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57" r:id="rId5"/>
    <p:sldId id="258" r:id="rId6"/>
    <p:sldId id="283" r:id="rId7"/>
    <p:sldId id="265" r:id="rId8"/>
    <p:sldId id="284" r:id="rId9"/>
    <p:sldId id="285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86374"/>
  </p:normalViewPr>
  <p:slideViewPr>
    <p:cSldViewPr snapToGrid="0" showGuides="1">
      <p:cViewPr varScale="1">
        <p:scale>
          <a:sx n="99" d="100"/>
          <a:sy n="99" d="100"/>
        </p:scale>
        <p:origin x="1116" y="72"/>
      </p:cViewPr>
      <p:guideLst>
        <p:guide orient="horz" pos="2160"/>
        <p:guide pos="38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ustomXml" Target="../customXml/item1.xml"/><Relationship Id="rId15" Type="http://schemas.openxmlformats.org/officeDocument/2006/relationships/customXmlProps" Target="../customXml/itemProps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13773" y="1638935"/>
            <a:ext cx="51644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b="1"/>
              <a:t>股指期货因子挖掘</a:t>
            </a:r>
            <a:endParaRPr lang="zh-CN" altLang="en-US" sz="4400" b="1"/>
          </a:p>
        </p:txBody>
      </p:sp>
      <p:sp>
        <p:nvSpPr>
          <p:cNvPr id="4" name="文本框 3"/>
          <p:cNvSpPr txBox="1"/>
          <p:nvPr/>
        </p:nvSpPr>
        <p:spPr>
          <a:xfrm>
            <a:off x="4309110" y="2623185"/>
            <a:ext cx="4369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/>
              <a:t>——基于日内高频数据的短周期选股因子</a:t>
            </a:r>
            <a:endParaRPr lang="zh-CN" altLang="en-US" b="1"/>
          </a:p>
        </p:txBody>
      </p:sp>
      <p:grpSp>
        <p:nvGrpSpPr>
          <p:cNvPr id="8" name="组合 7"/>
          <p:cNvGrpSpPr/>
          <p:nvPr/>
        </p:nvGrpSpPr>
        <p:grpSpPr>
          <a:xfrm>
            <a:off x="4903153" y="4033520"/>
            <a:ext cx="2385695" cy="645160"/>
            <a:chOff x="7083" y="6028"/>
            <a:chExt cx="3757" cy="1016"/>
          </a:xfrm>
        </p:grpSpPr>
        <p:sp>
          <p:nvSpPr>
            <p:cNvPr id="6" name="文本框 5"/>
            <p:cNvSpPr txBox="1"/>
            <p:nvPr/>
          </p:nvSpPr>
          <p:spPr>
            <a:xfrm>
              <a:off x="7083" y="6028"/>
              <a:ext cx="217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/>
                <a:t>指导老师：</a:t>
              </a:r>
              <a:endParaRPr lang="zh-CN" altLang="en-US"/>
            </a:p>
            <a:p>
              <a:pPr algn="dist"/>
              <a:r>
                <a:rPr lang="zh-CN" altLang="en-US"/>
                <a:t>实习生：</a:t>
              </a:r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962" y="6028"/>
              <a:ext cx="187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/>
                <a:t>李问伊</a:t>
              </a:r>
              <a:endParaRPr lang="zh-CN" altLang="en-US"/>
            </a:p>
            <a:p>
              <a:pPr algn="dist"/>
              <a:r>
                <a:rPr lang="zh-CN" altLang="en-US"/>
                <a:t>苏昭帆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756285"/>
            <a:ext cx="12214860" cy="0"/>
          </a:xfrm>
          <a:prstGeom prst="line">
            <a:avLst/>
          </a:prstGeom>
          <a:ln w="44450" cmpd="sng">
            <a:solidFill>
              <a:srgbClr val="FF6600"/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 bwMode="auto">
          <a:xfrm>
            <a:off x="1711155" y="3074730"/>
            <a:ext cx="4559681" cy="2335482"/>
            <a:chOff x="0" y="-1"/>
            <a:chExt cx="7767664" cy="3827470"/>
          </a:xfrm>
          <a:solidFill>
            <a:schemeClr val="bg1">
              <a:lumMod val="95000"/>
              <a:alpha val="12000"/>
            </a:schemeClr>
          </a:solidFill>
        </p:grpSpPr>
        <p:sp>
          <p:nvSpPr>
            <p:cNvPr id="9" name="Freeform 4"/>
            <p:cNvSpPr>
              <a:spLocks noChangeArrowheads="1"/>
            </p:cNvSpPr>
            <p:nvPr/>
          </p:nvSpPr>
          <p:spPr bwMode="auto">
            <a:xfrm>
              <a:off x="3898913" y="2844804"/>
              <a:ext cx="276226" cy="273050"/>
            </a:xfrm>
            <a:custGeom>
              <a:avLst/>
              <a:gdLst>
                <a:gd name="T0" fmla="*/ 53 w 144"/>
                <a:gd name="T1" fmla="*/ 137 h 143"/>
                <a:gd name="T2" fmla="*/ 60 w 144"/>
                <a:gd name="T3" fmla="*/ 133 h 143"/>
                <a:gd name="T4" fmla="*/ 66 w 144"/>
                <a:gd name="T5" fmla="*/ 141 h 143"/>
                <a:gd name="T6" fmla="*/ 80 w 144"/>
                <a:gd name="T7" fmla="*/ 141 h 143"/>
                <a:gd name="T8" fmla="*/ 87 w 144"/>
                <a:gd name="T9" fmla="*/ 134 h 143"/>
                <a:gd name="T10" fmla="*/ 87 w 144"/>
                <a:gd name="T11" fmla="*/ 59 h 143"/>
                <a:gd name="T12" fmla="*/ 99 w 144"/>
                <a:gd name="T13" fmla="*/ 55 h 143"/>
                <a:gd name="T14" fmla="*/ 99 w 144"/>
                <a:gd name="T15" fmla="*/ 16 h 143"/>
                <a:gd name="T16" fmla="*/ 109 w 144"/>
                <a:gd name="T17" fmla="*/ 15 h 143"/>
                <a:gd name="T18" fmla="*/ 122 w 144"/>
                <a:gd name="T19" fmla="*/ 11 h 143"/>
                <a:gd name="T20" fmla="*/ 128 w 144"/>
                <a:gd name="T21" fmla="*/ 16 h 143"/>
                <a:gd name="T22" fmla="*/ 136 w 144"/>
                <a:gd name="T23" fmla="*/ 11 h 143"/>
                <a:gd name="T24" fmla="*/ 144 w 144"/>
                <a:gd name="T25" fmla="*/ 9 h 143"/>
                <a:gd name="T26" fmla="*/ 143 w 144"/>
                <a:gd name="T27" fmla="*/ 6 h 143"/>
                <a:gd name="T28" fmla="*/ 119 w 144"/>
                <a:gd name="T29" fmla="*/ 8 h 143"/>
                <a:gd name="T30" fmla="*/ 102 w 144"/>
                <a:gd name="T31" fmla="*/ 9 h 143"/>
                <a:gd name="T32" fmla="*/ 77 w 144"/>
                <a:gd name="T33" fmla="*/ 9 h 143"/>
                <a:gd name="T34" fmla="*/ 73 w 144"/>
                <a:gd name="T35" fmla="*/ 5 h 143"/>
                <a:gd name="T36" fmla="*/ 34 w 144"/>
                <a:gd name="T37" fmla="*/ 5 h 143"/>
                <a:gd name="T38" fmla="*/ 24 w 144"/>
                <a:gd name="T39" fmla="*/ 3 h 143"/>
                <a:gd name="T40" fmla="*/ 13 w 144"/>
                <a:gd name="T41" fmla="*/ 2 h 143"/>
                <a:gd name="T42" fmla="*/ 8 w 144"/>
                <a:gd name="T43" fmla="*/ 0 h 143"/>
                <a:gd name="T44" fmla="*/ 4 w 144"/>
                <a:gd name="T45" fmla="*/ 3 h 143"/>
                <a:gd name="T46" fmla="*/ 1 w 144"/>
                <a:gd name="T47" fmla="*/ 3 h 143"/>
                <a:gd name="T48" fmla="*/ 7 w 144"/>
                <a:gd name="T49" fmla="*/ 18 h 143"/>
                <a:gd name="T50" fmla="*/ 18 w 144"/>
                <a:gd name="T51" fmla="*/ 41 h 143"/>
                <a:gd name="T52" fmla="*/ 29 w 144"/>
                <a:gd name="T53" fmla="*/ 65 h 143"/>
                <a:gd name="T54" fmla="*/ 30 w 144"/>
                <a:gd name="T55" fmla="*/ 84 h 143"/>
                <a:gd name="T56" fmla="*/ 34 w 144"/>
                <a:gd name="T57" fmla="*/ 101 h 143"/>
                <a:gd name="T58" fmla="*/ 42 w 144"/>
                <a:gd name="T59" fmla="*/ 129 h 143"/>
                <a:gd name="T60" fmla="*/ 49 w 144"/>
                <a:gd name="T61" fmla="*/ 138 h 143"/>
                <a:gd name="T62" fmla="*/ 53 w 144"/>
                <a:gd name="T63" fmla="*/ 137 h 14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44"/>
                <a:gd name="T97" fmla="*/ 0 h 143"/>
                <a:gd name="T98" fmla="*/ 144 w 144"/>
                <a:gd name="T99" fmla="*/ 143 h 14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44" h="143">
                  <a:moveTo>
                    <a:pt x="53" y="137"/>
                  </a:moveTo>
                  <a:cubicBezTo>
                    <a:pt x="53" y="134"/>
                    <a:pt x="57" y="130"/>
                    <a:pt x="60" y="133"/>
                  </a:cubicBezTo>
                  <a:cubicBezTo>
                    <a:pt x="62" y="137"/>
                    <a:pt x="61" y="141"/>
                    <a:pt x="66" y="141"/>
                  </a:cubicBezTo>
                  <a:cubicBezTo>
                    <a:pt x="70" y="141"/>
                    <a:pt x="79" y="143"/>
                    <a:pt x="80" y="141"/>
                  </a:cubicBezTo>
                  <a:cubicBezTo>
                    <a:pt x="81" y="139"/>
                    <a:pt x="87" y="137"/>
                    <a:pt x="87" y="134"/>
                  </a:cubicBezTo>
                  <a:cubicBezTo>
                    <a:pt x="87" y="130"/>
                    <a:pt x="87" y="62"/>
                    <a:pt x="87" y="59"/>
                  </a:cubicBezTo>
                  <a:cubicBezTo>
                    <a:pt x="87" y="57"/>
                    <a:pt x="99" y="59"/>
                    <a:pt x="99" y="55"/>
                  </a:cubicBezTo>
                  <a:cubicBezTo>
                    <a:pt x="99" y="51"/>
                    <a:pt x="99" y="16"/>
                    <a:pt x="99" y="16"/>
                  </a:cubicBezTo>
                  <a:cubicBezTo>
                    <a:pt x="99" y="16"/>
                    <a:pt x="107" y="16"/>
                    <a:pt x="109" y="15"/>
                  </a:cubicBezTo>
                  <a:cubicBezTo>
                    <a:pt x="112" y="14"/>
                    <a:pt x="120" y="10"/>
                    <a:pt x="122" y="11"/>
                  </a:cubicBezTo>
                  <a:cubicBezTo>
                    <a:pt x="124" y="13"/>
                    <a:pt x="127" y="17"/>
                    <a:pt x="128" y="16"/>
                  </a:cubicBezTo>
                  <a:cubicBezTo>
                    <a:pt x="129" y="14"/>
                    <a:pt x="133" y="11"/>
                    <a:pt x="136" y="11"/>
                  </a:cubicBezTo>
                  <a:cubicBezTo>
                    <a:pt x="138" y="11"/>
                    <a:pt x="141" y="10"/>
                    <a:pt x="144" y="9"/>
                  </a:cubicBezTo>
                  <a:cubicBezTo>
                    <a:pt x="143" y="8"/>
                    <a:pt x="143" y="7"/>
                    <a:pt x="143" y="6"/>
                  </a:cubicBezTo>
                  <a:cubicBezTo>
                    <a:pt x="143" y="4"/>
                    <a:pt x="122" y="7"/>
                    <a:pt x="119" y="8"/>
                  </a:cubicBezTo>
                  <a:cubicBezTo>
                    <a:pt x="116" y="9"/>
                    <a:pt x="105" y="11"/>
                    <a:pt x="102" y="9"/>
                  </a:cubicBezTo>
                  <a:cubicBezTo>
                    <a:pt x="98" y="8"/>
                    <a:pt x="77" y="9"/>
                    <a:pt x="77" y="9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5"/>
                    <a:pt x="38" y="5"/>
                    <a:pt x="34" y="5"/>
                  </a:cubicBezTo>
                  <a:cubicBezTo>
                    <a:pt x="30" y="5"/>
                    <a:pt x="27" y="5"/>
                    <a:pt x="24" y="3"/>
                  </a:cubicBezTo>
                  <a:cubicBezTo>
                    <a:pt x="20" y="0"/>
                    <a:pt x="17" y="0"/>
                    <a:pt x="13" y="2"/>
                  </a:cubicBezTo>
                  <a:cubicBezTo>
                    <a:pt x="9" y="4"/>
                    <a:pt x="11" y="0"/>
                    <a:pt x="8" y="0"/>
                  </a:cubicBezTo>
                  <a:cubicBezTo>
                    <a:pt x="5" y="0"/>
                    <a:pt x="4" y="3"/>
                    <a:pt x="4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13"/>
                    <a:pt x="7" y="18"/>
                  </a:cubicBezTo>
                  <a:cubicBezTo>
                    <a:pt x="11" y="23"/>
                    <a:pt x="15" y="33"/>
                    <a:pt x="18" y="41"/>
                  </a:cubicBezTo>
                  <a:cubicBezTo>
                    <a:pt x="20" y="49"/>
                    <a:pt x="28" y="59"/>
                    <a:pt x="29" y="65"/>
                  </a:cubicBezTo>
                  <a:cubicBezTo>
                    <a:pt x="31" y="71"/>
                    <a:pt x="28" y="80"/>
                    <a:pt x="30" y="84"/>
                  </a:cubicBezTo>
                  <a:cubicBezTo>
                    <a:pt x="32" y="88"/>
                    <a:pt x="33" y="95"/>
                    <a:pt x="34" y="101"/>
                  </a:cubicBezTo>
                  <a:cubicBezTo>
                    <a:pt x="35" y="108"/>
                    <a:pt x="35" y="123"/>
                    <a:pt x="42" y="129"/>
                  </a:cubicBezTo>
                  <a:cubicBezTo>
                    <a:pt x="44" y="131"/>
                    <a:pt x="46" y="134"/>
                    <a:pt x="49" y="138"/>
                  </a:cubicBezTo>
                  <a:cubicBezTo>
                    <a:pt x="51" y="138"/>
                    <a:pt x="53" y="138"/>
                    <a:pt x="53" y="13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0" name="Freeform 5"/>
            <p:cNvSpPr>
              <a:spLocks noChangeArrowheads="1"/>
            </p:cNvSpPr>
            <p:nvPr/>
          </p:nvSpPr>
          <p:spPr bwMode="auto">
            <a:xfrm>
              <a:off x="4175139" y="2813054"/>
              <a:ext cx="171451" cy="149225"/>
            </a:xfrm>
            <a:custGeom>
              <a:avLst/>
              <a:gdLst>
                <a:gd name="T0" fmla="*/ 59 w 90"/>
                <a:gd name="T1" fmla="*/ 4 h 78"/>
                <a:gd name="T2" fmla="*/ 58 w 90"/>
                <a:gd name="T3" fmla="*/ 0 h 78"/>
                <a:gd name="T4" fmla="*/ 48 w 90"/>
                <a:gd name="T5" fmla="*/ 0 h 78"/>
                <a:gd name="T6" fmla="*/ 42 w 90"/>
                <a:gd name="T7" fmla="*/ 6 h 78"/>
                <a:gd name="T8" fmla="*/ 31 w 90"/>
                <a:gd name="T9" fmla="*/ 14 h 78"/>
                <a:gd name="T10" fmla="*/ 20 w 90"/>
                <a:gd name="T11" fmla="*/ 27 h 78"/>
                <a:gd name="T12" fmla="*/ 5 w 90"/>
                <a:gd name="T13" fmla="*/ 24 h 78"/>
                <a:gd name="T14" fmla="*/ 0 w 90"/>
                <a:gd name="T15" fmla="*/ 25 h 78"/>
                <a:gd name="T16" fmla="*/ 6 w 90"/>
                <a:gd name="T17" fmla="*/ 31 h 78"/>
                <a:gd name="T18" fmla="*/ 12 w 90"/>
                <a:gd name="T19" fmla="*/ 45 h 78"/>
                <a:gd name="T20" fmla="*/ 23 w 90"/>
                <a:gd name="T21" fmla="*/ 53 h 78"/>
                <a:gd name="T22" fmla="*/ 28 w 90"/>
                <a:gd name="T23" fmla="*/ 61 h 78"/>
                <a:gd name="T24" fmla="*/ 36 w 90"/>
                <a:gd name="T25" fmla="*/ 69 h 78"/>
                <a:gd name="T26" fmla="*/ 44 w 90"/>
                <a:gd name="T27" fmla="*/ 74 h 78"/>
                <a:gd name="T28" fmla="*/ 55 w 90"/>
                <a:gd name="T29" fmla="*/ 76 h 78"/>
                <a:gd name="T30" fmla="*/ 67 w 90"/>
                <a:gd name="T31" fmla="*/ 78 h 78"/>
                <a:gd name="T32" fmla="*/ 79 w 90"/>
                <a:gd name="T33" fmla="*/ 67 h 78"/>
                <a:gd name="T34" fmla="*/ 82 w 90"/>
                <a:gd name="T35" fmla="*/ 56 h 78"/>
                <a:gd name="T36" fmla="*/ 88 w 90"/>
                <a:gd name="T37" fmla="*/ 48 h 78"/>
                <a:gd name="T38" fmla="*/ 84 w 90"/>
                <a:gd name="T39" fmla="*/ 39 h 78"/>
                <a:gd name="T40" fmla="*/ 87 w 90"/>
                <a:gd name="T41" fmla="*/ 29 h 78"/>
                <a:gd name="T42" fmla="*/ 87 w 90"/>
                <a:gd name="T43" fmla="*/ 12 h 78"/>
                <a:gd name="T44" fmla="*/ 74 w 90"/>
                <a:gd name="T45" fmla="*/ 7 h 78"/>
                <a:gd name="T46" fmla="*/ 59 w 90"/>
                <a:gd name="T47" fmla="*/ 4 h 7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0"/>
                <a:gd name="T73" fmla="*/ 0 h 78"/>
                <a:gd name="T74" fmla="*/ 90 w 90"/>
                <a:gd name="T75" fmla="*/ 78 h 7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0" h="78">
                  <a:moveTo>
                    <a:pt x="59" y="4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2" y="2"/>
                    <a:pt x="42" y="4"/>
                    <a:pt x="42" y="6"/>
                  </a:cubicBezTo>
                  <a:cubicBezTo>
                    <a:pt x="42" y="8"/>
                    <a:pt x="36" y="13"/>
                    <a:pt x="31" y="14"/>
                  </a:cubicBezTo>
                  <a:cubicBezTo>
                    <a:pt x="27" y="15"/>
                    <a:pt x="22" y="25"/>
                    <a:pt x="20" y="27"/>
                  </a:cubicBezTo>
                  <a:cubicBezTo>
                    <a:pt x="17" y="28"/>
                    <a:pt x="8" y="25"/>
                    <a:pt x="5" y="24"/>
                  </a:cubicBezTo>
                  <a:cubicBezTo>
                    <a:pt x="4" y="24"/>
                    <a:pt x="2" y="25"/>
                    <a:pt x="0" y="25"/>
                  </a:cubicBezTo>
                  <a:cubicBezTo>
                    <a:pt x="1" y="28"/>
                    <a:pt x="5" y="31"/>
                    <a:pt x="6" y="31"/>
                  </a:cubicBezTo>
                  <a:cubicBezTo>
                    <a:pt x="8" y="31"/>
                    <a:pt x="8" y="43"/>
                    <a:pt x="12" y="45"/>
                  </a:cubicBezTo>
                  <a:cubicBezTo>
                    <a:pt x="16" y="47"/>
                    <a:pt x="23" y="51"/>
                    <a:pt x="23" y="53"/>
                  </a:cubicBezTo>
                  <a:cubicBezTo>
                    <a:pt x="23" y="55"/>
                    <a:pt x="28" y="58"/>
                    <a:pt x="28" y="61"/>
                  </a:cubicBezTo>
                  <a:cubicBezTo>
                    <a:pt x="28" y="65"/>
                    <a:pt x="32" y="69"/>
                    <a:pt x="36" y="69"/>
                  </a:cubicBezTo>
                  <a:cubicBezTo>
                    <a:pt x="43" y="69"/>
                    <a:pt x="44" y="72"/>
                    <a:pt x="44" y="74"/>
                  </a:cubicBezTo>
                  <a:cubicBezTo>
                    <a:pt x="44" y="76"/>
                    <a:pt x="53" y="74"/>
                    <a:pt x="55" y="76"/>
                  </a:cubicBezTo>
                  <a:cubicBezTo>
                    <a:pt x="56" y="78"/>
                    <a:pt x="65" y="77"/>
                    <a:pt x="67" y="78"/>
                  </a:cubicBezTo>
                  <a:cubicBezTo>
                    <a:pt x="71" y="75"/>
                    <a:pt x="77" y="70"/>
                    <a:pt x="79" y="67"/>
                  </a:cubicBezTo>
                  <a:cubicBezTo>
                    <a:pt x="82" y="63"/>
                    <a:pt x="79" y="58"/>
                    <a:pt x="82" y="56"/>
                  </a:cubicBezTo>
                  <a:cubicBezTo>
                    <a:pt x="84" y="55"/>
                    <a:pt x="90" y="48"/>
                    <a:pt x="88" y="48"/>
                  </a:cubicBezTo>
                  <a:cubicBezTo>
                    <a:pt x="86" y="47"/>
                    <a:pt x="87" y="42"/>
                    <a:pt x="84" y="39"/>
                  </a:cubicBezTo>
                  <a:cubicBezTo>
                    <a:pt x="81" y="36"/>
                    <a:pt x="88" y="35"/>
                    <a:pt x="87" y="29"/>
                  </a:cubicBezTo>
                  <a:cubicBezTo>
                    <a:pt x="87" y="24"/>
                    <a:pt x="88" y="13"/>
                    <a:pt x="87" y="12"/>
                  </a:cubicBezTo>
                  <a:cubicBezTo>
                    <a:pt x="85" y="11"/>
                    <a:pt x="78" y="10"/>
                    <a:pt x="74" y="7"/>
                  </a:cubicBezTo>
                  <a:cubicBezTo>
                    <a:pt x="69" y="4"/>
                    <a:pt x="59" y="4"/>
                    <a:pt x="59" y="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1" name="Freeform 6"/>
            <p:cNvSpPr>
              <a:spLocks noChangeArrowheads="1"/>
            </p:cNvSpPr>
            <p:nvPr/>
          </p:nvSpPr>
          <p:spPr bwMode="auto">
            <a:xfrm>
              <a:off x="4065601" y="2862265"/>
              <a:ext cx="193676" cy="207963"/>
            </a:xfrm>
            <a:custGeom>
              <a:avLst/>
              <a:gdLst>
                <a:gd name="T0" fmla="*/ 93 w 101"/>
                <a:gd name="T1" fmla="*/ 44 h 109"/>
                <a:gd name="T2" fmla="*/ 85 w 101"/>
                <a:gd name="T3" fmla="*/ 36 h 109"/>
                <a:gd name="T4" fmla="*/ 80 w 101"/>
                <a:gd name="T5" fmla="*/ 28 h 109"/>
                <a:gd name="T6" fmla="*/ 69 w 101"/>
                <a:gd name="T7" fmla="*/ 20 h 109"/>
                <a:gd name="T8" fmla="*/ 63 w 101"/>
                <a:gd name="T9" fmla="*/ 6 h 109"/>
                <a:gd name="T10" fmla="*/ 57 w 101"/>
                <a:gd name="T11" fmla="*/ 0 h 109"/>
                <a:gd name="T12" fmla="*/ 49 w 101"/>
                <a:gd name="T13" fmla="*/ 2 h 109"/>
                <a:gd name="T14" fmla="*/ 41 w 101"/>
                <a:gd name="T15" fmla="*/ 7 h 109"/>
                <a:gd name="T16" fmla="*/ 35 w 101"/>
                <a:gd name="T17" fmla="*/ 2 h 109"/>
                <a:gd name="T18" fmla="*/ 22 w 101"/>
                <a:gd name="T19" fmla="*/ 6 h 109"/>
                <a:gd name="T20" fmla="*/ 12 w 101"/>
                <a:gd name="T21" fmla="*/ 7 h 109"/>
                <a:gd name="T22" fmla="*/ 12 w 101"/>
                <a:gd name="T23" fmla="*/ 46 h 109"/>
                <a:gd name="T24" fmla="*/ 0 w 101"/>
                <a:gd name="T25" fmla="*/ 50 h 109"/>
                <a:gd name="T26" fmla="*/ 0 w 101"/>
                <a:gd name="T27" fmla="*/ 83 h 109"/>
                <a:gd name="T28" fmla="*/ 6 w 101"/>
                <a:gd name="T29" fmla="*/ 87 h 109"/>
                <a:gd name="T30" fmla="*/ 9 w 101"/>
                <a:gd name="T31" fmla="*/ 100 h 109"/>
                <a:gd name="T32" fmla="*/ 7 w 101"/>
                <a:gd name="T33" fmla="*/ 102 h 109"/>
                <a:gd name="T34" fmla="*/ 9 w 101"/>
                <a:gd name="T35" fmla="*/ 107 h 109"/>
                <a:gd name="T36" fmla="*/ 20 w 101"/>
                <a:gd name="T37" fmla="*/ 107 h 109"/>
                <a:gd name="T38" fmla="*/ 31 w 101"/>
                <a:gd name="T39" fmla="*/ 95 h 109"/>
                <a:gd name="T40" fmla="*/ 38 w 101"/>
                <a:gd name="T41" fmla="*/ 89 h 109"/>
                <a:gd name="T42" fmla="*/ 52 w 101"/>
                <a:gd name="T43" fmla="*/ 93 h 109"/>
                <a:gd name="T44" fmla="*/ 62 w 101"/>
                <a:gd name="T45" fmla="*/ 88 h 109"/>
                <a:gd name="T46" fmla="*/ 67 w 101"/>
                <a:gd name="T47" fmla="*/ 80 h 109"/>
                <a:gd name="T48" fmla="*/ 76 w 101"/>
                <a:gd name="T49" fmla="*/ 73 h 109"/>
                <a:gd name="T50" fmla="*/ 81 w 101"/>
                <a:gd name="T51" fmla="*/ 65 h 109"/>
                <a:gd name="T52" fmla="*/ 90 w 101"/>
                <a:gd name="T53" fmla="*/ 59 h 109"/>
                <a:gd name="T54" fmla="*/ 97 w 101"/>
                <a:gd name="T55" fmla="*/ 55 h 109"/>
                <a:gd name="T56" fmla="*/ 101 w 101"/>
                <a:gd name="T57" fmla="*/ 49 h 109"/>
                <a:gd name="T58" fmla="*/ 101 w 101"/>
                <a:gd name="T59" fmla="*/ 49 h 109"/>
                <a:gd name="T60" fmla="*/ 93 w 101"/>
                <a:gd name="T61" fmla="*/ 44 h 10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01"/>
                <a:gd name="T94" fmla="*/ 0 h 109"/>
                <a:gd name="T95" fmla="*/ 101 w 101"/>
                <a:gd name="T96" fmla="*/ 109 h 109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01" h="109">
                  <a:moveTo>
                    <a:pt x="93" y="44"/>
                  </a:moveTo>
                  <a:cubicBezTo>
                    <a:pt x="89" y="44"/>
                    <a:pt x="85" y="40"/>
                    <a:pt x="85" y="36"/>
                  </a:cubicBezTo>
                  <a:cubicBezTo>
                    <a:pt x="85" y="33"/>
                    <a:pt x="80" y="30"/>
                    <a:pt x="80" y="28"/>
                  </a:cubicBezTo>
                  <a:cubicBezTo>
                    <a:pt x="80" y="26"/>
                    <a:pt x="73" y="22"/>
                    <a:pt x="69" y="20"/>
                  </a:cubicBezTo>
                  <a:cubicBezTo>
                    <a:pt x="65" y="18"/>
                    <a:pt x="65" y="6"/>
                    <a:pt x="63" y="6"/>
                  </a:cubicBezTo>
                  <a:cubicBezTo>
                    <a:pt x="62" y="6"/>
                    <a:pt x="58" y="3"/>
                    <a:pt x="57" y="0"/>
                  </a:cubicBezTo>
                  <a:cubicBezTo>
                    <a:pt x="54" y="1"/>
                    <a:pt x="51" y="2"/>
                    <a:pt x="49" y="2"/>
                  </a:cubicBezTo>
                  <a:cubicBezTo>
                    <a:pt x="46" y="2"/>
                    <a:pt x="42" y="5"/>
                    <a:pt x="41" y="7"/>
                  </a:cubicBezTo>
                  <a:cubicBezTo>
                    <a:pt x="40" y="8"/>
                    <a:pt x="37" y="4"/>
                    <a:pt x="35" y="2"/>
                  </a:cubicBezTo>
                  <a:cubicBezTo>
                    <a:pt x="33" y="1"/>
                    <a:pt x="25" y="5"/>
                    <a:pt x="22" y="6"/>
                  </a:cubicBezTo>
                  <a:cubicBezTo>
                    <a:pt x="20" y="7"/>
                    <a:pt x="12" y="7"/>
                    <a:pt x="12" y="7"/>
                  </a:cubicBezTo>
                  <a:cubicBezTo>
                    <a:pt x="12" y="7"/>
                    <a:pt x="12" y="42"/>
                    <a:pt x="12" y="46"/>
                  </a:cubicBezTo>
                  <a:cubicBezTo>
                    <a:pt x="12" y="50"/>
                    <a:pt x="0" y="48"/>
                    <a:pt x="0" y="50"/>
                  </a:cubicBezTo>
                  <a:cubicBezTo>
                    <a:pt x="0" y="51"/>
                    <a:pt x="0" y="67"/>
                    <a:pt x="0" y="83"/>
                  </a:cubicBezTo>
                  <a:cubicBezTo>
                    <a:pt x="3" y="84"/>
                    <a:pt x="5" y="85"/>
                    <a:pt x="6" y="87"/>
                  </a:cubicBezTo>
                  <a:cubicBezTo>
                    <a:pt x="7" y="90"/>
                    <a:pt x="10" y="98"/>
                    <a:pt x="9" y="100"/>
                  </a:cubicBezTo>
                  <a:cubicBezTo>
                    <a:pt x="9" y="102"/>
                    <a:pt x="7" y="100"/>
                    <a:pt x="7" y="102"/>
                  </a:cubicBezTo>
                  <a:cubicBezTo>
                    <a:pt x="7" y="104"/>
                    <a:pt x="6" y="107"/>
                    <a:pt x="9" y="107"/>
                  </a:cubicBezTo>
                  <a:cubicBezTo>
                    <a:pt x="12" y="107"/>
                    <a:pt x="18" y="109"/>
                    <a:pt x="20" y="107"/>
                  </a:cubicBezTo>
                  <a:cubicBezTo>
                    <a:pt x="23" y="104"/>
                    <a:pt x="30" y="98"/>
                    <a:pt x="31" y="95"/>
                  </a:cubicBezTo>
                  <a:cubicBezTo>
                    <a:pt x="31" y="92"/>
                    <a:pt x="33" y="85"/>
                    <a:pt x="38" y="89"/>
                  </a:cubicBezTo>
                  <a:cubicBezTo>
                    <a:pt x="44" y="93"/>
                    <a:pt x="44" y="93"/>
                    <a:pt x="52" y="93"/>
                  </a:cubicBezTo>
                  <a:cubicBezTo>
                    <a:pt x="59" y="93"/>
                    <a:pt x="61" y="93"/>
                    <a:pt x="62" y="88"/>
                  </a:cubicBezTo>
                  <a:cubicBezTo>
                    <a:pt x="64" y="84"/>
                    <a:pt x="62" y="80"/>
                    <a:pt x="67" y="80"/>
                  </a:cubicBezTo>
                  <a:cubicBezTo>
                    <a:pt x="71" y="80"/>
                    <a:pt x="76" y="76"/>
                    <a:pt x="76" y="73"/>
                  </a:cubicBezTo>
                  <a:cubicBezTo>
                    <a:pt x="76" y="70"/>
                    <a:pt x="78" y="65"/>
                    <a:pt x="81" y="65"/>
                  </a:cubicBezTo>
                  <a:cubicBezTo>
                    <a:pt x="84" y="65"/>
                    <a:pt x="89" y="62"/>
                    <a:pt x="90" y="59"/>
                  </a:cubicBezTo>
                  <a:cubicBezTo>
                    <a:pt x="91" y="55"/>
                    <a:pt x="95" y="57"/>
                    <a:pt x="97" y="55"/>
                  </a:cubicBezTo>
                  <a:cubicBezTo>
                    <a:pt x="98" y="54"/>
                    <a:pt x="99" y="51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7"/>
                    <a:pt x="100" y="44"/>
                    <a:pt x="93" y="4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2" name="Freeform 7"/>
            <p:cNvSpPr>
              <a:spLocks noChangeArrowheads="1"/>
            </p:cNvSpPr>
            <p:nvPr/>
          </p:nvSpPr>
          <p:spPr bwMode="auto">
            <a:xfrm>
              <a:off x="4292615" y="3041654"/>
              <a:ext cx="30163" cy="36513"/>
            </a:xfrm>
            <a:custGeom>
              <a:avLst/>
              <a:gdLst>
                <a:gd name="T0" fmla="*/ 7 w 15"/>
                <a:gd name="T1" fmla="*/ 0 h 19"/>
                <a:gd name="T2" fmla="*/ 0 w 15"/>
                <a:gd name="T3" fmla="*/ 8 h 19"/>
                <a:gd name="T4" fmla="*/ 7 w 15"/>
                <a:gd name="T5" fmla="*/ 19 h 19"/>
                <a:gd name="T6" fmla="*/ 13 w 15"/>
                <a:gd name="T7" fmla="*/ 16 h 19"/>
                <a:gd name="T8" fmla="*/ 15 w 15"/>
                <a:gd name="T9" fmla="*/ 13 h 19"/>
                <a:gd name="T10" fmla="*/ 14 w 15"/>
                <a:gd name="T11" fmla="*/ 3 h 19"/>
                <a:gd name="T12" fmla="*/ 7 w 15"/>
                <a:gd name="T13" fmla="*/ 0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"/>
                <a:gd name="T22" fmla="*/ 0 h 19"/>
                <a:gd name="T23" fmla="*/ 15 w 15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" h="19">
                  <a:moveTo>
                    <a:pt x="7" y="0"/>
                  </a:moveTo>
                  <a:cubicBezTo>
                    <a:pt x="5" y="0"/>
                    <a:pt x="0" y="7"/>
                    <a:pt x="0" y="8"/>
                  </a:cubicBezTo>
                  <a:cubicBezTo>
                    <a:pt x="0" y="10"/>
                    <a:pt x="3" y="18"/>
                    <a:pt x="7" y="19"/>
                  </a:cubicBezTo>
                  <a:cubicBezTo>
                    <a:pt x="10" y="19"/>
                    <a:pt x="13" y="19"/>
                    <a:pt x="13" y="16"/>
                  </a:cubicBezTo>
                  <a:cubicBezTo>
                    <a:pt x="13" y="15"/>
                    <a:pt x="14" y="14"/>
                    <a:pt x="15" y="13"/>
                  </a:cubicBezTo>
                  <a:cubicBezTo>
                    <a:pt x="15" y="11"/>
                    <a:pt x="14" y="6"/>
                    <a:pt x="14" y="3"/>
                  </a:cubicBezTo>
                  <a:cubicBezTo>
                    <a:pt x="12" y="2"/>
                    <a:pt x="9" y="0"/>
                    <a:pt x="7" y="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3" name="Freeform 8"/>
            <p:cNvSpPr>
              <a:spLocks noChangeArrowheads="1"/>
            </p:cNvSpPr>
            <p:nvPr/>
          </p:nvSpPr>
          <p:spPr bwMode="auto">
            <a:xfrm>
              <a:off x="4214827" y="3101979"/>
              <a:ext cx="47626" cy="53975"/>
            </a:xfrm>
            <a:custGeom>
              <a:avLst/>
              <a:gdLst>
                <a:gd name="T0" fmla="*/ 18 w 25"/>
                <a:gd name="T1" fmla="*/ 3 h 28"/>
                <a:gd name="T2" fmla="*/ 7 w 25"/>
                <a:gd name="T3" fmla="*/ 8 h 28"/>
                <a:gd name="T4" fmla="*/ 0 w 25"/>
                <a:gd name="T5" fmla="*/ 18 h 28"/>
                <a:gd name="T6" fmla="*/ 7 w 25"/>
                <a:gd name="T7" fmla="*/ 27 h 28"/>
                <a:gd name="T8" fmla="*/ 11 w 25"/>
                <a:gd name="T9" fmla="*/ 28 h 28"/>
                <a:gd name="T10" fmla="*/ 14 w 25"/>
                <a:gd name="T11" fmla="*/ 22 h 28"/>
                <a:gd name="T12" fmla="*/ 21 w 25"/>
                <a:gd name="T13" fmla="*/ 20 h 28"/>
                <a:gd name="T14" fmla="*/ 25 w 25"/>
                <a:gd name="T15" fmla="*/ 12 h 28"/>
                <a:gd name="T16" fmla="*/ 18 w 25"/>
                <a:gd name="T17" fmla="*/ 3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"/>
                <a:gd name="T28" fmla="*/ 0 h 28"/>
                <a:gd name="T29" fmla="*/ 25 w 25"/>
                <a:gd name="T30" fmla="*/ 28 h 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" h="28">
                  <a:moveTo>
                    <a:pt x="18" y="3"/>
                  </a:moveTo>
                  <a:cubicBezTo>
                    <a:pt x="17" y="0"/>
                    <a:pt x="8" y="5"/>
                    <a:pt x="7" y="8"/>
                  </a:cubicBezTo>
                  <a:cubicBezTo>
                    <a:pt x="5" y="10"/>
                    <a:pt x="0" y="18"/>
                    <a:pt x="0" y="18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3" y="24"/>
                    <a:pt x="14" y="22"/>
                  </a:cubicBezTo>
                  <a:cubicBezTo>
                    <a:pt x="15" y="19"/>
                    <a:pt x="21" y="22"/>
                    <a:pt x="21" y="20"/>
                  </a:cubicBezTo>
                  <a:cubicBezTo>
                    <a:pt x="21" y="17"/>
                    <a:pt x="25" y="14"/>
                    <a:pt x="25" y="12"/>
                  </a:cubicBezTo>
                  <a:cubicBezTo>
                    <a:pt x="25" y="9"/>
                    <a:pt x="19" y="6"/>
                    <a:pt x="18" y="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4" name="Freeform 9"/>
            <p:cNvSpPr>
              <a:spLocks noEditPoints="1" noChangeArrowheads="1"/>
            </p:cNvSpPr>
            <p:nvPr/>
          </p:nvSpPr>
          <p:spPr bwMode="auto">
            <a:xfrm>
              <a:off x="3992576" y="2954341"/>
              <a:ext cx="346077" cy="304801"/>
            </a:xfrm>
            <a:custGeom>
              <a:avLst/>
              <a:gdLst>
                <a:gd name="T0" fmla="*/ 172 w 181"/>
                <a:gd name="T1" fmla="*/ 59 h 159"/>
                <a:gd name="T2" fmla="*/ 172 w 181"/>
                <a:gd name="T3" fmla="*/ 58 h 159"/>
                <a:gd name="T4" fmla="*/ 170 w 181"/>
                <a:gd name="T5" fmla="*/ 61 h 159"/>
                <a:gd name="T6" fmla="*/ 164 w 181"/>
                <a:gd name="T7" fmla="*/ 64 h 159"/>
                <a:gd name="T8" fmla="*/ 157 w 181"/>
                <a:gd name="T9" fmla="*/ 53 h 159"/>
                <a:gd name="T10" fmla="*/ 164 w 181"/>
                <a:gd name="T11" fmla="*/ 45 h 159"/>
                <a:gd name="T12" fmla="*/ 171 w 181"/>
                <a:gd name="T13" fmla="*/ 48 h 159"/>
                <a:gd name="T14" fmla="*/ 171 w 181"/>
                <a:gd name="T15" fmla="*/ 46 h 159"/>
                <a:gd name="T16" fmla="*/ 170 w 181"/>
                <a:gd name="T17" fmla="*/ 26 h 159"/>
                <a:gd name="T18" fmla="*/ 163 w 181"/>
                <a:gd name="T19" fmla="*/ 5 h 159"/>
                <a:gd name="T20" fmla="*/ 150 w 181"/>
                <a:gd name="T21" fmla="*/ 2 h 159"/>
                <a:gd name="T22" fmla="*/ 139 w 181"/>
                <a:gd name="T23" fmla="*/ 0 h 159"/>
                <a:gd name="T24" fmla="*/ 135 w 181"/>
                <a:gd name="T25" fmla="*/ 6 h 159"/>
                <a:gd name="T26" fmla="*/ 128 w 181"/>
                <a:gd name="T27" fmla="*/ 10 h 159"/>
                <a:gd name="T28" fmla="*/ 119 w 181"/>
                <a:gd name="T29" fmla="*/ 16 h 159"/>
                <a:gd name="T30" fmla="*/ 114 w 181"/>
                <a:gd name="T31" fmla="*/ 24 h 159"/>
                <a:gd name="T32" fmla="*/ 105 w 181"/>
                <a:gd name="T33" fmla="*/ 31 h 159"/>
                <a:gd name="T34" fmla="*/ 100 w 181"/>
                <a:gd name="T35" fmla="*/ 39 h 159"/>
                <a:gd name="T36" fmla="*/ 90 w 181"/>
                <a:gd name="T37" fmla="*/ 44 h 159"/>
                <a:gd name="T38" fmla="*/ 76 w 181"/>
                <a:gd name="T39" fmla="*/ 40 h 159"/>
                <a:gd name="T40" fmla="*/ 69 w 181"/>
                <a:gd name="T41" fmla="*/ 46 h 159"/>
                <a:gd name="T42" fmla="*/ 58 w 181"/>
                <a:gd name="T43" fmla="*/ 58 h 159"/>
                <a:gd name="T44" fmla="*/ 47 w 181"/>
                <a:gd name="T45" fmla="*/ 58 h 159"/>
                <a:gd name="T46" fmla="*/ 45 w 181"/>
                <a:gd name="T47" fmla="*/ 53 h 159"/>
                <a:gd name="T48" fmla="*/ 47 w 181"/>
                <a:gd name="T49" fmla="*/ 51 h 159"/>
                <a:gd name="T50" fmla="*/ 44 w 181"/>
                <a:gd name="T51" fmla="*/ 38 h 159"/>
                <a:gd name="T52" fmla="*/ 38 w 181"/>
                <a:gd name="T53" fmla="*/ 34 h 159"/>
                <a:gd name="T54" fmla="*/ 38 w 181"/>
                <a:gd name="T55" fmla="*/ 76 h 159"/>
                <a:gd name="T56" fmla="*/ 31 w 181"/>
                <a:gd name="T57" fmla="*/ 83 h 159"/>
                <a:gd name="T58" fmla="*/ 17 w 181"/>
                <a:gd name="T59" fmla="*/ 83 h 159"/>
                <a:gd name="T60" fmla="*/ 11 w 181"/>
                <a:gd name="T61" fmla="*/ 75 h 159"/>
                <a:gd name="T62" fmla="*/ 4 w 181"/>
                <a:gd name="T63" fmla="*/ 79 h 159"/>
                <a:gd name="T64" fmla="*/ 0 w 181"/>
                <a:gd name="T65" fmla="*/ 80 h 159"/>
                <a:gd name="T66" fmla="*/ 8 w 181"/>
                <a:gd name="T67" fmla="*/ 98 h 159"/>
                <a:gd name="T68" fmla="*/ 19 w 181"/>
                <a:gd name="T69" fmla="*/ 120 h 159"/>
                <a:gd name="T70" fmla="*/ 19 w 181"/>
                <a:gd name="T71" fmla="*/ 131 h 159"/>
                <a:gd name="T72" fmla="*/ 19 w 181"/>
                <a:gd name="T73" fmla="*/ 140 h 159"/>
                <a:gd name="T74" fmla="*/ 23 w 181"/>
                <a:gd name="T75" fmla="*/ 149 h 159"/>
                <a:gd name="T76" fmla="*/ 27 w 181"/>
                <a:gd name="T77" fmla="*/ 152 h 159"/>
                <a:gd name="T78" fmla="*/ 33 w 181"/>
                <a:gd name="T79" fmla="*/ 157 h 159"/>
                <a:gd name="T80" fmla="*/ 41 w 181"/>
                <a:gd name="T81" fmla="*/ 157 h 159"/>
                <a:gd name="T82" fmla="*/ 54 w 181"/>
                <a:gd name="T83" fmla="*/ 153 h 159"/>
                <a:gd name="T84" fmla="*/ 64 w 181"/>
                <a:gd name="T85" fmla="*/ 149 h 159"/>
                <a:gd name="T86" fmla="*/ 82 w 181"/>
                <a:gd name="T87" fmla="*/ 149 h 159"/>
                <a:gd name="T88" fmla="*/ 93 w 181"/>
                <a:gd name="T89" fmla="*/ 147 h 159"/>
                <a:gd name="T90" fmla="*/ 100 w 181"/>
                <a:gd name="T91" fmla="*/ 146 h 159"/>
                <a:gd name="T92" fmla="*/ 109 w 181"/>
                <a:gd name="T93" fmla="*/ 143 h 159"/>
                <a:gd name="T94" fmla="*/ 132 w 181"/>
                <a:gd name="T95" fmla="*/ 128 h 159"/>
                <a:gd name="T96" fmla="*/ 159 w 181"/>
                <a:gd name="T97" fmla="*/ 95 h 159"/>
                <a:gd name="T98" fmla="*/ 175 w 181"/>
                <a:gd name="T99" fmla="*/ 77 h 159"/>
                <a:gd name="T100" fmla="*/ 181 w 181"/>
                <a:gd name="T101" fmla="*/ 59 h 159"/>
                <a:gd name="T102" fmla="*/ 172 w 181"/>
                <a:gd name="T103" fmla="*/ 59 h 159"/>
                <a:gd name="T104" fmla="*/ 137 w 181"/>
                <a:gd name="T105" fmla="*/ 97 h 159"/>
                <a:gd name="T106" fmla="*/ 130 w 181"/>
                <a:gd name="T107" fmla="*/ 99 h 159"/>
                <a:gd name="T108" fmla="*/ 127 w 181"/>
                <a:gd name="T109" fmla="*/ 105 h 159"/>
                <a:gd name="T110" fmla="*/ 123 w 181"/>
                <a:gd name="T111" fmla="*/ 104 h 159"/>
                <a:gd name="T112" fmla="*/ 116 w 181"/>
                <a:gd name="T113" fmla="*/ 95 h 159"/>
                <a:gd name="T114" fmla="*/ 123 w 181"/>
                <a:gd name="T115" fmla="*/ 85 h 159"/>
                <a:gd name="T116" fmla="*/ 134 w 181"/>
                <a:gd name="T117" fmla="*/ 80 h 159"/>
                <a:gd name="T118" fmla="*/ 141 w 181"/>
                <a:gd name="T119" fmla="*/ 89 h 159"/>
                <a:gd name="T120" fmla="*/ 137 w 181"/>
                <a:gd name="T121" fmla="*/ 97 h 15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81"/>
                <a:gd name="T184" fmla="*/ 0 h 159"/>
                <a:gd name="T185" fmla="*/ 181 w 181"/>
                <a:gd name="T186" fmla="*/ 159 h 15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81" h="159">
                  <a:moveTo>
                    <a:pt x="172" y="59"/>
                  </a:moveTo>
                  <a:cubicBezTo>
                    <a:pt x="172" y="59"/>
                    <a:pt x="172" y="59"/>
                    <a:pt x="172" y="58"/>
                  </a:cubicBezTo>
                  <a:cubicBezTo>
                    <a:pt x="171" y="59"/>
                    <a:pt x="170" y="60"/>
                    <a:pt x="170" y="61"/>
                  </a:cubicBezTo>
                  <a:cubicBezTo>
                    <a:pt x="170" y="64"/>
                    <a:pt x="167" y="64"/>
                    <a:pt x="164" y="64"/>
                  </a:cubicBezTo>
                  <a:cubicBezTo>
                    <a:pt x="160" y="63"/>
                    <a:pt x="157" y="55"/>
                    <a:pt x="157" y="53"/>
                  </a:cubicBezTo>
                  <a:cubicBezTo>
                    <a:pt x="157" y="52"/>
                    <a:pt x="162" y="45"/>
                    <a:pt x="164" y="45"/>
                  </a:cubicBezTo>
                  <a:cubicBezTo>
                    <a:pt x="166" y="45"/>
                    <a:pt x="169" y="47"/>
                    <a:pt x="171" y="48"/>
                  </a:cubicBezTo>
                  <a:cubicBezTo>
                    <a:pt x="171" y="47"/>
                    <a:pt x="171" y="47"/>
                    <a:pt x="171" y="46"/>
                  </a:cubicBezTo>
                  <a:cubicBezTo>
                    <a:pt x="171" y="45"/>
                    <a:pt x="173" y="28"/>
                    <a:pt x="170" y="26"/>
                  </a:cubicBezTo>
                  <a:cubicBezTo>
                    <a:pt x="167" y="24"/>
                    <a:pt x="164" y="7"/>
                    <a:pt x="163" y="5"/>
                  </a:cubicBezTo>
                  <a:cubicBezTo>
                    <a:pt x="162" y="3"/>
                    <a:pt x="151" y="4"/>
                    <a:pt x="150" y="2"/>
                  </a:cubicBezTo>
                  <a:cubicBezTo>
                    <a:pt x="148" y="0"/>
                    <a:pt x="139" y="2"/>
                    <a:pt x="139" y="0"/>
                  </a:cubicBezTo>
                  <a:cubicBezTo>
                    <a:pt x="137" y="2"/>
                    <a:pt x="136" y="5"/>
                    <a:pt x="135" y="6"/>
                  </a:cubicBezTo>
                  <a:cubicBezTo>
                    <a:pt x="133" y="8"/>
                    <a:pt x="129" y="6"/>
                    <a:pt x="128" y="10"/>
                  </a:cubicBezTo>
                  <a:cubicBezTo>
                    <a:pt x="127" y="13"/>
                    <a:pt x="122" y="16"/>
                    <a:pt x="119" y="16"/>
                  </a:cubicBezTo>
                  <a:cubicBezTo>
                    <a:pt x="116" y="16"/>
                    <a:pt x="114" y="21"/>
                    <a:pt x="114" y="24"/>
                  </a:cubicBezTo>
                  <a:cubicBezTo>
                    <a:pt x="114" y="27"/>
                    <a:pt x="109" y="31"/>
                    <a:pt x="105" y="31"/>
                  </a:cubicBezTo>
                  <a:cubicBezTo>
                    <a:pt x="100" y="31"/>
                    <a:pt x="102" y="35"/>
                    <a:pt x="100" y="39"/>
                  </a:cubicBezTo>
                  <a:cubicBezTo>
                    <a:pt x="99" y="44"/>
                    <a:pt x="97" y="44"/>
                    <a:pt x="90" y="44"/>
                  </a:cubicBezTo>
                  <a:cubicBezTo>
                    <a:pt x="82" y="44"/>
                    <a:pt x="82" y="44"/>
                    <a:pt x="76" y="40"/>
                  </a:cubicBezTo>
                  <a:cubicBezTo>
                    <a:pt x="71" y="36"/>
                    <a:pt x="69" y="43"/>
                    <a:pt x="69" y="46"/>
                  </a:cubicBezTo>
                  <a:cubicBezTo>
                    <a:pt x="68" y="49"/>
                    <a:pt x="61" y="55"/>
                    <a:pt x="58" y="58"/>
                  </a:cubicBezTo>
                  <a:cubicBezTo>
                    <a:pt x="56" y="60"/>
                    <a:pt x="50" y="58"/>
                    <a:pt x="47" y="58"/>
                  </a:cubicBezTo>
                  <a:cubicBezTo>
                    <a:pt x="44" y="58"/>
                    <a:pt x="45" y="55"/>
                    <a:pt x="45" y="53"/>
                  </a:cubicBezTo>
                  <a:cubicBezTo>
                    <a:pt x="45" y="51"/>
                    <a:pt x="47" y="53"/>
                    <a:pt x="47" y="51"/>
                  </a:cubicBezTo>
                  <a:cubicBezTo>
                    <a:pt x="48" y="49"/>
                    <a:pt x="45" y="41"/>
                    <a:pt x="44" y="38"/>
                  </a:cubicBezTo>
                  <a:cubicBezTo>
                    <a:pt x="43" y="36"/>
                    <a:pt x="41" y="35"/>
                    <a:pt x="38" y="34"/>
                  </a:cubicBezTo>
                  <a:cubicBezTo>
                    <a:pt x="38" y="53"/>
                    <a:pt x="38" y="74"/>
                    <a:pt x="38" y="76"/>
                  </a:cubicBezTo>
                  <a:cubicBezTo>
                    <a:pt x="38" y="79"/>
                    <a:pt x="32" y="81"/>
                    <a:pt x="31" y="83"/>
                  </a:cubicBezTo>
                  <a:cubicBezTo>
                    <a:pt x="30" y="85"/>
                    <a:pt x="21" y="83"/>
                    <a:pt x="17" y="83"/>
                  </a:cubicBezTo>
                  <a:cubicBezTo>
                    <a:pt x="12" y="83"/>
                    <a:pt x="13" y="79"/>
                    <a:pt x="11" y="75"/>
                  </a:cubicBezTo>
                  <a:cubicBezTo>
                    <a:pt x="8" y="72"/>
                    <a:pt x="4" y="76"/>
                    <a:pt x="4" y="79"/>
                  </a:cubicBezTo>
                  <a:cubicBezTo>
                    <a:pt x="4" y="80"/>
                    <a:pt x="2" y="80"/>
                    <a:pt x="0" y="80"/>
                  </a:cubicBezTo>
                  <a:cubicBezTo>
                    <a:pt x="3" y="85"/>
                    <a:pt x="6" y="92"/>
                    <a:pt x="8" y="98"/>
                  </a:cubicBezTo>
                  <a:cubicBezTo>
                    <a:pt x="11" y="107"/>
                    <a:pt x="17" y="115"/>
                    <a:pt x="19" y="120"/>
                  </a:cubicBezTo>
                  <a:cubicBezTo>
                    <a:pt x="21" y="125"/>
                    <a:pt x="22" y="130"/>
                    <a:pt x="19" y="131"/>
                  </a:cubicBezTo>
                  <a:cubicBezTo>
                    <a:pt x="15" y="131"/>
                    <a:pt x="15" y="134"/>
                    <a:pt x="19" y="140"/>
                  </a:cubicBezTo>
                  <a:cubicBezTo>
                    <a:pt x="23" y="145"/>
                    <a:pt x="20" y="149"/>
                    <a:pt x="23" y="149"/>
                  </a:cubicBezTo>
                  <a:cubicBezTo>
                    <a:pt x="26" y="150"/>
                    <a:pt x="25" y="152"/>
                    <a:pt x="27" y="152"/>
                  </a:cubicBezTo>
                  <a:cubicBezTo>
                    <a:pt x="30" y="152"/>
                    <a:pt x="32" y="155"/>
                    <a:pt x="33" y="157"/>
                  </a:cubicBezTo>
                  <a:cubicBezTo>
                    <a:pt x="35" y="159"/>
                    <a:pt x="39" y="159"/>
                    <a:pt x="41" y="157"/>
                  </a:cubicBezTo>
                  <a:cubicBezTo>
                    <a:pt x="43" y="154"/>
                    <a:pt x="48" y="153"/>
                    <a:pt x="54" y="153"/>
                  </a:cubicBezTo>
                  <a:cubicBezTo>
                    <a:pt x="60" y="153"/>
                    <a:pt x="59" y="151"/>
                    <a:pt x="64" y="149"/>
                  </a:cubicBezTo>
                  <a:cubicBezTo>
                    <a:pt x="70" y="147"/>
                    <a:pt x="77" y="147"/>
                    <a:pt x="82" y="149"/>
                  </a:cubicBezTo>
                  <a:cubicBezTo>
                    <a:pt x="87" y="150"/>
                    <a:pt x="90" y="149"/>
                    <a:pt x="93" y="147"/>
                  </a:cubicBezTo>
                  <a:cubicBezTo>
                    <a:pt x="95" y="146"/>
                    <a:pt x="99" y="150"/>
                    <a:pt x="100" y="146"/>
                  </a:cubicBezTo>
                  <a:cubicBezTo>
                    <a:pt x="100" y="142"/>
                    <a:pt x="105" y="143"/>
                    <a:pt x="109" y="143"/>
                  </a:cubicBezTo>
                  <a:cubicBezTo>
                    <a:pt x="113" y="143"/>
                    <a:pt x="124" y="136"/>
                    <a:pt x="132" y="128"/>
                  </a:cubicBezTo>
                  <a:cubicBezTo>
                    <a:pt x="141" y="120"/>
                    <a:pt x="154" y="103"/>
                    <a:pt x="159" y="95"/>
                  </a:cubicBezTo>
                  <a:cubicBezTo>
                    <a:pt x="164" y="87"/>
                    <a:pt x="171" y="81"/>
                    <a:pt x="175" y="77"/>
                  </a:cubicBezTo>
                  <a:cubicBezTo>
                    <a:pt x="178" y="75"/>
                    <a:pt x="180" y="65"/>
                    <a:pt x="181" y="59"/>
                  </a:cubicBezTo>
                  <a:cubicBezTo>
                    <a:pt x="177" y="59"/>
                    <a:pt x="172" y="59"/>
                    <a:pt x="172" y="59"/>
                  </a:cubicBezTo>
                  <a:close/>
                  <a:moveTo>
                    <a:pt x="137" y="97"/>
                  </a:moveTo>
                  <a:cubicBezTo>
                    <a:pt x="137" y="99"/>
                    <a:pt x="131" y="96"/>
                    <a:pt x="130" y="99"/>
                  </a:cubicBezTo>
                  <a:cubicBezTo>
                    <a:pt x="129" y="101"/>
                    <a:pt x="127" y="105"/>
                    <a:pt x="127" y="105"/>
                  </a:cubicBezTo>
                  <a:cubicBezTo>
                    <a:pt x="123" y="104"/>
                    <a:pt x="123" y="104"/>
                    <a:pt x="123" y="104"/>
                  </a:cubicBezTo>
                  <a:cubicBezTo>
                    <a:pt x="116" y="95"/>
                    <a:pt x="116" y="95"/>
                    <a:pt x="116" y="95"/>
                  </a:cubicBezTo>
                  <a:cubicBezTo>
                    <a:pt x="116" y="95"/>
                    <a:pt x="121" y="87"/>
                    <a:pt x="123" y="85"/>
                  </a:cubicBezTo>
                  <a:cubicBezTo>
                    <a:pt x="124" y="82"/>
                    <a:pt x="133" y="77"/>
                    <a:pt x="134" y="80"/>
                  </a:cubicBezTo>
                  <a:cubicBezTo>
                    <a:pt x="135" y="83"/>
                    <a:pt x="141" y="86"/>
                    <a:pt x="141" y="89"/>
                  </a:cubicBezTo>
                  <a:cubicBezTo>
                    <a:pt x="141" y="91"/>
                    <a:pt x="137" y="94"/>
                    <a:pt x="137" y="9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5" name="Freeform 10"/>
            <p:cNvSpPr>
              <a:spLocks noChangeArrowheads="1"/>
            </p:cNvSpPr>
            <p:nvPr/>
          </p:nvSpPr>
          <p:spPr bwMode="auto">
            <a:xfrm>
              <a:off x="3898913" y="2597153"/>
              <a:ext cx="252414" cy="268288"/>
            </a:xfrm>
            <a:custGeom>
              <a:avLst/>
              <a:gdLst>
                <a:gd name="T0" fmla="*/ 8 w 132"/>
                <a:gd name="T1" fmla="*/ 129 h 140"/>
                <a:gd name="T2" fmla="*/ 13 w 132"/>
                <a:gd name="T3" fmla="*/ 131 h 140"/>
                <a:gd name="T4" fmla="*/ 24 w 132"/>
                <a:gd name="T5" fmla="*/ 132 h 140"/>
                <a:gd name="T6" fmla="*/ 34 w 132"/>
                <a:gd name="T7" fmla="*/ 134 h 140"/>
                <a:gd name="T8" fmla="*/ 73 w 132"/>
                <a:gd name="T9" fmla="*/ 134 h 140"/>
                <a:gd name="T10" fmla="*/ 77 w 132"/>
                <a:gd name="T11" fmla="*/ 138 h 140"/>
                <a:gd name="T12" fmla="*/ 102 w 132"/>
                <a:gd name="T13" fmla="*/ 138 h 140"/>
                <a:gd name="T14" fmla="*/ 119 w 132"/>
                <a:gd name="T15" fmla="*/ 137 h 140"/>
                <a:gd name="T16" fmla="*/ 122 w 132"/>
                <a:gd name="T17" fmla="*/ 136 h 140"/>
                <a:gd name="T18" fmla="*/ 109 w 132"/>
                <a:gd name="T19" fmla="*/ 119 h 140"/>
                <a:gd name="T20" fmla="*/ 110 w 132"/>
                <a:gd name="T21" fmla="*/ 81 h 140"/>
                <a:gd name="T22" fmla="*/ 127 w 132"/>
                <a:gd name="T23" fmla="*/ 82 h 140"/>
                <a:gd name="T24" fmla="*/ 130 w 132"/>
                <a:gd name="T25" fmla="*/ 79 h 140"/>
                <a:gd name="T26" fmla="*/ 132 w 132"/>
                <a:gd name="T27" fmla="*/ 57 h 140"/>
                <a:gd name="T28" fmla="*/ 129 w 132"/>
                <a:gd name="T29" fmla="*/ 57 h 140"/>
                <a:gd name="T30" fmla="*/ 119 w 132"/>
                <a:gd name="T31" fmla="*/ 58 h 140"/>
                <a:gd name="T32" fmla="*/ 113 w 132"/>
                <a:gd name="T33" fmla="*/ 61 h 140"/>
                <a:gd name="T34" fmla="*/ 113 w 132"/>
                <a:gd name="T35" fmla="*/ 52 h 140"/>
                <a:gd name="T36" fmla="*/ 108 w 132"/>
                <a:gd name="T37" fmla="*/ 43 h 140"/>
                <a:gd name="T38" fmla="*/ 109 w 132"/>
                <a:gd name="T39" fmla="*/ 27 h 140"/>
                <a:gd name="T40" fmla="*/ 107 w 132"/>
                <a:gd name="T41" fmla="*/ 18 h 140"/>
                <a:gd name="T42" fmla="*/ 100 w 132"/>
                <a:gd name="T43" fmla="*/ 16 h 140"/>
                <a:gd name="T44" fmla="*/ 94 w 132"/>
                <a:gd name="T45" fmla="*/ 14 h 140"/>
                <a:gd name="T46" fmla="*/ 85 w 132"/>
                <a:gd name="T47" fmla="*/ 14 h 140"/>
                <a:gd name="T48" fmla="*/ 81 w 132"/>
                <a:gd name="T49" fmla="*/ 24 h 140"/>
                <a:gd name="T50" fmla="*/ 68 w 132"/>
                <a:gd name="T51" fmla="*/ 26 h 140"/>
                <a:gd name="T52" fmla="*/ 58 w 132"/>
                <a:gd name="T53" fmla="*/ 19 h 140"/>
                <a:gd name="T54" fmla="*/ 54 w 132"/>
                <a:gd name="T55" fmla="*/ 10 h 140"/>
                <a:gd name="T56" fmla="*/ 52 w 132"/>
                <a:gd name="T57" fmla="*/ 1 h 140"/>
                <a:gd name="T58" fmla="*/ 15 w 132"/>
                <a:gd name="T59" fmla="*/ 1 h 140"/>
                <a:gd name="T60" fmla="*/ 9 w 132"/>
                <a:gd name="T61" fmla="*/ 4 h 140"/>
                <a:gd name="T62" fmla="*/ 19 w 132"/>
                <a:gd name="T63" fmla="*/ 28 h 140"/>
                <a:gd name="T64" fmla="*/ 17 w 132"/>
                <a:gd name="T65" fmla="*/ 39 h 140"/>
                <a:gd name="T66" fmla="*/ 24 w 132"/>
                <a:gd name="T67" fmla="*/ 63 h 140"/>
                <a:gd name="T68" fmla="*/ 16 w 132"/>
                <a:gd name="T69" fmla="*/ 79 h 140"/>
                <a:gd name="T70" fmla="*/ 8 w 132"/>
                <a:gd name="T71" fmla="*/ 101 h 140"/>
                <a:gd name="T72" fmla="*/ 2 w 132"/>
                <a:gd name="T73" fmla="*/ 117 h 140"/>
                <a:gd name="T74" fmla="*/ 1 w 132"/>
                <a:gd name="T75" fmla="*/ 132 h 140"/>
                <a:gd name="T76" fmla="*/ 1 w 132"/>
                <a:gd name="T77" fmla="*/ 132 h 140"/>
                <a:gd name="T78" fmla="*/ 4 w 132"/>
                <a:gd name="T79" fmla="*/ 132 h 140"/>
                <a:gd name="T80" fmla="*/ 8 w 132"/>
                <a:gd name="T81" fmla="*/ 129 h 14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32"/>
                <a:gd name="T124" fmla="*/ 0 h 140"/>
                <a:gd name="T125" fmla="*/ 132 w 132"/>
                <a:gd name="T126" fmla="*/ 140 h 14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32" h="140">
                  <a:moveTo>
                    <a:pt x="8" y="129"/>
                  </a:moveTo>
                  <a:cubicBezTo>
                    <a:pt x="11" y="129"/>
                    <a:pt x="9" y="133"/>
                    <a:pt x="13" y="131"/>
                  </a:cubicBezTo>
                  <a:cubicBezTo>
                    <a:pt x="17" y="129"/>
                    <a:pt x="20" y="129"/>
                    <a:pt x="24" y="132"/>
                  </a:cubicBezTo>
                  <a:cubicBezTo>
                    <a:pt x="27" y="134"/>
                    <a:pt x="30" y="134"/>
                    <a:pt x="34" y="134"/>
                  </a:cubicBezTo>
                  <a:cubicBezTo>
                    <a:pt x="38" y="134"/>
                    <a:pt x="73" y="134"/>
                    <a:pt x="73" y="134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8"/>
                    <a:pt x="98" y="137"/>
                    <a:pt x="102" y="138"/>
                  </a:cubicBezTo>
                  <a:cubicBezTo>
                    <a:pt x="105" y="140"/>
                    <a:pt x="116" y="138"/>
                    <a:pt x="119" y="137"/>
                  </a:cubicBezTo>
                  <a:cubicBezTo>
                    <a:pt x="120" y="137"/>
                    <a:pt x="121" y="137"/>
                    <a:pt x="122" y="136"/>
                  </a:cubicBezTo>
                  <a:cubicBezTo>
                    <a:pt x="109" y="119"/>
                    <a:pt x="109" y="119"/>
                    <a:pt x="109" y="119"/>
                  </a:cubicBezTo>
                  <a:cubicBezTo>
                    <a:pt x="110" y="81"/>
                    <a:pt x="110" y="81"/>
                    <a:pt x="110" y="81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30" y="79"/>
                    <a:pt x="130" y="79"/>
                    <a:pt x="130" y="79"/>
                  </a:cubicBezTo>
                  <a:cubicBezTo>
                    <a:pt x="132" y="57"/>
                    <a:pt x="132" y="57"/>
                    <a:pt x="132" y="57"/>
                  </a:cubicBezTo>
                  <a:cubicBezTo>
                    <a:pt x="132" y="56"/>
                    <a:pt x="131" y="56"/>
                    <a:pt x="129" y="57"/>
                  </a:cubicBezTo>
                  <a:cubicBezTo>
                    <a:pt x="126" y="58"/>
                    <a:pt x="123" y="58"/>
                    <a:pt x="119" y="58"/>
                  </a:cubicBezTo>
                  <a:cubicBezTo>
                    <a:pt x="116" y="58"/>
                    <a:pt x="115" y="61"/>
                    <a:pt x="113" y="61"/>
                  </a:cubicBezTo>
                  <a:cubicBezTo>
                    <a:pt x="111" y="60"/>
                    <a:pt x="113" y="54"/>
                    <a:pt x="113" y="52"/>
                  </a:cubicBezTo>
                  <a:cubicBezTo>
                    <a:pt x="114" y="49"/>
                    <a:pt x="110" y="45"/>
                    <a:pt x="108" y="43"/>
                  </a:cubicBezTo>
                  <a:cubicBezTo>
                    <a:pt x="105" y="41"/>
                    <a:pt x="111" y="28"/>
                    <a:pt x="109" y="27"/>
                  </a:cubicBezTo>
                  <a:cubicBezTo>
                    <a:pt x="108" y="25"/>
                    <a:pt x="107" y="21"/>
                    <a:pt x="107" y="18"/>
                  </a:cubicBezTo>
                  <a:cubicBezTo>
                    <a:pt x="107" y="14"/>
                    <a:pt x="105" y="16"/>
                    <a:pt x="100" y="16"/>
                  </a:cubicBezTo>
                  <a:cubicBezTo>
                    <a:pt x="95" y="16"/>
                    <a:pt x="94" y="14"/>
                    <a:pt x="94" y="14"/>
                  </a:cubicBezTo>
                  <a:cubicBezTo>
                    <a:pt x="94" y="14"/>
                    <a:pt x="88" y="12"/>
                    <a:pt x="85" y="14"/>
                  </a:cubicBezTo>
                  <a:cubicBezTo>
                    <a:pt x="82" y="15"/>
                    <a:pt x="83" y="24"/>
                    <a:pt x="81" y="24"/>
                  </a:cubicBezTo>
                  <a:cubicBezTo>
                    <a:pt x="79" y="23"/>
                    <a:pt x="73" y="24"/>
                    <a:pt x="68" y="26"/>
                  </a:cubicBezTo>
                  <a:cubicBezTo>
                    <a:pt x="63" y="27"/>
                    <a:pt x="61" y="25"/>
                    <a:pt x="58" y="19"/>
                  </a:cubicBezTo>
                  <a:cubicBezTo>
                    <a:pt x="56" y="13"/>
                    <a:pt x="53" y="15"/>
                    <a:pt x="54" y="10"/>
                  </a:cubicBezTo>
                  <a:cubicBezTo>
                    <a:pt x="55" y="6"/>
                    <a:pt x="52" y="1"/>
                    <a:pt x="52" y="1"/>
                  </a:cubicBezTo>
                  <a:cubicBezTo>
                    <a:pt x="52" y="1"/>
                    <a:pt x="19" y="0"/>
                    <a:pt x="15" y="1"/>
                  </a:cubicBezTo>
                  <a:cubicBezTo>
                    <a:pt x="14" y="1"/>
                    <a:pt x="11" y="2"/>
                    <a:pt x="9" y="4"/>
                  </a:cubicBezTo>
                  <a:cubicBezTo>
                    <a:pt x="11" y="12"/>
                    <a:pt x="17" y="25"/>
                    <a:pt x="19" y="28"/>
                  </a:cubicBezTo>
                  <a:cubicBezTo>
                    <a:pt x="20" y="31"/>
                    <a:pt x="17" y="34"/>
                    <a:pt x="17" y="39"/>
                  </a:cubicBezTo>
                  <a:cubicBezTo>
                    <a:pt x="17" y="45"/>
                    <a:pt x="23" y="56"/>
                    <a:pt x="24" y="63"/>
                  </a:cubicBezTo>
                  <a:cubicBezTo>
                    <a:pt x="25" y="70"/>
                    <a:pt x="20" y="75"/>
                    <a:pt x="16" y="79"/>
                  </a:cubicBezTo>
                  <a:cubicBezTo>
                    <a:pt x="12" y="84"/>
                    <a:pt x="8" y="95"/>
                    <a:pt x="8" y="101"/>
                  </a:cubicBezTo>
                  <a:cubicBezTo>
                    <a:pt x="8" y="108"/>
                    <a:pt x="2" y="114"/>
                    <a:pt x="2" y="117"/>
                  </a:cubicBezTo>
                  <a:cubicBezTo>
                    <a:pt x="2" y="120"/>
                    <a:pt x="1" y="129"/>
                    <a:pt x="1" y="132"/>
                  </a:cubicBezTo>
                  <a:cubicBezTo>
                    <a:pt x="0" y="132"/>
                    <a:pt x="1" y="132"/>
                    <a:pt x="1" y="132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4" y="132"/>
                    <a:pt x="5" y="129"/>
                    <a:pt x="8" y="12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6" name="Freeform 11"/>
            <p:cNvSpPr>
              <a:spLocks noChangeArrowheads="1"/>
            </p:cNvSpPr>
            <p:nvPr/>
          </p:nvSpPr>
          <p:spPr bwMode="auto">
            <a:xfrm>
              <a:off x="4108463" y="2647953"/>
              <a:ext cx="247651" cy="219075"/>
            </a:xfrm>
            <a:custGeom>
              <a:avLst/>
              <a:gdLst>
                <a:gd name="T0" fmla="*/ 100 w 130"/>
                <a:gd name="T1" fmla="*/ 5 h 115"/>
                <a:gd name="T2" fmla="*/ 92 w 130"/>
                <a:gd name="T3" fmla="*/ 0 h 115"/>
                <a:gd name="T4" fmla="*/ 78 w 130"/>
                <a:gd name="T5" fmla="*/ 3 h 115"/>
                <a:gd name="T6" fmla="*/ 75 w 130"/>
                <a:gd name="T7" fmla="*/ 10 h 115"/>
                <a:gd name="T8" fmla="*/ 74 w 130"/>
                <a:gd name="T9" fmla="*/ 16 h 115"/>
                <a:gd name="T10" fmla="*/ 73 w 130"/>
                <a:gd name="T11" fmla="*/ 29 h 115"/>
                <a:gd name="T12" fmla="*/ 71 w 130"/>
                <a:gd name="T13" fmla="*/ 39 h 115"/>
                <a:gd name="T14" fmla="*/ 78 w 130"/>
                <a:gd name="T15" fmla="*/ 48 h 115"/>
                <a:gd name="T16" fmla="*/ 86 w 130"/>
                <a:gd name="T17" fmla="*/ 46 h 115"/>
                <a:gd name="T18" fmla="*/ 87 w 130"/>
                <a:gd name="T19" fmla="*/ 54 h 115"/>
                <a:gd name="T20" fmla="*/ 85 w 130"/>
                <a:gd name="T21" fmla="*/ 59 h 115"/>
                <a:gd name="T22" fmla="*/ 77 w 130"/>
                <a:gd name="T23" fmla="*/ 59 h 115"/>
                <a:gd name="T24" fmla="*/ 73 w 130"/>
                <a:gd name="T25" fmla="*/ 49 h 115"/>
                <a:gd name="T26" fmla="*/ 64 w 130"/>
                <a:gd name="T27" fmla="*/ 47 h 115"/>
                <a:gd name="T28" fmla="*/ 58 w 130"/>
                <a:gd name="T29" fmla="*/ 41 h 115"/>
                <a:gd name="T30" fmla="*/ 54 w 130"/>
                <a:gd name="T31" fmla="*/ 43 h 115"/>
                <a:gd name="T32" fmla="*/ 49 w 130"/>
                <a:gd name="T33" fmla="*/ 44 h 115"/>
                <a:gd name="T34" fmla="*/ 40 w 130"/>
                <a:gd name="T35" fmla="*/ 41 h 115"/>
                <a:gd name="T36" fmla="*/ 36 w 130"/>
                <a:gd name="T37" fmla="*/ 36 h 115"/>
                <a:gd name="T38" fmla="*/ 29 w 130"/>
                <a:gd name="T39" fmla="*/ 36 h 115"/>
                <a:gd name="T40" fmla="*/ 26 w 130"/>
                <a:gd name="T41" fmla="*/ 34 h 115"/>
                <a:gd name="T42" fmla="*/ 23 w 130"/>
                <a:gd name="T43" fmla="*/ 31 h 115"/>
                <a:gd name="T44" fmla="*/ 21 w 130"/>
                <a:gd name="T45" fmla="*/ 53 h 115"/>
                <a:gd name="T46" fmla="*/ 18 w 130"/>
                <a:gd name="T47" fmla="*/ 56 h 115"/>
                <a:gd name="T48" fmla="*/ 1 w 130"/>
                <a:gd name="T49" fmla="*/ 55 h 115"/>
                <a:gd name="T50" fmla="*/ 0 w 130"/>
                <a:gd name="T51" fmla="*/ 93 h 115"/>
                <a:gd name="T52" fmla="*/ 13 w 130"/>
                <a:gd name="T53" fmla="*/ 110 h 115"/>
                <a:gd name="T54" fmla="*/ 34 w 130"/>
                <a:gd name="T55" fmla="*/ 109 h 115"/>
                <a:gd name="T56" fmla="*/ 35 w 130"/>
                <a:gd name="T57" fmla="*/ 112 h 115"/>
                <a:gd name="T58" fmla="*/ 40 w 130"/>
                <a:gd name="T59" fmla="*/ 111 h 115"/>
                <a:gd name="T60" fmla="*/ 55 w 130"/>
                <a:gd name="T61" fmla="*/ 114 h 115"/>
                <a:gd name="T62" fmla="*/ 66 w 130"/>
                <a:gd name="T63" fmla="*/ 101 h 115"/>
                <a:gd name="T64" fmla="*/ 77 w 130"/>
                <a:gd name="T65" fmla="*/ 93 h 115"/>
                <a:gd name="T66" fmla="*/ 83 w 130"/>
                <a:gd name="T67" fmla="*/ 87 h 115"/>
                <a:gd name="T68" fmla="*/ 93 w 130"/>
                <a:gd name="T69" fmla="*/ 87 h 115"/>
                <a:gd name="T70" fmla="*/ 93 w 130"/>
                <a:gd name="T71" fmla="*/ 87 h 115"/>
                <a:gd name="T72" fmla="*/ 91 w 130"/>
                <a:gd name="T73" fmla="*/ 79 h 115"/>
                <a:gd name="T74" fmla="*/ 122 w 130"/>
                <a:gd name="T75" fmla="*/ 67 h 115"/>
                <a:gd name="T76" fmla="*/ 120 w 130"/>
                <a:gd name="T77" fmla="*/ 62 h 115"/>
                <a:gd name="T78" fmla="*/ 122 w 130"/>
                <a:gd name="T79" fmla="*/ 51 h 115"/>
                <a:gd name="T80" fmla="*/ 127 w 130"/>
                <a:gd name="T81" fmla="*/ 48 h 115"/>
                <a:gd name="T82" fmla="*/ 126 w 130"/>
                <a:gd name="T83" fmla="*/ 30 h 115"/>
                <a:gd name="T84" fmla="*/ 130 w 130"/>
                <a:gd name="T85" fmla="*/ 28 h 115"/>
                <a:gd name="T86" fmla="*/ 125 w 130"/>
                <a:gd name="T87" fmla="*/ 16 h 115"/>
                <a:gd name="T88" fmla="*/ 110 w 130"/>
                <a:gd name="T89" fmla="*/ 9 h 115"/>
                <a:gd name="T90" fmla="*/ 100 w 130"/>
                <a:gd name="T91" fmla="*/ 5 h 11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30"/>
                <a:gd name="T139" fmla="*/ 0 h 115"/>
                <a:gd name="T140" fmla="*/ 130 w 130"/>
                <a:gd name="T141" fmla="*/ 115 h 11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30" h="115">
                  <a:moveTo>
                    <a:pt x="100" y="5"/>
                  </a:moveTo>
                  <a:cubicBezTo>
                    <a:pt x="99" y="5"/>
                    <a:pt x="95" y="3"/>
                    <a:pt x="92" y="0"/>
                  </a:cubicBezTo>
                  <a:cubicBezTo>
                    <a:pt x="90" y="3"/>
                    <a:pt x="82" y="3"/>
                    <a:pt x="78" y="3"/>
                  </a:cubicBezTo>
                  <a:cubicBezTo>
                    <a:pt x="74" y="3"/>
                    <a:pt x="78" y="8"/>
                    <a:pt x="75" y="10"/>
                  </a:cubicBezTo>
                  <a:cubicBezTo>
                    <a:pt x="73" y="12"/>
                    <a:pt x="72" y="15"/>
                    <a:pt x="74" y="16"/>
                  </a:cubicBezTo>
                  <a:cubicBezTo>
                    <a:pt x="76" y="17"/>
                    <a:pt x="73" y="26"/>
                    <a:pt x="73" y="29"/>
                  </a:cubicBezTo>
                  <a:cubicBezTo>
                    <a:pt x="73" y="32"/>
                    <a:pt x="69" y="38"/>
                    <a:pt x="71" y="39"/>
                  </a:cubicBezTo>
                  <a:cubicBezTo>
                    <a:pt x="72" y="40"/>
                    <a:pt x="75" y="47"/>
                    <a:pt x="78" y="48"/>
                  </a:cubicBezTo>
                  <a:cubicBezTo>
                    <a:pt x="82" y="49"/>
                    <a:pt x="84" y="46"/>
                    <a:pt x="86" y="46"/>
                  </a:cubicBezTo>
                  <a:cubicBezTo>
                    <a:pt x="87" y="46"/>
                    <a:pt x="87" y="50"/>
                    <a:pt x="87" y="54"/>
                  </a:cubicBezTo>
                  <a:cubicBezTo>
                    <a:pt x="87" y="57"/>
                    <a:pt x="85" y="59"/>
                    <a:pt x="85" y="59"/>
                  </a:cubicBezTo>
                  <a:cubicBezTo>
                    <a:pt x="85" y="59"/>
                    <a:pt x="80" y="61"/>
                    <a:pt x="77" y="59"/>
                  </a:cubicBezTo>
                  <a:cubicBezTo>
                    <a:pt x="75" y="57"/>
                    <a:pt x="73" y="51"/>
                    <a:pt x="73" y="49"/>
                  </a:cubicBezTo>
                  <a:cubicBezTo>
                    <a:pt x="73" y="47"/>
                    <a:pt x="67" y="47"/>
                    <a:pt x="64" y="47"/>
                  </a:cubicBezTo>
                  <a:cubicBezTo>
                    <a:pt x="62" y="47"/>
                    <a:pt x="59" y="43"/>
                    <a:pt x="58" y="41"/>
                  </a:cubicBezTo>
                  <a:cubicBezTo>
                    <a:pt x="57" y="39"/>
                    <a:pt x="54" y="41"/>
                    <a:pt x="54" y="43"/>
                  </a:cubicBezTo>
                  <a:cubicBezTo>
                    <a:pt x="54" y="44"/>
                    <a:pt x="52" y="44"/>
                    <a:pt x="49" y="44"/>
                  </a:cubicBezTo>
                  <a:cubicBezTo>
                    <a:pt x="47" y="44"/>
                    <a:pt x="42" y="40"/>
                    <a:pt x="40" y="41"/>
                  </a:cubicBezTo>
                  <a:cubicBezTo>
                    <a:pt x="38" y="42"/>
                    <a:pt x="36" y="38"/>
                    <a:pt x="36" y="36"/>
                  </a:cubicBezTo>
                  <a:cubicBezTo>
                    <a:pt x="37" y="34"/>
                    <a:pt x="31" y="35"/>
                    <a:pt x="29" y="36"/>
                  </a:cubicBezTo>
                  <a:cubicBezTo>
                    <a:pt x="27" y="37"/>
                    <a:pt x="26" y="34"/>
                    <a:pt x="26" y="34"/>
                  </a:cubicBezTo>
                  <a:cubicBezTo>
                    <a:pt x="26" y="34"/>
                    <a:pt x="25" y="32"/>
                    <a:pt x="23" y="31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20" y="109"/>
                    <a:pt x="34" y="107"/>
                    <a:pt x="34" y="109"/>
                  </a:cubicBezTo>
                  <a:cubicBezTo>
                    <a:pt x="34" y="110"/>
                    <a:pt x="34" y="111"/>
                    <a:pt x="35" y="112"/>
                  </a:cubicBezTo>
                  <a:cubicBezTo>
                    <a:pt x="37" y="112"/>
                    <a:pt x="39" y="111"/>
                    <a:pt x="40" y="111"/>
                  </a:cubicBezTo>
                  <a:cubicBezTo>
                    <a:pt x="43" y="112"/>
                    <a:pt x="52" y="115"/>
                    <a:pt x="55" y="114"/>
                  </a:cubicBezTo>
                  <a:cubicBezTo>
                    <a:pt x="57" y="112"/>
                    <a:pt x="62" y="102"/>
                    <a:pt x="66" y="101"/>
                  </a:cubicBezTo>
                  <a:cubicBezTo>
                    <a:pt x="71" y="100"/>
                    <a:pt x="77" y="95"/>
                    <a:pt x="77" y="93"/>
                  </a:cubicBezTo>
                  <a:cubicBezTo>
                    <a:pt x="77" y="91"/>
                    <a:pt x="77" y="89"/>
                    <a:pt x="83" y="87"/>
                  </a:cubicBezTo>
                  <a:cubicBezTo>
                    <a:pt x="93" y="87"/>
                    <a:pt x="93" y="87"/>
                    <a:pt x="93" y="87"/>
                  </a:cubicBezTo>
                  <a:cubicBezTo>
                    <a:pt x="93" y="87"/>
                    <a:pt x="93" y="87"/>
                    <a:pt x="93" y="87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1" y="79"/>
                    <a:pt x="121" y="67"/>
                    <a:pt x="122" y="67"/>
                  </a:cubicBezTo>
                  <a:cubicBezTo>
                    <a:pt x="121" y="65"/>
                    <a:pt x="120" y="63"/>
                    <a:pt x="120" y="62"/>
                  </a:cubicBezTo>
                  <a:cubicBezTo>
                    <a:pt x="121" y="62"/>
                    <a:pt x="122" y="54"/>
                    <a:pt x="122" y="51"/>
                  </a:cubicBezTo>
                  <a:cubicBezTo>
                    <a:pt x="122" y="49"/>
                    <a:pt x="129" y="51"/>
                    <a:pt x="127" y="48"/>
                  </a:cubicBezTo>
                  <a:cubicBezTo>
                    <a:pt x="124" y="46"/>
                    <a:pt x="125" y="33"/>
                    <a:pt x="126" y="30"/>
                  </a:cubicBezTo>
                  <a:cubicBezTo>
                    <a:pt x="127" y="27"/>
                    <a:pt x="130" y="30"/>
                    <a:pt x="130" y="28"/>
                  </a:cubicBezTo>
                  <a:cubicBezTo>
                    <a:pt x="130" y="25"/>
                    <a:pt x="127" y="18"/>
                    <a:pt x="125" y="16"/>
                  </a:cubicBezTo>
                  <a:cubicBezTo>
                    <a:pt x="124" y="14"/>
                    <a:pt x="113" y="10"/>
                    <a:pt x="110" y="9"/>
                  </a:cubicBezTo>
                  <a:cubicBezTo>
                    <a:pt x="108" y="9"/>
                    <a:pt x="103" y="5"/>
                    <a:pt x="100" y="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7" name="Freeform 12"/>
            <p:cNvSpPr>
              <a:spLocks noChangeArrowheads="1"/>
            </p:cNvSpPr>
            <p:nvPr/>
          </p:nvSpPr>
          <p:spPr bwMode="auto">
            <a:xfrm>
              <a:off x="4254514" y="2492378"/>
              <a:ext cx="42863" cy="38100"/>
            </a:xfrm>
            <a:custGeom>
              <a:avLst/>
              <a:gdLst>
                <a:gd name="T0" fmla="*/ 18 w 22"/>
                <a:gd name="T1" fmla="*/ 0 h 20"/>
                <a:gd name="T2" fmla="*/ 12 w 22"/>
                <a:gd name="T3" fmla="*/ 2 h 20"/>
                <a:gd name="T4" fmla="*/ 6 w 22"/>
                <a:gd name="T5" fmla="*/ 3 h 20"/>
                <a:gd name="T6" fmla="*/ 5 w 22"/>
                <a:gd name="T7" fmla="*/ 5 h 20"/>
                <a:gd name="T8" fmla="*/ 3 w 22"/>
                <a:gd name="T9" fmla="*/ 12 h 20"/>
                <a:gd name="T10" fmla="*/ 0 w 22"/>
                <a:gd name="T11" fmla="*/ 15 h 20"/>
                <a:gd name="T12" fmla="*/ 3 w 22"/>
                <a:gd name="T13" fmla="*/ 18 h 20"/>
                <a:gd name="T14" fmla="*/ 6 w 22"/>
                <a:gd name="T15" fmla="*/ 19 h 20"/>
                <a:gd name="T16" fmla="*/ 12 w 22"/>
                <a:gd name="T17" fmla="*/ 15 h 20"/>
                <a:gd name="T18" fmla="*/ 22 w 22"/>
                <a:gd name="T19" fmla="*/ 13 h 20"/>
                <a:gd name="T20" fmla="*/ 20 w 22"/>
                <a:gd name="T21" fmla="*/ 5 h 20"/>
                <a:gd name="T22" fmla="*/ 18 w 22"/>
                <a:gd name="T23" fmla="*/ 0 h 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2"/>
                <a:gd name="T37" fmla="*/ 0 h 20"/>
                <a:gd name="T38" fmla="*/ 22 w 22"/>
                <a:gd name="T39" fmla="*/ 20 h 2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2" h="20">
                  <a:moveTo>
                    <a:pt x="18" y="0"/>
                  </a:moveTo>
                  <a:cubicBezTo>
                    <a:pt x="16" y="1"/>
                    <a:pt x="13" y="2"/>
                    <a:pt x="12" y="2"/>
                  </a:cubicBezTo>
                  <a:cubicBezTo>
                    <a:pt x="11" y="3"/>
                    <a:pt x="10" y="4"/>
                    <a:pt x="6" y="3"/>
                  </a:cubicBezTo>
                  <a:cubicBezTo>
                    <a:pt x="6" y="4"/>
                    <a:pt x="6" y="4"/>
                    <a:pt x="5" y="5"/>
                  </a:cubicBezTo>
                  <a:cubicBezTo>
                    <a:pt x="2" y="6"/>
                    <a:pt x="3" y="12"/>
                    <a:pt x="3" y="12"/>
                  </a:cubicBezTo>
                  <a:cubicBezTo>
                    <a:pt x="3" y="12"/>
                    <a:pt x="0" y="12"/>
                    <a:pt x="0" y="15"/>
                  </a:cubicBezTo>
                  <a:cubicBezTo>
                    <a:pt x="0" y="17"/>
                    <a:pt x="2" y="18"/>
                    <a:pt x="3" y="18"/>
                  </a:cubicBezTo>
                  <a:cubicBezTo>
                    <a:pt x="4" y="18"/>
                    <a:pt x="5" y="18"/>
                    <a:pt x="6" y="19"/>
                  </a:cubicBezTo>
                  <a:cubicBezTo>
                    <a:pt x="13" y="20"/>
                    <a:pt x="12" y="15"/>
                    <a:pt x="12" y="15"/>
                  </a:cubicBezTo>
                  <a:cubicBezTo>
                    <a:pt x="12" y="15"/>
                    <a:pt x="21" y="16"/>
                    <a:pt x="22" y="13"/>
                  </a:cubicBezTo>
                  <a:cubicBezTo>
                    <a:pt x="22" y="10"/>
                    <a:pt x="20" y="5"/>
                    <a:pt x="20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8" name="Freeform 13"/>
            <p:cNvSpPr>
              <a:spLocks noChangeArrowheads="1"/>
            </p:cNvSpPr>
            <p:nvPr/>
          </p:nvSpPr>
          <p:spPr bwMode="auto">
            <a:xfrm>
              <a:off x="4514865" y="2205039"/>
              <a:ext cx="223839" cy="298451"/>
            </a:xfrm>
            <a:custGeom>
              <a:avLst/>
              <a:gdLst>
                <a:gd name="T0" fmla="*/ 27 w 117"/>
                <a:gd name="T1" fmla="*/ 30 h 157"/>
                <a:gd name="T2" fmla="*/ 35 w 117"/>
                <a:gd name="T3" fmla="*/ 37 h 157"/>
                <a:gd name="T4" fmla="*/ 58 w 117"/>
                <a:gd name="T5" fmla="*/ 45 h 157"/>
                <a:gd name="T6" fmla="*/ 73 w 117"/>
                <a:gd name="T7" fmla="*/ 48 h 157"/>
                <a:gd name="T8" fmla="*/ 77 w 117"/>
                <a:gd name="T9" fmla="*/ 51 h 157"/>
                <a:gd name="T10" fmla="*/ 47 w 117"/>
                <a:gd name="T11" fmla="*/ 81 h 157"/>
                <a:gd name="T12" fmla="*/ 35 w 117"/>
                <a:gd name="T13" fmla="*/ 83 h 157"/>
                <a:gd name="T14" fmla="*/ 20 w 117"/>
                <a:gd name="T15" fmla="*/ 91 h 157"/>
                <a:gd name="T16" fmla="*/ 11 w 117"/>
                <a:gd name="T17" fmla="*/ 92 h 157"/>
                <a:gd name="T18" fmla="*/ 5 w 117"/>
                <a:gd name="T19" fmla="*/ 100 h 157"/>
                <a:gd name="T20" fmla="*/ 0 w 117"/>
                <a:gd name="T21" fmla="*/ 108 h 157"/>
                <a:gd name="T22" fmla="*/ 1 w 117"/>
                <a:gd name="T23" fmla="*/ 148 h 157"/>
                <a:gd name="T24" fmla="*/ 6 w 117"/>
                <a:gd name="T25" fmla="*/ 157 h 157"/>
                <a:gd name="T26" fmla="*/ 31 w 117"/>
                <a:gd name="T27" fmla="*/ 131 h 157"/>
                <a:gd name="T28" fmla="*/ 51 w 117"/>
                <a:gd name="T29" fmla="*/ 116 h 157"/>
                <a:gd name="T30" fmla="*/ 79 w 117"/>
                <a:gd name="T31" fmla="*/ 88 h 157"/>
                <a:gd name="T32" fmla="*/ 92 w 117"/>
                <a:gd name="T33" fmla="*/ 67 h 157"/>
                <a:gd name="T34" fmla="*/ 102 w 117"/>
                <a:gd name="T35" fmla="*/ 50 h 157"/>
                <a:gd name="T36" fmla="*/ 113 w 117"/>
                <a:gd name="T37" fmla="*/ 28 h 157"/>
                <a:gd name="T38" fmla="*/ 117 w 117"/>
                <a:gd name="T39" fmla="*/ 8 h 157"/>
                <a:gd name="T40" fmla="*/ 109 w 117"/>
                <a:gd name="T41" fmla="*/ 4 h 157"/>
                <a:gd name="T42" fmla="*/ 84 w 117"/>
                <a:gd name="T43" fmla="*/ 11 h 157"/>
                <a:gd name="T44" fmla="*/ 66 w 117"/>
                <a:gd name="T45" fmla="*/ 15 h 157"/>
                <a:gd name="T46" fmla="*/ 51 w 117"/>
                <a:gd name="T47" fmla="*/ 18 h 157"/>
                <a:gd name="T48" fmla="*/ 33 w 117"/>
                <a:gd name="T49" fmla="*/ 16 h 157"/>
                <a:gd name="T50" fmla="*/ 27 w 117"/>
                <a:gd name="T51" fmla="*/ 10 h 157"/>
                <a:gd name="T52" fmla="*/ 20 w 117"/>
                <a:gd name="T53" fmla="*/ 20 h 157"/>
                <a:gd name="T54" fmla="*/ 27 w 117"/>
                <a:gd name="T55" fmla="*/ 30 h 15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7"/>
                <a:gd name="T85" fmla="*/ 0 h 157"/>
                <a:gd name="T86" fmla="*/ 117 w 117"/>
                <a:gd name="T87" fmla="*/ 157 h 15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7" h="157">
                  <a:moveTo>
                    <a:pt x="27" y="30"/>
                  </a:moveTo>
                  <a:cubicBezTo>
                    <a:pt x="29" y="31"/>
                    <a:pt x="33" y="36"/>
                    <a:pt x="35" y="37"/>
                  </a:cubicBezTo>
                  <a:cubicBezTo>
                    <a:pt x="37" y="37"/>
                    <a:pt x="50" y="41"/>
                    <a:pt x="58" y="45"/>
                  </a:cubicBezTo>
                  <a:cubicBezTo>
                    <a:pt x="66" y="48"/>
                    <a:pt x="71" y="48"/>
                    <a:pt x="73" y="48"/>
                  </a:cubicBezTo>
                  <a:cubicBezTo>
                    <a:pt x="76" y="48"/>
                    <a:pt x="79" y="49"/>
                    <a:pt x="77" y="51"/>
                  </a:cubicBezTo>
                  <a:cubicBezTo>
                    <a:pt x="75" y="52"/>
                    <a:pt x="50" y="77"/>
                    <a:pt x="47" y="81"/>
                  </a:cubicBezTo>
                  <a:cubicBezTo>
                    <a:pt x="44" y="84"/>
                    <a:pt x="42" y="83"/>
                    <a:pt x="35" y="83"/>
                  </a:cubicBezTo>
                  <a:cubicBezTo>
                    <a:pt x="27" y="83"/>
                    <a:pt x="22" y="91"/>
                    <a:pt x="20" y="91"/>
                  </a:cubicBezTo>
                  <a:cubicBezTo>
                    <a:pt x="19" y="90"/>
                    <a:pt x="14" y="91"/>
                    <a:pt x="11" y="92"/>
                  </a:cubicBezTo>
                  <a:cubicBezTo>
                    <a:pt x="5" y="100"/>
                    <a:pt x="5" y="100"/>
                    <a:pt x="5" y="10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1" y="148"/>
                    <a:pt x="1" y="148"/>
                    <a:pt x="1" y="148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11" y="151"/>
                    <a:pt x="23" y="140"/>
                    <a:pt x="31" y="131"/>
                  </a:cubicBezTo>
                  <a:cubicBezTo>
                    <a:pt x="41" y="121"/>
                    <a:pt x="46" y="118"/>
                    <a:pt x="51" y="116"/>
                  </a:cubicBezTo>
                  <a:cubicBezTo>
                    <a:pt x="56" y="113"/>
                    <a:pt x="70" y="100"/>
                    <a:pt x="79" y="88"/>
                  </a:cubicBezTo>
                  <a:cubicBezTo>
                    <a:pt x="85" y="81"/>
                    <a:pt x="91" y="73"/>
                    <a:pt x="92" y="67"/>
                  </a:cubicBezTo>
                  <a:cubicBezTo>
                    <a:pt x="93" y="62"/>
                    <a:pt x="98" y="55"/>
                    <a:pt x="102" y="50"/>
                  </a:cubicBezTo>
                  <a:cubicBezTo>
                    <a:pt x="106" y="45"/>
                    <a:pt x="113" y="32"/>
                    <a:pt x="113" y="28"/>
                  </a:cubicBezTo>
                  <a:cubicBezTo>
                    <a:pt x="113" y="24"/>
                    <a:pt x="116" y="15"/>
                    <a:pt x="117" y="8"/>
                  </a:cubicBezTo>
                  <a:cubicBezTo>
                    <a:pt x="117" y="1"/>
                    <a:pt x="111" y="0"/>
                    <a:pt x="109" y="4"/>
                  </a:cubicBezTo>
                  <a:cubicBezTo>
                    <a:pt x="107" y="8"/>
                    <a:pt x="93" y="11"/>
                    <a:pt x="84" y="11"/>
                  </a:cubicBezTo>
                  <a:cubicBezTo>
                    <a:pt x="75" y="11"/>
                    <a:pt x="69" y="12"/>
                    <a:pt x="66" y="15"/>
                  </a:cubicBezTo>
                  <a:cubicBezTo>
                    <a:pt x="63" y="18"/>
                    <a:pt x="54" y="14"/>
                    <a:pt x="51" y="18"/>
                  </a:cubicBezTo>
                  <a:cubicBezTo>
                    <a:pt x="48" y="21"/>
                    <a:pt x="36" y="24"/>
                    <a:pt x="33" y="16"/>
                  </a:cubicBezTo>
                  <a:cubicBezTo>
                    <a:pt x="31" y="13"/>
                    <a:pt x="29" y="11"/>
                    <a:pt x="27" y="10"/>
                  </a:cubicBezTo>
                  <a:cubicBezTo>
                    <a:pt x="24" y="13"/>
                    <a:pt x="20" y="18"/>
                    <a:pt x="20" y="20"/>
                  </a:cubicBezTo>
                  <a:cubicBezTo>
                    <a:pt x="21" y="22"/>
                    <a:pt x="25" y="29"/>
                    <a:pt x="27" y="3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9" name="Freeform 14"/>
            <p:cNvSpPr>
              <a:spLocks noChangeArrowheads="1"/>
            </p:cNvSpPr>
            <p:nvPr/>
          </p:nvSpPr>
          <p:spPr bwMode="auto">
            <a:xfrm>
              <a:off x="3363924" y="1655764"/>
              <a:ext cx="260351" cy="206375"/>
            </a:xfrm>
            <a:custGeom>
              <a:avLst/>
              <a:gdLst>
                <a:gd name="T0" fmla="*/ 50 w 136"/>
                <a:gd name="T1" fmla="*/ 108 h 108"/>
                <a:gd name="T2" fmla="*/ 50 w 136"/>
                <a:gd name="T3" fmla="*/ 93 h 108"/>
                <a:gd name="T4" fmla="*/ 68 w 136"/>
                <a:gd name="T5" fmla="*/ 81 h 108"/>
                <a:gd name="T6" fmla="*/ 75 w 136"/>
                <a:gd name="T7" fmla="*/ 79 h 108"/>
                <a:gd name="T8" fmla="*/ 85 w 136"/>
                <a:gd name="T9" fmla="*/ 77 h 108"/>
                <a:gd name="T10" fmla="*/ 91 w 136"/>
                <a:gd name="T11" fmla="*/ 70 h 108"/>
                <a:gd name="T12" fmla="*/ 99 w 136"/>
                <a:gd name="T13" fmla="*/ 67 h 108"/>
                <a:gd name="T14" fmla="*/ 104 w 136"/>
                <a:gd name="T15" fmla="*/ 64 h 108"/>
                <a:gd name="T16" fmla="*/ 106 w 136"/>
                <a:gd name="T17" fmla="*/ 57 h 108"/>
                <a:gd name="T18" fmla="*/ 110 w 136"/>
                <a:gd name="T19" fmla="*/ 54 h 108"/>
                <a:gd name="T20" fmla="*/ 116 w 136"/>
                <a:gd name="T21" fmla="*/ 50 h 108"/>
                <a:gd name="T22" fmla="*/ 133 w 136"/>
                <a:gd name="T23" fmla="*/ 49 h 108"/>
                <a:gd name="T24" fmla="*/ 135 w 136"/>
                <a:gd name="T25" fmla="*/ 45 h 108"/>
                <a:gd name="T26" fmla="*/ 131 w 136"/>
                <a:gd name="T27" fmla="*/ 37 h 108"/>
                <a:gd name="T28" fmla="*/ 130 w 136"/>
                <a:gd name="T29" fmla="*/ 27 h 108"/>
                <a:gd name="T30" fmla="*/ 127 w 136"/>
                <a:gd name="T31" fmla="*/ 15 h 108"/>
                <a:gd name="T32" fmla="*/ 125 w 136"/>
                <a:gd name="T33" fmla="*/ 11 h 108"/>
                <a:gd name="T34" fmla="*/ 112 w 136"/>
                <a:gd name="T35" fmla="*/ 8 h 108"/>
                <a:gd name="T36" fmla="*/ 93 w 136"/>
                <a:gd name="T37" fmla="*/ 6 h 108"/>
                <a:gd name="T38" fmla="*/ 82 w 136"/>
                <a:gd name="T39" fmla="*/ 2 h 108"/>
                <a:gd name="T40" fmla="*/ 70 w 136"/>
                <a:gd name="T41" fmla="*/ 25 h 108"/>
                <a:gd name="T42" fmla="*/ 53 w 136"/>
                <a:gd name="T43" fmla="*/ 33 h 108"/>
                <a:gd name="T44" fmla="*/ 44 w 136"/>
                <a:gd name="T45" fmla="*/ 42 h 108"/>
                <a:gd name="T46" fmla="*/ 38 w 136"/>
                <a:gd name="T47" fmla="*/ 53 h 108"/>
                <a:gd name="T48" fmla="*/ 38 w 136"/>
                <a:gd name="T49" fmla="*/ 70 h 108"/>
                <a:gd name="T50" fmla="*/ 25 w 136"/>
                <a:gd name="T51" fmla="*/ 89 h 108"/>
                <a:gd name="T52" fmla="*/ 8 w 136"/>
                <a:gd name="T53" fmla="*/ 100 h 108"/>
                <a:gd name="T54" fmla="*/ 0 w 136"/>
                <a:gd name="T55" fmla="*/ 104 h 108"/>
                <a:gd name="T56" fmla="*/ 42 w 136"/>
                <a:gd name="T57" fmla="*/ 104 h 108"/>
                <a:gd name="T58" fmla="*/ 50 w 136"/>
                <a:gd name="T59" fmla="*/ 108 h 10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36"/>
                <a:gd name="T91" fmla="*/ 0 h 108"/>
                <a:gd name="T92" fmla="*/ 136 w 136"/>
                <a:gd name="T93" fmla="*/ 108 h 10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36" h="108">
                  <a:moveTo>
                    <a:pt x="50" y="108"/>
                  </a:moveTo>
                  <a:cubicBezTo>
                    <a:pt x="50" y="101"/>
                    <a:pt x="49" y="94"/>
                    <a:pt x="50" y="93"/>
                  </a:cubicBezTo>
                  <a:cubicBezTo>
                    <a:pt x="50" y="91"/>
                    <a:pt x="65" y="83"/>
                    <a:pt x="68" y="81"/>
                  </a:cubicBezTo>
                  <a:cubicBezTo>
                    <a:pt x="70" y="80"/>
                    <a:pt x="75" y="82"/>
                    <a:pt x="75" y="79"/>
                  </a:cubicBezTo>
                  <a:cubicBezTo>
                    <a:pt x="75" y="76"/>
                    <a:pt x="81" y="77"/>
                    <a:pt x="85" y="77"/>
                  </a:cubicBezTo>
                  <a:cubicBezTo>
                    <a:pt x="89" y="76"/>
                    <a:pt x="91" y="73"/>
                    <a:pt x="91" y="70"/>
                  </a:cubicBezTo>
                  <a:cubicBezTo>
                    <a:pt x="91" y="67"/>
                    <a:pt x="96" y="67"/>
                    <a:pt x="99" y="67"/>
                  </a:cubicBezTo>
                  <a:cubicBezTo>
                    <a:pt x="103" y="67"/>
                    <a:pt x="102" y="64"/>
                    <a:pt x="104" y="64"/>
                  </a:cubicBezTo>
                  <a:cubicBezTo>
                    <a:pt x="107" y="64"/>
                    <a:pt x="105" y="60"/>
                    <a:pt x="106" y="57"/>
                  </a:cubicBezTo>
                  <a:cubicBezTo>
                    <a:pt x="106" y="53"/>
                    <a:pt x="106" y="54"/>
                    <a:pt x="110" y="54"/>
                  </a:cubicBezTo>
                  <a:cubicBezTo>
                    <a:pt x="113" y="54"/>
                    <a:pt x="116" y="52"/>
                    <a:pt x="116" y="50"/>
                  </a:cubicBezTo>
                  <a:cubicBezTo>
                    <a:pt x="116" y="48"/>
                    <a:pt x="130" y="49"/>
                    <a:pt x="133" y="49"/>
                  </a:cubicBezTo>
                  <a:cubicBezTo>
                    <a:pt x="135" y="49"/>
                    <a:pt x="136" y="46"/>
                    <a:pt x="135" y="45"/>
                  </a:cubicBezTo>
                  <a:cubicBezTo>
                    <a:pt x="135" y="43"/>
                    <a:pt x="133" y="37"/>
                    <a:pt x="131" y="37"/>
                  </a:cubicBezTo>
                  <a:cubicBezTo>
                    <a:pt x="129" y="37"/>
                    <a:pt x="130" y="31"/>
                    <a:pt x="130" y="27"/>
                  </a:cubicBezTo>
                  <a:cubicBezTo>
                    <a:pt x="130" y="22"/>
                    <a:pt x="129" y="18"/>
                    <a:pt x="127" y="15"/>
                  </a:cubicBezTo>
                  <a:cubicBezTo>
                    <a:pt x="126" y="14"/>
                    <a:pt x="126" y="13"/>
                    <a:pt x="125" y="11"/>
                  </a:cubicBezTo>
                  <a:cubicBezTo>
                    <a:pt x="121" y="11"/>
                    <a:pt x="116" y="8"/>
                    <a:pt x="112" y="8"/>
                  </a:cubicBezTo>
                  <a:cubicBezTo>
                    <a:pt x="106" y="8"/>
                    <a:pt x="97" y="11"/>
                    <a:pt x="93" y="6"/>
                  </a:cubicBezTo>
                  <a:cubicBezTo>
                    <a:pt x="88" y="2"/>
                    <a:pt x="85" y="0"/>
                    <a:pt x="82" y="2"/>
                  </a:cubicBezTo>
                  <a:cubicBezTo>
                    <a:pt x="79" y="3"/>
                    <a:pt x="73" y="20"/>
                    <a:pt x="70" y="25"/>
                  </a:cubicBezTo>
                  <a:cubicBezTo>
                    <a:pt x="67" y="29"/>
                    <a:pt x="57" y="33"/>
                    <a:pt x="53" y="33"/>
                  </a:cubicBezTo>
                  <a:cubicBezTo>
                    <a:pt x="48" y="33"/>
                    <a:pt x="48" y="40"/>
                    <a:pt x="44" y="42"/>
                  </a:cubicBezTo>
                  <a:cubicBezTo>
                    <a:pt x="41" y="45"/>
                    <a:pt x="42" y="50"/>
                    <a:pt x="38" y="53"/>
                  </a:cubicBezTo>
                  <a:cubicBezTo>
                    <a:pt x="34" y="56"/>
                    <a:pt x="36" y="67"/>
                    <a:pt x="38" y="70"/>
                  </a:cubicBezTo>
                  <a:cubicBezTo>
                    <a:pt x="40" y="74"/>
                    <a:pt x="30" y="85"/>
                    <a:pt x="25" y="89"/>
                  </a:cubicBezTo>
                  <a:cubicBezTo>
                    <a:pt x="19" y="92"/>
                    <a:pt x="17" y="98"/>
                    <a:pt x="8" y="100"/>
                  </a:cubicBezTo>
                  <a:cubicBezTo>
                    <a:pt x="5" y="100"/>
                    <a:pt x="2" y="102"/>
                    <a:pt x="0" y="104"/>
                  </a:cubicBezTo>
                  <a:cubicBezTo>
                    <a:pt x="14" y="104"/>
                    <a:pt x="35" y="104"/>
                    <a:pt x="42" y="104"/>
                  </a:cubicBezTo>
                  <a:cubicBezTo>
                    <a:pt x="50" y="104"/>
                    <a:pt x="48" y="106"/>
                    <a:pt x="50" y="108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20" name="Freeform 15"/>
            <p:cNvSpPr>
              <a:spLocks noChangeArrowheads="1"/>
            </p:cNvSpPr>
            <p:nvPr/>
          </p:nvSpPr>
          <p:spPr bwMode="auto">
            <a:xfrm>
              <a:off x="3805251" y="1619252"/>
              <a:ext cx="93663" cy="174626"/>
            </a:xfrm>
            <a:custGeom>
              <a:avLst/>
              <a:gdLst>
                <a:gd name="T0" fmla="*/ 13 w 49"/>
                <a:gd name="T1" fmla="*/ 23 h 91"/>
                <a:gd name="T2" fmla="*/ 10 w 49"/>
                <a:gd name="T3" fmla="*/ 35 h 91"/>
                <a:gd name="T4" fmla="*/ 3 w 49"/>
                <a:gd name="T5" fmla="*/ 42 h 91"/>
                <a:gd name="T6" fmla="*/ 7 w 49"/>
                <a:gd name="T7" fmla="*/ 54 h 91"/>
                <a:gd name="T8" fmla="*/ 12 w 49"/>
                <a:gd name="T9" fmla="*/ 62 h 91"/>
                <a:gd name="T10" fmla="*/ 21 w 49"/>
                <a:gd name="T11" fmla="*/ 68 h 91"/>
                <a:gd name="T12" fmla="*/ 26 w 49"/>
                <a:gd name="T13" fmla="*/ 88 h 91"/>
                <a:gd name="T14" fmla="*/ 27 w 49"/>
                <a:gd name="T15" fmla="*/ 91 h 91"/>
                <a:gd name="T16" fmla="*/ 32 w 49"/>
                <a:gd name="T17" fmla="*/ 87 h 91"/>
                <a:gd name="T18" fmla="*/ 34 w 49"/>
                <a:gd name="T19" fmla="*/ 78 h 91"/>
                <a:gd name="T20" fmla="*/ 35 w 49"/>
                <a:gd name="T21" fmla="*/ 73 h 91"/>
                <a:gd name="T22" fmla="*/ 43 w 49"/>
                <a:gd name="T23" fmla="*/ 65 h 91"/>
                <a:gd name="T24" fmla="*/ 48 w 49"/>
                <a:gd name="T25" fmla="*/ 61 h 91"/>
                <a:gd name="T26" fmla="*/ 49 w 49"/>
                <a:gd name="T27" fmla="*/ 55 h 91"/>
                <a:gd name="T28" fmla="*/ 44 w 49"/>
                <a:gd name="T29" fmla="*/ 51 h 91"/>
                <a:gd name="T30" fmla="*/ 40 w 49"/>
                <a:gd name="T31" fmla="*/ 47 h 91"/>
                <a:gd name="T32" fmla="*/ 31 w 49"/>
                <a:gd name="T33" fmla="*/ 43 h 91"/>
                <a:gd name="T34" fmla="*/ 40 w 49"/>
                <a:gd name="T35" fmla="*/ 35 h 91"/>
                <a:gd name="T36" fmla="*/ 40 w 49"/>
                <a:gd name="T37" fmla="*/ 20 h 91"/>
                <a:gd name="T38" fmla="*/ 42 w 49"/>
                <a:gd name="T39" fmla="*/ 10 h 91"/>
                <a:gd name="T40" fmla="*/ 40 w 49"/>
                <a:gd name="T41" fmla="*/ 6 h 91"/>
                <a:gd name="T42" fmla="*/ 35 w 49"/>
                <a:gd name="T43" fmla="*/ 4 h 91"/>
                <a:gd name="T44" fmla="*/ 20 w 49"/>
                <a:gd name="T45" fmla="*/ 4 h 91"/>
                <a:gd name="T46" fmla="*/ 13 w 49"/>
                <a:gd name="T47" fmla="*/ 5 h 91"/>
                <a:gd name="T48" fmla="*/ 13 w 49"/>
                <a:gd name="T49" fmla="*/ 23 h 9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9"/>
                <a:gd name="T76" fmla="*/ 0 h 91"/>
                <a:gd name="T77" fmla="*/ 49 w 49"/>
                <a:gd name="T78" fmla="*/ 91 h 9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9" h="91">
                  <a:moveTo>
                    <a:pt x="13" y="23"/>
                  </a:moveTo>
                  <a:cubicBezTo>
                    <a:pt x="16" y="27"/>
                    <a:pt x="13" y="34"/>
                    <a:pt x="10" y="35"/>
                  </a:cubicBezTo>
                  <a:cubicBezTo>
                    <a:pt x="7" y="36"/>
                    <a:pt x="5" y="42"/>
                    <a:pt x="3" y="42"/>
                  </a:cubicBezTo>
                  <a:cubicBezTo>
                    <a:pt x="0" y="42"/>
                    <a:pt x="3" y="52"/>
                    <a:pt x="7" y="54"/>
                  </a:cubicBezTo>
                  <a:cubicBezTo>
                    <a:pt x="12" y="56"/>
                    <a:pt x="12" y="60"/>
                    <a:pt x="12" y="62"/>
                  </a:cubicBezTo>
                  <a:cubicBezTo>
                    <a:pt x="12" y="64"/>
                    <a:pt x="19" y="66"/>
                    <a:pt x="21" y="68"/>
                  </a:cubicBezTo>
                  <a:cubicBezTo>
                    <a:pt x="23" y="71"/>
                    <a:pt x="26" y="84"/>
                    <a:pt x="26" y="88"/>
                  </a:cubicBezTo>
                  <a:cubicBezTo>
                    <a:pt x="26" y="89"/>
                    <a:pt x="26" y="90"/>
                    <a:pt x="27" y="91"/>
                  </a:cubicBezTo>
                  <a:cubicBezTo>
                    <a:pt x="29" y="90"/>
                    <a:pt x="31" y="89"/>
                    <a:pt x="32" y="87"/>
                  </a:cubicBezTo>
                  <a:cubicBezTo>
                    <a:pt x="33" y="84"/>
                    <a:pt x="34" y="79"/>
                    <a:pt x="34" y="78"/>
                  </a:cubicBezTo>
                  <a:cubicBezTo>
                    <a:pt x="33" y="77"/>
                    <a:pt x="33" y="74"/>
                    <a:pt x="35" y="73"/>
                  </a:cubicBezTo>
                  <a:cubicBezTo>
                    <a:pt x="36" y="72"/>
                    <a:pt x="42" y="65"/>
                    <a:pt x="43" y="65"/>
                  </a:cubicBezTo>
                  <a:cubicBezTo>
                    <a:pt x="45" y="64"/>
                    <a:pt x="48" y="65"/>
                    <a:pt x="48" y="61"/>
                  </a:cubicBezTo>
                  <a:cubicBezTo>
                    <a:pt x="48" y="60"/>
                    <a:pt x="48" y="58"/>
                    <a:pt x="49" y="55"/>
                  </a:cubicBezTo>
                  <a:cubicBezTo>
                    <a:pt x="46" y="54"/>
                    <a:pt x="44" y="52"/>
                    <a:pt x="44" y="51"/>
                  </a:cubicBezTo>
                  <a:cubicBezTo>
                    <a:pt x="44" y="49"/>
                    <a:pt x="41" y="45"/>
                    <a:pt x="40" y="47"/>
                  </a:cubicBezTo>
                  <a:cubicBezTo>
                    <a:pt x="38" y="49"/>
                    <a:pt x="32" y="47"/>
                    <a:pt x="31" y="43"/>
                  </a:cubicBezTo>
                  <a:cubicBezTo>
                    <a:pt x="30" y="39"/>
                    <a:pt x="35" y="39"/>
                    <a:pt x="40" y="35"/>
                  </a:cubicBezTo>
                  <a:cubicBezTo>
                    <a:pt x="44" y="31"/>
                    <a:pt x="45" y="24"/>
                    <a:pt x="40" y="20"/>
                  </a:cubicBezTo>
                  <a:cubicBezTo>
                    <a:pt x="35" y="16"/>
                    <a:pt x="38" y="14"/>
                    <a:pt x="42" y="10"/>
                  </a:cubicBezTo>
                  <a:cubicBezTo>
                    <a:pt x="45" y="7"/>
                    <a:pt x="42" y="5"/>
                    <a:pt x="40" y="6"/>
                  </a:cubicBezTo>
                  <a:cubicBezTo>
                    <a:pt x="39" y="8"/>
                    <a:pt x="36" y="8"/>
                    <a:pt x="35" y="4"/>
                  </a:cubicBezTo>
                  <a:cubicBezTo>
                    <a:pt x="35" y="0"/>
                    <a:pt x="24" y="0"/>
                    <a:pt x="20" y="4"/>
                  </a:cubicBezTo>
                  <a:cubicBezTo>
                    <a:pt x="18" y="5"/>
                    <a:pt x="16" y="5"/>
                    <a:pt x="13" y="5"/>
                  </a:cubicBezTo>
                  <a:cubicBezTo>
                    <a:pt x="12" y="12"/>
                    <a:pt x="12" y="20"/>
                    <a:pt x="13" y="2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3457587" y="1625602"/>
              <a:ext cx="449265" cy="430214"/>
            </a:xfrm>
            <a:custGeom>
              <a:avLst/>
              <a:gdLst>
                <a:gd name="T0" fmla="*/ 81 w 235"/>
                <a:gd name="T1" fmla="*/ 43 h 225"/>
                <a:gd name="T2" fmla="*/ 82 w 235"/>
                <a:gd name="T3" fmla="*/ 53 h 225"/>
                <a:gd name="T4" fmla="*/ 86 w 235"/>
                <a:gd name="T5" fmla="*/ 61 h 225"/>
                <a:gd name="T6" fmla="*/ 84 w 235"/>
                <a:gd name="T7" fmla="*/ 65 h 225"/>
                <a:gd name="T8" fmla="*/ 67 w 235"/>
                <a:gd name="T9" fmla="*/ 66 h 225"/>
                <a:gd name="T10" fmla="*/ 61 w 235"/>
                <a:gd name="T11" fmla="*/ 70 h 225"/>
                <a:gd name="T12" fmla="*/ 57 w 235"/>
                <a:gd name="T13" fmla="*/ 73 h 225"/>
                <a:gd name="T14" fmla="*/ 55 w 235"/>
                <a:gd name="T15" fmla="*/ 80 h 225"/>
                <a:gd name="T16" fmla="*/ 50 w 235"/>
                <a:gd name="T17" fmla="*/ 83 h 225"/>
                <a:gd name="T18" fmla="*/ 42 w 235"/>
                <a:gd name="T19" fmla="*/ 86 h 225"/>
                <a:gd name="T20" fmla="*/ 36 w 235"/>
                <a:gd name="T21" fmla="*/ 93 h 225"/>
                <a:gd name="T22" fmla="*/ 26 w 235"/>
                <a:gd name="T23" fmla="*/ 95 h 225"/>
                <a:gd name="T24" fmla="*/ 19 w 235"/>
                <a:gd name="T25" fmla="*/ 97 h 225"/>
                <a:gd name="T26" fmla="*/ 1 w 235"/>
                <a:gd name="T27" fmla="*/ 109 h 225"/>
                <a:gd name="T28" fmla="*/ 1 w 235"/>
                <a:gd name="T29" fmla="*/ 124 h 225"/>
                <a:gd name="T30" fmla="*/ 3 w 235"/>
                <a:gd name="T31" fmla="*/ 126 h 225"/>
                <a:gd name="T32" fmla="*/ 112 w 235"/>
                <a:gd name="T33" fmla="*/ 199 h 225"/>
                <a:gd name="T34" fmla="*/ 120 w 235"/>
                <a:gd name="T35" fmla="*/ 209 h 225"/>
                <a:gd name="T36" fmla="*/ 132 w 235"/>
                <a:gd name="T37" fmla="*/ 213 h 225"/>
                <a:gd name="T38" fmla="*/ 138 w 235"/>
                <a:gd name="T39" fmla="*/ 225 h 225"/>
                <a:gd name="T40" fmla="*/ 149 w 235"/>
                <a:gd name="T41" fmla="*/ 223 h 225"/>
                <a:gd name="T42" fmla="*/ 166 w 235"/>
                <a:gd name="T43" fmla="*/ 217 h 225"/>
                <a:gd name="T44" fmla="*/ 187 w 235"/>
                <a:gd name="T45" fmla="*/ 201 h 225"/>
                <a:gd name="T46" fmla="*/ 235 w 235"/>
                <a:gd name="T47" fmla="*/ 171 h 225"/>
                <a:gd name="T48" fmla="*/ 235 w 235"/>
                <a:gd name="T49" fmla="*/ 171 h 225"/>
                <a:gd name="T50" fmla="*/ 230 w 235"/>
                <a:gd name="T51" fmla="*/ 161 h 225"/>
                <a:gd name="T52" fmla="*/ 221 w 235"/>
                <a:gd name="T53" fmla="*/ 158 h 225"/>
                <a:gd name="T54" fmla="*/ 214 w 235"/>
                <a:gd name="T55" fmla="*/ 154 h 225"/>
                <a:gd name="T56" fmla="*/ 212 w 235"/>
                <a:gd name="T57" fmla="*/ 145 h 225"/>
                <a:gd name="T58" fmla="*/ 207 w 235"/>
                <a:gd name="T59" fmla="*/ 138 h 225"/>
                <a:gd name="T60" fmla="*/ 212 w 235"/>
                <a:gd name="T61" fmla="*/ 133 h 225"/>
                <a:gd name="T62" fmla="*/ 211 w 235"/>
                <a:gd name="T63" fmla="*/ 127 h 225"/>
                <a:gd name="T64" fmla="*/ 211 w 235"/>
                <a:gd name="T65" fmla="*/ 120 h 225"/>
                <a:gd name="T66" fmla="*/ 211 w 235"/>
                <a:gd name="T67" fmla="*/ 113 h 225"/>
                <a:gd name="T68" fmla="*/ 212 w 235"/>
                <a:gd name="T69" fmla="*/ 101 h 225"/>
                <a:gd name="T70" fmla="*/ 207 w 235"/>
                <a:gd name="T71" fmla="*/ 91 h 225"/>
                <a:gd name="T72" fmla="*/ 209 w 235"/>
                <a:gd name="T73" fmla="*/ 88 h 225"/>
                <a:gd name="T74" fmla="*/ 208 w 235"/>
                <a:gd name="T75" fmla="*/ 85 h 225"/>
                <a:gd name="T76" fmla="*/ 203 w 235"/>
                <a:gd name="T77" fmla="*/ 65 h 225"/>
                <a:gd name="T78" fmla="*/ 194 w 235"/>
                <a:gd name="T79" fmla="*/ 59 h 225"/>
                <a:gd name="T80" fmla="*/ 189 w 235"/>
                <a:gd name="T81" fmla="*/ 51 h 225"/>
                <a:gd name="T82" fmla="*/ 185 w 235"/>
                <a:gd name="T83" fmla="*/ 39 h 225"/>
                <a:gd name="T84" fmla="*/ 192 w 235"/>
                <a:gd name="T85" fmla="*/ 32 h 225"/>
                <a:gd name="T86" fmla="*/ 195 w 235"/>
                <a:gd name="T87" fmla="*/ 20 h 225"/>
                <a:gd name="T88" fmla="*/ 195 w 235"/>
                <a:gd name="T89" fmla="*/ 2 h 225"/>
                <a:gd name="T90" fmla="*/ 185 w 235"/>
                <a:gd name="T91" fmla="*/ 0 h 225"/>
                <a:gd name="T92" fmla="*/ 173 w 235"/>
                <a:gd name="T93" fmla="*/ 1 h 225"/>
                <a:gd name="T94" fmla="*/ 158 w 235"/>
                <a:gd name="T95" fmla="*/ 5 h 225"/>
                <a:gd name="T96" fmla="*/ 115 w 235"/>
                <a:gd name="T97" fmla="*/ 7 h 225"/>
                <a:gd name="T98" fmla="*/ 98 w 235"/>
                <a:gd name="T99" fmla="*/ 16 h 225"/>
                <a:gd name="T100" fmla="*/ 80 w 235"/>
                <a:gd name="T101" fmla="*/ 26 h 225"/>
                <a:gd name="T102" fmla="*/ 76 w 235"/>
                <a:gd name="T103" fmla="*/ 27 h 225"/>
                <a:gd name="T104" fmla="*/ 78 w 235"/>
                <a:gd name="T105" fmla="*/ 31 h 225"/>
                <a:gd name="T106" fmla="*/ 81 w 235"/>
                <a:gd name="T107" fmla="*/ 43 h 22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35"/>
                <a:gd name="T163" fmla="*/ 0 h 225"/>
                <a:gd name="T164" fmla="*/ 235 w 235"/>
                <a:gd name="T165" fmla="*/ 225 h 22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35" h="225">
                  <a:moveTo>
                    <a:pt x="81" y="43"/>
                  </a:moveTo>
                  <a:cubicBezTo>
                    <a:pt x="81" y="47"/>
                    <a:pt x="80" y="53"/>
                    <a:pt x="82" y="53"/>
                  </a:cubicBezTo>
                  <a:cubicBezTo>
                    <a:pt x="84" y="53"/>
                    <a:pt x="86" y="59"/>
                    <a:pt x="86" y="61"/>
                  </a:cubicBezTo>
                  <a:cubicBezTo>
                    <a:pt x="87" y="62"/>
                    <a:pt x="86" y="65"/>
                    <a:pt x="84" y="65"/>
                  </a:cubicBezTo>
                  <a:cubicBezTo>
                    <a:pt x="81" y="65"/>
                    <a:pt x="67" y="64"/>
                    <a:pt x="67" y="66"/>
                  </a:cubicBezTo>
                  <a:cubicBezTo>
                    <a:pt x="67" y="68"/>
                    <a:pt x="64" y="70"/>
                    <a:pt x="61" y="70"/>
                  </a:cubicBezTo>
                  <a:cubicBezTo>
                    <a:pt x="57" y="70"/>
                    <a:pt x="57" y="69"/>
                    <a:pt x="57" y="73"/>
                  </a:cubicBezTo>
                  <a:cubicBezTo>
                    <a:pt x="56" y="76"/>
                    <a:pt x="58" y="80"/>
                    <a:pt x="55" y="80"/>
                  </a:cubicBezTo>
                  <a:cubicBezTo>
                    <a:pt x="53" y="80"/>
                    <a:pt x="54" y="83"/>
                    <a:pt x="50" y="83"/>
                  </a:cubicBezTo>
                  <a:cubicBezTo>
                    <a:pt x="47" y="83"/>
                    <a:pt x="42" y="83"/>
                    <a:pt x="42" y="86"/>
                  </a:cubicBezTo>
                  <a:cubicBezTo>
                    <a:pt x="42" y="89"/>
                    <a:pt x="40" y="92"/>
                    <a:pt x="36" y="93"/>
                  </a:cubicBezTo>
                  <a:cubicBezTo>
                    <a:pt x="32" y="93"/>
                    <a:pt x="26" y="92"/>
                    <a:pt x="26" y="95"/>
                  </a:cubicBezTo>
                  <a:cubicBezTo>
                    <a:pt x="26" y="98"/>
                    <a:pt x="21" y="96"/>
                    <a:pt x="19" y="97"/>
                  </a:cubicBezTo>
                  <a:cubicBezTo>
                    <a:pt x="16" y="99"/>
                    <a:pt x="1" y="107"/>
                    <a:pt x="1" y="109"/>
                  </a:cubicBezTo>
                  <a:cubicBezTo>
                    <a:pt x="0" y="110"/>
                    <a:pt x="1" y="117"/>
                    <a:pt x="1" y="124"/>
                  </a:cubicBezTo>
                  <a:cubicBezTo>
                    <a:pt x="1" y="125"/>
                    <a:pt x="2" y="126"/>
                    <a:pt x="3" y="126"/>
                  </a:cubicBezTo>
                  <a:cubicBezTo>
                    <a:pt x="9" y="129"/>
                    <a:pt x="109" y="196"/>
                    <a:pt x="112" y="199"/>
                  </a:cubicBezTo>
                  <a:cubicBezTo>
                    <a:pt x="116" y="202"/>
                    <a:pt x="120" y="209"/>
                    <a:pt x="120" y="209"/>
                  </a:cubicBezTo>
                  <a:cubicBezTo>
                    <a:pt x="120" y="209"/>
                    <a:pt x="127" y="210"/>
                    <a:pt x="132" y="213"/>
                  </a:cubicBezTo>
                  <a:cubicBezTo>
                    <a:pt x="138" y="217"/>
                    <a:pt x="138" y="225"/>
                    <a:pt x="138" y="225"/>
                  </a:cubicBezTo>
                  <a:cubicBezTo>
                    <a:pt x="138" y="225"/>
                    <a:pt x="145" y="224"/>
                    <a:pt x="149" y="223"/>
                  </a:cubicBezTo>
                  <a:cubicBezTo>
                    <a:pt x="153" y="222"/>
                    <a:pt x="166" y="217"/>
                    <a:pt x="166" y="217"/>
                  </a:cubicBezTo>
                  <a:cubicBezTo>
                    <a:pt x="187" y="201"/>
                    <a:pt x="187" y="201"/>
                    <a:pt x="187" y="201"/>
                  </a:cubicBezTo>
                  <a:cubicBezTo>
                    <a:pt x="235" y="171"/>
                    <a:pt x="235" y="171"/>
                    <a:pt x="235" y="171"/>
                  </a:cubicBezTo>
                  <a:cubicBezTo>
                    <a:pt x="235" y="171"/>
                    <a:pt x="235" y="171"/>
                    <a:pt x="235" y="171"/>
                  </a:cubicBezTo>
                  <a:cubicBezTo>
                    <a:pt x="234" y="165"/>
                    <a:pt x="232" y="161"/>
                    <a:pt x="230" y="161"/>
                  </a:cubicBezTo>
                  <a:cubicBezTo>
                    <a:pt x="227" y="161"/>
                    <a:pt x="225" y="158"/>
                    <a:pt x="221" y="158"/>
                  </a:cubicBezTo>
                  <a:cubicBezTo>
                    <a:pt x="218" y="158"/>
                    <a:pt x="214" y="157"/>
                    <a:pt x="214" y="154"/>
                  </a:cubicBezTo>
                  <a:cubicBezTo>
                    <a:pt x="213" y="151"/>
                    <a:pt x="215" y="149"/>
                    <a:pt x="212" y="145"/>
                  </a:cubicBezTo>
                  <a:cubicBezTo>
                    <a:pt x="210" y="141"/>
                    <a:pt x="207" y="140"/>
                    <a:pt x="207" y="138"/>
                  </a:cubicBezTo>
                  <a:cubicBezTo>
                    <a:pt x="207" y="136"/>
                    <a:pt x="212" y="133"/>
                    <a:pt x="212" y="133"/>
                  </a:cubicBezTo>
                  <a:cubicBezTo>
                    <a:pt x="213" y="132"/>
                    <a:pt x="211" y="129"/>
                    <a:pt x="211" y="127"/>
                  </a:cubicBezTo>
                  <a:cubicBezTo>
                    <a:pt x="211" y="126"/>
                    <a:pt x="209" y="122"/>
                    <a:pt x="211" y="120"/>
                  </a:cubicBezTo>
                  <a:cubicBezTo>
                    <a:pt x="212" y="118"/>
                    <a:pt x="213" y="116"/>
                    <a:pt x="211" y="113"/>
                  </a:cubicBezTo>
                  <a:cubicBezTo>
                    <a:pt x="210" y="109"/>
                    <a:pt x="214" y="106"/>
                    <a:pt x="212" y="101"/>
                  </a:cubicBezTo>
                  <a:cubicBezTo>
                    <a:pt x="210" y="96"/>
                    <a:pt x="206" y="92"/>
                    <a:pt x="207" y="91"/>
                  </a:cubicBezTo>
                  <a:cubicBezTo>
                    <a:pt x="207" y="90"/>
                    <a:pt x="208" y="89"/>
                    <a:pt x="209" y="88"/>
                  </a:cubicBezTo>
                  <a:cubicBezTo>
                    <a:pt x="208" y="87"/>
                    <a:pt x="208" y="86"/>
                    <a:pt x="208" y="85"/>
                  </a:cubicBezTo>
                  <a:cubicBezTo>
                    <a:pt x="208" y="81"/>
                    <a:pt x="205" y="68"/>
                    <a:pt x="203" y="65"/>
                  </a:cubicBezTo>
                  <a:cubicBezTo>
                    <a:pt x="201" y="63"/>
                    <a:pt x="194" y="61"/>
                    <a:pt x="194" y="59"/>
                  </a:cubicBezTo>
                  <a:cubicBezTo>
                    <a:pt x="194" y="57"/>
                    <a:pt x="194" y="53"/>
                    <a:pt x="189" y="51"/>
                  </a:cubicBezTo>
                  <a:cubicBezTo>
                    <a:pt x="185" y="49"/>
                    <a:pt x="182" y="39"/>
                    <a:pt x="185" y="39"/>
                  </a:cubicBezTo>
                  <a:cubicBezTo>
                    <a:pt x="187" y="39"/>
                    <a:pt x="189" y="33"/>
                    <a:pt x="192" y="32"/>
                  </a:cubicBezTo>
                  <a:cubicBezTo>
                    <a:pt x="195" y="31"/>
                    <a:pt x="198" y="24"/>
                    <a:pt x="195" y="20"/>
                  </a:cubicBezTo>
                  <a:cubicBezTo>
                    <a:pt x="194" y="17"/>
                    <a:pt x="194" y="9"/>
                    <a:pt x="195" y="2"/>
                  </a:cubicBezTo>
                  <a:cubicBezTo>
                    <a:pt x="191" y="2"/>
                    <a:pt x="186" y="1"/>
                    <a:pt x="185" y="0"/>
                  </a:cubicBezTo>
                  <a:cubicBezTo>
                    <a:pt x="183" y="0"/>
                    <a:pt x="177" y="1"/>
                    <a:pt x="173" y="1"/>
                  </a:cubicBezTo>
                  <a:cubicBezTo>
                    <a:pt x="170" y="2"/>
                    <a:pt x="161" y="7"/>
                    <a:pt x="158" y="5"/>
                  </a:cubicBezTo>
                  <a:cubicBezTo>
                    <a:pt x="155" y="2"/>
                    <a:pt x="124" y="7"/>
                    <a:pt x="115" y="7"/>
                  </a:cubicBezTo>
                  <a:cubicBezTo>
                    <a:pt x="107" y="7"/>
                    <a:pt x="103" y="16"/>
                    <a:pt x="98" y="16"/>
                  </a:cubicBezTo>
                  <a:cubicBezTo>
                    <a:pt x="93" y="16"/>
                    <a:pt x="85" y="21"/>
                    <a:pt x="80" y="26"/>
                  </a:cubicBezTo>
                  <a:cubicBezTo>
                    <a:pt x="79" y="27"/>
                    <a:pt x="78" y="27"/>
                    <a:pt x="76" y="27"/>
                  </a:cubicBezTo>
                  <a:cubicBezTo>
                    <a:pt x="77" y="29"/>
                    <a:pt x="77" y="30"/>
                    <a:pt x="78" y="31"/>
                  </a:cubicBezTo>
                  <a:cubicBezTo>
                    <a:pt x="80" y="34"/>
                    <a:pt x="81" y="38"/>
                    <a:pt x="81" y="4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22" name="Freeform 17"/>
            <p:cNvSpPr>
              <a:spLocks noChangeArrowheads="1"/>
            </p:cNvSpPr>
            <p:nvPr/>
          </p:nvSpPr>
          <p:spPr bwMode="auto">
            <a:xfrm>
              <a:off x="3851288" y="1724027"/>
              <a:ext cx="328614" cy="315914"/>
            </a:xfrm>
            <a:custGeom>
              <a:avLst/>
              <a:gdLst>
                <a:gd name="T0" fmla="*/ 19 w 172"/>
                <a:gd name="T1" fmla="*/ 10 h 165"/>
                <a:gd name="T2" fmla="*/ 11 w 172"/>
                <a:gd name="T3" fmla="*/ 18 h 165"/>
                <a:gd name="T4" fmla="*/ 10 w 172"/>
                <a:gd name="T5" fmla="*/ 23 h 165"/>
                <a:gd name="T6" fmla="*/ 8 w 172"/>
                <a:gd name="T7" fmla="*/ 32 h 165"/>
                <a:gd name="T8" fmla="*/ 1 w 172"/>
                <a:gd name="T9" fmla="*/ 39 h 165"/>
                <a:gd name="T10" fmla="*/ 6 w 172"/>
                <a:gd name="T11" fmla="*/ 49 h 165"/>
                <a:gd name="T12" fmla="*/ 5 w 172"/>
                <a:gd name="T13" fmla="*/ 61 h 165"/>
                <a:gd name="T14" fmla="*/ 5 w 172"/>
                <a:gd name="T15" fmla="*/ 68 h 165"/>
                <a:gd name="T16" fmla="*/ 5 w 172"/>
                <a:gd name="T17" fmla="*/ 75 h 165"/>
                <a:gd name="T18" fmla="*/ 6 w 172"/>
                <a:gd name="T19" fmla="*/ 81 h 165"/>
                <a:gd name="T20" fmla="*/ 1 w 172"/>
                <a:gd name="T21" fmla="*/ 86 h 165"/>
                <a:gd name="T22" fmla="*/ 6 w 172"/>
                <a:gd name="T23" fmla="*/ 93 h 165"/>
                <a:gd name="T24" fmla="*/ 8 w 172"/>
                <a:gd name="T25" fmla="*/ 102 h 165"/>
                <a:gd name="T26" fmla="*/ 15 w 172"/>
                <a:gd name="T27" fmla="*/ 106 h 165"/>
                <a:gd name="T28" fmla="*/ 24 w 172"/>
                <a:gd name="T29" fmla="*/ 109 h 165"/>
                <a:gd name="T30" fmla="*/ 29 w 172"/>
                <a:gd name="T31" fmla="*/ 119 h 165"/>
                <a:gd name="T32" fmla="*/ 46 w 172"/>
                <a:gd name="T33" fmla="*/ 122 h 165"/>
                <a:gd name="T34" fmla="*/ 53 w 172"/>
                <a:gd name="T35" fmla="*/ 129 h 165"/>
                <a:gd name="T36" fmla="*/ 72 w 172"/>
                <a:gd name="T37" fmla="*/ 119 h 165"/>
                <a:gd name="T38" fmla="*/ 158 w 172"/>
                <a:gd name="T39" fmla="*/ 165 h 165"/>
                <a:gd name="T40" fmla="*/ 158 w 172"/>
                <a:gd name="T41" fmla="*/ 159 h 165"/>
                <a:gd name="T42" fmla="*/ 169 w 172"/>
                <a:gd name="T43" fmla="*/ 159 h 165"/>
                <a:gd name="T44" fmla="*/ 169 w 172"/>
                <a:gd name="T45" fmla="*/ 48 h 165"/>
                <a:gd name="T46" fmla="*/ 169 w 172"/>
                <a:gd name="T47" fmla="*/ 32 h 165"/>
                <a:gd name="T48" fmla="*/ 170 w 172"/>
                <a:gd name="T49" fmla="*/ 18 h 165"/>
                <a:gd name="T50" fmla="*/ 171 w 172"/>
                <a:gd name="T51" fmla="*/ 15 h 165"/>
                <a:gd name="T52" fmla="*/ 171 w 172"/>
                <a:gd name="T53" fmla="*/ 15 h 165"/>
                <a:gd name="T54" fmla="*/ 156 w 172"/>
                <a:gd name="T55" fmla="*/ 11 h 165"/>
                <a:gd name="T56" fmla="*/ 138 w 172"/>
                <a:gd name="T57" fmla="*/ 2 h 165"/>
                <a:gd name="T58" fmla="*/ 113 w 172"/>
                <a:gd name="T59" fmla="*/ 15 h 165"/>
                <a:gd name="T60" fmla="*/ 115 w 172"/>
                <a:gd name="T61" fmla="*/ 29 h 165"/>
                <a:gd name="T62" fmla="*/ 97 w 172"/>
                <a:gd name="T63" fmla="*/ 29 h 165"/>
                <a:gd name="T64" fmla="*/ 77 w 172"/>
                <a:gd name="T65" fmla="*/ 22 h 165"/>
                <a:gd name="T66" fmla="*/ 65 w 172"/>
                <a:gd name="T67" fmla="*/ 14 h 165"/>
                <a:gd name="T68" fmla="*/ 58 w 172"/>
                <a:gd name="T69" fmla="*/ 7 h 165"/>
                <a:gd name="T70" fmla="*/ 38 w 172"/>
                <a:gd name="T71" fmla="*/ 3 h 165"/>
                <a:gd name="T72" fmla="*/ 25 w 172"/>
                <a:gd name="T73" fmla="*/ 0 h 165"/>
                <a:gd name="T74" fmla="*/ 24 w 172"/>
                <a:gd name="T75" fmla="*/ 6 h 165"/>
                <a:gd name="T76" fmla="*/ 19 w 172"/>
                <a:gd name="T77" fmla="*/ 10 h 16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72"/>
                <a:gd name="T118" fmla="*/ 0 h 165"/>
                <a:gd name="T119" fmla="*/ 172 w 172"/>
                <a:gd name="T120" fmla="*/ 165 h 16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72" h="165">
                  <a:moveTo>
                    <a:pt x="19" y="10"/>
                  </a:moveTo>
                  <a:cubicBezTo>
                    <a:pt x="18" y="10"/>
                    <a:pt x="12" y="17"/>
                    <a:pt x="11" y="18"/>
                  </a:cubicBezTo>
                  <a:cubicBezTo>
                    <a:pt x="9" y="19"/>
                    <a:pt x="9" y="22"/>
                    <a:pt x="10" y="23"/>
                  </a:cubicBezTo>
                  <a:cubicBezTo>
                    <a:pt x="10" y="24"/>
                    <a:pt x="9" y="29"/>
                    <a:pt x="8" y="32"/>
                  </a:cubicBezTo>
                  <a:cubicBezTo>
                    <a:pt x="6" y="35"/>
                    <a:pt x="1" y="37"/>
                    <a:pt x="1" y="39"/>
                  </a:cubicBezTo>
                  <a:cubicBezTo>
                    <a:pt x="0" y="40"/>
                    <a:pt x="4" y="44"/>
                    <a:pt x="6" y="49"/>
                  </a:cubicBezTo>
                  <a:cubicBezTo>
                    <a:pt x="8" y="54"/>
                    <a:pt x="4" y="57"/>
                    <a:pt x="5" y="61"/>
                  </a:cubicBezTo>
                  <a:cubicBezTo>
                    <a:pt x="7" y="64"/>
                    <a:pt x="6" y="66"/>
                    <a:pt x="5" y="68"/>
                  </a:cubicBezTo>
                  <a:cubicBezTo>
                    <a:pt x="3" y="70"/>
                    <a:pt x="5" y="74"/>
                    <a:pt x="5" y="75"/>
                  </a:cubicBezTo>
                  <a:cubicBezTo>
                    <a:pt x="5" y="77"/>
                    <a:pt x="7" y="80"/>
                    <a:pt x="6" y="81"/>
                  </a:cubicBezTo>
                  <a:cubicBezTo>
                    <a:pt x="6" y="81"/>
                    <a:pt x="1" y="84"/>
                    <a:pt x="1" y="86"/>
                  </a:cubicBezTo>
                  <a:cubicBezTo>
                    <a:pt x="1" y="88"/>
                    <a:pt x="4" y="89"/>
                    <a:pt x="6" y="93"/>
                  </a:cubicBezTo>
                  <a:cubicBezTo>
                    <a:pt x="9" y="97"/>
                    <a:pt x="7" y="99"/>
                    <a:pt x="8" y="102"/>
                  </a:cubicBezTo>
                  <a:cubicBezTo>
                    <a:pt x="8" y="105"/>
                    <a:pt x="12" y="106"/>
                    <a:pt x="15" y="106"/>
                  </a:cubicBezTo>
                  <a:cubicBezTo>
                    <a:pt x="19" y="106"/>
                    <a:pt x="21" y="109"/>
                    <a:pt x="24" y="109"/>
                  </a:cubicBezTo>
                  <a:cubicBezTo>
                    <a:pt x="26" y="109"/>
                    <a:pt x="28" y="113"/>
                    <a:pt x="29" y="119"/>
                  </a:cubicBezTo>
                  <a:cubicBezTo>
                    <a:pt x="31" y="119"/>
                    <a:pt x="41" y="119"/>
                    <a:pt x="46" y="122"/>
                  </a:cubicBezTo>
                  <a:cubicBezTo>
                    <a:pt x="51" y="125"/>
                    <a:pt x="53" y="129"/>
                    <a:pt x="53" y="129"/>
                  </a:cubicBezTo>
                  <a:cubicBezTo>
                    <a:pt x="72" y="119"/>
                    <a:pt x="72" y="119"/>
                    <a:pt x="72" y="119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8" y="159"/>
                    <a:pt x="158" y="159"/>
                    <a:pt x="158" y="159"/>
                  </a:cubicBezTo>
                  <a:cubicBezTo>
                    <a:pt x="169" y="159"/>
                    <a:pt x="169" y="159"/>
                    <a:pt x="169" y="159"/>
                  </a:cubicBezTo>
                  <a:cubicBezTo>
                    <a:pt x="169" y="159"/>
                    <a:pt x="169" y="56"/>
                    <a:pt x="169" y="48"/>
                  </a:cubicBezTo>
                  <a:cubicBezTo>
                    <a:pt x="169" y="41"/>
                    <a:pt x="165" y="36"/>
                    <a:pt x="169" y="32"/>
                  </a:cubicBezTo>
                  <a:cubicBezTo>
                    <a:pt x="172" y="27"/>
                    <a:pt x="167" y="25"/>
                    <a:pt x="170" y="18"/>
                  </a:cubicBezTo>
                  <a:cubicBezTo>
                    <a:pt x="170" y="17"/>
                    <a:pt x="171" y="16"/>
                    <a:pt x="171" y="15"/>
                  </a:cubicBezTo>
                  <a:cubicBezTo>
                    <a:pt x="171" y="15"/>
                    <a:pt x="171" y="15"/>
                    <a:pt x="171" y="15"/>
                  </a:cubicBezTo>
                  <a:cubicBezTo>
                    <a:pt x="170" y="12"/>
                    <a:pt x="165" y="12"/>
                    <a:pt x="156" y="11"/>
                  </a:cubicBezTo>
                  <a:cubicBezTo>
                    <a:pt x="146" y="9"/>
                    <a:pt x="149" y="2"/>
                    <a:pt x="138" y="2"/>
                  </a:cubicBezTo>
                  <a:cubicBezTo>
                    <a:pt x="127" y="1"/>
                    <a:pt x="113" y="10"/>
                    <a:pt x="113" y="15"/>
                  </a:cubicBezTo>
                  <a:cubicBezTo>
                    <a:pt x="113" y="19"/>
                    <a:pt x="118" y="24"/>
                    <a:pt x="115" y="29"/>
                  </a:cubicBezTo>
                  <a:cubicBezTo>
                    <a:pt x="111" y="34"/>
                    <a:pt x="103" y="35"/>
                    <a:pt x="97" y="29"/>
                  </a:cubicBezTo>
                  <a:cubicBezTo>
                    <a:pt x="92" y="24"/>
                    <a:pt x="83" y="22"/>
                    <a:pt x="77" y="22"/>
                  </a:cubicBezTo>
                  <a:cubicBezTo>
                    <a:pt x="70" y="22"/>
                    <a:pt x="65" y="18"/>
                    <a:pt x="65" y="14"/>
                  </a:cubicBezTo>
                  <a:cubicBezTo>
                    <a:pt x="66" y="10"/>
                    <a:pt x="64" y="9"/>
                    <a:pt x="58" y="7"/>
                  </a:cubicBezTo>
                  <a:cubicBezTo>
                    <a:pt x="52" y="6"/>
                    <a:pt x="48" y="2"/>
                    <a:pt x="38" y="3"/>
                  </a:cubicBezTo>
                  <a:cubicBezTo>
                    <a:pt x="32" y="4"/>
                    <a:pt x="28" y="2"/>
                    <a:pt x="25" y="0"/>
                  </a:cubicBezTo>
                  <a:cubicBezTo>
                    <a:pt x="24" y="3"/>
                    <a:pt x="24" y="5"/>
                    <a:pt x="24" y="6"/>
                  </a:cubicBezTo>
                  <a:cubicBezTo>
                    <a:pt x="24" y="10"/>
                    <a:pt x="21" y="9"/>
                    <a:pt x="19" y="1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23" name="Freeform 18"/>
            <p:cNvSpPr>
              <a:spLocks noChangeArrowheads="1"/>
            </p:cNvSpPr>
            <p:nvPr/>
          </p:nvSpPr>
          <p:spPr bwMode="auto">
            <a:xfrm>
              <a:off x="3287724" y="2163765"/>
              <a:ext cx="61913" cy="22225"/>
            </a:xfrm>
            <a:custGeom>
              <a:avLst/>
              <a:gdLst>
                <a:gd name="T0" fmla="*/ 16 w 32"/>
                <a:gd name="T1" fmla="*/ 7 h 11"/>
                <a:gd name="T2" fmla="*/ 25 w 32"/>
                <a:gd name="T3" fmla="*/ 10 h 11"/>
                <a:gd name="T4" fmla="*/ 32 w 32"/>
                <a:gd name="T5" fmla="*/ 8 h 11"/>
                <a:gd name="T6" fmla="*/ 26 w 32"/>
                <a:gd name="T7" fmla="*/ 7 h 11"/>
                <a:gd name="T8" fmla="*/ 15 w 32"/>
                <a:gd name="T9" fmla="*/ 2 h 11"/>
                <a:gd name="T10" fmla="*/ 1 w 32"/>
                <a:gd name="T11" fmla="*/ 5 h 11"/>
                <a:gd name="T12" fmla="*/ 0 w 32"/>
                <a:gd name="T13" fmla="*/ 11 h 11"/>
                <a:gd name="T14" fmla="*/ 3 w 32"/>
                <a:gd name="T15" fmla="*/ 11 h 11"/>
                <a:gd name="T16" fmla="*/ 16 w 32"/>
                <a:gd name="T17" fmla="*/ 7 h 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11"/>
                <a:gd name="T29" fmla="*/ 32 w 32"/>
                <a:gd name="T30" fmla="*/ 11 h 1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11">
                  <a:moveTo>
                    <a:pt x="16" y="7"/>
                  </a:moveTo>
                  <a:cubicBezTo>
                    <a:pt x="18" y="5"/>
                    <a:pt x="22" y="9"/>
                    <a:pt x="25" y="10"/>
                  </a:cubicBezTo>
                  <a:cubicBezTo>
                    <a:pt x="29" y="10"/>
                    <a:pt x="32" y="8"/>
                    <a:pt x="32" y="8"/>
                  </a:cubicBezTo>
                  <a:cubicBezTo>
                    <a:pt x="32" y="8"/>
                    <a:pt x="32" y="7"/>
                    <a:pt x="26" y="7"/>
                  </a:cubicBezTo>
                  <a:cubicBezTo>
                    <a:pt x="21" y="7"/>
                    <a:pt x="20" y="0"/>
                    <a:pt x="15" y="2"/>
                  </a:cubicBezTo>
                  <a:cubicBezTo>
                    <a:pt x="10" y="5"/>
                    <a:pt x="7" y="5"/>
                    <a:pt x="1" y="5"/>
                  </a:cubicBezTo>
                  <a:cubicBezTo>
                    <a:pt x="1" y="6"/>
                    <a:pt x="0" y="9"/>
                    <a:pt x="0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6" y="11"/>
                    <a:pt x="13" y="9"/>
                    <a:pt x="16" y="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24" name="Freeform 19"/>
            <p:cNvSpPr>
              <a:spLocks noChangeArrowheads="1"/>
            </p:cNvSpPr>
            <p:nvPr/>
          </p:nvSpPr>
          <p:spPr bwMode="auto">
            <a:xfrm>
              <a:off x="3275024" y="2105027"/>
              <a:ext cx="125413" cy="101600"/>
            </a:xfrm>
            <a:custGeom>
              <a:avLst/>
              <a:gdLst>
                <a:gd name="T0" fmla="*/ 15 w 66"/>
                <a:gd name="T1" fmla="*/ 51 h 53"/>
                <a:gd name="T2" fmla="*/ 21 w 66"/>
                <a:gd name="T3" fmla="*/ 48 h 53"/>
                <a:gd name="T4" fmla="*/ 37 w 66"/>
                <a:gd name="T5" fmla="*/ 47 h 53"/>
                <a:gd name="T6" fmla="*/ 40 w 66"/>
                <a:gd name="T7" fmla="*/ 48 h 53"/>
                <a:gd name="T8" fmla="*/ 40 w 66"/>
                <a:gd name="T9" fmla="*/ 47 h 53"/>
                <a:gd name="T10" fmla="*/ 48 w 66"/>
                <a:gd name="T11" fmla="*/ 50 h 53"/>
                <a:gd name="T12" fmla="*/ 65 w 66"/>
                <a:gd name="T13" fmla="*/ 51 h 53"/>
                <a:gd name="T14" fmla="*/ 66 w 66"/>
                <a:gd name="T15" fmla="*/ 50 h 53"/>
                <a:gd name="T16" fmla="*/ 66 w 66"/>
                <a:gd name="T17" fmla="*/ 43 h 53"/>
                <a:gd name="T18" fmla="*/ 60 w 66"/>
                <a:gd name="T19" fmla="*/ 36 h 53"/>
                <a:gd name="T20" fmla="*/ 58 w 66"/>
                <a:gd name="T21" fmla="*/ 29 h 53"/>
                <a:gd name="T22" fmla="*/ 56 w 66"/>
                <a:gd name="T23" fmla="*/ 26 h 53"/>
                <a:gd name="T24" fmla="*/ 50 w 66"/>
                <a:gd name="T25" fmla="*/ 18 h 53"/>
                <a:gd name="T26" fmla="*/ 42 w 66"/>
                <a:gd name="T27" fmla="*/ 8 h 53"/>
                <a:gd name="T28" fmla="*/ 38 w 66"/>
                <a:gd name="T29" fmla="*/ 8 h 53"/>
                <a:gd name="T30" fmla="*/ 32 w 66"/>
                <a:gd name="T31" fmla="*/ 2 h 53"/>
                <a:gd name="T32" fmla="*/ 23 w 66"/>
                <a:gd name="T33" fmla="*/ 3 h 53"/>
                <a:gd name="T34" fmla="*/ 13 w 66"/>
                <a:gd name="T35" fmla="*/ 3 h 53"/>
                <a:gd name="T36" fmla="*/ 6 w 66"/>
                <a:gd name="T37" fmla="*/ 8 h 53"/>
                <a:gd name="T38" fmla="*/ 6 w 66"/>
                <a:gd name="T39" fmla="*/ 8 h 53"/>
                <a:gd name="T40" fmla="*/ 3 w 66"/>
                <a:gd name="T41" fmla="*/ 18 h 53"/>
                <a:gd name="T42" fmla="*/ 7 w 66"/>
                <a:gd name="T43" fmla="*/ 34 h 53"/>
                <a:gd name="T44" fmla="*/ 8 w 66"/>
                <a:gd name="T45" fmla="*/ 36 h 53"/>
                <a:gd name="T46" fmla="*/ 22 w 66"/>
                <a:gd name="T47" fmla="*/ 33 h 53"/>
                <a:gd name="T48" fmla="*/ 33 w 66"/>
                <a:gd name="T49" fmla="*/ 38 h 53"/>
                <a:gd name="T50" fmla="*/ 39 w 66"/>
                <a:gd name="T51" fmla="*/ 39 h 53"/>
                <a:gd name="T52" fmla="*/ 32 w 66"/>
                <a:gd name="T53" fmla="*/ 41 h 53"/>
                <a:gd name="T54" fmla="*/ 23 w 66"/>
                <a:gd name="T55" fmla="*/ 38 h 53"/>
                <a:gd name="T56" fmla="*/ 10 w 66"/>
                <a:gd name="T57" fmla="*/ 42 h 53"/>
                <a:gd name="T58" fmla="*/ 7 w 66"/>
                <a:gd name="T59" fmla="*/ 42 h 53"/>
                <a:gd name="T60" fmla="*/ 8 w 66"/>
                <a:gd name="T61" fmla="*/ 48 h 53"/>
                <a:gd name="T62" fmla="*/ 9 w 66"/>
                <a:gd name="T63" fmla="*/ 49 h 53"/>
                <a:gd name="T64" fmla="*/ 15 w 66"/>
                <a:gd name="T65" fmla="*/ 51 h 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6"/>
                <a:gd name="T100" fmla="*/ 0 h 53"/>
                <a:gd name="T101" fmla="*/ 66 w 66"/>
                <a:gd name="T102" fmla="*/ 53 h 5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6" h="53">
                  <a:moveTo>
                    <a:pt x="15" y="51"/>
                  </a:moveTo>
                  <a:cubicBezTo>
                    <a:pt x="17" y="51"/>
                    <a:pt x="21" y="48"/>
                    <a:pt x="21" y="48"/>
                  </a:cubicBezTo>
                  <a:cubicBezTo>
                    <a:pt x="21" y="48"/>
                    <a:pt x="35" y="47"/>
                    <a:pt x="37" y="47"/>
                  </a:cubicBezTo>
                  <a:cubicBezTo>
                    <a:pt x="38" y="47"/>
                    <a:pt x="39" y="47"/>
                    <a:pt x="40" y="48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7"/>
                    <a:pt x="48" y="48"/>
                    <a:pt x="48" y="50"/>
                  </a:cubicBezTo>
                  <a:cubicBezTo>
                    <a:pt x="49" y="52"/>
                    <a:pt x="59" y="53"/>
                    <a:pt x="65" y="51"/>
                  </a:cubicBezTo>
                  <a:cubicBezTo>
                    <a:pt x="65" y="51"/>
                    <a:pt x="66" y="50"/>
                    <a:pt x="66" y="50"/>
                  </a:cubicBezTo>
                  <a:cubicBezTo>
                    <a:pt x="66" y="48"/>
                    <a:pt x="66" y="44"/>
                    <a:pt x="66" y="43"/>
                  </a:cubicBezTo>
                  <a:cubicBezTo>
                    <a:pt x="66" y="42"/>
                    <a:pt x="62" y="38"/>
                    <a:pt x="60" y="36"/>
                  </a:cubicBezTo>
                  <a:cubicBezTo>
                    <a:pt x="58" y="34"/>
                    <a:pt x="58" y="29"/>
                    <a:pt x="58" y="29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5" y="19"/>
                    <a:pt x="50" y="18"/>
                  </a:cubicBezTo>
                  <a:cubicBezTo>
                    <a:pt x="45" y="16"/>
                    <a:pt x="42" y="8"/>
                    <a:pt x="42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5" y="4"/>
                    <a:pt x="32" y="2"/>
                  </a:cubicBezTo>
                  <a:cubicBezTo>
                    <a:pt x="29" y="0"/>
                    <a:pt x="23" y="3"/>
                    <a:pt x="23" y="3"/>
                  </a:cubicBezTo>
                  <a:cubicBezTo>
                    <a:pt x="23" y="3"/>
                    <a:pt x="17" y="4"/>
                    <a:pt x="13" y="3"/>
                  </a:cubicBezTo>
                  <a:cubicBezTo>
                    <a:pt x="9" y="2"/>
                    <a:pt x="10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12"/>
                    <a:pt x="5" y="15"/>
                    <a:pt x="3" y="18"/>
                  </a:cubicBezTo>
                  <a:cubicBezTo>
                    <a:pt x="0" y="23"/>
                    <a:pt x="5" y="31"/>
                    <a:pt x="7" y="34"/>
                  </a:cubicBezTo>
                  <a:cubicBezTo>
                    <a:pt x="8" y="34"/>
                    <a:pt x="8" y="35"/>
                    <a:pt x="8" y="36"/>
                  </a:cubicBezTo>
                  <a:cubicBezTo>
                    <a:pt x="14" y="36"/>
                    <a:pt x="17" y="36"/>
                    <a:pt x="22" y="33"/>
                  </a:cubicBezTo>
                  <a:cubicBezTo>
                    <a:pt x="27" y="31"/>
                    <a:pt x="28" y="38"/>
                    <a:pt x="33" y="38"/>
                  </a:cubicBezTo>
                  <a:cubicBezTo>
                    <a:pt x="39" y="38"/>
                    <a:pt x="39" y="39"/>
                    <a:pt x="39" y="39"/>
                  </a:cubicBezTo>
                  <a:cubicBezTo>
                    <a:pt x="39" y="39"/>
                    <a:pt x="36" y="41"/>
                    <a:pt x="32" y="41"/>
                  </a:cubicBezTo>
                  <a:cubicBezTo>
                    <a:pt x="29" y="40"/>
                    <a:pt x="25" y="36"/>
                    <a:pt x="23" y="38"/>
                  </a:cubicBezTo>
                  <a:cubicBezTo>
                    <a:pt x="20" y="40"/>
                    <a:pt x="13" y="42"/>
                    <a:pt x="10" y="42"/>
                  </a:cubicBezTo>
                  <a:cubicBezTo>
                    <a:pt x="9" y="42"/>
                    <a:pt x="8" y="42"/>
                    <a:pt x="7" y="42"/>
                  </a:cubicBezTo>
                  <a:cubicBezTo>
                    <a:pt x="6" y="44"/>
                    <a:pt x="6" y="46"/>
                    <a:pt x="8" y="48"/>
                  </a:cubicBezTo>
                  <a:cubicBezTo>
                    <a:pt x="8" y="48"/>
                    <a:pt x="9" y="49"/>
                    <a:pt x="9" y="49"/>
                  </a:cubicBezTo>
                  <a:cubicBezTo>
                    <a:pt x="15" y="48"/>
                    <a:pt x="13" y="50"/>
                    <a:pt x="15" y="5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25" name="Freeform 20"/>
            <p:cNvSpPr>
              <a:spLocks noChangeArrowheads="1"/>
            </p:cNvSpPr>
            <p:nvPr/>
          </p:nvSpPr>
          <p:spPr bwMode="auto">
            <a:xfrm>
              <a:off x="3290899" y="2195514"/>
              <a:ext cx="60325" cy="33338"/>
            </a:xfrm>
            <a:custGeom>
              <a:avLst/>
              <a:gdLst>
                <a:gd name="T0" fmla="*/ 16 w 31"/>
                <a:gd name="T1" fmla="*/ 17 h 18"/>
                <a:gd name="T2" fmla="*/ 26 w 31"/>
                <a:gd name="T3" fmla="*/ 12 h 18"/>
                <a:gd name="T4" fmla="*/ 30 w 31"/>
                <a:gd name="T5" fmla="*/ 10 h 18"/>
                <a:gd name="T6" fmla="*/ 29 w 31"/>
                <a:gd name="T7" fmla="*/ 5 h 18"/>
                <a:gd name="T8" fmla="*/ 31 w 31"/>
                <a:gd name="T9" fmla="*/ 1 h 18"/>
                <a:gd name="T10" fmla="*/ 28 w 31"/>
                <a:gd name="T11" fmla="*/ 0 h 18"/>
                <a:gd name="T12" fmla="*/ 12 w 31"/>
                <a:gd name="T13" fmla="*/ 1 h 18"/>
                <a:gd name="T14" fmla="*/ 6 w 31"/>
                <a:gd name="T15" fmla="*/ 4 h 18"/>
                <a:gd name="T16" fmla="*/ 0 w 31"/>
                <a:gd name="T17" fmla="*/ 2 h 18"/>
                <a:gd name="T18" fmla="*/ 9 w 31"/>
                <a:gd name="T19" fmla="*/ 9 h 18"/>
                <a:gd name="T20" fmla="*/ 14 w 31"/>
                <a:gd name="T21" fmla="*/ 18 h 18"/>
                <a:gd name="T22" fmla="*/ 15 w 31"/>
                <a:gd name="T23" fmla="*/ 18 h 18"/>
                <a:gd name="T24" fmla="*/ 16 w 31"/>
                <a:gd name="T25" fmla="*/ 17 h 1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1"/>
                <a:gd name="T40" fmla="*/ 0 h 18"/>
                <a:gd name="T41" fmla="*/ 31 w 31"/>
                <a:gd name="T42" fmla="*/ 18 h 1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1" h="18">
                  <a:moveTo>
                    <a:pt x="16" y="17"/>
                  </a:moveTo>
                  <a:cubicBezTo>
                    <a:pt x="19" y="16"/>
                    <a:pt x="24" y="11"/>
                    <a:pt x="26" y="12"/>
                  </a:cubicBezTo>
                  <a:cubicBezTo>
                    <a:pt x="27" y="13"/>
                    <a:pt x="30" y="11"/>
                    <a:pt x="30" y="10"/>
                  </a:cubicBezTo>
                  <a:cubicBezTo>
                    <a:pt x="30" y="9"/>
                    <a:pt x="26" y="6"/>
                    <a:pt x="29" y="5"/>
                  </a:cubicBezTo>
                  <a:cubicBezTo>
                    <a:pt x="31" y="4"/>
                    <a:pt x="31" y="2"/>
                    <a:pt x="31" y="1"/>
                  </a:cubicBezTo>
                  <a:cubicBezTo>
                    <a:pt x="30" y="0"/>
                    <a:pt x="29" y="0"/>
                    <a:pt x="28" y="0"/>
                  </a:cubicBezTo>
                  <a:cubicBezTo>
                    <a:pt x="26" y="0"/>
                    <a:pt x="12" y="1"/>
                    <a:pt x="12" y="1"/>
                  </a:cubicBezTo>
                  <a:cubicBezTo>
                    <a:pt x="12" y="1"/>
                    <a:pt x="8" y="4"/>
                    <a:pt x="6" y="4"/>
                  </a:cubicBezTo>
                  <a:cubicBezTo>
                    <a:pt x="4" y="3"/>
                    <a:pt x="6" y="1"/>
                    <a:pt x="0" y="2"/>
                  </a:cubicBezTo>
                  <a:cubicBezTo>
                    <a:pt x="3" y="6"/>
                    <a:pt x="3" y="7"/>
                    <a:pt x="9" y="9"/>
                  </a:cubicBezTo>
                  <a:cubicBezTo>
                    <a:pt x="16" y="11"/>
                    <a:pt x="9" y="14"/>
                    <a:pt x="14" y="18"/>
                  </a:cubicBezTo>
                  <a:cubicBezTo>
                    <a:pt x="14" y="18"/>
                    <a:pt x="15" y="18"/>
                    <a:pt x="15" y="18"/>
                  </a:cubicBezTo>
                  <a:cubicBezTo>
                    <a:pt x="16" y="18"/>
                    <a:pt x="16" y="17"/>
                    <a:pt x="16" y="1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26" name="Freeform 21"/>
            <p:cNvSpPr>
              <a:spLocks noChangeArrowheads="1"/>
            </p:cNvSpPr>
            <p:nvPr/>
          </p:nvSpPr>
          <p:spPr bwMode="auto">
            <a:xfrm>
              <a:off x="3959238" y="2227264"/>
              <a:ext cx="263526" cy="185739"/>
            </a:xfrm>
            <a:custGeom>
              <a:avLst/>
              <a:gdLst>
                <a:gd name="T0" fmla="*/ 128 w 138"/>
                <a:gd name="T1" fmla="*/ 55 h 97"/>
                <a:gd name="T2" fmla="*/ 124 w 138"/>
                <a:gd name="T3" fmla="*/ 47 h 97"/>
                <a:gd name="T4" fmla="*/ 117 w 138"/>
                <a:gd name="T5" fmla="*/ 41 h 97"/>
                <a:gd name="T6" fmla="*/ 112 w 138"/>
                <a:gd name="T7" fmla="*/ 34 h 97"/>
                <a:gd name="T8" fmla="*/ 103 w 138"/>
                <a:gd name="T9" fmla="*/ 30 h 97"/>
                <a:gd name="T10" fmla="*/ 101 w 138"/>
                <a:gd name="T11" fmla="*/ 27 h 97"/>
                <a:gd name="T12" fmla="*/ 97 w 138"/>
                <a:gd name="T13" fmla="*/ 26 h 97"/>
                <a:gd name="T14" fmla="*/ 98 w 138"/>
                <a:gd name="T15" fmla="*/ 22 h 97"/>
                <a:gd name="T16" fmla="*/ 97 w 138"/>
                <a:gd name="T17" fmla="*/ 12 h 97"/>
                <a:gd name="T18" fmla="*/ 89 w 138"/>
                <a:gd name="T19" fmla="*/ 1 h 97"/>
                <a:gd name="T20" fmla="*/ 87 w 138"/>
                <a:gd name="T21" fmla="*/ 1 h 97"/>
                <a:gd name="T22" fmla="*/ 78 w 138"/>
                <a:gd name="T23" fmla="*/ 5 h 97"/>
                <a:gd name="T24" fmla="*/ 76 w 138"/>
                <a:gd name="T25" fmla="*/ 10 h 97"/>
                <a:gd name="T26" fmla="*/ 65 w 138"/>
                <a:gd name="T27" fmla="*/ 21 h 97"/>
                <a:gd name="T28" fmla="*/ 49 w 138"/>
                <a:gd name="T29" fmla="*/ 25 h 97"/>
                <a:gd name="T30" fmla="*/ 48 w 138"/>
                <a:gd name="T31" fmla="*/ 31 h 97"/>
                <a:gd name="T32" fmla="*/ 38 w 138"/>
                <a:gd name="T33" fmla="*/ 36 h 97"/>
                <a:gd name="T34" fmla="*/ 26 w 138"/>
                <a:gd name="T35" fmla="*/ 40 h 97"/>
                <a:gd name="T36" fmla="*/ 18 w 138"/>
                <a:gd name="T37" fmla="*/ 40 h 97"/>
                <a:gd name="T38" fmla="*/ 12 w 138"/>
                <a:gd name="T39" fmla="*/ 42 h 97"/>
                <a:gd name="T40" fmla="*/ 11 w 138"/>
                <a:gd name="T41" fmla="*/ 41 h 97"/>
                <a:gd name="T42" fmla="*/ 5 w 138"/>
                <a:gd name="T43" fmla="*/ 48 h 97"/>
                <a:gd name="T44" fmla="*/ 0 w 138"/>
                <a:gd name="T45" fmla="*/ 59 h 97"/>
                <a:gd name="T46" fmla="*/ 1 w 138"/>
                <a:gd name="T47" fmla="*/ 69 h 97"/>
                <a:gd name="T48" fmla="*/ 5 w 138"/>
                <a:gd name="T49" fmla="*/ 78 h 97"/>
                <a:gd name="T50" fmla="*/ 6 w 138"/>
                <a:gd name="T51" fmla="*/ 84 h 97"/>
                <a:gd name="T52" fmla="*/ 9 w 138"/>
                <a:gd name="T53" fmla="*/ 88 h 97"/>
                <a:gd name="T54" fmla="*/ 16 w 138"/>
                <a:gd name="T55" fmla="*/ 95 h 97"/>
                <a:gd name="T56" fmla="*/ 18 w 138"/>
                <a:gd name="T57" fmla="*/ 97 h 97"/>
                <a:gd name="T58" fmla="*/ 19 w 138"/>
                <a:gd name="T59" fmla="*/ 96 h 97"/>
                <a:gd name="T60" fmla="*/ 21 w 138"/>
                <a:gd name="T61" fmla="*/ 88 h 97"/>
                <a:gd name="T62" fmla="*/ 27 w 138"/>
                <a:gd name="T63" fmla="*/ 86 h 97"/>
                <a:gd name="T64" fmla="*/ 32 w 138"/>
                <a:gd name="T65" fmla="*/ 85 h 97"/>
                <a:gd name="T66" fmla="*/ 42 w 138"/>
                <a:gd name="T67" fmla="*/ 86 h 97"/>
                <a:gd name="T68" fmla="*/ 42 w 138"/>
                <a:gd name="T69" fmla="*/ 79 h 97"/>
                <a:gd name="T70" fmla="*/ 53 w 138"/>
                <a:gd name="T71" fmla="*/ 70 h 97"/>
                <a:gd name="T72" fmla="*/ 63 w 138"/>
                <a:gd name="T73" fmla="*/ 76 h 97"/>
                <a:gd name="T74" fmla="*/ 84 w 138"/>
                <a:gd name="T75" fmla="*/ 80 h 97"/>
                <a:gd name="T76" fmla="*/ 88 w 138"/>
                <a:gd name="T77" fmla="*/ 72 h 97"/>
                <a:gd name="T78" fmla="*/ 97 w 138"/>
                <a:gd name="T79" fmla="*/ 72 h 97"/>
                <a:gd name="T80" fmla="*/ 108 w 138"/>
                <a:gd name="T81" fmla="*/ 69 h 97"/>
                <a:gd name="T82" fmla="*/ 117 w 138"/>
                <a:gd name="T83" fmla="*/ 68 h 97"/>
                <a:gd name="T84" fmla="*/ 130 w 138"/>
                <a:gd name="T85" fmla="*/ 69 h 97"/>
                <a:gd name="T86" fmla="*/ 138 w 138"/>
                <a:gd name="T87" fmla="*/ 68 h 97"/>
                <a:gd name="T88" fmla="*/ 136 w 138"/>
                <a:gd name="T89" fmla="*/ 61 h 97"/>
                <a:gd name="T90" fmla="*/ 128 w 138"/>
                <a:gd name="T91" fmla="*/ 55 h 9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38"/>
                <a:gd name="T139" fmla="*/ 0 h 97"/>
                <a:gd name="T140" fmla="*/ 138 w 138"/>
                <a:gd name="T141" fmla="*/ 97 h 9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38" h="97">
                  <a:moveTo>
                    <a:pt x="128" y="55"/>
                  </a:moveTo>
                  <a:cubicBezTo>
                    <a:pt x="128" y="53"/>
                    <a:pt x="128" y="51"/>
                    <a:pt x="124" y="47"/>
                  </a:cubicBezTo>
                  <a:cubicBezTo>
                    <a:pt x="120" y="44"/>
                    <a:pt x="117" y="43"/>
                    <a:pt x="117" y="41"/>
                  </a:cubicBezTo>
                  <a:cubicBezTo>
                    <a:pt x="117" y="39"/>
                    <a:pt x="115" y="38"/>
                    <a:pt x="112" y="34"/>
                  </a:cubicBezTo>
                  <a:cubicBezTo>
                    <a:pt x="108" y="30"/>
                    <a:pt x="103" y="30"/>
                    <a:pt x="103" y="30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4" y="24"/>
                    <a:pt x="98" y="22"/>
                  </a:cubicBezTo>
                  <a:cubicBezTo>
                    <a:pt x="102" y="20"/>
                    <a:pt x="98" y="14"/>
                    <a:pt x="97" y="12"/>
                  </a:cubicBezTo>
                  <a:cubicBezTo>
                    <a:pt x="97" y="10"/>
                    <a:pt x="91" y="3"/>
                    <a:pt x="89" y="1"/>
                  </a:cubicBezTo>
                  <a:cubicBezTo>
                    <a:pt x="89" y="1"/>
                    <a:pt x="88" y="1"/>
                    <a:pt x="87" y="1"/>
                  </a:cubicBezTo>
                  <a:cubicBezTo>
                    <a:pt x="85" y="0"/>
                    <a:pt x="80" y="2"/>
                    <a:pt x="78" y="5"/>
                  </a:cubicBezTo>
                  <a:cubicBezTo>
                    <a:pt x="76" y="7"/>
                    <a:pt x="77" y="8"/>
                    <a:pt x="76" y="10"/>
                  </a:cubicBezTo>
                  <a:cubicBezTo>
                    <a:pt x="74" y="12"/>
                    <a:pt x="68" y="17"/>
                    <a:pt x="65" y="21"/>
                  </a:cubicBezTo>
                  <a:cubicBezTo>
                    <a:pt x="61" y="26"/>
                    <a:pt x="52" y="23"/>
                    <a:pt x="49" y="25"/>
                  </a:cubicBezTo>
                  <a:cubicBezTo>
                    <a:pt x="46" y="26"/>
                    <a:pt x="50" y="29"/>
                    <a:pt x="48" y="31"/>
                  </a:cubicBezTo>
                  <a:cubicBezTo>
                    <a:pt x="46" y="32"/>
                    <a:pt x="40" y="35"/>
                    <a:pt x="38" y="36"/>
                  </a:cubicBezTo>
                  <a:cubicBezTo>
                    <a:pt x="36" y="37"/>
                    <a:pt x="28" y="37"/>
                    <a:pt x="26" y="40"/>
                  </a:cubicBezTo>
                  <a:cubicBezTo>
                    <a:pt x="23" y="43"/>
                    <a:pt x="21" y="36"/>
                    <a:pt x="18" y="40"/>
                  </a:cubicBezTo>
                  <a:cubicBezTo>
                    <a:pt x="16" y="43"/>
                    <a:pt x="13" y="43"/>
                    <a:pt x="12" y="42"/>
                  </a:cubicBezTo>
                  <a:cubicBezTo>
                    <a:pt x="12" y="42"/>
                    <a:pt x="11" y="42"/>
                    <a:pt x="11" y="41"/>
                  </a:cubicBezTo>
                  <a:cubicBezTo>
                    <a:pt x="9" y="43"/>
                    <a:pt x="6" y="45"/>
                    <a:pt x="5" y="48"/>
                  </a:cubicBezTo>
                  <a:cubicBezTo>
                    <a:pt x="4" y="53"/>
                    <a:pt x="0" y="57"/>
                    <a:pt x="0" y="59"/>
                  </a:cubicBezTo>
                  <a:cubicBezTo>
                    <a:pt x="0" y="62"/>
                    <a:pt x="1" y="65"/>
                    <a:pt x="1" y="69"/>
                  </a:cubicBezTo>
                  <a:cubicBezTo>
                    <a:pt x="1" y="73"/>
                    <a:pt x="2" y="75"/>
                    <a:pt x="5" y="78"/>
                  </a:cubicBezTo>
                  <a:cubicBezTo>
                    <a:pt x="7" y="81"/>
                    <a:pt x="6" y="84"/>
                    <a:pt x="6" y="84"/>
                  </a:cubicBezTo>
                  <a:cubicBezTo>
                    <a:pt x="6" y="84"/>
                    <a:pt x="7" y="86"/>
                    <a:pt x="9" y="88"/>
                  </a:cubicBezTo>
                  <a:cubicBezTo>
                    <a:pt x="11" y="90"/>
                    <a:pt x="16" y="94"/>
                    <a:pt x="16" y="95"/>
                  </a:cubicBezTo>
                  <a:cubicBezTo>
                    <a:pt x="16" y="96"/>
                    <a:pt x="17" y="97"/>
                    <a:pt x="18" y="97"/>
                  </a:cubicBezTo>
                  <a:cubicBezTo>
                    <a:pt x="18" y="97"/>
                    <a:pt x="18" y="96"/>
                    <a:pt x="19" y="96"/>
                  </a:cubicBezTo>
                  <a:cubicBezTo>
                    <a:pt x="22" y="93"/>
                    <a:pt x="21" y="88"/>
                    <a:pt x="21" y="88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2" y="79"/>
                    <a:pt x="49" y="70"/>
                    <a:pt x="53" y="70"/>
                  </a:cubicBezTo>
                  <a:cubicBezTo>
                    <a:pt x="58" y="70"/>
                    <a:pt x="63" y="76"/>
                    <a:pt x="63" y="76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80"/>
                    <a:pt x="85" y="74"/>
                    <a:pt x="88" y="72"/>
                  </a:cubicBezTo>
                  <a:cubicBezTo>
                    <a:pt x="90" y="71"/>
                    <a:pt x="94" y="74"/>
                    <a:pt x="97" y="72"/>
                  </a:cubicBezTo>
                  <a:cubicBezTo>
                    <a:pt x="99" y="71"/>
                    <a:pt x="104" y="69"/>
                    <a:pt x="108" y="69"/>
                  </a:cubicBezTo>
                  <a:cubicBezTo>
                    <a:pt x="113" y="69"/>
                    <a:pt x="115" y="72"/>
                    <a:pt x="117" y="68"/>
                  </a:cubicBezTo>
                  <a:cubicBezTo>
                    <a:pt x="120" y="63"/>
                    <a:pt x="130" y="69"/>
                    <a:pt x="130" y="69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6" y="61"/>
                    <a:pt x="128" y="57"/>
                    <a:pt x="128" y="5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27" name="Freeform 22"/>
            <p:cNvSpPr>
              <a:spLocks noChangeArrowheads="1"/>
            </p:cNvSpPr>
            <p:nvPr/>
          </p:nvSpPr>
          <p:spPr bwMode="auto">
            <a:xfrm>
              <a:off x="3706825" y="2165353"/>
              <a:ext cx="255589" cy="212725"/>
            </a:xfrm>
            <a:custGeom>
              <a:avLst/>
              <a:gdLst>
                <a:gd name="T0" fmla="*/ 83 w 134"/>
                <a:gd name="T1" fmla="*/ 81 h 111"/>
                <a:gd name="T2" fmla="*/ 89 w 134"/>
                <a:gd name="T3" fmla="*/ 80 h 111"/>
                <a:gd name="T4" fmla="*/ 97 w 134"/>
                <a:gd name="T5" fmla="*/ 86 h 111"/>
                <a:gd name="T6" fmla="*/ 102 w 134"/>
                <a:gd name="T7" fmla="*/ 81 h 111"/>
                <a:gd name="T8" fmla="*/ 110 w 134"/>
                <a:gd name="T9" fmla="*/ 63 h 111"/>
                <a:gd name="T10" fmla="*/ 116 w 134"/>
                <a:gd name="T11" fmla="*/ 57 h 111"/>
                <a:gd name="T12" fmla="*/ 117 w 134"/>
                <a:gd name="T13" fmla="*/ 51 h 111"/>
                <a:gd name="T14" fmla="*/ 120 w 134"/>
                <a:gd name="T15" fmla="*/ 43 h 111"/>
                <a:gd name="T16" fmla="*/ 126 w 134"/>
                <a:gd name="T17" fmla="*/ 31 h 111"/>
                <a:gd name="T18" fmla="*/ 133 w 134"/>
                <a:gd name="T19" fmla="*/ 27 h 111"/>
                <a:gd name="T20" fmla="*/ 132 w 134"/>
                <a:gd name="T21" fmla="*/ 20 h 111"/>
                <a:gd name="T22" fmla="*/ 128 w 134"/>
                <a:gd name="T23" fmla="*/ 16 h 111"/>
                <a:gd name="T24" fmla="*/ 128 w 134"/>
                <a:gd name="T25" fmla="*/ 9 h 111"/>
                <a:gd name="T26" fmla="*/ 124 w 134"/>
                <a:gd name="T27" fmla="*/ 5 h 111"/>
                <a:gd name="T28" fmla="*/ 120 w 134"/>
                <a:gd name="T29" fmla="*/ 3 h 111"/>
                <a:gd name="T30" fmla="*/ 112 w 134"/>
                <a:gd name="T31" fmla="*/ 10 h 111"/>
                <a:gd name="T32" fmla="*/ 103 w 134"/>
                <a:gd name="T33" fmla="*/ 8 h 111"/>
                <a:gd name="T34" fmla="*/ 88 w 134"/>
                <a:gd name="T35" fmla="*/ 7 h 111"/>
                <a:gd name="T36" fmla="*/ 80 w 134"/>
                <a:gd name="T37" fmla="*/ 13 h 111"/>
                <a:gd name="T38" fmla="*/ 69 w 134"/>
                <a:gd name="T39" fmla="*/ 13 h 111"/>
                <a:gd name="T40" fmla="*/ 60 w 134"/>
                <a:gd name="T41" fmla="*/ 8 h 111"/>
                <a:gd name="T42" fmla="*/ 51 w 134"/>
                <a:gd name="T43" fmla="*/ 11 h 111"/>
                <a:gd name="T44" fmla="*/ 45 w 134"/>
                <a:gd name="T45" fmla="*/ 5 h 111"/>
                <a:gd name="T46" fmla="*/ 36 w 134"/>
                <a:gd name="T47" fmla="*/ 2 h 111"/>
                <a:gd name="T48" fmla="*/ 29 w 134"/>
                <a:gd name="T49" fmla="*/ 4 h 111"/>
                <a:gd name="T50" fmla="*/ 19 w 134"/>
                <a:gd name="T51" fmla="*/ 4 h 111"/>
                <a:gd name="T52" fmla="*/ 16 w 134"/>
                <a:gd name="T53" fmla="*/ 13 h 111"/>
                <a:gd name="T54" fmla="*/ 11 w 134"/>
                <a:gd name="T55" fmla="*/ 21 h 111"/>
                <a:gd name="T56" fmla="*/ 10 w 134"/>
                <a:gd name="T57" fmla="*/ 23 h 111"/>
                <a:gd name="T58" fmla="*/ 11 w 134"/>
                <a:gd name="T59" fmla="*/ 31 h 111"/>
                <a:gd name="T60" fmla="*/ 10 w 134"/>
                <a:gd name="T61" fmla="*/ 47 h 111"/>
                <a:gd name="T62" fmla="*/ 6 w 134"/>
                <a:gd name="T63" fmla="*/ 54 h 111"/>
                <a:gd name="T64" fmla="*/ 1 w 134"/>
                <a:gd name="T65" fmla="*/ 62 h 111"/>
                <a:gd name="T66" fmla="*/ 1 w 134"/>
                <a:gd name="T67" fmla="*/ 75 h 111"/>
                <a:gd name="T68" fmla="*/ 5 w 134"/>
                <a:gd name="T69" fmla="*/ 84 h 111"/>
                <a:gd name="T70" fmla="*/ 5 w 134"/>
                <a:gd name="T71" fmla="*/ 84 h 111"/>
                <a:gd name="T72" fmla="*/ 22 w 134"/>
                <a:gd name="T73" fmla="*/ 88 h 111"/>
                <a:gd name="T74" fmla="*/ 32 w 134"/>
                <a:gd name="T75" fmla="*/ 100 h 111"/>
                <a:gd name="T76" fmla="*/ 38 w 134"/>
                <a:gd name="T77" fmla="*/ 110 h 111"/>
                <a:gd name="T78" fmla="*/ 50 w 134"/>
                <a:gd name="T79" fmla="*/ 107 h 111"/>
                <a:gd name="T80" fmla="*/ 65 w 134"/>
                <a:gd name="T81" fmla="*/ 105 h 111"/>
                <a:gd name="T82" fmla="*/ 66 w 134"/>
                <a:gd name="T83" fmla="*/ 105 h 111"/>
                <a:gd name="T84" fmla="*/ 70 w 134"/>
                <a:gd name="T85" fmla="*/ 93 h 111"/>
                <a:gd name="T86" fmla="*/ 83 w 134"/>
                <a:gd name="T87" fmla="*/ 81 h 11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4"/>
                <a:gd name="T133" fmla="*/ 0 h 111"/>
                <a:gd name="T134" fmla="*/ 134 w 134"/>
                <a:gd name="T135" fmla="*/ 111 h 111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4" h="111">
                  <a:moveTo>
                    <a:pt x="83" y="81"/>
                  </a:moveTo>
                  <a:cubicBezTo>
                    <a:pt x="84" y="81"/>
                    <a:pt x="87" y="82"/>
                    <a:pt x="89" y="80"/>
                  </a:cubicBezTo>
                  <a:cubicBezTo>
                    <a:pt x="92" y="78"/>
                    <a:pt x="97" y="82"/>
                    <a:pt x="97" y="86"/>
                  </a:cubicBezTo>
                  <a:cubicBezTo>
                    <a:pt x="98" y="89"/>
                    <a:pt x="100" y="84"/>
                    <a:pt x="102" y="81"/>
                  </a:cubicBezTo>
                  <a:cubicBezTo>
                    <a:pt x="104" y="77"/>
                    <a:pt x="110" y="66"/>
                    <a:pt x="110" y="63"/>
                  </a:cubicBezTo>
                  <a:cubicBezTo>
                    <a:pt x="110" y="61"/>
                    <a:pt x="116" y="58"/>
                    <a:pt x="116" y="57"/>
                  </a:cubicBezTo>
                  <a:cubicBezTo>
                    <a:pt x="116" y="55"/>
                    <a:pt x="115" y="51"/>
                    <a:pt x="117" y="51"/>
                  </a:cubicBezTo>
                  <a:cubicBezTo>
                    <a:pt x="119" y="50"/>
                    <a:pt x="120" y="45"/>
                    <a:pt x="120" y="43"/>
                  </a:cubicBezTo>
                  <a:cubicBezTo>
                    <a:pt x="119" y="42"/>
                    <a:pt x="125" y="32"/>
                    <a:pt x="126" y="31"/>
                  </a:cubicBezTo>
                  <a:cubicBezTo>
                    <a:pt x="127" y="30"/>
                    <a:pt x="133" y="30"/>
                    <a:pt x="133" y="27"/>
                  </a:cubicBezTo>
                  <a:cubicBezTo>
                    <a:pt x="133" y="24"/>
                    <a:pt x="134" y="21"/>
                    <a:pt x="132" y="20"/>
                  </a:cubicBezTo>
                  <a:cubicBezTo>
                    <a:pt x="130" y="20"/>
                    <a:pt x="128" y="17"/>
                    <a:pt x="128" y="16"/>
                  </a:cubicBezTo>
                  <a:cubicBezTo>
                    <a:pt x="128" y="15"/>
                    <a:pt x="128" y="12"/>
                    <a:pt x="128" y="9"/>
                  </a:cubicBezTo>
                  <a:cubicBezTo>
                    <a:pt x="126" y="9"/>
                    <a:pt x="126" y="6"/>
                    <a:pt x="124" y="5"/>
                  </a:cubicBezTo>
                  <a:cubicBezTo>
                    <a:pt x="122" y="3"/>
                    <a:pt x="122" y="2"/>
                    <a:pt x="120" y="3"/>
                  </a:cubicBezTo>
                  <a:cubicBezTo>
                    <a:pt x="118" y="3"/>
                    <a:pt x="115" y="9"/>
                    <a:pt x="112" y="10"/>
                  </a:cubicBezTo>
                  <a:cubicBezTo>
                    <a:pt x="109" y="11"/>
                    <a:pt x="105" y="9"/>
                    <a:pt x="103" y="8"/>
                  </a:cubicBezTo>
                  <a:cubicBezTo>
                    <a:pt x="101" y="7"/>
                    <a:pt x="91" y="8"/>
                    <a:pt x="88" y="7"/>
                  </a:cubicBezTo>
                  <a:cubicBezTo>
                    <a:pt x="85" y="7"/>
                    <a:pt x="82" y="11"/>
                    <a:pt x="80" y="13"/>
                  </a:cubicBezTo>
                  <a:cubicBezTo>
                    <a:pt x="78" y="14"/>
                    <a:pt x="71" y="13"/>
                    <a:pt x="69" y="13"/>
                  </a:cubicBezTo>
                  <a:cubicBezTo>
                    <a:pt x="67" y="12"/>
                    <a:pt x="62" y="8"/>
                    <a:pt x="60" y="8"/>
                  </a:cubicBezTo>
                  <a:cubicBezTo>
                    <a:pt x="58" y="8"/>
                    <a:pt x="54" y="9"/>
                    <a:pt x="51" y="11"/>
                  </a:cubicBezTo>
                  <a:cubicBezTo>
                    <a:pt x="48" y="13"/>
                    <a:pt x="47" y="7"/>
                    <a:pt x="45" y="5"/>
                  </a:cubicBezTo>
                  <a:cubicBezTo>
                    <a:pt x="43" y="2"/>
                    <a:pt x="38" y="4"/>
                    <a:pt x="36" y="2"/>
                  </a:cubicBezTo>
                  <a:cubicBezTo>
                    <a:pt x="33" y="0"/>
                    <a:pt x="31" y="5"/>
                    <a:pt x="29" y="4"/>
                  </a:cubicBezTo>
                  <a:cubicBezTo>
                    <a:pt x="27" y="4"/>
                    <a:pt x="21" y="3"/>
                    <a:pt x="19" y="4"/>
                  </a:cubicBezTo>
                  <a:cubicBezTo>
                    <a:pt x="17" y="6"/>
                    <a:pt x="17" y="12"/>
                    <a:pt x="16" y="13"/>
                  </a:cubicBezTo>
                  <a:cubicBezTo>
                    <a:pt x="15" y="14"/>
                    <a:pt x="11" y="19"/>
                    <a:pt x="11" y="21"/>
                  </a:cubicBezTo>
                  <a:cubicBezTo>
                    <a:pt x="11" y="22"/>
                    <a:pt x="11" y="23"/>
                    <a:pt x="10" y="23"/>
                  </a:cubicBezTo>
                  <a:cubicBezTo>
                    <a:pt x="10" y="26"/>
                    <a:pt x="11" y="30"/>
                    <a:pt x="11" y="31"/>
                  </a:cubicBezTo>
                  <a:cubicBezTo>
                    <a:pt x="11" y="33"/>
                    <a:pt x="12" y="45"/>
                    <a:pt x="10" y="47"/>
                  </a:cubicBezTo>
                  <a:cubicBezTo>
                    <a:pt x="7" y="50"/>
                    <a:pt x="6" y="54"/>
                    <a:pt x="6" y="54"/>
                  </a:cubicBezTo>
                  <a:cubicBezTo>
                    <a:pt x="6" y="54"/>
                    <a:pt x="2" y="56"/>
                    <a:pt x="1" y="62"/>
                  </a:cubicBezTo>
                  <a:cubicBezTo>
                    <a:pt x="0" y="67"/>
                    <a:pt x="1" y="71"/>
                    <a:pt x="1" y="75"/>
                  </a:cubicBezTo>
                  <a:cubicBezTo>
                    <a:pt x="1" y="78"/>
                    <a:pt x="3" y="80"/>
                    <a:pt x="5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7" y="87"/>
                    <a:pt x="16" y="87"/>
                    <a:pt x="22" y="88"/>
                  </a:cubicBezTo>
                  <a:cubicBezTo>
                    <a:pt x="27" y="90"/>
                    <a:pt x="32" y="97"/>
                    <a:pt x="32" y="100"/>
                  </a:cubicBezTo>
                  <a:cubicBezTo>
                    <a:pt x="32" y="103"/>
                    <a:pt x="36" y="108"/>
                    <a:pt x="38" y="110"/>
                  </a:cubicBezTo>
                  <a:cubicBezTo>
                    <a:pt x="41" y="111"/>
                    <a:pt x="47" y="107"/>
                    <a:pt x="50" y="107"/>
                  </a:cubicBezTo>
                  <a:cubicBezTo>
                    <a:pt x="53" y="107"/>
                    <a:pt x="63" y="107"/>
                    <a:pt x="65" y="105"/>
                  </a:cubicBezTo>
                  <a:cubicBezTo>
                    <a:pt x="65" y="105"/>
                    <a:pt x="66" y="105"/>
                    <a:pt x="66" y="105"/>
                  </a:cubicBezTo>
                  <a:cubicBezTo>
                    <a:pt x="69" y="99"/>
                    <a:pt x="70" y="93"/>
                    <a:pt x="70" y="93"/>
                  </a:cubicBezTo>
                  <a:cubicBezTo>
                    <a:pt x="70" y="93"/>
                    <a:pt x="81" y="81"/>
                    <a:pt x="83" y="8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28" name="Freeform 23"/>
            <p:cNvSpPr>
              <a:spLocks noChangeArrowheads="1"/>
            </p:cNvSpPr>
            <p:nvPr/>
          </p:nvSpPr>
          <p:spPr bwMode="auto">
            <a:xfrm>
              <a:off x="3663962" y="2198689"/>
              <a:ext cx="65088" cy="133350"/>
            </a:xfrm>
            <a:custGeom>
              <a:avLst/>
              <a:gdLst>
                <a:gd name="T0" fmla="*/ 23 w 34"/>
                <a:gd name="T1" fmla="*/ 45 h 70"/>
                <a:gd name="T2" fmla="*/ 28 w 34"/>
                <a:gd name="T3" fmla="*/ 37 h 70"/>
                <a:gd name="T4" fmla="*/ 32 w 34"/>
                <a:gd name="T5" fmla="*/ 30 h 70"/>
                <a:gd name="T6" fmla="*/ 33 w 34"/>
                <a:gd name="T7" fmla="*/ 14 h 70"/>
                <a:gd name="T8" fmla="*/ 32 w 34"/>
                <a:gd name="T9" fmla="*/ 6 h 70"/>
                <a:gd name="T10" fmla="*/ 28 w 34"/>
                <a:gd name="T11" fmla="*/ 6 h 70"/>
                <a:gd name="T12" fmla="*/ 25 w 34"/>
                <a:gd name="T13" fmla="*/ 1 h 70"/>
                <a:gd name="T14" fmla="*/ 21 w 34"/>
                <a:gd name="T15" fmla="*/ 6 h 70"/>
                <a:gd name="T16" fmla="*/ 18 w 34"/>
                <a:gd name="T17" fmla="*/ 11 h 70"/>
                <a:gd name="T18" fmla="*/ 8 w 34"/>
                <a:gd name="T19" fmla="*/ 13 h 70"/>
                <a:gd name="T20" fmla="*/ 2 w 34"/>
                <a:gd name="T21" fmla="*/ 17 h 70"/>
                <a:gd name="T22" fmla="*/ 0 w 34"/>
                <a:gd name="T23" fmla="*/ 17 h 70"/>
                <a:gd name="T24" fmla="*/ 6 w 34"/>
                <a:gd name="T25" fmla="*/ 28 h 70"/>
                <a:gd name="T26" fmla="*/ 9 w 34"/>
                <a:gd name="T27" fmla="*/ 36 h 70"/>
                <a:gd name="T28" fmla="*/ 10 w 34"/>
                <a:gd name="T29" fmla="*/ 49 h 70"/>
                <a:gd name="T30" fmla="*/ 11 w 34"/>
                <a:gd name="T31" fmla="*/ 70 h 70"/>
                <a:gd name="T32" fmla="*/ 19 w 34"/>
                <a:gd name="T33" fmla="*/ 69 h 70"/>
                <a:gd name="T34" fmla="*/ 27 w 34"/>
                <a:gd name="T35" fmla="*/ 67 h 70"/>
                <a:gd name="T36" fmla="*/ 23 w 34"/>
                <a:gd name="T37" fmla="*/ 58 h 70"/>
                <a:gd name="T38" fmla="*/ 23 w 34"/>
                <a:gd name="T39" fmla="*/ 45 h 7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4"/>
                <a:gd name="T61" fmla="*/ 0 h 70"/>
                <a:gd name="T62" fmla="*/ 34 w 34"/>
                <a:gd name="T63" fmla="*/ 70 h 7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4" h="70">
                  <a:moveTo>
                    <a:pt x="23" y="45"/>
                  </a:moveTo>
                  <a:cubicBezTo>
                    <a:pt x="24" y="39"/>
                    <a:pt x="28" y="37"/>
                    <a:pt x="28" y="37"/>
                  </a:cubicBezTo>
                  <a:cubicBezTo>
                    <a:pt x="28" y="37"/>
                    <a:pt x="29" y="33"/>
                    <a:pt x="32" y="30"/>
                  </a:cubicBezTo>
                  <a:cubicBezTo>
                    <a:pt x="34" y="28"/>
                    <a:pt x="33" y="16"/>
                    <a:pt x="33" y="14"/>
                  </a:cubicBezTo>
                  <a:cubicBezTo>
                    <a:pt x="33" y="13"/>
                    <a:pt x="32" y="9"/>
                    <a:pt x="32" y="6"/>
                  </a:cubicBezTo>
                  <a:cubicBezTo>
                    <a:pt x="31" y="7"/>
                    <a:pt x="30" y="7"/>
                    <a:pt x="28" y="6"/>
                  </a:cubicBezTo>
                  <a:cubicBezTo>
                    <a:pt x="25" y="5"/>
                    <a:pt x="28" y="2"/>
                    <a:pt x="25" y="1"/>
                  </a:cubicBezTo>
                  <a:cubicBezTo>
                    <a:pt x="21" y="0"/>
                    <a:pt x="20" y="4"/>
                    <a:pt x="21" y="6"/>
                  </a:cubicBezTo>
                  <a:cubicBezTo>
                    <a:pt x="21" y="9"/>
                    <a:pt x="19" y="9"/>
                    <a:pt x="18" y="11"/>
                  </a:cubicBezTo>
                  <a:cubicBezTo>
                    <a:pt x="16" y="12"/>
                    <a:pt x="10" y="13"/>
                    <a:pt x="8" y="13"/>
                  </a:cubicBezTo>
                  <a:cubicBezTo>
                    <a:pt x="6" y="13"/>
                    <a:pt x="4" y="16"/>
                    <a:pt x="2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1" y="26"/>
                    <a:pt x="2" y="25"/>
                    <a:pt x="6" y="28"/>
                  </a:cubicBezTo>
                  <a:cubicBezTo>
                    <a:pt x="11" y="30"/>
                    <a:pt x="7" y="34"/>
                    <a:pt x="9" y="36"/>
                  </a:cubicBezTo>
                  <a:cubicBezTo>
                    <a:pt x="11" y="38"/>
                    <a:pt x="10" y="43"/>
                    <a:pt x="10" y="49"/>
                  </a:cubicBezTo>
                  <a:cubicBezTo>
                    <a:pt x="11" y="53"/>
                    <a:pt x="11" y="63"/>
                    <a:pt x="11" y="70"/>
                  </a:cubicBezTo>
                  <a:cubicBezTo>
                    <a:pt x="14" y="70"/>
                    <a:pt x="17" y="69"/>
                    <a:pt x="19" y="69"/>
                  </a:cubicBezTo>
                  <a:cubicBezTo>
                    <a:pt x="22" y="69"/>
                    <a:pt x="25" y="65"/>
                    <a:pt x="27" y="67"/>
                  </a:cubicBezTo>
                  <a:cubicBezTo>
                    <a:pt x="25" y="63"/>
                    <a:pt x="23" y="61"/>
                    <a:pt x="23" y="58"/>
                  </a:cubicBezTo>
                  <a:cubicBezTo>
                    <a:pt x="23" y="54"/>
                    <a:pt x="22" y="50"/>
                    <a:pt x="23" y="4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29" name="Freeform 24"/>
            <p:cNvSpPr>
              <a:spLocks noChangeArrowheads="1"/>
            </p:cNvSpPr>
            <p:nvPr/>
          </p:nvSpPr>
          <p:spPr bwMode="auto">
            <a:xfrm>
              <a:off x="3644913" y="2227264"/>
              <a:ext cx="41275" cy="112713"/>
            </a:xfrm>
            <a:custGeom>
              <a:avLst/>
              <a:gdLst>
                <a:gd name="T0" fmla="*/ 19 w 21"/>
                <a:gd name="T1" fmla="*/ 21 h 59"/>
                <a:gd name="T2" fmla="*/ 16 w 21"/>
                <a:gd name="T3" fmla="*/ 13 h 59"/>
                <a:gd name="T4" fmla="*/ 10 w 21"/>
                <a:gd name="T5" fmla="*/ 2 h 59"/>
                <a:gd name="T6" fmla="*/ 2 w 21"/>
                <a:gd name="T7" fmla="*/ 1 h 59"/>
                <a:gd name="T8" fmla="*/ 0 w 21"/>
                <a:gd name="T9" fmla="*/ 1 h 59"/>
                <a:gd name="T10" fmla="*/ 3 w 21"/>
                <a:gd name="T11" fmla="*/ 8 h 59"/>
                <a:gd name="T12" fmla="*/ 5 w 21"/>
                <a:gd name="T13" fmla="*/ 15 h 59"/>
                <a:gd name="T14" fmla="*/ 6 w 21"/>
                <a:gd name="T15" fmla="*/ 31 h 59"/>
                <a:gd name="T16" fmla="*/ 9 w 21"/>
                <a:gd name="T17" fmla="*/ 46 h 59"/>
                <a:gd name="T18" fmla="*/ 13 w 21"/>
                <a:gd name="T19" fmla="*/ 59 h 59"/>
                <a:gd name="T20" fmla="*/ 15 w 21"/>
                <a:gd name="T21" fmla="*/ 58 h 59"/>
                <a:gd name="T22" fmla="*/ 21 w 21"/>
                <a:gd name="T23" fmla="*/ 55 h 59"/>
                <a:gd name="T24" fmla="*/ 20 w 21"/>
                <a:gd name="T25" fmla="*/ 34 h 59"/>
                <a:gd name="T26" fmla="*/ 19 w 21"/>
                <a:gd name="T27" fmla="*/ 21 h 5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"/>
                <a:gd name="T43" fmla="*/ 0 h 59"/>
                <a:gd name="T44" fmla="*/ 21 w 21"/>
                <a:gd name="T45" fmla="*/ 59 h 5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" h="59">
                  <a:moveTo>
                    <a:pt x="19" y="21"/>
                  </a:moveTo>
                  <a:cubicBezTo>
                    <a:pt x="17" y="19"/>
                    <a:pt x="21" y="15"/>
                    <a:pt x="16" y="13"/>
                  </a:cubicBezTo>
                  <a:cubicBezTo>
                    <a:pt x="12" y="10"/>
                    <a:pt x="11" y="11"/>
                    <a:pt x="10" y="2"/>
                  </a:cubicBezTo>
                  <a:cubicBezTo>
                    <a:pt x="8" y="2"/>
                    <a:pt x="4" y="1"/>
                    <a:pt x="2" y="1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1" y="4"/>
                    <a:pt x="2" y="7"/>
                    <a:pt x="3" y="8"/>
                  </a:cubicBezTo>
                  <a:cubicBezTo>
                    <a:pt x="4" y="9"/>
                    <a:pt x="6" y="11"/>
                    <a:pt x="5" y="15"/>
                  </a:cubicBezTo>
                  <a:cubicBezTo>
                    <a:pt x="5" y="19"/>
                    <a:pt x="4" y="27"/>
                    <a:pt x="6" y="31"/>
                  </a:cubicBezTo>
                  <a:cubicBezTo>
                    <a:pt x="7" y="34"/>
                    <a:pt x="9" y="40"/>
                    <a:pt x="9" y="46"/>
                  </a:cubicBezTo>
                  <a:cubicBezTo>
                    <a:pt x="9" y="50"/>
                    <a:pt x="11" y="55"/>
                    <a:pt x="13" y="59"/>
                  </a:cubicBezTo>
                  <a:cubicBezTo>
                    <a:pt x="14" y="59"/>
                    <a:pt x="14" y="58"/>
                    <a:pt x="15" y="58"/>
                  </a:cubicBezTo>
                  <a:cubicBezTo>
                    <a:pt x="17" y="56"/>
                    <a:pt x="19" y="55"/>
                    <a:pt x="21" y="55"/>
                  </a:cubicBezTo>
                  <a:cubicBezTo>
                    <a:pt x="21" y="48"/>
                    <a:pt x="21" y="38"/>
                    <a:pt x="20" y="34"/>
                  </a:cubicBezTo>
                  <a:cubicBezTo>
                    <a:pt x="20" y="28"/>
                    <a:pt x="21" y="23"/>
                    <a:pt x="19" y="2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30" name="Freeform 25"/>
            <p:cNvSpPr>
              <a:spLocks noChangeArrowheads="1"/>
            </p:cNvSpPr>
            <p:nvPr/>
          </p:nvSpPr>
          <p:spPr bwMode="auto">
            <a:xfrm>
              <a:off x="3832237" y="2182815"/>
              <a:ext cx="160339" cy="249238"/>
            </a:xfrm>
            <a:custGeom>
              <a:avLst/>
              <a:gdLst>
                <a:gd name="T0" fmla="*/ 35 w 84"/>
                <a:gd name="T1" fmla="*/ 124 h 130"/>
                <a:gd name="T2" fmla="*/ 65 w 84"/>
                <a:gd name="T3" fmla="*/ 125 h 130"/>
                <a:gd name="T4" fmla="*/ 81 w 84"/>
                <a:gd name="T5" fmla="*/ 130 h 130"/>
                <a:gd name="T6" fmla="*/ 84 w 84"/>
                <a:gd name="T7" fmla="*/ 120 h 130"/>
                <a:gd name="T8" fmla="*/ 82 w 84"/>
                <a:gd name="T9" fmla="*/ 118 h 130"/>
                <a:gd name="T10" fmla="*/ 75 w 84"/>
                <a:gd name="T11" fmla="*/ 111 h 130"/>
                <a:gd name="T12" fmla="*/ 72 w 84"/>
                <a:gd name="T13" fmla="*/ 107 h 130"/>
                <a:gd name="T14" fmla="*/ 71 w 84"/>
                <a:gd name="T15" fmla="*/ 101 h 130"/>
                <a:gd name="T16" fmla="*/ 67 w 84"/>
                <a:gd name="T17" fmla="*/ 92 h 130"/>
                <a:gd name="T18" fmla="*/ 66 w 84"/>
                <a:gd name="T19" fmla="*/ 82 h 130"/>
                <a:gd name="T20" fmla="*/ 71 w 84"/>
                <a:gd name="T21" fmla="*/ 71 h 130"/>
                <a:gd name="T22" fmla="*/ 77 w 84"/>
                <a:gd name="T23" fmla="*/ 64 h 130"/>
                <a:gd name="T24" fmla="*/ 74 w 84"/>
                <a:gd name="T25" fmla="*/ 56 h 130"/>
                <a:gd name="T26" fmla="*/ 64 w 84"/>
                <a:gd name="T27" fmla="*/ 46 h 130"/>
                <a:gd name="T28" fmla="*/ 62 w 84"/>
                <a:gd name="T29" fmla="*/ 38 h 130"/>
                <a:gd name="T30" fmla="*/ 71 w 84"/>
                <a:gd name="T31" fmla="*/ 37 h 130"/>
                <a:gd name="T32" fmla="*/ 76 w 84"/>
                <a:gd name="T33" fmla="*/ 35 h 130"/>
                <a:gd name="T34" fmla="*/ 71 w 84"/>
                <a:gd name="T35" fmla="*/ 21 h 130"/>
                <a:gd name="T36" fmla="*/ 70 w 84"/>
                <a:gd name="T37" fmla="*/ 11 h 130"/>
                <a:gd name="T38" fmla="*/ 63 w 84"/>
                <a:gd name="T39" fmla="*/ 1 h 130"/>
                <a:gd name="T40" fmla="*/ 62 w 84"/>
                <a:gd name="T41" fmla="*/ 0 h 130"/>
                <a:gd name="T42" fmla="*/ 62 w 84"/>
                <a:gd name="T43" fmla="*/ 7 h 130"/>
                <a:gd name="T44" fmla="*/ 66 w 84"/>
                <a:gd name="T45" fmla="*/ 11 h 130"/>
                <a:gd name="T46" fmla="*/ 67 w 84"/>
                <a:gd name="T47" fmla="*/ 18 h 130"/>
                <a:gd name="T48" fmla="*/ 60 w 84"/>
                <a:gd name="T49" fmla="*/ 22 h 130"/>
                <a:gd name="T50" fmla="*/ 54 w 84"/>
                <a:gd name="T51" fmla="*/ 34 h 130"/>
                <a:gd name="T52" fmla="*/ 51 w 84"/>
                <a:gd name="T53" fmla="*/ 42 h 130"/>
                <a:gd name="T54" fmla="*/ 50 w 84"/>
                <a:gd name="T55" fmla="*/ 48 h 130"/>
                <a:gd name="T56" fmla="*/ 44 w 84"/>
                <a:gd name="T57" fmla="*/ 54 h 130"/>
                <a:gd name="T58" fmla="*/ 36 w 84"/>
                <a:gd name="T59" fmla="*/ 72 h 130"/>
                <a:gd name="T60" fmla="*/ 31 w 84"/>
                <a:gd name="T61" fmla="*/ 77 h 130"/>
                <a:gd name="T62" fmla="*/ 23 w 84"/>
                <a:gd name="T63" fmla="*/ 71 h 130"/>
                <a:gd name="T64" fmla="*/ 17 w 84"/>
                <a:gd name="T65" fmla="*/ 72 h 130"/>
                <a:gd name="T66" fmla="*/ 4 w 84"/>
                <a:gd name="T67" fmla="*/ 84 h 130"/>
                <a:gd name="T68" fmla="*/ 0 w 84"/>
                <a:gd name="T69" fmla="*/ 96 h 130"/>
                <a:gd name="T70" fmla="*/ 5 w 84"/>
                <a:gd name="T71" fmla="*/ 103 h 130"/>
                <a:gd name="T72" fmla="*/ 14 w 84"/>
                <a:gd name="T73" fmla="*/ 104 h 130"/>
                <a:gd name="T74" fmla="*/ 17 w 84"/>
                <a:gd name="T75" fmla="*/ 115 h 130"/>
                <a:gd name="T76" fmla="*/ 15 w 84"/>
                <a:gd name="T77" fmla="*/ 125 h 130"/>
                <a:gd name="T78" fmla="*/ 31 w 84"/>
                <a:gd name="T79" fmla="*/ 125 h 130"/>
                <a:gd name="T80" fmla="*/ 35 w 84"/>
                <a:gd name="T81" fmla="*/ 124 h 1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84"/>
                <a:gd name="T124" fmla="*/ 0 h 130"/>
                <a:gd name="T125" fmla="*/ 84 w 84"/>
                <a:gd name="T126" fmla="*/ 130 h 13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84" h="130">
                  <a:moveTo>
                    <a:pt x="35" y="124"/>
                  </a:moveTo>
                  <a:cubicBezTo>
                    <a:pt x="35" y="124"/>
                    <a:pt x="62" y="125"/>
                    <a:pt x="65" y="125"/>
                  </a:cubicBezTo>
                  <a:cubicBezTo>
                    <a:pt x="69" y="124"/>
                    <a:pt x="81" y="130"/>
                    <a:pt x="81" y="130"/>
                  </a:cubicBezTo>
                  <a:cubicBezTo>
                    <a:pt x="81" y="130"/>
                    <a:pt x="82" y="124"/>
                    <a:pt x="84" y="120"/>
                  </a:cubicBezTo>
                  <a:cubicBezTo>
                    <a:pt x="83" y="120"/>
                    <a:pt x="82" y="119"/>
                    <a:pt x="82" y="118"/>
                  </a:cubicBezTo>
                  <a:cubicBezTo>
                    <a:pt x="82" y="117"/>
                    <a:pt x="77" y="113"/>
                    <a:pt x="75" y="111"/>
                  </a:cubicBezTo>
                  <a:cubicBezTo>
                    <a:pt x="73" y="109"/>
                    <a:pt x="72" y="107"/>
                    <a:pt x="72" y="107"/>
                  </a:cubicBezTo>
                  <a:cubicBezTo>
                    <a:pt x="72" y="107"/>
                    <a:pt x="73" y="104"/>
                    <a:pt x="71" y="101"/>
                  </a:cubicBezTo>
                  <a:cubicBezTo>
                    <a:pt x="68" y="98"/>
                    <a:pt x="67" y="96"/>
                    <a:pt x="67" y="92"/>
                  </a:cubicBezTo>
                  <a:cubicBezTo>
                    <a:pt x="67" y="88"/>
                    <a:pt x="66" y="85"/>
                    <a:pt x="66" y="82"/>
                  </a:cubicBezTo>
                  <a:cubicBezTo>
                    <a:pt x="66" y="80"/>
                    <a:pt x="70" y="76"/>
                    <a:pt x="71" y="71"/>
                  </a:cubicBezTo>
                  <a:cubicBezTo>
                    <a:pt x="72" y="68"/>
                    <a:pt x="75" y="66"/>
                    <a:pt x="77" y="64"/>
                  </a:cubicBezTo>
                  <a:cubicBezTo>
                    <a:pt x="76" y="62"/>
                    <a:pt x="75" y="59"/>
                    <a:pt x="74" y="56"/>
                  </a:cubicBezTo>
                  <a:cubicBezTo>
                    <a:pt x="72" y="52"/>
                    <a:pt x="69" y="50"/>
                    <a:pt x="64" y="46"/>
                  </a:cubicBezTo>
                  <a:cubicBezTo>
                    <a:pt x="60" y="42"/>
                    <a:pt x="62" y="40"/>
                    <a:pt x="62" y="38"/>
                  </a:cubicBezTo>
                  <a:cubicBezTo>
                    <a:pt x="62" y="37"/>
                    <a:pt x="67" y="37"/>
                    <a:pt x="71" y="37"/>
                  </a:cubicBezTo>
                  <a:cubicBezTo>
                    <a:pt x="75" y="37"/>
                    <a:pt x="78" y="36"/>
                    <a:pt x="76" y="35"/>
                  </a:cubicBezTo>
                  <a:cubicBezTo>
                    <a:pt x="74" y="34"/>
                    <a:pt x="71" y="27"/>
                    <a:pt x="71" y="21"/>
                  </a:cubicBezTo>
                  <a:cubicBezTo>
                    <a:pt x="72" y="16"/>
                    <a:pt x="70" y="14"/>
                    <a:pt x="70" y="11"/>
                  </a:cubicBezTo>
                  <a:cubicBezTo>
                    <a:pt x="70" y="8"/>
                    <a:pt x="66" y="1"/>
                    <a:pt x="63" y="1"/>
                  </a:cubicBezTo>
                  <a:cubicBezTo>
                    <a:pt x="63" y="1"/>
                    <a:pt x="63" y="0"/>
                    <a:pt x="62" y="0"/>
                  </a:cubicBezTo>
                  <a:cubicBezTo>
                    <a:pt x="62" y="3"/>
                    <a:pt x="62" y="6"/>
                    <a:pt x="62" y="7"/>
                  </a:cubicBezTo>
                  <a:cubicBezTo>
                    <a:pt x="62" y="8"/>
                    <a:pt x="64" y="11"/>
                    <a:pt x="66" y="11"/>
                  </a:cubicBezTo>
                  <a:cubicBezTo>
                    <a:pt x="68" y="12"/>
                    <a:pt x="67" y="15"/>
                    <a:pt x="67" y="18"/>
                  </a:cubicBezTo>
                  <a:cubicBezTo>
                    <a:pt x="67" y="21"/>
                    <a:pt x="61" y="21"/>
                    <a:pt x="60" y="22"/>
                  </a:cubicBezTo>
                  <a:cubicBezTo>
                    <a:pt x="59" y="23"/>
                    <a:pt x="53" y="33"/>
                    <a:pt x="54" y="34"/>
                  </a:cubicBezTo>
                  <a:cubicBezTo>
                    <a:pt x="54" y="36"/>
                    <a:pt x="53" y="41"/>
                    <a:pt x="51" y="42"/>
                  </a:cubicBezTo>
                  <a:cubicBezTo>
                    <a:pt x="49" y="42"/>
                    <a:pt x="50" y="46"/>
                    <a:pt x="50" y="48"/>
                  </a:cubicBezTo>
                  <a:cubicBezTo>
                    <a:pt x="50" y="49"/>
                    <a:pt x="44" y="52"/>
                    <a:pt x="44" y="54"/>
                  </a:cubicBezTo>
                  <a:cubicBezTo>
                    <a:pt x="44" y="57"/>
                    <a:pt x="38" y="68"/>
                    <a:pt x="36" y="72"/>
                  </a:cubicBezTo>
                  <a:cubicBezTo>
                    <a:pt x="34" y="75"/>
                    <a:pt x="32" y="80"/>
                    <a:pt x="31" y="77"/>
                  </a:cubicBezTo>
                  <a:cubicBezTo>
                    <a:pt x="31" y="73"/>
                    <a:pt x="26" y="69"/>
                    <a:pt x="23" y="71"/>
                  </a:cubicBezTo>
                  <a:cubicBezTo>
                    <a:pt x="21" y="73"/>
                    <a:pt x="18" y="72"/>
                    <a:pt x="17" y="72"/>
                  </a:cubicBezTo>
                  <a:cubicBezTo>
                    <a:pt x="15" y="72"/>
                    <a:pt x="4" y="84"/>
                    <a:pt x="4" y="84"/>
                  </a:cubicBezTo>
                  <a:cubicBezTo>
                    <a:pt x="4" y="84"/>
                    <a:pt x="3" y="90"/>
                    <a:pt x="0" y="96"/>
                  </a:cubicBezTo>
                  <a:cubicBezTo>
                    <a:pt x="2" y="97"/>
                    <a:pt x="4" y="100"/>
                    <a:pt x="5" y="103"/>
                  </a:cubicBezTo>
                  <a:cubicBezTo>
                    <a:pt x="8" y="106"/>
                    <a:pt x="12" y="103"/>
                    <a:pt x="14" y="104"/>
                  </a:cubicBezTo>
                  <a:cubicBezTo>
                    <a:pt x="16" y="105"/>
                    <a:pt x="18" y="113"/>
                    <a:pt x="17" y="115"/>
                  </a:cubicBezTo>
                  <a:cubicBezTo>
                    <a:pt x="16" y="117"/>
                    <a:pt x="14" y="123"/>
                    <a:pt x="15" y="125"/>
                  </a:cubicBezTo>
                  <a:cubicBezTo>
                    <a:pt x="31" y="125"/>
                    <a:pt x="31" y="125"/>
                    <a:pt x="31" y="125"/>
                  </a:cubicBezTo>
                  <a:lnTo>
                    <a:pt x="35" y="124"/>
                  </a:ln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31" name="Freeform 26"/>
            <p:cNvSpPr>
              <a:spLocks noChangeArrowheads="1"/>
            </p:cNvSpPr>
            <p:nvPr/>
          </p:nvSpPr>
          <p:spPr bwMode="auto">
            <a:xfrm>
              <a:off x="3462350" y="2236789"/>
              <a:ext cx="131763" cy="134938"/>
            </a:xfrm>
            <a:custGeom>
              <a:avLst/>
              <a:gdLst>
                <a:gd name="T0" fmla="*/ 66 w 69"/>
                <a:gd name="T1" fmla="*/ 60 h 71"/>
                <a:gd name="T2" fmla="*/ 61 w 69"/>
                <a:gd name="T3" fmla="*/ 47 h 71"/>
                <a:gd name="T4" fmla="*/ 65 w 69"/>
                <a:gd name="T5" fmla="*/ 36 h 71"/>
                <a:gd name="T6" fmla="*/ 69 w 69"/>
                <a:gd name="T7" fmla="*/ 29 h 71"/>
                <a:gd name="T8" fmla="*/ 65 w 69"/>
                <a:gd name="T9" fmla="*/ 11 h 71"/>
                <a:gd name="T10" fmla="*/ 63 w 69"/>
                <a:gd name="T11" fmla="*/ 10 h 71"/>
                <a:gd name="T12" fmla="*/ 50 w 69"/>
                <a:gd name="T13" fmla="*/ 12 h 71"/>
                <a:gd name="T14" fmla="*/ 40 w 69"/>
                <a:gd name="T15" fmla="*/ 7 h 71"/>
                <a:gd name="T16" fmla="*/ 31 w 69"/>
                <a:gd name="T17" fmla="*/ 4 h 71"/>
                <a:gd name="T18" fmla="*/ 27 w 69"/>
                <a:gd name="T19" fmla="*/ 3 h 71"/>
                <a:gd name="T20" fmla="*/ 22 w 69"/>
                <a:gd name="T21" fmla="*/ 4 h 71"/>
                <a:gd name="T22" fmla="*/ 15 w 69"/>
                <a:gd name="T23" fmla="*/ 7 h 71"/>
                <a:gd name="T24" fmla="*/ 10 w 69"/>
                <a:gd name="T25" fmla="*/ 5 h 71"/>
                <a:gd name="T26" fmla="*/ 6 w 69"/>
                <a:gd name="T27" fmla="*/ 6 h 71"/>
                <a:gd name="T28" fmla="*/ 6 w 69"/>
                <a:gd name="T29" fmla="*/ 15 h 71"/>
                <a:gd name="T30" fmla="*/ 8 w 69"/>
                <a:gd name="T31" fmla="*/ 20 h 71"/>
                <a:gd name="T32" fmla="*/ 10 w 69"/>
                <a:gd name="T33" fmla="*/ 27 h 71"/>
                <a:gd name="T34" fmla="*/ 5 w 69"/>
                <a:gd name="T35" fmla="*/ 28 h 71"/>
                <a:gd name="T36" fmla="*/ 6 w 69"/>
                <a:gd name="T37" fmla="*/ 35 h 71"/>
                <a:gd name="T38" fmla="*/ 2 w 69"/>
                <a:gd name="T39" fmla="*/ 41 h 71"/>
                <a:gd name="T40" fmla="*/ 1 w 69"/>
                <a:gd name="T41" fmla="*/ 49 h 71"/>
                <a:gd name="T42" fmla="*/ 5 w 69"/>
                <a:gd name="T43" fmla="*/ 52 h 71"/>
                <a:gd name="T44" fmla="*/ 14 w 69"/>
                <a:gd name="T45" fmla="*/ 61 h 71"/>
                <a:gd name="T46" fmla="*/ 10 w 69"/>
                <a:gd name="T47" fmla="*/ 71 h 71"/>
                <a:gd name="T48" fmla="*/ 44 w 69"/>
                <a:gd name="T49" fmla="*/ 64 h 71"/>
                <a:gd name="T50" fmla="*/ 65 w 69"/>
                <a:gd name="T51" fmla="*/ 65 h 71"/>
                <a:gd name="T52" fmla="*/ 66 w 69"/>
                <a:gd name="T53" fmla="*/ 60 h 7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69"/>
                <a:gd name="T82" fmla="*/ 0 h 71"/>
                <a:gd name="T83" fmla="*/ 69 w 69"/>
                <a:gd name="T84" fmla="*/ 71 h 7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69" h="71">
                  <a:moveTo>
                    <a:pt x="66" y="60"/>
                  </a:moveTo>
                  <a:cubicBezTo>
                    <a:pt x="64" y="58"/>
                    <a:pt x="61" y="49"/>
                    <a:pt x="61" y="47"/>
                  </a:cubicBezTo>
                  <a:cubicBezTo>
                    <a:pt x="61" y="45"/>
                    <a:pt x="65" y="39"/>
                    <a:pt x="65" y="36"/>
                  </a:cubicBezTo>
                  <a:cubicBezTo>
                    <a:pt x="65" y="33"/>
                    <a:pt x="69" y="31"/>
                    <a:pt x="69" y="29"/>
                  </a:cubicBezTo>
                  <a:cubicBezTo>
                    <a:pt x="69" y="27"/>
                    <a:pt x="68" y="17"/>
                    <a:pt x="65" y="11"/>
                  </a:cubicBezTo>
                  <a:cubicBezTo>
                    <a:pt x="65" y="11"/>
                    <a:pt x="64" y="11"/>
                    <a:pt x="63" y="10"/>
                  </a:cubicBezTo>
                  <a:cubicBezTo>
                    <a:pt x="61" y="8"/>
                    <a:pt x="53" y="9"/>
                    <a:pt x="50" y="12"/>
                  </a:cubicBezTo>
                  <a:cubicBezTo>
                    <a:pt x="47" y="15"/>
                    <a:pt x="41" y="9"/>
                    <a:pt x="40" y="7"/>
                  </a:cubicBezTo>
                  <a:cubicBezTo>
                    <a:pt x="39" y="6"/>
                    <a:pt x="35" y="2"/>
                    <a:pt x="31" y="4"/>
                  </a:cubicBezTo>
                  <a:cubicBezTo>
                    <a:pt x="28" y="7"/>
                    <a:pt x="27" y="6"/>
                    <a:pt x="27" y="3"/>
                  </a:cubicBezTo>
                  <a:cubicBezTo>
                    <a:pt x="28" y="0"/>
                    <a:pt x="22" y="1"/>
                    <a:pt x="22" y="4"/>
                  </a:cubicBezTo>
                  <a:cubicBezTo>
                    <a:pt x="21" y="6"/>
                    <a:pt x="17" y="9"/>
                    <a:pt x="15" y="7"/>
                  </a:cubicBezTo>
                  <a:cubicBezTo>
                    <a:pt x="14" y="5"/>
                    <a:pt x="11" y="2"/>
                    <a:pt x="10" y="5"/>
                  </a:cubicBezTo>
                  <a:cubicBezTo>
                    <a:pt x="9" y="7"/>
                    <a:pt x="7" y="7"/>
                    <a:pt x="6" y="6"/>
                  </a:cubicBezTo>
                  <a:cubicBezTo>
                    <a:pt x="5" y="9"/>
                    <a:pt x="4" y="14"/>
                    <a:pt x="6" y="15"/>
                  </a:cubicBezTo>
                  <a:cubicBezTo>
                    <a:pt x="8" y="16"/>
                    <a:pt x="8" y="19"/>
                    <a:pt x="8" y="20"/>
                  </a:cubicBezTo>
                  <a:cubicBezTo>
                    <a:pt x="7" y="22"/>
                    <a:pt x="12" y="25"/>
                    <a:pt x="10" y="27"/>
                  </a:cubicBezTo>
                  <a:cubicBezTo>
                    <a:pt x="8" y="29"/>
                    <a:pt x="6" y="25"/>
                    <a:pt x="5" y="28"/>
                  </a:cubicBezTo>
                  <a:cubicBezTo>
                    <a:pt x="3" y="30"/>
                    <a:pt x="7" y="33"/>
                    <a:pt x="6" y="35"/>
                  </a:cubicBezTo>
                  <a:cubicBezTo>
                    <a:pt x="4" y="37"/>
                    <a:pt x="2" y="37"/>
                    <a:pt x="2" y="41"/>
                  </a:cubicBezTo>
                  <a:cubicBezTo>
                    <a:pt x="3" y="45"/>
                    <a:pt x="3" y="48"/>
                    <a:pt x="1" y="49"/>
                  </a:cubicBezTo>
                  <a:cubicBezTo>
                    <a:pt x="0" y="50"/>
                    <a:pt x="1" y="50"/>
                    <a:pt x="5" y="52"/>
                  </a:cubicBezTo>
                  <a:cubicBezTo>
                    <a:pt x="8" y="55"/>
                    <a:pt x="14" y="57"/>
                    <a:pt x="14" y="61"/>
                  </a:cubicBezTo>
                  <a:cubicBezTo>
                    <a:pt x="13" y="64"/>
                    <a:pt x="12" y="65"/>
                    <a:pt x="10" y="71"/>
                  </a:cubicBezTo>
                  <a:cubicBezTo>
                    <a:pt x="17" y="71"/>
                    <a:pt x="29" y="66"/>
                    <a:pt x="44" y="64"/>
                  </a:cubicBezTo>
                  <a:cubicBezTo>
                    <a:pt x="52" y="62"/>
                    <a:pt x="60" y="64"/>
                    <a:pt x="65" y="65"/>
                  </a:cubicBezTo>
                  <a:cubicBezTo>
                    <a:pt x="66" y="63"/>
                    <a:pt x="66" y="61"/>
                    <a:pt x="66" y="6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32" name="Freeform 27"/>
            <p:cNvSpPr>
              <a:spLocks noChangeArrowheads="1"/>
            </p:cNvSpPr>
            <p:nvPr/>
          </p:nvSpPr>
          <p:spPr bwMode="auto">
            <a:xfrm>
              <a:off x="3578237" y="2228852"/>
              <a:ext cx="92076" cy="139700"/>
            </a:xfrm>
            <a:custGeom>
              <a:avLst/>
              <a:gdLst>
                <a:gd name="T0" fmla="*/ 41 w 48"/>
                <a:gd name="T1" fmla="*/ 30 h 73"/>
                <a:gd name="T2" fmla="*/ 40 w 48"/>
                <a:gd name="T3" fmla="*/ 14 h 73"/>
                <a:gd name="T4" fmla="*/ 38 w 48"/>
                <a:gd name="T5" fmla="*/ 7 h 73"/>
                <a:gd name="T6" fmla="*/ 35 w 48"/>
                <a:gd name="T7" fmla="*/ 0 h 73"/>
                <a:gd name="T8" fmla="*/ 32 w 48"/>
                <a:gd name="T9" fmla="*/ 3 h 73"/>
                <a:gd name="T10" fmla="*/ 4 w 48"/>
                <a:gd name="T11" fmla="*/ 2 h 73"/>
                <a:gd name="T12" fmla="*/ 6 w 48"/>
                <a:gd name="T13" fmla="*/ 13 h 73"/>
                <a:gd name="T14" fmla="*/ 4 w 48"/>
                <a:gd name="T15" fmla="*/ 15 h 73"/>
                <a:gd name="T16" fmla="*/ 8 w 48"/>
                <a:gd name="T17" fmla="*/ 33 h 73"/>
                <a:gd name="T18" fmla="*/ 4 w 48"/>
                <a:gd name="T19" fmla="*/ 40 h 73"/>
                <a:gd name="T20" fmla="*/ 0 w 48"/>
                <a:gd name="T21" fmla="*/ 51 h 73"/>
                <a:gd name="T22" fmla="*/ 5 w 48"/>
                <a:gd name="T23" fmla="*/ 64 h 73"/>
                <a:gd name="T24" fmla="*/ 4 w 48"/>
                <a:gd name="T25" fmla="*/ 69 h 73"/>
                <a:gd name="T26" fmla="*/ 13 w 48"/>
                <a:gd name="T27" fmla="*/ 72 h 73"/>
                <a:gd name="T28" fmla="*/ 35 w 48"/>
                <a:gd name="T29" fmla="*/ 64 h 73"/>
                <a:gd name="T30" fmla="*/ 48 w 48"/>
                <a:gd name="T31" fmla="*/ 58 h 73"/>
                <a:gd name="T32" fmla="*/ 44 w 48"/>
                <a:gd name="T33" fmla="*/ 45 h 73"/>
                <a:gd name="T34" fmla="*/ 41 w 48"/>
                <a:gd name="T35" fmla="*/ 30 h 7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8"/>
                <a:gd name="T55" fmla="*/ 0 h 73"/>
                <a:gd name="T56" fmla="*/ 48 w 48"/>
                <a:gd name="T57" fmla="*/ 73 h 7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8" h="73">
                  <a:moveTo>
                    <a:pt x="41" y="30"/>
                  </a:moveTo>
                  <a:cubicBezTo>
                    <a:pt x="39" y="26"/>
                    <a:pt x="40" y="18"/>
                    <a:pt x="40" y="14"/>
                  </a:cubicBezTo>
                  <a:cubicBezTo>
                    <a:pt x="41" y="10"/>
                    <a:pt x="39" y="8"/>
                    <a:pt x="38" y="7"/>
                  </a:cubicBezTo>
                  <a:cubicBezTo>
                    <a:pt x="37" y="6"/>
                    <a:pt x="36" y="3"/>
                    <a:pt x="35" y="0"/>
                  </a:cubicBezTo>
                  <a:cubicBezTo>
                    <a:pt x="33" y="1"/>
                    <a:pt x="33" y="4"/>
                    <a:pt x="32" y="3"/>
                  </a:cubicBezTo>
                  <a:cubicBezTo>
                    <a:pt x="31" y="1"/>
                    <a:pt x="5" y="0"/>
                    <a:pt x="4" y="2"/>
                  </a:cubicBezTo>
                  <a:cubicBezTo>
                    <a:pt x="3" y="4"/>
                    <a:pt x="6" y="11"/>
                    <a:pt x="6" y="13"/>
                  </a:cubicBezTo>
                  <a:cubicBezTo>
                    <a:pt x="6" y="14"/>
                    <a:pt x="5" y="15"/>
                    <a:pt x="4" y="15"/>
                  </a:cubicBezTo>
                  <a:cubicBezTo>
                    <a:pt x="7" y="21"/>
                    <a:pt x="8" y="31"/>
                    <a:pt x="8" y="33"/>
                  </a:cubicBezTo>
                  <a:cubicBezTo>
                    <a:pt x="8" y="35"/>
                    <a:pt x="4" y="37"/>
                    <a:pt x="4" y="40"/>
                  </a:cubicBezTo>
                  <a:cubicBezTo>
                    <a:pt x="4" y="43"/>
                    <a:pt x="0" y="49"/>
                    <a:pt x="0" y="51"/>
                  </a:cubicBezTo>
                  <a:cubicBezTo>
                    <a:pt x="0" y="53"/>
                    <a:pt x="3" y="62"/>
                    <a:pt x="5" y="64"/>
                  </a:cubicBezTo>
                  <a:cubicBezTo>
                    <a:pt x="5" y="65"/>
                    <a:pt x="5" y="67"/>
                    <a:pt x="4" y="69"/>
                  </a:cubicBezTo>
                  <a:cubicBezTo>
                    <a:pt x="9" y="71"/>
                    <a:pt x="12" y="72"/>
                    <a:pt x="13" y="72"/>
                  </a:cubicBezTo>
                  <a:cubicBezTo>
                    <a:pt x="15" y="73"/>
                    <a:pt x="29" y="66"/>
                    <a:pt x="35" y="64"/>
                  </a:cubicBezTo>
                  <a:cubicBezTo>
                    <a:pt x="39" y="61"/>
                    <a:pt x="44" y="60"/>
                    <a:pt x="48" y="58"/>
                  </a:cubicBezTo>
                  <a:cubicBezTo>
                    <a:pt x="46" y="54"/>
                    <a:pt x="44" y="49"/>
                    <a:pt x="44" y="45"/>
                  </a:cubicBezTo>
                  <a:cubicBezTo>
                    <a:pt x="44" y="39"/>
                    <a:pt x="42" y="33"/>
                    <a:pt x="41" y="3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33" name="Freeform 28"/>
            <p:cNvSpPr>
              <a:spLocks noChangeArrowheads="1"/>
            </p:cNvSpPr>
            <p:nvPr/>
          </p:nvSpPr>
          <p:spPr bwMode="auto">
            <a:xfrm>
              <a:off x="3319474" y="2195514"/>
              <a:ext cx="165101" cy="122238"/>
            </a:xfrm>
            <a:custGeom>
              <a:avLst/>
              <a:gdLst>
                <a:gd name="T0" fmla="*/ 29 w 86"/>
                <a:gd name="T1" fmla="*/ 34 h 64"/>
                <a:gd name="T2" fmla="*/ 34 w 86"/>
                <a:gd name="T3" fmla="*/ 33 h 64"/>
                <a:gd name="T4" fmla="*/ 42 w 86"/>
                <a:gd name="T5" fmla="*/ 31 h 64"/>
                <a:gd name="T6" fmla="*/ 51 w 86"/>
                <a:gd name="T7" fmla="*/ 42 h 64"/>
                <a:gd name="T8" fmla="*/ 53 w 86"/>
                <a:gd name="T9" fmla="*/ 49 h 64"/>
                <a:gd name="T10" fmla="*/ 53 w 86"/>
                <a:gd name="T11" fmla="*/ 50 h 64"/>
                <a:gd name="T12" fmla="*/ 61 w 86"/>
                <a:gd name="T13" fmla="*/ 48 h 64"/>
                <a:gd name="T14" fmla="*/ 65 w 86"/>
                <a:gd name="T15" fmla="*/ 58 h 64"/>
                <a:gd name="T16" fmla="*/ 70 w 86"/>
                <a:gd name="T17" fmla="*/ 62 h 64"/>
                <a:gd name="T18" fmla="*/ 74 w 86"/>
                <a:gd name="T19" fmla="*/ 58 h 64"/>
                <a:gd name="T20" fmla="*/ 77 w 86"/>
                <a:gd name="T21" fmla="*/ 60 h 64"/>
                <a:gd name="T22" fmla="*/ 80 w 86"/>
                <a:gd name="T23" fmla="*/ 57 h 64"/>
                <a:gd name="T24" fmla="*/ 79 w 86"/>
                <a:gd name="T25" fmla="*/ 50 h 64"/>
                <a:gd name="T26" fmla="*/ 84 w 86"/>
                <a:gd name="T27" fmla="*/ 49 h 64"/>
                <a:gd name="T28" fmla="*/ 82 w 86"/>
                <a:gd name="T29" fmla="*/ 42 h 64"/>
                <a:gd name="T30" fmla="*/ 80 w 86"/>
                <a:gd name="T31" fmla="*/ 37 h 64"/>
                <a:gd name="T32" fmla="*/ 80 w 86"/>
                <a:gd name="T33" fmla="*/ 28 h 64"/>
                <a:gd name="T34" fmla="*/ 78 w 86"/>
                <a:gd name="T35" fmla="*/ 26 h 64"/>
                <a:gd name="T36" fmla="*/ 76 w 86"/>
                <a:gd name="T37" fmla="*/ 20 h 64"/>
                <a:gd name="T38" fmla="*/ 76 w 86"/>
                <a:gd name="T39" fmla="*/ 16 h 64"/>
                <a:gd name="T40" fmla="*/ 72 w 86"/>
                <a:gd name="T41" fmla="*/ 11 h 64"/>
                <a:gd name="T42" fmla="*/ 67 w 86"/>
                <a:gd name="T43" fmla="*/ 2 h 64"/>
                <a:gd name="T44" fmla="*/ 59 w 86"/>
                <a:gd name="T45" fmla="*/ 8 h 64"/>
                <a:gd name="T46" fmla="*/ 52 w 86"/>
                <a:gd name="T47" fmla="*/ 7 h 64"/>
                <a:gd name="T48" fmla="*/ 45 w 86"/>
                <a:gd name="T49" fmla="*/ 8 h 64"/>
                <a:gd name="T50" fmla="*/ 42 w 86"/>
                <a:gd name="T51" fmla="*/ 5 h 64"/>
                <a:gd name="T52" fmla="*/ 42 w 86"/>
                <a:gd name="T53" fmla="*/ 3 h 64"/>
                <a:gd name="T54" fmla="*/ 41 w 86"/>
                <a:gd name="T55" fmla="*/ 4 h 64"/>
                <a:gd name="T56" fmla="*/ 24 w 86"/>
                <a:gd name="T57" fmla="*/ 3 h 64"/>
                <a:gd name="T58" fmla="*/ 16 w 86"/>
                <a:gd name="T59" fmla="*/ 0 h 64"/>
                <a:gd name="T60" fmla="*/ 14 w 86"/>
                <a:gd name="T61" fmla="*/ 5 h 64"/>
                <a:gd name="T62" fmla="*/ 15 w 86"/>
                <a:gd name="T63" fmla="*/ 10 h 64"/>
                <a:gd name="T64" fmla="*/ 11 w 86"/>
                <a:gd name="T65" fmla="*/ 12 h 64"/>
                <a:gd name="T66" fmla="*/ 1 w 86"/>
                <a:gd name="T67" fmla="*/ 17 h 64"/>
                <a:gd name="T68" fmla="*/ 0 w 86"/>
                <a:gd name="T69" fmla="*/ 18 h 64"/>
                <a:gd name="T70" fmla="*/ 8 w 86"/>
                <a:gd name="T71" fmla="*/ 28 h 64"/>
                <a:gd name="T72" fmla="*/ 21 w 86"/>
                <a:gd name="T73" fmla="*/ 42 h 64"/>
                <a:gd name="T74" fmla="*/ 29 w 86"/>
                <a:gd name="T75" fmla="*/ 34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6"/>
                <a:gd name="T115" fmla="*/ 0 h 64"/>
                <a:gd name="T116" fmla="*/ 86 w 86"/>
                <a:gd name="T117" fmla="*/ 64 h 6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6" h="64">
                  <a:moveTo>
                    <a:pt x="29" y="34"/>
                  </a:moveTo>
                  <a:cubicBezTo>
                    <a:pt x="29" y="31"/>
                    <a:pt x="31" y="32"/>
                    <a:pt x="34" y="33"/>
                  </a:cubicBezTo>
                  <a:cubicBezTo>
                    <a:pt x="37" y="33"/>
                    <a:pt x="40" y="31"/>
                    <a:pt x="42" y="31"/>
                  </a:cubicBezTo>
                  <a:cubicBezTo>
                    <a:pt x="45" y="31"/>
                    <a:pt x="51" y="40"/>
                    <a:pt x="51" y="42"/>
                  </a:cubicBezTo>
                  <a:cubicBezTo>
                    <a:pt x="51" y="45"/>
                    <a:pt x="52" y="47"/>
                    <a:pt x="53" y="49"/>
                  </a:cubicBezTo>
                  <a:cubicBezTo>
                    <a:pt x="53" y="49"/>
                    <a:pt x="53" y="49"/>
                    <a:pt x="53" y="50"/>
                  </a:cubicBezTo>
                  <a:cubicBezTo>
                    <a:pt x="57" y="49"/>
                    <a:pt x="61" y="48"/>
                    <a:pt x="61" y="48"/>
                  </a:cubicBezTo>
                  <a:cubicBezTo>
                    <a:pt x="63" y="48"/>
                    <a:pt x="65" y="54"/>
                    <a:pt x="65" y="58"/>
                  </a:cubicBezTo>
                  <a:cubicBezTo>
                    <a:pt x="64" y="61"/>
                    <a:pt x="68" y="64"/>
                    <a:pt x="70" y="62"/>
                  </a:cubicBezTo>
                  <a:cubicBezTo>
                    <a:pt x="72" y="59"/>
                    <a:pt x="74" y="56"/>
                    <a:pt x="74" y="58"/>
                  </a:cubicBezTo>
                  <a:cubicBezTo>
                    <a:pt x="75" y="59"/>
                    <a:pt x="75" y="59"/>
                    <a:pt x="77" y="60"/>
                  </a:cubicBezTo>
                  <a:cubicBezTo>
                    <a:pt x="77" y="58"/>
                    <a:pt x="79" y="58"/>
                    <a:pt x="80" y="57"/>
                  </a:cubicBezTo>
                  <a:cubicBezTo>
                    <a:pt x="81" y="55"/>
                    <a:pt x="77" y="52"/>
                    <a:pt x="79" y="50"/>
                  </a:cubicBezTo>
                  <a:cubicBezTo>
                    <a:pt x="80" y="47"/>
                    <a:pt x="82" y="51"/>
                    <a:pt x="84" y="49"/>
                  </a:cubicBezTo>
                  <a:cubicBezTo>
                    <a:pt x="86" y="47"/>
                    <a:pt x="81" y="44"/>
                    <a:pt x="82" y="42"/>
                  </a:cubicBezTo>
                  <a:cubicBezTo>
                    <a:pt x="82" y="41"/>
                    <a:pt x="82" y="38"/>
                    <a:pt x="80" y="37"/>
                  </a:cubicBezTo>
                  <a:cubicBezTo>
                    <a:pt x="78" y="36"/>
                    <a:pt x="79" y="31"/>
                    <a:pt x="80" y="28"/>
                  </a:cubicBezTo>
                  <a:cubicBezTo>
                    <a:pt x="79" y="27"/>
                    <a:pt x="79" y="27"/>
                    <a:pt x="78" y="26"/>
                  </a:cubicBezTo>
                  <a:cubicBezTo>
                    <a:pt x="77" y="24"/>
                    <a:pt x="78" y="20"/>
                    <a:pt x="76" y="20"/>
                  </a:cubicBezTo>
                  <a:cubicBezTo>
                    <a:pt x="73" y="20"/>
                    <a:pt x="74" y="17"/>
                    <a:pt x="76" y="16"/>
                  </a:cubicBezTo>
                  <a:cubicBezTo>
                    <a:pt x="78" y="15"/>
                    <a:pt x="72" y="13"/>
                    <a:pt x="72" y="11"/>
                  </a:cubicBezTo>
                  <a:cubicBezTo>
                    <a:pt x="72" y="8"/>
                    <a:pt x="69" y="3"/>
                    <a:pt x="67" y="2"/>
                  </a:cubicBezTo>
                  <a:cubicBezTo>
                    <a:pt x="66" y="2"/>
                    <a:pt x="61" y="8"/>
                    <a:pt x="59" y="8"/>
                  </a:cubicBezTo>
                  <a:cubicBezTo>
                    <a:pt x="57" y="8"/>
                    <a:pt x="53" y="4"/>
                    <a:pt x="52" y="7"/>
                  </a:cubicBezTo>
                  <a:cubicBezTo>
                    <a:pt x="50" y="11"/>
                    <a:pt x="47" y="6"/>
                    <a:pt x="45" y="8"/>
                  </a:cubicBezTo>
                  <a:cubicBezTo>
                    <a:pt x="43" y="11"/>
                    <a:pt x="42" y="5"/>
                    <a:pt x="42" y="5"/>
                  </a:cubicBezTo>
                  <a:cubicBezTo>
                    <a:pt x="42" y="5"/>
                    <a:pt x="42" y="4"/>
                    <a:pt x="42" y="3"/>
                  </a:cubicBezTo>
                  <a:cubicBezTo>
                    <a:pt x="42" y="3"/>
                    <a:pt x="41" y="4"/>
                    <a:pt x="41" y="4"/>
                  </a:cubicBezTo>
                  <a:cubicBezTo>
                    <a:pt x="35" y="6"/>
                    <a:pt x="25" y="5"/>
                    <a:pt x="24" y="3"/>
                  </a:cubicBezTo>
                  <a:cubicBezTo>
                    <a:pt x="24" y="1"/>
                    <a:pt x="16" y="0"/>
                    <a:pt x="16" y="0"/>
                  </a:cubicBezTo>
                  <a:cubicBezTo>
                    <a:pt x="16" y="0"/>
                    <a:pt x="17" y="4"/>
                    <a:pt x="14" y="5"/>
                  </a:cubicBezTo>
                  <a:cubicBezTo>
                    <a:pt x="11" y="6"/>
                    <a:pt x="15" y="9"/>
                    <a:pt x="15" y="10"/>
                  </a:cubicBezTo>
                  <a:cubicBezTo>
                    <a:pt x="15" y="11"/>
                    <a:pt x="12" y="13"/>
                    <a:pt x="11" y="12"/>
                  </a:cubicBezTo>
                  <a:cubicBezTo>
                    <a:pt x="9" y="11"/>
                    <a:pt x="4" y="16"/>
                    <a:pt x="1" y="17"/>
                  </a:cubicBezTo>
                  <a:cubicBezTo>
                    <a:pt x="1" y="17"/>
                    <a:pt x="1" y="18"/>
                    <a:pt x="0" y="18"/>
                  </a:cubicBezTo>
                  <a:cubicBezTo>
                    <a:pt x="4" y="22"/>
                    <a:pt x="4" y="25"/>
                    <a:pt x="8" y="28"/>
                  </a:cubicBezTo>
                  <a:cubicBezTo>
                    <a:pt x="12" y="31"/>
                    <a:pt x="18" y="36"/>
                    <a:pt x="21" y="42"/>
                  </a:cubicBezTo>
                  <a:cubicBezTo>
                    <a:pt x="24" y="39"/>
                    <a:pt x="28" y="36"/>
                    <a:pt x="29" y="3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34" name="Freeform 29"/>
            <p:cNvSpPr>
              <a:spLocks noChangeArrowheads="1"/>
            </p:cNvSpPr>
            <p:nvPr/>
          </p:nvSpPr>
          <p:spPr bwMode="auto">
            <a:xfrm>
              <a:off x="3398850" y="2286003"/>
              <a:ext cx="88900" cy="85725"/>
            </a:xfrm>
            <a:custGeom>
              <a:avLst/>
              <a:gdLst>
                <a:gd name="T0" fmla="*/ 38 w 47"/>
                <a:gd name="T1" fmla="*/ 26 h 45"/>
                <a:gd name="T2" fmla="*/ 34 w 47"/>
                <a:gd name="T3" fmla="*/ 23 h 45"/>
                <a:gd name="T4" fmla="*/ 35 w 47"/>
                <a:gd name="T5" fmla="*/ 15 h 45"/>
                <a:gd name="T6" fmla="*/ 36 w 47"/>
                <a:gd name="T7" fmla="*/ 12 h 45"/>
                <a:gd name="T8" fmla="*/ 33 w 47"/>
                <a:gd name="T9" fmla="*/ 10 h 45"/>
                <a:gd name="T10" fmla="*/ 29 w 47"/>
                <a:gd name="T11" fmla="*/ 14 h 45"/>
                <a:gd name="T12" fmla="*/ 24 w 47"/>
                <a:gd name="T13" fmla="*/ 10 h 45"/>
                <a:gd name="T14" fmla="*/ 20 w 47"/>
                <a:gd name="T15" fmla="*/ 0 h 45"/>
                <a:gd name="T16" fmla="*/ 12 w 47"/>
                <a:gd name="T17" fmla="*/ 2 h 45"/>
                <a:gd name="T18" fmla="*/ 11 w 47"/>
                <a:gd name="T19" fmla="*/ 7 h 45"/>
                <a:gd name="T20" fmla="*/ 2 w 47"/>
                <a:gd name="T21" fmla="*/ 15 h 45"/>
                <a:gd name="T22" fmla="*/ 0 w 47"/>
                <a:gd name="T23" fmla="*/ 19 h 45"/>
                <a:gd name="T24" fmla="*/ 14 w 47"/>
                <a:gd name="T25" fmla="*/ 28 h 45"/>
                <a:gd name="T26" fmla="*/ 41 w 47"/>
                <a:gd name="T27" fmla="*/ 45 h 45"/>
                <a:gd name="T28" fmla="*/ 43 w 47"/>
                <a:gd name="T29" fmla="*/ 45 h 45"/>
                <a:gd name="T30" fmla="*/ 47 w 47"/>
                <a:gd name="T31" fmla="*/ 35 h 45"/>
                <a:gd name="T32" fmla="*/ 38 w 47"/>
                <a:gd name="T33" fmla="*/ 26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45"/>
                <a:gd name="T53" fmla="*/ 47 w 47"/>
                <a:gd name="T54" fmla="*/ 45 h 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45">
                  <a:moveTo>
                    <a:pt x="38" y="26"/>
                  </a:moveTo>
                  <a:cubicBezTo>
                    <a:pt x="34" y="24"/>
                    <a:pt x="33" y="24"/>
                    <a:pt x="34" y="23"/>
                  </a:cubicBezTo>
                  <a:cubicBezTo>
                    <a:pt x="36" y="22"/>
                    <a:pt x="36" y="19"/>
                    <a:pt x="35" y="15"/>
                  </a:cubicBezTo>
                  <a:cubicBezTo>
                    <a:pt x="35" y="13"/>
                    <a:pt x="35" y="13"/>
                    <a:pt x="36" y="12"/>
                  </a:cubicBezTo>
                  <a:cubicBezTo>
                    <a:pt x="34" y="11"/>
                    <a:pt x="34" y="11"/>
                    <a:pt x="33" y="10"/>
                  </a:cubicBezTo>
                  <a:cubicBezTo>
                    <a:pt x="33" y="8"/>
                    <a:pt x="31" y="11"/>
                    <a:pt x="29" y="14"/>
                  </a:cubicBezTo>
                  <a:cubicBezTo>
                    <a:pt x="27" y="16"/>
                    <a:pt x="23" y="13"/>
                    <a:pt x="24" y="10"/>
                  </a:cubicBezTo>
                  <a:cubicBezTo>
                    <a:pt x="24" y="6"/>
                    <a:pt x="22" y="0"/>
                    <a:pt x="20" y="0"/>
                  </a:cubicBezTo>
                  <a:cubicBezTo>
                    <a:pt x="20" y="0"/>
                    <a:pt x="16" y="1"/>
                    <a:pt x="12" y="2"/>
                  </a:cubicBezTo>
                  <a:cubicBezTo>
                    <a:pt x="13" y="3"/>
                    <a:pt x="12" y="5"/>
                    <a:pt x="11" y="7"/>
                  </a:cubicBezTo>
                  <a:cubicBezTo>
                    <a:pt x="11" y="10"/>
                    <a:pt x="5" y="13"/>
                    <a:pt x="2" y="15"/>
                  </a:cubicBezTo>
                  <a:cubicBezTo>
                    <a:pt x="1" y="15"/>
                    <a:pt x="0" y="17"/>
                    <a:pt x="0" y="19"/>
                  </a:cubicBezTo>
                  <a:cubicBezTo>
                    <a:pt x="4" y="22"/>
                    <a:pt x="10" y="25"/>
                    <a:pt x="14" y="28"/>
                  </a:cubicBezTo>
                  <a:cubicBezTo>
                    <a:pt x="22" y="35"/>
                    <a:pt x="35" y="43"/>
                    <a:pt x="41" y="45"/>
                  </a:cubicBezTo>
                  <a:cubicBezTo>
                    <a:pt x="41" y="45"/>
                    <a:pt x="42" y="45"/>
                    <a:pt x="43" y="45"/>
                  </a:cubicBezTo>
                  <a:cubicBezTo>
                    <a:pt x="45" y="39"/>
                    <a:pt x="46" y="38"/>
                    <a:pt x="47" y="35"/>
                  </a:cubicBezTo>
                  <a:cubicBezTo>
                    <a:pt x="47" y="31"/>
                    <a:pt x="41" y="29"/>
                    <a:pt x="38" y="26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35" name="Freeform 30"/>
            <p:cNvSpPr>
              <a:spLocks noChangeArrowheads="1"/>
            </p:cNvSpPr>
            <p:nvPr/>
          </p:nvSpPr>
          <p:spPr bwMode="auto">
            <a:xfrm>
              <a:off x="3360750" y="2254253"/>
              <a:ext cx="63500" cy="68263"/>
            </a:xfrm>
            <a:custGeom>
              <a:avLst/>
              <a:gdLst>
                <a:gd name="T0" fmla="*/ 31 w 33"/>
                <a:gd name="T1" fmla="*/ 24 h 36"/>
                <a:gd name="T2" fmla="*/ 32 w 33"/>
                <a:gd name="T3" fmla="*/ 18 h 36"/>
                <a:gd name="T4" fmla="*/ 30 w 33"/>
                <a:gd name="T5" fmla="*/ 11 h 36"/>
                <a:gd name="T6" fmla="*/ 21 w 33"/>
                <a:gd name="T7" fmla="*/ 0 h 36"/>
                <a:gd name="T8" fmla="*/ 13 w 33"/>
                <a:gd name="T9" fmla="*/ 2 h 36"/>
                <a:gd name="T10" fmla="*/ 8 w 33"/>
                <a:gd name="T11" fmla="*/ 3 h 36"/>
                <a:gd name="T12" fmla="*/ 0 w 33"/>
                <a:gd name="T13" fmla="*/ 11 h 36"/>
                <a:gd name="T14" fmla="*/ 2 w 33"/>
                <a:gd name="T15" fmla="*/ 15 h 36"/>
                <a:gd name="T16" fmla="*/ 11 w 33"/>
                <a:gd name="T17" fmla="*/ 30 h 36"/>
                <a:gd name="T18" fmla="*/ 20 w 33"/>
                <a:gd name="T19" fmla="*/ 36 h 36"/>
                <a:gd name="T20" fmla="*/ 22 w 33"/>
                <a:gd name="T21" fmla="*/ 32 h 36"/>
                <a:gd name="T22" fmla="*/ 31 w 33"/>
                <a:gd name="T23" fmla="*/ 24 h 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3"/>
                <a:gd name="T37" fmla="*/ 0 h 36"/>
                <a:gd name="T38" fmla="*/ 33 w 33"/>
                <a:gd name="T39" fmla="*/ 36 h 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3" h="36">
                  <a:moveTo>
                    <a:pt x="31" y="24"/>
                  </a:moveTo>
                  <a:cubicBezTo>
                    <a:pt x="32" y="22"/>
                    <a:pt x="33" y="20"/>
                    <a:pt x="32" y="18"/>
                  </a:cubicBezTo>
                  <a:cubicBezTo>
                    <a:pt x="31" y="16"/>
                    <a:pt x="30" y="14"/>
                    <a:pt x="30" y="11"/>
                  </a:cubicBezTo>
                  <a:cubicBezTo>
                    <a:pt x="30" y="9"/>
                    <a:pt x="24" y="0"/>
                    <a:pt x="21" y="0"/>
                  </a:cubicBezTo>
                  <a:cubicBezTo>
                    <a:pt x="19" y="0"/>
                    <a:pt x="16" y="2"/>
                    <a:pt x="13" y="2"/>
                  </a:cubicBezTo>
                  <a:cubicBezTo>
                    <a:pt x="10" y="1"/>
                    <a:pt x="8" y="0"/>
                    <a:pt x="8" y="3"/>
                  </a:cubicBezTo>
                  <a:cubicBezTo>
                    <a:pt x="7" y="5"/>
                    <a:pt x="3" y="8"/>
                    <a:pt x="0" y="11"/>
                  </a:cubicBezTo>
                  <a:cubicBezTo>
                    <a:pt x="1" y="12"/>
                    <a:pt x="1" y="14"/>
                    <a:pt x="2" y="15"/>
                  </a:cubicBezTo>
                  <a:cubicBezTo>
                    <a:pt x="4" y="25"/>
                    <a:pt x="7" y="26"/>
                    <a:pt x="11" y="30"/>
                  </a:cubicBezTo>
                  <a:cubicBezTo>
                    <a:pt x="12" y="31"/>
                    <a:pt x="16" y="33"/>
                    <a:pt x="20" y="36"/>
                  </a:cubicBezTo>
                  <a:cubicBezTo>
                    <a:pt x="20" y="34"/>
                    <a:pt x="21" y="32"/>
                    <a:pt x="22" y="32"/>
                  </a:cubicBezTo>
                  <a:cubicBezTo>
                    <a:pt x="25" y="30"/>
                    <a:pt x="31" y="27"/>
                    <a:pt x="31" y="2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36" name="Freeform 31"/>
            <p:cNvSpPr>
              <a:spLocks noChangeArrowheads="1"/>
            </p:cNvSpPr>
            <p:nvPr/>
          </p:nvSpPr>
          <p:spPr bwMode="auto">
            <a:xfrm>
              <a:off x="3279786" y="1854202"/>
              <a:ext cx="179389" cy="147638"/>
            </a:xfrm>
            <a:custGeom>
              <a:avLst/>
              <a:gdLst>
                <a:gd name="T0" fmla="*/ 44 w 94"/>
                <a:gd name="T1" fmla="*/ 59 h 77"/>
                <a:gd name="T2" fmla="*/ 56 w 94"/>
                <a:gd name="T3" fmla="*/ 51 h 77"/>
                <a:gd name="T4" fmla="*/ 56 w 94"/>
                <a:gd name="T5" fmla="*/ 20 h 77"/>
                <a:gd name="T6" fmla="*/ 94 w 94"/>
                <a:gd name="T7" fmla="*/ 20 h 77"/>
                <a:gd name="T8" fmla="*/ 94 w 94"/>
                <a:gd name="T9" fmla="*/ 4 h 77"/>
                <a:gd name="T10" fmla="*/ 86 w 94"/>
                <a:gd name="T11" fmla="*/ 0 h 77"/>
                <a:gd name="T12" fmla="*/ 44 w 94"/>
                <a:gd name="T13" fmla="*/ 0 h 77"/>
                <a:gd name="T14" fmla="*/ 38 w 94"/>
                <a:gd name="T15" fmla="*/ 10 h 77"/>
                <a:gd name="T16" fmla="*/ 23 w 94"/>
                <a:gd name="T17" fmla="*/ 31 h 77"/>
                <a:gd name="T18" fmla="*/ 3 w 94"/>
                <a:gd name="T19" fmla="*/ 66 h 77"/>
                <a:gd name="T20" fmla="*/ 0 w 94"/>
                <a:gd name="T21" fmla="*/ 77 h 77"/>
                <a:gd name="T22" fmla="*/ 44 w 94"/>
                <a:gd name="T23" fmla="*/ 77 h 77"/>
                <a:gd name="T24" fmla="*/ 44 w 94"/>
                <a:gd name="T25" fmla="*/ 59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4"/>
                <a:gd name="T40" fmla="*/ 0 h 77"/>
                <a:gd name="T41" fmla="*/ 94 w 94"/>
                <a:gd name="T42" fmla="*/ 77 h 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4" h="77">
                  <a:moveTo>
                    <a:pt x="44" y="59"/>
                  </a:moveTo>
                  <a:cubicBezTo>
                    <a:pt x="44" y="56"/>
                    <a:pt x="56" y="53"/>
                    <a:pt x="56" y="51"/>
                  </a:cubicBezTo>
                  <a:cubicBezTo>
                    <a:pt x="56" y="48"/>
                    <a:pt x="56" y="20"/>
                    <a:pt x="56" y="20"/>
                  </a:cubicBezTo>
                  <a:cubicBezTo>
                    <a:pt x="56" y="20"/>
                    <a:pt x="93" y="21"/>
                    <a:pt x="94" y="20"/>
                  </a:cubicBezTo>
                  <a:cubicBezTo>
                    <a:pt x="94" y="20"/>
                    <a:pt x="94" y="12"/>
                    <a:pt x="94" y="4"/>
                  </a:cubicBezTo>
                  <a:cubicBezTo>
                    <a:pt x="92" y="2"/>
                    <a:pt x="94" y="0"/>
                    <a:pt x="86" y="0"/>
                  </a:cubicBezTo>
                  <a:cubicBezTo>
                    <a:pt x="79" y="0"/>
                    <a:pt x="58" y="0"/>
                    <a:pt x="44" y="0"/>
                  </a:cubicBezTo>
                  <a:cubicBezTo>
                    <a:pt x="41" y="3"/>
                    <a:pt x="39" y="7"/>
                    <a:pt x="38" y="10"/>
                  </a:cubicBezTo>
                  <a:cubicBezTo>
                    <a:pt x="36" y="16"/>
                    <a:pt x="23" y="23"/>
                    <a:pt x="23" y="31"/>
                  </a:cubicBezTo>
                  <a:cubicBezTo>
                    <a:pt x="22" y="38"/>
                    <a:pt x="11" y="50"/>
                    <a:pt x="3" y="66"/>
                  </a:cubicBezTo>
                  <a:cubicBezTo>
                    <a:pt x="1" y="70"/>
                    <a:pt x="0" y="74"/>
                    <a:pt x="0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4" y="62"/>
                    <a:pt x="44" y="5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37" name="Freeform 32"/>
            <p:cNvSpPr>
              <a:spLocks noChangeArrowheads="1"/>
            </p:cNvSpPr>
            <p:nvPr/>
          </p:nvSpPr>
          <p:spPr bwMode="auto">
            <a:xfrm>
              <a:off x="3278199" y="1862139"/>
              <a:ext cx="261939" cy="287339"/>
            </a:xfrm>
            <a:custGeom>
              <a:avLst/>
              <a:gdLst>
                <a:gd name="T0" fmla="*/ 11 w 137"/>
                <a:gd name="T1" fmla="*/ 130 h 150"/>
                <a:gd name="T2" fmla="*/ 21 w 137"/>
                <a:gd name="T3" fmla="*/ 130 h 150"/>
                <a:gd name="T4" fmla="*/ 30 w 137"/>
                <a:gd name="T5" fmla="*/ 129 h 150"/>
                <a:gd name="T6" fmla="*/ 36 w 137"/>
                <a:gd name="T7" fmla="*/ 135 h 150"/>
                <a:gd name="T8" fmla="*/ 40 w 137"/>
                <a:gd name="T9" fmla="*/ 135 h 150"/>
                <a:gd name="T10" fmla="*/ 48 w 137"/>
                <a:gd name="T11" fmla="*/ 145 h 150"/>
                <a:gd name="T12" fmla="*/ 53 w 137"/>
                <a:gd name="T13" fmla="*/ 150 h 150"/>
                <a:gd name="T14" fmla="*/ 59 w 137"/>
                <a:gd name="T15" fmla="*/ 147 h 150"/>
                <a:gd name="T16" fmla="*/ 66 w 137"/>
                <a:gd name="T17" fmla="*/ 144 h 150"/>
                <a:gd name="T18" fmla="*/ 72 w 137"/>
                <a:gd name="T19" fmla="*/ 143 h 150"/>
                <a:gd name="T20" fmla="*/ 80 w 137"/>
                <a:gd name="T21" fmla="*/ 144 h 150"/>
                <a:gd name="T22" fmla="*/ 87 w 137"/>
                <a:gd name="T23" fmla="*/ 141 h 150"/>
                <a:gd name="T24" fmla="*/ 131 w 137"/>
                <a:gd name="T25" fmla="*/ 141 h 150"/>
                <a:gd name="T26" fmla="*/ 132 w 137"/>
                <a:gd name="T27" fmla="*/ 131 h 150"/>
                <a:gd name="T28" fmla="*/ 129 w 137"/>
                <a:gd name="T29" fmla="*/ 128 h 150"/>
                <a:gd name="T30" fmla="*/ 118 w 137"/>
                <a:gd name="T31" fmla="*/ 28 h 150"/>
                <a:gd name="T32" fmla="*/ 137 w 137"/>
                <a:gd name="T33" fmla="*/ 28 h 150"/>
                <a:gd name="T34" fmla="*/ 97 w 137"/>
                <a:gd name="T35" fmla="*/ 2 h 150"/>
                <a:gd name="T36" fmla="*/ 95 w 137"/>
                <a:gd name="T37" fmla="*/ 0 h 150"/>
                <a:gd name="T38" fmla="*/ 95 w 137"/>
                <a:gd name="T39" fmla="*/ 16 h 150"/>
                <a:gd name="T40" fmla="*/ 57 w 137"/>
                <a:gd name="T41" fmla="*/ 16 h 150"/>
                <a:gd name="T42" fmla="*/ 57 w 137"/>
                <a:gd name="T43" fmla="*/ 47 h 150"/>
                <a:gd name="T44" fmla="*/ 45 w 137"/>
                <a:gd name="T45" fmla="*/ 55 h 150"/>
                <a:gd name="T46" fmla="*/ 45 w 137"/>
                <a:gd name="T47" fmla="*/ 73 h 150"/>
                <a:gd name="T48" fmla="*/ 1 w 137"/>
                <a:gd name="T49" fmla="*/ 73 h 150"/>
                <a:gd name="T50" fmla="*/ 7 w 137"/>
                <a:gd name="T51" fmla="*/ 85 h 150"/>
                <a:gd name="T52" fmla="*/ 9 w 137"/>
                <a:gd name="T53" fmla="*/ 104 h 150"/>
                <a:gd name="T54" fmla="*/ 6 w 137"/>
                <a:gd name="T55" fmla="*/ 126 h 150"/>
                <a:gd name="T56" fmla="*/ 4 w 137"/>
                <a:gd name="T57" fmla="*/ 135 h 150"/>
                <a:gd name="T58" fmla="*/ 4 w 137"/>
                <a:gd name="T59" fmla="*/ 135 h 150"/>
                <a:gd name="T60" fmla="*/ 11 w 137"/>
                <a:gd name="T61" fmla="*/ 130 h 15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37"/>
                <a:gd name="T94" fmla="*/ 0 h 150"/>
                <a:gd name="T95" fmla="*/ 137 w 137"/>
                <a:gd name="T96" fmla="*/ 150 h 150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37" h="150">
                  <a:moveTo>
                    <a:pt x="11" y="130"/>
                  </a:moveTo>
                  <a:cubicBezTo>
                    <a:pt x="15" y="131"/>
                    <a:pt x="21" y="130"/>
                    <a:pt x="21" y="130"/>
                  </a:cubicBezTo>
                  <a:cubicBezTo>
                    <a:pt x="21" y="130"/>
                    <a:pt x="27" y="127"/>
                    <a:pt x="30" y="129"/>
                  </a:cubicBezTo>
                  <a:cubicBezTo>
                    <a:pt x="33" y="131"/>
                    <a:pt x="36" y="135"/>
                    <a:pt x="36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5"/>
                    <a:pt x="43" y="143"/>
                    <a:pt x="48" y="145"/>
                  </a:cubicBezTo>
                  <a:cubicBezTo>
                    <a:pt x="51" y="146"/>
                    <a:pt x="52" y="148"/>
                    <a:pt x="53" y="150"/>
                  </a:cubicBezTo>
                  <a:cubicBezTo>
                    <a:pt x="57" y="150"/>
                    <a:pt x="59" y="149"/>
                    <a:pt x="59" y="147"/>
                  </a:cubicBezTo>
                  <a:cubicBezTo>
                    <a:pt x="59" y="144"/>
                    <a:pt x="61" y="139"/>
                    <a:pt x="66" y="144"/>
                  </a:cubicBezTo>
                  <a:cubicBezTo>
                    <a:pt x="71" y="149"/>
                    <a:pt x="71" y="145"/>
                    <a:pt x="72" y="143"/>
                  </a:cubicBezTo>
                  <a:cubicBezTo>
                    <a:pt x="73" y="141"/>
                    <a:pt x="76" y="144"/>
                    <a:pt x="80" y="144"/>
                  </a:cubicBezTo>
                  <a:cubicBezTo>
                    <a:pt x="83" y="144"/>
                    <a:pt x="87" y="141"/>
                    <a:pt x="87" y="141"/>
                  </a:cubicBezTo>
                  <a:cubicBezTo>
                    <a:pt x="87" y="141"/>
                    <a:pt x="129" y="142"/>
                    <a:pt x="131" y="141"/>
                  </a:cubicBezTo>
                  <a:cubicBezTo>
                    <a:pt x="133" y="140"/>
                    <a:pt x="132" y="131"/>
                    <a:pt x="132" y="131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18" y="28"/>
                    <a:pt x="118" y="28"/>
                    <a:pt x="118" y="28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17" y="15"/>
                    <a:pt x="99" y="3"/>
                    <a:pt x="97" y="2"/>
                  </a:cubicBezTo>
                  <a:cubicBezTo>
                    <a:pt x="96" y="2"/>
                    <a:pt x="95" y="1"/>
                    <a:pt x="95" y="0"/>
                  </a:cubicBezTo>
                  <a:cubicBezTo>
                    <a:pt x="95" y="8"/>
                    <a:pt x="95" y="16"/>
                    <a:pt x="95" y="16"/>
                  </a:cubicBezTo>
                  <a:cubicBezTo>
                    <a:pt x="94" y="17"/>
                    <a:pt x="57" y="16"/>
                    <a:pt x="57" y="16"/>
                  </a:cubicBezTo>
                  <a:cubicBezTo>
                    <a:pt x="57" y="16"/>
                    <a:pt x="57" y="44"/>
                    <a:pt x="57" y="47"/>
                  </a:cubicBezTo>
                  <a:cubicBezTo>
                    <a:pt x="57" y="49"/>
                    <a:pt x="45" y="52"/>
                    <a:pt x="45" y="55"/>
                  </a:cubicBezTo>
                  <a:cubicBezTo>
                    <a:pt x="45" y="58"/>
                    <a:pt x="45" y="73"/>
                    <a:pt x="45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80"/>
                    <a:pt x="4" y="82"/>
                    <a:pt x="7" y="85"/>
                  </a:cubicBezTo>
                  <a:cubicBezTo>
                    <a:pt x="10" y="89"/>
                    <a:pt x="4" y="96"/>
                    <a:pt x="9" y="104"/>
                  </a:cubicBezTo>
                  <a:cubicBezTo>
                    <a:pt x="15" y="111"/>
                    <a:pt x="8" y="122"/>
                    <a:pt x="6" y="126"/>
                  </a:cubicBezTo>
                  <a:cubicBezTo>
                    <a:pt x="4" y="128"/>
                    <a:pt x="4" y="132"/>
                    <a:pt x="4" y="135"/>
                  </a:cubicBezTo>
                  <a:cubicBezTo>
                    <a:pt x="4" y="135"/>
                    <a:pt x="4" y="135"/>
                    <a:pt x="4" y="135"/>
                  </a:cubicBezTo>
                  <a:cubicBezTo>
                    <a:pt x="8" y="135"/>
                    <a:pt x="7" y="129"/>
                    <a:pt x="11" y="13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38" name="Freeform 33"/>
            <p:cNvSpPr>
              <a:spLocks noChangeArrowheads="1"/>
            </p:cNvSpPr>
            <p:nvPr/>
          </p:nvSpPr>
          <p:spPr bwMode="auto">
            <a:xfrm>
              <a:off x="3379799" y="1916114"/>
              <a:ext cx="360364" cy="338138"/>
            </a:xfrm>
            <a:custGeom>
              <a:avLst/>
              <a:gdLst>
                <a:gd name="T0" fmla="*/ 179 w 189"/>
                <a:gd name="T1" fmla="*/ 73 h 177"/>
                <a:gd name="T2" fmla="*/ 173 w 189"/>
                <a:gd name="T3" fmla="*/ 61 h 177"/>
                <a:gd name="T4" fmla="*/ 161 w 189"/>
                <a:gd name="T5" fmla="*/ 57 h 177"/>
                <a:gd name="T6" fmla="*/ 153 w 189"/>
                <a:gd name="T7" fmla="*/ 47 h 177"/>
                <a:gd name="T8" fmla="*/ 84 w 189"/>
                <a:gd name="T9" fmla="*/ 0 h 177"/>
                <a:gd name="T10" fmla="*/ 65 w 189"/>
                <a:gd name="T11" fmla="*/ 0 h 177"/>
                <a:gd name="T12" fmla="*/ 76 w 189"/>
                <a:gd name="T13" fmla="*/ 100 h 177"/>
                <a:gd name="T14" fmla="*/ 79 w 189"/>
                <a:gd name="T15" fmla="*/ 103 h 177"/>
                <a:gd name="T16" fmla="*/ 78 w 189"/>
                <a:gd name="T17" fmla="*/ 113 h 177"/>
                <a:gd name="T18" fmla="*/ 34 w 189"/>
                <a:gd name="T19" fmla="*/ 113 h 177"/>
                <a:gd name="T20" fmla="*/ 27 w 189"/>
                <a:gd name="T21" fmla="*/ 116 h 177"/>
                <a:gd name="T22" fmla="*/ 19 w 189"/>
                <a:gd name="T23" fmla="*/ 115 h 177"/>
                <a:gd name="T24" fmla="*/ 13 w 189"/>
                <a:gd name="T25" fmla="*/ 116 h 177"/>
                <a:gd name="T26" fmla="*/ 6 w 189"/>
                <a:gd name="T27" fmla="*/ 119 h 177"/>
                <a:gd name="T28" fmla="*/ 0 w 189"/>
                <a:gd name="T29" fmla="*/ 122 h 177"/>
                <a:gd name="T30" fmla="*/ 1 w 189"/>
                <a:gd name="T31" fmla="*/ 125 h 177"/>
                <a:gd name="T32" fmla="*/ 3 w 189"/>
                <a:gd name="T33" fmla="*/ 128 h 177"/>
                <a:gd name="T34" fmla="*/ 5 w 189"/>
                <a:gd name="T35" fmla="*/ 135 h 177"/>
                <a:gd name="T36" fmla="*/ 11 w 189"/>
                <a:gd name="T37" fmla="*/ 142 h 177"/>
                <a:gd name="T38" fmla="*/ 11 w 189"/>
                <a:gd name="T39" fmla="*/ 151 h 177"/>
                <a:gd name="T40" fmla="*/ 14 w 189"/>
                <a:gd name="T41" fmla="*/ 154 h 177"/>
                <a:gd name="T42" fmla="*/ 21 w 189"/>
                <a:gd name="T43" fmla="*/ 153 h 177"/>
                <a:gd name="T44" fmla="*/ 28 w 189"/>
                <a:gd name="T45" fmla="*/ 154 h 177"/>
                <a:gd name="T46" fmla="*/ 36 w 189"/>
                <a:gd name="T47" fmla="*/ 148 h 177"/>
                <a:gd name="T48" fmla="*/ 41 w 189"/>
                <a:gd name="T49" fmla="*/ 157 h 177"/>
                <a:gd name="T50" fmla="*/ 45 w 189"/>
                <a:gd name="T51" fmla="*/ 162 h 177"/>
                <a:gd name="T52" fmla="*/ 45 w 189"/>
                <a:gd name="T53" fmla="*/ 166 h 177"/>
                <a:gd name="T54" fmla="*/ 47 w 189"/>
                <a:gd name="T55" fmla="*/ 172 h 177"/>
                <a:gd name="T56" fmla="*/ 53 w 189"/>
                <a:gd name="T57" fmla="*/ 173 h 177"/>
                <a:gd name="T58" fmla="*/ 58 w 189"/>
                <a:gd name="T59" fmla="*/ 175 h 177"/>
                <a:gd name="T60" fmla="*/ 65 w 189"/>
                <a:gd name="T61" fmla="*/ 172 h 177"/>
                <a:gd name="T62" fmla="*/ 70 w 189"/>
                <a:gd name="T63" fmla="*/ 171 h 177"/>
                <a:gd name="T64" fmla="*/ 74 w 189"/>
                <a:gd name="T65" fmla="*/ 172 h 177"/>
                <a:gd name="T66" fmla="*/ 78 w 189"/>
                <a:gd name="T67" fmla="*/ 172 h 177"/>
                <a:gd name="T68" fmla="*/ 81 w 189"/>
                <a:gd name="T69" fmla="*/ 163 h 177"/>
                <a:gd name="T70" fmla="*/ 80 w 189"/>
                <a:gd name="T71" fmla="*/ 156 h 177"/>
                <a:gd name="T72" fmla="*/ 89 w 189"/>
                <a:gd name="T73" fmla="*/ 152 h 177"/>
                <a:gd name="T74" fmla="*/ 93 w 189"/>
                <a:gd name="T75" fmla="*/ 145 h 177"/>
                <a:gd name="T76" fmla="*/ 96 w 189"/>
                <a:gd name="T77" fmla="*/ 136 h 177"/>
                <a:gd name="T78" fmla="*/ 103 w 189"/>
                <a:gd name="T79" fmla="*/ 137 h 177"/>
                <a:gd name="T80" fmla="*/ 108 w 189"/>
                <a:gd name="T81" fmla="*/ 131 h 177"/>
                <a:gd name="T82" fmla="*/ 114 w 189"/>
                <a:gd name="T83" fmla="*/ 129 h 177"/>
                <a:gd name="T84" fmla="*/ 118 w 189"/>
                <a:gd name="T85" fmla="*/ 126 h 177"/>
                <a:gd name="T86" fmla="*/ 128 w 189"/>
                <a:gd name="T87" fmla="*/ 122 h 177"/>
                <a:gd name="T88" fmla="*/ 136 w 189"/>
                <a:gd name="T89" fmla="*/ 119 h 177"/>
                <a:gd name="T90" fmla="*/ 150 w 189"/>
                <a:gd name="T91" fmla="*/ 119 h 177"/>
                <a:gd name="T92" fmla="*/ 159 w 189"/>
                <a:gd name="T93" fmla="*/ 116 h 177"/>
                <a:gd name="T94" fmla="*/ 177 w 189"/>
                <a:gd name="T95" fmla="*/ 115 h 177"/>
                <a:gd name="T96" fmla="*/ 184 w 189"/>
                <a:gd name="T97" fmla="*/ 110 h 177"/>
                <a:gd name="T98" fmla="*/ 188 w 189"/>
                <a:gd name="T99" fmla="*/ 101 h 177"/>
                <a:gd name="T100" fmla="*/ 188 w 189"/>
                <a:gd name="T101" fmla="*/ 71 h 177"/>
                <a:gd name="T102" fmla="*/ 179 w 189"/>
                <a:gd name="T103" fmla="*/ 73 h 1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9"/>
                <a:gd name="T157" fmla="*/ 0 h 177"/>
                <a:gd name="T158" fmla="*/ 189 w 189"/>
                <a:gd name="T159" fmla="*/ 177 h 1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9" h="177">
                  <a:moveTo>
                    <a:pt x="179" y="73"/>
                  </a:moveTo>
                  <a:cubicBezTo>
                    <a:pt x="179" y="73"/>
                    <a:pt x="179" y="65"/>
                    <a:pt x="173" y="61"/>
                  </a:cubicBezTo>
                  <a:cubicBezTo>
                    <a:pt x="168" y="58"/>
                    <a:pt x="161" y="57"/>
                    <a:pt x="161" y="57"/>
                  </a:cubicBezTo>
                  <a:cubicBezTo>
                    <a:pt x="161" y="57"/>
                    <a:pt x="157" y="50"/>
                    <a:pt x="153" y="47"/>
                  </a:cubicBezTo>
                  <a:cubicBezTo>
                    <a:pt x="152" y="45"/>
                    <a:pt x="114" y="20"/>
                    <a:pt x="8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9" y="103"/>
                    <a:pt x="80" y="112"/>
                    <a:pt x="78" y="113"/>
                  </a:cubicBezTo>
                  <a:cubicBezTo>
                    <a:pt x="76" y="114"/>
                    <a:pt x="34" y="113"/>
                    <a:pt x="34" y="113"/>
                  </a:cubicBezTo>
                  <a:cubicBezTo>
                    <a:pt x="34" y="113"/>
                    <a:pt x="30" y="116"/>
                    <a:pt x="27" y="116"/>
                  </a:cubicBezTo>
                  <a:cubicBezTo>
                    <a:pt x="23" y="116"/>
                    <a:pt x="20" y="113"/>
                    <a:pt x="19" y="115"/>
                  </a:cubicBezTo>
                  <a:cubicBezTo>
                    <a:pt x="18" y="117"/>
                    <a:pt x="18" y="121"/>
                    <a:pt x="13" y="116"/>
                  </a:cubicBezTo>
                  <a:cubicBezTo>
                    <a:pt x="8" y="111"/>
                    <a:pt x="6" y="116"/>
                    <a:pt x="6" y="119"/>
                  </a:cubicBezTo>
                  <a:cubicBezTo>
                    <a:pt x="6" y="121"/>
                    <a:pt x="4" y="122"/>
                    <a:pt x="0" y="122"/>
                  </a:cubicBezTo>
                  <a:cubicBezTo>
                    <a:pt x="1" y="124"/>
                    <a:pt x="1" y="125"/>
                    <a:pt x="1" y="125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3" y="128"/>
                    <a:pt x="3" y="133"/>
                    <a:pt x="5" y="135"/>
                  </a:cubicBezTo>
                  <a:cubicBezTo>
                    <a:pt x="7" y="137"/>
                    <a:pt x="11" y="141"/>
                    <a:pt x="11" y="142"/>
                  </a:cubicBezTo>
                  <a:cubicBezTo>
                    <a:pt x="11" y="144"/>
                    <a:pt x="11" y="151"/>
                    <a:pt x="11" y="151"/>
                  </a:cubicBezTo>
                  <a:cubicBezTo>
                    <a:pt x="11" y="151"/>
                    <a:pt x="12" y="157"/>
                    <a:pt x="14" y="154"/>
                  </a:cubicBezTo>
                  <a:cubicBezTo>
                    <a:pt x="16" y="152"/>
                    <a:pt x="19" y="157"/>
                    <a:pt x="21" y="153"/>
                  </a:cubicBezTo>
                  <a:cubicBezTo>
                    <a:pt x="22" y="150"/>
                    <a:pt x="26" y="154"/>
                    <a:pt x="28" y="154"/>
                  </a:cubicBezTo>
                  <a:cubicBezTo>
                    <a:pt x="30" y="154"/>
                    <a:pt x="35" y="148"/>
                    <a:pt x="36" y="148"/>
                  </a:cubicBezTo>
                  <a:cubicBezTo>
                    <a:pt x="38" y="149"/>
                    <a:pt x="41" y="154"/>
                    <a:pt x="41" y="157"/>
                  </a:cubicBezTo>
                  <a:cubicBezTo>
                    <a:pt x="41" y="159"/>
                    <a:pt x="47" y="161"/>
                    <a:pt x="45" y="162"/>
                  </a:cubicBezTo>
                  <a:cubicBezTo>
                    <a:pt x="43" y="163"/>
                    <a:pt x="42" y="166"/>
                    <a:pt x="45" y="166"/>
                  </a:cubicBezTo>
                  <a:cubicBezTo>
                    <a:pt x="47" y="166"/>
                    <a:pt x="46" y="170"/>
                    <a:pt x="47" y="172"/>
                  </a:cubicBezTo>
                  <a:cubicBezTo>
                    <a:pt x="49" y="174"/>
                    <a:pt x="51" y="176"/>
                    <a:pt x="53" y="173"/>
                  </a:cubicBezTo>
                  <a:cubicBezTo>
                    <a:pt x="54" y="170"/>
                    <a:pt x="57" y="173"/>
                    <a:pt x="58" y="175"/>
                  </a:cubicBezTo>
                  <a:cubicBezTo>
                    <a:pt x="60" y="177"/>
                    <a:pt x="64" y="174"/>
                    <a:pt x="65" y="172"/>
                  </a:cubicBezTo>
                  <a:cubicBezTo>
                    <a:pt x="65" y="169"/>
                    <a:pt x="71" y="168"/>
                    <a:pt x="70" y="171"/>
                  </a:cubicBezTo>
                  <a:cubicBezTo>
                    <a:pt x="70" y="174"/>
                    <a:pt x="71" y="175"/>
                    <a:pt x="74" y="172"/>
                  </a:cubicBezTo>
                  <a:cubicBezTo>
                    <a:pt x="75" y="171"/>
                    <a:pt x="76" y="171"/>
                    <a:pt x="78" y="172"/>
                  </a:cubicBezTo>
                  <a:cubicBezTo>
                    <a:pt x="79" y="168"/>
                    <a:pt x="80" y="164"/>
                    <a:pt x="81" y="163"/>
                  </a:cubicBezTo>
                  <a:cubicBezTo>
                    <a:pt x="82" y="161"/>
                    <a:pt x="78" y="156"/>
                    <a:pt x="80" y="156"/>
                  </a:cubicBezTo>
                  <a:cubicBezTo>
                    <a:pt x="82" y="155"/>
                    <a:pt x="87" y="156"/>
                    <a:pt x="89" y="152"/>
                  </a:cubicBezTo>
                  <a:cubicBezTo>
                    <a:pt x="91" y="147"/>
                    <a:pt x="93" y="145"/>
                    <a:pt x="93" y="145"/>
                  </a:cubicBezTo>
                  <a:cubicBezTo>
                    <a:pt x="93" y="145"/>
                    <a:pt x="93" y="135"/>
                    <a:pt x="96" y="136"/>
                  </a:cubicBezTo>
                  <a:cubicBezTo>
                    <a:pt x="99" y="138"/>
                    <a:pt x="103" y="141"/>
                    <a:pt x="103" y="137"/>
                  </a:cubicBezTo>
                  <a:cubicBezTo>
                    <a:pt x="104" y="133"/>
                    <a:pt x="107" y="135"/>
                    <a:pt x="108" y="131"/>
                  </a:cubicBezTo>
                  <a:cubicBezTo>
                    <a:pt x="109" y="128"/>
                    <a:pt x="111" y="128"/>
                    <a:pt x="114" y="129"/>
                  </a:cubicBezTo>
                  <a:cubicBezTo>
                    <a:pt x="116" y="129"/>
                    <a:pt x="118" y="128"/>
                    <a:pt x="118" y="126"/>
                  </a:cubicBezTo>
                  <a:cubicBezTo>
                    <a:pt x="118" y="124"/>
                    <a:pt x="123" y="125"/>
                    <a:pt x="128" y="122"/>
                  </a:cubicBezTo>
                  <a:cubicBezTo>
                    <a:pt x="132" y="119"/>
                    <a:pt x="134" y="117"/>
                    <a:pt x="136" y="119"/>
                  </a:cubicBezTo>
                  <a:cubicBezTo>
                    <a:pt x="138" y="120"/>
                    <a:pt x="149" y="120"/>
                    <a:pt x="150" y="119"/>
                  </a:cubicBezTo>
                  <a:cubicBezTo>
                    <a:pt x="152" y="119"/>
                    <a:pt x="155" y="116"/>
                    <a:pt x="159" y="116"/>
                  </a:cubicBezTo>
                  <a:cubicBezTo>
                    <a:pt x="163" y="117"/>
                    <a:pt x="173" y="115"/>
                    <a:pt x="177" y="115"/>
                  </a:cubicBezTo>
                  <a:cubicBezTo>
                    <a:pt x="181" y="115"/>
                    <a:pt x="183" y="111"/>
                    <a:pt x="184" y="110"/>
                  </a:cubicBezTo>
                  <a:cubicBezTo>
                    <a:pt x="185" y="108"/>
                    <a:pt x="186" y="102"/>
                    <a:pt x="188" y="101"/>
                  </a:cubicBezTo>
                  <a:cubicBezTo>
                    <a:pt x="189" y="100"/>
                    <a:pt x="189" y="79"/>
                    <a:pt x="188" y="71"/>
                  </a:cubicBezTo>
                  <a:cubicBezTo>
                    <a:pt x="184" y="72"/>
                    <a:pt x="179" y="73"/>
                    <a:pt x="179" y="7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39" name="Freeform 34"/>
            <p:cNvSpPr>
              <a:spLocks noChangeArrowheads="1"/>
            </p:cNvSpPr>
            <p:nvPr/>
          </p:nvSpPr>
          <p:spPr bwMode="auto">
            <a:xfrm>
              <a:off x="3529025" y="2139953"/>
              <a:ext cx="176213" cy="125413"/>
            </a:xfrm>
            <a:custGeom>
              <a:avLst/>
              <a:gdLst>
                <a:gd name="T0" fmla="*/ 92 w 92"/>
                <a:gd name="T1" fmla="*/ 37 h 66"/>
                <a:gd name="T2" fmla="*/ 87 w 92"/>
                <a:gd name="T3" fmla="*/ 35 h 66"/>
                <a:gd name="T4" fmla="*/ 86 w 92"/>
                <a:gd name="T5" fmla="*/ 29 h 66"/>
                <a:gd name="T6" fmla="*/ 81 w 92"/>
                <a:gd name="T7" fmla="*/ 30 h 66"/>
                <a:gd name="T8" fmla="*/ 76 w 92"/>
                <a:gd name="T9" fmla="*/ 26 h 66"/>
                <a:gd name="T10" fmla="*/ 74 w 92"/>
                <a:gd name="T11" fmla="*/ 21 h 66"/>
                <a:gd name="T12" fmla="*/ 69 w 92"/>
                <a:gd name="T13" fmla="*/ 15 h 66"/>
                <a:gd name="T14" fmla="*/ 65 w 92"/>
                <a:gd name="T15" fmla="*/ 9 h 66"/>
                <a:gd name="T16" fmla="*/ 65 w 92"/>
                <a:gd name="T17" fmla="*/ 3 h 66"/>
                <a:gd name="T18" fmla="*/ 58 w 92"/>
                <a:gd name="T19" fmla="*/ 2 h 66"/>
                <a:gd name="T20" fmla="*/ 50 w 92"/>
                <a:gd name="T21" fmla="*/ 5 h 66"/>
                <a:gd name="T22" fmla="*/ 40 w 92"/>
                <a:gd name="T23" fmla="*/ 9 h 66"/>
                <a:gd name="T24" fmla="*/ 36 w 92"/>
                <a:gd name="T25" fmla="*/ 12 h 66"/>
                <a:gd name="T26" fmla="*/ 30 w 92"/>
                <a:gd name="T27" fmla="*/ 14 h 66"/>
                <a:gd name="T28" fmla="*/ 25 w 92"/>
                <a:gd name="T29" fmla="*/ 20 h 66"/>
                <a:gd name="T30" fmla="*/ 18 w 92"/>
                <a:gd name="T31" fmla="*/ 19 h 66"/>
                <a:gd name="T32" fmla="*/ 15 w 92"/>
                <a:gd name="T33" fmla="*/ 28 h 66"/>
                <a:gd name="T34" fmla="*/ 11 w 92"/>
                <a:gd name="T35" fmla="*/ 35 h 66"/>
                <a:gd name="T36" fmla="*/ 2 w 92"/>
                <a:gd name="T37" fmla="*/ 39 h 66"/>
                <a:gd name="T38" fmla="*/ 3 w 92"/>
                <a:gd name="T39" fmla="*/ 46 h 66"/>
                <a:gd name="T40" fmla="*/ 0 w 92"/>
                <a:gd name="T41" fmla="*/ 55 h 66"/>
                <a:gd name="T42" fmla="*/ 5 w 92"/>
                <a:gd name="T43" fmla="*/ 58 h 66"/>
                <a:gd name="T44" fmla="*/ 15 w 92"/>
                <a:gd name="T45" fmla="*/ 63 h 66"/>
                <a:gd name="T46" fmla="*/ 28 w 92"/>
                <a:gd name="T47" fmla="*/ 61 h 66"/>
                <a:gd name="T48" fmla="*/ 32 w 92"/>
                <a:gd name="T49" fmla="*/ 60 h 66"/>
                <a:gd name="T50" fmla="*/ 30 w 92"/>
                <a:gd name="T51" fmla="*/ 49 h 66"/>
                <a:gd name="T52" fmla="*/ 58 w 92"/>
                <a:gd name="T53" fmla="*/ 50 h 66"/>
                <a:gd name="T54" fmla="*/ 63 w 92"/>
                <a:gd name="T55" fmla="*/ 47 h 66"/>
                <a:gd name="T56" fmla="*/ 73 w 92"/>
                <a:gd name="T57" fmla="*/ 48 h 66"/>
                <a:gd name="T58" fmla="*/ 79 w 92"/>
                <a:gd name="T59" fmla="*/ 44 h 66"/>
                <a:gd name="T60" fmla="*/ 89 w 92"/>
                <a:gd name="T61" fmla="*/ 42 h 66"/>
                <a:gd name="T62" fmla="*/ 92 w 92"/>
                <a:gd name="T63" fmla="*/ 37 h 66"/>
                <a:gd name="T64" fmla="*/ 92 w 92"/>
                <a:gd name="T65" fmla="*/ 37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2"/>
                <a:gd name="T100" fmla="*/ 0 h 66"/>
                <a:gd name="T101" fmla="*/ 92 w 92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2" h="66">
                  <a:moveTo>
                    <a:pt x="92" y="37"/>
                  </a:moveTo>
                  <a:cubicBezTo>
                    <a:pt x="90" y="35"/>
                    <a:pt x="88" y="35"/>
                    <a:pt x="87" y="35"/>
                  </a:cubicBezTo>
                  <a:cubicBezTo>
                    <a:pt x="86" y="35"/>
                    <a:pt x="87" y="30"/>
                    <a:pt x="86" y="29"/>
                  </a:cubicBezTo>
                  <a:cubicBezTo>
                    <a:pt x="86" y="28"/>
                    <a:pt x="83" y="30"/>
                    <a:pt x="81" y="30"/>
                  </a:cubicBezTo>
                  <a:cubicBezTo>
                    <a:pt x="79" y="29"/>
                    <a:pt x="78" y="26"/>
                    <a:pt x="76" y="26"/>
                  </a:cubicBezTo>
                  <a:cubicBezTo>
                    <a:pt x="74" y="26"/>
                    <a:pt x="74" y="24"/>
                    <a:pt x="74" y="21"/>
                  </a:cubicBezTo>
                  <a:cubicBezTo>
                    <a:pt x="74" y="19"/>
                    <a:pt x="71" y="17"/>
                    <a:pt x="69" y="15"/>
                  </a:cubicBezTo>
                  <a:cubicBezTo>
                    <a:pt x="67" y="14"/>
                    <a:pt x="66" y="10"/>
                    <a:pt x="65" y="9"/>
                  </a:cubicBezTo>
                  <a:cubicBezTo>
                    <a:pt x="64" y="8"/>
                    <a:pt x="65" y="5"/>
                    <a:pt x="65" y="3"/>
                  </a:cubicBezTo>
                  <a:cubicBezTo>
                    <a:pt x="62" y="3"/>
                    <a:pt x="59" y="2"/>
                    <a:pt x="58" y="2"/>
                  </a:cubicBezTo>
                  <a:cubicBezTo>
                    <a:pt x="56" y="0"/>
                    <a:pt x="54" y="2"/>
                    <a:pt x="50" y="5"/>
                  </a:cubicBezTo>
                  <a:cubicBezTo>
                    <a:pt x="45" y="8"/>
                    <a:pt x="40" y="7"/>
                    <a:pt x="40" y="9"/>
                  </a:cubicBezTo>
                  <a:cubicBezTo>
                    <a:pt x="40" y="11"/>
                    <a:pt x="38" y="12"/>
                    <a:pt x="36" y="12"/>
                  </a:cubicBezTo>
                  <a:cubicBezTo>
                    <a:pt x="33" y="11"/>
                    <a:pt x="31" y="11"/>
                    <a:pt x="30" y="14"/>
                  </a:cubicBezTo>
                  <a:cubicBezTo>
                    <a:pt x="29" y="18"/>
                    <a:pt x="26" y="16"/>
                    <a:pt x="25" y="20"/>
                  </a:cubicBezTo>
                  <a:cubicBezTo>
                    <a:pt x="25" y="24"/>
                    <a:pt x="21" y="21"/>
                    <a:pt x="18" y="19"/>
                  </a:cubicBezTo>
                  <a:cubicBezTo>
                    <a:pt x="15" y="18"/>
                    <a:pt x="15" y="28"/>
                    <a:pt x="15" y="28"/>
                  </a:cubicBezTo>
                  <a:cubicBezTo>
                    <a:pt x="15" y="28"/>
                    <a:pt x="13" y="30"/>
                    <a:pt x="11" y="35"/>
                  </a:cubicBezTo>
                  <a:cubicBezTo>
                    <a:pt x="9" y="39"/>
                    <a:pt x="4" y="38"/>
                    <a:pt x="2" y="39"/>
                  </a:cubicBezTo>
                  <a:cubicBezTo>
                    <a:pt x="0" y="39"/>
                    <a:pt x="4" y="44"/>
                    <a:pt x="3" y="46"/>
                  </a:cubicBezTo>
                  <a:cubicBezTo>
                    <a:pt x="2" y="47"/>
                    <a:pt x="1" y="51"/>
                    <a:pt x="0" y="55"/>
                  </a:cubicBezTo>
                  <a:cubicBezTo>
                    <a:pt x="2" y="55"/>
                    <a:pt x="4" y="57"/>
                    <a:pt x="5" y="58"/>
                  </a:cubicBezTo>
                  <a:cubicBezTo>
                    <a:pt x="6" y="60"/>
                    <a:pt x="12" y="66"/>
                    <a:pt x="15" y="63"/>
                  </a:cubicBezTo>
                  <a:cubicBezTo>
                    <a:pt x="18" y="60"/>
                    <a:pt x="26" y="59"/>
                    <a:pt x="28" y="61"/>
                  </a:cubicBezTo>
                  <a:cubicBezTo>
                    <a:pt x="30" y="63"/>
                    <a:pt x="32" y="62"/>
                    <a:pt x="32" y="60"/>
                  </a:cubicBezTo>
                  <a:cubicBezTo>
                    <a:pt x="32" y="58"/>
                    <a:pt x="29" y="51"/>
                    <a:pt x="30" y="49"/>
                  </a:cubicBezTo>
                  <a:cubicBezTo>
                    <a:pt x="31" y="47"/>
                    <a:pt x="57" y="48"/>
                    <a:pt x="58" y="50"/>
                  </a:cubicBezTo>
                  <a:cubicBezTo>
                    <a:pt x="59" y="51"/>
                    <a:pt x="59" y="46"/>
                    <a:pt x="63" y="47"/>
                  </a:cubicBezTo>
                  <a:cubicBezTo>
                    <a:pt x="66" y="47"/>
                    <a:pt x="71" y="49"/>
                    <a:pt x="73" y="48"/>
                  </a:cubicBezTo>
                  <a:cubicBezTo>
                    <a:pt x="75" y="47"/>
                    <a:pt x="77" y="44"/>
                    <a:pt x="79" y="44"/>
                  </a:cubicBezTo>
                  <a:cubicBezTo>
                    <a:pt x="81" y="44"/>
                    <a:pt x="87" y="43"/>
                    <a:pt x="89" y="42"/>
                  </a:cubicBezTo>
                  <a:cubicBezTo>
                    <a:pt x="90" y="40"/>
                    <a:pt x="92" y="40"/>
                    <a:pt x="92" y="37"/>
                  </a:cubicBezTo>
                  <a:cubicBezTo>
                    <a:pt x="92" y="37"/>
                    <a:pt x="92" y="37"/>
                    <a:pt x="92" y="3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40" name="Freeform 35"/>
            <p:cNvSpPr>
              <a:spLocks noChangeArrowheads="1"/>
            </p:cNvSpPr>
            <p:nvPr/>
          </p:nvSpPr>
          <p:spPr bwMode="auto">
            <a:xfrm>
              <a:off x="3651263" y="1952627"/>
              <a:ext cx="336551" cy="261938"/>
            </a:xfrm>
            <a:custGeom>
              <a:avLst/>
              <a:gdLst>
                <a:gd name="T0" fmla="*/ 168 w 176"/>
                <a:gd name="T1" fmla="*/ 20 h 137"/>
                <a:gd name="T2" fmla="*/ 167 w 176"/>
                <a:gd name="T3" fmla="*/ 5 h 137"/>
                <a:gd name="T4" fmla="*/ 158 w 176"/>
                <a:gd name="T5" fmla="*/ 10 h 137"/>
                <a:gd name="T6" fmla="*/ 151 w 176"/>
                <a:gd name="T7" fmla="*/ 3 h 137"/>
                <a:gd name="T8" fmla="*/ 134 w 176"/>
                <a:gd name="T9" fmla="*/ 0 h 137"/>
                <a:gd name="T10" fmla="*/ 86 w 176"/>
                <a:gd name="T11" fmla="*/ 30 h 137"/>
                <a:gd name="T12" fmla="*/ 65 w 176"/>
                <a:gd name="T13" fmla="*/ 46 h 137"/>
                <a:gd name="T14" fmla="*/ 48 w 176"/>
                <a:gd name="T15" fmla="*/ 52 h 137"/>
                <a:gd name="T16" fmla="*/ 46 w 176"/>
                <a:gd name="T17" fmla="*/ 52 h 137"/>
                <a:gd name="T18" fmla="*/ 46 w 176"/>
                <a:gd name="T19" fmla="*/ 82 h 137"/>
                <a:gd name="T20" fmla="*/ 42 w 176"/>
                <a:gd name="T21" fmla="*/ 91 h 137"/>
                <a:gd name="T22" fmla="*/ 35 w 176"/>
                <a:gd name="T23" fmla="*/ 96 h 137"/>
                <a:gd name="T24" fmla="*/ 17 w 176"/>
                <a:gd name="T25" fmla="*/ 97 h 137"/>
                <a:gd name="T26" fmla="*/ 8 w 176"/>
                <a:gd name="T27" fmla="*/ 100 h 137"/>
                <a:gd name="T28" fmla="*/ 1 w 176"/>
                <a:gd name="T29" fmla="*/ 101 h 137"/>
                <a:gd name="T30" fmla="*/ 1 w 176"/>
                <a:gd name="T31" fmla="*/ 107 h 137"/>
                <a:gd name="T32" fmla="*/ 5 w 176"/>
                <a:gd name="T33" fmla="*/ 113 h 137"/>
                <a:gd name="T34" fmla="*/ 10 w 176"/>
                <a:gd name="T35" fmla="*/ 119 h 137"/>
                <a:gd name="T36" fmla="*/ 12 w 176"/>
                <a:gd name="T37" fmla="*/ 124 h 137"/>
                <a:gd name="T38" fmla="*/ 17 w 176"/>
                <a:gd name="T39" fmla="*/ 128 h 137"/>
                <a:gd name="T40" fmla="*/ 22 w 176"/>
                <a:gd name="T41" fmla="*/ 127 h 137"/>
                <a:gd name="T42" fmla="*/ 23 w 176"/>
                <a:gd name="T43" fmla="*/ 133 h 137"/>
                <a:gd name="T44" fmla="*/ 28 w 176"/>
                <a:gd name="T45" fmla="*/ 135 h 137"/>
                <a:gd name="T46" fmla="*/ 32 w 176"/>
                <a:gd name="T47" fmla="*/ 130 h 137"/>
                <a:gd name="T48" fmla="*/ 35 w 176"/>
                <a:gd name="T49" fmla="*/ 135 h 137"/>
                <a:gd name="T50" fmla="*/ 40 w 176"/>
                <a:gd name="T51" fmla="*/ 133 h 137"/>
                <a:gd name="T52" fmla="*/ 45 w 176"/>
                <a:gd name="T53" fmla="*/ 125 h 137"/>
                <a:gd name="T54" fmla="*/ 48 w 176"/>
                <a:gd name="T55" fmla="*/ 116 h 137"/>
                <a:gd name="T56" fmla="*/ 58 w 176"/>
                <a:gd name="T57" fmla="*/ 116 h 137"/>
                <a:gd name="T58" fmla="*/ 65 w 176"/>
                <a:gd name="T59" fmla="*/ 114 h 137"/>
                <a:gd name="T60" fmla="*/ 74 w 176"/>
                <a:gd name="T61" fmla="*/ 117 h 137"/>
                <a:gd name="T62" fmla="*/ 80 w 176"/>
                <a:gd name="T63" fmla="*/ 123 h 137"/>
                <a:gd name="T64" fmla="*/ 89 w 176"/>
                <a:gd name="T65" fmla="*/ 120 h 137"/>
                <a:gd name="T66" fmla="*/ 98 w 176"/>
                <a:gd name="T67" fmla="*/ 125 h 137"/>
                <a:gd name="T68" fmla="*/ 109 w 176"/>
                <a:gd name="T69" fmla="*/ 125 h 137"/>
                <a:gd name="T70" fmla="*/ 117 w 176"/>
                <a:gd name="T71" fmla="*/ 119 h 137"/>
                <a:gd name="T72" fmla="*/ 132 w 176"/>
                <a:gd name="T73" fmla="*/ 120 h 137"/>
                <a:gd name="T74" fmla="*/ 141 w 176"/>
                <a:gd name="T75" fmla="*/ 122 h 137"/>
                <a:gd name="T76" fmla="*/ 149 w 176"/>
                <a:gd name="T77" fmla="*/ 115 h 137"/>
                <a:gd name="T78" fmla="*/ 151 w 176"/>
                <a:gd name="T79" fmla="*/ 114 h 137"/>
                <a:gd name="T80" fmla="*/ 151 w 176"/>
                <a:gd name="T81" fmla="*/ 111 h 137"/>
                <a:gd name="T82" fmla="*/ 153 w 176"/>
                <a:gd name="T83" fmla="*/ 101 h 137"/>
                <a:gd name="T84" fmla="*/ 171 w 176"/>
                <a:gd name="T85" fmla="*/ 79 h 137"/>
                <a:gd name="T86" fmla="*/ 172 w 176"/>
                <a:gd name="T87" fmla="*/ 51 h 137"/>
                <a:gd name="T88" fmla="*/ 174 w 176"/>
                <a:gd name="T89" fmla="*/ 39 h 137"/>
                <a:gd name="T90" fmla="*/ 172 w 176"/>
                <a:gd name="T91" fmla="*/ 30 h 137"/>
                <a:gd name="T92" fmla="*/ 168 w 176"/>
                <a:gd name="T93" fmla="*/ 20 h 13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76"/>
                <a:gd name="T142" fmla="*/ 0 h 137"/>
                <a:gd name="T143" fmla="*/ 176 w 176"/>
                <a:gd name="T144" fmla="*/ 137 h 13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76" h="137">
                  <a:moveTo>
                    <a:pt x="168" y="20"/>
                  </a:moveTo>
                  <a:cubicBezTo>
                    <a:pt x="168" y="18"/>
                    <a:pt x="167" y="11"/>
                    <a:pt x="167" y="5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8" y="10"/>
                    <a:pt x="156" y="6"/>
                    <a:pt x="151" y="3"/>
                  </a:cubicBezTo>
                  <a:cubicBezTo>
                    <a:pt x="146" y="0"/>
                    <a:pt x="134" y="0"/>
                    <a:pt x="134" y="0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6"/>
                    <a:pt x="52" y="51"/>
                    <a:pt x="48" y="52"/>
                  </a:cubicBezTo>
                  <a:cubicBezTo>
                    <a:pt x="47" y="52"/>
                    <a:pt x="47" y="52"/>
                    <a:pt x="46" y="52"/>
                  </a:cubicBezTo>
                  <a:cubicBezTo>
                    <a:pt x="47" y="60"/>
                    <a:pt x="47" y="81"/>
                    <a:pt x="46" y="82"/>
                  </a:cubicBezTo>
                  <a:cubicBezTo>
                    <a:pt x="44" y="83"/>
                    <a:pt x="43" y="89"/>
                    <a:pt x="42" y="91"/>
                  </a:cubicBezTo>
                  <a:cubicBezTo>
                    <a:pt x="41" y="92"/>
                    <a:pt x="39" y="96"/>
                    <a:pt x="35" y="96"/>
                  </a:cubicBezTo>
                  <a:cubicBezTo>
                    <a:pt x="31" y="96"/>
                    <a:pt x="21" y="98"/>
                    <a:pt x="17" y="97"/>
                  </a:cubicBezTo>
                  <a:cubicBezTo>
                    <a:pt x="13" y="97"/>
                    <a:pt x="10" y="100"/>
                    <a:pt x="8" y="100"/>
                  </a:cubicBezTo>
                  <a:cubicBezTo>
                    <a:pt x="8" y="101"/>
                    <a:pt x="4" y="101"/>
                    <a:pt x="1" y="101"/>
                  </a:cubicBezTo>
                  <a:cubicBezTo>
                    <a:pt x="1" y="103"/>
                    <a:pt x="0" y="106"/>
                    <a:pt x="1" y="107"/>
                  </a:cubicBezTo>
                  <a:cubicBezTo>
                    <a:pt x="2" y="108"/>
                    <a:pt x="3" y="112"/>
                    <a:pt x="5" y="113"/>
                  </a:cubicBezTo>
                  <a:cubicBezTo>
                    <a:pt x="7" y="115"/>
                    <a:pt x="10" y="117"/>
                    <a:pt x="10" y="119"/>
                  </a:cubicBezTo>
                  <a:cubicBezTo>
                    <a:pt x="10" y="122"/>
                    <a:pt x="10" y="124"/>
                    <a:pt x="12" y="124"/>
                  </a:cubicBezTo>
                  <a:cubicBezTo>
                    <a:pt x="14" y="124"/>
                    <a:pt x="15" y="127"/>
                    <a:pt x="17" y="128"/>
                  </a:cubicBezTo>
                  <a:cubicBezTo>
                    <a:pt x="19" y="128"/>
                    <a:pt x="22" y="126"/>
                    <a:pt x="22" y="127"/>
                  </a:cubicBezTo>
                  <a:cubicBezTo>
                    <a:pt x="23" y="128"/>
                    <a:pt x="22" y="133"/>
                    <a:pt x="23" y="133"/>
                  </a:cubicBezTo>
                  <a:cubicBezTo>
                    <a:pt x="24" y="133"/>
                    <a:pt x="26" y="133"/>
                    <a:pt x="28" y="135"/>
                  </a:cubicBezTo>
                  <a:cubicBezTo>
                    <a:pt x="27" y="132"/>
                    <a:pt x="28" y="129"/>
                    <a:pt x="32" y="130"/>
                  </a:cubicBezTo>
                  <a:cubicBezTo>
                    <a:pt x="35" y="131"/>
                    <a:pt x="32" y="134"/>
                    <a:pt x="35" y="135"/>
                  </a:cubicBezTo>
                  <a:cubicBezTo>
                    <a:pt x="38" y="137"/>
                    <a:pt x="40" y="136"/>
                    <a:pt x="40" y="133"/>
                  </a:cubicBezTo>
                  <a:cubicBezTo>
                    <a:pt x="40" y="131"/>
                    <a:pt x="44" y="126"/>
                    <a:pt x="45" y="125"/>
                  </a:cubicBezTo>
                  <a:cubicBezTo>
                    <a:pt x="46" y="124"/>
                    <a:pt x="46" y="118"/>
                    <a:pt x="48" y="116"/>
                  </a:cubicBezTo>
                  <a:cubicBezTo>
                    <a:pt x="50" y="115"/>
                    <a:pt x="56" y="116"/>
                    <a:pt x="58" y="116"/>
                  </a:cubicBezTo>
                  <a:cubicBezTo>
                    <a:pt x="60" y="117"/>
                    <a:pt x="62" y="112"/>
                    <a:pt x="65" y="114"/>
                  </a:cubicBezTo>
                  <a:cubicBezTo>
                    <a:pt x="67" y="116"/>
                    <a:pt x="72" y="114"/>
                    <a:pt x="74" y="117"/>
                  </a:cubicBezTo>
                  <a:cubicBezTo>
                    <a:pt x="76" y="119"/>
                    <a:pt x="77" y="125"/>
                    <a:pt x="80" y="123"/>
                  </a:cubicBezTo>
                  <a:cubicBezTo>
                    <a:pt x="83" y="121"/>
                    <a:pt x="87" y="120"/>
                    <a:pt x="89" y="120"/>
                  </a:cubicBezTo>
                  <a:cubicBezTo>
                    <a:pt x="91" y="120"/>
                    <a:pt x="96" y="124"/>
                    <a:pt x="98" y="125"/>
                  </a:cubicBezTo>
                  <a:cubicBezTo>
                    <a:pt x="100" y="125"/>
                    <a:pt x="107" y="126"/>
                    <a:pt x="109" y="125"/>
                  </a:cubicBezTo>
                  <a:cubicBezTo>
                    <a:pt x="111" y="123"/>
                    <a:pt x="114" y="119"/>
                    <a:pt x="117" y="119"/>
                  </a:cubicBezTo>
                  <a:cubicBezTo>
                    <a:pt x="120" y="120"/>
                    <a:pt x="130" y="119"/>
                    <a:pt x="132" y="120"/>
                  </a:cubicBezTo>
                  <a:cubicBezTo>
                    <a:pt x="134" y="121"/>
                    <a:pt x="138" y="123"/>
                    <a:pt x="141" y="122"/>
                  </a:cubicBezTo>
                  <a:cubicBezTo>
                    <a:pt x="144" y="121"/>
                    <a:pt x="147" y="115"/>
                    <a:pt x="149" y="115"/>
                  </a:cubicBezTo>
                  <a:cubicBezTo>
                    <a:pt x="150" y="114"/>
                    <a:pt x="150" y="114"/>
                    <a:pt x="151" y="114"/>
                  </a:cubicBezTo>
                  <a:cubicBezTo>
                    <a:pt x="151" y="113"/>
                    <a:pt x="151" y="112"/>
                    <a:pt x="151" y="111"/>
                  </a:cubicBezTo>
                  <a:cubicBezTo>
                    <a:pt x="151" y="105"/>
                    <a:pt x="152" y="107"/>
                    <a:pt x="153" y="101"/>
                  </a:cubicBezTo>
                  <a:cubicBezTo>
                    <a:pt x="154" y="95"/>
                    <a:pt x="170" y="80"/>
                    <a:pt x="171" y="79"/>
                  </a:cubicBezTo>
                  <a:cubicBezTo>
                    <a:pt x="172" y="78"/>
                    <a:pt x="172" y="54"/>
                    <a:pt x="172" y="51"/>
                  </a:cubicBezTo>
                  <a:cubicBezTo>
                    <a:pt x="172" y="47"/>
                    <a:pt x="173" y="43"/>
                    <a:pt x="174" y="39"/>
                  </a:cubicBezTo>
                  <a:cubicBezTo>
                    <a:pt x="176" y="34"/>
                    <a:pt x="172" y="34"/>
                    <a:pt x="172" y="30"/>
                  </a:cubicBezTo>
                  <a:cubicBezTo>
                    <a:pt x="173" y="26"/>
                    <a:pt x="168" y="22"/>
                    <a:pt x="168" y="2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41" name="Freeform 36"/>
            <p:cNvSpPr>
              <a:spLocks noChangeArrowheads="1"/>
            </p:cNvSpPr>
            <p:nvPr/>
          </p:nvSpPr>
          <p:spPr bwMode="auto">
            <a:xfrm>
              <a:off x="3940188" y="1952627"/>
              <a:ext cx="215901" cy="357188"/>
            </a:xfrm>
            <a:custGeom>
              <a:avLst/>
              <a:gdLst>
                <a:gd name="T0" fmla="*/ 112 w 113"/>
                <a:gd name="T1" fmla="*/ 46 h 187"/>
                <a:gd name="T2" fmla="*/ 26 w 113"/>
                <a:gd name="T3" fmla="*/ 0 h 187"/>
                <a:gd name="T4" fmla="*/ 16 w 113"/>
                <a:gd name="T5" fmla="*/ 5 h 187"/>
                <a:gd name="T6" fmla="*/ 17 w 113"/>
                <a:gd name="T7" fmla="*/ 20 h 187"/>
                <a:gd name="T8" fmla="*/ 21 w 113"/>
                <a:gd name="T9" fmla="*/ 30 h 187"/>
                <a:gd name="T10" fmla="*/ 23 w 113"/>
                <a:gd name="T11" fmla="*/ 39 h 187"/>
                <a:gd name="T12" fmla="*/ 21 w 113"/>
                <a:gd name="T13" fmla="*/ 51 h 187"/>
                <a:gd name="T14" fmla="*/ 20 w 113"/>
                <a:gd name="T15" fmla="*/ 79 h 187"/>
                <a:gd name="T16" fmla="*/ 2 w 113"/>
                <a:gd name="T17" fmla="*/ 101 h 187"/>
                <a:gd name="T18" fmla="*/ 0 w 113"/>
                <a:gd name="T19" fmla="*/ 111 h 187"/>
                <a:gd name="T20" fmla="*/ 0 w 113"/>
                <a:gd name="T21" fmla="*/ 114 h 187"/>
                <a:gd name="T22" fmla="*/ 2 w 113"/>
                <a:gd name="T23" fmla="*/ 117 h 187"/>
                <a:gd name="T24" fmla="*/ 7 w 113"/>
                <a:gd name="T25" fmla="*/ 122 h 187"/>
                <a:gd name="T26" fmla="*/ 14 w 113"/>
                <a:gd name="T27" fmla="*/ 132 h 187"/>
                <a:gd name="T28" fmla="*/ 15 w 113"/>
                <a:gd name="T29" fmla="*/ 142 h 187"/>
                <a:gd name="T30" fmla="*/ 20 w 113"/>
                <a:gd name="T31" fmla="*/ 156 h 187"/>
                <a:gd name="T32" fmla="*/ 15 w 113"/>
                <a:gd name="T33" fmla="*/ 158 h 187"/>
                <a:gd name="T34" fmla="*/ 6 w 113"/>
                <a:gd name="T35" fmla="*/ 159 h 187"/>
                <a:gd name="T36" fmla="*/ 8 w 113"/>
                <a:gd name="T37" fmla="*/ 167 h 187"/>
                <a:gd name="T38" fmla="*/ 18 w 113"/>
                <a:gd name="T39" fmla="*/ 177 h 187"/>
                <a:gd name="T40" fmla="*/ 22 w 113"/>
                <a:gd name="T41" fmla="*/ 186 h 187"/>
                <a:gd name="T42" fmla="*/ 28 w 113"/>
                <a:gd name="T43" fmla="*/ 184 h 187"/>
                <a:gd name="T44" fmla="*/ 36 w 113"/>
                <a:gd name="T45" fmla="*/ 184 h 187"/>
                <a:gd name="T46" fmla="*/ 48 w 113"/>
                <a:gd name="T47" fmla="*/ 180 h 187"/>
                <a:gd name="T48" fmla="*/ 58 w 113"/>
                <a:gd name="T49" fmla="*/ 175 h 187"/>
                <a:gd name="T50" fmla="*/ 59 w 113"/>
                <a:gd name="T51" fmla="*/ 169 h 187"/>
                <a:gd name="T52" fmla="*/ 75 w 113"/>
                <a:gd name="T53" fmla="*/ 165 h 187"/>
                <a:gd name="T54" fmla="*/ 86 w 113"/>
                <a:gd name="T55" fmla="*/ 154 h 187"/>
                <a:gd name="T56" fmla="*/ 88 w 113"/>
                <a:gd name="T57" fmla="*/ 149 h 187"/>
                <a:gd name="T58" fmla="*/ 97 w 113"/>
                <a:gd name="T59" fmla="*/ 145 h 187"/>
                <a:gd name="T60" fmla="*/ 99 w 113"/>
                <a:gd name="T61" fmla="*/ 145 h 187"/>
                <a:gd name="T62" fmla="*/ 99 w 113"/>
                <a:gd name="T63" fmla="*/ 145 h 187"/>
                <a:gd name="T64" fmla="*/ 100 w 113"/>
                <a:gd name="T65" fmla="*/ 140 h 187"/>
                <a:gd name="T66" fmla="*/ 95 w 113"/>
                <a:gd name="T67" fmla="*/ 133 h 187"/>
                <a:gd name="T68" fmla="*/ 93 w 113"/>
                <a:gd name="T69" fmla="*/ 125 h 187"/>
                <a:gd name="T70" fmla="*/ 91 w 113"/>
                <a:gd name="T71" fmla="*/ 118 h 187"/>
                <a:gd name="T72" fmla="*/ 92 w 113"/>
                <a:gd name="T73" fmla="*/ 110 h 187"/>
                <a:gd name="T74" fmla="*/ 97 w 113"/>
                <a:gd name="T75" fmla="*/ 102 h 187"/>
                <a:gd name="T76" fmla="*/ 101 w 113"/>
                <a:gd name="T77" fmla="*/ 95 h 187"/>
                <a:gd name="T78" fmla="*/ 111 w 113"/>
                <a:gd name="T79" fmla="*/ 89 h 187"/>
                <a:gd name="T80" fmla="*/ 112 w 113"/>
                <a:gd name="T81" fmla="*/ 77 h 187"/>
                <a:gd name="T82" fmla="*/ 112 w 113"/>
                <a:gd name="T83" fmla="*/ 46 h 18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13"/>
                <a:gd name="T127" fmla="*/ 0 h 187"/>
                <a:gd name="T128" fmla="*/ 113 w 113"/>
                <a:gd name="T129" fmla="*/ 187 h 18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13" h="187">
                  <a:moveTo>
                    <a:pt x="112" y="4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11"/>
                    <a:pt x="17" y="18"/>
                    <a:pt x="17" y="20"/>
                  </a:cubicBezTo>
                  <a:cubicBezTo>
                    <a:pt x="17" y="22"/>
                    <a:pt x="22" y="26"/>
                    <a:pt x="21" y="30"/>
                  </a:cubicBezTo>
                  <a:cubicBezTo>
                    <a:pt x="21" y="34"/>
                    <a:pt x="25" y="34"/>
                    <a:pt x="23" y="39"/>
                  </a:cubicBezTo>
                  <a:cubicBezTo>
                    <a:pt x="22" y="43"/>
                    <a:pt x="21" y="47"/>
                    <a:pt x="21" y="51"/>
                  </a:cubicBezTo>
                  <a:cubicBezTo>
                    <a:pt x="21" y="54"/>
                    <a:pt x="21" y="78"/>
                    <a:pt x="20" y="79"/>
                  </a:cubicBezTo>
                  <a:cubicBezTo>
                    <a:pt x="19" y="80"/>
                    <a:pt x="3" y="95"/>
                    <a:pt x="2" y="101"/>
                  </a:cubicBezTo>
                  <a:cubicBezTo>
                    <a:pt x="1" y="107"/>
                    <a:pt x="0" y="105"/>
                    <a:pt x="0" y="111"/>
                  </a:cubicBezTo>
                  <a:cubicBezTo>
                    <a:pt x="0" y="112"/>
                    <a:pt x="0" y="113"/>
                    <a:pt x="0" y="114"/>
                  </a:cubicBezTo>
                  <a:cubicBezTo>
                    <a:pt x="0" y="115"/>
                    <a:pt x="1" y="116"/>
                    <a:pt x="2" y="117"/>
                  </a:cubicBezTo>
                  <a:cubicBezTo>
                    <a:pt x="4" y="119"/>
                    <a:pt x="4" y="122"/>
                    <a:pt x="7" y="122"/>
                  </a:cubicBezTo>
                  <a:cubicBezTo>
                    <a:pt x="10" y="122"/>
                    <a:pt x="14" y="129"/>
                    <a:pt x="14" y="132"/>
                  </a:cubicBezTo>
                  <a:cubicBezTo>
                    <a:pt x="14" y="135"/>
                    <a:pt x="16" y="137"/>
                    <a:pt x="15" y="142"/>
                  </a:cubicBezTo>
                  <a:cubicBezTo>
                    <a:pt x="15" y="148"/>
                    <a:pt x="18" y="155"/>
                    <a:pt x="20" y="156"/>
                  </a:cubicBezTo>
                  <a:cubicBezTo>
                    <a:pt x="22" y="157"/>
                    <a:pt x="19" y="158"/>
                    <a:pt x="15" y="158"/>
                  </a:cubicBezTo>
                  <a:cubicBezTo>
                    <a:pt x="11" y="158"/>
                    <a:pt x="6" y="158"/>
                    <a:pt x="6" y="159"/>
                  </a:cubicBezTo>
                  <a:cubicBezTo>
                    <a:pt x="6" y="161"/>
                    <a:pt x="4" y="163"/>
                    <a:pt x="8" y="167"/>
                  </a:cubicBezTo>
                  <a:cubicBezTo>
                    <a:pt x="13" y="171"/>
                    <a:pt x="16" y="173"/>
                    <a:pt x="18" y="177"/>
                  </a:cubicBezTo>
                  <a:cubicBezTo>
                    <a:pt x="19" y="181"/>
                    <a:pt x="21" y="185"/>
                    <a:pt x="22" y="186"/>
                  </a:cubicBezTo>
                  <a:cubicBezTo>
                    <a:pt x="23" y="187"/>
                    <a:pt x="26" y="187"/>
                    <a:pt x="28" y="184"/>
                  </a:cubicBezTo>
                  <a:cubicBezTo>
                    <a:pt x="31" y="180"/>
                    <a:pt x="33" y="187"/>
                    <a:pt x="36" y="184"/>
                  </a:cubicBezTo>
                  <a:cubicBezTo>
                    <a:pt x="38" y="181"/>
                    <a:pt x="46" y="181"/>
                    <a:pt x="48" y="180"/>
                  </a:cubicBezTo>
                  <a:cubicBezTo>
                    <a:pt x="50" y="179"/>
                    <a:pt x="56" y="176"/>
                    <a:pt x="58" y="175"/>
                  </a:cubicBezTo>
                  <a:cubicBezTo>
                    <a:pt x="60" y="173"/>
                    <a:pt x="56" y="170"/>
                    <a:pt x="59" y="169"/>
                  </a:cubicBezTo>
                  <a:cubicBezTo>
                    <a:pt x="62" y="167"/>
                    <a:pt x="71" y="170"/>
                    <a:pt x="75" y="165"/>
                  </a:cubicBezTo>
                  <a:cubicBezTo>
                    <a:pt x="78" y="161"/>
                    <a:pt x="84" y="156"/>
                    <a:pt x="86" y="154"/>
                  </a:cubicBezTo>
                  <a:cubicBezTo>
                    <a:pt x="87" y="152"/>
                    <a:pt x="86" y="151"/>
                    <a:pt x="88" y="149"/>
                  </a:cubicBezTo>
                  <a:cubicBezTo>
                    <a:pt x="90" y="146"/>
                    <a:pt x="95" y="144"/>
                    <a:pt x="97" y="145"/>
                  </a:cubicBezTo>
                  <a:cubicBezTo>
                    <a:pt x="98" y="145"/>
                    <a:pt x="99" y="145"/>
                    <a:pt x="99" y="145"/>
                  </a:cubicBezTo>
                  <a:cubicBezTo>
                    <a:pt x="99" y="145"/>
                    <a:pt x="99" y="145"/>
                    <a:pt x="99" y="145"/>
                  </a:cubicBezTo>
                  <a:cubicBezTo>
                    <a:pt x="100" y="140"/>
                    <a:pt x="100" y="140"/>
                    <a:pt x="100" y="140"/>
                  </a:cubicBezTo>
                  <a:cubicBezTo>
                    <a:pt x="100" y="140"/>
                    <a:pt x="95" y="137"/>
                    <a:pt x="95" y="133"/>
                  </a:cubicBezTo>
                  <a:cubicBezTo>
                    <a:pt x="95" y="129"/>
                    <a:pt x="96" y="125"/>
                    <a:pt x="93" y="125"/>
                  </a:cubicBezTo>
                  <a:cubicBezTo>
                    <a:pt x="89" y="125"/>
                    <a:pt x="89" y="121"/>
                    <a:pt x="91" y="118"/>
                  </a:cubicBezTo>
                  <a:cubicBezTo>
                    <a:pt x="94" y="116"/>
                    <a:pt x="87" y="110"/>
                    <a:pt x="92" y="110"/>
                  </a:cubicBezTo>
                  <a:cubicBezTo>
                    <a:pt x="97" y="110"/>
                    <a:pt x="93" y="102"/>
                    <a:pt x="97" y="102"/>
                  </a:cubicBezTo>
                  <a:cubicBezTo>
                    <a:pt x="100" y="101"/>
                    <a:pt x="101" y="98"/>
                    <a:pt x="101" y="95"/>
                  </a:cubicBezTo>
                  <a:cubicBezTo>
                    <a:pt x="101" y="91"/>
                    <a:pt x="109" y="89"/>
                    <a:pt x="111" y="89"/>
                  </a:cubicBezTo>
                  <a:cubicBezTo>
                    <a:pt x="113" y="88"/>
                    <a:pt x="112" y="77"/>
                    <a:pt x="112" y="77"/>
                  </a:cubicBezTo>
                  <a:lnTo>
                    <a:pt x="112" y="46"/>
                  </a:ln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42" name="Freeform 37"/>
            <p:cNvSpPr>
              <a:spLocks noChangeArrowheads="1"/>
            </p:cNvSpPr>
            <p:nvPr/>
          </p:nvSpPr>
          <p:spPr bwMode="auto">
            <a:xfrm>
              <a:off x="4167202" y="1754189"/>
              <a:ext cx="236538" cy="234950"/>
            </a:xfrm>
            <a:custGeom>
              <a:avLst/>
              <a:gdLst>
                <a:gd name="T0" fmla="*/ 115 w 124"/>
                <a:gd name="T1" fmla="*/ 27 h 123"/>
                <a:gd name="T2" fmla="*/ 107 w 124"/>
                <a:gd name="T3" fmla="*/ 7 h 123"/>
                <a:gd name="T4" fmla="*/ 106 w 124"/>
                <a:gd name="T5" fmla="*/ 9 h 123"/>
                <a:gd name="T6" fmla="*/ 94 w 124"/>
                <a:gd name="T7" fmla="*/ 8 h 123"/>
                <a:gd name="T8" fmla="*/ 80 w 124"/>
                <a:gd name="T9" fmla="*/ 5 h 123"/>
                <a:gd name="T10" fmla="*/ 56 w 124"/>
                <a:gd name="T11" fmla="*/ 9 h 123"/>
                <a:gd name="T12" fmla="*/ 44 w 124"/>
                <a:gd name="T13" fmla="*/ 10 h 123"/>
                <a:gd name="T14" fmla="*/ 23 w 124"/>
                <a:gd name="T15" fmla="*/ 4 h 123"/>
                <a:gd name="T16" fmla="*/ 6 w 124"/>
                <a:gd name="T17" fmla="*/ 0 h 123"/>
                <a:gd name="T18" fmla="*/ 5 w 124"/>
                <a:gd name="T19" fmla="*/ 3 h 123"/>
                <a:gd name="T20" fmla="*/ 4 w 124"/>
                <a:gd name="T21" fmla="*/ 17 h 123"/>
                <a:gd name="T22" fmla="*/ 4 w 124"/>
                <a:gd name="T23" fmla="*/ 33 h 123"/>
                <a:gd name="T24" fmla="*/ 4 w 124"/>
                <a:gd name="T25" fmla="*/ 120 h 123"/>
                <a:gd name="T26" fmla="*/ 72 w 124"/>
                <a:gd name="T27" fmla="*/ 120 h 123"/>
                <a:gd name="T28" fmla="*/ 76 w 124"/>
                <a:gd name="T29" fmla="*/ 118 h 123"/>
                <a:gd name="T30" fmla="*/ 82 w 124"/>
                <a:gd name="T31" fmla="*/ 120 h 123"/>
                <a:gd name="T32" fmla="*/ 96 w 124"/>
                <a:gd name="T33" fmla="*/ 120 h 123"/>
                <a:gd name="T34" fmla="*/ 102 w 124"/>
                <a:gd name="T35" fmla="*/ 123 h 123"/>
                <a:gd name="T36" fmla="*/ 109 w 124"/>
                <a:gd name="T37" fmla="*/ 118 h 123"/>
                <a:gd name="T38" fmla="*/ 116 w 124"/>
                <a:gd name="T39" fmla="*/ 110 h 123"/>
                <a:gd name="T40" fmla="*/ 122 w 124"/>
                <a:gd name="T41" fmla="*/ 106 h 123"/>
                <a:gd name="T42" fmla="*/ 123 w 124"/>
                <a:gd name="T43" fmla="*/ 105 h 123"/>
                <a:gd name="T44" fmla="*/ 123 w 124"/>
                <a:gd name="T45" fmla="*/ 101 h 123"/>
                <a:gd name="T46" fmla="*/ 118 w 124"/>
                <a:gd name="T47" fmla="*/ 88 h 123"/>
                <a:gd name="T48" fmla="*/ 106 w 124"/>
                <a:gd name="T49" fmla="*/ 65 h 123"/>
                <a:gd name="T50" fmla="*/ 100 w 124"/>
                <a:gd name="T51" fmla="*/ 54 h 123"/>
                <a:gd name="T52" fmla="*/ 93 w 124"/>
                <a:gd name="T53" fmla="*/ 41 h 123"/>
                <a:gd name="T54" fmla="*/ 87 w 124"/>
                <a:gd name="T55" fmla="*/ 20 h 123"/>
                <a:gd name="T56" fmla="*/ 95 w 124"/>
                <a:gd name="T57" fmla="*/ 35 h 123"/>
                <a:gd name="T58" fmla="*/ 106 w 124"/>
                <a:gd name="T59" fmla="*/ 50 h 123"/>
                <a:gd name="T60" fmla="*/ 113 w 124"/>
                <a:gd name="T61" fmla="*/ 34 h 123"/>
                <a:gd name="T62" fmla="*/ 113 w 124"/>
                <a:gd name="T63" fmla="*/ 34 h 123"/>
                <a:gd name="T64" fmla="*/ 114 w 124"/>
                <a:gd name="T65" fmla="*/ 31 h 123"/>
                <a:gd name="T66" fmla="*/ 115 w 124"/>
                <a:gd name="T67" fmla="*/ 27 h 12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4"/>
                <a:gd name="T103" fmla="*/ 0 h 123"/>
                <a:gd name="T104" fmla="*/ 124 w 124"/>
                <a:gd name="T105" fmla="*/ 123 h 12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4" h="123">
                  <a:moveTo>
                    <a:pt x="115" y="2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8"/>
                    <a:pt x="106" y="8"/>
                    <a:pt x="106" y="9"/>
                  </a:cubicBezTo>
                  <a:cubicBezTo>
                    <a:pt x="105" y="10"/>
                    <a:pt x="99" y="7"/>
                    <a:pt x="94" y="8"/>
                  </a:cubicBezTo>
                  <a:cubicBezTo>
                    <a:pt x="89" y="9"/>
                    <a:pt x="85" y="7"/>
                    <a:pt x="80" y="5"/>
                  </a:cubicBezTo>
                  <a:cubicBezTo>
                    <a:pt x="75" y="2"/>
                    <a:pt x="59" y="6"/>
                    <a:pt x="56" y="9"/>
                  </a:cubicBezTo>
                  <a:cubicBezTo>
                    <a:pt x="54" y="12"/>
                    <a:pt x="49" y="12"/>
                    <a:pt x="44" y="10"/>
                  </a:cubicBezTo>
                  <a:cubicBezTo>
                    <a:pt x="39" y="8"/>
                    <a:pt x="32" y="5"/>
                    <a:pt x="23" y="4"/>
                  </a:cubicBezTo>
                  <a:cubicBezTo>
                    <a:pt x="14" y="3"/>
                    <a:pt x="8" y="2"/>
                    <a:pt x="6" y="0"/>
                  </a:cubicBezTo>
                  <a:cubicBezTo>
                    <a:pt x="6" y="1"/>
                    <a:pt x="5" y="2"/>
                    <a:pt x="5" y="3"/>
                  </a:cubicBezTo>
                  <a:cubicBezTo>
                    <a:pt x="2" y="10"/>
                    <a:pt x="7" y="12"/>
                    <a:pt x="4" y="17"/>
                  </a:cubicBezTo>
                  <a:cubicBezTo>
                    <a:pt x="0" y="21"/>
                    <a:pt x="4" y="26"/>
                    <a:pt x="4" y="33"/>
                  </a:cubicBezTo>
                  <a:cubicBezTo>
                    <a:pt x="4" y="39"/>
                    <a:pt x="4" y="89"/>
                    <a:pt x="4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20"/>
                    <a:pt x="74" y="119"/>
                    <a:pt x="76" y="118"/>
                  </a:cubicBezTo>
                  <a:cubicBezTo>
                    <a:pt x="78" y="116"/>
                    <a:pt x="82" y="120"/>
                    <a:pt x="8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0"/>
                    <a:pt x="99" y="123"/>
                    <a:pt x="102" y="123"/>
                  </a:cubicBezTo>
                  <a:cubicBezTo>
                    <a:pt x="106" y="123"/>
                    <a:pt x="104" y="118"/>
                    <a:pt x="109" y="118"/>
                  </a:cubicBezTo>
                  <a:cubicBezTo>
                    <a:pt x="114" y="118"/>
                    <a:pt x="113" y="110"/>
                    <a:pt x="116" y="110"/>
                  </a:cubicBezTo>
                  <a:cubicBezTo>
                    <a:pt x="120" y="110"/>
                    <a:pt x="119" y="110"/>
                    <a:pt x="122" y="106"/>
                  </a:cubicBezTo>
                  <a:cubicBezTo>
                    <a:pt x="122" y="105"/>
                    <a:pt x="123" y="105"/>
                    <a:pt x="123" y="105"/>
                  </a:cubicBezTo>
                  <a:cubicBezTo>
                    <a:pt x="122" y="104"/>
                    <a:pt x="122" y="102"/>
                    <a:pt x="123" y="101"/>
                  </a:cubicBezTo>
                  <a:cubicBezTo>
                    <a:pt x="124" y="95"/>
                    <a:pt x="120" y="96"/>
                    <a:pt x="118" y="88"/>
                  </a:cubicBezTo>
                  <a:cubicBezTo>
                    <a:pt x="115" y="81"/>
                    <a:pt x="106" y="69"/>
                    <a:pt x="106" y="65"/>
                  </a:cubicBezTo>
                  <a:cubicBezTo>
                    <a:pt x="105" y="61"/>
                    <a:pt x="100" y="58"/>
                    <a:pt x="100" y="54"/>
                  </a:cubicBezTo>
                  <a:cubicBezTo>
                    <a:pt x="100" y="49"/>
                    <a:pt x="98" y="48"/>
                    <a:pt x="93" y="41"/>
                  </a:cubicBezTo>
                  <a:cubicBezTo>
                    <a:pt x="87" y="34"/>
                    <a:pt x="86" y="21"/>
                    <a:pt x="87" y="20"/>
                  </a:cubicBezTo>
                  <a:cubicBezTo>
                    <a:pt x="89" y="20"/>
                    <a:pt x="93" y="31"/>
                    <a:pt x="95" y="35"/>
                  </a:cubicBezTo>
                  <a:cubicBezTo>
                    <a:pt x="97" y="39"/>
                    <a:pt x="102" y="50"/>
                    <a:pt x="106" y="50"/>
                  </a:cubicBezTo>
                  <a:cubicBezTo>
                    <a:pt x="110" y="50"/>
                    <a:pt x="112" y="33"/>
                    <a:pt x="113" y="34"/>
                  </a:cubicBezTo>
                  <a:cubicBezTo>
                    <a:pt x="113" y="34"/>
                    <a:pt x="113" y="34"/>
                    <a:pt x="113" y="34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5" y="27"/>
                  </a:ln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43" name="Freeform 38"/>
            <p:cNvSpPr>
              <a:spLocks noChangeArrowheads="1"/>
            </p:cNvSpPr>
            <p:nvPr/>
          </p:nvSpPr>
          <p:spPr bwMode="auto">
            <a:xfrm>
              <a:off x="3837001" y="2420940"/>
              <a:ext cx="122239" cy="134938"/>
            </a:xfrm>
            <a:custGeom>
              <a:avLst/>
              <a:gdLst>
                <a:gd name="T0" fmla="*/ 32 w 64"/>
                <a:gd name="T1" fmla="*/ 67 h 71"/>
                <a:gd name="T2" fmla="*/ 34 w 64"/>
                <a:gd name="T3" fmla="*/ 58 h 71"/>
                <a:gd name="T4" fmla="*/ 41 w 64"/>
                <a:gd name="T5" fmla="*/ 53 h 71"/>
                <a:gd name="T6" fmla="*/ 45 w 64"/>
                <a:gd name="T7" fmla="*/ 47 h 71"/>
                <a:gd name="T8" fmla="*/ 52 w 64"/>
                <a:gd name="T9" fmla="*/ 54 h 71"/>
                <a:gd name="T10" fmla="*/ 60 w 64"/>
                <a:gd name="T11" fmla="*/ 56 h 71"/>
                <a:gd name="T12" fmla="*/ 64 w 64"/>
                <a:gd name="T13" fmla="*/ 42 h 71"/>
                <a:gd name="T14" fmla="*/ 61 w 64"/>
                <a:gd name="T15" fmla="*/ 30 h 71"/>
                <a:gd name="T16" fmla="*/ 59 w 64"/>
                <a:gd name="T17" fmla="*/ 21 h 71"/>
                <a:gd name="T18" fmla="*/ 60 w 64"/>
                <a:gd name="T19" fmla="*/ 12 h 71"/>
                <a:gd name="T20" fmla="*/ 49 w 64"/>
                <a:gd name="T21" fmla="*/ 12 h 71"/>
                <a:gd name="T22" fmla="*/ 50 w 64"/>
                <a:gd name="T23" fmla="*/ 1 h 71"/>
                <a:gd name="T24" fmla="*/ 33 w 64"/>
                <a:gd name="T25" fmla="*/ 0 h 71"/>
                <a:gd name="T26" fmla="*/ 31 w 64"/>
                <a:gd name="T27" fmla="*/ 1 h 71"/>
                <a:gd name="T28" fmla="*/ 31 w 64"/>
                <a:gd name="T29" fmla="*/ 15 h 71"/>
                <a:gd name="T30" fmla="*/ 15 w 64"/>
                <a:gd name="T31" fmla="*/ 16 h 71"/>
                <a:gd name="T32" fmla="*/ 10 w 64"/>
                <a:gd name="T33" fmla="*/ 16 h 71"/>
                <a:gd name="T34" fmla="*/ 8 w 64"/>
                <a:gd name="T35" fmla="*/ 19 h 71"/>
                <a:gd name="T36" fmla="*/ 13 w 64"/>
                <a:gd name="T37" fmla="*/ 25 h 71"/>
                <a:gd name="T38" fmla="*/ 7 w 64"/>
                <a:gd name="T39" fmla="*/ 29 h 71"/>
                <a:gd name="T40" fmla="*/ 2 w 64"/>
                <a:gd name="T41" fmla="*/ 36 h 71"/>
                <a:gd name="T42" fmla="*/ 8 w 64"/>
                <a:gd name="T43" fmla="*/ 46 h 71"/>
                <a:gd name="T44" fmla="*/ 16 w 64"/>
                <a:gd name="T45" fmla="*/ 57 h 71"/>
                <a:gd name="T46" fmla="*/ 27 w 64"/>
                <a:gd name="T47" fmla="*/ 71 h 71"/>
                <a:gd name="T48" fmla="*/ 32 w 64"/>
                <a:gd name="T49" fmla="*/ 67 h 7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4"/>
                <a:gd name="T76" fmla="*/ 0 h 71"/>
                <a:gd name="T77" fmla="*/ 64 w 64"/>
                <a:gd name="T78" fmla="*/ 71 h 7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4" h="71">
                  <a:moveTo>
                    <a:pt x="32" y="67"/>
                  </a:moveTo>
                  <a:cubicBezTo>
                    <a:pt x="38" y="67"/>
                    <a:pt x="36" y="64"/>
                    <a:pt x="34" y="58"/>
                  </a:cubicBezTo>
                  <a:cubicBezTo>
                    <a:pt x="32" y="53"/>
                    <a:pt x="37" y="53"/>
                    <a:pt x="41" y="53"/>
                  </a:cubicBezTo>
                  <a:cubicBezTo>
                    <a:pt x="44" y="53"/>
                    <a:pt x="43" y="47"/>
                    <a:pt x="45" y="47"/>
                  </a:cubicBezTo>
                  <a:cubicBezTo>
                    <a:pt x="48" y="47"/>
                    <a:pt x="49" y="55"/>
                    <a:pt x="52" y="54"/>
                  </a:cubicBezTo>
                  <a:cubicBezTo>
                    <a:pt x="55" y="53"/>
                    <a:pt x="57" y="56"/>
                    <a:pt x="60" y="56"/>
                  </a:cubicBezTo>
                  <a:cubicBezTo>
                    <a:pt x="64" y="55"/>
                    <a:pt x="64" y="48"/>
                    <a:pt x="64" y="42"/>
                  </a:cubicBezTo>
                  <a:cubicBezTo>
                    <a:pt x="64" y="37"/>
                    <a:pt x="64" y="33"/>
                    <a:pt x="61" y="30"/>
                  </a:cubicBezTo>
                  <a:cubicBezTo>
                    <a:pt x="57" y="28"/>
                    <a:pt x="55" y="23"/>
                    <a:pt x="59" y="21"/>
                  </a:cubicBezTo>
                  <a:cubicBezTo>
                    <a:pt x="63" y="19"/>
                    <a:pt x="64" y="15"/>
                    <a:pt x="60" y="12"/>
                  </a:cubicBezTo>
                  <a:cubicBezTo>
                    <a:pt x="57" y="10"/>
                    <a:pt x="49" y="15"/>
                    <a:pt x="49" y="12"/>
                  </a:cubicBezTo>
                  <a:cubicBezTo>
                    <a:pt x="49" y="11"/>
                    <a:pt x="50" y="5"/>
                    <a:pt x="50" y="1"/>
                  </a:cubicBezTo>
                  <a:cubicBezTo>
                    <a:pt x="42" y="0"/>
                    <a:pt x="33" y="0"/>
                    <a:pt x="33" y="0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2" y="9"/>
                    <a:pt x="31" y="15"/>
                    <a:pt x="31" y="15"/>
                  </a:cubicBezTo>
                  <a:cubicBezTo>
                    <a:pt x="31" y="15"/>
                    <a:pt x="18" y="16"/>
                    <a:pt x="15" y="16"/>
                  </a:cubicBezTo>
                  <a:cubicBezTo>
                    <a:pt x="15" y="16"/>
                    <a:pt x="13" y="16"/>
                    <a:pt x="10" y="16"/>
                  </a:cubicBezTo>
                  <a:cubicBezTo>
                    <a:pt x="10" y="17"/>
                    <a:pt x="9" y="18"/>
                    <a:pt x="8" y="19"/>
                  </a:cubicBezTo>
                  <a:cubicBezTo>
                    <a:pt x="7" y="20"/>
                    <a:pt x="12" y="22"/>
                    <a:pt x="13" y="25"/>
                  </a:cubicBezTo>
                  <a:cubicBezTo>
                    <a:pt x="14" y="27"/>
                    <a:pt x="6" y="26"/>
                    <a:pt x="7" y="29"/>
                  </a:cubicBezTo>
                  <a:cubicBezTo>
                    <a:pt x="7" y="32"/>
                    <a:pt x="4" y="35"/>
                    <a:pt x="2" y="36"/>
                  </a:cubicBezTo>
                  <a:cubicBezTo>
                    <a:pt x="0" y="38"/>
                    <a:pt x="7" y="44"/>
                    <a:pt x="8" y="46"/>
                  </a:cubicBezTo>
                  <a:cubicBezTo>
                    <a:pt x="8" y="49"/>
                    <a:pt x="9" y="51"/>
                    <a:pt x="16" y="57"/>
                  </a:cubicBezTo>
                  <a:cubicBezTo>
                    <a:pt x="22" y="63"/>
                    <a:pt x="19" y="64"/>
                    <a:pt x="27" y="71"/>
                  </a:cubicBezTo>
                  <a:cubicBezTo>
                    <a:pt x="28" y="69"/>
                    <a:pt x="30" y="67"/>
                    <a:pt x="32" y="6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44" name="Freeform 39"/>
            <p:cNvSpPr>
              <a:spLocks noChangeArrowheads="1"/>
            </p:cNvSpPr>
            <p:nvPr/>
          </p:nvSpPr>
          <p:spPr bwMode="auto">
            <a:xfrm>
              <a:off x="3849701" y="2422528"/>
              <a:ext cx="47626" cy="28575"/>
            </a:xfrm>
            <a:custGeom>
              <a:avLst/>
              <a:gdLst>
                <a:gd name="T0" fmla="*/ 24 w 25"/>
                <a:gd name="T1" fmla="*/ 14 h 15"/>
                <a:gd name="T2" fmla="*/ 24 w 25"/>
                <a:gd name="T3" fmla="*/ 0 h 15"/>
                <a:gd name="T4" fmla="*/ 22 w 25"/>
                <a:gd name="T5" fmla="*/ 0 h 15"/>
                <a:gd name="T6" fmla="*/ 6 w 25"/>
                <a:gd name="T7" fmla="*/ 0 h 15"/>
                <a:gd name="T8" fmla="*/ 6 w 25"/>
                <a:gd name="T9" fmla="*/ 1 h 15"/>
                <a:gd name="T10" fmla="*/ 3 w 25"/>
                <a:gd name="T11" fmla="*/ 8 h 15"/>
                <a:gd name="T12" fmla="*/ 3 w 25"/>
                <a:gd name="T13" fmla="*/ 13 h 15"/>
                <a:gd name="T14" fmla="*/ 3 w 25"/>
                <a:gd name="T15" fmla="*/ 15 h 15"/>
                <a:gd name="T16" fmla="*/ 8 w 25"/>
                <a:gd name="T17" fmla="*/ 15 h 15"/>
                <a:gd name="T18" fmla="*/ 24 w 25"/>
                <a:gd name="T19" fmla="*/ 1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5"/>
                <a:gd name="T31" fmla="*/ 0 h 15"/>
                <a:gd name="T32" fmla="*/ 25 w 25"/>
                <a:gd name="T33" fmla="*/ 15 h 1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5" h="15">
                  <a:moveTo>
                    <a:pt x="24" y="14"/>
                  </a:moveTo>
                  <a:cubicBezTo>
                    <a:pt x="24" y="14"/>
                    <a:pt x="25" y="8"/>
                    <a:pt x="2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1"/>
                    <a:pt x="6" y="1"/>
                  </a:cubicBezTo>
                  <a:cubicBezTo>
                    <a:pt x="8" y="3"/>
                    <a:pt x="7" y="7"/>
                    <a:pt x="3" y="8"/>
                  </a:cubicBezTo>
                  <a:cubicBezTo>
                    <a:pt x="0" y="9"/>
                    <a:pt x="0" y="12"/>
                    <a:pt x="3" y="13"/>
                  </a:cubicBezTo>
                  <a:cubicBezTo>
                    <a:pt x="5" y="13"/>
                    <a:pt x="4" y="14"/>
                    <a:pt x="3" y="15"/>
                  </a:cubicBezTo>
                  <a:cubicBezTo>
                    <a:pt x="6" y="15"/>
                    <a:pt x="8" y="15"/>
                    <a:pt x="8" y="15"/>
                  </a:cubicBezTo>
                  <a:cubicBezTo>
                    <a:pt x="11" y="15"/>
                    <a:pt x="24" y="14"/>
                    <a:pt x="24" y="1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45" name="Freeform 40"/>
            <p:cNvSpPr>
              <a:spLocks noChangeArrowheads="1"/>
            </p:cNvSpPr>
            <p:nvPr/>
          </p:nvSpPr>
          <p:spPr bwMode="auto">
            <a:xfrm>
              <a:off x="3887801" y="2389190"/>
              <a:ext cx="153988" cy="188914"/>
            </a:xfrm>
            <a:custGeom>
              <a:avLst/>
              <a:gdLst>
                <a:gd name="T0" fmla="*/ 21 w 80"/>
                <a:gd name="T1" fmla="*/ 94 h 99"/>
                <a:gd name="T2" fmla="*/ 29 w 80"/>
                <a:gd name="T3" fmla="*/ 95 h 99"/>
                <a:gd name="T4" fmla="*/ 38 w 80"/>
                <a:gd name="T5" fmla="*/ 95 h 99"/>
                <a:gd name="T6" fmla="*/ 43 w 80"/>
                <a:gd name="T7" fmla="*/ 95 h 99"/>
                <a:gd name="T8" fmla="*/ 50 w 80"/>
                <a:gd name="T9" fmla="*/ 88 h 99"/>
                <a:gd name="T10" fmla="*/ 54 w 80"/>
                <a:gd name="T11" fmla="*/ 80 h 99"/>
                <a:gd name="T12" fmla="*/ 55 w 80"/>
                <a:gd name="T13" fmla="*/ 61 h 99"/>
                <a:gd name="T14" fmla="*/ 64 w 80"/>
                <a:gd name="T15" fmla="*/ 49 h 99"/>
                <a:gd name="T16" fmla="*/ 73 w 80"/>
                <a:gd name="T17" fmla="*/ 25 h 99"/>
                <a:gd name="T18" fmla="*/ 77 w 80"/>
                <a:gd name="T19" fmla="*/ 13 h 99"/>
                <a:gd name="T20" fmla="*/ 79 w 80"/>
                <a:gd name="T21" fmla="*/ 1 h 99"/>
                <a:gd name="T22" fmla="*/ 79 w 80"/>
                <a:gd name="T23" fmla="*/ 1 h 99"/>
                <a:gd name="T24" fmla="*/ 69 w 80"/>
                <a:gd name="T25" fmla="*/ 0 h 99"/>
                <a:gd name="T26" fmla="*/ 64 w 80"/>
                <a:gd name="T27" fmla="*/ 1 h 99"/>
                <a:gd name="T28" fmla="*/ 58 w 80"/>
                <a:gd name="T29" fmla="*/ 3 h 99"/>
                <a:gd name="T30" fmla="*/ 56 w 80"/>
                <a:gd name="T31" fmla="*/ 11 h 99"/>
                <a:gd name="T32" fmla="*/ 52 w 80"/>
                <a:gd name="T33" fmla="*/ 22 h 99"/>
                <a:gd name="T34" fmla="*/ 36 w 80"/>
                <a:gd name="T35" fmla="*/ 17 h 99"/>
                <a:gd name="T36" fmla="*/ 23 w 80"/>
                <a:gd name="T37" fmla="*/ 17 h 99"/>
                <a:gd name="T38" fmla="*/ 22 w 80"/>
                <a:gd name="T39" fmla="*/ 28 h 99"/>
                <a:gd name="T40" fmla="*/ 33 w 80"/>
                <a:gd name="T41" fmla="*/ 28 h 99"/>
                <a:gd name="T42" fmla="*/ 32 w 80"/>
                <a:gd name="T43" fmla="*/ 37 h 99"/>
                <a:gd name="T44" fmla="*/ 34 w 80"/>
                <a:gd name="T45" fmla="*/ 46 h 99"/>
                <a:gd name="T46" fmla="*/ 37 w 80"/>
                <a:gd name="T47" fmla="*/ 58 h 99"/>
                <a:gd name="T48" fmla="*/ 33 w 80"/>
                <a:gd name="T49" fmla="*/ 72 h 99"/>
                <a:gd name="T50" fmla="*/ 25 w 80"/>
                <a:gd name="T51" fmla="*/ 70 h 99"/>
                <a:gd name="T52" fmla="*/ 18 w 80"/>
                <a:gd name="T53" fmla="*/ 63 h 99"/>
                <a:gd name="T54" fmla="*/ 14 w 80"/>
                <a:gd name="T55" fmla="*/ 69 h 99"/>
                <a:gd name="T56" fmla="*/ 7 w 80"/>
                <a:gd name="T57" fmla="*/ 74 h 99"/>
                <a:gd name="T58" fmla="*/ 5 w 80"/>
                <a:gd name="T59" fmla="*/ 83 h 99"/>
                <a:gd name="T60" fmla="*/ 0 w 80"/>
                <a:gd name="T61" fmla="*/ 87 h 99"/>
                <a:gd name="T62" fmla="*/ 1 w 80"/>
                <a:gd name="T63" fmla="*/ 88 h 99"/>
                <a:gd name="T64" fmla="*/ 11 w 80"/>
                <a:gd name="T65" fmla="*/ 99 h 99"/>
                <a:gd name="T66" fmla="*/ 21 w 80"/>
                <a:gd name="T67" fmla="*/ 94 h 9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80"/>
                <a:gd name="T103" fmla="*/ 0 h 99"/>
                <a:gd name="T104" fmla="*/ 80 w 80"/>
                <a:gd name="T105" fmla="*/ 99 h 9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80" h="99">
                  <a:moveTo>
                    <a:pt x="21" y="94"/>
                  </a:moveTo>
                  <a:cubicBezTo>
                    <a:pt x="23" y="95"/>
                    <a:pt x="25" y="98"/>
                    <a:pt x="29" y="95"/>
                  </a:cubicBezTo>
                  <a:cubicBezTo>
                    <a:pt x="33" y="91"/>
                    <a:pt x="38" y="92"/>
                    <a:pt x="38" y="95"/>
                  </a:cubicBezTo>
                  <a:cubicBezTo>
                    <a:pt x="38" y="99"/>
                    <a:pt x="39" y="98"/>
                    <a:pt x="43" y="95"/>
                  </a:cubicBezTo>
                  <a:cubicBezTo>
                    <a:pt x="46" y="91"/>
                    <a:pt x="50" y="95"/>
                    <a:pt x="50" y="88"/>
                  </a:cubicBezTo>
                  <a:cubicBezTo>
                    <a:pt x="50" y="81"/>
                    <a:pt x="54" y="88"/>
                    <a:pt x="54" y="80"/>
                  </a:cubicBezTo>
                  <a:cubicBezTo>
                    <a:pt x="54" y="72"/>
                    <a:pt x="55" y="65"/>
                    <a:pt x="55" y="61"/>
                  </a:cubicBezTo>
                  <a:cubicBezTo>
                    <a:pt x="55" y="58"/>
                    <a:pt x="64" y="54"/>
                    <a:pt x="64" y="49"/>
                  </a:cubicBezTo>
                  <a:cubicBezTo>
                    <a:pt x="64" y="43"/>
                    <a:pt x="73" y="32"/>
                    <a:pt x="73" y="25"/>
                  </a:cubicBezTo>
                  <a:cubicBezTo>
                    <a:pt x="73" y="18"/>
                    <a:pt x="75" y="16"/>
                    <a:pt x="77" y="13"/>
                  </a:cubicBezTo>
                  <a:cubicBezTo>
                    <a:pt x="78" y="11"/>
                    <a:pt x="80" y="6"/>
                    <a:pt x="79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9" y="8"/>
                    <a:pt x="56" y="11"/>
                  </a:cubicBezTo>
                  <a:cubicBezTo>
                    <a:pt x="53" y="15"/>
                    <a:pt x="52" y="22"/>
                    <a:pt x="52" y="22"/>
                  </a:cubicBezTo>
                  <a:cubicBezTo>
                    <a:pt x="52" y="22"/>
                    <a:pt x="40" y="16"/>
                    <a:pt x="36" y="17"/>
                  </a:cubicBezTo>
                  <a:cubicBezTo>
                    <a:pt x="35" y="17"/>
                    <a:pt x="29" y="17"/>
                    <a:pt x="23" y="17"/>
                  </a:cubicBezTo>
                  <a:cubicBezTo>
                    <a:pt x="23" y="21"/>
                    <a:pt x="22" y="27"/>
                    <a:pt x="22" y="28"/>
                  </a:cubicBezTo>
                  <a:cubicBezTo>
                    <a:pt x="22" y="31"/>
                    <a:pt x="30" y="26"/>
                    <a:pt x="33" y="28"/>
                  </a:cubicBezTo>
                  <a:cubicBezTo>
                    <a:pt x="37" y="31"/>
                    <a:pt x="36" y="35"/>
                    <a:pt x="32" y="37"/>
                  </a:cubicBezTo>
                  <a:cubicBezTo>
                    <a:pt x="28" y="39"/>
                    <a:pt x="30" y="44"/>
                    <a:pt x="34" y="46"/>
                  </a:cubicBezTo>
                  <a:cubicBezTo>
                    <a:pt x="37" y="49"/>
                    <a:pt x="37" y="53"/>
                    <a:pt x="37" y="58"/>
                  </a:cubicBezTo>
                  <a:cubicBezTo>
                    <a:pt x="37" y="64"/>
                    <a:pt x="37" y="71"/>
                    <a:pt x="33" y="72"/>
                  </a:cubicBezTo>
                  <a:cubicBezTo>
                    <a:pt x="30" y="72"/>
                    <a:pt x="28" y="69"/>
                    <a:pt x="25" y="70"/>
                  </a:cubicBezTo>
                  <a:cubicBezTo>
                    <a:pt x="22" y="71"/>
                    <a:pt x="21" y="63"/>
                    <a:pt x="18" y="63"/>
                  </a:cubicBezTo>
                  <a:cubicBezTo>
                    <a:pt x="16" y="63"/>
                    <a:pt x="17" y="69"/>
                    <a:pt x="14" y="69"/>
                  </a:cubicBezTo>
                  <a:cubicBezTo>
                    <a:pt x="10" y="69"/>
                    <a:pt x="5" y="69"/>
                    <a:pt x="7" y="74"/>
                  </a:cubicBezTo>
                  <a:cubicBezTo>
                    <a:pt x="9" y="80"/>
                    <a:pt x="11" y="83"/>
                    <a:pt x="5" y="83"/>
                  </a:cubicBezTo>
                  <a:cubicBezTo>
                    <a:pt x="3" y="83"/>
                    <a:pt x="1" y="85"/>
                    <a:pt x="0" y="87"/>
                  </a:cubicBezTo>
                  <a:cubicBezTo>
                    <a:pt x="0" y="87"/>
                    <a:pt x="1" y="87"/>
                    <a:pt x="1" y="88"/>
                  </a:cubicBezTo>
                  <a:cubicBezTo>
                    <a:pt x="6" y="91"/>
                    <a:pt x="9" y="95"/>
                    <a:pt x="11" y="99"/>
                  </a:cubicBezTo>
                  <a:cubicBezTo>
                    <a:pt x="15" y="96"/>
                    <a:pt x="20" y="93"/>
                    <a:pt x="21" y="9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46" name="Freeform 41"/>
            <p:cNvSpPr>
              <a:spLocks noChangeArrowheads="1"/>
            </p:cNvSpPr>
            <p:nvPr/>
          </p:nvSpPr>
          <p:spPr bwMode="auto">
            <a:xfrm>
              <a:off x="4105289" y="1954214"/>
              <a:ext cx="358776" cy="441326"/>
            </a:xfrm>
            <a:custGeom>
              <a:avLst/>
              <a:gdLst>
                <a:gd name="T0" fmla="*/ 141 w 187"/>
                <a:gd name="T1" fmla="*/ 13 h 231"/>
                <a:gd name="T2" fmla="*/ 128 w 187"/>
                <a:gd name="T3" fmla="*/ 15 h 231"/>
                <a:gd name="T4" fmla="*/ 108 w 187"/>
                <a:gd name="T5" fmla="*/ 13 h 231"/>
                <a:gd name="T6" fmla="*/ 36 w 187"/>
                <a:gd name="T7" fmla="*/ 15 h 231"/>
                <a:gd name="T8" fmla="*/ 25 w 187"/>
                <a:gd name="T9" fmla="*/ 39 h 231"/>
                <a:gd name="T10" fmla="*/ 24 w 187"/>
                <a:gd name="T11" fmla="*/ 88 h 231"/>
                <a:gd name="T12" fmla="*/ 10 w 187"/>
                <a:gd name="T13" fmla="*/ 101 h 231"/>
                <a:gd name="T14" fmla="*/ 4 w 187"/>
                <a:gd name="T15" fmla="*/ 117 h 231"/>
                <a:gd name="T16" fmla="*/ 8 w 187"/>
                <a:gd name="T17" fmla="*/ 132 h 231"/>
                <a:gd name="T18" fmla="*/ 12 w 187"/>
                <a:gd name="T19" fmla="*/ 144 h 231"/>
                <a:gd name="T20" fmla="*/ 21 w 187"/>
                <a:gd name="T21" fmla="*/ 165 h 231"/>
                <a:gd name="T22" fmla="*/ 24 w 187"/>
                <a:gd name="T23" fmla="*/ 170 h 231"/>
                <a:gd name="T24" fmla="*/ 35 w 187"/>
                <a:gd name="T25" fmla="*/ 177 h 231"/>
                <a:gd name="T26" fmla="*/ 47 w 187"/>
                <a:gd name="T27" fmla="*/ 190 h 231"/>
                <a:gd name="T28" fmla="*/ 59 w 187"/>
                <a:gd name="T29" fmla="*/ 204 h 231"/>
                <a:gd name="T30" fmla="*/ 64 w 187"/>
                <a:gd name="T31" fmla="*/ 213 h 231"/>
                <a:gd name="T32" fmla="*/ 76 w 187"/>
                <a:gd name="T33" fmla="*/ 219 h 231"/>
                <a:gd name="T34" fmla="*/ 88 w 187"/>
                <a:gd name="T35" fmla="*/ 218 h 231"/>
                <a:gd name="T36" fmla="*/ 109 w 187"/>
                <a:gd name="T37" fmla="*/ 227 h 231"/>
                <a:gd name="T38" fmla="*/ 124 w 187"/>
                <a:gd name="T39" fmla="*/ 226 h 231"/>
                <a:gd name="T40" fmla="*/ 135 w 187"/>
                <a:gd name="T41" fmla="*/ 222 h 231"/>
                <a:gd name="T42" fmla="*/ 146 w 187"/>
                <a:gd name="T43" fmla="*/ 214 h 231"/>
                <a:gd name="T44" fmla="*/ 155 w 187"/>
                <a:gd name="T45" fmla="*/ 217 h 231"/>
                <a:gd name="T46" fmla="*/ 145 w 187"/>
                <a:gd name="T47" fmla="*/ 198 h 231"/>
                <a:gd name="T48" fmla="*/ 125 w 187"/>
                <a:gd name="T49" fmla="*/ 180 h 231"/>
                <a:gd name="T50" fmla="*/ 136 w 187"/>
                <a:gd name="T51" fmla="*/ 172 h 231"/>
                <a:gd name="T52" fmla="*/ 141 w 187"/>
                <a:gd name="T53" fmla="*/ 149 h 231"/>
                <a:gd name="T54" fmla="*/ 149 w 187"/>
                <a:gd name="T55" fmla="*/ 133 h 231"/>
                <a:gd name="T56" fmla="*/ 161 w 187"/>
                <a:gd name="T57" fmla="*/ 119 h 231"/>
                <a:gd name="T58" fmla="*/ 166 w 187"/>
                <a:gd name="T59" fmla="*/ 90 h 231"/>
                <a:gd name="T60" fmla="*/ 176 w 187"/>
                <a:gd name="T61" fmla="*/ 73 h 231"/>
                <a:gd name="T62" fmla="*/ 180 w 187"/>
                <a:gd name="T63" fmla="*/ 57 h 231"/>
                <a:gd name="T64" fmla="*/ 171 w 187"/>
                <a:gd name="T65" fmla="*/ 20 h 231"/>
                <a:gd name="T66" fmla="*/ 155 w 187"/>
                <a:gd name="T67" fmla="*/ 0 h 231"/>
                <a:gd name="T68" fmla="*/ 148 w 187"/>
                <a:gd name="T69" fmla="*/ 5 h 23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7"/>
                <a:gd name="T106" fmla="*/ 0 h 231"/>
                <a:gd name="T107" fmla="*/ 187 w 187"/>
                <a:gd name="T108" fmla="*/ 231 h 23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7" h="231">
                  <a:moveTo>
                    <a:pt x="148" y="5"/>
                  </a:moveTo>
                  <a:cubicBezTo>
                    <a:pt x="145" y="5"/>
                    <a:pt x="146" y="13"/>
                    <a:pt x="141" y="13"/>
                  </a:cubicBezTo>
                  <a:cubicBezTo>
                    <a:pt x="136" y="13"/>
                    <a:pt x="138" y="18"/>
                    <a:pt x="134" y="18"/>
                  </a:cubicBezTo>
                  <a:cubicBezTo>
                    <a:pt x="131" y="18"/>
                    <a:pt x="128" y="15"/>
                    <a:pt x="128" y="15"/>
                  </a:cubicBezTo>
                  <a:cubicBezTo>
                    <a:pt x="114" y="15"/>
                    <a:pt x="114" y="15"/>
                    <a:pt x="114" y="15"/>
                  </a:cubicBezTo>
                  <a:cubicBezTo>
                    <a:pt x="114" y="15"/>
                    <a:pt x="110" y="11"/>
                    <a:pt x="108" y="13"/>
                  </a:cubicBezTo>
                  <a:cubicBezTo>
                    <a:pt x="106" y="14"/>
                    <a:pt x="104" y="15"/>
                    <a:pt x="104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29"/>
                    <a:pt x="36" y="39"/>
                    <a:pt x="36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25" y="76"/>
                    <a:pt x="26" y="87"/>
                    <a:pt x="24" y="88"/>
                  </a:cubicBezTo>
                  <a:cubicBezTo>
                    <a:pt x="22" y="88"/>
                    <a:pt x="14" y="90"/>
                    <a:pt x="14" y="94"/>
                  </a:cubicBezTo>
                  <a:cubicBezTo>
                    <a:pt x="14" y="97"/>
                    <a:pt x="13" y="100"/>
                    <a:pt x="10" y="101"/>
                  </a:cubicBezTo>
                  <a:cubicBezTo>
                    <a:pt x="6" y="101"/>
                    <a:pt x="10" y="109"/>
                    <a:pt x="5" y="109"/>
                  </a:cubicBezTo>
                  <a:cubicBezTo>
                    <a:pt x="0" y="109"/>
                    <a:pt x="7" y="115"/>
                    <a:pt x="4" y="117"/>
                  </a:cubicBezTo>
                  <a:cubicBezTo>
                    <a:pt x="2" y="120"/>
                    <a:pt x="2" y="124"/>
                    <a:pt x="6" y="124"/>
                  </a:cubicBezTo>
                  <a:cubicBezTo>
                    <a:pt x="9" y="124"/>
                    <a:pt x="8" y="128"/>
                    <a:pt x="8" y="132"/>
                  </a:cubicBezTo>
                  <a:cubicBezTo>
                    <a:pt x="8" y="136"/>
                    <a:pt x="13" y="139"/>
                    <a:pt x="13" y="139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4"/>
                    <a:pt x="20" y="153"/>
                    <a:pt x="20" y="155"/>
                  </a:cubicBezTo>
                  <a:cubicBezTo>
                    <a:pt x="21" y="157"/>
                    <a:pt x="25" y="163"/>
                    <a:pt x="21" y="165"/>
                  </a:cubicBezTo>
                  <a:cubicBezTo>
                    <a:pt x="17" y="167"/>
                    <a:pt x="20" y="169"/>
                    <a:pt x="20" y="169"/>
                  </a:cubicBezTo>
                  <a:cubicBezTo>
                    <a:pt x="24" y="170"/>
                    <a:pt x="24" y="170"/>
                    <a:pt x="24" y="170"/>
                  </a:cubicBezTo>
                  <a:cubicBezTo>
                    <a:pt x="26" y="173"/>
                    <a:pt x="26" y="173"/>
                    <a:pt x="26" y="173"/>
                  </a:cubicBezTo>
                  <a:cubicBezTo>
                    <a:pt x="26" y="173"/>
                    <a:pt x="31" y="173"/>
                    <a:pt x="35" y="177"/>
                  </a:cubicBezTo>
                  <a:cubicBezTo>
                    <a:pt x="38" y="181"/>
                    <a:pt x="40" y="182"/>
                    <a:pt x="40" y="184"/>
                  </a:cubicBezTo>
                  <a:cubicBezTo>
                    <a:pt x="40" y="186"/>
                    <a:pt x="43" y="187"/>
                    <a:pt x="47" y="190"/>
                  </a:cubicBezTo>
                  <a:cubicBezTo>
                    <a:pt x="51" y="194"/>
                    <a:pt x="51" y="196"/>
                    <a:pt x="51" y="198"/>
                  </a:cubicBezTo>
                  <a:cubicBezTo>
                    <a:pt x="51" y="200"/>
                    <a:pt x="59" y="204"/>
                    <a:pt x="59" y="204"/>
                  </a:cubicBezTo>
                  <a:cubicBezTo>
                    <a:pt x="61" y="210"/>
                    <a:pt x="61" y="210"/>
                    <a:pt x="61" y="210"/>
                  </a:cubicBezTo>
                  <a:cubicBezTo>
                    <a:pt x="62" y="211"/>
                    <a:pt x="63" y="212"/>
                    <a:pt x="64" y="213"/>
                  </a:cubicBezTo>
                  <a:cubicBezTo>
                    <a:pt x="65" y="217"/>
                    <a:pt x="69" y="219"/>
                    <a:pt x="69" y="219"/>
                  </a:cubicBezTo>
                  <a:cubicBezTo>
                    <a:pt x="69" y="219"/>
                    <a:pt x="73" y="221"/>
                    <a:pt x="76" y="219"/>
                  </a:cubicBezTo>
                  <a:cubicBezTo>
                    <a:pt x="79" y="216"/>
                    <a:pt x="82" y="219"/>
                    <a:pt x="82" y="219"/>
                  </a:cubicBezTo>
                  <a:cubicBezTo>
                    <a:pt x="82" y="219"/>
                    <a:pt x="86" y="217"/>
                    <a:pt x="88" y="218"/>
                  </a:cubicBezTo>
                  <a:cubicBezTo>
                    <a:pt x="89" y="219"/>
                    <a:pt x="95" y="224"/>
                    <a:pt x="101" y="229"/>
                  </a:cubicBezTo>
                  <a:cubicBezTo>
                    <a:pt x="102" y="229"/>
                    <a:pt x="107" y="227"/>
                    <a:pt x="109" y="227"/>
                  </a:cubicBezTo>
                  <a:cubicBezTo>
                    <a:pt x="112" y="226"/>
                    <a:pt x="115" y="231"/>
                    <a:pt x="116" y="229"/>
                  </a:cubicBezTo>
                  <a:cubicBezTo>
                    <a:pt x="117" y="228"/>
                    <a:pt x="122" y="225"/>
                    <a:pt x="124" y="226"/>
                  </a:cubicBezTo>
                  <a:cubicBezTo>
                    <a:pt x="126" y="227"/>
                    <a:pt x="131" y="228"/>
                    <a:pt x="131" y="226"/>
                  </a:cubicBezTo>
                  <a:cubicBezTo>
                    <a:pt x="132" y="225"/>
                    <a:pt x="134" y="223"/>
                    <a:pt x="135" y="222"/>
                  </a:cubicBezTo>
                  <a:cubicBezTo>
                    <a:pt x="136" y="222"/>
                    <a:pt x="136" y="221"/>
                    <a:pt x="137" y="220"/>
                  </a:cubicBezTo>
                  <a:cubicBezTo>
                    <a:pt x="137" y="218"/>
                    <a:pt x="143" y="215"/>
                    <a:pt x="146" y="214"/>
                  </a:cubicBezTo>
                  <a:cubicBezTo>
                    <a:pt x="148" y="214"/>
                    <a:pt x="151" y="214"/>
                    <a:pt x="152" y="215"/>
                  </a:cubicBezTo>
                  <a:cubicBezTo>
                    <a:pt x="153" y="216"/>
                    <a:pt x="154" y="216"/>
                    <a:pt x="155" y="217"/>
                  </a:cubicBezTo>
                  <a:cubicBezTo>
                    <a:pt x="156" y="210"/>
                    <a:pt x="157" y="207"/>
                    <a:pt x="155" y="207"/>
                  </a:cubicBezTo>
                  <a:cubicBezTo>
                    <a:pt x="153" y="207"/>
                    <a:pt x="147" y="204"/>
                    <a:pt x="145" y="198"/>
                  </a:cubicBezTo>
                  <a:cubicBezTo>
                    <a:pt x="143" y="193"/>
                    <a:pt x="137" y="189"/>
                    <a:pt x="135" y="186"/>
                  </a:cubicBezTo>
                  <a:cubicBezTo>
                    <a:pt x="134" y="182"/>
                    <a:pt x="126" y="183"/>
                    <a:pt x="125" y="180"/>
                  </a:cubicBezTo>
                  <a:cubicBezTo>
                    <a:pt x="123" y="178"/>
                    <a:pt x="127" y="178"/>
                    <a:pt x="127" y="174"/>
                  </a:cubicBezTo>
                  <a:cubicBezTo>
                    <a:pt x="127" y="171"/>
                    <a:pt x="135" y="173"/>
                    <a:pt x="136" y="172"/>
                  </a:cubicBezTo>
                  <a:cubicBezTo>
                    <a:pt x="137" y="171"/>
                    <a:pt x="137" y="164"/>
                    <a:pt x="137" y="159"/>
                  </a:cubicBezTo>
                  <a:cubicBezTo>
                    <a:pt x="137" y="155"/>
                    <a:pt x="143" y="151"/>
                    <a:pt x="141" y="149"/>
                  </a:cubicBezTo>
                  <a:cubicBezTo>
                    <a:pt x="139" y="147"/>
                    <a:pt x="143" y="146"/>
                    <a:pt x="146" y="144"/>
                  </a:cubicBezTo>
                  <a:cubicBezTo>
                    <a:pt x="148" y="142"/>
                    <a:pt x="146" y="136"/>
                    <a:pt x="149" y="133"/>
                  </a:cubicBezTo>
                  <a:cubicBezTo>
                    <a:pt x="152" y="130"/>
                    <a:pt x="154" y="125"/>
                    <a:pt x="156" y="125"/>
                  </a:cubicBezTo>
                  <a:cubicBezTo>
                    <a:pt x="158" y="125"/>
                    <a:pt x="161" y="122"/>
                    <a:pt x="161" y="119"/>
                  </a:cubicBezTo>
                  <a:cubicBezTo>
                    <a:pt x="161" y="116"/>
                    <a:pt x="166" y="111"/>
                    <a:pt x="165" y="106"/>
                  </a:cubicBezTo>
                  <a:cubicBezTo>
                    <a:pt x="164" y="101"/>
                    <a:pt x="162" y="95"/>
                    <a:pt x="166" y="90"/>
                  </a:cubicBezTo>
                  <a:cubicBezTo>
                    <a:pt x="169" y="86"/>
                    <a:pt x="171" y="83"/>
                    <a:pt x="170" y="79"/>
                  </a:cubicBezTo>
                  <a:cubicBezTo>
                    <a:pt x="169" y="76"/>
                    <a:pt x="174" y="75"/>
                    <a:pt x="176" y="73"/>
                  </a:cubicBezTo>
                  <a:cubicBezTo>
                    <a:pt x="178" y="72"/>
                    <a:pt x="183" y="69"/>
                    <a:pt x="187" y="63"/>
                  </a:cubicBezTo>
                  <a:cubicBezTo>
                    <a:pt x="184" y="60"/>
                    <a:pt x="182" y="57"/>
                    <a:pt x="180" y="57"/>
                  </a:cubicBezTo>
                  <a:cubicBezTo>
                    <a:pt x="176" y="55"/>
                    <a:pt x="173" y="48"/>
                    <a:pt x="173" y="39"/>
                  </a:cubicBezTo>
                  <a:cubicBezTo>
                    <a:pt x="173" y="30"/>
                    <a:pt x="171" y="23"/>
                    <a:pt x="171" y="20"/>
                  </a:cubicBezTo>
                  <a:cubicBezTo>
                    <a:pt x="171" y="17"/>
                    <a:pt x="166" y="11"/>
                    <a:pt x="161" y="9"/>
                  </a:cubicBezTo>
                  <a:cubicBezTo>
                    <a:pt x="157" y="7"/>
                    <a:pt x="155" y="4"/>
                    <a:pt x="155" y="0"/>
                  </a:cubicBezTo>
                  <a:cubicBezTo>
                    <a:pt x="155" y="0"/>
                    <a:pt x="154" y="0"/>
                    <a:pt x="154" y="1"/>
                  </a:cubicBezTo>
                  <a:cubicBezTo>
                    <a:pt x="151" y="5"/>
                    <a:pt x="152" y="5"/>
                    <a:pt x="148" y="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47" name="Freeform 42"/>
            <p:cNvSpPr>
              <a:spLocks noChangeArrowheads="1"/>
            </p:cNvSpPr>
            <p:nvPr/>
          </p:nvSpPr>
          <p:spPr bwMode="auto">
            <a:xfrm>
              <a:off x="4530740" y="2192339"/>
              <a:ext cx="41275" cy="41275"/>
            </a:xfrm>
            <a:custGeom>
              <a:avLst/>
              <a:gdLst>
                <a:gd name="T0" fmla="*/ 8 w 22"/>
                <a:gd name="T1" fmla="*/ 3 h 21"/>
                <a:gd name="T2" fmla="*/ 3 w 22"/>
                <a:gd name="T3" fmla="*/ 10 h 21"/>
                <a:gd name="T4" fmla="*/ 2 w 22"/>
                <a:gd name="T5" fmla="*/ 20 h 21"/>
                <a:gd name="T6" fmla="*/ 9 w 22"/>
                <a:gd name="T7" fmla="*/ 19 h 21"/>
                <a:gd name="T8" fmla="*/ 14 w 22"/>
                <a:gd name="T9" fmla="*/ 21 h 21"/>
                <a:gd name="T10" fmla="*/ 19 w 22"/>
                <a:gd name="T11" fmla="*/ 16 h 21"/>
                <a:gd name="T12" fmla="*/ 13 w 22"/>
                <a:gd name="T13" fmla="*/ 13 h 21"/>
                <a:gd name="T14" fmla="*/ 19 w 22"/>
                <a:gd name="T15" fmla="*/ 8 h 21"/>
                <a:gd name="T16" fmla="*/ 18 w 22"/>
                <a:gd name="T17" fmla="*/ 1 h 21"/>
                <a:gd name="T18" fmla="*/ 17 w 22"/>
                <a:gd name="T19" fmla="*/ 0 h 21"/>
                <a:gd name="T20" fmla="*/ 14 w 22"/>
                <a:gd name="T21" fmla="*/ 2 h 21"/>
                <a:gd name="T22" fmla="*/ 8 w 22"/>
                <a:gd name="T23" fmla="*/ 3 h 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2"/>
                <a:gd name="T37" fmla="*/ 0 h 21"/>
                <a:gd name="T38" fmla="*/ 22 w 22"/>
                <a:gd name="T39" fmla="*/ 21 h 2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2" h="21">
                  <a:moveTo>
                    <a:pt x="8" y="3"/>
                  </a:moveTo>
                  <a:cubicBezTo>
                    <a:pt x="8" y="4"/>
                    <a:pt x="5" y="8"/>
                    <a:pt x="3" y="10"/>
                  </a:cubicBezTo>
                  <a:cubicBezTo>
                    <a:pt x="0" y="13"/>
                    <a:pt x="2" y="18"/>
                    <a:pt x="2" y="20"/>
                  </a:cubicBezTo>
                  <a:cubicBezTo>
                    <a:pt x="3" y="21"/>
                    <a:pt x="7" y="21"/>
                    <a:pt x="9" y="19"/>
                  </a:cubicBezTo>
                  <a:cubicBezTo>
                    <a:pt x="10" y="18"/>
                    <a:pt x="12" y="19"/>
                    <a:pt x="14" y="21"/>
                  </a:cubicBezTo>
                  <a:cubicBezTo>
                    <a:pt x="15" y="19"/>
                    <a:pt x="17" y="17"/>
                    <a:pt x="19" y="16"/>
                  </a:cubicBezTo>
                  <a:cubicBezTo>
                    <a:pt x="16" y="14"/>
                    <a:pt x="13" y="14"/>
                    <a:pt x="13" y="13"/>
                  </a:cubicBezTo>
                  <a:cubicBezTo>
                    <a:pt x="12" y="12"/>
                    <a:pt x="16" y="9"/>
                    <a:pt x="19" y="8"/>
                  </a:cubicBezTo>
                  <a:cubicBezTo>
                    <a:pt x="22" y="7"/>
                    <a:pt x="21" y="4"/>
                    <a:pt x="18" y="1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5" y="1"/>
                    <a:pt x="14" y="2"/>
                    <a:pt x="14" y="2"/>
                  </a:cubicBezTo>
                  <a:cubicBezTo>
                    <a:pt x="13" y="3"/>
                    <a:pt x="11" y="3"/>
                    <a:pt x="8" y="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48" name="Freeform 43"/>
            <p:cNvSpPr>
              <a:spLocks noChangeArrowheads="1"/>
            </p:cNvSpPr>
            <p:nvPr/>
          </p:nvSpPr>
          <p:spPr bwMode="auto">
            <a:xfrm>
              <a:off x="4416440" y="2074864"/>
              <a:ext cx="146050" cy="123825"/>
            </a:xfrm>
            <a:custGeom>
              <a:avLst/>
              <a:gdLst>
                <a:gd name="T0" fmla="*/ 14 w 77"/>
                <a:gd name="T1" fmla="*/ 10 h 65"/>
                <a:gd name="T2" fmla="*/ 8 w 77"/>
                <a:gd name="T3" fmla="*/ 16 h 65"/>
                <a:gd name="T4" fmla="*/ 4 w 77"/>
                <a:gd name="T5" fmla="*/ 27 h 65"/>
                <a:gd name="T6" fmla="*/ 3 w 77"/>
                <a:gd name="T7" fmla="*/ 43 h 65"/>
                <a:gd name="T8" fmla="*/ 13 w 77"/>
                <a:gd name="T9" fmla="*/ 43 h 65"/>
                <a:gd name="T10" fmla="*/ 16 w 77"/>
                <a:gd name="T11" fmla="*/ 40 h 65"/>
                <a:gd name="T12" fmla="*/ 21 w 77"/>
                <a:gd name="T13" fmla="*/ 38 h 65"/>
                <a:gd name="T14" fmla="*/ 28 w 77"/>
                <a:gd name="T15" fmla="*/ 41 h 65"/>
                <a:gd name="T16" fmla="*/ 33 w 77"/>
                <a:gd name="T17" fmla="*/ 41 h 65"/>
                <a:gd name="T18" fmla="*/ 45 w 77"/>
                <a:gd name="T19" fmla="*/ 41 h 65"/>
                <a:gd name="T20" fmla="*/ 68 w 77"/>
                <a:gd name="T21" fmla="*/ 64 h 65"/>
                <a:gd name="T22" fmla="*/ 68 w 77"/>
                <a:gd name="T23" fmla="*/ 65 h 65"/>
                <a:gd name="T24" fmla="*/ 74 w 77"/>
                <a:gd name="T25" fmla="*/ 64 h 65"/>
                <a:gd name="T26" fmla="*/ 77 w 77"/>
                <a:gd name="T27" fmla="*/ 62 h 65"/>
                <a:gd name="T28" fmla="*/ 65 w 77"/>
                <a:gd name="T29" fmla="*/ 49 h 65"/>
                <a:gd name="T30" fmla="*/ 47 w 77"/>
                <a:gd name="T31" fmla="*/ 36 h 65"/>
                <a:gd name="T32" fmla="*/ 40 w 77"/>
                <a:gd name="T33" fmla="*/ 29 h 65"/>
                <a:gd name="T34" fmla="*/ 31 w 77"/>
                <a:gd name="T35" fmla="*/ 13 h 65"/>
                <a:gd name="T36" fmla="*/ 25 w 77"/>
                <a:gd name="T37" fmla="*/ 0 h 65"/>
                <a:gd name="T38" fmla="*/ 14 w 77"/>
                <a:gd name="T39" fmla="*/ 10 h 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7"/>
                <a:gd name="T61" fmla="*/ 0 h 65"/>
                <a:gd name="T62" fmla="*/ 77 w 77"/>
                <a:gd name="T63" fmla="*/ 65 h 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7" h="65">
                  <a:moveTo>
                    <a:pt x="14" y="10"/>
                  </a:moveTo>
                  <a:cubicBezTo>
                    <a:pt x="12" y="12"/>
                    <a:pt x="7" y="13"/>
                    <a:pt x="8" y="16"/>
                  </a:cubicBezTo>
                  <a:cubicBezTo>
                    <a:pt x="9" y="20"/>
                    <a:pt x="7" y="23"/>
                    <a:pt x="4" y="27"/>
                  </a:cubicBezTo>
                  <a:cubicBezTo>
                    <a:pt x="0" y="32"/>
                    <a:pt x="2" y="38"/>
                    <a:pt x="3" y="43"/>
                  </a:cubicBezTo>
                  <a:cubicBezTo>
                    <a:pt x="7" y="42"/>
                    <a:pt x="12" y="42"/>
                    <a:pt x="13" y="43"/>
                  </a:cubicBezTo>
                  <a:cubicBezTo>
                    <a:pt x="14" y="45"/>
                    <a:pt x="15" y="43"/>
                    <a:pt x="16" y="40"/>
                  </a:cubicBezTo>
                  <a:cubicBezTo>
                    <a:pt x="17" y="36"/>
                    <a:pt x="19" y="36"/>
                    <a:pt x="21" y="38"/>
                  </a:cubicBezTo>
                  <a:cubicBezTo>
                    <a:pt x="23" y="40"/>
                    <a:pt x="25" y="43"/>
                    <a:pt x="28" y="41"/>
                  </a:cubicBezTo>
                  <a:cubicBezTo>
                    <a:pt x="32" y="39"/>
                    <a:pt x="32" y="40"/>
                    <a:pt x="33" y="41"/>
                  </a:cubicBezTo>
                  <a:cubicBezTo>
                    <a:pt x="35" y="42"/>
                    <a:pt x="42" y="41"/>
                    <a:pt x="45" y="41"/>
                  </a:cubicBezTo>
                  <a:cubicBezTo>
                    <a:pt x="47" y="41"/>
                    <a:pt x="68" y="64"/>
                    <a:pt x="68" y="64"/>
                  </a:cubicBezTo>
                  <a:cubicBezTo>
                    <a:pt x="68" y="64"/>
                    <a:pt x="68" y="64"/>
                    <a:pt x="68" y="65"/>
                  </a:cubicBezTo>
                  <a:cubicBezTo>
                    <a:pt x="71" y="65"/>
                    <a:pt x="73" y="65"/>
                    <a:pt x="74" y="64"/>
                  </a:cubicBezTo>
                  <a:cubicBezTo>
                    <a:pt x="74" y="64"/>
                    <a:pt x="75" y="63"/>
                    <a:pt x="77" y="62"/>
                  </a:cubicBezTo>
                  <a:cubicBezTo>
                    <a:pt x="74" y="59"/>
                    <a:pt x="70" y="55"/>
                    <a:pt x="65" y="49"/>
                  </a:cubicBezTo>
                  <a:cubicBezTo>
                    <a:pt x="58" y="41"/>
                    <a:pt x="51" y="36"/>
                    <a:pt x="47" y="36"/>
                  </a:cubicBezTo>
                  <a:cubicBezTo>
                    <a:pt x="43" y="36"/>
                    <a:pt x="42" y="29"/>
                    <a:pt x="40" y="29"/>
                  </a:cubicBezTo>
                  <a:cubicBezTo>
                    <a:pt x="37" y="29"/>
                    <a:pt x="32" y="19"/>
                    <a:pt x="31" y="13"/>
                  </a:cubicBezTo>
                  <a:cubicBezTo>
                    <a:pt x="31" y="9"/>
                    <a:pt x="28" y="4"/>
                    <a:pt x="25" y="0"/>
                  </a:cubicBezTo>
                  <a:cubicBezTo>
                    <a:pt x="21" y="6"/>
                    <a:pt x="16" y="9"/>
                    <a:pt x="14" y="1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49" name="Freeform 44"/>
            <p:cNvSpPr>
              <a:spLocks noChangeArrowheads="1"/>
            </p:cNvSpPr>
            <p:nvPr/>
          </p:nvSpPr>
          <p:spPr bwMode="auto">
            <a:xfrm>
              <a:off x="4341827" y="2143128"/>
              <a:ext cx="323851" cy="252413"/>
            </a:xfrm>
            <a:custGeom>
              <a:avLst/>
              <a:gdLst>
                <a:gd name="T0" fmla="*/ 12 w 170"/>
                <a:gd name="T1" fmla="*/ 87 h 132"/>
                <a:gd name="T2" fmla="*/ 22 w 170"/>
                <a:gd name="T3" fmla="*/ 99 h 132"/>
                <a:gd name="T4" fmla="*/ 32 w 170"/>
                <a:gd name="T5" fmla="*/ 108 h 132"/>
                <a:gd name="T6" fmla="*/ 32 w 170"/>
                <a:gd name="T7" fmla="*/ 118 h 132"/>
                <a:gd name="T8" fmla="*/ 36 w 170"/>
                <a:gd name="T9" fmla="*/ 119 h 132"/>
                <a:gd name="T10" fmla="*/ 47 w 170"/>
                <a:gd name="T11" fmla="*/ 122 h 132"/>
                <a:gd name="T12" fmla="*/ 60 w 170"/>
                <a:gd name="T13" fmla="*/ 129 h 132"/>
                <a:gd name="T14" fmla="*/ 73 w 170"/>
                <a:gd name="T15" fmla="*/ 131 h 132"/>
                <a:gd name="T16" fmla="*/ 81 w 170"/>
                <a:gd name="T17" fmla="*/ 125 h 132"/>
                <a:gd name="T18" fmla="*/ 91 w 170"/>
                <a:gd name="T19" fmla="*/ 123 h 132"/>
                <a:gd name="T20" fmla="*/ 96 w 170"/>
                <a:gd name="T21" fmla="*/ 126 h 132"/>
                <a:gd name="T22" fmla="*/ 102 w 170"/>
                <a:gd name="T23" fmla="*/ 124 h 132"/>
                <a:gd name="T24" fmla="*/ 111 w 170"/>
                <a:gd name="T25" fmla="*/ 123 h 132"/>
                <a:gd name="T26" fmla="*/ 126 w 170"/>
                <a:gd name="T27" fmla="*/ 115 h 132"/>
                <a:gd name="T28" fmla="*/ 138 w 170"/>
                <a:gd name="T29" fmla="*/ 113 h 132"/>
                <a:gd name="T30" fmla="*/ 168 w 170"/>
                <a:gd name="T31" fmla="*/ 83 h 132"/>
                <a:gd name="T32" fmla="*/ 164 w 170"/>
                <a:gd name="T33" fmla="*/ 80 h 132"/>
                <a:gd name="T34" fmla="*/ 149 w 170"/>
                <a:gd name="T35" fmla="*/ 77 h 132"/>
                <a:gd name="T36" fmla="*/ 126 w 170"/>
                <a:gd name="T37" fmla="*/ 69 h 132"/>
                <a:gd name="T38" fmla="*/ 118 w 170"/>
                <a:gd name="T39" fmla="*/ 62 h 132"/>
                <a:gd name="T40" fmla="*/ 111 w 170"/>
                <a:gd name="T41" fmla="*/ 52 h 132"/>
                <a:gd name="T42" fmla="*/ 113 w 170"/>
                <a:gd name="T43" fmla="*/ 47 h 132"/>
                <a:gd name="T44" fmla="*/ 108 w 170"/>
                <a:gd name="T45" fmla="*/ 45 h 132"/>
                <a:gd name="T46" fmla="*/ 101 w 170"/>
                <a:gd name="T47" fmla="*/ 46 h 132"/>
                <a:gd name="T48" fmla="*/ 102 w 170"/>
                <a:gd name="T49" fmla="*/ 36 h 132"/>
                <a:gd name="T50" fmla="*/ 107 w 170"/>
                <a:gd name="T51" fmla="*/ 28 h 132"/>
                <a:gd name="T52" fmla="*/ 84 w 170"/>
                <a:gd name="T53" fmla="*/ 5 h 132"/>
                <a:gd name="T54" fmla="*/ 72 w 170"/>
                <a:gd name="T55" fmla="*/ 5 h 132"/>
                <a:gd name="T56" fmla="*/ 67 w 170"/>
                <a:gd name="T57" fmla="*/ 5 h 132"/>
                <a:gd name="T58" fmla="*/ 60 w 170"/>
                <a:gd name="T59" fmla="*/ 2 h 132"/>
                <a:gd name="T60" fmla="*/ 55 w 170"/>
                <a:gd name="T61" fmla="*/ 4 h 132"/>
                <a:gd name="T62" fmla="*/ 52 w 170"/>
                <a:gd name="T63" fmla="*/ 7 h 132"/>
                <a:gd name="T64" fmla="*/ 42 w 170"/>
                <a:gd name="T65" fmla="*/ 7 h 132"/>
                <a:gd name="T66" fmla="*/ 42 w 170"/>
                <a:gd name="T67" fmla="*/ 7 h 132"/>
                <a:gd name="T68" fmla="*/ 38 w 170"/>
                <a:gd name="T69" fmla="*/ 20 h 132"/>
                <a:gd name="T70" fmla="*/ 33 w 170"/>
                <a:gd name="T71" fmla="*/ 26 h 132"/>
                <a:gd name="T72" fmla="*/ 26 w 170"/>
                <a:gd name="T73" fmla="*/ 34 h 132"/>
                <a:gd name="T74" fmla="*/ 23 w 170"/>
                <a:gd name="T75" fmla="*/ 45 h 132"/>
                <a:gd name="T76" fmla="*/ 18 w 170"/>
                <a:gd name="T77" fmla="*/ 50 h 132"/>
                <a:gd name="T78" fmla="*/ 14 w 170"/>
                <a:gd name="T79" fmla="*/ 60 h 132"/>
                <a:gd name="T80" fmla="*/ 13 w 170"/>
                <a:gd name="T81" fmla="*/ 73 h 132"/>
                <a:gd name="T82" fmla="*/ 4 w 170"/>
                <a:gd name="T83" fmla="*/ 75 h 132"/>
                <a:gd name="T84" fmla="*/ 2 w 170"/>
                <a:gd name="T85" fmla="*/ 81 h 132"/>
                <a:gd name="T86" fmla="*/ 12 w 170"/>
                <a:gd name="T87" fmla="*/ 87 h 13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70"/>
                <a:gd name="T133" fmla="*/ 0 h 132"/>
                <a:gd name="T134" fmla="*/ 170 w 170"/>
                <a:gd name="T135" fmla="*/ 132 h 13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70" h="132">
                  <a:moveTo>
                    <a:pt x="12" y="87"/>
                  </a:moveTo>
                  <a:cubicBezTo>
                    <a:pt x="14" y="90"/>
                    <a:pt x="20" y="94"/>
                    <a:pt x="22" y="99"/>
                  </a:cubicBezTo>
                  <a:cubicBezTo>
                    <a:pt x="24" y="105"/>
                    <a:pt x="30" y="108"/>
                    <a:pt x="32" y="108"/>
                  </a:cubicBezTo>
                  <a:cubicBezTo>
                    <a:pt x="34" y="108"/>
                    <a:pt x="33" y="111"/>
                    <a:pt x="32" y="118"/>
                  </a:cubicBezTo>
                  <a:cubicBezTo>
                    <a:pt x="33" y="118"/>
                    <a:pt x="35" y="119"/>
                    <a:pt x="36" y="119"/>
                  </a:cubicBezTo>
                  <a:cubicBezTo>
                    <a:pt x="38" y="120"/>
                    <a:pt x="45" y="119"/>
                    <a:pt x="47" y="122"/>
                  </a:cubicBezTo>
                  <a:cubicBezTo>
                    <a:pt x="50" y="124"/>
                    <a:pt x="58" y="129"/>
                    <a:pt x="60" y="129"/>
                  </a:cubicBezTo>
                  <a:cubicBezTo>
                    <a:pt x="63" y="129"/>
                    <a:pt x="72" y="130"/>
                    <a:pt x="73" y="131"/>
                  </a:cubicBezTo>
                  <a:cubicBezTo>
                    <a:pt x="75" y="132"/>
                    <a:pt x="77" y="128"/>
                    <a:pt x="81" y="125"/>
                  </a:cubicBezTo>
                  <a:cubicBezTo>
                    <a:pt x="85" y="123"/>
                    <a:pt x="90" y="122"/>
                    <a:pt x="91" y="123"/>
                  </a:cubicBezTo>
                  <a:cubicBezTo>
                    <a:pt x="91" y="125"/>
                    <a:pt x="94" y="127"/>
                    <a:pt x="96" y="126"/>
                  </a:cubicBezTo>
                  <a:cubicBezTo>
                    <a:pt x="97" y="125"/>
                    <a:pt x="99" y="125"/>
                    <a:pt x="102" y="124"/>
                  </a:cubicBezTo>
                  <a:cubicBezTo>
                    <a:pt x="105" y="123"/>
                    <a:pt x="110" y="122"/>
                    <a:pt x="111" y="123"/>
                  </a:cubicBezTo>
                  <a:cubicBezTo>
                    <a:pt x="113" y="123"/>
                    <a:pt x="118" y="115"/>
                    <a:pt x="126" y="115"/>
                  </a:cubicBezTo>
                  <a:cubicBezTo>
                    <a:pt x="133" y="115"/>
                    <a:pt x="135" y="116"/>
                    <a:pt x="138" y="113"/>
                  </a:cubicBezTo>
                  <a:cubicBezTo>
                    <a:pt x="141" y="109"/>
                    <a:pt x="166" y="84"/>
                    <a:pt x="168" y="83"/>
                  </a:cubicBezTo>
                  <a:cubicBezTo>
                    <a:pt x="170" y="81"/>
                    <a:pt x="167" y="80"/>
                    <a:pt x="164" y="80"/>
                  </a:cubicBezTo>
                  <a:cubicBezTo>
                    <a:pt x="162" y="80"/>
                    <a:pt x="157" y="80"/>
                    <a:pt x="149" y="77"/>
                  </a:cubicBezTo>
                  <a:cubicBezTo>
                    <a:pt x="141" y="73"/>
                    <a:pt x="128" y="69"/>
                    <a:pt x="126" y="69"/>
                  </a:cubicBezTo>
                  <a:cubicBezTo>
                    <a:pt x="124" y="68"/>
                    <a:pt x="120" y="63"/>
                    <a:pt x="118" y="62"/>
                  </a:cubicBezTo>
                  <a:cubicBezTo>
                    <a:pt x="116" y="61"/>
                    <a:pt x="112" y="54"/>
                    <a:pt x="111" y="52"/>
                  </a:cubicBezTo>
                  <a:cubicBezTo>
                    <a:pt x="111" y="51"/>
                    <a:pt x="112" y="49"/>
                    <a:pt x="113" y="47"/>
                  </a:cubicBezTo>
                  <a:cubicBezTo>
                    <a:pt x="111" y="45"/>
                    <a:pt x="109" y="44"/>
                    <a:pt x="108" y="45"/>
                  </a:cubicBezTo>
                  <a:cubicBezTo>
                    <a:pt x="106" y="47"/>
                    <a:pt x="102" y="47"/>
                    <a:pt x="101" y="46"/>
                  </a:cubicBezTo>
                  <a:cubicBezTo>
                    <a:pt x="101" y="44"/>
                    <a:pt x="99" y="39"/>
                    <a:pt x="102" y="36"/>
                  </a:cubicBezTo>
                  <a:cubicBezTo>
                    <a:pt x="104" y="34"/>
                    <a:pt x="107" y="28"/>
                    <a:pt x="107" y="28"/>
                  </a:cubicBezTo>
                  <a:cubicBezTo>
                    <a:pt x="107" y="28"/>
                    <a:pt x="86" y="5"/>
                    <a:pt x="84" y="5"/>
                  </a:cubicBezTo>
                  <a:cubicBezTo>
                    <a:pt x="81" y="5"/>
                    <a:pt x="74" y="6"/>
                    <a:pt x="72" y="5"/>
                  </a:cubicBezTo>
                  <a:cubicBezTo>
                    <a:pt x="71" y="4"/>
                    <a:pt x="71" y="3"/>
                    <a:pt x="67" y="5"/>
                  </a:cubicBezTo>
                  <a:cubicBezTo>
                    <a:pt x="64" y="7"/>
                    <a:pt x="62" y="4"/>
                    <a:pt x="60" y="2"/>
                  </a:cubicBezTo>
                  <a:cubicBezTo>
                    <a:pt x="58" y="0"/>
                    <a:pt x="56" y="0"/>
                    <a:pt x="55" y="4"/>
                  </a:cubicBezTo>
                  <a:cubicBezTo>
                    <a:pt x="54" y="7"/>
                    <a:pt x="53" y="9"/>
                    <a:pt x="52" y="7"/>
                  </a:cubicBezTo>
                  <a:cubicBezTo>
                    <a:pt x="51" y="6"/>
                    <a:pt x="46" y="6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3" y="12"/>
                    <a:pt x="38" y="17"/>
                    <a:pt x="38" y="20"/>
                  </a:cubicBezTo>
                  <a:cubicBezTo>
                    <a:pt x="38" y="23"/>
                    <a:pt x="35" y="26"/>
                    <a:pt x="33" y="26"/>
                  </a:cubicBezTo>
                  <a:cubicBezTo>
                    <a:pt x="31" y="26"/>
                    <a:pt x="29" y="31"/>
                    <a:pt x="26" y="34"/>
                  </a:cubicBezTo>
                  <a:cubicBezTo>
                    <a:pt x="23" y="37"/>
                    <a:pt x="25" y="43"/>
                    <a:pt x="23" y="45"/>
                  </a:cubicBezTo>
                  <a:cubicBezTo>
                    <a:pt x="20" y="47"/>
                    <a:pt x="16" y="48"/>
                    <a:pt x="18" y="50"/>
                  </a:cubicBezTo>
                  <a:cubicBezTo>
                    <a:pt x="20" y="52"/>
                    <a:pt x="14" y="56"/>
                    <a:pt x="14" y="60"/>
                  </a:cubicBezTo>
                  <a:cubicBezTo>
                    <a:pt x="14" y="65"/>
                    <a:pt x="14" y="72"/>
                    <a:pt x="13" y="73"/>
                  </a:cubicBezTo>
                  <a:cubicBezTo>
                    <a:pt x="12" y="74"/>
                    <a:pt x="4" y="72"/>
                    <a:pt x="4" y="75"/>
                  </a:cubicBezTo>
                  <a:cubicBezTo>
                    <a:pt x="4" y="79"/>
                    <a:pt x="0" y="79"/>
                    <a:pt x="2" y="81"/>
                  </a:cubicBezTo>
                  <a:cubicBezTo>
                    <a:pt x="3" y="84"/>
                    <a:pt x="11" y="83"/>
                    <a:pt x="12" y="8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0" name="Freeform 45"/>
            <p:cNvSpPr>
              <a:spLocks noChangeArrowheads="1"/>
            </p:cNvSpPr>
            <p:nvPr/>
          </p:nvSpPr>
          <p:spPr bwMode="auto">
            <a:xfrm>
              <a:off x="4392627" y="1682751"/>
              <a:ext cx="33339" cy="39688"/>
            </a:xfrm>
            <a:custGeom>
              <a:avLst/>
              <a:gdLst>
                <a:gd name="T0" fmla="*/ 14 w 17"/>
                <a:gd name="T1" fmla="*/ 9 h 21"/>
                <a:gd name="T2" fmla="*/ 8 w 17"/>
                <a:gd name="T3" fmla="*/ 0 h 21"/>
                <a:gd name="T4" fmla="*/ 8 w 17"/>
                <a:gd name="T5" fmla="*/ 2 h 21"/>
                <a:gd name="T6" fmla="*/ 0 w 17"/>
                <a:gd name="T7" fmla="*/ 18 h 21"/>
                <a:gd name="T8" fmla="*/ 5 w 17"/>
                <a:gd name="T9" fmla="*/ 21 h 21"/>
                <a:gd name="T10" fmla="*/ 14 w 17"/>
                <a:gd name="T11" fmla="*/ 9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21"/>
                <a:gd name="T20" fmla="*/ 17 w 17"/>
                <a:gd name="T21" fmla="*/ 21 h 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21">
                  <a:moveTo>
                    <a:pt x="14" y="9"/>
                  </a:moveTo>
                  <a:cubicBezTo>
                    <a:pt x="16" y="7"/>
                    <a:pt x="17" y="0"/>
                    <a:pt x="8" y="0"/>
                  </a:cubicBezTo>
                  <a:cubicBezTo>
                    <a:pt x="8" y="1"/>
                    <a:pt x="8" y="1"/>
                    <a:pt x="8" y="2"/>
                  </a:cubicBezTo>
                  <a:cubicBezTo>
                    <a:pt x="8" y="5"/>
                    <a:pt x="3" y="12"/>
                    <a:pt x="0" y="18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8" y="16"/>
                    <a:pt x="12" y="10"/>
                    <a:pt x="14" y="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1" name="Freeform 46"/>
            <p:cNvSpPr>
              <a:spLocks noChangeArrowheads="1"/>
            </p:cNvSpPr>
            <p:nvPr/>
          </p:nvSpPr>
          <p:spPr bwMode="auto">
            <a:xfrm>
              <a:off x="4402153" y="1620839"/>
              <a:ext cx="149225" cy="119063"/>
            </a:xfrm>
            <a:custGeom>
              <a:avLst/>
              <a:gdLst>
                <a:gd name="T0" fmla="*/ 9 w 78"/>
                <a:gd name="T1" fmla="*/ 41 h 62"/>
                <a:gd name="T2" fmla="*/ 0 w 78"/>
                <a:gd name="T3" fmla="*/ 53 h 62"/>
                <a:gd name="T4" fmla="*/ 1 w 78"/>
                <a:gd name="T5" fmla="*/ 53 h 62"/>
                <a:gd name="T6" fmla="*/ 2 w 78"/>
                <a:gd name="T7" fmla="*/ 57 h 62"/>
                <a:gd name="T8" fmla="*/ 12 w 78"/>
                <a:gd name="T9" fmla="*/ 62 h 62"/>
                <a:gd name="T10" fmla="*/ 23 w 78"/>
                <a:gd name="T11" fmla="*/ 56 h 62"/>
                <a:gd name="T12" fmla="*/ 61 w 78"/>
                <a:gd name="T13" fmla="*/ 37 h 62"/>
                <a:gd name="T14" fmla="*/ 64 w 78"/>
                <a:gd name="T15" fmla="*/ 30 h 62"/>
                <a:gd name="T16" fmla="*/ 65 w 78"/>
                <a:gd name="T17" fmla="*/ 21 h 62"/>
                <a:gd name="T18" fmla="*/ 64 w 78"/>
                <a:gd name="T19" fmla="*/ 12 h 62"/>
                <a:gd name="T20" fmla="*/ 71 w 78"/>
                <a:gd name="T21" fmla="*/ 7 h 62"/>
                <a:gd name="T22" fmla="*/ 78 w 78"/>
                <a:gd name="T23" fmla="*/ 2 h 62"/>
                <a:gd name="T24" fmla="*/ 73 w 78"/>
                <a:gd name="T25" fmla="*/ 0 h 62"/>
                <a:gd name="T26" fmla="*/ 61 w 78"/>
                <a:gd name="T27" fmla="*/ 2 h 62"/>
                <a:gd name="T28" fmla="*/ 46 w 78"/>
                <a:gd name="T29" fmla="*/ 7 h 62"/>
                <a:gd name="T30" fmla="*/ 33 w 78"/>
                <a:gd name="T31" fmla="*/ 6 h 62"/>
                <a:gd name="T32" fmla="*/ 26 w 78"/>
                <a:gd name="T33" fmla="*/ 8 h 62"/>
                <a:gd name="T34" fmla="*/ 16 w 78"/>
                <a:gd name="T35" fmla="*/ 8 h 62"/>
                <a:gd name="T36" fmla="*/ 11 w 78"/>
                <a:gd name="T37" fmla="*/ 10 h 62"/>
                <a:gd name="T38" fmla="*/ 4 w 78"/>
                <a:gd name="T39" fmla="*/ 18 h 62"/>
                <a:gd name="T40" fmla="*/ 4 w 78"/>
                <a:gd name="T41" fmla="*/ 24 h 62"/>
                <a:gd name="T42" fmla="*/ 3 w 78"/>
                <a:gd name="T43" fmla="*/ 32 h 62"/>
                <a:gd name="T44" fmla="*/ 9 w 78"/>
                <a:gd name="T45" fmla="*/ 41 h 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78"/>
                <a:gd name="T70" fmla="*/ 0 h 62"/>
                <a:gd name="T71" fmla="*/ 78 w 78"/>
                <a:gd name="T72" fmla="*/ 62 h 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78" h="62">
                  <a:moveTo>
                    <a:pt x="9" y="41"/>
                  </a:moveTo>
                  <a:cubicBezTo>
                    <a:pt x="7" y="42"/>
                    <a:pt x="3" y="48"/>
                    <a:pt x="0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20" y="57"/>
                    <a:pt x="23" y="56"/>
                  </a:cubicBezTo>
                  <a:cubicBezTo>
                    <a:pt x="26" y="56"/>
                    <a:pt x="61" y="37"/>
                    <a:pt x="61" y="37"/>
                  </a:cubicBezTo>
                  <a:cubicBezTo>
                    <a:pt x="61" y="37"/>
                    <a:pt x="65" y="32"/>
                    <a:pt x="64" y="30"/>
                  </a:cubicBezTo>
                  <a:cubicBezTo>
                    <a:pt x="64" y="28"/>
                    <a:pt x="63" y="24"/>
                    <a:pt x="65" y="21"/>
                  </a:cubicBezTo>
                  <a:cubicBezTo>
                    <a:pt x="67" y="19"/>
                    <a:pt x="63" y="16"/>
                    <a:pt x="64" y="12"/>
                  </a:cubicBezTo>
                  <a:cubicBezTo>
                    <a:pt x="65" y="8"/>
                    <a:pt x="71" y="7"/>
                    <a:pt x="71" y="7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68" y="3"/>
                    <a:pt x="61" y="2"/>
                  </a:cubicBezTo>
                  <a:cubicBezTo>
                    <a:pt x="54" y="2"/>
                    <a:pt x="53" y="7"/>
                    <a:pt x="46" y="7"/>
                  </a:cubicBezTo>
                  <a:cubicBezTo>
                    <a:pt x="39" y="7"/>
                    <a:pt x="35" y="8"/>
                    <a:pt x="33" y="6"/>
                  </a:cubicBezTo>
                  <a:cubicBezTo>
                    <a:pt x="31" y="4"/>
                    <a:pt x="31" y="5"/>
                    <a:pt x="26" y="8"/>
                  </a:cubicBezTo>
                  <a:cubicBezTo>
                    <a:pt x="21" y="10"/>
                    <a:pt x="18" y="9"/>
                    <a:pt x="16" y="8"/>
                  </a:cubicBezTo>
                  <a:cubicBezTo>
                    <a:pt x="13" y="6"/>
                    <a:pt x="12" y="8"/>
                    <a:pt x="11" y="10"/>
                  </a:cubicBezTo>
                  <a:cubicBezTo>
                    <a:pt x="11" y="12"/>
                    <a:pt x="11" y="17"/>
                    <a:pt x="4" y="18"/>
                  </a:cubicBezTo>
                  <a:cubicBezTo>
                    <a:pt x="4" y="20"/>
                    <a:pt x="3" y="22"/>
                    <a:pt x="4" y="24"/>
                  </a:cubicBezTo>
                  <a:cubicBezTo>
                    <a:pt x="6" y="26"/>
                    <a:pt x="4" y="28"/>
                    <a:pt x="3" y="32"/>
                  </a:cubicBezTo>
                  <a:cubicBezTo>
                    <a:pt x="12" y="32"/>
                    <a:pt x="11" y="39"/>
                    <a:pt x="9" y="4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2" name="Freeform 47"/>
            <p:cNvSpPr>
              <a:spLocks noChangeArrowheads="1"/>
            </p:cNvSpPr>
            <p:nvPr/>
          </p:nvSpPr>
          <p:spPr bwMode="auto">
            <a:xfrm>
              <a:off x="6343671" y="1597027"/>
              <a:ext cx="80963" cy="101600"/>
            </a:xfrm>
            <a:custGeom>
              <a:avLst/>
              <a:gdLst>
                <a:gd name="T0" fmla="*/ 10 w 43"/>
                <a:gd name="T1" fmla="*/ 4 h 53"/>
                <a:gd name="T2" fmla="*/ 4 w 43"/>
                <a:gd name="T3" fmla="*/ 9 h 53"/>
                <a:gd name="T4" fmla="*/ 7 w 43"/>
                <a:gd name="T5" fmla="*/ 15 h 53"/>
                <a:gd name="T6" fmla="*/ 7 w 43"/>
                <a:gd name="T7" fmla="*/ 20 h 53"/>
                <a:gd name="T8" fmla="*/ 6 w 43"/>
                <a:gd name="T9" fmla="*/ 30 h 53"/>
                <a:gd name="T10" fmla="*/ 3 w 43"/>
                <a:gd name="T11" fmla="*/ 44 h 53"/>
                <a:gd name="T12" fmla="*/ 4 w 43"/>
                <a:gd name="T13" fmla="*/ 51 h 53"/>
                <a:gd name="T14" fmla="*/ 26 w 43"/>
                <a:gd name="T15" fmla="*/ 44 h 53"/>
                <a:gd name="T16" fmla="*/ 37 w 43"/>
                <a:gd name="T17" fmla="*/ 40 h 53"/>
                <a:gd name="T18" fmla="*/ 41 w 43"/>
                <a:gd name="T19" fmla="*/ 35 h 53"/>
                <a:gd name="T20" fmla="*/ 38 w 43"/>
                <a:gd name="T21" fmla="*/ 19 h 53"/>
                <a:gd name="T22" fmla="*/ 27 w 43"/>
                <a:gd name="T23" fmla="*/ 0 h 53"/>
                <a:gd name="T24" fmla="*/ 21 w 43"/>
                <a:gd name="T25" fmla="*/ 2 h 53"/>
                <a:gd name="T26" fmla="*/ 10 w 43"/>
                <a:gd name="T27" fmla="*/ 4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3"/>
                <a:gd name="T43" fmla="*/ 0 h 53"/>
                <a:gd name="T44" fmla="*/ 43 w 43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3" h="53">
                  <a:moveTo>
                    <a:pt x="10" y="4"/>
                  </a:moveTo>
                  <a:cubicBezTo>
                    <a:pt x="9" y="5"/>
                    <a:pt x="6" y="7"/>
                    <a:pt x="4" y="9"/>
                  </a:cubicBezTo>
                  <a:cubicBezTo>
                    <a:pt x="5" y="11"/>
                    <a:pt x="5" y="15"/>
                    <a:pt x="7" y="15"/>
                  </a:cubicBezTo>
                  <a:cubicBezTo>
                    <a:pt x="11" y="15"/>
                    <a:pt x="11" y="21"/>
                    <a:pt x="7" y="20"/>
                  </a:cubicBezTo>
                  <a:cubicBezTo>
                    <a:pt x="3" y="19"/>
                    <a:pt x="3" y="25"/>
                    <a:pt x="6" y="30"/>
                  </a:cubicBezTo>
                  <a:cubicBezTo>
                    <a:pt x="10" y="35"/>
                    <a:pt x="0" y="41"/>
                    <a:pt x="3" y="44"/>
                  </a:cubicBezTo>
                  <a:cubicBezTo>
                    <a:pt x="5" y="47"/>
                    <a:pt x="3" y="50"/>
                    <a:pt x="4" y="51"/>
                  </a:cubicBezTo>
                  <a:cubicBezTo>
                    <a:pt x="5" y="53"/>
                    <a:pt x="20" y="51"/>
                    <a:pt x="26" y="44"/>
                  </a:cubicBezTo>
                  <a:cubicBezTo>
                    <a:pt x="32" y="38"/>
                    <a:pt x="34" y="39"/>
                    <a:pt x="37" y="40"/>
                  </a:cubicBezTo>
                  <a:cubicBezTo>
                    <a:pt x="40" y="41"/>
                    <a:pt x="43" y="37"/>
                    <a:pt x="41" y="35"/>
                  </a:cubicBezTo>
                  <a:cubicBezTo>
                    <a:pt x="40" y="32"/>
                    <a:pt x="38" y="26"/>
                    <a:pt x="38" y="19"/>
                  </a:cubicBezTo>
                  <a:cubicBezTo>
                    <a:pt x="39" y="14"/>
                    <a:pt x="33" y="6"/>
                    <a:pt x="27" y="0"/>
                  </a:cubicBezTo>
                  <a:cubicBezTo>
                    <a:pt x="25" y="1"/>
                    <a:pt x="23" y="2"/>
                    <a:pt x="21" y="2"/>
                  </a:cubicBezTo>
                  <a:cubicBezTo>
                    <a:pt x="17" y="2"/>
                    <a:pt x="12" y="2"/>
                    <a:pt x="10" y="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3" name="Freeform 48"/>
            <p:cNvSpPr>
              <a:spLocks noChangeArrowheads="1"/>
            </p:cNvSpPr>
            <p:nvPr/>
          </p:nvSpPr>
          <p:spPr bwMode="auto">
            <a:xfrm>
              <a:off x="5532457" y="1882777"/>
              <a:ext cx="95250" cy="128588"/>
            </a:xfrm>
            <a:custGeom>
              <a:avLst/>
              <a:gdLst>
                <a:gd name="T0" fmla="*/ 50 w 50"/>
                <a:gd name="T1" fmla="*/ 56 h 67"/>
                <a:gd name="T2" fmla="*/ 46 w 50"/>
                <a:gd name="T3" fmla="*/ 34 h 67"/>
                <a:gd name="T4" fmla="*/ 37 w 50"/>
                <a:gd name="T5" fmla="*/ 43 h 67"/>
                <a:gd name="T6" fmla="*/ 38 w 50"/>
                <a:gd name="T7" fmla="*/ 31 h 67"/>
                <a:gd name="T8" fmla="*/ 47 w 50"/>
                <a:gd name="T9" fmla="*/ 19 h 67"/>
                <a:gd name="T10" fmla="*/ 39 w 50"/>
                <a:gd name="T11" fmla="*/ 17 h 67"/>
                <a:gd name="T12" fmla="*/ 26 w 50"/>
                <a:gd name="T13" fmla="*/ 17 h 67"/>
                <a:gd name="T14" fmla="*/ 21 w 50"/>
                <a:gd name="T15" fmla="*/ 12 h 67"/>
                <a:gd name="T16" fmla="*/ 13 w 50"/>
                <a:gd name="T17" fmla="*/ 6 h 67"/>
                <a:gd name="T18" fmla="*/ 4 w 50"/>
                <a:gd name="T19" fmla="*/ 6 h 67"/>
                <a:gd name="T20" fmla="*/ 11 w 50"/>
                <a:gd name="T21" fmla="*/ 15 h 67"/>
                <a:gd name="T22" fmla="*/ 5 w 50"/>
                <a:gd name="T23" fmla="*/ 20 h 67"/>
                <a:gd name="T24" fmla="*/ 8 w 50"/>
                <a:gd name="T25" fmla="*/ 37 h 67"/>
                <a:gd name="T26" fmla="*/ 12 w 50"/>
                <a:gd name="T27" fmla="*/ 57 h 67"/>
                <a:gd name="T28" fmla="*/ 19 w 50"/>
                <a:gd name="T29" fmla="*/ 55 h 67"/>
                <a:gd name="T30" fmla="*/ 28 w 50"/>
                <a:gd name="T31" fmla="*/ 51 h 67"/>
                <a:gd name="T32" fmla="*/ 35 w 50"/>
                <a:gd name="T33" fmla="*/ 46 h 67"/>
                <a:gd name="T34" fmla="*/ 41 w 50"/>
                <a:gd name="T35" fmla="*/ 61 h 67"/>
                <a:gd name="T36" fmla="*/ 43 w 50"/>
                <a:gd name="T37" fmla="*/ 67 h 67"/>
                <a:gd name="T38" fmla="*/ 47 w 50"/>
                <a:gd name="T39" fmla="*/ 63 h 67"/>
                <a:gd name="T40" fmla="*/ 50 w 50"/>
                <a:gd name="T41" fmla="*/ 56 h 6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0"/>
                <a:gd name="T64" fmla="*/ 0 h 67"/>
                <a:gd name="T65" fmla="*/ 50 w 50"/>
                <a:gd name="T66" fmla="*/ 67 h 6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0" h="67">
                  <a:moveTo>
                    <a:pt x="50" y="56"/>
                  </a:moveTo>
                  <a:cubicBezTo>
                    <a:pt x="48" y="45"/>
                    <a:pt x="47" y="34"/>
                    <a:pt x="46" y="34"/>
                  </a:cubicBezTo>
                  <a:cubicBezTo>
                    <a:pt x="43" y="34"/>
                    <a:pt x="41" y="44"/>
                    <a:pt x="37" y="43"/>
                  </a:cubicBezTo>
                  <a:cubicBezTo>
                    <a:pt x="34" y="42"/>
                    <a:pt x="34" y="31"/>
                    <a:pt x="38" y="31"/>
                  </a:cubicBezTo>
                  <a:cubicBezTo>
                    <a:pt x="42" y="31"/>
                    <a:pt x="47" y="22"/>
                    <a:pt x="47" y="19"/>
                  </a:cubicBezTo>
                  <a:cubicBezTo>
                    <a:pt x="47" y="17"/>
                    <a:pt x="43" y="17"/>
                    <a:pt x="39" y="17"/>
                  </a:cubicBezTo>
                  <a:cubicBezTo>
                    <a:pt x="35" y="17"/>
                    <a:pt x="26" y="17"/>
                    <a:pt x="26" y="17"/>
                  </a:cubicBezTo>
                  <a:cubicBezTo>
                    <a:pt x="26" y="17"/>
                    <a:pt x="21" y="15"/>
                    <a:pt x="21" y="12"/>
                  </a:cubicBezTo>
                  <a:cubicBezTo>
                    <a:pt x="21" y="8"/>
                    <a:pt x="18" y="6"/>
                    <a:pt x="13" y="6"/>
                  </a:cubicBezTo>
                  <a:cubicBezTo>
                    <a:pt x="8" y="6"/>
                    <a:pt x="8" y="0"/>
                    <a:pt x="4" y="6"/>
                  </a:cubicBezTo>
                  <a:cubicBezTo>
                    <a:pt x="0" y="11"/>
                    <a:pt x="12" y="11"/>
                    <a:pt x="11" y="15"/>
                  </a:cubicBezTo>
                  <a:cubicBezTo>
                    <a:pt x="10" y="19"/>
                    <a:pt x="6" y="17"/>
                    <a:pt x="5" y="20"/>
                  </a:cubicBezTo>
                  <a:cubicBezTo>
                    <a:pt x="4" y="23"/>
                    <a:pt x="6" y="32"/>
                    <a:pt x="8" y="37"/>
                  </a:cubicBezTo>
                  <a:cubicBezTo>
                    <a:pt x="9" y="40"/>
                    <a:pt x="12" y="50"/>
                    <a:pt x="12" y="57"/>
                  </a:cubicBezTo>
                  <a:cubicBezTo>
                    <a:pt x="15" y="57"/>
                    <a:pt x="16" y="55"/>
                    <a:pt x="19" y="55"/>
                  </a:cubicBezTo>
                  <a:cubicBezTo>
                    <a:pt x="23" y="55"/>
                    <a:pt x="28" y="55"/>
                    <a:pt x="28" y="51"/>
                  </a:cubicBezTo>
                  <a:cubicBezTo>
                    <a:pt x="29" y="47"/>
                    <a:pt x="33" y="44"/>
                    <a:pt x="35" y="46"/>
                  </a:cubicBezTo>
                  <a:cubicBezTo>
                    <a:pt x="37" y="47"/>
                    <a:pt x="41" y="56"/>
                    <a:pt x="41" y="61"/>
                  </a:cubicBezTo>
                  <a:cubicBezTo>
                    <a:pt x="41" y="62"/>
                    <a:pt x="42" y="64"/>
                    <a:pt x="43" y="67"/>
                  </a:cubicBezTo>
                  <a:cubicBezTo>
                    <a:pt x="45" y="65"/>
                    <a:pt x="47" y="63"/>
                    <a:pt x="47" y="63"/>
                  </a:cubicBezTo>
                  <a:cubicBezTo>
                    <a:pt x="47" y="63"/>
                    <a:pt x="48" y="58"/>
                    <a:pt x="50" y="56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4" name="Freeform 49"/>
            <p:cNvSpPr>
              <a:spLocks noChangeArrowheads="1"/>
            </p:cNvSpPr>
            <p:nvPr/>
          </p:nvSpPr>
          <p:spPr bwMode="auto">
            <a:xfrm>
              <a:off x="5118117" y="1666876"/>
              <a:ext cx="601665" cy="635001"/>
            </a:xfrm>
            <a:custGeom>
              <a:avLst/>
              <a:gdLst>
                <a:gd name="T0" fmla="*/ 222 w 315"/>
                <a:gd name="T1" fmla="*/ 133 h 332"/>
                <a:gd name="T2" fmla="*/ 221 w 315"/>
                <a:gd name="T3" fmla="*/ 119 h 332"/>
                <a:gd name="T4" fmla="*/ 238 w 315"/>
                <a:gd name="T5" fmla="*/ 125 h 332"/>
                <a:gd name="T6" fmla="*/ 256 w 315"/>
                <a:gd name="T7" fmla="*/ 130 h 332"/>
                <a:gd name="T8" fmla="*/ 255 w 315"/>
                <a:gd name="T9" fmla="*/ 144 h 332"/>
                <a:gd name="T10" fmla="*/ 263 w 315"/>
                <a:gd name="T11" fmla="*/ 147 h 332"/>
                <a:gd name="T12" fmla="*/ 269 w 315"/>
                <a:gd name="T13" fmla="*/ 168 h 332"/>
                <a:gd name="T14" fmla="*/ 274 w 315"/>
                <a:gd name="T15" fmla="*/ 145 h 332"/>
                <a:gd name="T16" fmla="*/ 287 w 315"/>
                <a:gd name="T17" fmla="*/ 131 h 332"/>
                <a:gd name="T18" fmla="*/ 298 w 315"/>
                <a:gd name="T19" fmla="*/ 109 h 332"/>
                <a:gd name="T20" fmla="*/ 312 w 315"/>
                <a:gd name="T21" fmla="*/ 105 h 332"/>
                <a:gd name="T22" fmla="*/ 314 w 315"/>
                <a:gd name="T23" fmla="*/ 92 h 332"/>
                <a:gd name="T24" fmla="*/ 303 w 315"/>
                <a:gd name="T25" fmla="*/ 81 h 332"/>
                <a:gd name="T26" fmla="*/ 283 w 315"/>
                <a:gd name="T27" fmla="*/ 82 h 332"/>
                <a:gd name="T28" fmla="*/ 269 w 315"/>
                <a:gd name="T29" fmla="*/ 93 h 332"/>
                <a:gd name="T30" fmla="*/ 258 w 315"/>
                <a:gd name="T31" fmla="*/ 100 h 332"/>
                <a:gd name="T32" fmla="*/ 248 w 315"/>
                <a:gd name="T33" fmla="*/ 111 h 332"/>
                <a:gd name="T34" fmla="*/ 230 w 315"/>
                <a:gd name="T35" fmla="*/ 108 h 332"/>
                <a:gd name="T36" fmla="*/ 223 w 315"/>
                <a:gd name="T37" fmla="*/ 95 h 332"/>
                <a:gd name="T38" fmla="*/ 218 w 315"/>
                <a:gd name="T39" fmla="*/ 112 h 332"/>
                <a:gd name="T40" fmla="*/ 184 w 315"/>
                <a:gd name="T41" fmla="*/ 108 h 332"/>
                <a:gd name="T42" fmla="*/ 167 w 315"/>
                <a:gd name="T43" fmla="*/ 103 h 332"/>
                <a:gd name="T44" fmla="*/ 149 w 315"/>
                <a:gd name="T45" fmla="*/ 93 h 332"/>
                <a:gd name="T46" fmla="*/ 134 w 315"/>
                <a:gd name="T47" fmla="*/ 85 h 332"/>
                <a:gd name="T48" fmla="*/ 141 w 315"/>
                <a:gd name="T49" fmla="*/ 69 h 332"/>
                <a:gd name="T50" fmla="*/ 130 w 315"/>
                <a:gd name="T51" fmla="*/ 58 h 332"/>
                <a:gd name="T52" fmla="*/ 116 w 315"/>
                <a:gd name="T53" fmla="*/ 43 h 332"/>
                <a:gd name="T54" fmla="*/ 126 w 315"/>
                <a:gd name="T55" fmla="*/ 34 h 332"/>
                <a:gd name="T56" fmla="*/ 119 w 315"/>
                <a:gd name="T57" fmla="*/ 13 h 332"/>
                <a:gd name="T58" fmla="*/ 108 w 315"/>
                <a:gd name="T59" fmla="*/ 0 h 332"/>
                <a:gd name="T60" fmla="*/ 99 w 315"/>
                <a:gd name="T61" fmla="*/ 9 h 332"/>
                <a:gd name="T62" fmla="*/ 71 w 315"/>
                <a:gd name="T63" fmla="*/ 10 h 332"/>
                <a:gd name="T64" fmla="*/ 67 w 315"/>
                <a:gd name="T65" fmla="*/ 27 h 332"/>
                <a:gd name="T66" fmla="*/ 79 w 315"/>
                <a:gd name="T67" fmla="*/ 43 h 332"/>
                <a:gd name="T68" fmla="*/ 71 w 315"/>
                <a:gd name="T69" fmla="*/ 60 h 332"/>
                <a:gd name="T70" fmla="*/ 59 w 315"/>
                <a:gd name="T71" fmla="*/ 71 h 332"/>
                <a:gd name="T72" fmla="*/ 45 w 315"/>
                <a:gd name="T73" fmla="*/ 89 h 332"/>
                <a:gd name="T74" fmla="*/ 31 w 315"/>
                <a:gd name="T75" fmla="*/ 98 h 332"/>
                <a:gd name="T76" fmla="*/ 15 w 315"/>
                <a:gd name="T77" fmla="*/ 108 h 332"/>
                <a:gd name="T78" fmla="*/ 27 w 315"/>
                <a:gd name="T79" fmla="*/ 127 h 332"/>
                <a:gd name="T80" fmla="*/ 22 w 315"/>
                <a:gd name="T81" fmla="*/ 140 h 332"/>
                <a:gd name="T82" fmla="*/ 1 w 315"/>
                <a:gd name="T83" fmla="*/ 147 h 332"/>
                <a:gd name="T84" fmla="*/ 11 w 315"/>
                <a:gd name="T85" fmla="*/ 158 h 332"/>
                <a:gd name="T86" fmla="*/ 8 w 315"/>
                <a:gd name="T87" fmla="*/ 164 h 332"/>
                <a:gd name="T88" fmla="*/ 43 w 315"/>
                <a:gd name="T89" fmla="*/ 172 h 332"/>
                <a:gd name="T90" fmla="*/ 50 w 315"/>
                <a:gd name="T91" fmla="*/ 177 h 332"/>
                <a:gd name="T92" fmla="*/ 52 w 315"/>
                <a:gd name="T93" fmla="*/ 207 h 332"/>
                <a:gd name="T94" fmla="*/ 68 w 315"/>
                <a:gd name="T95" fmla="*/ 257 h 332"/>
                <a:gd name="T96" fmla="*/ 89 w 315"/>
                <a:gd name="T97" fmla="*/ 310 h 332"/>
                <a:gd name="T98" fmla="*/ 111 w 315"/>
                <a:gd name="T99" fmla="*/ 323 h 332"/>
                <a:gd name="T100" fmla="*/ 126 w 315"/>
                <a:gd name="T101" fmla="*/ 305 h 332"/>
                <a:gd name="T102" fmla="*/ 132 w 315"/>
                <a:gd name="T103" fmla="*/ 283 h 332"/>
                <a:gd name="T104" fmla="*/ 134 w 315"/>
                <a:gd name="T105" fmla="*/ 250 h 332"/>
                <a:gd name="T106" fmla="*/ 150 w 315"/>
                <a:gd name="T107" fmla="*/ 233 h 332"/>
                <a:gd name="T108" fmla="*/ 185 w 315"/>
                <a:gd name="T109" fmla="*/ 201 h 332"/>
                <a:gd name="T110" fmla="*/ 206 w 315"/>
                <a:gd name="T111" fmla="*/ 178 h 332"/>
                <a:gd name="T112" fmla="*/ 229 w 315"/>
                <a:gd name="T113" fmla="*/ 170 h 33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5"/>
                <a:gd name="T172" fmla="*/ 0 h 332"/>
                <a:gd name="T173" fmla="*/ 315 w 315"/>
                <a:gd name="T174" fmla="*/ 332 h 33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5" h="332">
                  <a:moveTo>
                    <a:pt x="225" y="150"/>
                  </a:moveTo>
                  <a:cubicBezTo>
                    <a:pt x="223" y="145"/>
                    <a:pt x="221" y="136"/>
                    <a:pt x="222" y="133"/>
                  </a:cubicBezTo>
                  <a:cubicBezTo>
                    <a:pt x="223" y="130"/>
                    <a:pt x="227" y="132"/>
                    <a:pt x="228" y="128"/>
                  </a:cubicBezTo>
                  <a:cubicBezTo>
                    <a:pt x="229" y="124"/>
                    <a:pt x="217" y="124"/>
                    <a:pt x="221" y="119"/>
                  </a:cubicBezTo>
                  <a:cubicBezTo>
                    <a:pt x="225" y="113"/>
                    <a:pt x="225" y="119"/>
                    <a:pt x="230" y="119"/>
                  </a:cubicBezTo>
                  <a:cubicBezTo>
                    <a:pt x="235" y="119"/>
                    <a:pt x="238" y="121"/>
                    <a:pt x="238" y="125"/>
                  </a:cubicBezTo>
                  <a:cubicBezTo>
                    <a:pt x="238" y="128"/>
                    <a:pt x="243" y="130"/>
                    <a:pt x="243" y="130"/>
                  </a:cubicBezTo>
                  <a:cubicBezTo>
                    <a:pt x="243" y="130"/>
                    <a:pt x="252" y="130"/>
                    <a:pt x="256" y="130"/>
                  </a:cubicBezTo>
                  <a:cubicBezTo>
                    <a:pt x="260" y="130"/>
                    <a:pt x="264" y="130"/>
                    <a:pt x="264" y="132"/>
                  </a:cubicBezTo>
                  <a:cubicBezTo>
                    <a:pt x="264" y="135"/>
                    <a:pt x="259" y="144"/>
                    <a:pt x="255" y="144"/>
                  </a:cubicBezTo>
                  <a:cubicBezTo>
                    <a:pt x="251" y="144"/>
                    <a:pt x="251" y="155"/>
                    <a:pt x="254" y="156"/>
                  </a:cubicBezTo>
                  <a:cubicBezTo>
                    <a:pt x="258" y="157"/>
                    <a:pt x="260" y="147"/>
                    <a:pt x="263" y="147"/>
                  </a:cubicBezTo>
                  <a:cubicBezTo>
                    <a:pt x="264" y="147"/>
                    <a:pt x="265" y="158"/>
                    <a:pt x="267" y="169"/>
                  </a:cubicBezTo>
                  <a:cubicBezTo>
                    <a:pt x="268" y="168"/>
                    <a:pt x="268" y="168"/>
                    <a:pt x="269" y="168"/>
                  </a:cubicBezTo>
                  <a:cubicBezTo>
                    <a:pt x="271" y="168"/>
                    <a:pt x="270" y="158"/>
                    <a:pt x="272" y="156"/>
                  </a:cubicBezTo>
                  <a:cubicBezTo>
                    <a:pt x="274" y="153"/>
                    <a:pt x="273" y="145"/>
                    <a:pt x="274" y="145"/>
                  </a:cubicBezTo>
                  <a:cubicBezTo>
                    <a:pt x="275" y="145"/>
                    <a:pt x="283" y="147"/>
                    <a:pt x="283" y="145"/>
                  </a:cubicBezTo>
                  <a:cubicBezTo>
                    <a:pt x="283" y="143"/>
                    <a:pt x="288" y="135"/>
                    <a:pt x="287" y="131"/>
                  </a:cubicBezTo>
                  <a:cubicBezTo>
                    <a:pt x="286" y="127"/>
                    <a:pt x="290" y="122"/>
                    <a:pt x="290" y="117"/>
                  </a:cubicBezTo>
                  <a:cubicBezTo>
                    <a:pt x="290" y="113"/>
                    <a:pt x="295" y="111"/>
                    <a:pt x="298" y="109"/>
                  </a:cubicBezTo>
                  <a:cubicBezTo>
                    <a:pt x="301" y="106"/>
                    <a:pt x="306" y="102"/>
                    <a:pt x="307" y="105"/>
                  </a:cubicBezTo>
                  <a:cubicBezTo>
                    <a:pt x="308" y="107"/>
                    <a:pt x="315" y="109"/>
                    <a:pt x="312" y="105"/>
                  </a:cubicBezTo>
                  <a:cubicBezTo>
                    <a:pt x="309" y="101"/>
                    <a:pt x="309" y="98"/>
                    <a:pt x="311" y="97"/>
                  </a:cubicBezTo>
                  <a:cubicBezTo>
                    <a:pt x="313" y="96"/>
                    <a:pt x="314" y="92"/>
                    <a:pt x="314" y="92"/>
                  </a:cubicBezTo>
                  <a:cubicBezTo>
                    <a:pt x="314" y="92"/>
                    <a:pt x="308" y="91"/>
                    <a:pt x="307" y="88"/>
                  </a:cubicBezTo>
                  <a:cubicBezTo>
                    <a:pt x="306" y="85"/>
                    <a:pt x="303" y="83"/>
                    <a:pt x="303" y="81"/>
                  </a:cubicBezTo>
                  <a:cubicBezTo>
                    <a:pt x="303" y="78"/>
                    <a:pt x="299" y="79"/>
                    <a:pt x="297" y="81"/>
                  </a:cubicBezTo>
                  <a:cubicBezTo>
                    <a:pt x="294" y="84"/>
                    <a:pt x="289" y="79"/>
                    <a:pt x="283" y="82"/>
                  </a:cubicBezTo>
                  <a:cubicBezTo>
                    <a:pt x="278" y="85"/>
                    <a:pt x="276" y="89"/>
                    <a:pt x="274" y="88"/>
                  </a:cubicBezTo>
                  <a:cubicBezTo>
                    <a:pt x="271" y="88"/>
                    <a:pt x="271" y="90"/>
                    <a:pt x="269" y="93"/>
                  </a:cubicBezTo>
                  <a:cubicBezTo>
                    <a:pt x="267" y="95"/>
                    <a:pt x="265" y="97"/>
                    <a:pt x="264" y="97"/>
                  </a:cubicBezTo>
                  <a:cubicBezTo>
                    <a:pt x="262" y="97"/>
                    <a:pt x="258" y="100"/>
                    <a:pt x="258" y="100"/>
                  </a:cubicBezTo>
                  <a:cubicBezTo>
                    <a:pt x="258" y="100"/>
                    <a:pt x="261" y="106"/>
                    <a:pt x="259" y="109"/>
                  </a:cubicBezTo>
                  <a:cubicBezTo>
                    <a:pt x="258" y="113"/>
                    <a:pt x="253" y="109"/>
                    <a:pt x="248" y="111"/>
                  </a:cubicBezTo>
                  <a:cubicBezTo>
                    <a:pt x="243" y="112"/>
                    <a:pt x="241" y="109"/>
                    <a:pt x="238" y="110"/>
                  </a:cubicBezTo>
                  <a:cubicBezTo>
                    <a:pt x="234" y="111"/>
                    <a:pt x="232" y="108"/>
                    <a:pt x="230" y="108"/>
                  </a:cubicBezTo>
                  <a:cubicBezTo>
                    <a:pt x="228" y="109"/>
                    <a:pt x="226" y="104"/>
                    <a:pt x="226" y="101"/>
                  </a:cubicBezTo>
                  <a:cubicBezTo>
                    <a:pt x="227" y="97"/>
                    <a:pt x="225" y="92"/>
                    <a:pt x="223" y="95"/>
                  </a:cubicBezTo>
                  <a:cubicBezTo>
                    <a:pt x="221" y="97"/>
                    <a:pt x="218" y="96"/>
                    <a:pt x="218" y="100"/>
                  </a:cubicBezTo>
                  <a:cubicBezTo>
                    <a:pt x="218" y="104"/>
                    <a:pt x="221" y="109"/>
                    <a:pt x="218" y="112"/>
                  </a:cubicBezTo>
                  <a:cubicBezTo>
                    <a:pt x="215" y="114"/>
                    <a:pt x="201" y="116"/>
                    <a:pt x="198" y="113"/>
                  </a:cubicBezTo>
                  <a:cubicBezTo>
                    <a:pt x="196" y="111"/>
                    <a:pt x="184" y="110"/>
                    <a:pt x="184" y="108"/>
                  </a:cubicBezTo>
                  <a:cubicBezTo>
                    <a:pt x="183" y="105"/>
                    <a:pt x="180" y="101"/>
                    <a:pt x="177" y="101"/>
                  </a:cubicBezTo>
                  <a:cubicBezTo>
                    <a:pt x="175" y="101"/>
                    <a:pt x="169" y="105"/>
                    <a:pt x="167" y="103"/>
                  </a:cubicBezTo>
                  <a:cubicBezTo>
                    <a:pt x="165" y="102"/>
                    <a:pt x="161" y="98"/>
                    <a:pt x="157" y="98"/>
                  </a:cubicBezTo>
                  <a:cubicBezTo>
                    <a:pt x="154" y="97"/>
                    <a:pt x="149" y="95"/>
                    <a:pt x="149" y="93"/>
                  </a:cubicBezTo>
                  <a:cubicBezTo>
                    <a:pt x="149" y="92"/>
                    <a:pt x="141" y="91"/>
                    <a:pt x="140" y="89"/>
                  </a:cubicBezTo>
                  <a:cubicBezTo>
                    <a:pt x="139" y="87"/>
                    <a:pt x="134" y="87"/>
                    <a:pt x="134" y="85"/>
                  </a:cubicBezTo>
                  <a:cubicBezTo>
                    <a:pt x="134" y="82"/>
                    <a:pt x="136" y="79"/>
                    <a:pt x="136" y="76"/>
                  </a:cubicBezTo>
                  <a:cubicBezTo>
                    <a:pt x="136" y="73"/>
                    <a:pt x="141" y="71"/>
                    <a:pt x="141" y="69"/>
                  </a:cubicBezTo>
                  <a:cubicBezTo>
                    <a:pt x="141" y="67"/>
                    <a:pt x="137" y="64"/>
                    <a:pt x="137" y="64"/>
                  </a:cubicBezTo>
                  <a:cubicBezTo>
                    <a:pt x="137" y="64"/>
                    <a:pt x="133" y="58"/>
                    <a:pt x="130" y="58"/>
                  </a:cubicBezTo>
                  <a:cubicBezTo>
                    <a:pt x="126" y="58"/>
                    <a:pt x="124" y="52"/>
                    <a:pt x="120" y="52"/>
                  </a:cubicBezTo>
                  <a:cubicBezTo>
                    <a:pt x="117" y="51"/>
                    <a:pt x="118" y="45"/>
                    <a:pt x="116" y="43"/>
                  </a:cubicBezTo>
                  <a:cubicBezTo>
                    <a:pt x="115" y="40"/>
                    <a:pt x="116" y="35"/>
                    <a:pt x="119" y="38"/>
                  </a:cubicBezTo>
                  <a:cubicBezTo>
                    <a:pt x="122" y="40"/>
                    <a:pt x="128" y="38"/>
                    <a:pt x="126" y="34"/>
                  </a:cubicBezTo>
                  <a:cubicBezTo>
                    <a:pt x="124" y="30"/>
                    <a:pt x="120" y="26"/>
                    <a:pt x="120" y="24"/>
                  </a:cubicBezTo>
                  <a:cubicBezTo>
                    <a:pt x="120" y="22"/>
                    <a:pt x="122" y="15"/>
                    <a:pt x="119" y="13"/>
                  </a:cubicBezTo>
                  <a:cubicBezTo>
                    <a:pt x="116" y="12"/>
                    <a:pt x="113" y="9"/>
                    <a:pt x="112" y="6"/>
                  </a:cubicBezTo>
                  <a:cubicBezTo>
                    <a:pt x="112" y="3"/>
                    <a:pt x="108" y="0"/>
                    <a:pt x="108" y="0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104" y="1"/>
                    <a:pt x="101" y="8"/>
                    <a:pt x="99" y="9"/>
                  </a:cubicBezTo>
                  <a:cubicBezTo>
                    <a:pt x="97" y="10"/>
                    <a:pt x="91" y="11"/>
                    <a:pt x="88" y="13"/>
                  </a:cubicBezTo>
                  <a:cubicBezTo>
                    <a:pt x="85" y="16"/>
                    <a:pt x="76" y="10"/>
                    <a:pt x="71" y="10"/>
                  </a:cubicBezTo>
                  <a:cubicBezTo>
                    <a:pt x="66" y="10"/>
                    <a:pt x="63" y="15"/>
                    <a:pt x="65" y="16"/>
                  </a:cubicBezTo>
                  <a:cubicBezTo>
                    <a:pt x="68" y="18"/>
                    <a:pt x="67" y="27"/>
                    <a:pt x="67" y="27"/>
                  </a:cubicBezTo>
                  <a:cubicBezTo>
                    <a:pt x="67" y="27"/>
                    <a:pt x="70" y="39"/>
                    <a:pt x="74" y="38"/>
                  </a:cubicBezTo>
                  <a:cubicBezTo>
                    <a:pt x="78" y="37"/>
                    <a:pt x="83" y="42"/>
                    <a:pt x="79" y="43"/>
                  </a:cubicBezTo>
                  <a:cubicBezTo>
                    <a:pt x="76" y="44"/>
                    <a:pt x="74" y="48"/>
                    <a:pt x="73" y="51"/>
                  </a:cubicBezTo>
                  <a:cubicBezTo>
                    <a:pt x="73" y="55"/>
                    <a:pt x="74" y="59"/>
                    <a:pt x="71" y="60"/>
                  </a:cubicBezTo>
                  <a:cubicBezTo>
                    <a:pt x="68" y="60"/>
                    <a:pt x="66" y="61"/>
                    <a:pt x="66" y="66"/>
                  </a:cubicBezTo>
                  <a:cubicBezTo>
                    <a:pt x="66" y="71"/>
                    <a:pt x="60" y="69"/>
                    <a:pt x="59" y="71"/>
                  </a:cubicBezTo>
                  <a:cubicBezTo>
                    <a:pt x="58" y="73"/>
                    <a:pt x="56" y="82"/>
                    <a:pt x="55" y="83"/>
                  </a:cubicBezTo>
                  <a:cubicBezTo>
                    <a:pt x="53" y="85"/>
                    <a:pt x="46" y="85"/>
                    <a:pt x="45" y="89"/>
                  </a:cubicBezTo>
                  <a:cubicBezTo>
                    <a:pt x="45" y="93"/>
                    <a:pt x="41" y="98"/>
                    <a:pt x="39" y="97"/>
                  </a:cubicBezTo>
                  <a:cubicBezTo>
                    <a:pt x="37" y="97"/>
                    <a:pt x="33" y="95"/>
                    <a:pt x="31" y="98"/>
                  </a:cubicBezTo>
                  <a:cubicBezTo>
                    <a:pt x="30" y="101"/>
                    <a:pt x="24" y="96"/>
                    <a:pt x="23" y="97"/>
                  </a:cubicBezTo>
                  <a:cubicBezTo>
                    <a:pt x="22" y="98"/>
                    <a:pt x="15" y="104"/>
                    <a:pt x="15" y="108"/>
                  </a:cubicBezTo>
                  <a:cubicBezTo>
                    <a:pt x="15" y="111"/>
                    <a:pt x="22" y="111"/>
                    <a:pt x="22" y="116"/>
                  </a:cubicBezTo>
                  <a:cubicBezTo>
                    <a:pt x="21" y="120"/>
                    <a:pt x="24" y="125"/>
                    <a:pt x="27" y="127"/>
                  </a:cubicBezTo>
                  <a:cubicBezTo>
                    <a:pt x="29" y="130"/>
                    <a:pt x="32" y="135"/>
                    <a:pt x="31" y="138"/>
                  </a:cubicBezTo>
                  <a:cubicBezTo>
                    <a:pt x="29" y="140"/>
                    <a:pt x="26" y="141"/>
                    <a:pt x="22" y="140"/>
                  </a:cubicBezTo>
                  <a:cubicBezTo>
                    <a:pt x="18" y="139"/>
                    <a:pt x="19" y="142"/>
                    <a:pt x="11" y="140"/>
                  </a:cubicBezTo>
                  <a:cubicBezTo>
                    <a:pt x="4" y="139"/>
                    <a:pt x="4" y="144"/>
                    <a:pt x="1" y="147"/>
                  </a:cubicBezTo>
                  <a:cubicBezTo>
                    <a:pt x="1" y="148"/>
                    <a:pt x="1" y="148"/>
                    <a:pt x="0" y="148"/>
                  </a:cubicBezTo>
                  <a:cubicBezTo>
                    <a:pt x="4" y="151"/>
                    <a:pt x="5" y="156"/>
                    <a:pt x="11" y="158"/>
                  </a:cubicBezTo>
                  <a:cubicBezTo>
                    <a:pt x="17" y="160"/>
                    <a:pt x="23" y="154"/>
                    <a:pt x="23" y="158"/>
                  </a:cubicBezTo>
                  <a:cubicBezTo>
                    <a:pt x="23" y="163"/>
                    <a:pt x="8" y="162"/>
                    <a:pt x="8" y="164"/>
                  </a:cubicBezTo>
                  <a:cubicBezTo>
                    <a:pt x="7" y="165"/>
                    <a:pt x="23" y="185"/>
                    <a:pt x="32" y="183"/>
                  </a:cubicBezTo>
                  <a:cubicBezTo>
                    <a:pt x="40" y="182"/>
                    <a:pt x="46" y="173"/>
                    <a:pt x="43" y="172"/>
                  </a:cubicBezTo>
                  <a:cubicBezTo>
                    <a:pt x="41" y="170"/>
                    <a:pt x="45" y="165"/>
                    <a:pt x="47" y="166"/>
                  </a:cubicBezTo>
                  <a:cubicBezTo>
                    <a:pt x="49" y="167"/>
                    <a:pt x="47" y="175"/>
                    <a:pt x="50" y="177"/>
                  </a:cubicBezTo>
                  <a:cubicBezTo>
                    <a:pt x="52" y="179"/>
                    <a:pt x="51" y="183"/>
                    <a:pt x="50" y="188"/>
                  </a:cubicBezTo>
                  <a:cubicBezTo>
                    <a:pt x="48" y="192"/>
                    <a:pt x="51" y="202"/>
                    <a:pt x="52" y="207"/>
                  </a:cubicBezTo>
                  <a:cubicBezTo>
                    <a:pt x="52" y="212"/>
                    <a:pt x="56" y="219"/>
                    <a:pt x="57" y="227"/>
                  </a:cubicBezTo>
                  <a:cubicBezTo>
                    <a:pt x="58" y="235"/>
                    <a:pt x="63" y="249"/>
                    <a:pt x="68" y="257"/>
                  </a:cubicBezTo>
                  <a:cubicBezTo>
                    <a:pt x="72" y="266"/>
                    <a:pt x="76" y="282"/>
                    <a:pt x="79" y="286"/>
                  </a:cubicBezTo>
                  <a:cubicBezTo>
                    <a:pt x="82" y="290"/>
                    <a:pt x="89" y="303"/>
                    <a:pt x="89" y="310"/>
                  </a:cubicBezTo>
                  <a:cubicBezTo>
                    <a:pt x="89" y="318"/>
                    <a:pt x="97" y="328"/>
                    <a:pt x="100" y="330"/>
                  </a:cubicBezTo>
                  <a:cubicBezTo>
                    <a:pt x="103" y="332"/>
                    <a:pt x="109" y="328"/>
                    <a:pt x="111" y="323"/>
                  </a:cubicBezTo>
                  <a:cubicBezTo>
                    <a:pt x="112" y="318"/>
                    <a:pt x="121" y="317"/>
                    <a:pt x="121" y="313"/>
                  </a:cubicBezTo>
                  <a:cubicBezTo>
                    <a:pt x="122" y="309"/>
                    <a:pt x="123" y="305"/>
                    <a:pt x="126" y="305"/>
                  </a:cubicBezTo>
                  <a:cubicBezTo>
                    <a:pt x="129" y="304"/>
                    <a:pt x="129" y="301"/>
                    <a:pt x="129" y="297"/>
                  </a:cubicBezTo>
                  <a:cubicBezTo>
                    <a:pt x="129" y="293"/>
                    <a:pt x="129" y="286"/>
                    <a:pt x="132" y="283"/>
                  </a:cubicBezTo>
                  <a:cubicBezTo>
                    <a:pt x="135" y="279"/>
                    <a:pt x="135" y="268"/>
                    <a:pt x="134" y="264"/>
                  </a:cubicBezTo>
                  <a:cubicBezTo>
                    <a:pt x="132" y="260"/>
                    <a:pt x="133" y="254"/>
                    <a:pt x="134" y="250"/>
                  </a:cubicBezTo>
                  <a:cubicBezTo>
                    <a:pt x="136" y="246"/>
                    <a:pt x="135" y="241"/>
                    <a:pt x="139" y="241"/>
                  </a:cubicBezTo>
                  <a:cubicBezTo>
                    <a:pt x="142" y="240"/>
                    <a:pt x="146" y="238"/>
                    <a:pt x="150" y="233"/>
                  </a:cubicBezTo>
                  <a:cubicBezTo>
                    <a:pt x="153" y="229"/>
                    <a:pt x="163" y="222"/>
                    <a:pt x="167" y="219"/>
                  </a:cubicBezTo>
                  <a:cubicBezTo>
                    <a:pt x="171" y="216"/>
                    <a:pt x="182" y="207"/>
                    <a:pt x="185" y="201"/>
                  </a:cubicBezTo>
                  <a:cubicBezTo>
                    <a:pt x="188" y="196"/>
                    <a:pt x="198" y="194"/>
                    <a:pt x="202" y="189"/>
                  </a:cubicBezTo>
                  <a:cubicBezTo>
                    <a:pt x="207" y="185"/>
                    <a:pt x="205" y="182"/>
                    <a:pt x="206" y="178"/>
                  </a:cubicBezTo>
                  <a:cubicBezTo>
                    <a:pt x="207" y="173"/>
                    <a:pt x="221" y="171"/>
                    <a:pt x="226" y="171"/>
                  </a:cubicBezTo>
                  <a:cubicBezTo>
                    <a:pt x="227" y="171"/>
                    <a:pt x="228" y="171"/>
                    <a:pt x="229" y="170"/>
                  </a:cubicBezTo>
                  <a:cubicBezTo>
                    <a:pt x="229" y="163"/>
                    <a:pt x="226" y="153"/>
                    <a:pt x="225" y="15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5" name="Freeform 50"/>
            <p:cNvSpPr>
              <a:spLocks noChangeArrowheads="1"/>
            </p:cNvSpPr>
            <p:nvPr/>
          </p:nvSpPr>
          <p:spPr bwMode="auto">
            <a:xfrm>
              <a:off x="5532457" y="1225551"/>
              <a:ext cx="677865" cy="293689"/>
            </a:xfrm>
            <a:custGeom>
              <a:avLst/>
              <a:gdLst>
                <a:gd name="T0" fmla="*/ 329 w 355"/>
                <a:gd name="T1" fmla="*/ 65 h 153"/>
                <a:gd name="T2" fmla="*/ 306 w 355"/>
                <a:gd name="T3" fmla="*/ 63 h 153"/>
                <a:gd name="T4" fmla="*/ 308 w 355"/>
                <a:gd name="T5" fmla="*/ 52 h 153"/>
                <a:gd name="T6" fmla="*/ 309 w 355"/>
                <a:gd name="T7" fmla="*/ 33 h 153"/>
                <a:gd name="T8" fmla="*/ 286 w 355"/>
                <a:gd name="T9" fmla="*/ 30 h 153"/>
                <a:gd name="T10" fmla="*/ 268 w 355"/>
                <a:gd name="T11" fmla="*/ 40 h 153"/>
                <a:gd name="T12" fmla="*/ 238 w 355"/>
                <a:gd name="T13" fmla="*/ 43 h 153"/>
                <a:gd name="T14" fmla="*/ 218 w 355"/>
                <a:gd name="T15" fmla="*/ 34 h 153"/>
                <a:gd name="T16" fmla="*/ 200 w 355"/>
                <a:gd name="T17" fmla="*/ 28 h 153"/>
                <a:gd name="T18" fmla="*/ 179 w 355"/>
                <a:gd name="T19" fmla="*/ 27 h 153"/>
                <a:gd name="T20" fmla="*/ 161 w 355"/>
                <a:gd name="T21" fmla="*/ 28 h 153"/>
                <a:gd name="T22" fmla="*/ 153 w 355"/>
                <a:gd name="T23" fmla="*/ 13 h 153"/>
                <a:gd name="T24" fmla="*/ 133 w 355"/>
                <a:gd name="T25" fmla="*/ 6 h 153"/>
                <a:gd name="T26" fmla="*/ 118 w 355"/>
                <a:gd name="T27" fmla="*/ 1 h 153"/>
                <a:gd name="T28" fmla="*/ 108 w 355"/>
                <a:gd name="T29" fmla="*/ 9 h 153"/>
                <a:gd name="T30" fmla="*/ 107 w 355"/>
                <a:gd name="T31" fmla="*/ 24 h 153"/>
                <a:gd name="T32" fmla="*/ 98 w 355"/>
                <a:gd name="T33" fmla="*/ 35 h 153"/>
                <a:gd name="T34" fmla="*/ 81 w 355"/>
                <a:gd name="T35" fmla="*/ 33 h 153"/>
                <a:gd name="T36" fmla="*/ 68 w 355"/>
                <a:gd name="T37" fmla="*/ 23 h 153"/>
                <a:gd name="T38" fmla="*/ 44 w 355"/>
                <a:gd name="T39" fmla="*/ 22 h 153"/>
                <a:gd name="T40" fmla="*/ 29 w 355"/>
                <a:gd name="T41" fmla="*/ 30 h 153"/>
                <a:gd name="T42" fmla="*/ 10 w 355"/>
                <a:gd name="T43" fmla="*/ 40 h 153"/>
                <a:gd name="T44" fmla="*/ 0 w 355"/>
                <a:gd name="T45" fmla="*/ 44 h 153"/>
                <a:gd name="T46" fmla="*/ 9 w 355"/>
                <a:gd name="T47" fmla="*/ 55 h 153"/>
                <a:gd name="T48" fmla="*/ 29 w 355"/>
                <a:gd name="T49" fmla="*/ 69 h 153"/>
                <a:gd name="T50" fmla="*/ 34 w 355"/>
                <a:gd name="T51" fmla="*/ 88 h 153"/>
                <a:gd name="T52" fmla="*/ 57 w 355"/>
                <a:gd name="T53" fmla="*/ 104 h 153"/>
                <a:gd name="T54" fmla="*/ 72 w 355"/>
                <a:gd name="T55" fmla="*/ 114 h 153"/>
                <a:gd name="T56" fmla="*/ 88 w 355"/>
                <a:gd name="T57" fmla="*/ 135 h 153"/>
                <a:gd name="T58" fmla="*/ 129 w 355"/>
                <a:gd name="T59" fmla="*/ 137 h 153"/>
                <a:gd name="T60" fmla="*/ 162 w 355"/>
                <a:gd name="T61" fmla="*/ 145 h 153"/>
                <a:gd name="T62" fmla="*/ 182 w 355"/>
                <a:gd name="T63" fmla="*/ 152 h 153"/>
                <a:gd name="T64" fmla="*/ 227 w 355"/>
                <a:gd name="T65" fmla="*/ 141 h 153"/>
                <a:gd name="T66" fmla="*/ 261 w 355"/>
                <a:gd name="T67" fmla="*/ 121 h 153"/>
                <a:gd name="T68" fmla="*/ 269 w 355"/>
                <a:gd name="T69" fmla="*/ 105 h 153"/>
                <a:gd name="T70" fmla="*/ 304 w 355"/>
                <a:gd name="T71" fmla="*/ 99 h 153"/>
                <a:gd name="T72" fmla="*/ 328 w 355"/>
                <a:gd name="T73" fmla="*/ 84 h 153"/>
                <a:gd name="T74" fmla="*/ 354 w 355"/>
                <a:gd name="T75" fmla="*/ 79 h 15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55"/>
                <a:gd name="T115" fmla="*/ 0 h 153"/>
                <a:gd name="T116" fmla="*/ 355 w 355"/>
                <a:gd name="T117" fmla="*/ 153 h 15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55" h="153">
                  <a:moveTo>
                    <a:pt x="340" y="64"/>
                  </a:moveTo>
                  <a:cubicBezTo>
                    <a:pt x="336" y="60"/>
                    <a:pt x="330" y="62"/>
                    <a:pt x="329" y="65"/>
                  </a:cubicBezTo>
                  <a:cubicBezTo>
                    <a:pt x="327" y="69"/>
                    <a:pt x="324" y="64"/>
                    <a:pt x="318" y="64"/>
                  </a:cubicBezTo>
                  <a:cubicBezTo>
                    <a:pt x="311" y="64"/>
                    <a:pt x="311" y="68"/>
                    <a:pt x="306" y="63"/>
                  </a:cubicBezTo>
                  <a:cubicBezTo>
                    <a:pt x="302" y="59"/>
                    <a:pt x="308" y="57"/>
                    <a:pt x="308" y="57"/>
                  </a:cubicBezTo>
                  <a:cubicBezTo>
                    <a:pt x="308" y="52"/>
                    <a:pt x="308" y="52"/>
                    <a:pt x="308" y="52"/>
                  </a:cubicBezTo>
                  <a:cubicBezTo>
                    <a:pt x="318" y="34"/>
                    <a:pt x="318" y="34"/>
                    <a:pt x="318" y="34"/>
                  </a:cubicBezTo>
                  <a:cubicBezTo>
                    <a:pt x="315" y="33"/>
                    <a:pt x="311" y="32"/>
                    <a:pt x="309" y="33"/>
                  </a:cubicBezTo>
                  <a:cubicBezTo>
                    <a:pt x="307" y="34"/>
                    <a:pt x="300" y="33"/>
                    <a:pt x="300" y="31"/>
                  </a:cubicBezTo>
                  <a:cubicBezTo>
                    <a:pt x="299" y="29"/>
                    <a:pt x="288" y="28"/>
                    <a:pt x="286" y="30"/>
                  </a:cubicBezTo>
                  <a:cubicBezTo>
                    <a:pt x="283" y="32"/>
                    <a:pt x="277" y="34"/>
                    <a:pt x="277" y="36"/>
                  </a:cubicBezTo>
                  <a:cubicBezTo>
                    <a:pt x="276" y="39"/>
                    <a:pt x="270" y="38"/>
                    <a:pt x="268" y="40"/>
                  </a:cubicBezTo>
                  <a:cubicBezTo>
                    <a:pt x="265" y="41"/>
                    <a:pt x="253" y="42"/>
                    <a:pt x="253" y="43"/>
                  </a:cubicBezTo>
                  <a:cubicBezTo>
                    <a:pt x="253" y="45"/>
                    <a:pt x="240" y="45"/>
                    <a:pt x="238" y="43"/>
                  </a:cubicBezTo>
                  <a:cubicBezTo>
                    <a:pt x="236" y="42"/>
                    <a:pt x="225" y="43"/>
                    <a:pt x="224" y="41"/>
                  </a:cubicBezTo>
                  <a:cubicBezTo>
                    <a:pt x="222" y="38"/>
                    <a:pt x="218" y="37"/>
                    <a:pt x="218" y="34"/>
                  </a:cubicBezTo>
                  <a:cubicBezTo>
                    <a:pt x="218" y="32"/>
                    <a:pt x="209" y="32"/>
                    <a:pt x="208" y="30"/>
                  </a:cubicBezTo>
                  <a:cubicBezTo>
                    <a:pt x="207" y="28"/>
                    <a:pt x="201" y="27"/>
                    <a:pt x="200" y="28"/>
                  </a:cubicBezTo>
                  <a:cubicBezTo>
                    <a:pt x="199" y="28"/>
                    <a:pt x="191" y="26"/>
                    <a:pt x="189" y="25"/>
                  </a:cubicBezTo>
                  <a:cubicBezTo>
                    <a:pt x="187" y="25"/>
                    <a:pt x="181" y="27"/>
                    <a:pt x="179" y="27"/>
                  </a:cubicBezTo>
                  <a:cubicBezTo>
                    <a:pt x="177" y="27"/>
                    <a:pt x="173" y="30"/>
                    <a:pt x="171" y="31"/>
                  </a:cubicBezTo>
                  <a:cubicBezTo>
                    <a:pt x="169" y="31"/>
                    <a:pt x="162" y="27"/>
                    <a:pt x="161" y="28"/>
                  </a:cubicBezTo>
                  <a:cubicBezTo>
                    <a:pt x="160" y="29"/>
                    <a:pt x="156" y="24"/>
                    <a:pt x="154" y="22"/>
                  </a:cubicBezTo>
                  <a:cubicBezTo>
                    <a:pt x="152" y="20"/>
                    <a:pt x="154" y="15"/>
                    <a:pt x="153" y="13"/>
                  </a:cubicBezTo>
                  <a:cubicBezTo>
                    <a:pt x="151" y="11"/>
                    <a:pt x="144" y="11"/>
                    <a:pt x="142" y="9"/>
                  </a:cubicBezTo>
                  <a:cubicBezTo>
                    <a:pt x="139" y="8"/>
                    <a:pt x="136" y="6"/>
                    <a:pt x="133" y="6"/>
                  </a:cubicBezTo>
                  <a:cubicBezTo>
                    <a:pt x="131" y="6"/>
                    <a:pt x="127" y="5"/>
                    <a:pt x="126" y="4"/>
                  </a:cubicBezTo>
                  <a:cubicBezTo>
                    <a:pt x="125" y="3"/>
                    <a:pt x="120" y="2"/>
                    <a:pt x="118" y="1"/>
                  </a:cubicBezTo>
                  <a:cubicBezTo>
                    <a:pt x="116" y="0"/>
                    <a:pt x="115" y="3"/>
                    <a:pt x="114" y="5"/>
                  </a:cubicBezTo>
                  <a:cubicBezTo>
                    <a:pt x="113" y="6"/>
                    <a:pt x="109" y="6"/>
                    <a:pt x="108" y="9"/>
                  </a:cubicBezTo>
                  <a:cubicBezTo>
                    <a:pt x="107" y="11"/>
                    <a:pt x="103" y="12"/>
                    <a:pt x="103" y="14"/>
                  </a:cubicBezTo>
                  <a:cubicBezTo>
                    <a:pt x="104" y="17"/>
                    <a:pt x="106" y="22"/>
                    <a:pt x="107" y="24"/>
                  </a:cubicBezTo>
                  <a:cubicBezTo>
                    <a:pt x="109" y="25"/>
                    <a:pt x="108" y="29"/>
                    <a:pt x="107" y="30"/>
                  </a:cubicBezTo>
                  <a:cubicBezTo>
                    <a:pt x="106" y="32"/>
                    <a:pt x="99" y="33"/>
                    <a:pt x="98" y="35"/>
                  </a:cubicBezTo>
                  <a:cubicBezTo>
                    <a:pt x="96" y="37"/>
                    <a:pt x="93" y="35"/>
                    <a:pt x="90" y="33"/>
                  </a:cubicBezTo>
                  <a:cubicBezTo>
                    <a:pt x="86" y="31"/>
                    <a:pt x="82" y="32"/>
                    <a:pt x="81" y="33"/>
                  </a:cubicBezTo>
                  <a:cubicBezTo>
                    <a:pt x="79" y="35"/>
                    <a:pt x="73" y="30"/>
                    <a:pt x="71" y="30"/>
                  </a:cubicBezTo>
                  <a:cubicBezTo>
                    <a:pt x="70" y="29"/>
                    <a:pt x="69" y="23"/>
                    <a:pt x="68" y="23"/>
                  </a:cubicBezTo>
                  <a:cubicBezTo>
                    <a:pt x="66" y="24"/>
                    <a:pt x="54" y="21"/>
                    <a:pt x="52" y="21"/>
                  </a:cubicBezTo>
                  <a:cubicBezTo>
                    <a:pt x="50" y="20"/>
                    <a:pt x="45" y="20"/>
                    <a:pt x="44" y="22"/>
                  </a:cubicBezTo>
                  <a:cubicBezTo>
                    <a:pt x="43" y="24"/>
                    <a:pt x="37" y="23"/>
                    <a:pt x="36" y="25"/>
                  </a:cubicBezTo>
                  <a:cubicBezTo>
                    <a:pt x="35" y="27"/>
                    <a:pt x="31" y="28"/>
                    <a:pt x="29" y="30"/>
                  </a:cubicBezTo>
                  <a:cubicBezTo>
                    <a:pt x="27" y="32"/>
                    <a:pt x="22" y="32"/>
                    <a:pt x="20" y="35"/>
                  </a:cubicBezTo>
                  <a:cubicBezTo>
                    <a:pt x="19" y="38"/>
                    <a:pt x="12" y="40"/>
                    <a:pt x="10" y="40"/>
                  </a:cubicBezTo>
                  <a:cubicBezTo>
                    <a:pt x="8" y="40"/>
                    <a:pt x="3" y="41"/>
                    <a:pt x="2" y="43"/>
                  </a:cubicBezTo>
                  <a:cubicBezTo>
                    <a:pt x="2" y="44"/>
                    <a:pt x="1" y="44"/>
                    <a:pt x="0" y="44"/>
                  </a:cubicBezTo>
                  <a:cubicBezTo>
                    <a:pt x="0" y="44"/>
                    <a:pt x="1" y="44"/>
                    <a:pt x="1" y="45"/>
                  </a:cubicBezTo>
                  <a:cubicBezTo>
                    <a:pt x="2" y="52"/>
                    <a:pt x="5" y="52"/>
                    <a:pt x="9" y="55"/>
                  </a:cubicBezTo>
                  <a:cubicBezTo>
                    <a:pt x="12" y="58"/>
                    <a:pt x="15" y="61"/>
                    <a:pt x="19" y="61"/>
                  </a:cubicBezTo>
                  <a:cubicBezTo>
                    <a:pt x="23" y="61"/>
                    <a:pt x="28" y="65"/>
                    <a:pt x="29" y="69"/>
                  </a:cubicBezTo>
                  <a:cubicBezTo>
                    <a:pt x="29" y="72"/>
                    <a:pt x="33" y="76"/>
                    <a:pt x="35" y="77"/>
                  </a:cubicBezTo>
                  <a:cubicBezTo>
                    <a:pt x="37" y="79"/>
                    <a:pt x="34" y="84"/>
                    <a:pt x="34" y="88"/>
                  </a:cubicBezTo>
                  <a:cubicBezTo>
                    <a:pt x="34" y="93"/>
                    <a:pt x="29" y="94"/>
                    <a:pt x="31" y="98"/>
                  </a:cubicBezTo>
                  <a:cubicBezTo>
                    <a:pt x="34" y="102"/>
                    <a:pt x="52" y="104"/>
                    <a:pt x="57" y="104"/>
                  </a:cubicBezTo>
                  <a:cubicBezTo>
                    <a:pt x="62" y="104"/>
                    <a:pt x="64" y="109"/>
                    <a:pt x="65" y="109"/>
                  </a:cubicBezTo>
                  <a:cubicBezTo>
                    <a:pt x="68" y="110"/>
                    <a:pt x="69" y="113"/>
                    <a:pt x="72" y="114"/>
                  </a:cubicBezTo>
                  <a:cubicBezTo>
                    <a:pt x="76" y="115"/>
                    <a:pt x="80" y="117"/>
                    <a:pt x="81" y="124"/>
                  </a:cubicBezTo>
                  <a:cubicBezTo>
                    <a:pt x="83" y="130"/>
                    <a:pt x="87" y="132"/>
                    <a:pt x="88" y="135"/>
                  </a:cubicBezTo>
                  <a:cubicBezTo>
                    <a:pt x="88" y="138"/>
                    <a:pt x="96" y="136"/>
                    <a:pt x="102" y="137"/>
                  </a:cubicBezTo>
                  <a:cubicBezTo>
                    <a:pt x="108" y="137"/>
                    <a:pt x="125" y="137"/>
                    <a:pt x="129" y="137"/>
                  </a:cubicBezTo>
                  <a:cubicBezTo>
                    <a:pt x="133" y="138"/>
                    <a:pt x="144" y="137"/>
                    <a:pt x="149" y="142"/>
                  </a:cubicBezTo>
                  <a:cubicBezTo>
                    <a:pt x="155" y="146"/>
                    <a:pt x="158" y="142"/>
                    <a:pt x="162" y="145"/>
                  </a:cubicBezTo>
                  <a:cubicBezTo>
                    <a:pt x="165" y="147"/>
                    <a:pt x="168" y="148"/>
                    <a:pt x="173" y="148"/>
                  </a:cubicBezTo>
                  <a:cubicBezTo>
                    <a:pt x="179" y="147"/>
                    <a:pt x="179" y="151"/>
                    <a:pt x="182" y="152"/>
                  </a:cubicBezTo>
                  <a:cubicBezTo>
                    <a:pt x="186" y="153"/>
                    <a:pt x="192" y="146"/>
                    <a:pt x="202" y="142"/>
                  </a:cubicBezTo>
                  <a:cubicBezTo>
                    <a:pt x="211" y="137"/>
                    <a:pt x="222" y="140"/>
                    <a:pt x="227" y="141"/>
                  </a:cubicBezTo>
                  <a:cubicBezTo>
                    <a:pt x="232" y="142"/>
                    <a:pt x="242" y="139"/>
                    <a:pt x="247" y="132"/>
                  </a:cubicBezTo>
                  <a:cubicBezTo>
                    <a:pt x="253" y="126"/>
                    <a:pt x="261" y="127"/>
                    <a:pt x="261" y="121"/>
                  </a:cubicBezTo>
                  <a:cubicBezTo>
                    <a:pt x="262" y="116"/>
                    <a:pt x="255" y="113"/>
                    <a:pt x="258" y="108"/>
                  </a:cubicBezTo>
                  <a:cubicBezTo>
                    <a:pt x="261" y="103"/>
                    <a:pt x="266" y="104"/>
                    <a:pt x="269" y="105"/>
                  </a:cubicBezTo>
                  <a:cubicBezTo>
                    <a:pt x="272" y="107"/>
                    <a:pt x="280" y="109"/>
                    <a:pt x="287" y="104"/>
                  </a:cubicBezTo>
                  <a:cubicBezTo>
                    <a:pt x="295" y="99"/>
                    <a:pt x="298" y="100"/>
                    <a:pt x="304" y="99"/>
                  </a:cubicBezTo>
                  <a:cubicBezTo>
                    <a:pt x="311" y="98"/>
                    <a:pt x="310" y="94"/>
                    <a:pt x="314" y="89"/>
                  </a:cubicBezTo>
                  <a:cubicBezTo>
                    <a:pt x="319" y="85"/>
                    <a:pt x="324" y="84"/>
                    <a:pt x="328" y="84"/>
                  </a:cubicBezTo>
                  <a:cubicBezTo>
                    <a:pt x="332" y="84"/>
                    <a:pt x="338" y="79"/>
                    <a:pt x="343" y="81"/>
                  </a:cubicBezTo>
                  <a:cubicBezTo>
                    <a:pt x="347" y="82"/>
                    <a:pt x="354" y="83"/>
                    <a:pt x="354" y="79"/>
                  </a:cubicBezTo>
                  <a:cubicBezTo>
                    <a:pt x="355" y="76"/>
                    <a:pt x="343" y="68"/>
                    <a:pt x="340" y="6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6" name="Freeform 51"/>
            <p:cNvSpPr>
              <a:spLocks noChangeArrowheads="1"/>
            </p:cNvSpPr>
            <p:nvPr/>
          </p:nvSpPr>
          <p:spPr bwMode="auto">
            <a:xfrm>
              <a:off x="4391040" y="1736727"/>
              <a:ext cx="11113" cy="30163"/>
            </a:xfrm>
            <a:custGeom>
              <a:avLst/>
              <a:gdLst>
                <a:gd name="T0" fmla="*/ 2 w 6"/>
                <a:gd name="T1" fmla="*/ 0 h 16"/>
                <a:gd name="T2" fmla="*/ 0 w 6"/>
                <a:gd name="T3" fmla="*/ 9 h 16"/>
                <a:gd name="T4" fmla="*/ 4 w 6"/>
                <a:gd name="T5" fmla="*/ 16 h 16"/>
                <a:gd name="T6" fmla="*/ 5 w 6"/>
                <a:gd name="T7" fmla="*/ 3 h 16"/>
                <a:gd name="T8" fmla="*/ 6 w 6"/>
                <a:gd name="T9" fmla="*/ 0 h 16"/>
                <a:gd name="T10" fmla="*/ 2 w 6"/>
                <a:gd name="T11" fmla="*/ 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"/>
                <a:gd name="T19" fmla="*/ 0 h 16"/>
                <a:gd name="T20" fmla="*/ 6 w 6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" h="16">
                  <a:moveTo>
                    <a:pt x="2" y="0"/>
                  </a:moveTo>
                  <a:cubicBezTo>
                    <a:pt x="1" y="1"/>
                    <a:pt x="0" y="8"/>
                    <a:pt x="0" y="9"/>
                  </a:cubicBezTo>
                  <a:cubicBezTo>
                    <a:pt x="0" y="9"/>
                    <a:pt x="1" y="13"/>
                    <a:pt x="4" y="16"/>
                  </a:cubicBezTo>
                  <a:cubicBezTo>
                    <a:pt x="5" y="11"/>
                    <a:pt x="5" y="4"/>
                    <a:pt x="5" y="3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7" name="Freeform 52"/>
            <p:cNvSpPr>
              <a:spLocks noChangeArrowheads="1"/>
            </p:cNvSpPr>
            <p:nvPr/>
          </p:nvSpPr>
          <p:spPr bwMode="auto">
            <a:xfrm>
              <a:off x="4371990" y="1717677"/>
              <a:ext cx="31750" cy="90488"/>
            </a:xfrm>
            <a:custGeom>
              <a:avLst/>
              <a:gdLst>
                <a:gd name="T0" fmla="*/ 8 w 17"/>
                <a:gd name="T1" fmla="*/ 47 h 48"/>
                <a:gd name="T2" fmla="*/ 9 w 17"/>
                <a:gd name="T3" fmla="*/ 48 h 48"/>
                <a:gd name="T4" fmla="*/ 13 w 17"/>
                <a:gd name="T5" fmla="*/ 31 h 48"/>
                <a:gd name="T6" fmla="*/ 14 w 17"/>
                <a:gd name="T7" fmla="*/ 26 h 48"/>
                <a:gd name="T8" fmla="*/ 10 w 17"/>
                <a:gd name="T9" fmla="*/ 19 h 48"/>
                <a:gd name="T10" fmla="*/ 12 w 17"/>
                <a:gd name="T11" fmla="*/ 10 h 48"/>
                <a:gd name="T12" fmla="*/ 16 w 17"/>
                <a:gd name="T13" fmla="*/ 10 h 48"/>
                <a:gd name="T14" fmla="*/ 17 w 17"/>
                <a:gd name="T15" fmla="*/ 3 h 48"/>
                <a:gd name="T16" fmla="*/ 11 w 17"/>
                <a:gd name="T17" fmla="*/ 0 h 48"/>
                <a:gd name="T18" fmla="*/ 9 w 17"/>
                <a:gd name="T19" fmla="*/ 6 h 48"/>
                <a:gd name="T20" fmla="*/ 0 w 17"/>
                <a:gd name="T21" fmla="*/ 26 h 48"/>
                <a:gd name="T22" fmla="*/ 8 w 17"/>
                <a:gd name="T23" fmla="*/ 46 h 48"/>
                <a:gd name="T24" fmla="*/ 8 w 17"/>
                <a:gd name="T25" fmla="*/ 47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"/>
                <a:gd name="T40" fmla="*/ 0 h 48"/>
                <a:gd name="T41" fmla="*/ 17 w 17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" h="48">
                  <a:moveTo>
                    <a:pt x="8" y="47"/>
                  </a:moveTo>
                  <a:cubicBezTo>
                    <a:pt x="8" y="47"/>
                    <a:pt x="9" y="47"/>
                    <a:pt x="9" y="48"/>
                  </a:cubicBezTo>
                  <a:cubicBezTo>
                    <a:pt x="10" y="41"/>
                    <a:pt x="11" y="33"/>
                    <a:pt x="13" y="31"/>
                  </a:cubicBezTo>
                  <a:cubicBezTo>
                    <a:pt x="13" y="30"/>
                    <a:pt x="14" y="28"/>
                    <a:pt x="14" y="26"/>
                  </a:cubicBezTo>
                  <a:cubicBezTo>
                    <a:pt x="11" y="23"/>
                    <a:pt x="10" y="19"/>
                    <a:pt x="10" y="19"/>
                  </a:cubicBezTo>
                  <a:cubicBezTo>
                    <a:pt x="10" y="18"/>
                    <a:pt x="11" y="11"/>
                    <a:pt x="12" y="10"/>
                  </a:cubicBezTo>
                  <a:cubicBezTo>
                    <a:pt x="13" y="10"/>
                    <a:pt x="14" y="10"/>
                    <a:pt x="16" y="10"/>
                  </a:cubicBezTo>
                  <a:cubicBezTo>
                    <a:pt x="16" y="8"/>
                    <a:pt x="16" y="5"/>
                    <a:pt x="17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2"/>
                    <a:pt x="9" y="4"/>
                    <a:pt x="9" y="6"/>
                  </a:cubicBezTo>
                  <a:cubicBezTo>
                    <a:pt x="8" y="12"/>
                    <a:pt x="3" y="22"/>
                    <a:pt x="0" y="26"/>
                  </a:cubicBezTo>
                  <a:cubicBezTo>
                    <a:pt x="8" y="46"/>
                    <a:pt x="8" y="46"/>
                    <a:pt x="8" y="46"/>
                  </a:cubicBezTo>
                  <a:lnTo>
                    <a:pt x="8" y="47"/>
                  </a:ln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8" name="Freeform 53"/>
            <p:cNvSpPr>
              <a:spLocks noChangeArrowheads="1"/>
            </p:cNvSpPr>
            <p:nvPr/>
          </p:nvSpPr>
          <p:spPr bwMode="auto">
            <a:xfrm>
              <a:off x="4389453" y="1717677"/>
              <a:ext cx="92076" cy="98425"/>
            </a:xfrm>
            <a:custGeom>
              <a:avLst/>
              <a:gdLst>
                <a:gd name="T0" fmla="*/ 44 w 48"/>
                <a:gd name="T1" fmla="*/ 0 h 52"/>
                <a:gd name="T2" fmla="*/ 30 w 48"/>
                <a:gd name="T3" fmla="*/ 6 h 52"/>
                <a:gd name="T4" fmla="*/ 19 w 48"/>
                <a:gd name="T5" fmla="*/ 12 h 52"/>
                <a:gd name="T6" fmla="*/ 9 w 48"/>
                <a:gd name="T7" fmla="*/ 7 h 52"/>
                <a:gd name="T8" fmla="*/ 8 w 48"/>
                <a:gd name="T9" fmla="*/ 3 h 52"/>
                <a:gd name="T10" fmla="*/ 8 w 48"/>
                <a:gd name="T11" fmla="*/ 3 h 52"/>
                <a:gd name="T12" fmla="*/ 6 w 48"/>
                <a:gd name="T13" fmla="*/ 13 h 52"/>
                <a:gd name="T14" fmla="*/ 4 w 48"/>
                <a:gd name="T15" fmla="*/ 31 h 52"/>
                <a:gd name="T16" fmla="*/ 0 w 48"/>
                <a:gd name="T17" fmla="*/ 48 h 52"/>
                <a:gd name="T18" fmla="*/ 10 w 48"/>
                <a:gd name="T19" fmla="*/ 52 h 52"/>
                <a:gd name="T20" fmla="*/ 19 w 48"/>
                <a:gd name="T21" fmla="*/ 45 h 52"/>
                <a:gd name="T22" fmla="*/ 26 w 48"/>
                <a:gd name="T23" fmla="*/ 42 h 52"/>
                <a:gd name="T24" fmla="*/ 33 w 48"/>
                <a:gd name="T25" fmla="*/ 37 h 52"/>
                <a:gd name="T26" fmla="*/ 24 w 48"/>
                <a:gd name="T27" fmla="*/ 27 h 52"/>
                <a:gd name="T28" fmla="*/ 35 w 48"/>
                <a:gd name="T29" fmla="*/ 20 h 52"/>
                <a:gd name="T30" fmla="*/ 47 w 48"/>
                <a:gd name="T31" fmla="*/ 16 h 52"/>
                <a:gd name="T32" fmla="*/ 48 w 48"/>
                <a:gd name="T33" fmla="*/ 16 h 52"/>
                <a:gd name="T34" fmla="*/ 45 w 48"/>
                <a:gd name="T35" fmla="*/ 5 h 52"/>
                <a:gd name="T36" fmla="*/ 44 w 48"/>
                <a:gd name="T37" fmla="*/ 0 h 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8"/>
                <a:gd name="T58" fmla="*/ 0 h 52"/>
                <a:gd name="T59" fmla="*/ 48 w 48"/>
                <a:gd name="T60" fmla="*/ 52 h 5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8" h="52">
                  <a:moveTo>
                    <a:pt x="44" y="0"/>
                  </a:moveTo>
                  <a:cubicBezTo>
                    <a:pt x="37" y="3"/>
                    <a:pt x="31" y="6"/>
                    <a:pt x="30" y="6"/>
                  </a:cubicBezTo>
                  <a:cubicBezTo>
                    <a:pt x="27" y="7"/>
                    <a:pt x="19" y="12"/>
                    <a:pt x="19" y="12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7"/>
                    <a:pt x="7" y="11"/>
                    <a:pt x="6" y="13"/>
                  </a:cubicBezTo>
                  <a:cubicBezTo>
                    <a:pt x="6" y="15"/>
                    <a:pt x="6" y="29"/>
                    <a:pt x="4" y="31"/>
                  </a:cubicBezTo>
                  <a:cubicBezTo>
                    <a:pt x="2" y="33"/>
                    <a:pt x="1" y="41"/>
                    <a:pt x="0" y="48"/>
                  </a:cubicBezTo>
                  <a:cubicBezTo>
                    <a:pt x="4" y="50"/>
                    <a:pt x="8" y="52"/>
                    <a:pt x="10" y="52"/>
                  </a:cubicBezTo>
                  <a:cubicBezTo>
                    <a:pt x="14" y="52"/>
                    <a:pt x="19" y="48"/>
                    <a:pt x="19" y="45"/>
                  </a:cubicBezTo>
                  <a:cubicBezTo>
                    <a:pt x="19" y="43"/>
                    <a:pt x="23" y="42"/>
                    <a:pt x="26" y="42"/>
                  </a:cubicBezTo>
                  <a:cubicBezTo>
                    <a:pt x="30" y="42"/>
                    <a:pt x="30" y="38"/>
                    <a:pt x="33" y="37"/>
                  </a:cubicBezTo>
                  <a:cubicBezTo>
                    <a:pt x="35" y="35"/>
                    <a:pt x="27" y="28"/>
                    <a:pt x="24" y="27"/>
                  </a:cubicBezTo>
                  <a:cubicBezTo>
                    <a:pt x="22" y="26"/>
                    <a:pt x="27" y="20"/>
                    <a:pt x="35" y="20"/>
                  </a:cubicBezTo>
                  <a:cubicBezTo>
                    <a:pt x="44" y="19"/>
                    <a:pt x="42" y="16"/>
                    <a:pt x="47" y="16"/>
                  </a:cubicBezTo>
                  <a:cubicBezTo>
                    <a:pt x="47" y="16"/>
                    <a:pt x="47" y="16"/>
                    <a:pt x="48" y="16"/>
                  </a:cubicBezTo>
                  <a:cubicBezTo>
                    <a:pt x="47" y="12"/>
                    <a:pt x="46" y="8"/>
                    <a:pt x="45" y="5"/>
                  </a:cubicBezTo>
                  <a:cubicBezTo>
                    <a:pt x="45" y="4"/>
                    <a:pt x="44" y="2"/>
                    <a:pt x="44" y="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9" name="Freeform 54"/>
            <p:cNvSpPr>
              <a:spLocks noChangeArrowheads="1"/>
            </p:cNvSpPr>
            <p:nvPr/>
          </p:nvSpPr>
          <p:spPr bwMode="auto">
            <a:xfrm>
              <a:off x="5141930" y="1470026"/>
              <a:ext cx="234951" cy="103188"/>
            </a:xfrm>
            <a:custGeom>
              <a:avLst/>
              <a:gdLst>
                <a:gd name="T0" fmla="*/ 114 w 123"/>
                <a:gd name="T1" fmla="*/ 10 h 54"/>
                <a:gd name="T2" fmla="*/ 103 w 123"/>
                <a:gd name="T3" fmla="*/ 7 h 54"/>
                <a:gd name="T4" fmla="*/ 74 w 123"/>
                <a:gd name="T5" fmla="*/ 6 h 54"/>
                <a:gd name="T6" fmla="*/ 59 w 123"/>
                <a:gd name="T7" fmla="*/ 1 h 54"/>
                <a:gd name="T8" fmla="*/ 47 w 123"/>
                <a:gd name="T9" fmla="*/ 6 h 54"/>
                <a:gd name="T10" fmla="*/ 37 w 123"/>
                <a:gd name="T11" fmla="*/ 8 h 54"/>
                <a:gd name="T12" fmla="*/ 22 w 123"/>
                <a:gd name="T13" fmla="*/ 8 h 54"/>
                <a:gd name="T14" fmla="*/ 15 w 123"/>
                <a:gd name="T15" fmla="*/ 16 h 54"/>
                <a:gd name="T16" fmla="*/ 12 w 123"/>
                <a:gd name="T17" fmla="*/ 22 h 54"/>
                <a:gd name="T18" fmla="*/ 16 w 123"/>
                <a:gd name="T19" fmla="*/ 26 h 54"/>
                <a:gd name="T20" fmla="*/ 25 w 123"/>
                <a:gd name="T21" fmla="*/ 25 h 54"/>
                <a:gd name="T22" fmla="*/ 40 w 123"/>
                <a:gd name="T23" fmla="*/ 32 h 54"/>
                <a:gd name="T24" fmla="*/ 35 w 123"/>
                <a:gd name="T25" fmla="*/ 38 h 54"/>
                <a:gd name="T26" fmla="*/ 25 w 123"/>
                <a:gd name="T27" fmla="*/ 40 h 54"/>
                <a:gd name="T28" fmla="*/ 8 w 123"/>
                <a:gd name="T29" fmla="*/ 42 h 54"/>
                <a:gd name="T30" fmla="*/ 0 w 123"/>
                <a:gd name="T31" fmla="*/ 49 h 54"/>
                <a:gd name="T32" fmla="*/ 16 w 123"/>
                <a:gd name="T33" fmla="*/ 50 h 54"/>
                <a:gd name="T34" fmla="*/ 26 w 123"/>
                <a:gd name="T35" fmla="*/ 50 h 54"/>
                <a:gd name="T36" fmla="*/ 36 w 123"/>
                <a:gd name="T37" fmla="*/ 52 h 54"/>
                <a:gd name="T38" fmla="*/ 51 w 123"/>
                <a:gd name="T39" fmla="*/ 51 h 54"/>
                <a:gd name="T40" fmla="*/ 52 w 123"/>
                <a:gd name="T41" fmla="*/ 46 h 54"/>
                <a:gd name="T42" fmla="*/ 57 w 123"/>
                <a:gd name="T43" fmla="*/ 43 h 54"/>
                <a:gd name="T44" fmla="*/ 64 w 123"/>
                <a:gd name="T45" fmla="*/ 39 h 54"/>
                <a:gd name="T46" fmla="*/ 70 w 123"/>
                <a:gd name="T47" fmla="*/ 37 h 54"/>
                <a:gd name="T48" fmla="*/ 77 w 123"/>
                <a:gd name="T49" fmla="*/ 39 h 54"/>
                <a:gd name="T50" fmla="*/ 84 w 123"/>
                <a:gd name="T51" fmla="*/ 34 h 54"/>
                <a:gd name="T52" fmla="*/ 94 w 123"/>
                <a:gd name="T53" fmla="*/ 31 h 54"/>
                <a:gd name="T54" fmla="*/ 103 w 123"/>
                <a:gd name="T55" fmla="*/ 26 h 54"/>
                <a:gd name="T56" fmla="*/ 112 w 123"/>
                <a:gd name="T57" fmla="*/ 21 h 54"/>
                <a:gd name="T58" fmla="*/ 122 w 123"/>
                <a:gd name="T59" fmla="*/ 16 h 54"/>
                <a:gd name="T60" fmla="*/ 123 w 123"/>
                <a:gd name="T61" fmla="*/ 14 h 54"/>
                <a:gd name="T62" fmla="*/ 114 w 123"/>
                <a:gd name="T63" fmla="*/ 10 h 5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23"/>
                <a:gd name="T97" fmla="*/ 0 h 54"/>
                <a:gd name="T98" fmla="*/ 123 w 123"/>
                <a:gd name="T99" fmla="*/ 54 h 5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23" h="54">
                  <a:moveTo>
                    <a:pt x="114" y="10"/>
                  </a:moveTo>
                  <a:cubicBezTo>
                    <a:pt x="109" y="5"/>
                    <a:pt x="108" y="9"/>
                    <a:pt x="103" y="7"/>
                  </a:cubicBezTo>
                  <a:cubicBezTo>
                    <a:pt x="98" y="6"/>
                    <a:pt x="78" y="4"/>
                    <a:pt x="74" y="6"/>
                  </a:cubicBezTo>
                  <a:cubicBezTo>
                    <a:pt x="70" y="7"/>
                    <a:pt x="62" y="3"/>
                    <a:pt x="59" y="1"/>
                  </a:cubicBezTo>
                  <a:cubicBezTo>
                    <a:pt x="56" y="0"/>
                    <a:pt x="48" y="1"/>
                    <a:pt x="47" y="6"/>
                  </a:cubicBezTo>
                  <a:cubicBezTo>
                    <a:pt x="47" y="11"/>
                    <a:pt x="43" y="11"/>
                    <a:pt x="37" y="8"/>
                  </a:cubicBezTo>
                  <a:cubicBezTo>
                    <a:pt x="31" y="5"/>
                    <a:pt x="22" y="5"/>
                    <a:pt x="22" y="8"/>
                  </a:cubicBezTo>
                  <a:cubicBezTo>
                    <a:pt x="22" y="11"/>
                    <a:pt x="17" y="15"/>
                    <a:pt x="15" y="16"/>
                  </a:cubicBezTo>
                  <a:cubicBezTo>
                    <a:pt x="14" y="16"/>
                    <a:pt x="13" y="19"/>
                    <a:pt x="12" y="22"/>
                  </a:cubicBezTo>
                  <a:cubicBezTo>
                    <a:pt x="13" y="22"/>
                    <a:pt x="15" y="24"/>
                    <a:pt x="16" y="26"/>
                  </a:cubicBezTo>
                  <a:cubicBezTo>
                    <a:pt x="18" y="28"/>
                    <a:pt x="24" y="28"/>
                    <a:pt x="25" y="25"/>
                  </a:cubicBezTo>
                  <a:cubicBezTo>
                    <a:pt x="26" y="22"/>
                    <a:pt x="35" y="28"/>
                    <a:pt x="40" y="32"/>
                  </a:cubicBezTo>
                  <a:cubicBezTo>
                    <a:pt x="46" y="37"/>
                    <a:pt x="38" y="34"/>
                    <a:pt x="35" y="38"/>
                  </a:cubicBezTo>
                  <a:cubicBezTo>
                    <a:pt x="33" y="42"/>
                    <a:pt x="26" y="38"/>
                    <a:pt x="25" y="40"/>
                  </a:cubicBezTo>
                  <a:cubicBezTo>
                    <a:pt x="23" y="42"/>
                    <a:pt x="11" y="42"/>
                    <a:pt x="8" y="42"/>
                  </a:cubicBezTo>
                  <a:cubicBezTo>
                    <a:pt x="5" y="42"/>
                    <a:pt x="0" y="46"/>
                    <a:pt x="0" y="49"/>
                  </a:cubicBezTo>
                  <a:cubicBezTo>
                    <a:pt x="1" y="51"/>
                    <a:pt x="12" y="47"/>
                    <a:pt x="16" y="50"/>
                  </a:cubicBezTo>
                  <a:cubicBezTo>
                    <a:pt x="20" y="53"/>
                    <a:pt x="24" y="47"/>
                    <a:pt x="26" y="50"/>
                  </a:cubicBezTo>
                  <a:cubicBezTo>
                    <a:pt x="29" y="54"/>
                    <a:pt x="34" y="51"/>
                    <a:pt x="36" y="52"/>
                  </a:cubicBezTo>
                  <a:cubicBezTo>
                    <a:pt x="38" y="53"/>
                    <a:pt x="50" y="51"/>
                    <a:pt x="51" y="51"/>
                  </a:cubicBezTo>
                  <a:cubicBezTo>
                    <a:pt x="52" y="50"/>
                    <a:pt x="52" y="48"/>
                    <a:pt x="52" y="46"/>
                  </a:cubicBezTo>
                  <a:cubicBezTo>
                    <a:pt x="52" y="43"/>
                    <a:pt x="55" y="44"/>
                    <a:pt x="57" y="43"/>
                  </a:cubicBezTo>
                  <a:cubicBezTo>
                    <a:pt x="60" y="42"/>
                    <a:pt x="62" y="39"/>
                    <a:pt x="64" y="39"/>
                  </a:cubicBezTo>
                  <a:cubicBezTo>
                    <a:pt x="66" y="39"/>
                    <a:pt x="68" y="36"/>
                    <a:pt x="70" y="37"/>
                  </a:cubicBezTo>
                  <a:cubicBezTo>
                    <a:pt x="72" y="37"/>
                    <a:pt x="75" y="41"/>
                    <a:pt x="77" y="39"/>
                  </a:cubicBezTo>
                  <a:cubicBezTo>
                    <a:pt x="80" y="37"/>
                    <a:pt x="81" y="39"/>
                    <a:pt x="84" y="34"/>
                  </a:cubicBezTo>
                  <a:cubicBezTo>
                    <a:pt x="88" y="30"/>
                    <a:pt x="90" y="31"/>
                    <a:pt x="94" y="31"/>
                  </a:cubicBezTo>
                  <a:cubicBezTo>
                    <a:pt x="100" y="32"/>
                    <a:pt x="102" y="29"/>
                    <a:pt x="103" y="26"/>
                  </a:cubicBezTo>
                  <a:cubicBezTo>
                    <a:pt x="105" y="23"/>
                    <a:pt x="109" y="23"/>
                    <a:pt x="112" y="21"/>
                  </a:cubicBezTo>
                  <a:cubicBezTo>
                    <a:pt x="115" y="19"/>
                    <a:pt x="120" y="17"/>
                    <a:pt x="122" y="16"/>
                  </a:cubicBezTo>
                  <a:cubicBezTo>
                    <a:pt x="123" y="16"/>
                    <a:pt x="123" y="15"/>
                    <a:pt x="123" y="14"/>
                  </a:cubicBezTo>
                  <a:cubicBezTo>
                    <a:pt x="119" y="11"/>
                    <a:pt x="117" y="14"/>
                    <a:pt x="114" y="1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0" name="Freeform 55"/>
            <p:cNvSpPr>
              <a:spLocks noChangeArrowheads="1"/>
            </p:cNvSpPr>
            <p:nvPr/>
          </p:nvSpPr>
          <p:spPr bwMode="auto">
            <a:xfrm>
              <a:off x="4495815" y="1458913"/>
              <a:ext cx="149225" cy="66675"/>
            </a:xfrm>
            <a:custGeom>
              <a:avLst/>
              <a:gdLst>
                <a:gd name="T0" fmla="*/ 31 w 78"/>
                <a:gd name="T1" fmla="*/ 27 h 35"/>
                <a:gd name="T2" fmla="*/ 39 w 78"/>
                <a:gd name="T3" fmla="*/ 33 h 35"/>
                <a:gd name="T4" fmla="*/ 40 w 78"/>
                <a:gd name="T5" fmla="*/ 34 h 35"/>
                <a:gd name="T6" fmla="*/ 51 w 78"/>
                <a:gd name="T7" fmla="*/ 32 h 35"/>
                <a:gd name="T8" fmla="*/ 61 w 78"/>
                <a:gd name="T9" fmla="*/ 33 h 35"/>
                <a:gd name="T10" fmla="*/ 60 w 78"/>
                <a:gd name="T11" fmla="*/ 30 h 35"/>
                <a:gd name="T12" fmla="*/ 68 w 78"/>
                <a:gd name="T13" fmla="*/ 33 h 35"/>
                <a:gd name="T14" fmla="*/ 77 w 78"/>
                <a:gd name="T15" fmla="*/ 33 h 35"/>
                <a:gd name="T16" fmla="*/ 73 w 78"/>
                <a:gd name="T17" fmla="*/ 28 h 35"/>
                <a:gd name="T18" fmla="*/ 75 w 78"/>
                <a:gd name="T19" fmla="*/ 24 h 35"/>
                <a:gd name="T20" fmla="*/ 68 w 78"/>
                <a:gd name="T21" fmla="*/ 21 h 35"/>
                <a:gd name="T22" fmla="*/ 65 w 78"/>
                <a:gd name="T23" fmla="*/ 14 h 35"/>
                <a:gd name="T24" fmla="*/ 61 w 78"/>
                <a:gd name="T25" fmla="*/ 12 h 35"/>
                <a:gd name="T26" fmla="*/ 49 w 78"/>
                <a:gd name="T27" fmla="*/ 14 h 35"/>
                <a:gd name="T28" fmla="*/ 42 w 78"/>
                <a:gd name="T29" fmla="*/ 10 h 35"/>
                <a:gd name="T30" fmla="*/ 35 w 78"/>
                <a:gd name="T31" fmla="*/ 6 h 35"/>
                <a:gd name="T32" fmla="*/ 18 w 78"/>
                <a:gd name="T33" fmla="*/ 4 h 35"/>
                <a:gd name="T34" fmla="*/ 4 w 78"/>
                <a:gd name="T35" fmla="*/ 0 h 35"/>
                <a:gd name="T36" fmla="*/ 0 w 78"/>
                <a:gd name="T37" fmla="*/ 2 h 35"/>
                <a:gd name="T38" fmla="*/ 18 w 78"/>
                <a:gd name="T39" fmla="*/ 12 h 35"/>
                <a:gd name="T40" fmla="*/ 22 w 78"/>
                <a:gd name="T41" fmla="*/ 23 h 35"/>
                <a:gd name="T42" fmla="*/ 19 w 78"/>
                <a:gd name="T43" fmla="*/ 27 h 35"/>
                <a:gd name="T44" fmla="*/ 31 w 78"/>
                <a:gd name="T45" fmla="*/ 27 h 3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78"/>
                <a:gd name="T70" fmla="*/ 0 h 35"/>
                <a:gd name="T71" fmla="*/ 78 w 78"/>
                <a:gd name="T72" fmla="*/ 35 h 3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78" h="35">
                  <a:moveTo>
                    <a:pt x="31" y="27"/>
                  </a:moveTo>
                  <a:cubicBezTo>
                    <a:pt x="35" y="25"/>
                    <a:pt x="36" y="29"/>
                    <a:pt x="39" y="33"/>
                  </a:cubicBezTo>
                  <a:cubicBezTo>
                    <a:pt x="39" y="33"/>
                    <a:pt x="39" y="34"/>
                    <a:pt x="40" y="34"/>
                  </a:cubicBezTo>
                  <a:cubicBezTo>
                    <a:pt x="44" y="33"/>
                    <a:pt x="47" y="32"/>
                    <a:pt x="51" y="32"/>
                  </a:cubicBezTo>
                  <a:cubicBezTo>
                    <a:pt x="54" y="31"/>
                    <a:pt x="58" y="32"/>
                    <a:pt x="61" y="33"/>
                  </a:cubicBezTo>
                  <a:cubicBezTo>
                    <a:pt x="60" y="32"/>
                    <a:pt x="60" y="31"/>
                    <a:pt x="60" y="30"/>
                  </a:cubicBezTo>
                  <a:cubicBezTo>
                    <a:pt x="61" y="28"/>
                    <a:pt x="66" y="31"/>
                    <a:pt x="68" y="33"/>
                  </a:cubicBezTo>
                  <a:cubicBezTo>
                    <a:pt x="70" y="34"/>
                    <a:pt x="75" y="35"/>
                    <a:pt x="77" y="33"/>
                  </a:cubicBezTo>
                  <a:cubicBezTo>
                    <a:pt x="78" y="32"/>
                    <a:pt x="74" y="30"/>
                    <a:pt x="73" y="28"/>
                  </a:cubicBezTo>
                  <a:cubicBezTo>
                    <a:pt x="73" y="27"/>
                    <a:pt x="74" y="26"/>
                    <a:pt x="75" y="24"/>
                  </a:cubicBezTo>
                  <a:cubicBezTo>
                    <a:pt x="72" y="22"/>
                    <a:pt x="69" y="20"/>
                    <a:pt x="68" y="21"/>
                  </a:cubicBezTo>
                  <a:cubicBezTo>
                    <a:pt x="67" y="21"/>
                    <a:pt x="67" y="14"/>
                    <a:pt x="65" y="14"/>
                  </a:cubicBezTo>
                  <a:cubicBezTo>
                    <a:pt x="63" y="14"/>
                    <a:pt x="63" y="12"/>
                    <a:pt x="61" y="12"/>
                  </a:cubicBezTo>
                  <a:cubicBezTo>
                    <a:pt x="59" y="12"/>
                    <a:pt x="51" y="12"/>
                    <a:pt x="49" y="14"/>
                  </a:cubicBezTo>
                  <a:cubicBezTo>
                    <a:pt x="47" y="15"/>
                    <a:pt x="45" y="10"/>
                    <a:pt x="42" y="10"/>
                  </a:cubicBezTo>
                  <a:cubicBezTo>
                    <a:pt x="40" y="10"/>
                    <a:pt x="37" y="8"/>
                    <a:pt x="35" y="6"/>
                  </a:cubicBezTo>
                  <a:cubicBezTo>
                    <a:pt x="34" y="4"/>
                    <a:pt x="21" y="7"/>
                    <a:pt x="18" y="4"/>
                  </a:cubicBezTo>
                  <a:cubicBezTo>
                    <a:pt x="14" y="2"/>
                    <a:pt x="8" y="0"/>
                    <a:pt x="4" y="0"/>
                  </a:cubicBezTo>
                  <a:cubicBezTo>
                    <a:pt x="3" y="0"/>
                    <a:pt x="2" y="1"/>
                    <a:pt x="0" y="2"/>
                  </a:cubicBezTo>
                  <a:cubicBezTo>
                    <a:pt x="7" y="6"/>
                    <a:pt x="16" y="5"/>
                    <a:pt x="18" y="12"/>
                  </a:cubicBezTo>
                  <a:cubicBezTo>
                    <a:pt x="19" y="20"/>
                    <a:pt x="24" y="17"/>
                    <a:pt x="22" y="23"/>
                  </a:cubicBezTo>
                  <a:cubicBezTo>
                    <a:pt x="22" y="25"/>
                    <a:pt x="21" y="26"/>
                    <a:pt x="19" y="27"/>
                  </a:cubicBezTo>
                  <a:cubicBezTo>
                    <a:pt x="24" y="28"/>
                    <a:pt x="29" y="28"/>
                    <a:pt x="31" y="2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1" name="Freeform 56"/>
            <p:cNvSpPr>
              <a:spLocks noEditPoints="1" noChangeArrowheads="1"/>
            </p:cNvSpPr>
            <p:nvPr/>
          </p:nvSpPr>
          <p:spPr bwMode="auto">
            <a:xfrm>
              <a:off x="4197364" y="1495427"/>
              <a:ext cx="406402" cy="160338"/>
            </a:xfrm>
            <a:custGeom>
              <a:avLst/>
              <a:gdLst>
                <a:gd name="T0" fmla="*/ 206 w 212"/>
                <a:gd name="T1" fmla="*/ 59 h 84"/>
                <a:gd name="T2" fmla="*/ 206 w 212"/>
                <a:gd name="T3" fmla="*/ 47 h 84"/>
                <a:gd name="T4" fmla="*/ 206 w 212"/>
                <a:gd name="T5" fmla="*/ 37 h 84"/>
                <a:gd name="T6" fmla="*/ 209 w 212"/>
                <a:gd name="T7" fmla="*/ 32 h 84"/>
                <a:gd name="T8" fmla="*/ 207 w 212"/>
                <a:gd name="T9" fmla="*/ 28 h 84"/>
                <a:gd name="T10" fmla="*/ 198 w 212"/>
                <a:gd name="T11" fmla="*/ 24 h 84"/>
                <a:gd name="T12" fmla="*/ 195 w 212"/>
                <a:gd name="T13" fmla="*/ 14 h 84"/>
                <a:gd name="T14" fmla="*/ 187 w 212"/>
                <a:gd name="T15" fmla="*/ 8 h 84"/>
                <a:gd name="T16" fmla="*/ 175 w 212"/>
                <a:gd name="T17" fmla="*/ 8 h 84"/>
                <a:gd name="T18" fmla="*/ 154 w 212"/>
                <a:gd name="T19" fmla="*/ 15 h 84"/>
                <a:gd name="T20" fmla="*/ 135 w 212"/>
                <a:gd name="T21" fmla="*/ 16 h 84"/>
                <a:gd name="T22" fmla="*/ 121 w 212"/>
                <a:gd name="T23" fmla="*/ 11 h 84"/>
                <a:gd name="T24" fmla="*/ 111 w 212"/>
                <a:gd name="T25" fmla="*/ 7 h 84"/>
                <a:gd name="T26" fmla="*/ 95 w 212"/>
                <a:gd name="T27" fmla="*/ 2 h 84"/>
                <a:gd name="T28" fmla="*/ 60 w 212"/>
                <a:gd name="T29" fmla="*/ 13 h 84"/>
                <a:gd name="T30" fmla="*/ 36 w 212"/>
                <a:gd name="T31" fmla="*/ 14 h 84"/>
                <a:gd name="T32" fmla="*/ 30 w 212"/>
                <a:gd name="T33" fmla="*/ 23 h 84"/>
                <a:gd name="T34" fmla="*/ 6 w 212"/>
                <a:gd name="T35" fmla="*/ 25 h 84"/>
                <a:gd name="T36" fmla="*/ 4 w 212"/>
                <a:gd name="T37" fmla="*/ 33 h 84"/>
                <a:gd name="T38" fmla="*/ 9 w 212"/>
                <a:gd name="T39" fmla="*/ 36 h 84"/>
                <a:gd name="T40" fmla="*/ 10 w 212"/>
                <a:gd name="T41" fmla="*/ 45 h 84"/>
                <a:gd name="T42" fmla="*/ 10 w 212"/>
                <a:gd name="T43" fmla="*/ 53 h 84"/>
                <a:gd name="T44" fmla="*/ 10 w 212"/>
                <a:gd name="T45" fmla="*/ 59 h 84"/>
                <a:gd name="T46" fmla="*/ 16 w 212"/>
                <a:gd name="T47" fmla="*/ 65 h 84"/>
                <a:gd name="T48" fmla="*/ 23 w 212"/>
                <a:gd name="T49" fmla="*/ 69 h 84"/>
                <a:gd name="T50" fmla="*/ 29 w 212"/>
                <a:gd name="T51" fmla="*/ 71 h 84"/>
                <a:gd name="T52" fmla="*/ 36 w 212"/>
                <a:gd name="T53" fmla="*/ 78 h 84"/>
                <a:gd name="T54" fmla="*/ 50 w 212"/>
                <a:gd name="T55" fmla="*/ 75 h 84"/>
                <a:gd name="T56" fmla="*/ 59 w 212"/>
                <a:gd name="T57" fmla="*/ 71 h 84"/>
                <a:gd name="T58" fmla="*/ 75 w 212"/>
                <a:gd name="T59" fmla="*/ 80 h 84"/>
                <a:gd name="T60" fmla="*/ 86 w 212"/>
                <a:gd name="T61" fmla="*/ 78 h 84"/>
                <a:gd name="T62" fmla="*/ 97 w 212"/>
                <a:gd name="T63" fmla="*/ 71 h 84"/>
                <a:gd name="T64" fmla="*/ 106 w 212"/>
                <a:gd name="T65" fmla="*/ 74 h 84"/>
                <a:gd name="T66" fmla="*/ 114 w 212"/>
                <a:gd name="T67" fmla="*/ 71 h 84"/>
                <a:gd name="T68" fmla="*/ 111 w 212"/>
                <a:gd name="T69" fmla="*/ 80 h 84"/>
                <a:gd name="T70" fmla="*/ 111 w 212"/>
                <a:gd name="T71" fmla="*/ 84 h 84"/>
                <a:gd name="T72" fmla="*/ 118 w 212"/>
                <a:gd name="T73" fmla="*/ 76 h 84"/>
                <a:gd name="T74" fmla="*/ 123 w 212"/>
                <a:gd name="T75" fmla="*/ 74 h 84"/>
                <a:gd name="T76" fmla="*/ 133 w 212"/>
                <a:gd name="T77" fmla="*/ 74 h 84"/>
                <a:gd name="T78" fmla="*/ 140 w 212"/>
                <a:gd name="T79" fmla="*/ 72 h 84"/>
                <a:gd name="T80" fmla="*/ 153 w 212"/>
                <a:gd name="T81" fmla="*/ 73 h 84"/>
                <a:gd name="T82" fmla="*/ 168 w 212"/>
                <a:gd name="T83" fmla="*/ 68 h 84"/>
                <a:gd name="T84" fmla="*/ 180 w 212"/>
                <a:gd name="T85" fmla="*/ 66 h 84"/>
                <a:gd name="T86" fmla="*/ 185 w 212"/>
                <a:gd name="T87" fmla="*/ 68 h 84"/>
                <a:gd name="T88" fmla="*/ 190 w 212"/>
                <a:gd name="T89" fmla="*/ 64 h 84"/>
                <a:gd name="T90" fmla="*/ 200 w 212"/>
                <a:gd name="T91" fmla="*/ 66 h 84"/>
                <a:gd name="T92" fmla="*/ 212 w 212"/>
                <a:gd name="T93" fmla="*/ 68 h 84"/>
                <a:gd name="T94" fmla="*/ 206 w 212"/>
                <a:gd name="T95" fmla="*/ 59 h 84"/>
                <a:gd name="T96" fmla="*/ 19 w 212"/>
                <a:gd name="T97" fmla="*/ 16 h 84"/>
                <a:gd name="T98" fmla="*/ 34 w 212"/>
                <a:gd name="T99" fmla="*/ 14 h 84"/>
                <a:gd name="T100" fmla="*/ 25 w 212"/>
                <a:gd name="T101" fmla="*/ 8 h 84"/>
                <a:gd name="T102" fmla="*/ 22 w 212"/>
                <a:gd name="T103" fmla="*/ 2 h 84"/>
                <a:gd name="T104" fmla="*/ 18 w 212"/>
                <a:gd name="T105" fmla="*/ 3 h 84"/>
                <a:gd name="T106" fmla="*/ 6 w 212"/>
                <a:gd name="T107" fmla="*/ 3 h 84"/>
                <a:gd name="T108" fmla="*/ 7 w 212"/>
                <a:gd name="T109" fmla="*/ 10 h 84"/>
                <a:gd name="T110" fmla="*/ 4 w 212"/>
                <a:gd name="T111" fmla="*/ 15 h 84"/>
                <a:gd name="T112" fmla="*/ 1 w 212"/>
                <a:gd name="T113" fmla="*/ 19 h 84"/>
                <a:gd name="T114" fmla="*/ 8 w 212"/>
                <a:gd name="T115" fmla="*/ 22 h 84"/>
                <a:gd name="T116" fmla="*/ 19 w 212"/>
                <a:gd name="T117" fmla="*/ 16 h 8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12"/>
                <a:gd name="T178" fmla="*/ 0 h 84"/>
                <a:gd name="T179" fmla="*/ 212 w 212"/>
                <a:gd name="T180" fmla="*/ 84 h 8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12" h="84">
                  <a:moveTo>
                    <a:pt x="206" y="59"/>
                  </a:moveTo>
                  <a:cubicBezTo>
                    <a:pt x="204" y="58"/>
                    <a:pt x="207" y="49"/>
                    <a:pt x="206" y="47"/>
                  </a:cubicBezTo>
                  <a:cubicBezTo>
                    <a:pt x="205" y="45"/>
                    <a:pt x="203" y="37"/>
                    <a:pt x="206" y="37"/>
                  </a:cubicBezTo>
                  <a:cubicBezTo>
                    <a:pt x="208" y="37"/>
                    <a:pt x="206" y="32"/>
                    <a:pt x="209" y="32"/>
                  </a:cubicBezTo>
                  <a:cubicBezTo>
                    <a:pt x="208" y="30"/>
                    <a:pt x="207" y="28"/>
                    <a:pt x="207" y="28"/>
                  </a:cubicBezTo>
                  <a:cubicBezTo>
                    <a:pt x="205" y="26"/>
                    <a:pt x="200" y="29"/>
                    <a:pt x="198" y="24"/>
                  </a:cubicBezTo>
                  <a:cubicBezTo>
                    <a:pt x="196" y="19"/>
                    <a:pt x="198" y="18"/>
                    <a:pt x="195" y="14"/>
                  </a:cubicBezTo>
                  <a:cubicBezTo>
                    <a:pt x="192" y="10"/>
                    <a:pt x="191" y="6"/>
                    <a:pt x="187" y="8"/>
                  </a:cubicBezTo>
                  <a:cubicBezTo>
                    <a:pt x="185" y="9"/>
                    <a:pt x="180" y="9"/>
                    <a:pt x="175" y="8"/>
                  </a:cubicBezTo>
                  <a:cubicBezTo>
                    <a:pt x="170" y="13"/>
                    <a:pt x="158" y="17"/>
                    <a:pt x="154" y="15"/>
                  </a:cubicBezTo>
                  <a:cubicBezTo>
                    <a:pt x="150" y="14"/>
                    <a:pt x="141" y="16"/>
                    <a:pt x="135" y="16"/>
                  </a:cubicBezTo>
                  <a:cubicBezTo>
                    <a:pt x="128" y="16"/>
                    <a:pt x="126" y="11"/>
                    <a:pt x="121" y="11"/>
                  </a:cubicBezTo>
                  <a:cubicBezTo>
                    <a:pt x="116" y="12"/>
                    <a:pt x="116" y="7"/>
                    <a:pt x="111" y="7"/>
                  </a:cubicBezTo>
                  <a:cubicBezTo>
                    <a:pt x="106" y="7"/>
                    <a:pt x="110" y="4"/>
                    <a:pt x="95" y="2"/>
                  </a:cubicBezTo>
                  <a:cubicBezTo>
                    <a:pt x="79" y="0"/>
                    <a:pt x="65" y="9"/>
                    <a:pt x="60" y="13"/>
                  </a:cubicBezTo>
                  <a:cubicBezTo>
                    <a:pt x="55" y="17"/>
                    <a:pt x="37" y="13"/>
                    <a:pt x="36" y="14"/>
                  </a:cubicBezTo>
                  <a:cubicBezTo>
                    <a:pt x="34" y="15"/>
                    <a:pt x="36" y="21"/>
                    <a:pt x="30" y="23"/>
                  </a:cubicBezTo>
                  <a:cubicBezTo>
                    <a:pt x="24" y="25"/>
                    <a:pt x="11" y="23"/>
                    <a:pt x="6" y="25"/>
                  </a:cubicBezTo>
                  <a:cubicBezTo>
                    <a:pt x="2" y="27"/>
                    <a:pt x="0" y="34"/>
                    <a:pt x="4" y="33"/>
                  </a:cubicBezTo>
                  <a:cubicBezTo>
                    <a:pt x="8" y="33"/>
                    <a:pt x="10" y="35"/>
                    <a:pt x="9" y="36"/>
                  </a:cubicBezTo>
                  <a:cubicBezTo>
                    <a:pt x="8" y="38"/>
                    <a:pt x="12" y="43"/>
                    <a:pt x="10" y="45"/>
                  </a:cubicBezTo>
                  <a:cubicBezTo>
                    <a:pt x="8" y="47"/>
                    <a:pt x="7" y="51"/>
                    <a:pt x="10" y="53"/>
                  </a:cubicBezTo>
                  <a:cubicBezTo>
                    <a:pt x="13" y="55"/>
                    <a:pt x="13" y="58"/>
                    <a:pt x="10" y="59"/>
                  </a:cubicBezTo>
                  <a:cubicBezTo>
                    <a:pt x="7" y="59"/>
                    <a:pt x="16" y="63"/>
                    <a:pt x="16" y="65"/>
                  </a:cubicBezTo>
                  <a:cubicBezTo>
                    <a:pt x="16" y="66"/>
                    <a:pt x="23" y="67"/>
                    <a:pt x="23" y="69"/>
                  </a:cubicBezTo>
                  <a:cubicBezTo>
                    <a:pt x="23" y="71"/>
                    <a:pt x="25" y="72"/>
                    <a:pt x="29" y="71"/>
                  </a:cubicBezTo>
                  <a:cubicBezTo>
                    <a:pt x="32" y="70"/>
                    <a:pt x="34" y="75"/>
                    <a:pt x="36" y="78"/>
                  </a:cubicBezTo>
                  <a:cubicBezTo>
                    <a:pt x="38" y="81"/>
                    <a:pt x="50" y="79"/>
                    <a:pt x="50" y="75"/>
                  </a:cubicBezTo>
                  <a:cubicBezTo>
                    <a:pt x="50" y="72"/>
                    <a:pt x="54" y="71"/>
                    <a:pt x="59" y="71"/>
                  </a:cubicBezTo>
                  <a:cubicBezTo>
                    <a:pt x="65" y="72"/>
                    <a:pt x="72" y="79"/>
                    <a:pt x="75" y="80"/>
                  </a:cubicBezTo>
                  <a:cubicBezTo>
                    <a:pt x="77" y="81"/>
                    <a:pt x="83" y="78"/>
                    <a:pt x="86" y="78"/>
                  </a:cubicBezTo>
                  <a:cubicBezTo>
                    <a:pt x="90" y="78"/>
                    <a:pt x="95" y="73"/>
                    <a:pt x="97" y="71"/>
                  </a:cubicBezTo>
                  <a:cubicBezTo>
                    <a:pt x="99" y="70"/>
                    <a:pt x="102" y="75"/>
                    <a:pt x="106" y="74"/>
                  </a:cubicBezTo>
                  <a:cubicBezTo>
                    <a:pt x="109" y="72"/>
                    <a:pt x="112" y="70"/>
                    <a:pt x="114" y="71"/>
                  </a:cubicBezTo>
                  <a:cubicBezTo>
                    <a:pt x="116" y="72"/>
                    <a:pt x="109" y="78"/>
                    <a:pt x="111" y="80"/>
                  </a:cubicBezTo>
                  <a:cubicBezTo>
                    <a:pt x="112" y="81"/>
                    <a:pt x="112" y="83"/>
                    <a:pt x="111" y="84"/>
                  </a:cubicBezTo>
                  <a:cubicBezTo>
                    <a:pt x="118" y="83"/>
                    <a:pt x="118" y="78"/>
                    <a:pt x="118" y="76"/>
                  </a:cubicBezTo>
                  <a:cubicBezTo>
                    <a:pt x="119" y="74"/>
                    <a:pt x="120" y="72"/>
                    <a:pt x="123" y="74"/>
                  </a:cubicBezTo>
                  <a:cubicBezTo>
                    <a:pt x="125" y="75"/>
                    <a:pt x="128" y="76"/>
                    <a:pt x="133" y="74"/>
                  </a:cubicBezTo>
                  <a:cubicBezTo>
                    <a:pt x="138" y="71"/>
                    <a:pt x="138" y="70"/>
                    <a:pt x="140" y="72"/>
                  </a:cubicBezTo>
                  <a:cubicBezTo>
                    <a:pt x="142" y="74"/>
                    <a:pt x="146" y="73"/>
                    <a:pt x="153" y="73"/>
                  </a:cubicBezTo>
                  <a:cubicBezTo>
                    <a:pt x="160" y="73"/>
                    <a:pt x="161" y="68"/>
                    <a:pt x="168" y="68"/>
                  </a:cubicBezTo>
                  <a:cubicBezTo>
                    <a:pt x="175" y="69"/>
                    <a:pt x="180" y="66"/>
                    <a:pt x="180" y="66"/>
                  </a:cubicBezTo>
                  <a:cubicBezTo>
                    <a:pt x="185" y="68"/>
                    <a:pt x="185" y="68"/>
                    <a:pt x="185" y="68"/>
                  </a:cubicBezTo>
                  <a:cubicBezTo>
                    <a:pt x="186" y="66"/>
                    <a:pt x="186" y="64"/>
                    <a:pt x="190" y="64"/>
                  </a:cubicBezTo>
                  <a:cubicBezTo>
                    <a:pt x="195" y="63"/>
                    <a:pt x="197" y="67"/>
                    <a:pt x="200" y="66"/>
                  </a:cubicBezTo>
                  <a:cubicBezTo>
                    <a:pt x="202" y="65"/>
                    <a:pt x="211" y="74"/>
                    <a:pt x="212" y="68"/>
                  </a:cubicBezTo>
                  <a:cubicBezTo>
                    <a:pt x="212" y="66"/>
                    <a:pt x="208" y="59"/>
                    <a:pt x="206" y="59"/>
                  </a:cubicBezTo>
                  <a:close/>
                  <a:moveTo>
                    <a:pt x="19" y="16"/>
                  </a:moveTo>
                  <a:cubicBezTo>
                    <a:pt x="23" y="14"/>
                    <a:pt x="32" y="16"/>
                    <a:pt x="34" y="14"/>
                  </a:cubicBezTo>
                  <a:cubicBezTo>
                    <a:pt x="36" y="12"/>
                    <a:pt x="28" y="10"/>
                    <a:pt x="25" y="8"/>
                  </a:cubicBezTo>
                  <a:cubicBezTo>
                    <a:pt x="24" y="6"/>
                    <a:pt x="23" y="4"/>
                    <a:pt x="22" y="2"/>
                  </a:cubicBezTo>
                  <a:cubicBezTo>
                    <a:pt x="21" y="3"/>
                    <a:pt x="19" y="3"/>
                    <a:pt x="18" y="3"/>
                  </a:cubicBezTo>
                  <a:cubicBezTo>
                    <a:pt x="15" y="1"/>
                    <a:pt x="8" y="2"/>
                    <a:pt x="6" y="3"/>
                  </a:cubicBezTo>
                  <a:cubicBezTo>
                    <a:pt x="5" y="3"/>
                    <a:pt x="7" y="7"/>
                    <a:pt x="7" y="10"/>
                  </a:cubicBezTo>
                  <a:cubicBezTo>
                    <a:pt x="7" y="13"/>
                    <a:pt x="4" y="14"/>
                    <a:pt x="4" y="15"/>
                  </a:cubicBezTo>
                  <a:cubicBezTo>
                    <a:pt x="4" y="17"/>
                    <a:pt x="3" y="18"/>
                    <a:pt x="1" y="19"/>
                  </a:cubicBezTo>
                  <a:cubicBezTo>
                    <a:pt x="4" y="21"/>
                    <a:pt x="6" y="22"/>
                    <a:pt x="8" y="22"/>
                  </a:cubicBezTo>
                  <a:cubicBezTo>
                    <a:pt x="13" y="22"/>
                    <a:pt x="15" y="17"/>
                    <a:pt x="19" y="16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2" name="Freeform 57"/>
            <p:cNvSpPr>
              <a:spLocks noChangeArrowheads="1"/>
            </p:cNvSpPr>
            <p:nvPr/>
          </p:nvSpPr>
          <p:spPr bwMode="auto">
            <a:xfrm>
              <a:off x="5329256" y="1657351"/>
              <a:ext cx="50800" cy="47625"/>
            </a:xfrm>
            <a:custGeom>
              <a:avLst/>
              <a:gdLst>
                <a:gd name="T0" fmla="*/ 12 w 26"/>
                <a:gd name="T1" fmla="*/ 0 h 25"/>
                <a:gd name="T2" fmla="*/ 0 w 26"/>
                <a:gd name="T3" fmla="*/ 8 h 25"/>
                <a:gd name="T4" fmla="*/ 1 w 26"/>
                <a:gd name="T5" fmla="*/ 11 h 25"/>
                <a:gd name="T6" fmla="*/ 8 w 26"/>
                <a:gd name="T7" fmla="*/ 18 h 25"/>
                <a:gd name="T8" fmla="*/ 9 w 26"/>
                <a:gd name="T9" fmla="*/ 25 h 25"/>
                <a:gd name="T10" fmla="*/ 14 w 26"/>
                <a:gd name="T11" fmla="*/ 25 h 25"/>
                <a:gd name="T12" fmla="*/ 25 w 26"/>
                <a:gd name="T13" fmla="*/ 11 h 25"/>
                <a:gd name="T14" fmla="*/ 12 w 26"/>
                <a:gd name="T15" fmla="*/ 0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"/>
                <a:gd name="T25" fmla="*/ 0 h 25"/>
                <a:gd name="T26" fmla="*/ 26 w 26"/>
                <a:gd name="T27" fmla="*/ 25 h 2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" h="25">
                  <a:moveTo>
                    <a:pt x="12" y="0"/>
                  </a:moveTo>
                  <a:cubicBezTo>
                    <a:pt x="8" y="0"/>
                    <a:pt x="1" y="4"/>
                    <a:pt x="0" y="8"/>
                  </a:cubicBezTo>
                  <a:cubicBezTo>
                    <a:pt x="0" y="8"/>
                    <a:pt x="1" y="10"/>
                    <a:pt x="1" y="11"/>
                  </a:cubicBezTo>
                  <a:cubicBezTo>
                    <a:pt x="2" y="14"/>
                    <a:pt x="5" y="17"/>
                    <a:pt x="8" y="18"/>
                  </a:cubicBezTo>
                  <a:cubicBezTo>
                    <a:pt x="10" y="19"/>
                    <a:pt x="10" y="22"/>
                    <a:pt x="9" y="25"/>
                  </a:cubicBezTo>
                  <a:cubicBezTo>
                    <a:pt x="11" y="25"/>
                    <a:pt x="13" y="25"/>
                    <a:pt x="14" y="25"/>
                  </a:cubicBezTo>
                  <a:cubicBezTo>
                    <a:pt x="17" y="24"/>
                    <a:pt x="24" y="14"/>
                    <a:pt x="25" y="11"/>
                  </a:cubicBezTo>
                  <a:cubicBezTo>
                    <a:pt x="26" y="8"/>
                    <a:pt x="17" y="1"/>
                    <a:pt x="12" y="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3" name="Freeform 58"/>
            <p:cNvSpPr>
              <a:spLocks noChangeArrowheads="1"/>
            </p:cNvSpPr>
            <p:nvPr/>
          </p:nvSpPr>
          <p:spPr bwMode="auto">
            <a:xfrm>
              <a:off x="6302396" y="1477963"/>
              <a:ext cx="147638" cy="141288"/>
            </a:xfrm>
            <a:custGeom>
              <a:avLst/>
              <a:gdLst>
                <a:gd name="T0" fmla="*/ 74 w 77"/>
                <a:gd name="T1" fmla="*/ 4 h 74"/>
                <a:gd name="T2" fmla="*/ 65 w 77"/>
                <a:gd name="T3" fmla="*/ 0 h 74"/>
                <a:gd name="T4" fmla="*/ 58 w 77"/>
                <a:gd name="T5" fmla="*/ 9 h 74"/>
                <a:gd name="T6" fmla="*/ 50 w 77"/>
                <a:gd name="T7" fmla="*/ 15 h 74"/>
                <a:gd name="T8" fmla="*/ 46 w 77"/>
                <a:gd name="T9" fmla="*/ 19 h 74"/>
                <a:gd name="T10" fmla="*/ 38 w 77"/>
                <a:gd name="T11" fmla="*/ 21 h 74"/>
                <a:gd name="T12" fmla="*/ 31 w 77"/>
                <a:gd name="T13" fmla="*/ 18 h 74"/>
                <a:gd name="T14" fmla="*/ 24 w 77"/>
                <a:gd name="T15" fmla="*/ 26 h 74"/>
                <a:gd name="T16" fmla="*/ 3 w 77"/>
                <a:gd name="T17" fmla="*/ 38 h 74"/>
                <a:gd name="T18" fmla="*/ 0 w 77"/>
                <a:gd name="T19" fmla="*/ 43 h 74"/>
                <a:gd name="T20" fmla="*/ 13 w 77"/>
                <a:gd name="T21" fmla="*/ 49 h 74"/>
                <a:gd name="T22" fmla="*/ 6 w 77"/>
                <a:gd name="T23" fmla="*/ 62 h 74"/>
                <a:gd name="T24" fmla="*/ 8 w 77"/>
                <a:gd name="T25" fmla="*/ 68 h 74"/>
                <a:gd name="T26" fmla="*/ 14 w 77"/>
                <a:gd name="T27" fmla="*/ 71 h 74"/>
                <a:gd name="T28" fmla="*/ 22 w 77"/>
                <a:gd name="T29" fmla="*/ 70 h 74"/>
                <a:gd name="T30" fmla="*/ 25 w 77"/>
                <a:gd name="T31" fmla="*/ 71 h 74"/>
                <a:gd name="T32" fmla="*/ 31 w 77"/>
                <a:gd name="T33" fmla="*/ 66 h 74"/>
                <a:gd name="T34" fmla="*/ 42 w 77"/>
                <a:gd name="T35" fmla="*/ 64 h 74"/>
                <a:gd name="T36" fmla="*/ 48 w 77"/>
                <a:gd name="T37" fmla="*/ 62 h 74"/>
                <a:gd name="T38" fmla="*/ 38 w 77"/>
                <a:gd name="T39" fmla="*/ 52 h 74"/>
                <a:gd name="T40" fmla="*/ 41 w 77"/>
                <a:gd name="T41" fmla="*/ 42 h 74"/>
                <a:gd name="T42" fmla="*/ 61 w 77"/>
                <a:gd name="T43" fmla="*/ 30 h 74"/>
                <a:gd name="T44" fmla="*/ 65 w 77"/>
                <a:gd name="T45" fmla="*/ 17 h 74"/>
                <a:gd name="T46" fmla="*/ 77 w 77"/>
                <a:gd name="T47" fmla="*/ 4 h 74"/>
                <a:gd name="T48" fmla="*/ 74 w 77"/>
                <a:gd name="T49" fmla="*/ 4 h 7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7"/>
                <a:gd name="T76" fmla="*/ 0 h 74"/>
                <a:gd name="T77" fmla="*/ 77 w 77"/>
                <a:gd name="T78" fmla="*/ 74 h 7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7" h="74">
                  <a:moveTo>
                    <a:pt x="74" y="4"/>
                  </a:moveTo>
                  <a:cubicBezTo>
                    <a:pt x="70" y="5"/>
                    <a:pt x="68" y="0"/>
                    <a:pt x="65" y="0"/>
                  </a:cubicBezTo>
                  <a:cubicBezTo>
                    <a:pt x="61" y="0"/>
                    <a:pt x="62" y="9"/>
                    <a:pt x="58" y="9"/>
                  </a:cubicBezTo>
                  <a:cubicBezTo>
                    <a:pt x="54" y="9"/>
                    <a:pt x="55" y="14"/>
                    <a:pt x="50" y="15"/>
                  </a:cubicBezTo>
                  <a:cubicBezTo>
                    <a:pt x="45" y="16"/>
                    <a:pt x="43" y="16"/>
                    <a:pt x="46" y="19"/>
                  </a:cubicBezTo>
                  <a:cubicBezTo>
                    <a:pt x="48" y="23"/>
                    <a:pt x="43" y="21"/>
                    <a:pt x="38" y="21"/>
                  </a:cubicBezTo>
                  <a:cubicBezTo>
                    <a:pt x="34" y="21"/>
                    <a:pt x="34" y="18"/>
                    <a:pt x="31" y="18"/>
                  </a:cubicBezTo>
                  <a:cubicBezTo>
                    <a:pt x="28" y="18"/>
                    <a:pt x="26" y="24"/>
                    <a:pt x="24" y="26"/>
                  </a:cubicBezTo>
                  <a:cubicBezTo>
                    <a:pt x="22" y="29"/>
                    <a:pt x="7" y="36"/>
                    <a:pt x="3" y="38"/>
                  </a:cubicBezTo>
                  <a:cubicBezTo>
                    <a:pt x="2" y="39"/>
                    <a:pt x="1" y="41"/>
                    <a:pt x="0" y="43"/>
                  </a:cubicBezTo>
                  <a:cubicBezTo>
                    <a:pt x="5" y="43"/>
                    <a:pt x="10" y="46"/>
                    <a:pt x="13" y="49"/>
                  </a:cubicBezTo>
                  <a:cubicBezTo>
                    <a:pt x="16" y="53"/>
                    <a:pt x="9" y="58"/>
                    <a:pt x="6" y="62"/>
                  </a:cubicBezTo>
                  <a:cubicBezTo>
                    <a:pt x="3" y="65"/>
                    <a:pt x="8" y="65"/>
                    <a:pt x="8" y="68"/>
                  </a:cubicBezTo>
                  <a:cubicBezTo>
                    <a:pt x="8" y="71"/>
                    <a:pt x="12" y="74"/>
                    <a:pt x="14" y="71"/>
                  </a:cubicBezTo>
                  <a:cubicBezTo>
                    <a:pt x="15" y="69"/>
                    <a:pt x="18" y="70"/>
                    <a:pt x="22" y="70"/>
                  </a:cubicBezTo>
                  <a:cubicBezTo>
                    <a:pt x="24" y="70"/>
                    <a:pt x="24" y="70"/>
                    <a:pt x="25" y="71"/>
                  </a:cubicBezTo>
                  <a:cubicBezTo>
                    <a:pt x="27" y="69"/>
                    <a:pt x="30" y="67"/>
                    <a:pt x="31" y="66"/>
                  </a:cubicBezTo>
                  <a:cubicBezTo>
                    <a:pt x="33" y="64"/>
                    <a:pt x="38" y="64"/>
                    <a:pt x="42" y="64"/>
                  </a:cubicBezTo>
                  <a:cubicBezTo>
                    <a:pt x="44" y="64"/>
                    <a:pt x="46" y="63"/>
                    <a:pt x="48" y="62"/>
                  </a:cubicBezTo>
                  <a:cubicBezTo>
                    <a:pt x="43" y="57"/>
                    <a:pt x="39" y="53"/>
                    <a:pt x="38" y="52"/>
                  </a:cubicBezTo>
                  <a:cubicBezTo>
                    <a:pt x="34" y="50"/>
                    <a:pt x="36" y="43"/>
                    <a:pt x="41" y="42"/>
                  </a:cubicBezTo>
                  <a:cubicBezTo>
                    <a:pt x="46" y="41"/>
                    <a:pt x="57" y="32"/>
                    <a:pt x="61" y="30"/>
                  </a:cubicBezTo>
                  <a:cubicBezTo>
                    <a:pt x="64" y="28"/>
                    <a:pt x="62" y="22"/>
                    <a:pt x="65" y="17"/>
                  </a:cubicBezTo>
                  <a:cubicBezTo>
                    <a:pt x="66" y="14"/>
                    <a:pt x="72" y="9"/>
                    <a:pt x="77" y="4"/>
                  </a:cubicBezTo>
                  <a:cubicBezTo>
                    <a:pt x="76" y="4"/>
                    <a:pt x="75" y="4"/>
                    <a:pt x="74" y="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4" name="Freeform 59"/>
            <p:cNvSpPr>
              <a:spLocks noChangeArrowheads="1"/>
            </p:cNvSpPr>
            <p:nvPr/>
          </p:nvSpPr>
          <p:spPr bwMode="auto">
            <a:xfrm>
              <a:off x="5373706" y="1793876"/>
              <a:ext cx="166689" cy="95250"/>
            </a:xfrm>
            <a:custGeom>
              <a:avLst/>
              <a:gdLst>
                <a:gd name="T0" fmla="*/ 85 w 87"/>
                <a:gd name="T1" fmla="*/ 32 h 50"/>
                <a:gd name="T2" fmla="*/ 83 w 87"/>
                <a:gd name="T3" fmla="*/ 32 h 50"/>
                <a:gd name="T4" fmla="*/ 68 w 87"/>
                <a:gd name="T5" fmla="*/ 29 h 50"/>
                <a:gd name="T6" fmla="*/ 46 w 87"/>
                <a:gd name="T7" fmla="*/ 20 h 50"/>
                <a:gd name="T8" fmla="*/ 23 w 87"/>
                <a:gd name="T9" fmla="*/ 3 h 50"/>
                <a:gd name="T10" fmla="*/ 14 w 87"/>
                <a:gd name="T11" fmla="*/ 2 h 50"/>
                <a:gd name="T12" fmla="*/ 7 w 87"/>
                <a:gd name="T13" fmla="*/ 4 h 50"/>
                <a:gd name="T14" fmla="*/ 2 w 87"/>
                <a:gd name="T15" fmla="*/ 10 h 50"/>
                <a:gd name="T16" fmla="*/ 0 w 87"/>
                <a:gd name="T17" fmla="*/ 19 h 50"/>
                <a:gd name="T18" fmla="*/ 6 w 87"/>
                <a:gd name="T19" fmla="*/ 23 h 50"/>
                <a:gd name="T20" fmla="*/ 15 w 87"/>
                <a:gd name="T21" fmla="*/ 27 h 50"/>
                <a:gd name="T22" fmla="*/ 23 w 87"/>
                <a:gd name="T23" fmla="*/ 32 h 50"/>
                <a:gd name="T24" fmla="*/ 33 w 87"/>
                <a:gd name="T25" fmla="*/ 37 h 50"/>
                <a:gd name="T26" fmla="*/ 43 w 87"/>
                <a:gd name="T27" fmla="*/ 35 h 50"/>
                <a:gd name="T28" fmla="*/ 50 w 87"/>
                <a:gd name="T29" fmla="*/ 42 h 50"/>
                <a:gd name="T30" fmla="*/ 64 w 87"/>
                <a:gd name="T31" fmla="*/ 47 h 50"/>
                <a:gd name="T32" fmla="*/ 84 w 87"/>
                <a:gd name="T33" fmla="*/ 46 h 50"/>
                <a:gd name="T34" fmla="*/ 84 w 87"/>
                <a:gd name="T35" fmla="*/ 34 h 50"/>
                <a:gd name="T36" fmla="*/ 85 w 87"/>
                <a:gd name="T37" fmla="*/ 32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7"/>
                <a:gd name="T58" fmla="*/ 0 h 50"/>
                <a:gd name="T59" fmla="*/ 87 w 87"/>
                <a:gd name="T60" fmla="*/ 50 h 5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7" h="50">
                  <a:moveTo>
                    <a:pt x="85" y="32"/>
                  </a:moveTo>
                  <a:cubicBezTo>
                    <a:pt x="84" y="32"/>
                    <a:pt x="84" y="31"/>
                    <a:pt x="83" y="32"/>
                  </a:cubicBezTo>
                  <a:cubicBezTo>
                    <a:pt x="76" y="32"/>
                    <a:pt x="72" y="29"/>
                    <a:pt x="68" y="29"/>
                  </a:cubicBezTo>
                  <a:cubicBezTo>
                    <a:pt x="64" y="29"/>
                    <a:pt x="51" y="24"/>
                    <a:pt x="46" y="20"/>
                  </a:cubicBezTo>
                  <a:cubicBezTo>
                    <a:pt x="41" y="16"/>
                    <a:pt x="27" y="7"/>
                    <a:pt x="23" y="3"/>
                  </a:cubicBezTo>
                  <a:cubicBezTo>
                    <a:pt x="20" y="0"/>
                    <a:pt x="15" y="0"/>
                    <a:pt x="14" y="2"/>
                  </a:cubicBezTo>
                  <a:cubicBezTo>
                    <a:pt x="14" y="3"/>
                    <a:pt x="11" y="3"/>
                    <a:pt x="7" y="4"/>
                  </a:cubicBezTo>
                  <a:cubicBezTo>
                    <a:pt x="6" y="5"/>
                    <a:pt x="2" y="8"/>
                    <a:pt x="2" y="10"/>
                  </a:cubicBezTo>
                  <a:cubicBezTo>
                    <a:pt x="2" y="13"/>
                    <a:pt x="0" y="16"/>
                    <a:pt x="0" y="19"/>
                  </a:cubicBezTo>
                  <a:cubicBezTo>
                    <a:pt x="0" y="21"/>
                    <a:pt x="5" y="21"/>
                    <a:pt x="6" y="23"/>
                  </a:cubicBezTo>
                  <a:cubicBezTo>
                    <a:pt x="7" y="25"/>
                    <a:pt x="15" y="26"/>
                    <a:pt x="15" y="27"/>
                  </a:cubicBezTo>
                  <a:cubicBezTo>
                    <a:pt x="15" y="29"/>
                    <a:pt x="20" y="31"/>
                    <a:pt x="23" y="32"/>
                  </a:cubicBezTo>
                  <a:cubicBezTo>
                    <a:pt x="27" y="32"/>
                    <a:pt x="31" y="36"/>
                    <a:pt x="33" y="37"/>
                  </a:cubicBezTo>
                  <a:cubicBezTo>
                    <a:pt x="35" y="39"/>
                    <a:pt x="41" y="35"/>
                    <a:pt x="43" y="35"/>
                  </a:cubicBezTo>
                  <a:cubicBezTo>
                    <a:pt x="46" y="35"/>
                    <a:pt x="49" y="39"/>
                    <a:pt x="50" y="42"/>
                  </a:cubicBezTo>
                  <a:cubicBezTo>
                    <a:pt x="50" y="44"/>
                    <a:pt x="62" y="45"/>
                    <a:pt x="64" y="47"/>
                  </a:cubicBezTo>
                  <a:cubicBezTo>
                    <a:pt x="67" y="50"/>
                    <a:pt x="81" y="48"/>
                    <a:pt x="84" y="46"/>
                  </a:cubicBezTo>
                  <a:cubicBezTo>
                    <a:pt x="87" y="43"/>
                    <a:pt x="84" y="38"/>
                    <a:pt x="84" y="34"/>
                  </a:cubicBezTo>
                  <a:cubicBezTo>
                    <a:pt x="84" y="33"/>
                    <a:pt x="85" y="32"/>
                    <a:pt x="85" y="32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5" name="Freeform 60"/>
            <p:cNvSpPr>
              <a:spLocks noChangeArrowheads="1"/>
            </p:cNvSpPr>
            <p:nvPr/>
          </p:nvSpPr>
          <p:spPr bwMode="auto">
            <a:xfrm>
              <a:off x="5615007" y="1836739"/>
              <a:ext cx="182564" cy="407989"/>
            </a:xfrm>
            <a:custGeom>
              <a:avLst/>
              <a:gdLst>
                <a:gd name="T0" fmla="*/ 78 w 96"/>
                <a:gd name="T1" fmla="*/ 193 h 213"/>
                <a:gd name="T2" fmla="*/ 74 w 96"/>
                <a:gd name="T3" fmla="*/ 185 h 213"/>
                <a:gd name="T4" fmla="*/ 70 w 96"/>
                <a:gd name="T5" fmla="*/ 171 h 213"/>
                <a:gd name="T6" fmla="*/ 66 w 96"/>
                <a:gd name="T7" fmla="*/ 159 h 213"/>
                <a:gd name="T8" fmla="*/ 67 w 96"/>
                <a:gd name="T9" fmla="*/ 151 h 213"/>
                <a:gd name="T10" fmla="*/ 68 w 96"/>
                <a:gd name="T11" fmla="*/ 146 h 213"/>
                <a:gd name="T12" fmla="*/ 66 w 96"/>
                <a:gd name="T13" fmla="*/ 138 h 213"/>
                <a:gd name="T14" fmla="*/ 57 w 96"/>
                <a:gd name="T15" fmla="*/ 128 h 213"/>
                <a:gd name="T16" fmla="*/ 59 w 96"/>
                <a:gd name="T17" fmla="*/ 110 h 213"/>
                <a:gd name="T18" fmla="*/ 66 w 96"/>
                <a:gd name="T19" fmla="*/ 106 h 213"/>
                <a:gd name="T20" fmla="*/ 74 w 96"/>
                <a:gd name="T21" fmla="*/ 104 h 213"/>
                <a:gd name="T22" fmla="*/ 84 w 96"/>
                <a:gd name="T23" fmla="*/ 98 h 213"/>
                <a:gd name="T24" fmla="*/ 90 w 96"/>
                <a:gd name="T25" fmla="*/ 93 h 213"/>
                <a:gd name="T26" fmla="*/ 96 w 96"/>
                <a:gd name="T27" fmla="*/ 84 h 213"/>
                <a:gd name="T28" fmla="*/ 96 w 96"/>
                <a:gd name="T29" fmla="*/ 84 h 213"/>
                <a:gd name="T30" fmla="*/ 91 w 96"/>
                <a:gd name="T31" fmla="*/ 85 h 213"/>
                <a:gd name="T32" fmla="*/ 84 w 96"/>
                <a:gd name="T33" fmla="*/ 81 h 213"/>
                <a:gd name="T34" fmla="*/ 78 w 96"/>
                <a:gd name="T35" fmla="*/ 78 h 213"/>
                <a:gd name="T36" fmla="*/ 78 w 96"/>
                <a:gd name="T37" fmla="*/ 71 h 213"/>
                <a:gd name="T38" fmla="*/ 74 w 96"/>
                <a:gd name="T39" fmla="*/ 66 h 213"/>
                <a:gd name="T40" fmla="*/ 70 w 96"/>
                <a:gd name="T41" fmla="*/ 56 h 213"/>
                <a:gd name="T42" fmla="*/ 60 w 96"/>
                <a:gd name="T43" fmla="*/ 54 h 213"/>
                <a:gd name="T44" fmla="*/ 58 w 96"/>
                <a:gd name="T45" fmla="*/ 49 h 213"/>
                <a:gd name="T46" fmla="*/ 67 w 96"/>
                <a:gd name="T47" fmla="*/ 33 h 213"/>
                <a:gd name="T48" fmla="*/ 70 w 96"/>
                <a:gd name="T49" fmla="*/ 17 h 213"/>
                <a:gd name="T50" fmla="*/ 65 w 96"/>
                <a:gd name="T51" fmla="*/ 11 h 213"/>
                <a:gd name="T52" fmla="*/ 63 w 96"/>
                <a:gd name="T53" fmla="*/ 5 h 213"/>
                <a:gd name="T54" fmla="*/ 55 w 96"/>
                <a:gd name="T55" fmla="*/ 2 h 213"/>
                <a:gd name="T56" fmla="*/ 53 w 96"/>
                <a:gd name="T57" fmla="*/ 3 h 213"/>
                <a:gd name="T58" fmla="*/ 54 w 96"/>
                <a:gd name="T59" fmla="*/ 3 h 213"/>
                <a:gd name="T60" fmla="*/ 51 w 96"/>
                <a:gd name="T61" fmla="*/ 8 h 213"/>
                <a:gd name="T62" fmla="*/ 52 w 96"/>
                <a:gd name="T63" fmla="*/ 16 h 213"/>
                <a:gd name="T64" fmla="*/ 47 w 96"/>
                <a:gd name="T65" fmla="*/ 16 h 213"/>
                <a:gd name="T66" fmla="*/ 38 w 96"/>
                <a:gd name="T67" fmla="*/ 20 h 213"/>
                <a:gd name="T68" fmla="*/ 30 w 96"/>
                <a:gd name="T69" fmla="*/ 28 h 213"/>
                <a:gd name="T70" fmla="*/ 27 w 96"/>
                <a:gd name="T71" fmla="*/ 42 h 213"/>
                <a:gd name="T72" fmla="*/ 23 w 96"/>
                <a:gd name="T73" fmla="*/ 56 h 213"/>
                <a:gd name="T74" fmla="*/ 14 w 96"/>
                <a:gd name="T75" fmla="*/ 56 h 213"/>
                <a:gd name="T76" fmla="*/ 12 w 96"/>
                <a:gd name="T77" fmla="*/ 67 h 213"/>
                <a:gd name="T78" fmla="*/ 9 w 96"/>
                <a:gd name="T79" fmla="*/ 79 h 213"/>
                <a:gd name="T80" fmla="*/ 4 w 96"/>
                <a:gd name="T81" fmla="*/ 87 h 213"/>
                <a:gd name="T82" fmla="*/ 0 w 96"/>
                <a:gd name="T83" fmla="*/ 91 h 213"/>
                <a:gd name="T84" fmla="*/ 10 w 96"/>
                <a:gd name="T85" fmla="*/ 102 h 213"/>
                <a:gd name="T86" fmla="*/ 23 w 96"/>
                <a:gd name="T87" fmla="*/ 125 h 213"/>
                <a:gd name="T88" fmla="*/ 22 w 96"/>
                <a:gd name="T89" fmla="*/ 143 h 213"/>
                <a:gd name="T90" fmla="*/ 26 w 96"/>
                <a:gd name="T91" fmla="*/ 149 h 213"/>
                <a:gd name="T92" fmla="*/ 37 w 96"/>
                <a:gd name="T93" fmla="*/ 148 h 213"/>
                <a:gd name="T94" fmla="*/ 47 w 96"/>
                <a:gd name="T95" fmla="*/ 136 h 213"/>
                <a:gd name="T96" fmla="*/ 53 w 96"/>
                <a:gd name="T97" fmla="*/ 141 h 213"/>
                <a:gd name="T98" fmla="*/ 57 w 96"/>
                <a:gd name="T99" fmla="*/ 153 h 213"/>
                <a:gd name="T100" fmla="*/ 63 w 96"/>
                <a:gd name="T101" fmla="*/ 178 h 213"/>
                <a:gd name="T102" fmla="*/ 67 w 96"/>
                <a:gd name="T103" fmla="*/ 195 h 213"/>
                <a:gd name="T104" fmla="*/ 69 w 96"/>
                <a:gd name="T105" fmla="*/ 209 h 213"/>
                <a:gd name="T106" fmla="*/ 68 w 96"/>
                <a:gd name="T107" fmla="*/ 212 h 213"/>
                <a:gd name="T108" fmla="*/ 78 w 96"/>
                <a:gd name="T109" fmla="*/ 193 h 21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96"/>
                <a:gd name="T166" fmla="*/ 0 h 213"/>
                <a:gd name="T167" fmla="*/ 96 w 96"/>
                <a:gd name="T168" fmla="*/ 213 h 21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96" h="213">
                  <a:moveTo>
                    <a:pt x="78" y="193"/>
                  </a:moveTo>
                  <a:cubicBezTo>
                    <a:pt x="78" y="189"/>
                    <a:pt x="74" y="188"/>
                    <a:pt x="74" y="185"/>
                  </a:cubicBezTo>
                  <a:cubicBezTo>
                    <a:pt x="74" y="181"/>
                    <a:pt x="74" y="175"/>
                    <a:pt x="70" y="171"/>
                  </a:cubicBezTo>
                  <a:cubicBezTo>
                    <a:pt x="65" y="167"/>
                    <a:pt x="63" y="161"/>
                    <a:pt x="66" y="159"/>
                  </a:cubicBezTo>
                  <a:cubicBezTo>
                    <a:pt x="68" y="157"/>
                    <a:pt x="66" y="150"/>
                    <a:pt x="67" y="151"/>
                  </a:cubicBezTo>
                  <a:cubicBezTo>
                    <a:pt x="69" y="151"/>
                    <a:pt x="71" y="147"/>
                    <a:pt x="68" y="146"/>
                  </a:cubicBezTo>
                  <a:cubicBezTo>
                    <a:pt x="65" y="144"/>
                    <a:pt x="68" y="139"/>
                    <a:pt x="66" y="138"/>
                  </a:cubicBezTo>
                  <a:cubicBezTo>
                    <a:pt x="63" y="137"/>
                    <a:pt x="57" y="130"/>
                    <a:pt x="57" y="128"/>
                  </a:cubicBezTo>
                  <a:cubicBezTo>
                    <a:pt x="57" y="126"/>
                    <a:pt x="59" y="113"/>
                    <a:pt x="59" y="110"/>
                  </a:cubicBezTo>
                  <a:cubicBezTo>
                    <a:pt x="60" y="107"/>
                    <a:pt x="64" y="106"/>
                    <a:pt x="66" y="106"/>
                  </a:cubicBezTo>
                  <a:cubicBezTo>
                    <a:pt x="67" y="106"/>
                    <a:pt x="72" y="107"/>
                    <a:pt x="74" y="104"/>
                  </a:cubicBezTo>
                  <a:cubicBezTo>
                    <a:pt x="76" y="101"/>
                    <a:pt x="83" y="100"/>
                    <a:pt x="84" y="98"/>
                  </a:cubicBezTo>
                  <a:cubicBezTo>
                    <a:pt x="85" y="96"/>
                    <a:pt x="90" y="96"/>
                    <a:pt x="90" y="93"/>
                  </a:cubicBezTo>
                  <a:cubicBezTo>
                    <a:pt x="90" y="90"/>
                    <a:pt x="96" y="84"/>
                    <a:pt x="96" y="84"/>
                  </a:cubicBezTo>
                  <a:cubicBezTo>
                    <a:pt x="96" y="84"/>
                    <a:pt x="96" y="84"/>
                    <a:pt x="96" y="84"/>
                  </a:cubicBezTo>
                  <a:cubicBezTo>
                    <a:pt x="96" y="83"/>
                    <a:pt x="94" y="84"/>
                    <a:pt x="91" y="85"/>
                  </a:cubicBezTo>
                  <a:cubicBezTo>
                    <a:pt x="86" y="87"/>
                    <a:pt x="84" y="84"/>
                    <a:pt x="84" y="81"/>
                  </a:cubicBezTo>
                  <a:cubicBezTo>
                    <a:pt x="85" y="78"/>
                    <a:pt x="81" y="78"/>
                    <a:pt x="78" y="78"/>
                  </a:cubicBezTo>
                  <a:cubicBezTo>
                    <a:pt x="75" y="78"/>
                    <a:pt x="77" y="74"/>
                    <a:pt x="78" y="71"/>
                  </a:cubicBezTo>
                  <a:cubicBezTo>
                    <a:pt x="79" y="68"/>
                    <a:pt x="77" y="66"/>
                    <a:pt x="74" y="66"/>
                  </a:cubicBezTo>
                  <a:cubicBezTo>
                    <a:pt x="70" y="65"/>
                    <a:pt x="69" y="58"/>
                    <a:pt x="70" y="56"/>
                  </a:cubicBezTo>
                  <a:cubicBezTo>
                    <a:pt x="71" y="54"/>
                    <a:pt x="63" y="53"/>
                    <a:pt x="60" y="54"/>
                  </a:cubicBezTo>
                  <a:cubicBezTo>
                    <a:pt x="56" y="56"/>
                    <a:pt x="59" y="51"/>
                    <a:pt x="58" y="49"/>
                  </a:cubicBezTo>
                  <a:cubicBezTo>
                    <a:pt x="57" y="46"/>
                    <a:pt x="62" y="38"/>
                    <a:pt x="67" y="33"/>
                  </a:cubicBezTo>
                  <a:cubicBezTo>
                    <a:pt x="72" y="28"/>
                    <a:pt x="70" y="22"/>
                    <a:pt x="70" y="17"/>
                  </a:cubicBezTo>
                  <a:cubicBezTo>
                    <a:pt x="70" y="11"/>
                    <a:pt x="68" y="11"/>
                    <a:pt x="65" y="11"/>
                  </a:cubicBezTo>
                  <a:cubicBezTo>
                    <a:pt x="63" y="11"/>
                    <a:pt x="63" y="8"/>
                    <a:pt x="63" y="5"/>
                  </a:cubicBezTo>
                  <a:cubicBezTo>
                    <a:pt x="63" y="2"/>
                    <a:pt x="58" y="0"/>
                    <a:pt x="55" y="2"/>
                  </a:cubicBezTo>
                  <a:cubicBezTo>
                    <a:pt x="55" y="2"/>
                    <a:pt x="54" y="2"/>
                    <a:pt x="53" y="3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4" y="3"/>
                    <a:pt x="53" y="7"/>
                    <a:pt x="51" y="8"/>
                  </a:cubicBezTo>
                  <a:cubicBezTo>
                    <a:pt x="49" y="9"/>
                    <a:pt x="49" y="12"/>
                    <a:pt x="52" y="16"/>
                  </a:cubicBezTo>
                  <a:cubicBezTo>
                    <a:pt x="55" y="20"/>
                    <a:pt x="48" y="18"/>
                    <a:pt x="47" y="16"/>
                  </a:cubicBezTo>
                  <a:cubicBezTo>
                    <a:pt x="46" y="13"/>
                    <a:pt x="41" y="17"/>
                    <a:pt x="38" y="20"/>
                  </a:cubicBezTo>
                  <a:cubicBezTo>
                    <a:pt x="35" y="22"/>
                    <a:pt x="30" y="24"/>
                    <a:pt x="30" y="28"/>
                  </a:cubicBezTo>
                  <a:cubicBezTo>
                    <a:pt x="30" y="33"/>
                    <a:pt x="26" y="38"/>
                    <a:pt x="27" y="42"/>
                  </a:cubicBezTo>
                  <a:cubicBezTo>
                    <a:pt x="28" y="46"/>
                    <a:pt x="23" y="54"/>
                    <a:pt x="23" y="56"/>
                  </a:cubicBezTo>
                  <a:cubicBezTo>
                    <a:pt x="23" y="58"/>
                    <a:pt x="15" y="56"/>
                    <a:pt x="14" y="56"/>
                  </a:cubicBezTo>
                  <a:cubicBezTo>
                    <a:pt x="13" y="56"/>
                    <a:pt x="14" y="64"/>
                    <a:pt x="12" y="67"/>
                  </a:cubicBezTo>
                  <a:cubicBezTo>
                    <a:pt x="10" y="69"/>
                    <a:pt x="11" y="79"/>
                    <a:pt x="9" y="79"/>
                  </a:cubicBezTo>
                  <a:cubicBezTo>
                    <a:pt x="6" y="79"/>
                    <a:pt x="4" y="87"/>
                    <a:pt x="4" y="87"/>
                  </a:cubicBezTo>
                  <a:cubicBezTo>
                    <a:pt x="4" y="87"/>
                    <a:pt x="2" y="89"/>
                    <a:pt x="0" y="91"/>
                  </a:cubicBezTo>
                  <a:cubicBezTo>
                    <a:pt x="2" y="95"/>
                    <a:pt x="6" y="100"/>
                    <a:pt x="10" y="102"/>
                  </a:cubicBezTo>
                  <a:cubicBezTo>
                    <a:pt x="17" y="104"/>
                    <a:pt x="21" y="118"/>
                    <a:pt x="23" y="125"/>
                  </a:cubicBezTo>
                  <a:cubicBezTo>
                    <a:pt x="25" y="132"/>
                    <a:pt x="24" y="139"/>
                    <a:pt x="22" y="143"/>
                  </a:cubicBezTo>
                  <a:cubicBezTo>
                    <a:pt x="19" y="147"/>
                    <a:pt x="22" y="147"/>
                    <a:pt x="26" y="149"/>
                  </a:cubicBezTo>
                  <a:cubicBezTo>
                    <a:pt x="30" y="151"/>
                    <a:pt x="34" y="152"/>
                    <a:pt x="37" y="148"/>
                  </a:cubicBezTo>
                  <a:cubicBezTo>
                    <a:pt x="40" y="144"/>
                    <a:pt x="46" y="141"/>
                    <a:pt x="47" y="136"/>
                  </a:cubicBezTo>
                  <a:cubicBezTo>
                    <a:pt x="48" y="132"/>
                    <a:pt x="50" y="138"/>
                    <a:pt x="53" y="141"/>
                  </a:cubicBezTo>
                  <a:cubicBezTo>
                    <a:pt x="55" y="143"/>
                    <a:pt x="57" y="148"/>
                    <a:pt x="57" y="153"/>
                  </a:cubicBezTo>
                  <a:cubicBezTo>
                    <a:pt x="58" y="159"/>
                    <a:pt x="58" y="173"/>
                    <a:pt x="63" y="178"/>
                  </a:cubicBezTo>
                  <a:cubicBezTo>
                    <a:pt x="68" y="182"/>
                    <a:pt x="69" y="192"/>
                    <a:pt x="67" y="195"/>
                  </a:cubicBezTo>
                  <a:cubicBezTo>
                    <a:pt x="66" y="199"/>
                    <a:pt x="70" y="205"/>
                    <a:pt x="69" y="209"/>
                  </a:cubicBezTo>
                  <a:cubicBezTo>
                    <a:pt x="68" y="209"/>
                    <a:pt x="68" y="211"/>
                    <a:pt x="68" y="212"/>
                  </a:cubicBezTo>
                  <a:cubicBezTo>
                    <a:pt x="72" y="213"/>
                    <a:pt x="78" y="193"/>
                    <a:pt x="78" y="19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6" name="Freeform 61"/>
            <p:cNvSpPr>
              <a:spLocks noChangeArrowheads="1"/>
            </p:cNvSpPr>
            <p:nvPr/>
          </p:nvSpPr>
          <p:spPr bwMode="auto">
            <a:xfrm>
              <a:off x="5551507" y="1843089"/>
              <a:ext cx="65088" cy="39688"/>
            </a:xfrm>
            <a:custGeom>
              <a:avLst/>
              <a:gdLst>
                <a:gd name="T0" fmla="*/ 33 w 34"/>
                <a:gd name="T1" fmla="*/ 7 h 21"/>
                <a:gd name="T2" fmla="*/ 20 w 34"/>
                <a:gd name="T3" fmla="*/ 3 h 21"/>
                <a:gd name="T4" fmla="*/ 11 w 34"/>
                <a:gd name="T5" fmla="*/ 2 h 21"/>
                <a:gd name="T6" fmla="*/ 3 w 34"/>
                <a:gd name="T7" fmla="*/ 9 h 21"/>
                <a:gd name="T8" fmla="*/ 0 w 34"/>
                <a:gd name="T9" fmla="*/ 14 h 21"/>
                <a:gd name="T10" fmla="*/ 3 w 34"/>
                <a:gd name="T11" fmla="*/ 16 h 21"/>
                <a:gd name="T12" fmla="*/ 11 w 34"/>
                <a:gd name="T13" fmla="*/ 18 h 21"/>
                <a:gd name="T14" fmla="*/ 21 w 34"/>
                <a:gd name="T15" fmla="*/ 19 h 21"/>
                <a:gd name="T16" fmla="*/ 32 w 34"/>
                <a:gd name="T17" fmla="*/ 17 h 21"/>
                <a:gd name="T18" fmla="*/ 31 w 34"/>
                <a:gd name="T19" fmla="*/ 8 h 21"/>
                <a:gd name="T20" fmla="*/ 33 w 34"/>
                <a:gd name="T21" fmla="*/ 7 h 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"/>
                <a:gd name="T34" fmla="*/ 0 h 21"/>
                <a:gd name="T35" fmla="*/ 34 w 34"/>
                <a:gd name="T36" fmla="*/ 21 h 2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" h="21">
                  <a:moveTo>
                    <a:pt x="33" y="7"/>
                  </a:moveTo>
                  <a:cubicBezTo>
                    <a:pt x="26" y="1"/>
                    <a:pt x="24" y="6"/>
                    <a:pt x="20" y="3"/>
                  </a:cubicBezTo>
                  <a:cubicBezTo>
                    <a:pt x="15" y="1"/>
                    <a:pt x="13" y="0"/>
                    <a:pt x="11" y="2"/>
                  </a:cubicBezTo>
                  <a:cubicBezTo>
                    <a:pt x="8" y="4"/>
                    <a:pt x="5" y="3"/>
                    <a:pt x="3" y="9"/>
                  </a:cubicBezTo>
                  <a:cubicBezTo>
                    <a:pt x="2" y="11"/>
                    <a:pt x="1" y="12"/>
                    <a:pt x="0" y="14"/>
                  </a:cubicBezTo>
                  <a:cubicBezTo>
                    <a:pt x="1" y="15"/>
                    <a:pt x="2" y="16"/>
                    <a:pt x="3" y="16"/>
                  </a:cubicBezTo>
                  <a:cubicBezTo>
                    <a:pt x="5" y="16"/>
                    <a:pt x="7" y="19"/>
                    <a:pt x="11" y="18"/>
                  </a:cubicBezTo>
                  <a:cubicBezTo>
                    <a:pt x="14" y="17"/>
                    <a:pt x="16" y="20"/>
                    <a:pt x="21" y="19"/>
                  </a:cubicBezTo>
                  <a:cubicBezTo>
                    <a:pt x="26" y="17"/>
                    <a:pt x="31" y="21"/>
                    <a:pt x="32" y="17"/>
                  </a:cubicBezTo>
                  <a:cubicBezTo>
                    <a:pt x="34" y="14"/>
                    <a:pt x="31" y="8"/>
                    <a:pt x="31" y="8"/>
                  </a:cubicBezTo>
                  <a:cubicBezTo>
                    <a:pt x="31" y="8"/>
                    <a:pt x="32" y="7"/>
                    <a:pt x="33" y="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7" name="Freeform 62"/>
            <p:cNvSpPr>
              <a:spLocks noChangeArrowheads="1"/>
            </p:cNvSpPr>
            <p:nvPr/>
          </p:nvSpPr>
          <p:spPr bwMode="auto">
            <a:xfrm>
              <a:off x="5821383" y="1955802"/>
              <a:ext cx="160339" cy="331788"/>
            </a:xfrm>
            <a:custGeom>
              <a:avLst/>
              <a:gdLst>
                <a:gd name="T0" fmla="*/ 62 w 84"/>
                <a:gd name="T1" fmla="*/ 22 h 174"/>
                <a:gd name="T2" fmla="*/ 51 w 84"/>
                <a:gd name="T3" fmla="*/ 13 h 174"/>
                <a:gd name="T4" fmla="*/ 48 w 84"/>
                <a:gd name="T5" fmla="*/ 7 h 174"/>
                <a:gd name="T6" fmla="*/ 38 w 84"/>
                <a:gd name="T7" fmla="*/ 2 h 174"/>
                <a:gd name="T8" fmla="*/ 29 w 84"/>
                <a:gd name="T9" fmla="*/ 7 h 174"/>
                <a:gd name="T10" fmla="*/ 22 w 84"/>
                <a:gd name="T11" fmla="*/ 9 h 174"/>
                <a:gd name="T12" fmla="*/ 12 w 84"/>
                <a:gd name="T13" fmla="*/ 9 h 174"/>
                <a:gd name="T14" fmla="*/ 4 w 84"/>
                <a:gd name="T15" fmla="*/ 10 h 174"/>
                <a:gd name="T16" fmla="*/ 0 w 84"/>
                <a:gd name="T17" fmla="*/ 12 h 174"/>
                <a:gd name="T18" fmla="*/ 5 w 84"/>
                <a:gd name="T19" fmla="*/ 18 h 174"/>
                <a:gd name="T20" fmla="*/ 10 w 84"/>
                <a:gd name="T21" fmla="*/ 27 h 174"/>
                <a:gd name="T22" fmla="*/ 20 w 84"/>
                <a:gd name="T23" fmla="*/ 32 h 174"/>
                <a:gd name="T24" fmla="*/ 27 w 84"/>
                <a:gd name="T25" fmla="*/ 34 h 174"/>
                <a:gd name="T26" fmla="*/ 31 w 84"/>
                <a:gd name="T27" fmla="*/ 42 h 174"/>
                <a:gd name="T28" fmla="*/ 22 w 84"/>
                <a:gd name="T29" fmla="*/ 47 h 174"/>
                <a:gd name="T30" fmla="*/ 35 w 84"/>
                <a:gd name="T31" fmla="*/ 58 h 174"/>
                <a:gd name="T32" fmla="*/ 40 w 84"/>
                <a:gd name="T33" fmla="*/ 68 h 174"/>
                <a:gd name="T34" fmla="*/ 50 w 84"/>
                <a:gd name="T35" fmla="*/ 80 h 174"/>
                <a:gd name="T36" fmla="*/ 59 w 84"/>
                <a:gd name="T37" fmla="*/ 89 h 174"/>
                <a:gd name="T38" fmla="*/ 61 w 84"/>
                <a:gd name="T39" fmla="*/ 100 h 174"/>
                <a:gd name="T40" fmla="*/ 65 w 84"/>
                <a:gd name="T41" fmla="*/ 119 h 174"/>
                <a:gd name="T42" fmla="*/ 57 w 84"/>
                <a:gd name="T43" fmla="*/ 132 h 174"/>
                <a:gd name="T44" fmla="*/ 47 w 84"/>
                <a:gd name="T45" fmla="*/ 138 h 174"/>
                <a:gd name="T46" fmla="*/ 47 w 84"/>
                <a:gd name="T47" fmla="*/ 148 h 174"/>
                <a:gd name="T48" fmla="*/ 34 w 84"/>
                <a:gd name="T49" fmla="*/ 148 h 174"/>
                <a:gd name="T50" fmla="*/ 27 w 84"/>
                <a:gd name="T51" fmla="*/ 153 h 174"/>
                <a:gd name="T52" fmla="*/ 32 w 84"/>
                <a:gd name="T53" fmla="*/ 157 h 174"/>
                <a:gd name="T54" fmla="*/ 29 w 84"/>
                <a:gd name="T55" fmla="*/ 167 h 174"/>
                <a:gd name="T56" fmla="*/ 34 w 84"/>
                <a:gd name="T57" fmla="*/ 172 h 174"/>
                <a:gd name="T58" fmla="*/ 45 w 84"/>
                <a:gd name="T59" fmla="*/ 164 h 174"/>
                <a:gd name="T60" fmla="*/ 47 w 84"/>
                <a:gd name="T61" fmla="*/ 159 h 174"/>
                <a:gd name="T62" fmla="*/ 50 w 84"/>
                <a:gd name="T63" fmla="*/ 153 h 174"/>
                <a:gd name="T64" fmla="*/ 57 w 84"/>
                <a:gd name="T65" fmla="*/ 152 h 174"/>
                <a:gd name="T66" fmla="*/ 73 w 84"/>
                <a:gd name="T67" fmla="*/ 145 h 174"/>
                <a:gd name="T68" fmla="*/ 81 w 84"/>
                <a:gd name="T69" fmla="*/ 130 h 174"/>
                <a:gd name="T70" fmla="*/ 79 w 84"/>
                <a:gd name="T71" fmla="*/ 104 h 174"/>
                <a:gd name="T72" fmla="*/ 68 w 84"/>
                <a:gd name="T73" fmla="*/ 86 h 174"/>
                <a:gd name="T74" fmla="*/ 50 w 84"/>
                <a:gd name="T75" fmla="*/ 71 h 174"/>
                <a:gd name="T76" fmla="*/ 45 w 84"/>
                <a:gd name="T77" fmla="*/ 62 h 174"/>
                <a:gd name="T78" fmla="*/ 42 w 84"/>
                <a:gd name="T79" fmla="*/ 47 h 174"/>
                <a:gd name="T80" fmla="*/ 50 w 84"/>
                <a:gd name="T81" fmla="*/ 37 h 174"/>
                <a:gd name="T82" fmla="*/ 54 w 84"/>
                <a:gd name="T83" fmla="*/ 30 h 174"/>
                <a:gd name="T84" fmla="*/ 63 w 84"/>
                <a:gd name="T85" fmla="*/ 24 h 174"/>
                <a:gd name="T86" fmla="*/ 64 w 84"/>
                <a:gd name="T87" fmla="*/ 24 h 174"/>
                <a:gd name="T88" fmla="*/ 62 w 84"/>
                <a:gd name="T89" fmla="*/ 22 h 17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4"/>
                <a:gd name="T136" fmla="*/ 0 h 174"/>
                <a:gd name="T137" fmla="*/ 84 w 84"/>
                <a:gd name="T138" fmla="*/ 174 h 17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4" h="174">
                  <a:moveTo>
                    <a:pt x="62" y="22"/>
                  </a:moveTo>
                  <a:cubicBezTo>
                    <a:pt x="59" y="21"/>
                    <a:pt x="51" y="15"/>
                    <a:pt x="51" y="13"/>
                  </a:cubicBezTo>
                  <a:cubicBezTo>
                    <a:pt x="51" y="11"/>
                    <a:pt x="55" y="7"/>
                    <a:pt x="48" y="7"/>
                  </a:cubicBezTo>
                  <a:cubicBezTo>
                    <a:pt x="40" y="6"/>
                    <a:pt x="40" y="3"/>
                    <a:pt x="38" y="2"/>
                  </a:cubicBezTo>
                  <a:cubicBezTo>
                    <a:pt x="37" y="0"/>
                    <a:pt x="31" y="4"/>
                    <a:pt x="29" y="7"/>
                  </a:cubicBezTo>
                  <a:cubicBezTo>
                    <a:pt x="28" y="11"/>
                    <a:pt x="26" y="7"/>
                    <a:pt x="22" y="9"/>
                  </a:cubicBezTo>
                  <a:cubicBezTo>
                    <a:pt x="18" y="11"/>
                    <a:pt x="14" y="6"/>
                    <a:pt x="12" y="9"/>
                  </a:cubicBezTo>
                  <a:cubicBezTo>
                    <a:pt x="10" y="12"/>
                    <a:pt x="6" y="7"/>
                    <a:pt x="4" y="10"/>
                  </a:cubicBezTo>
                  <a:cubicBezTo>
                    <a:pt x="3" y="11"/>
                    <a:pt x="2" y="11"/>
                    <a:pt x="0" y="12"/>
                  </a:cubicBezTo>
                  <a:cubicBezTo>
                    <a:pt x="2" y="14"/>
                    <a:pt x="5" y="16"/>
                    <a:pt x="5" y="18"/>
                  </a:cubicBezTo>
                  <a:cubicBezTo>
                    <a:pt x="5" y="21"/>
                    <a:pt x="10" y="23"/>
                    <a:pt x="10" y="27"/>
                  </a:cubicBezTo>
                  <a:cubicBezTo>
                    <a:pt x="10" y="30"/>
                    <a:pt x="17" y="33"/>
                    <a:pt x="20" y="32"/>
                  </a:cubicBezTo>
                  <a:cubicBezTo>
                    <a:pt x="22" y="30"/>
                    <a:pt x="27" y="29"/>
                    <a:pt x="27" y="34"/>
                  </a:cubicBezTo>
                  <a:cubicBezTo>
                    <a:pt x="28" y="39"/>
                    <a:pt x="31" y="39"/>
                    <a:pt x="31" y="42"/>
                  </a:cubicBezTo>
                  <a:cubicBezTo>
                    <a:pt x="31" y="46"/>
                    <a:pt x="24" y="44"/>
                    <a:pt x="22" y="47"/>
                  </a:cubicBezTo>
                  <a:cubicBezTo>
                    <a:pt x="21" y="51"/>
                    <a:pt x="35" y="55"/>
                    <a:pt x="35" y="58"/>
                  </a:cubicBezTo>
                  <a:cubicBezTo>
                    <a:pt x="35" y="61"/>
                    <a:pt x="39" y="64"/>
                    <a:pt x="40" y="68"/>
                  </a:cubicBezTo>
                  <a:cubicBezTo>
                    <a:pt x="42" y="72"/>
                    <a:pt x="48" y="76"/>
                    <a:pt x="50" y="80"/>
                  </a:cubicBezTo>
                  <a:cubicBezTo>
                    <a:pt x="51" y="84"/>
                    <a:pt x="57" y="87"/>
                    <a:pt x="59" y="89"/>
                  </a:cubicBezTo>
                  <a:cubicBezTo>
                    <a:pt x="61" y="91"/>
                    <a:pt x="62" y="96"/>
                    <a:pt x="61" y="100"/>
                  </a:cubicBezTo>
                  <a:cubicBezTo>
                    <a:pt x="60" y="104"/>
                    <a:pt x="60" y="112"/>
                    <a:pt x="65" y="119"/>
                  </a:cubicBezTo>
                  <a:cubicBezTo>
                    <a:pt x="69" y="125"/>
                    <a:pt x="60" y="128"/>
                    <a:pt x="57" y="132"/>
                  </a:cubicBezTo>
                  <a:cubicBezTo>
                    <a:pt x="54" y="135"/>
                    <a:pt x="55" y="140"/>
                    <a:pt x="47" y="138"/>
                  </a:cubicBezTo>
                  <a:cubicBezTo>
                    <a:pt x="38" y="136"/>
                    <a:pt x="48" y="145"/>
                    <a:pt x="47" y="148"/>
                  </a:cubicBezTo>
                  <a:cubicBezTo>
                    <a:pt x="45" y="151"/>
                    <a:pt x="34" y="145"/>
                    <a:pt x="34" y="148"/>
                  </a:cubicBezTo>
                  <a:cubicBezTo>
                    <a:pt x="34" y="150"/>
                    <a:pt x="30" y="152"/>
                    <a:pt x="27" y="153"/>
                  </a:cubicBezTo>
                  <a:cubicBezTo>
                    <a:pt x="28" y="155"/>
                    <a:pt x="30" y="156"/>
                    <a:pt x="32" y="157"/>
                  </a:cubicBezTo>
                  <a:cubicBezTo>
                    <a:pt x="35" y="159"/>
                    <a:pt x="29" y="162"/>
                    <a:pt x="29" y="167"/>
                  </a:cubicBezTo>
                  <a:cubicBezTo>
                    <a:pt x="29" y="172"/>
                    <a:pt x="33" y="174"/>
                    <a:pt x="34" y="172"/>
                  </a:cubicBezTo>
                  <a:cubicBezTo>
                    <a:pt x="36" y="169"/>
                    <a:pt x="42" y="165"/>
                    <a:pt x="45" y="164"/>
                  </a:cubicBezTo>
                  <a:cubicBezTo>
                    <a:pt x="47" y="163"/>
                    <a:pt x="45" y="159"/>
                    <a:pt x="47" y="159"/>
                  </a:cubicBezTo>
                  <a:cubicBezTo>
                    <a:pt x="50" y="160"/>
                    <a:pt x="49" y="156"/>
                    <a:pt x="50" y="153"/>
                  </a:cubicBezTo>
                  <a:cubicBezTo>
                    <a:pt x="51" y="151"/>
                    <a:pt x="53" y="152"/>
                    <a:pt x="57" y="152"/>
                  </a:cubicBezTo>
                  <a:cubicBezTo>
                    <a:pt x="61" y="152"/>
                    <a:pt x="67" y="149"/>
                    <a:pt x="73" y="145"/>
                  </a:cubicBezTo>
                  <a:cubicBezTo>
                    <a:pt x="78" y="141"/>
                    <a:pt x="79" y="140"/>
                    <a:pt x="81" y="130"/>
                  </a:cubicBezTo>
                  <a:cubicBezTo>
                    <a:pt x="84" y="119"/>
                    <a:pt x="79" y="107"/>
                    <a:pt x="79" y="104"/>
                  </a:cubicBezTo>
                  <a:cubicBezTo>
                    <a:pt x="79" y="101"/>
                    <a:pt x="71" y="86"/>
                    <a:pt x="68" y="86"/>
                  </a:cubicBezTo>
                  <a:cubicBezTo>
                    <a:pt x="65" y="86"/>
                    <a:pt x="52" y="73"/>
                    <a:pt x="50" y="71"/>
                  </a:cubicBezTo>
                  <a:cubicBezTo>
                    <a:pt x="48" y="69"/>
                    <a:pt x="48" y="65"/>
                    <a:pt x="45" y="62"/>
                  </a:cubicBezTo>
                  <a:cubicBezTo>
                    <a:pt x="42" y="59"/>
                    <a:pt x="41" y="52"/>
                    <a:pt x="42" y="47"/>
                  </a:cubicBezTo>
                  <a:cubicBezTo>
                    <a:pt x="43" y="42"/>
                    <a:pt x="50" y="40"/>
                    <a:pt x="50" y="37"/>
                  </a:cubicBezTo>
                  <a:cubicBezTo>
                    <a:pt x="50" y="33"/>
                    <a:pt x="51" y="30"/>
                    <a:pt x="54" y="30"/>
                  </a:cubicBezTo>
                  <a:cubicBezTo>
                    <a:pt x="58" y="30"/>
                    <a:pt x="62" y="27"/>
                    <a:pt x="63" y="24"/>
                  </a:cubicBezTo>
                  <a:cubicBezTo>
                    <a:pt x="63" y="24"/>
                    <a:pt x="64" y="24"/>
                    <a:pt x="64" y="24"/>
                  </a:cubicBezTo>
                  <a:cubicBezTo>
                    <a:pt x="63" y="22"/>
                    <a:pt x="62" y="22"/>
                    <a:pt x="62" y="22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8" name="Freeform 63"/>
            <p:cNvSpPr>
              <a:spLocks noChangeArrowheads="1"/>
            </p:cNvSpPr>
            <p:nvPr/>
          </p:nvSpPr>
          <p:spPr bwMode="auto">
            <a:xfrm>
              <a:off x="5821383" y="2154240"/>
              <a:ext cx="131763" cy="93663"/>
            </a:xfrm>
            <a:custGeom>
              <a:avLst/>
              <a:gdLst>
                <a:gd name="T0" fmla="*/ 34 w 69"/>
                <a:gd name="T1" fmla="*/ 44 h 49"/>
                <a:gd name="T2" fmla="*/ 47 w 69"/>
                <a:gd name="T3" fmla="*/ 44 h 49"/>
                <a:gd name="T4" fmla="*/ 47 w 69"/>
                <a:gd name="T5" fmla="*/ 34 h 49"/>
                <a:gd name="T6" fmla="*/ 57 w 69"/>
                <a:gd name="T7" fmla="*/ 28 h 49"/>
                <a:gd name="T8" fmla="*/ 65 w 69"/>
                <a:gd name="T9" fmla="*/ 15 h 49"/>
                <a:gd name="T10" fmla="*/ 61 w 69"/>
                <a:gd name="T11" fmla="*/ 1 h 49"/>
                <a:gd name="T12" fmla="*/ 53 w 69"/>
                <a:gd name="T13" fmla="*/ 2 h 49"/>
                <a:gd name="T14" fmla="*/ 45 w 69"/>
                <a:gd name="T15" fmla="*/ 5 h 49"/>
                <a:gd name="T16" fmla="*/ 42 w 69"/>
                <a:gd name="T17" fmla="*/ 8 h 49"/>
                <a:gd name="T18" fmla="*/ 35 w 69"/>
                <a:gd name="T19" fmla="*/ 3 h 49"/>
                <a:gd name="T20" fmla="*/ 20 w 69"/>
                <a:gd name="T21" fmla="*/ 3 h 49"/>
                <a:gd name="T22" fmla="*/ 4 w 69"/>
                <a:gd name="T23" fmla="*/ 10 h 49"/>
                <a:gd name="T24" fmla="*/ 5 w 69"/>
                <a:gd name="T25" fmla="*/ 21 h 49"/>
                <a:gd name="T26" fmla="*/ 6 w 69"/>
                <a:gd name="T27" fmla="*/ 29 h 49"/>
                <a:gd name="T28" fmla="*/ 6 w 69"/>
                <a:gd name="T29" fmla="*/ 30 h 49"/>
                <a:gd name="T30" fmla="*/ 9 w 69"/>
                <a:gd name="T31" fmla="*/ 40 h 49"/>
                <a:gd name="T32" fmla="*/ 16 w 69"/>
                <a:gd name="T33" fmla="*/ 41 h 49"/>
                <a:gd name="T34" fmla="*/ 17 w 69"/>
                <a:gd name="T35" fmla="*/ 47 h 49"/>
                <a:gd name="T36" fmla="*/ 26 w 69"/>
                <a:gd name="T37" fmla="*/ 48 h 49"/>
                <a:gd name="T38" fmla="*/ 27 w 69"/>
                <a:gd name="T39" fmla="*/ 49 h 49"/>
                <a:gd name="T40" fmla="*/ 34 w 69"/>
                <a:gd name="T41" fmla="*/ 44 h 4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9"/>
                <a:gd name="T64" fmla="*/ 0 h 49"/>
                <a:gd name="T65" fmla="*/ 69 w 69"/>
                <a:gd name="T66" fmla="*/ 49 h 4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9" h="49">
                  <a:moveTo>
                    <a:pt x="34" y="44"/>
                  </a:moveTo>
                  <a:cubicBezTo>
                    <a:pt x="34" y="41"/>
                    <a:pt x="45" y="47"/>
                    <a:pt x="47" y="44"/>
                  </a:cubicBezTo>
                  <a:cubicBezTo>
                    <a:pt x="48" y="41"/>
                    <a:pt x="38" y="32"/>
                    <a:pt x="47" y="34"/>
                  </a:cubicBezTo>
                  <a:cubicBezTo>
                    <a:pt x="55" y="36"/>
                    <a:pt x="54" y="31"/>
                    <a:pt x="57" y="28"/>
                  </a:cubicBezTo>
                  <a:cubicBezTo>
                    <a:pt x="60" y="24"/>
                    <a:pt x="69" y="21"/>
                    <a:pt x="65" y="15"/>
                  </a:cubicBezTo>
                  <a:cubicBezTo>
                    <a:pt x="61" y="10"/>
                    <a:pt x="61" y="5"/>
                    <a:pt x="61" y="1"/>
                  </a:cubicBezTo>
                  <a:cubicBezTo>
                    <a:pt x="58" y="3"/>
                    <a:pt x="54" y="3"/>
                    <a:pt x="53" y="2"/>
                  </a:cubicBezTo>
                  <a:cubicBezTo>
                    <a:pt x="50" y="1"/>
                    <a:pt x="45" y="1"/>
                    <a:pt x="45" y="5"/>
                  </a:cubicBezTo>
                  <a:cubicBezTo>
                    <a:pt x="45" y="9"/>
                    <a:pt x="41" y="9"/>
                    <a:pt x="42" y="8"/>
                  </a:cubicBezTo>
                  <a:cubicBezTo>
                    <a:pt x="42" y="6"/>
                    <a:pt x="38" y="6"/>
                    <a:pt x="35" y="3"/>
                  </a:cubicBezTo>
                  <a:cubicBezTo>
                    <a:pt x="33" y="0"/>
                    <a:pt x="24" y="4"/>
                    <a:pt x="20" y="3"/>
                  </a:cubicBezTo>
                  <a:cubicBezTo>
                    <a:pt x="16" y="1"/>
                    <a:pt x="9" y="5"/>
                    <a:pt x="4" y="10"/>
                  </a:cubicBezTo>
                  <a:cubicBezTo>
                    <a:pt x="0" y="16"/>
                    <a:pt x="5" y="16"/>
                    <a:pt x="5" y="21"/>
                  </a:cubicBezTo>
                  <a:cubicBezTo>
                    <a:pt x="5" y="25"/>
                    <a:pt x="8" y="25"/>
                    <a:pt x="6" y="29"/>
                  </a:cubicBezTo>
                  <a:cubicBezTo>
                    <a:pt x="6" y="29"/>
                    <a:pt x="6" y="29"/>
                    <a:pt x="6" y="30"/>
                  </a:cubicBezTo>
                  <a:cubicBezTo>
                    <a:pt x="11" y="31"/>
                    <a:pt x="9" y="37"/>
                    <a:pt x="9" y="40"/>
                  </a:cubicBezTo>
                  <a:cubicBezTo>
                    <a:pt x="10" y="43"/>
                    <a:pt x="14" y="41"/>
                    <a:pt x="16" y="41"/>
                  </a:cubicBezTo>
                  <a:cubicBezTo>
                    <a:pt x="19" y="41"/>
                    <a:pt x="15" y="45"/>
                    <a:pt x="17" y="47"/>
                  </a:cubicBezTo>
                  <a:cubicBezTo>
                    <a:pt x="19" y="49"/>
                    <a:pt x="25" y="45"/>
                    <a:pt x="26" y="48"/>
                  </a:cubicBezTo>
                  <a:cubicBezTo>
                    <a:pt x="26" y="48"/>
                    <a:pt x="26" y="49"/>
                    <a:pt x="27" y="49"/>
                  </a:cubicBezTo>
                  <a:cubicBezTo>
                    <a:pt x="30" y="48"/>
                    <a:pt x="34" y="46"/>
                    <a:pt x="34" y="4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9" name="Freeform 64"/>
            <p:cNvSpPr>
              <a:spLocks noChangeArrowheads="1"/>
            </p:cNvSpPr>
            <p:nvPr/>
          </p:nvSpPr>
          <p:spPr bwMode="auto">
            <a:xfrm>
              <a:off x="5778520" y="1976439"/>
              <a:ext cx="160339" cy="195263"/>
            </a:xfrm>
            <a:custGeom>
              <a:avLst/>
              <a:gdLst>
                <a:gd name="T0" fmla="*/ 57 w 84"/>
                <a:gd name="T1" fmla="*/ 47 h 102"/>
                <a:gd name="T2" fmla="*/ 44 w 84"/>
                <a:gd name="T3" fmla="*/ 36 h 102"/>
                <a:gd name="T4" fmla="*/ 53 w 84"/>
                <a:gd name="T5" fmla="*/ 31 h 102"/>
                <a:gd name="T6" fmla="*/ 49 w 84"/>
                <a:gd name="T7" fmla="*/ 23 h 102"/>
                <a:gd name="T8" fmla="*/ 42 w 84"/>
                <a:gd name="T9" fmla="*/ 21 h 102"/>
                <a:gd name="T10" fmla="*/ 32 w 84"/>
                <a:gd name="T11" fmla="*/ 16 h 102"/>
                <a:gd name="T12" fmla="*/ 27 w 84"/>
                <a:gd name="T13" fmla="*/ 7 h 102"/>
                <a:gd name="T14" fmla="*/ 22 w 84"/>
                <a:gd name="T15" fmla="*/ 1 h 102"/>
                <a:gd name="T16" fmla="*/ 18 w 84"/>
                <a:gd name="T17" fmla="*/ 1 h 102"/>
                <a:gd name="T18" fmla="*/ 16 w 84"/>
                <a:gd name="T19" fmla="*/ 7 h 102"/>
                <a:gd name="T20" fmla="*/ 16 w 84"/>
                <a:gd name="T21" fmla="*/ 16 h 102"/>
                <a:gd name="T22" fmla="*/ 10 w 84"/>
                <a:gd name="T23" fmla="*/ 11 h 102"/>
                <a:gd name="T24" fmla="*/ 4 w 84"/>
                <a:gd name="T25" fmla="*/ 20 h 102"/>
                <a:gd name="T26" fmla="*/ 0 w 84"/>
                <a:gd name="T27" fmla="*/ 23 h 102"/>
                <a:gd name="T28" fmla="*/ 2 w 84"/>
                <a:gd name="T29" fmla="*/ 25 h 102"/>
                <a:gd name="T30" fmla="*/ 3 w 84"/>
                <a:gd name="T31" fmla="*/ 34 h 102"/>
                <a:gd name="T32" fmla="*/ 11 w 84"/>
                <a:gd name="T33" fmla="*/ 37 h 102"/>
                <a:gd name="T34" fmla="*/ 10 w 84"/>
                <a:gd name="T35" fmla="*/ 49 h 102"/>
                <a:gd name="T36" fmla="*/ 7 w 84"/>
                <a:gd name="T37" fmla="*/ 58 h 102"/>
                <a:gd name="T38" fmla="*/ 17 w 84"/>
                <a:gd name="T39" fmla="*/ 54 h 102"/>
                <a:gd name="T40" fmla="*/ 26 w 84"/>
                <a:gd name="T41" fmla="*/ 53 h 102"/>
                <a:gd name="T42" fmla="*/ 33 w 84"/>
                <a:gd name="T43" fmla="*/ 51 h 102"/>
                <a:gd name="T44" fmla="*/ 43 w 84"/>
                <a:gd name="T45" fmla="*/ 51 h 102"/>
                <a:gd name="T46" fmla="*/ 52 w 84"/>
                <a:gd name="T47" fmla="*/ 59 h 102"/>
                <a:gd name="T48" fmla="*/ 52 w 84"/>
                <a:gd name="T49" fmla="*/ 73 h 102"/>
                <a:gd name="T50" fmla="*/ 60 w 84"/>
                <a:gd name="T51" fmla="*/ 85 h 102"/>
                <a:gd name="T52" fmla="*/ 59 w 84"/>
                <a:gd name="T53" fmla="*/ 97 h 102"/>
                <a:gd name="T54" fmla="*/ 64 w 84"/>
                <a:gd name="T55" fmla="*/ 101 h 102"/>
                <a:gd name="T56" fmla="*/ 67 w 84"/>
                <a:gd name="T57" fmla="*/ 98 h 102"/>
                <a:gd name="T58" fmla="*/ 75 w 84"/>
                <a:gd name="T59" fmla="*/ 95 h 102"/>
                <a:gd name="T60" fmla="*/ 83 w 84"/>
                <a:gd name="T61" fmla="*/ 94 h 102"/>
                <a:gd name="T62" fmla="*/ 83 w 84"/>
                <a:gd name="T63" fmla="*/ 89 h 102"/>
                <a:gd name="T64" fmla="*/ 81 w 84"/>
                <a:gd name="T65" fmla="*/ 78 h 102"/>
                <a:gd name="T66" fmla="*/ 72 w 84"/>
                <a:gd name="T67" fmla="*/ 69 h 102"/>
                <a:gd name="T68" fmla="*/ 62 w 84"/>
                <a:gd name="T69" fmla="*/ 57 h 102"/>
                <a:gd name="T70" fmla="*/ 57 w 84"/>
                <a:gd name="T71" fmla="*/ 47 h 1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84"/>
                <a:gd name="T109" fmla="*/ 0 h 102"/>
                <a:gd name="T110" fmla="*/ 84 w 84"/>
                <a:gd name="T111" fmla="*/ 102 h 10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84" h="102">
                  <a:moveTo>
                    <a:pt x="57" y="47"/>
                  </a:moveTo>
                  <a:cubicBezTo>
                    <a:pt x="57" y="44"/>
                    <a:pt x="43" y="40"/>
                    <a:pt x="44" y="36"/>
                  </a:cubicBezTo>
                  <a:cubicBezTo>
                    <a:pt x="46" y="33"/>
                    <a:pt x="53" y="35"/>
                    <a:pt x="53" y="31"/>
                  </a:cubicBezTo>
                  <a:cubicBezTo>
                    <a:pt x="53" y="28"/>
                    <a:pt x="50" y="28"/>
                    <a:pt x="49" y="23"/>
                  </a:cubicBezTo>
                  <a:cubicBezTo>
                    <a:pt x="49" y="18"/>
                    <a:pt x="44" y="19"/>
                    <a:pt x="42" y="21"/>
                  </a:cubicBezTo>
                  <a:cubicBezTo>
                    <a:pt x="39" y="22"/>
                    <a:pt x="32" y="19"/>
                    <a:pt x="32" y="16"/>
                  </a:cubicBezTo>
                  <a:cubicBezTo>
                    <a:pt x="32" y="12"/>
                    <a:pt x="27" y="10"/>
                    <a:pt x="27" y="7"/>
                  </a:cubicBezTo>
                  <a:cubicBezTo>
                    <a:pt x="27" y="5"/>
                    <a:pt x="24" y="3"/>
                    <a:pt x="22" y="1"/>
                  </a:cubicBezTo>
                  <a:cubicBezTo>
                    <a:pt x="21" y="2"/>
                    <a:pt x="19" y="2"/>
                    <a:pt x="18" y="1"/>
                  </a:cubicBezTo>
                  <a:cubicBezTo>
                    <a:pt x="17" y="0"/>
                    <a:pt x="15" y="6"/>
                    <a:pt x="16" y="7"/>
                  </a:cubicBezTo>
                  <a:cubicBezTo>
                    <a:pt x="18" y="8"/>
                    <a:pt x="19" y="17"/>
                    <a:pt x="16" y="16"/>
                  </a:cubicBezTo>
                  <a:cubicBezTo>
                    <a:pt x="12" y="15"/>
                    <a:pt x="12" y="10"/>
                    <a:pt x="10" y="11"/>
                  </a:cubicBezTo>
                  <a:cubicBezTo>
                    <a:pt x="10" y="11"/>
                    <a:pt x="4" y="17"/>
                    <a:pt x="4" y="20"/>
                  </a:cubicBezTo>
                  <a:cubicBezTo>
                    <a:pt x="4" y="22"/>
                    <a:pt x="2" y="22"/>
                    <a:pt x="0" y="23"/>
                  </a:cubicBezTo>
                  <a:cubicBezTo>
                    <a:pt x="1" y="24"/>
                    <a:pt x="2" y="25"/>
                    <a:pt x="2" y="25"/>
                  </a:cubicBezTo>
                  <a:cubicBezTo>
                    <a:pt x="3" y="27"/>
                    <a:pt x="2" y="31"/>
                    <a:pt x="3" y="34"/>
                  </a:cubicBezTo>
                  <a:cubicBezTo>
                    <a:pt x="5" y="38"/>
                    <a:pt x="10" y="32"/>
                    <a:pt x="11" y="37"/>
                  </a:cubicBezTo>
                  <a:cubicBezTo>
                    <a:pt x="13" y="42"/>
                    <a:pt x="10" y="44"/>
                    <a:pt x="10" y="49"/>
                  </a:cubicBezTo>
                  <a:cubicBezTo>
                    <a:pt x="10" y="54"/>
                    <a:pt x="6" y="53"/>
                    <a:pt x="7" y="58"/>
                  </a:cubicBezTo>
                  <a:cubicBezTo>
                    <a:pt x="8" y="62"/>
                    <a:pt x="14" y="57"/>
                    <a:pt x="17" y="54"/>
                  </a:cubicBezTo>
                  <a:cubicBezTo>
                    <a:pt x="21" y="51"/>
                    <a:pt x="24" y="51"/>
                    <a:pt x="26" y="53"/>
                  </a:cubicBezTo>
                  <a:cubicBezTo>
                    <a:pt x="27" y="55"/>
                    <a:pt x="32" y="54"/>
                    <a:pt x="33" y="51"/>
                  </a:cubicBezTo>
                  <a:cubicBezTo>
                    <a:pt x="34" y="49"/>
                    <a:pt x="41" y="48"/>
                    <a:pt x="43" y="51"/>
                  </a:cubicBezTo>
                  <a:cubicBezTo>
                    <a:pt x="46" y="54"/>
                    <a:pt x="48" y="57"/>
                    <a:pt x="52" y="59"/>
                  </a:cubicBezTo>
                  <a:cubicBezTo>
                    <a:pt x="55" y="61"/>
                    <a:pt x="49" y="72"/>
                    <a:pt x="52" y="73"/>
                  </a:cubicBezTo>
                  <a:cubicBezTo>
                    <a:pt x="56" y="74"/>
                    <a:pt x="61" y="79"/>
                    <a:pt x="60" y="85"/>
                  </a:cubicBezTo>
                  <a:cubicBezTo>
                    <a:pt x="60" y="90"/>
                    <a:pt x="63" y="93"/>
                    <a:pt x="59" y="97"/>
                  </a:cubicBezTo>
                  <a:cubicBezTo>
                    <a:pt x="61" y="99"/>
                    <a:pt x="64" y="99"/>
                    <a:pt x="64" y="101"/>
                  </a:cubicBezTo>
                  <a:cubicBezTo>
                    <a:pt x="63" y="102"/>
                    <a:pt x="67" y="102"/>
                    <a:pt x="67" y="98"/>
                  </a:cubicBezTo>
                  <a:cubicBezTo>
                    <a:pt x="67" y="94"/>
                    <a:pt x="72" y="94"/>
                    <a:pt x="75" y="95"/>
                  </a:cubicBezTo>
                  <a:cubicBezTo>
                    <a:pt x="76" y="96"/>
                    <a:pt x="80" y="96"/>
                    <a:pt x="83" y="94"/>
                  </a:cubicBezTo>
                  <a:cubicBezTo>
                    <a:pt x="83" y="92"/>
                    <a:pt x="83" y="90"/>
                    <a:pt x="83" y="89"/>
                  </a:cubicBezTo>
                  <a:cubicBezTo>
                    <a:pt x="84" y="85"/>
                    <a:pt x="83" y="80"/>
                    <a:pt x="81" y="78"/>
                  </a:cubicBezTo>
                  <a:cubicBezTo>
                    <a:pt x="79" y="76"/>
                    <a:pt x="73" y="73"/>
                    <a:pt x="72" y="69"/>
                  </a:cubicBezTo>
                  <a:cubicBezTo>
                    <a:pt x="70" y="65"/>
                    <a:pt x="64" y="61"/>
                    <a:pt x="62" y="57"/>
                  </a:cubicBezTo>
                  <a:cubicBezTo>
                    <a:pt x="61" y="53"/>
                    <a:pt x="57" y="50"/>
                    <a:pt x="57" y="4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70" name="Freeform 65"/>
            <p:cNvSpPr>
              <a:spLocks noChangeArrowheads="1"/>
            </p:cNvSpPr>
            <p:nvPr/>
          </p:nvSpPr>
          <p:spPr bwMode="auto">
            <a:xfrm>
              <a:off x="5722957" y="2020889"/>
              <a:ext cx="176213" cy="328613"/>
            </a:xfrm>
            <a:custGeom>
              <a:avLst/>
              <a:gdLst>
                <a:gd name="T0" fmla="*/ 56 w 92"/>
                <a:gd name="T1" fmla="*/ 91 h 172"/>
                <a:gd name="T2" fmla="*/ 55 w 92"/>
                <a:gd name="T3" fmla="*/ 80 h 172"/>
                <a:gd name="T4" fmla="*/ 71 w 92"/>
                <a:gd name="T5" fmla="*/ 73 h 172"/>
                <a:gd name="T6" fmla="*/ 86 w 92"/>
                <a:gd name="T7" fmla="*/ 73 h 172"/>
                <a:gd name="T8" fmla="*/ 88 w 92"/>
                <a:gd name="T9" fmla="*/ 74 h 172"/>
                <a:gd name="T10" fmla="*/ 89 w 92"/>
                <a:gd name="T11" fmla="*/ 62 h 172"/>
                <a:gd name="T12" fmla="*/ 81 w 92"/>
                <a:gd name="T13" fmla="*/ 50 h 172"/>
                <a:gd name="T14" fmla="*/ 81 w 92"/>
                <a:gd name="T15" fmla="*/ 36 h 172"/>
                <a:gd name="T16" fmla="*/ 72 w 92"/>
                <a:gd name="T17" fmla="*/ 28 h 172"/>
                <a:gd name="T18" fmla="*/ 62 w 92"/>
                <a:gd name="T19" fmla="*/ 28 h 172"/>
                <a:gd name="T20" fmla="*/ 55 w 92"/>
                <a:gd name="T21" fmla="*/ 30 h 172"/>
                <a:gd name="T22" fmla="*/ 46 w 92"/>
                <a:gd name="T23" fmla="*/ 31 h 172"/>
                <a:gd name="T24" fmla="*/ 36 w 92"/>
                <a:gd name="T25" fmla="*/ 35 h 172"/>
                <a:gd name="T26" fmla="*/ 39 w 92"/>
                <a:gd name="T27" fmla="*/ 26 h 172"/>
                <a:gd name="T28" fmla="*/ 40 w 92"/>
                <a:gd name="T29" fmla="*/ 14 h 172"/>
                <a:gd name="T30" fmla="*/ 32 w 92"/>
                <a:gd name="T31" fmla="*/ 11 h 172"/>
                <a:gd name="T32" fmla="*/ 31 w 92"/>
                <a:gd name="T33" fmla="*/ 2 h 172"/>
                <a:gd name="T34" fmla="*/ 29 w 92"/>
                <a:gd name="T35" fmla="*/ 0 h 172"/>
                <a:gd name="T36" fmla="*/ 27 w 92"/>
                <a:gd name="T37" fmla="*/ 2 h 172"/>
                <a:gd name="T38" fmla="*/ 17 w 92"/>
                <a:gd name="T39" fmla="*/ 8 h 172"/>
                <a:gd name="T40" fmla="*/ 9 w 92"/>
                <a:gd name="T41" fmla="*/ 10 h 172"/>
                <a:gd name="T42" fmla="*/ 2 w 92"/>
                <a:gd name="T43" fmla="*/ 14 h 172"/>
                <a:gd name="T44" fmla="*/ 0 w 92"/>
                <a:gd name="T45" fmla="*/ 32 h 172"/>
                <a:gd name="T46" fmla="*/ 9 w 92"/>
                <a:gd name="T47" fmla="*/ 42 h 172"/>
                <a:gd name="T48" fmla="*/ 11 w 92"/>
                <a:gd name="T49" fmla="*/ 50 h 172"/>
                <a:gd name="T50" fmla="*/ 10 w 92"/>
                <a:gd name="T51" fmla="*/ 55 h 172"/>
                <a:gd name="T52" fmla="*/ 9 w 92"/>
                <a:gd name="T53" fmla="*/ 63 h 172"/>
                <a:gd name="T54" fmla="*/ 13 w 92"/>
                <a:gd name="T55" fmla="*/ 75 h 172"/>
                <a:gd name="T56" fmla="*/ 17 w 92"/>
                <a:gd name="T57" fmla="*/ 89 h 172"/>
                <a:gd name="T58" fmla="*/ 21 w 92"/>
                <a:gd name="T59" fmla="*/ 97 h 172"/>
                <a:gd name="T60" fmla="*/ 11 w 92"/>
                <a:gd name="T61" fmla="*/ 116 h 172"/>
                <a:gd name="T62" fmla="*/ 8 w 92"/>
                <a:gd name="T63" fmla="*/ 132 h 172"/>
                <a:gd name="T64" fmla="*/ 9 w 92"/>
                <a:gd name="T65" fmla="*/ 142 h 172"/>
                <a:gd name="T66" fmla="*/ 23 w 92"/>
                <a:gd name="T67" fmla="*/ 157 h 172"/>
                <a:gd name="T68" fmla="*/ 27 w 92"/>
                <a:gd name="T69" fmla="*/ 162 h 172"/>
                <a:gd name="T70" fmla="*/ 33 w 92"/>
                <a:gd name="T71" fmla="*/ 163 h 172"/>
                <a:gd name="T72" fmla="*/ 39 w 92"/>
                <a:gd name="T73" fmla="*/ 170 h 172"/>
                <a:gd name="T74" fmla="*/ 48 w 92"/>
                <a:gd name="T75" fmla="*/ 171 h 172"/>
                <a:gd name="T76" fmla="*/ 51 w 92"/>
                <a:gd name="T77" fmla="*/ 166 h 172"/>
                <a:gd name="T78" fmla="*/ 38 w 92"/>
                <a:gd name="T79" fmla="*/ 159 h 172"/>
                <a:gd name="T80" fmla="*/ 30 w 92"/>
                <a:gd name="T81" fmla="*/ 146 h 172"/>
                <a:gd name="T82" fmla="*/ 26 w 92"/>
                <a:gd name="T83" fmla="*/ 135 h 172"/>
                <a:gd name="T84" fmla="*/ 19 w 92"/>
                <a:gd name="T85" fmla="*/ 130 h 172"/>
                <a:gd name="T86" fmla="*/ 20 w 92"/>
                <a:gd name="T87" fmla="*/ 112 h 172"/>
                <a:gd name="T88" fmla="*/ 27 w 92"/>
                <a:gd name="T89" fmla="*/ 89 h 172"/>
                <a:gd name="T90" fmla="*/ 36 w 92"/>
                <a:gd name="T91" fmla="*/ 86 h 172"/>
                <a:gd name="T92" fmla="*/ 45 w 92"/>
                <a:gd name="T93" fmla="*/ 93 h 172"/>
                <a:gd name="T94" fmla="*/ 57 w 92"/>
                <a:gd name="T95" fmla="*/ 99 h 172"/>
                <a:gd name="T96" fmla="*/ 57 w 92"/>
                <a:gd name="T97" fmla="*/ 100 h 172"/>
                <a:gd name="T98" fmla="*/ 57 w 92"/>
                <a:gd name="T99" fmla="*/ 99 h 172"/>
                <a:gd name="T100" fmla="*/ 56 w 92"/>
                <a:gd name="T101" fmla="*/ 91 h 17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2"/>
                <a:gd name="T154" fmla="*/ 0 h 172"/>
                <a:gd name="T155" fmla="*/ 92 w 92"/>
                <a:gd name="T156" fmla="*/ 172 h 17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2" h="172">
                  <a:moveTo>
                    <a:pt x="56" y="91"/>
                  </a:moveTo>
                  <a:cubicBezTo>
                    <a:pt x="56" y="86"/>
                    <a:pt x="51" y="86"/>
                    <a:pt x="55" y="80"/>
                  </a:cubicBezTo>
                  <a:cubicBezTo>
                    <a:pt x="60" y="75"/>
                    <a:pt x="67" y="71"/>
                    <a:pt x="71" y="73"/>
                  </a:cubicBezTo>
                  <a:cubicBezTo>
                    <a:pt x="75" y="74"/>
                    <a:pt x="84" y="70"/>
                    <a:pt x="86" y="73"/>
                  </a:cubicBezTo>
                  <a:cubicBezTo>
                    <a:pt x="87" y="74"/>
                    <a:pt x="87" y="74"/>
                    <a:pt x="88" y="74"/>
                  </a:cubicBezTo>
                  <a:cubicBezTo>
                    <a:pt x="92" y="70"/>
                    <a:pt x="89" y="67"/>
                    <a:pt x="89" y="62"/>
                  </a:cubicBezTo>
                  <a:cubicBezTo>
                    <a:pt x="90" y="56"/>
                    <a:pt x="85" y="51"/>
                    <a:pt x="81" y="50"/>
                  </a:cubicBezTo>
                  <a:cubicBezTo>
                    <a:pt x="78" y="49"/>
                    <a:pt x="84" y="38"/>
                    <a:pt x="81" y="36"/>
                  </a:cubicBezTo>
                  <a:cubicBezTo>
                    <a:pt x="77" y="34"/>
                    <a:pt x="75" y="31"/>
                    <a:pt x="72" y="28"/>
                  </a:cubicBezTo>
                  <a:cubicBezTo>
                    <a:pt x="70" y="25"/>
                    <a:pt x="63" y="26"/>
                    <a:pt x="62" y="28"/>
                  </a:cubicBezTo>
                  <a:cubicBezTo>
                    <a:pt x="61" y="31"/>
                    <a:pt x="56" y="32"/>
                    <a:pt x="55" y="30"/>
                  </a:cubicBezTo>
                  <a:cubicBezTo>
                    <a:pt x="53" y="28"/>
                    <a:pt x="50" y="28"/>
                    <a:pt x="46" y="31"/>
                  </a:cubicBezTo>
                  <a:cubicBezTo>
                    <a:pt x="43" y="34"/>
                    <a:pt x="37" y="39"/>
                    <a:pt x="36" y="35"/>
                  </a:cubicBezTo>
                  <a:cubicBezTo>
                    <a:pt x="35" y="30"/>
                    <a:pt x="39" y="31"/>
                    <a:pt x="39" y="26"/>
                  </a:cubicBezTo>
                  <a:cubicBezTo>
                    <a:pt x="39" y="21"/>
                    <a:pt x="42" y="19"/>
                    <a:pt x="40" y="14"/>
                  </a:cubicBezTo>
                  <a:cubicBezTo>
                    <a:pt x="39" y="9"/>
                    <a:pt x="34" y="15"/>
                    <a:pt x="32" y="11"/>
                  </a:cubicBezTo>
                  <a:cubicBezTo>
                    <a:pt x="31" y="8"/>
                    <a:pt x="32" y="4"/>
                    <a:pt x="31" y="2"/>
                  </a:cubicBezTo>
                  <a:cubicBezTo>
                    <a:pt x="31" y="2"/>
                    <a:pt x="30" y="1"/>
                    <a:pt x="29" y="0"/>
                  </a:cubicBezTo>
                  <a:cubicBezTo>
                    <a:pt x="28" y="1"/>
                    <a:pt x="28" y="1"/>
                    <a:pt x="27" y="2"/>
                  </a:cubicBezTo>
                  <a:cubicBezTo>
                    <a:pt x="26" y="4"/>
                    <a:pt x="19" y="5"/>
                    <a:pt x="17" y="8"/>
                  </a:cubicBezTo>
                  <a:cubicBezTo>
                    <a:pt x="15" y="11"/>
                    <a:pt x="10" y="10"/>
                    <a:pt x="9" y="10"/>
                  </a:cubicBezTo>
                  <a:cubicBezTo>
                    <a:pt x="7" y="10"/>
                    <a:pt x="3" y="11"/>
                    <a:pt x="2" y="14"/>
                  </a:cubicBezTo>
                  <a:cubicBezTo>
                    <a:pt x="2" y="17"/>
                    <a:pt x="0" y="30"/>
                    <a:pt x="0" y="32"/>
                  </a:cubicBezTo>
                  <a:cubicBezTo>
                    <a:pt x="0" y="34"/>
                    <a:pt x="6" y="41"/>
                    <a:pt x="9" y="42"/>
                  </a:cubicBezTo>
                  <a:cubicBezTo>
                    <a:pt x="11" y="43"/>
                    <a:pt x="8" y="48"/>
                    <a:pt x="11" y="50"/>
                  </a:cubicBezTo>
                  <a:cubicBezTo>
                    <a:pt x="14" y="51"/>
                    <a:pt x="12" y="55"/>
                    <a:pt x="10" y="55"/>
                  </a:cubicBezTo>
                  <a:cubicBezTo>
                    <a:pt x="9" y="54"/>
                    <a:pt x="11" y="61"/>
                    <a:pt x="9" y="63"/>
                  </a:cubicBezTo>
                  <a:cubicBezTo>
                    <a:pt x="6" y="65"/>
                    <a:pt x="8" y="71"/>
                    <a:pt x="13" y="75"/>
                  </a:cubicBezTo>
                  <a:cubicBezTo>
                    <a:pt x="17" y="79"/>
                    <a:pt x="17" y="85"/>
                    <a:pt x="17" y="89"/>
                  </a:cubicBezTo>
                  <a:cubicBezTo>
                    <a:pt x="17" y="92"/>
                    <a:pt x="21" y="93"/>
                    <a:pt x="21" y="97"/>
                  </a:cubicBezTo>
                  <a:cubicBezTo>
                    <a:pt x="21" y="97"/>
                    <a:pt x="15" y="117"/>
                    <a:pt x="11" y="116"/>
                  </a:cubicBezTo>
                  <a:cubicBezTo>
                    <a:pt x="10" y="121"/>
                    <a:pt x="9" y="128"/>
                    <a:pt x="8" y="132"/>
                  </a:cubicBezTo>
                  <a:cubicBezTo>
                    <a:pt x="7" y="138"/>
                    <a:pt x="6" y="142"/>
                    <a:pt x="9" y="142"/>
                  </a:cubicBezTo>
                  <a:cubicBezTo>
                    <a:pt x="12" y="143"/>
                    <a:pt x="18" y="150"/>
                    <a:pt x="23" y="157"/>
                  </a:cubicBezTo>
                  <a:cubicBezTo>
                    <a:pt x="25" y="159"/>
                    <a:pt x="26" y="161"/>
                    <a:pt x="27" y="162"/>
                  </a:cubicBezTo>
                  <a:cubicBezTo>
                    <a:pt x="29" y="162"/>
                    <a:pt x="31" y="162"/>
                    <a:pt x="33" y="163"/>
                  </a:cubicBezTo>
                  <a:cubicBezTo>
                    <a:pt x="38" y="164"/>
                    <a:pt x="39" y="167"/>
                    <a:pt x="39" y="170"/>
                  </a:cubicBezTo>
                  <a:cubicBezTo>
                    <a:pt x="39" y="172"/>
                    <a:pt x="46" y="171"/>
                    <a:pt x="48" y="171"/>
                  </a:cubicBezTo>
                  <a:cubicBezTo>
                    <a:pt x="49" y="170"/>
                    <a:pt x="47" y="167"/>
                    <a:pt x="51" y="166"/>
                  </a:cubicBezTo>
                  <a:cubicBezTo>
                    <a:pt x="49" y="163"/>
                    <a:pt x="43" y="159"/>
                    <a:pt x="38" y="159"/>
                  </a:cubicBezTo>
                  <a:cubicBezTo>
                    <a:pt x="33" y="158"/>
                    <a:pt x="30" y="150"/>
                    <a:pt x="30" y="146"/>
                  </a:cubicBezTo>
                  <a:cubicBezTo>
                    <a:pt x="31" y="142"/>
                    <a:pt x="26" y="139"/>
                    <a:pt x="26" y="135"/>
                  </a:cubicBezTo>
                  <a:cubicBezTo>
                    <a:pt x="26" y="132"/>
                    <a:pt x="23" y="132"/>
                    <a:pt x="19" y="130"/>
                  </a:cubicBezTo>
                  <a:cubicBezTo>
                    <a:pt x="15" y="128"/>
                    <a:pt x="20" y="117"/>
                    <a:pt x="20" y="112"/>
                  </a:cubicBezTo>
                  <a:cubicBezTo>
                    <a:pt x="21" y="107"/>
                    <a:pt x="29" y="93"/>
                    <a:pt x="27" y="89"/>
                  </a:cubicBezTo>
                  <a:cubicBezTo>
                    <a:pt x="24" y="85"/>
                    <a:pt x="35" y="81"/>
                    <a:pt x="36" y="86"/>
                  </a:cubicBezTo>
                  <a:cubicBezTo>
                    <a:pt x="37" y="91"/>
                    <a:pt x="38" y="93"/>
                    <a:pt x="45" y="93"/>
                  </a:cubicBezTo>
                  <a:cubicBezTo>
                    <a:pt x="51" y="93"/>
                    <a:pt x="51" y="98"/>
                    <a:pt x="57" y="99"/>
                  </a:cubicBezTo>
                  <a:cubicBezTo>
                    <a:pt x="57" y="99"/>
                    <a:pt x="57" y="99"/>
                    <a:pt x="57" y="100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9" y="95"/>
                    <a:pt x="56" y="95"/>
                    <a:pt x="56" y="9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71" name="Freeform 66"/>
            <p:cNvSpPr>
              <a:spLocks noChangeArrowheads="1"/>
            </p:cNvSpPr>
            <p:nvPr/>
          </p:nvSpPr>
          <p:spPr bwMode="auto">
            <a:xfrm>
              <a:off x="3951301" y="1136650"/>
              <a:ext cx="207964" cy="169864"/>
            </a:xfrm>
            <a:custGeom>
              <a:avLst/>
              <a:gdLst>
                <a:gd name="T0" fmla="*/ 2 w 109"/>
                <a:gd name="T1" fmla="*/ 19 h 89"/>
                <a:gd name="T2" fmla="*/ 2 w 109"/>
                <a:gd name="T3" fmla="*/ 31 h 89"/>
                <a:gd name="T4" fmla="*/ 3 w 109"/>
                <a:gd name="T5" fmla="*/ 36 h 89"/>
                <a:gd name="T6" fmla="*/ 5 w 109"/>
                <a:gd name="T7" fmla="*/ 41 h 89"/>
                <a:gd name="T8" fmla="*/ 7 w 109"/>
                <a:gd name="T9" fmla="*/ 47 h 89"/>
                <a:gd name="T10" fmla="*/ 10 w 109"/>
                <a:gd name="T11" fmla="*/ 56 h 89"/>
                <a:gd name="T12" fmla="*/ 10 w 109"/>
                <a:gd name="T13" fmla="*/ 61 h 89"/>
                <a:gd name="T14" fmla="*/ 16 w 109"/>
                <a:gd name="T15" fmla="*/ 65 h 89"/>
                <a:gd name="T16" fmla="*/ 24 w 109"/>
                <a:gd name="T17" fmla="*/ 70 h 89"/>
                <a:gd name="T18" fmla="*/ 30 w 109"/>
                <a:gd name="T19" fmla="*/ 73 h 89"/>
                <a:gd name="T20" fmla="*/ 36 w 109"/>
                <a:gd name="T21" fmla="*/ 72 h 89"/>
                <a:gd name="T22" fmla="*/ 39 w 109"/>
                <a:gd name="T23" fmla="*/ 76 h 89"/>
                <a:gd name="T24" fmla="*/ 47 w 109"/>
                <a:gd name="T25" fmla="*/ 78 h 89"/>
                <a:gd name="T26" fmla="*/ 52 w 109"/>
                <a:gd name="T27" fmla="*/ 84 h 89"/>
                <a:gd name="T28" fmla="*/ 59 w 109"/>
                <a:gd name="T29" fmla="*/ 83 h 89"/>
                <a:gd name="T30" fmla="*/ 68 w 109"/>
                <a:gd name="T31" fmla="*/ 85 h 89"/>
                <a:gd name="T32" fmla="*/ 77 w 109"/>
                <a:gd name="T33" fmla="*/ 85 h 89"/>
                <a:gd name="T34" fmla="*/ 86 w 109"/>
                <a:gd name="T35" fmla="*/ 88 h 89"/>
                <a:gd name="T36" fmla="*/ 93 w 109"/>
                <a:gd name="T37" fmla="*/ 89 h 89"/>
                <a:gd name="T38" fmla="*/ 93 w 109"/>
                <a:gd name="T39" fmla="*/ 82 h 89"/>
                <a:gd name="T40" fmla="*/ 103 w 109"/>
                <a:gd name="T41" fmla="*/ 71 h 89"/>
                <a:gd name="T42" fmla="*/ 108 w 109"/>
                <a:gd name="T43" fmla="*/ 67 h 89"/>
                <a:gd name="T44" fmla="*/ 104 w 109"/>
                <a:gd name="T45" fmla="*/ 56 h 89"/>
                <a:gd name="T46" fmla="*/ 103 w 109"/>
                <a:gd name="T47" fmla="*/ 46 h 89"/>
                <a:gd name="T48" fmla="*/ 99 w 109"/>
                <a:gd name="T49" fmla="*/ 40 h 89"/>
                <a:gd name="T50" fmla="*/ 106 w 109"/>
                <a:gd name="T51" fmla="*/ 35 h 89"/>
                <a:gd name="T52" fmla="*/ 105 w 109"/>
                <a:gd name="T53" fmla="*/ 25 h 89"/>
                <a:gd name="T54" fmla="*/ 103 w 109"/>
                <a:gd name="T55" fmla="*/ 16 h 89"/>
                <a:gd name="T56" fmla="*/ 95 w 109"/>
                <a:gd name="T57" fmla="*/ 10 h 89"/>
                <a:gd name="T58" fmla="*/ 94 w 109"/>
                <a:gd name="T59" fmla="*/ 9 h 89"/>
                <a:gd name="T60" fmla="*/ 65 w 109"/>
                <a:gd name="T61" fmla="*/ 8 h 89"/>
                <a:gd name="T62" fmla="*/ 59 w 109"/>
                <a:gd name="T63" fmla="*/ 6 h 89"/>
                <a:gd name="T64" fmla="*/ 53 w 109"/>
                <a:gd name="T65" fmla="*/ 9 h 89"/>
                <a:gd name="T66" fmla="*/ 48 w 109"/>
                <a:gd name="T67" fmla="*/ 2 h 89"/>
                <a:gd name="T68" fmla="*/ 23 w 109"/>
                <a:gd name="T69" fmla="*/ 9 h 89"/>
                <a:gd name="T70" fmla="*/ 6 w 109"/>
                <a:gd name="T71" fmla="*/ 15 h 89"/>
                <a:gd name="T72" fmla="*/ 2 w 109"/>
                <a:gd name="T73" fmla="*/ 18 h 89"/>
                <a:gd name="T74" fmla="*/ 2 w 109"/>
                <a:gd name="T75" fmla="*/ 19 h 8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9"/>
                <a:gd name="T115" fmla="*/ 0 h 89"/>
                <a:gd name="T116" fmla="*/ 109 w 109"/>
                <a:gd name="T117" fmla="*/ 89 h 8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9" h="89">
                  <a:moveTo>
                    <a:pt x="2" y="19"/>
                  </a:moveTo>
                  <a:cubicBezTo>
                    <a:pt x="3" y="21"/>
                    <a:pt x="4" y="28"/>
                    <a:pt x="2" y="31"/>
                  </a:cubicBezTo>
                  <a:cubicBezTo>
                    <a:pt x="0" y="34"/>
                    <a:pt x="1" y="35"/>
                    <a:pt x="3" y="36"/>
                  </a:cubicBezTo>
                  <a:cubicBezTo>
                    <a:pt x="5" y="37"/>
                    <a:pt x="5" y="39"/>
                    <a:pt x="5" y="41"/>
                  </a:cubicBezTo>
                  <a:cubicBezTo>
                    <a:pt x="5" y="43"/>
                    <a:pt x="7" y="43"/>
                    <a:pt x="7" y="47"/>
                  </a:cubicBezTo>
                  <a:cubicBezTo>
                    <a:pt x="7" y="51"/>
                    <a:pt x="8" y="54"/>
                    <a:pt x="10" y="56"/>
                  </a:cubicBezTo>
                  <a:cubicBezTo>
                    <a:pt x="11" y="57"/>
                    <a:pt x="11" y="59"/>
                    <a:pt x="10" y="61"/>
                  </a:cubicBezTo>
                  <a:cubicBezTo>
                    <a:pt x="12" y="63"/>
                    <a:pt x="14" y="64"/>
                    <a:pt x="16" y="65"/>
                  </a:cubicBezTo>
                  <a:cubicBezTo>
                    <a:pt x="22" y="67"/>
                    <a:pt x="24" y="68"/>
                    <a:pt x="24" y="70"/>
                  </a:cubicBezTo>
                  <a:cubicBezTo>
                    <a:pt x="24" y="72"/>
                    <a:pt x="29" y="75"/>
                    <a:pt x="30" y="73"/>
                  </a:cubicBezTo>
                  <a:cubicBezTo>
                    <a:pt x="31" y="70"/>
                    <a:pt x="34" y="72"/>
                    <a:pt x="36" y="72"/>
                  </a:cubicBezTo>
                  <a:cubicBezTo>
                    <a:pt x="38" y="72"/>
                    <a:pt x="39" y="74"/>
                    <a:pt x="39" y="76"/>
                  </a:cubicBezTo>
                  <a:cubicBezTo>
                    <a:pt x="40" y="77"/>
                    <a:pt x="45" y="76"/>
                    <a:pt x="47" y="78"/>
                  </a:cubicBezTo>
                  <a:cubicBezTo>
                    <a:pt x="48" y="79"/>
                    <a:pt x="49" y="83"/>
                    <a:pt x="52" y="84"/>
                  </a:cubicBezTo>
                  <a:cubicBezTo>
                    <a:pt x="54" y="86"/>
                    <a:pt x="57" y="82"/>
                    <a:pt x="59" y="83"/>
                  </a:cubicBezTo>
                  <a:cubicBezTo>
                    <a:pt x="60" y="85"/>
                    <a:pt x="65" y="86"/>
                    <a:pt x="68" y="85"/>
                  </a:cubicBezTo>
                  <a:cubicBezTo>
                    <a:pt x="71" y="83"/>
                    <a:pt x="73" y="86"/>
                    <a:pt x="77" y="85"/>
                  </a:cubicBezTo>
                  <a:cubicBezTo>
                    <a:pt x="81" y="85"/>
                    <a:pt x="85" y="86"/>
                    <a:pt x="86" y="88"/>
                  </a:cubicBezTo>
                  <a:cubicBezTo>
                    <a:pt x="87" y="88"/>
                    <a:pt x="90" y="89"/>
                    <a:pt x="93" y="89"/>
                  </a:cubicBezTo>
                  <a:cubicBezTo>
                    <a:pt x="94" y="88"/>
                    <a:pt x="92" y="83"/>
                    <a:pt x="93" y="82"/>
                  </a:cubicBezTo>
                  <a:cubicBezTo>
                    <a:pt x="93" y="81"/>
                    <a:pt x="102" y="73"/>
                    <a:pt x="103" y="71"/>
                  </a:cubicBezTo>
                  <a:cubicBezTo>
                    <a:pt x="105" y="69"/>
                    <a:pt x="107" y="69"/>
                    <a:pt x="108" y="67"/>
                  </a:cubicBezTo>
                  <a:cubicBezTo>
                    <a:pt x="109" y="65"/>
                    <a:pt x="105" y="58"/>
                    <a:pt x="104" y="56"/>
                  </a:cubicBezTo>
                  <a:cubicBezTo>
                    <a:pt x="103" y="55"/>
                    <a:pt x="102" y="49"/>
                    <a:pt x="103" y="46"/>
                  </a:cubicBezTo>
                  <a:cubicBezTo>
                    <a:pt x="104" y="44"/>
                    <a:pt x="99" y="42"/>
                    <a:pt x="99" y="40"/>
                  </a:cubicBezTo>
                  <a:cubicBezTo>
                    <a:pt x="99" y="39"/>
                    <a:pt x="103" y="36"/>
                    <a:pt x="106" y="35"/>
                  </a:cubicBezTo>
                  <a:cubicBezTo>
                    <a:pt x="108" y="34"/>
                    <a:pt x="107" y="27"/>
                    <a:pt x="105" y="25"/>
                  </a:cubicBezTo>
                  <a:cubicBezTo>
                    <a:pt x="103" y="23"/>
                    <a:pt x="102" y="20"/>
                    <a:pt x="103" y="16"/>
                  </a:cubicBezTo>
                  <a:cubicBezTo>
                    <a:pt x="105" y="13"/>
                    <a:pt x="96" y="10"/>
                    <a:pt x="95" y="10"/>
                  </a:cubicBezTo>
                  <a:cubicBezTo>
                    <a:pt x="94" y="10"/>
                    <a:pt x="94" y="10"/>
                    <a:pt x="94" y="9"/>
                  </a:cubicBezTo>
                  <a:cubicBezTo>
                    <a:pt x="86" y="11"/>
                    <a:pt x="66" y="9"/>
                    <a:pt x="65" y="8"/>
                  </a:cubicBezTo>
                  <a:cubicBezTo>
                    <a:pt x="64" y="8"/>
                    <a:pt x="61" y="7"/>
                    <a:pt x="59" y="6"/>
                  </a:cubicBezTo>
                  <a:cubicBezTo>
                    <a:pt x="58" y="8"/>
                    <a:pt x="56" y="9"/>
                    <a:pt x="53" y="9"/>
                  </a:cubicBezTo>
                  <a:cubicBezTo>
                    <a:pt x="48" y="9"/>
                    <a:pt x="48" y="5"/>
                    <a:pt x="48" y="2"/>
                  </a:cubicBezTo>
                  <a:cubicBezTo>
                    <a:pt x="48" y="0"/>
                    <a:pt x="28" y="4"/>
                    <a:pt x="23" y="9"/>
                  </a:cubicBezTo>
                  <a:cubicBezTo>
                    <a:pt x="18" y="15"/>
                    <a:pt x="6" y="13"/>
                    <a:pt x="6" y="15"/>
                  </a:cubicBezTo>
                  <a:cubicBezTo>
                    <a:pt x="5" y="17"/>
                    <a:pt x="3" y="18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72" name="Freeform 67"/>
            <p:cNvSpPr>
              <a:spLocks noChangeArrowheads="1"/>
            </p:cNvSpPr>
            <p:nvPr/>
          </p:nvSpPr>
          <p:spPr bwMode="auto">
            <a:xfrm>
              <a:off x="3981463" y="1412876"/>
              <a:ext cx="79375" cy="74613"/>
            </a:xfrm>
            <a:custGeom>
              <a:avLst/>
              <a:gdLst>
                <a:gd name="T0" fmla="*/ 31 w 41"/>
                <a:gd name="T1" fmla="*/ 35 h 39"/>
                <a:gd name="T2" fmla="*/ 39 w 41"/>
                <a:gd name="T3" fmla="*/ 23 h 39"/>
                <a:gd name="T4" fmla="*/ 40 w 41"/>
                <a:gd name="T5" fmla="*/ 8 h 39"/>
                <a:gd name="T6" fmla="*/ 30 w 41"/>
                <a:gd name="T7" fmla="*/ 2 h 39"/>
                <a:gd name="T8" fmla="*/ 13 w 41"/>
                <a:gd name="T9" fmla="*/ 1 h 39"/>
                <a:gd name="T10" fmla="*/ 6 w 41"/>
                <a:gd name="T11" fmla="*/ 2 h 39"/>
                <a:gd name="T12" fmla="*/ 1 w 41"/>
                <a:gd name="T13" fmla="*/ 5 h 39"/>
                <a:gd name="T14" fmla="*/ 6 w 41"/>
                <a:gd name="T15" fmla="*/ 13 h 39"/>
                <a:gd name="T16" fmla="*/ 15 w 41"/>
                <a:gd name="T17" fmla="*/ 24 h 39"/>
                <a:gd name="T18" fmla="*/ 24 w 41"/>
                <a:gd name="T19" fmla="*/ 34 h 39"/>
                <a:gd name="T20" fmla="*/ 30 w 41"/>
                <a:gd name="T21" fmla="*/ 39 h 39"/>
                <a:gd name="T22" fmla="*/ 31 w 41"/>
                <a:gd name="T23" fmla="*/ 35 h 3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"/>
                <a:gd name="T37" fmla="*/ 0 h 39"/>
                <a:gd name="T38" fmla="*/ 41 w 41"/>
                <a:gd name="T39" fmla="*/ 39 h 3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" h="39">
                  <a:moveTo>
                    <a:pt x="31" y="35"/>
                  </a:moveTo>
                  <a:cubicBezTo>
                    <a:pt x="30" y="33"/>
                    <a:pt x="37" y="23"/>
                    <a:pt x="39" y="23"/>
                  </a:cubicBezTo>
                  <a:cubicBezTo>
                    <a:pt x="41" y="23"/>
                    <a:pt x="41" y="13"/>
                    <a:pt x="40" y="8"/>
                  </a:cubicBezTo>
                  <a:cubicBezTo>
                    <a:pt x="35" y="4"/>
                    <a:pt x="30" y="2"/>
                    <a:pt x="30" y="2"/>
                  </a:cubicBezTo>
                  <a:cubicBezTo>
                    <a:pt x="30" y="2"/>
                    <a:pt x="15" y="2"/>
                    <a:pt x="13" y="1"/>
                  </a:cubicBezTo>
                  <a:cubicBezTo>
                    <a:pt x="10" y="0"/>
                    <a:pt x="8" y="4"/>
                    <a:pt x="6" y="2"/>
                  </a:cubicBezTo>
                  <a:cubicBezTo>
                    <a:pt x="3" y="0"/>
                    <a:pt x="0" y="3"/>
                    <a:pt x="1" y="5"/>
                  </a:cubicBezTo>
                  <a:cubicBezTo>
                    <a:pt x="1" y="8"/>
                    <a:pt x="6" y="9"/>
                    <a:pt x="6" y="13"/>
                  </a:cubicBezTo>
                  <a:cubicBezTo>
                    <a:pt x="6" y="17"/>
                    <a:pt x="15" y="22"/>
                    <a:pt x="15" y="24"/>
                  </a:cubicBezTo>
                  <a:cubicBezTo>
                    <a:pt x="15" y="25"/>
                    <a:pt x="21" y="29"/>
                    <a:pt x="24" y="34"/>
                  </a:cubicBezTo>
                  <a:cubicBezTo>
                    <a:pt x="26" y="35"/>
                    <a:pt x="28" y="37"/>
                    <a:pt x="30" y="39"/>
                  </a:cubicBezTo>
                  <a:cubicBezTo>
                    <a:pt x="30" y="37"/>
                    <a:pt x="31" y="36"/>
                    <a:pt x="31" y="3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73" name="Freeform 68"/>
            <p:cNvSpPr>
              <a:spLocks noChangeArrowheads="1"/>
            </p:cNvSpPr>
            <p:nvPr/>
          </p:nvSpPr>
          <p:spPr bwMode="auto">
            <a:xfrm>
              <a:off x="3943364" y="1379539"/>
              <a:ext cx="114301" cy="98425"/>
            </a:xfrm>
            <a:custGeom>
              <a:avLst/>
              <a:gdLst>
                <a:gd name="T0" fmla="*/ 35 w 60"/>
                <a:gd name="T1" fmla="*/ 42 h 52"/>
                <a:gd name="T2" fmla="*/ 26 w 60"/>
                <a:gd name="T3" fmla="*/ 31 h 52"/>
                <a:gd name="T4" fmla="*/ 21 w 60"/>
                <a:gd name="T5" fmla="*/ 23 h 52"/>
                <a:gd name="T6" fmla="*/ 26 w 60"/>
                <a:gd name="T7" fmla="*/ 20 h 52"/>
                <a:gd name="T8" fmla="*/ 33 w 60"/>
                <a:gd name="T9" fmla="*/ 19 h 52"/>
                <a:gd name="T10" fmla="*/ 50 w 60"/>
                <a:gd name="T11" fmla="*/ 20 h 52"/>
                <a:gd name="T12" fmla="*/ 60 w 60"/>
                <a:gd name="T13" fmla="*/ 26 h 52"/>
                <a:gd name="T14" fmla="*/ 60 w 60"/>
                <a:gd name="T15" fmla="*/ 23 h 52"/>
                <a:gd name="T16" fmla="*/ 56 w 60"/>
                <a:gd name="T17" fmla="*/ 15 h 52"/>
                <a:gd name="T18" fmla="*/ 53 w 60"/>
                <a:gd name="T19" fmla="*/ 8 h 52"/>
                <a:gd name="T20" fmla="*/ 50 w 60"/>
                <a:gd name="T21" fmla="*/ 9 h 52"/>
                <a:gd name="T22" fmla="*/ 38 w 60"/>
                <a:gd name="T23" fmla="*/ 7 h 52"/>
                <a:gd name="T24" fmla="*/ 29 w 60"/>
                <a:gd name="T25" fmla="*/ 0 h 52"/>
                <a:gd name="T26" fmla="*/ 22 w 60"/>
                <a:gd name="T27" fmla="*/ 4 h 52"/>
                <a:gd name="T28" fmla="*/ 19 w 60"/>
                <a:gd name="T29" fmla="*/ 10 h 52"/>
                <a:gd name="T30" fmla="*/ 15 w 60"/>
                <a:gd name="T31" fmla="*/ 15 h 52"/>
                <a:gd name="T32" fmla="*/ 8 w 60"/>
                <a:gd name="T33" fmla="*/ 15 h 52"/>
                <a:gd name="T34" fmla="*/ 0 w 60"/>
                <a:gd name="T35" fmla="*/ 16 h 52"/>
                <a:gd name="T36" fmla="*/ 2 w 60"/>
                <a:gd name="T37" fmla="*/ 21 h 52"/>
                <a:gd name="T38" fmla="*/ 11 w 60"/>
                <a:gd name="T39" fmla="*/ 25 h 52"/>
                <a:gd name="T40" fmla="*/ 21 w 60"/>
                <a:gd name="T41" fmla="*/ 40 h 52"/>
                <a:gd name="T42" fmla="*/ 30 w 60"/>
                <a:gd name="T43" fmla="*/ 45 h 52"/>
                <a:gd name="T44" fmla="*/ 40 w 60"/>
                <a:gd name="T45" fmla="*/ 50 h 52"/>
                <a:gd name="T46" fmla="*/ 44 w 60"/>
                <a:gd name="T47" fmla="*/ 52 h 52"/>
                <a:gd name="T48" fmla="*/ 35 w 60"/>
                <a:gd name="T49" fmla="*/ 42 h 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0"/>
                <a:gd name="T76" fmla="*/ 0 h 52"/>
                <a:gd name="T77" fmla="*/ 60 w 60"/>
                <a:gd name="T78" fmla="*/ 52 h 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0" h="52">
                  <a:moveTo>
                    <a:pt x="35" y="42"/>
                  </a:moveTo>
                  <a:cubicBezTo>
                    <a:pt x="35" y="40"/>
                    <a:pt x="26" y="35"/>
                    <a:pt x="26" y="31"/>
                  </a:cubicBezTo>
                  <a:cubicBezTo>
                    <a:pt x="26" y="27"/>
                    <a:pt x="21" y="26"/>
                    <a:pt x="21" y="23"/>
                  </a:cubicBezTo>
                  <a:cubicBezTo>
                    <a:pt x="20" y="21"/>
                    <a:pt x="23" y="18"/>
                    <a:pt x="26" y="20"/>
                  </a:cubicBezTo>
                  <a:cubicBezTo>
                    <a:pt x="28" y="22"/>
                    <a:pt x="30" y="18"/>
                    <a:pt x="33" y="19"/>
                  </a:cubicBezTo>
                  <a:cubicBezTo>
                    <a:pt x="35" y="20"/>
                    <a:pt x="50" y="20"/>
                    <a:pt x="50" y="20"/>
                  </a:cubicBezTo>
                  <a:cubicBezTo>
                    <a:pt x="50" y="20"/>
                    <a:pt x="55" y="22"/>
                    <a:pt x="60" y="26"/>
                  </a:cubicBezTo>
                  <a:cubicBezTo>
                    <a:pt x="60" y="24"/>
                    <a:pt x="60" y="24"/>
                    <a:pt x="60" y="23"/>
                  </a:cubicBezTo>
                  <a:cubicBezTo>
                    <a:pt x="59" y="20"/>
                    <a:pt x="60" y="16"/>
                    <a:pt x="56" y="15"/>
                  </a:cubicBezTo>
                  <a:cubicBezTo>
                    <a:pt x="55" y="14"/>
                    <a:pt x="54" y="11"/>
                    <a:pt x="53" y="8"/>
                  </a:cubicBezTo>
                  <a:cubicBezTo>
                    <a:pt x="52" y="9"/>
                    <a:pt x="50" y="9"/>
                    <a:pt x="50" y="9"/>
                  </a:cubicBezTo>
                  <a:cubicBezTo>
                    <a:pt x="47" y="10"/>
                    <a:pt x="40" y="10"/>
                    <a:pt x="38" y="7"/>
                  </a:cubicBezTo>
                  <a:cubicBezTo>
                    <a:pt x="36" y="5"/>
                    <a:pt x="31" y="1"/>
                    <a:pt x="29" y="0"/>
                  </a:cubicBezTo>
                  <a:cubicBezTo>
                    <a:pt x="28" y="1"/>
                    <a:pt x="24" y="4"/>
                    <a:pt x="22" y="4"/>
                  </a:cubicBezTo>
                  <a:cubicBezTo>
                    <a:pt x="20" y="5"/>
                    <a:pt x="21" y="10"/>
                    <a:pt x="19" y="10"/>
                  </a:cubicBezTo>
                  <a:cubicBezTo>
                    <a:pt x="17" y="10"/>
                    <a:pt x="16" y="13"/>
                    <a:pt x="15" y="15"/>
                  </a:cubicBezTo>
                  <a:cubicBezTo>
                    <a:pt x="15" y="16"/>
                    <a:pt x="10" y="14"/>
                    <a:pt x="8" y="15"/>
                  </a:cubicBezTo>
                  <a:cubicBezTo>
                    <a:pt x="7" y="15"/>
                    <a:pt x="2" y="16"/>
                    <a:pt x="0" y="16"/>
                  </a:cubicBezTo>
                  <a:cubicBezTo>
                    <a:pt x="1" y="18"/>
                    <a:pt x="0" y="21"/>
                    <a:pt x="2" y="21"/>
                  </a:cubicBezTo>
                  <a:cubicBezTo>
                    <a:pt x="5" y="21"/>
                    <a:pt x="11" y="21"/>
                    <a:pt x="11" y="25"/>
                  </a:cubicBezTo>
                  <a:cubicBezTo>
                    <a:pt x="11" y="29"/>
                    <a:pt x="18" y="37"/>
                    <a:pt x="21" y="40"/>
                  </a:cubicBezTo>
                  <a:cubicBezTo>
                    <a:pt x="24" y="43"/>
                    <a:pt x="30" y="43"/>
                    <a:pt x="30" y="45"/>
                  </a:cubicBezTo>
                  <a:cubicBezTo>
                    <a:pt x="30" y="48"/>
                    <a:pt x="35" y="50"/>
                    <a:pt x="40" y="50"/>
                  </a:cubicBezTo>
                  <a:cubicBezTo>
                    <a:pt x="41" y="50"/>
                    <a:pt x="43" y="51"/>
                    <a:pt x="44" y="52"/>
                  </a:cubicBezTo>
                  <a:cubicBezTo>
                    <a:pt x="41" y="47"/>
                    <a:pt x="35" y="43"/>
                    <a:pt x="35" y="42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74" name="Freeform 69"/>
            <p:cNvSpPr>
              <a:spLocks noChangeArrowheads="1"/>
            </p:cNvSpPr>
            <p:nvPr/>
          </p:nvSpPr>
          <p:spPr bwMode="auto">
            <a:xfrm>
              <a:off x="4054489" y="1484314"/>
              <a:ext cx="39688" cy="77788"/>
            </a:xfrm>
            <a:custGeom>
              <a:avLst/>
              <a:gdLst>
                <a:gd name="T0" fmla="*/ 14 w 21"/>
                <a:gd name="T1" fmla="*/ 35 h 41"/>
                <a:gd name="T2" fmla="*/ 17 w 21"/>
                <a:gd name="T3" fmla="*/ 31 h 41"/>
                <a:gd name="T4" fmla="*/ 21 w 21"/>
                <a:gd name="T5" fmla="*/ 24 h 41"/>
                <a:gd name="T6" fmla="*/ 21 w 21"/>
                <a:gd name="T7" fmla="*/ 24 h 41"/>
                <a:gd name="T8" fmla="*/ 15 w 21"/>
                <a:gd name="T9" fmla="*/ 17 h 41"/>
                <a:gd name="T10" fmla="*/ 16 w 21"/>
                <a:gd name="T11" fmla="*/ 5 h 41"/>
                <a:gd name="T12" fmla="*/ 6 w 21"/>
                <a:gd name="T13" fmla="*/ 0 h 41"/>
                <a:gd name="T14" fmla="*/ 1 w 21"/>
                <a:gd name="T15" fmla="*/ 8 h 41"/>
                <a:gd name="T16" fmla="*/ 4 w 21"/>
                <a:gd name="T17" fmla="*/ 15 h 41"/>
                <a:gd name="T18" fmla="*/ 3 w 21"/>
                <a:gd name="T19" fmla="*/ 32 h 41"/>
                <a:gd name="T20" fmla="*/ 11 w 21"/>
                <a:gd name="T21" fmla="*/ 41 h 41"/>
                <a:gd name="T22" fmla="*/ 14 w 21"/>
                <a:gd name="T23" fmla="*/ 35 h 4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"/>
                <a:gd name="T37" fmla="*/ 0 h 41"/>
                <a:gd name="T38" fmla="*/ 21 w 21"/>
                <a:gd name="T39" fmla="*/ 41 h 4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" h="41">
                  <a:moveTo>
                    <a:pt x="14" y="35"/>
                  </a:moveTo>
                  <a:cubicBezTo>
                    <a:pt x="17" y="35"/>
                    <a:pt x="15" y="33"/>
                    <a:pt x="17" y="31"/>
                  </a:cubicBezTo>
                  <a:cubicBezTo>
                    <a:pt x="19" y="29"/>
                    <a:pt x="21" y="26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8" y="21"/>
                    <a:pt x="15" y="20"/>
                    <a:pt x="15" y="17"/>
                  </a:cubicBezTo>
                  <a:cubicBezTo>
                    <a:pt x="14" y="14"/>
                    <a:pt x="15" y="9"/>
                    <a:pt x="16" y="5"/>
                  </a:cubicBezTo>
                  <a:cubicBezTo>
                    <a:pt x="14" y="4"/>
                    <a:pt x="8" y="0"/>
                    <a:pt x="6" y="0"/>
                  </a:cubicBezTo>
                  <a:cubicBezTo>
                    <a:pt x="4" y="0"/>
                    <a:pt x="1" y="4"/>
                    <a:pt x="1" y="8"/>
                  </a:cubicBezTo>
                  <a:cubicBezTo>
                    <a:pt x="5" y="10"/>
                    <a:pt x="7" y="12"/>
                    <a:pt x="4" y="15"/>
                  </a:cubicBezTo>
                  <a:cubicBezTo>
                    <a:pt x="1" y="18"/>
                    <a:pt x="0" y="29"/>
                    <a:pt x="3" y="32"/>
                  </a:cubicBezTo>
                  <a:cubicBezTo>
                    <a:pt x="7" y="34"/>
                    <a:pt x="8" y="40"/>
                    <a:pt x="11" y="41"/>
                  </a:cubicBezTo>
                  <a:cubicBezTo>
                    <a:pt x="12" y="38"/>
                    <a:pt x="12" y="35"/>
                    <a:pt x="14" y="3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75" name="Freeform 70"/>
            <p:cNvSpPr>
              <a:spLocks noChangeArrowheads="1"/>
            </p:cNvSpPr>
            <p:nvPr/>
          </p:nvSpPr>
          <p:spPr bwMode="auto">
            <a:xfrm>
              <a:off x="3856051" y="1309688"/>
              <a:ext cx="160339" cy="71438"/>
            </a:xfrm>
            <a:custGeom>
              <a:avLst/>
              <a:gdLst>
                <a:gd name="T0" fmla="*/ 71 w 84"/>
                <a:gd name="T1" fmla="*/ 3 h 37"/>
                <a:gd name="T2" fmla="*/ 60 w 84"/>
                <a:gd name="T3" fmla="*/ 0 h 37"/>
                <a:gd name="T4" fmla="*/ 58 w 84"/>
                <a:gd name="T5" fmla="*/ 5 h 37"/>
                <a:gd name="T6" fmla="*/ 48 w 84"/>
                <a:gd name="T7" fmla="*/ 5 h 37"/>
                <a:gd name="T8" fmla="*/ 42 w 84"/>
                <a:gd name="T9" fmla="*/ 10 h 37"/>
                <a:gd name="T10" fmla="*/ 38 w 84"/>
                <a:gd name="T11" fmla="*/ 17 h 37"/>
                <a:gd name="T12" fmla="*/ 33 w 84"/>
                <a:gd name="T13" fmla="*/ 20 h 37"/>
                <a:gd name="T14" fmla="*/ 22 w 84"/>
                <a:gd name="T15" fmla="*/ 22 h 37"/>
                <a:gd name="T16" fmla="*/ 15 w 84"/>
                <a:gd name="T17" fmla="*/ 23 h 37"/>
                <a:gd name="T18" fmla="*/ 9 w 84"/>
                <a:gd name="T19" fmla="*/ 24 h 37"/>
                <a:gd name="T20" fmla="*/ 2 w 84"/>
                <a:gd name="T21" fmla="*/ 22 h 37"/>
                <a:gd name="T22" fmla="*/ 1 w 84"/>
                <a:gd name="T23" fmla="*/ 28 h 37"/>
                <a:gd name="T24" fmla="*/ 7 w 84"/>
                <a:gd name="T25" fmla="*/ 31 h 37"/>
                <a:gd name="T26" fmla="*/ 14 w 84"/>
                <a:gd name="T27" fmla="*/ 32 h 37"/>
                <a:gd name="T28" fmla="*/ 21 w 84"/>
                <a:gd name="T29" fmla="*/ 30 h 37"/>
                <a:gd name="T30" fmla="*/ 30 w 84"/>
                <a:gd name="T31" fmla="*/ 29 h 37"/>
                <a:gd name="T32" fmla="*/ 32 w 84"/>
                <a:gd name="T33" fmla="*/ 34 h 37"/>
                <a:gd name="T34" fmla="*/ 42 w 84"/>
                <a:gd name="T35" fmla="*/ 35 h 37"/>
                <a:gd name="T36" fmla="*/ 55 w 84"/>
                <a:gd name="T37" fmla="*/ 37 h 37"/>
                <a:gd name="T38" fmla="*/ 64 w 84"/>
                <a:gd name="T39" fmla="*/ 34 h 37"/>
                <a:gd name="T40" fmla="*/ 72 w 84"/>
                <a:gd name="T41" fmla="*/ 31 h 37"/>
                <a:gd name="T42" fmla="*/ 72 w 84"/>
                <a:gd name="T43" fmla="*/ 31 h 37"/>
                <a:gd name="T44" fmla="*/ 74 w 84"/>
                <a:gd name="T45" fmla="*/ 29 h 37"/>
                <a:gd name="T46" fmla="*/ 76 w 84"/>
                <a:gd name="T47" fmla="*/ 24 h 37"/>
                <a:gd name="T48" fmla="*/ 77 w 84"/>
                <a:gd name="T49" fmla="*/ 19 h 37"/>
                <a:gd name="T50" fmla="*/ 82 w 84"/>
                <a:gd name="T51" fmla="*/ 16 h 37"/>
                <a:gd name="T52" fmla="*/ 84 w 84"/>
                <a:gd name="T53" fmla="*/ 13 h 37"/>
                <a:gd name="T54" fmla="*/ 79 w 84"/>
                <a:gd name="T55" fmla="*/ 4 h 37"/>
                <a:gd name="T56" fmla="*/ 71 w 84"/>
                <a:gd name="T57" fmla="*/ 3 h 3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4"/>
                <a:gd name="T88" fmla="*/ 0 h 37"/>
                <a:gd name="T89" fmla="*/ 84 w 84"/>
                <a:gd name="T90" fmla="*/ 37 h 3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4" h="37">
                  <a:moveTo>
                    <a:pt x="71" y="3"/>
                  </a:moveTo>
                  <a:cubicBezTo>
                    <a:pt x="68" y="0"/>
                    <a:pt x="60" y="0"/>
                    <a:pt x="60" y="0"/>
                  </a:cubicBezTo>
                  <a:cubicBezTo>
                    <a:pt x="60" y="0"/>
                    <a:pt x="59" y="3"/>
                    <a:pt x="58" y="5"/>
                  </a:cubicBezTo>
                  <a:cubicBezTo>
                    <a:pt x="57" y="6"/>
                    <a:pt x="52" y="6"/>
                    <a:pt x="48" y="5"/>
                  </a:cubicBezTo>
                  <a:cubicBezTo>
                    <a:pt x="47" y="7"/>
                    <a:pt x="43" y="8"/>
                    <a:pt x="42" y="10"/>
                  </a:cubicBezTo>
                  <a:cubicBezTo>
                    <a:pt x="42" y="12"/>
                    <a:pt x="36" y="11"/>
                    <a:pt x="38" y="17"/>
                  </a:cubicBezTo>
                  <a:cubicBezTo>
                    <a:pt x="40" y="23"/>
                    <a:pt x="35" y="21"/>
                    <a:pt x="33" y="20"/>
                  </a:cubicBezTo>
                  <a:cubicBezTo>
                    <a:pt x="32" y="19"/>
                    <a:pt x="24" y="20"/>
                    <a:pt x="22" y="22"/>
                  </a:cubicBezTo>
                  <a:cubicBezTo>
                    <a:pt x="20" y="24"/>
                    <a:pt x="17" y="24"/>
                    <a:pt x="15" y="23"/>
                  </a:cubicBezTo>
                  <a:cubicBezTo>
                    <a:pt x="14" y="22"/>
                    <a:pt x="10" y="21"/>
                    <a:pt x="9" y="24"/>
                  </a:cubicBezTo>
                  <a:cubicBezTo>
                    <a:pt x="7" y="26"/>
                    <a:pt x="4" y="22"/>
                    <a:pt x="2" y="22"/>
                  </a:cubicBezTo>
                  <a:cubicBezTo>
                    <a:pt x="0" y="22"/>
                    <a:pt x="1" y="27"/>
                    <a:pt x="1" y="28"/>
                  </a:cubicBezTo>
                  <a:cubicBezTo>
                    <a:pt x="1" y="29"/>
                    <a:pt x="4" y="32"/>
                    <a:pt x="7" y="31"/>
                  </a:cubicBezTo>
                  <a:cubicBezTo>
                    <a:pt x="9" y="30"/>
                    <a:pt x="12" y="31"/>
                    <a:pt x="14" y="32"/>
                  </a:cubicBezTo>
                  <a:cubicBezTo>
                    <a:pt x="16" y="34"/>
                    <a:pt x="19" y="31"/>
                    <a:pt x="21" y="30"/>
                  </a:cubicBezTo>
                  <a:cubicBezTo>
                    <a:pt x="22" y="29"/>
                    <a:pt x="29" y="29"/>
                    <a:pt x="30" y="29"/>
                  </a:cubicBezTo>
                  <a:cubicBezTo>
                    <a:pt x="30" y="29"/>
                    <a:pt x="31" y="33"/>
                    <a:pt x="32" y="34"/>
                  </a:cubicBezTo>
                  <a:cubicBezTo>
                    <a:pt x="33" y="34"/>
                    <a:pt x="38" y="35"/>
                    <a:pt x="42" y="35"/>
                  </a:cubicBezTo>
                  <a:cubicBezTo>
                    <a:pt x="46" y="35"/>
                    <a:pt x="53" y="37"/>
                    <a:pt x="55" y="37"/>
                  </a:cubicBezTo>
                  <a:cubicBezTo>
                    <a:pt x="57" y="37"/>
                    <a:pt x="60" y="34"/>
                    <a:pt x="64" y="34"/>
                  </a:cubicBezTo>
                  <a:cubicBezTo>
                    <a:pt x="69" y="34"/>
                    <a:pt x="71" y="31"/>
                    <a:pt x="72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8"/>
                    <a:pt x="74" y="25"/>
                    <a:pt x="76" y="24"/>
                  </a:cubicBezTo>
                  <a:cubicBezTo>
                    <a:pt x="77" y="22"/>
                    <a:pt x="75" y="19"/>
                    <a:pt x="77" y="19"/>
                  </a:cubicBezTo>
                  <a:cubicBezTo>
                    <a:pt x="79" y="20"/>
                    <a:pt x="82" y="20"/>
                    <a:pt x="82" y="16"/>
                  </a:cubicBezTo>
                  <a:cubicBezTo>
                    <a:pt x="82" y="15"/>
                    <a:pt x="83" y="14"/>
                    <a:pt x="84" y="13"/>
                  </a:cubicBezTo>
                  <a:cubicBezTo>
                    <a:pt x="81" y="10"/>
                    <a:pt x="79" y="4"/>
                    <a:pt x="79" y="4"/>
                  </a:cubicBezTo>
                  <a:cubicBezTo>
                    <a:pt x="79" y="4"/>
                    <a:pt x="74" y="6"/>
                    <a:pt x="71" y="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76" name="Freeform 71"/>
            <p:cNvSpPr>
              <a:spLocks noChangeArrowheads="1"/>
            </p:cNvSpPr>
            <p:nvPr/>
          </p:nvSpPr>
          <p:spPr bwMode="auto">
            <a:xfrm>
              <a:off x="3992576" y="1317626"/>
              <a:ext cx="142876" cy="80963"/>
            </a:xfrm>
            <a:custGeom>
              <a:avLst/>
              <a:gdLst>
                <a:gd name="T0" fmla="*/ 71 w 74"/>
                <a:gd name="T1" fmla="*/ 8 h 42"/>
                <a:gd name="T2" fmla="*/ 68 w 74"/>
                <a:gd name="T3" fmla="*/ 7 h 42"/>
                <a:gd name="T4" fmla="*/ 61 w 74"/>
                <a:gd name="T5" fmla="*/ 4 h 42"/>
                <a:gd name="T6" fmla="*/ 51 w 74"/>
                <a:gd name="T7" fmla="*/ 1 h 42"/>
                <a:gd name="T8" fmla="*/ 40 w 74"/>
                <a:gd name="T9" fmla="*/ 7 h 42"/>
                <a:gd name="T10" fmla="*/ 28 w 74"/>
                <a:gd name="T11" fmla="*/ 11 h 42"/>
                <a:gd name="T12" fmla="*/ 13 w 74"/>
                <a:gd name="T13" fmla="*/ 11 h 42"/>
                <a:gd name="T14" fmla="*/ 12 w 74"/>
                <a:gd name="T15" fmla="*/ 9 h 42"/>
                <a:gd name="T16" fmla="*/ 10 w 74"/>
                <a:gd name="T17" fmla="*/ 12 h 42"/>
                <a:gd name="T18" fmla="*/ 5 w 74"/>
                <a:gd name="T19" fmla="*/ 15 h 42"/>
                <a:gd name="T20" fmla="*/ 4 w 74"/>
                <a:gd name="T21" fmla="*/ 20 h 42"/>
                <a:gd name="T22" fmla="*/ 2 w 74"/>
                <a:gd name="T23" fmla="*/ 25 h 42"/>
                <a:gd name="T24" fmla="*/ 0 w 74"/>
                <a:gd name="T25" fmla="*/ 27 h 42"/>
                <a:gd name="T26" fmla="*/ 3 w 74"/>
                <a:gd name="T27" fmla="*/ 32 h 42"/>
                <a:gd name="T28" fmla="*/ 3 w 74"/>
                <a:gd name="T29" fmla="*/ 32 h 42"/>
                <a:gd name="T30" fmla="*/ 12 w 74"/>
                <a:gd name="T31" fmla="*/ 39 h 42"/>
                <a:gd name="T32" fmla="*/ 24 w 74"/>
                <a:gd name="T33" fmla="*/ 41 h 42"/>
                <a:gd name="T34" fmla="*/ 39 w 74"/>
                <a:gd name="T35" fmla="*/ 37 h 42"/>
                <a:gd name="T36" fmla="*/ 44 w 74"/>
                <a:gd name="T37" fmla="*/ 38 h 42"/>
                <a:gd name="T38" fmla="*/ 47 w 74"/>
                <a:gd name="T39" fmla="*/ 39 h 42"/>
                <a:gd name="T40" fmla="*/ 54 w 74"/>
                <a:gd name="T41" fmla="*/ 34 h 42"/>
                <a:gd name="T42" fmla="*/ 64 w 74"/>
                <a:gd name="T43" fmla="*/ 17 h 42"/>
                <a:gd name="T44" fmla="*/ 72 w 74"/>
                <a:gd name="T45" fmla="*/ 12 h 42"/>
                <a:gd name="T46" fmla="*/ 71 w 74"/>
                <a:gd name="T47" fmla="*/ 8 h 4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4"/>
                <a:gd name="T73" fmla="*/ 0 h 42"/>
                <a:gd name="T74" fmla="*/ 74 w 74"/>
                <a:gd name="T75" fmla="*/ 42 h 4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4" h="42">
                  <a:moveTo>
                    <a:pt x="71" y="8"/>
                  </a:moveTo>
                  <a:cubicBezTo>
                    <a:pt x="70" y="8"/>
                    <a:pt x="69" y="7"/>
                    <a:pt x="68" y="7"/>
                  </a:cubicBezTo>
                  <a:cubicBezTo>
                    <a:pt x="65" y="6"/>
                    <a:pt x="62" y="5"/>
                    <a:pt x="61" y="4"/>
                  </a:cubicBezTo>
                  <a:cubicBezTo>
                    <a:pt x="59" y="2"/>
                    <a:pt x="52" y="1"/>
                    <a:pt x="51" y="1"/>
                  </a:cubicBezTo>
                  <a:cubicBezTo>
                    <a:pt x="50" y="0"/>
                    <a:pt x="43" y="7"/>
                    <a:pt x="40" y="7"/>
                  </a:cubicBezTo>
                  <a:cubicBezTo>
                    <a:pt x="38" y="7"/>
                    <a:pt x="28" y="9"/>
                    <a:pt x="28" y="11"/>
                  </a:cubicBezTo>
                  <a:cubicBezTo>
                    <a:pt x="28" y="14"/>
                    <a:pt x="16" y="14"/>
                    <a:pt x="13" y="11"/>
                  </a:cubicBezTo>
                  <a:cubicBezTo>
                    <a:pt x="13" y="11"/>
                    <a:pt x="12" y="10"/>
                    <a:pt x="12" y="9"/>
                  </a:cubicBezTo>
                  <a:cubicBezTo>
                    <a:pt x="11" y="10"/>
                    <a:pt x="10" y="11"/>
                    <a:pt x="10" y="12"/>
                  </a:cubicBezTo>
                  <a:cubicBezTo>
                    <a:pt x="10" y="16"/>
                    <a:pt x="7" y="16"/>
                    <a:pt x="5" y="15"/>
                  </a:cubicBezTo>
                  <a:cubicBezTo>
                    <a:pt x="3" y="15"/>
                    <a:pt x="5" y="18"/>
                    <a:pt x="4" y="20"/>
                  </a:cubicBezTo>
                  <a:cubicBezTo>
                    <a:pt x="2" y="21"/>
                    <a:pt x="4" y="24"/>
                    <a:pt x="2" y="25"/>
                  </a:cubicBezTo>
                  <a:cubicBezTo>
                    <a:pt x="1" y="25"/>
                    <a:pt x="0" y="26"/>
                    <a:pt x="0" y="27"/>
                  </a:cubicBezTo>
                  <a:cubicBezTo>
                    <a:pt x="1" y="28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5" y="33"/>
                    <a:pt x="10" y="37"/>
                    <a:pt x="12" y="39"/>
                  </a:cubicBezTo>
                  <a:cubicBezTo>
                    <a:pt x="14" y="42"/>
                    <a:pt x="21" y="42"/>
                    <a:pt x="24" y="41"/>
                  </a:cubicBezTo>
                  <a:cubicBezTo>
                    <a:pt x="26" y="41"/>
                    <a:pt x="39" y="37"/>
                    <a:pt x="39" y="37"/>
                  </a:cubicBezTo>
                  <a:cubicBezTo>
                    <a:pt x="39" y="37"/>
                    <a:pt x="42" y="38"/>
                    <a:pt x="44" y="38"/>
                  </a:cubicBezTo>
                  <a:cubicBezTo>
                    <a:pt x="44" y="38"/>
                    <a:pt x="46" y="38"/>
                    <a:pt x="47" y="39"/>
                  </a:cubicBezTo>
                  <a:cubicBezTo>
                    <a:pt x="48" y="38"/>
                    <a:pt x="51" y="37"/>
                    <a:pt x="54" y="34"/>
                  </a:cubicBezTo>
                  <a:cubicBezTo>
                    <a:pt x="57" y="30"/>
                    <a:pt x="63" y="18"/>
                    <a:pt x="64" y="17"/>
                  </a:cubicBezTo>
                  <a:cubicBezTo>
                    <a:pt x="66" y="16"/>
                    <a:pt x="70" y="14"/>
                    <a:pt x="72" y="12"/>
                  </a:cubicBezTo>
                  <a:cubicBezTo>
                    <a:pt x="74" y="11"/>
                    <a:pt x="73" y="9"/>
                    <a:pt x="71" y="8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77" name="Freeform 72"/>
            <p:cNvSpPr>
              <a:spLocks noChangeArrowheads="1"/>
            </p:cNvSpPr>
            <p:nvPr/>
          </p:nvSpPr>
          <p:spPr bwMode="auto">
            <a:xfrm>
              <a:off x="3911613" y="1252538"/>
              <a:ext cx="134938" cy="69850"/>
            </a:xfrm>
            <a:custGeom>
              <a:avLst/>
              <a:gdLst>
                <a:gd name="T0" fmla="*/ 68 w 71"/>
                <a:gd name="T1" fmla="*/ 17 h 36"/>
                <a:gd name="T2" fmla="*/ 60 w 71"/>
                <a:gd name="T3" fmla="*/ 15 h 36"/>
                <a:gd name="T4" fmla="*/ 57 w 71"/>
                <a:gd name="T5" fmla="*/ 11 h 36"/>
                <a:gd name="T6" fmla="*/ 51 w 71"/>
                <a:gd name="T7" fmla="*/ 12 h 36"/>
                <a:gd name="T8" fmla="*/ 45 w 71"/>
                <a:gd name="T9" fmla="*/ 9 h 36"/>
                <a:gd name="T10" fmla="*/ 37 w 71"/>
                <a:gd name="T11" fmla="*/ 4 h 36"/>
                <a:gd name="T12" fmla="*/ 31 w 71"/>
                <a:gd name="T13" fmla="*/ 0 h 36"/>
                <a:gd name="T14" fmla="*/ 30 w 71"/>
                <a:gd name="T15" fmla="*/ 1 h 36"/>
                <a:gd name="T16" fmla="*/ 24 w 71"/>
                <a:gd name="T17" fmla="*/ 2 h 36"/>
                <a:gd name="T18" fmla="*/ 15 w 71"/>
                <a:gd name="T19" fmla="*/ 6 h 36"/>
                <a:gd name="T20" fmla="*/ 3 w 71"/>
                <a:gd name="T21" fmla="*/ 10 h 36"/>
                <a:gd name="T22" fmla="*/ 4 w 71"/>
                <a:gd name="T23" fmla="*/ 16 h 36"/>
                <a:gd name="T24" fmla="*/ 8 w 71"/>
                <a:gd name="T25" fmla="*/ 26 h 36"/>
                <a:gd name="T26" fmla="*/ 20 w 71"/>
                <a:gd name="T27" fmla="*/ 35 h 36"/>
                <a:gd name="T28" fmla="*/ 19 w 71"/>
                <a:gd name="T29" fmla="*/ 35 h 36"/>
                <a:gd name="T30" fmla="*/ 29 w 71"/>
                <a:gd name="T31" fmla="*/ 35 h 36"/>
                <a:gd name="T32" fmla="*/ 31 w 71"/>
                <a:gd name="T33" fmla="*/ 30 h 36"/>
                <a:gd name="T34" fmla="*/ 42 w 71"/>
                <a:gd name="T35" fmla="*/ 33 h 36"/>
                <a:gd name="T36" fmla="*/ 50 w 71"/>
                <a:gd name="T37" fmla="*/ 34 h 36"/>
                <a:gd name="T38" fmla="*/ 51 w 71"/>
                <a:gd name="T39" fmla="*/ 36 h 36"/>
                <a:gd name="T40" fmla="*/ 54 w 71"/>
                <a:gd name="T41" fmla="*/ 33 h 36"/>
                <a:gd name="T42" fmla="*/ 65 w 71"/>
                <a:gd name="T43" fmla="*/ 27 h 36"/>
                <a:gd name="T44" fmla="*/ 71 w 71"/>
                <a:gd name="T45" fmla="*/ 22 h 36"/>
                <a:gd name="T46" fmla="*/ 68 w 71"/>
                <a:gd name="T47" fmla="*/ 17 h 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1"/>
                <a:gd name="T73" fmla="*/ 0 h 36"/>
                <a:gd name="T74" fmla="*/ 71 w 71"/>
                <a:gd name="T75" fmla="*/ 36 h 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1" h="36">
                  <a:moveTo>
                    <a:pt x="68" y="17"/>
                  </a:moveTo>
                  <a:cubicBezTo>
                    <a:pt x="66" y="15"/>
                    <a:pt x="61" y="16"/>
                    <a:pt x="60" y="15"/>
                  </a:cubicBezTo>
                  <a:cubicBezTo>
                    <a:pt x="60" y="13"/>
                    <a:pt x="59" y="11"/>
                    <a:pt x="57" y="11"/>
                  </a:cubicBezTo>
                  <a:cubicBezTo>
                    <a:pt x="55" y="11"/>
                    <a:pt x="52" y="9"/>
                    <a:pt x="51" y="12"/>
                  </a:cubicBezTo>
                  <a:cubicBezTo>
                    <a:pt x="50" y="14"/>
                    <a:pt x="45" y="11"/>
                    <a:pt x="45" y="9"/>
                  </a:cubicBezTo>
                  <a:cubicBezTo>
                    <a:pt x="45" y="7"/>
                    <a:pt x="43" y="6"/>
                    <a:pt x="37" y="4"/>
                  </a:cubicBezTo>
                  <a:cubicBezTo>
                    <a:pt x="35" y="3"/>
                    <a:pt x="33" y="2"/>
                    <a:pt x="31" y="0"/>
                  </a:cubicBezTo>
                  <a:cubicBezTo>
                    <a:pt x="31" y="1"/>
                    <a:pt x="31" y="1"/>
                    <a:pt x="30" y="1"/>
                  </a:cubicBezTo>
                  <a:cubicBezTo>
                    <a:pt x="29" y="3"/>
                    <a:pt x="26" y="0"/>
                    <a:pt x="24" y="2"/>
                  </a:cubicBezTo>
                  <a:cubicBezTo>
                    <a:pt x="23" y="3"/>
                    <a:pt x="18" y="3"/>
                    <a:pt x="15" y="6"/>
                  </a:cubicBezTo>
                  <a:cubicBezTo>
                    <a:pt x="12" y="8"/>
                    <a:pt x="7" y="10"/>
                    <a:pt x="3" y="10"/>
                  </a:cubicBezTo>
                  <a:cubicBezTo>
                    <a:pt x="0" y="11"/>
                    <a:pt x="3" y="14"/>
                    <a:pt x="4" y="16"/>
                  </a:cubicBezTo>
                  <a:cubicBezTo>
                    <a:pt x="5" y="19"/>
                    <a:pt x="5" y="24"/>
                    <a:pt x="8" y="26"/>
                  </a:cubicBezTo>
                  <a:cubicBezTo>
                    <a:pt x="10" y="28"/>
                    <a:pt x="19" y="33"/>
                    <a:pt x="20" y="35"/>
                  </a:cubicBezTo>
                  <a:cubicBezTo>
                    <a:pt x="20" y="35"/>
                    <a:pt x="20" y="35"/>
                    <a:pt x="19" y="35"/>
                  </a:cubicBezTo>
                  <a:cubicBezTo>
                    <a:pt x="23" y="36"/>
                    <a:pt x="28" y="36"/>
                    <a:pt x="29" y="35"/>
                  </a:cubicBezTo>
                  <a:cubicBezTo>
                    <a:pt x="30" y="33"/>
                    <a:pt x="31" y="30"/>
                    <a:pt x="31" y="30"/>
                  </a:cubicBezTo>
                  <a:cubicBezTo>
                    <a:pt x="31" y="30"/>
                    <a:pt x="39" y="30"/>
                    <a:pt x="42" y="33"/>
                  </a:cubicBezTo>
                  <a:cubicBezTo>
                    <a:pt x="45" y="36"/>
                    <a:pt x="50" y="34"/>
                    <a:pt x="50" y="34"/>
                  </a:cubicBezTo>
                  <a:cubicBezTo>
                    <a:pt x="50" y="34"/>
                    <a:pt x="50" y="35"/>
                    <a:pt x="51" y="36"/>
                  </a:cubicBezTo>
                  <a:cubicBezTo>
                    <a:pt x="52" y="34"/>
                    <a:pt x="53" y="33"/>
                    <a:pt x="54" y="33"/>
                  </a:cubicBezTo>
                  <a:cubicBezTo>
                    <a:pt x="57" y="32"/>
                    <a:pt x="62" y="32"/>
                    <a:pt x="65" y="27"/>
                  </a:cubicBezTo>
                  <a:cubicBezTo>
                    <a:pt x="66" y="25"/>
                    <a:pt x="69" y="23"/>
                    <a:pt x="71" y="22"/>
                  </a:cubicBezTo>
                  <a:cubicBezTo>
                    <a:pt x="70" y="20"/>
                    <a:pt x="69" y="17"/>
                    <a:pt x="68" y="1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78" name="Freeform 73"/>
            <p:cNvSpPr>
              <a:spLocks noChangeArrowheads="1"/>
            </p:cNvSpPr>
            <p:nvPr/>
          </p:nvSpPr>
          <p:spPr bwMode="auto">
            <a:xfrm>
              <a:off x="4008452" y="1293813"/>
              <a:ext cx="120651" cy="50800"/>
            </a:xfrm>
            <a:custGeom>
              <a:avLst/>
              <a:gdLst>
                <a:gd name="T0" fmla="*/ 47 w 63"/>
                <a:gd name="T1" fmla="*/ 3 h 27"/>
                <a:gd name="T2" fmla="*/ 38 w 63"/>
                <a:gd name="T3" fmla="*/ 3 h 27"/>
                <a:gd name="T4" fmla="*/ 29 w 63"/>
                <a:gd name="T5" fmla="*/ 1 h 27"/>
                <a:gd name="T6" fmla="*/ 22 w 63"/>
                <a:gd name="T7" fmla="*/ 2 h 27"/>
                <a:gd name="T8" fmla="*/ 20 w 63"/>
                <a:gd name="T9" fmla="*/ 1 h 27"/>
                <a:gd name="T10" fmla="*/ 14 w 63"/>
                <a:gd name="T11" fmla="*/ 6 h 27"/>
                <a:gd name="T12" fmla="*/ 3 w 63"/>
                <a:gd name="T13" fmla="*/ 12 h 27"/>
                <a:gd name="T14" fmla="*/ 0 w 63"/>
                <a:gd name="T15" fmla="*/ 15 h 27"/>
                <a:gd name="T16" fmla="*/ 5 w 63"/>
                <a:gd name="T17" fmla="*/ 24 h 27"/>
                <a:gd name="T18" fmla="*/ 20 w 63"/>
                <a:gd name="T19" fmla="*/ 24 h 27"/>
                <a:gd name="T20" fmla="*/ 32 w 63"/>
                <a:gd name="T21" fmla="*/ 20 h 27"/>
                <a:gd name="T22" fmla="*/ 43 w 63"/>
                <a:gd name="T23" fmla="*/ 14 h 27"/>
                <a:gd name="T24" fmla="*/ 53 w 63"/>
                <a:gd name="T25" fmla="*/ 17 h 27"/>
                <a:gd name="T26" fmla="*/ 60 w 63"/>
                <a:gd name="T27" fmla="*/ 20 h 27"/>
                <a:gd name="T28" fmla="*/ 58 w 63"/>
                <a:gd name="T29" fmla="*/ 16 h 27"/>
                <a:gd name="T30" fmla="*/ 63 w 63"/>
                <a:gd name="T31" fmla="*/ 8 h 27"/>
                <a:gd name="T32" fmla="*/ 63 w 63"/>
                <a:gd name="T33" fmla="*/ 7 h 27"/>
                <a:gd name="T34" fmla="*/ 56 w 63"/>
                <a:gd name="T35" fmla="*/ 6 h 27"/>
                <a:gd name="T36" fmla="*/ 47 w 63"/>
                <a:gd name="T37" fmla="*/ 3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3"/>
                <a:gd name="T58" fmla="*/ 0 h 27"/>
                <a:gd name="T59" fmla="*/ 63 w 63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3" h="27">
                  <a:moveTo>
                    <a:pt x="47" y="3"/>
                  </a:moveTo>
                  <a:cubicBezTo>
                    <a:pt x="43" y="4"/>
                    <a:pt x="41" y="1"/>
                    <a:pt x="38" y="3"/>
                  </a:cubicBezTo>
                  <a:cubicBezTo>
                    <a:pt x="35" y="4"/>
                    <a:pt x="30" y="3"/>
                    <a:pt x="29" y="1"/>
                  </a:cubicBezTo>
                  <a:cubicBezTo>
                    <a:pt x="27" y="0"/>
                    <a:pt x="24" y="4"/>
                    <a:pt x="22" y="2"/>
                  </a:cubicBezTo>
                  <a:cubicBezTo>
                    <a:pt x="21" y="2"/>
                    <a:pt x="21" y="1"/>
                    <a:pt x="20" y="1"/>
                  </a:cubicBezTo>
                  <a:cubicBezTo>
                    <a:pt x="18" y="2"/>
                    <a:pt x="15" y="4"/>
                    <a:pt x="14" y="6"/>
                  </a:cubicBezTo>
                  <a:cubicBezTo>
                    <a:pt x="11" y="11"/>
                    <a:pt x="6" y="11"/>
                    <a:pt x="3" y="12"/>
                  </a:cubicBezTo>
                  <a:cubicBezTo>
                    <a:pt x="2" y="12"/>
                    <a:pt x="1" y="13"/>
                    <a:pt x="0" y="15"/>
                  </a:cubicBezTo>
                  <a:cubicBezTo>
                    <a:pt x="1" y="18"/>
                    <a:pt x="3" y="22"/>
                    <a:pt x="5" y="24"/>
                  </a:cubicBezTo>
                  <a:cubicBezTo>
                    <a:pt x="8" y="27"/>
                    <a:pt x="20" y="27"/>
                    <a:pt x="20" y="24"/>
                  </a:cubicBezTo>
                  <a:cubicBezTo>
                    <a:pt x="20" y="22"/>
                    <a:pt x="30" y="20"/>
                    <a:pt x="32" y="20"/>
                  </a:cubicBezTo>
                  <a:cubicBezTo>
                    <a:pt x="35" y="20"/>
                    <a:pt x="42" y="13"/>
                    <a:pt x="43" y="14"/>
                  </a:cubicBezTo>
                  <a:cubicBezTo>
                    <a:pt x="44" y="14"/>
                    <a:pt x="51" y="15"/>
                    <a:pt x="53" y="17"/>
                  </a:cubicBezTo>
                  <a:cubicBezTo>
                    <a:pt x="54" y="18"/>
                    <a:pt x="57" y="19"/>
                    <a:pt x="60" y="20"/>
                  </a:cubicBezTo>
                  <a:cubicBezTo>
                    <a:pt x="59" y="18"/>
                    <a:pt x="58" y="17"/>
                    <a:pt x="58" y="16"/>
                  </a:cubicBezTo>
                  <a:cubicBezTo>
                    <a:pt x="58" y="14"/>
                    <a:pt x="62" y="9"/>
                    <a:pt x="63" y="8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0" y="7"/>
                    <a:pt x="57" y="6"/>
                    <a:pt x="56" y="6"/>
                  </a:cubicBezTo>
                  <a:cubicBezTo>
                    <a:pt x="55" y="4"/>
                    <a:pt x="51" y="3"/>
                    <a:pt x="47" y="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79" name="Freeform 74"/>
            <p:cNvSpPr>
              <a:spLocks noChangeArrowheads="1"/>
            </p:cNvSpPr>
            <p:nvPr/>
          </p:nvSpPr>
          <p:spPr bwMode="auto">
            <a:xfrm>
              <a:off x="3436949" y="1495427"/>
              <a:ext cx="80963" cy="133350"/>
            </a:xfrm>
            <a:custGeom>
              <a:avLst/>
              <a:gdLst>
                <a:gd name="T0" fmla="*/ 30 w 42"/>
                <a:gd name="T1" fmla="*/ 57 h 70"/>
                <a:gd name="T2" fmla="*/ 28 w 42"/>
                <a:gd name="T3" fmla="*/ 52 h 70"/>
                <a:gd name="T4" fmla="*/ 31 w 42"/>
                <a:gd name="T5" fmla="*/ 45 h 70"/>
                <a:gd name="T6" fmla="*/ 27 w 42"/>
                <a:gd name="T7" fmla="*/ 39 h 70"/>
                <a:gd name="T8" fmla="*/ 30 w 42"/>
                <a:gd name="T9" fmla="*/ 35 h 70"/>
                <a:gd name="T10" fmla="*/ 32 w 42"/>
                <a:gd name="T11" fmla="*/ 27 h 70"/>
                <a:gd name="T12" fmla="*/ 31 w 42"/>
                <a:gd name="T13" fmla="*/ 17 h 70"/>
                <a:gd name="T14" fmla="*/ 39 w 42"/>
                <a:gd name="T15" fmla="*/ 10 h 70"/>
                <a:gd name="T16" fmla="*/ 36 w 42"/>
                <a:gd name="T17" fmla="*/ 6 h 70"/>
                <a:gd name="T18" fmla="*/ 29 w 42"/>
                <a:gd name="T19" fmla="*/ 4 h 70"/>
                <a:gd name="T20" fmla="*/ 25 w 42"/>
                <a:gd name="T21" fmla="*/ 4 h 70"/>
                <a:gd name="T22" fmla="*/ 18 w 42"/>
                <a:gd name="T23" fmla="*/ 3 h 70"/>
                <a:gd name="T24" fmla="*/ 14 w 42"/>
                <a:gd name="T25" fmla="*/ 2 h 70"/>
                <a:gd name="T26" fmla="*/ 11 w 42"/>
                <a:gd name="T27" fmla="*/ 4 h 70"/>
                <a:gd name="T28" fmla="*/ 11 w 42"/>
                <a:gd name="T29" fmla="*/ 11 h 70"/>
                <a:gd name="T30" fmla="*/ 4 w 42"/>
                <a:gd name="T31" fmla="*/ 38 h 70"/>
                <a:gd name="T32" fmla="*/ 8 w 42"/>
                <a:gd name="T33" fmla="*/ 48 h 70"/>
                <a:gd name="T34" fmla="*/ 10 w 42"/>
                <a:gd name="T35" fmla="*/ 67 h 70"/>
                <a:gd name="T36" fmla="*/ 18 w 42"/>
                <a:gd name="T37" fmla="*/ 70 h 70"/>
                <a:gd name="T38" fmla="*/ 27 w 42"/>
                <a:gd name="T39" fmla="*/ 68 h 70"/>
                <a:gd name="T40" fmla="*/ 26 w 42"/>
                <a:gd name="T41" fmla="*/ 64 h 70"/>
                <a:gd name="T42" fmla="*/ 30 w 42"/>
                <a:gd name="T43" fmla="*/ 57 h 7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2"/>
                <a:gd name="T67" fmla="*/ 0 h 70"/>
                <a:gd name="T68" fmla="*/ 42 w 42"/>
                <a:gd name="T69" fmla="*/ 70 h 7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2" h="70">
                  <a:moveTo>
                    <a:pt x="30" y="57"/>
                  </a:moveTo>
                  <a:cubicBezTo>
                    <a:pt x="35" y="56"/>
                    <a:pt x="29" y="53"/>
                    <a:pt x="28" y="52"/>
                  </a:cubicBezTo>
                  <a:cubicBezTo>
                    <a:pt x="27" y="50"/>
                    <a:pt x="28" y="45"/>
                    <a:pt x="31" y="45"/>
                  </a:cubicBezTo>
                  <a:cubicBezTo>
                    <a:pt x="33" y="45"/>
                    <a:pt x="31" y="43"/>
                    <a:pt x="27" y="39"/>
                  </a:cubicBezTo>
                  <a:cubicBezTo>
                    <a:pt x="24" y="36"/>
                    <a:pt x="27" y="35"/>
                    <a:pt x="30" y="35"/>
                  </a:cubicBezTo>
                  <a:cubicBezTo>
                    <a:pt x="33" y="35"/>
                    <a:pt x="29" y="30"/>
                    <a:pt x="32" y="27"/>
                  </a:cubicBezTo>
                  <a:cubicBezTo>
                    <a:pt x="35" y="24"/>
                    <a:pt x="31" y="19"/>
                    <a:pt x="31" y="17"/>
                  </a:cubicBezTo>
                  <a:cubicBezTo>
                    <a:pt x="31" y="14"/>
                    <a:pt x="35" y="13"/>
                    <a:pt x="39" y="10"/>
                  </a:cubicBezTo>
                  <a:cubicBezTo>
                    <a:pt x="42" y="7"/>
                    <a:pt x="36" y="8"/>
                    <a:pt x="36" y="6"/>
                  </a:cubicBezTo>
                  <a:cubicBezTo>
                    <a:pt x="36" y="3"/>
                    <a:pt x="32" y="2"/>
                    <a:pt x="29" y="4"/>
                  </a:cubicBezTo>
                  <a:cubicBezTo>
                    <a:pt x="26" y="6"/>
                    <a:pt x="27" y="4"/>
                    <a:pt x="25" y="4"/>
                  </a:cubicBezTo>
                  <a:cubicBezTo>
                    <a:pt x="22" y="4"/>
                    <a:pt x="18" y="5"/>
                    <a:pt x="18" y="3"/>
                  </a:cubicBezTo>
                  <a:cubicBezTo>
                    <a:pt x="18" y="0"/>
                    <a:pt x="16" y="0"/>
                    <a:pt x="14" y="2"/>
                  </a:cubicBezTo>
                  <a:cubicBezTo>
                    <a:pt x="13" y="3"/>
                    <a:pt x="12" y="4"/>
                    <a:pt x="11" y="4"/>
                  </a:cubicBezTo>
                  <a:cubicBezTo>
                    <a:pt x="10" y="7"/>
                    <a:pt x="10" y="10"/>
                    <a:pt x="11" y="11"/>
                  </a:cubicBezTo>
                  <a:cubicBezTo>
                    <a:pt x="13" y="15"/>
                    <a:pt x="8" y="33"/>
                    <a:pt x="4" y="38"/>
                  </a:cubicBezTo>
                  <a:cubicBezTo>
                    <a:pt x="0" y="43"/>
                    <a:pt x="4" y="45"/>
                    <a:pt x="8" y="48"/>
                  </a:cubicBezTo>
                  <a:cubicBezTo>
                    <a:pt x="13" y="52"/>
                    <a:pt x="10" y="64"/>
                    <a:pt x="10" y="67"/>
                  </a:cubicBezTo>
                  <a:cubicBezTo>
                    <a:pt x="10" y="70"/>
                    <a:pt x="14" y="70"/>
                    <a:pt x="18" y="70"/>
                  </a:cubicBezTo>
                  <a:cubicBezTo>
                    <a:pt x="21" y="70"/>
                    <a:pt x="24" y="68"/>
                    <a:pt x="27" y="68"/>
                  </a:cubicBezTo>
                  <a:cubicBezTo>
                    <a:pt x="26" y="66"/>
                    <a:pt x="26" y="65"/>
                    <a:pt x="26" y="64"/>
                  </a:cubicBezTo>
                  <a:cubicBezTo>
                    <a:pt x="26" y="62"/>
                    <a:pt x="26" y="58"/>
                    <a:pt x="30" y="5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80" name="Freeform 75"/>
            <p:cNvSpPr>
              <a:spLocks noChangeArrowheads="1"/>
            </p:cNvSpPr>
            <p:nvPr/>
          </p:nvSpPr>
          <p:spPr bwMode="auto">
            <a:xfrm>
              <a:off x="3716350" y="1182688"/>
              <a:ext cx="88900" cy="76200"/>
            </a:xfrm>
            <a:custGeom>
              <a:avLst/>
              <a:gdLst>
                <a:gd name="T0" fmla="*/ 15 w 47"/>
                <a:gd name="T1" fmla="*/ 31 h 40"/>
                <a:gd name="T2" fmla="*/ 23 w 47"/>
                <a:gd name="T3" fmla="*/ 32 h 40"/>
                <a:gd name="T4" fmla="*/ 31 w 47"/>
                <a:gd name="T5" fmla="*/ 38 h 40"/>
                <a:gd name="T6" fmla="*/ 33 w 47"/>
                <a:gd name="T7" fmla="*/ 40 h 40"/>
                <a:gd name="T8" fmla="*/ 35 w 47"/>
                <a:gd name="T9" fmla="*/ 32 h 40"/>
                <a:gd name="T10" fmla="*/ 35 w 47"/>
                <a:gd name="T11" fmla="*/ 26 h 40"/>
                <a:gd name="T12" fmla="*/ 42 w 47"/>
                <a:gd name="T13" fmla="*/ 23 h 40"/>
                <a:gd name="T14" fmla="*/ 44 w 47"/>
                <a:gd name="T15" fmla="*/ 20 h 40"/>
                <a:gd name="T16" fmla="*/ 40 w 47"/>
                <a:gd name="T17" fmla="*/ 14 h 40"/>
                <a:gd name="T18" fmla="*/ 46 w 47"/>
                <a:gd name="T19" fmla="*/ 8 h 40"/>
                <a:gd name="T20" fmla="*/ 46 w 47"/>
                <a:gd name="T21" fmla="*/ 1 h 40"/>
                <a:gd name="T22" fmla="*/ 43 w 47"/>
                <a:gd name="T23" fmla="*/ 2 h 40"/>
                <a:gd name="T24" fmla="*/ 32 w 47"/>
                <a:gd name="T25" fmla="*/ 2 h 40"/>
                <a:gd name="T26" fmla="*/ 27 w 47"/>
                <a:gd name="T27" fmla="*/ 10 h 40"/>
                <a:gd name="T28" fmla="*/ 22 w 47"/>
                <a:gd name="T29" fmla="*/ 10 h 40"/>
                <a:gd name="T30" fmla="*/ 16 w 47"/>
                <a:gd name="T31" fmla="*/ 13 h 40"/>
                <a:gd name="T32" fmla="*/ 11 w 47"/>
                <a:gd name="T33" fmla="*/ 22 h 40"/>
                <a:gd name="T34" fmla="*/ 2 w 47"/>
                <a:gd name="T35" fmla="*/ 33 h 40"/>
                <a:gd name="T36" fmla="*/ 0 w 47"/>
                <a:gd name="T37" fmla="*/ 34 h 40"/>
                <a:gd name="T38" fmla="*/ 4 w 47"/>
                <a:gd name="T39" fmla="*/ 35 h 40"/>
                <a:gd name="T40" fmla="*/ 15 w 47"/>
                <a:gd name="T41" fmla="*/ 31 h 4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7"/>
                <a:gd name="T64" fmla="*/ 0 h 40"/>
                <a:gd name="T65" fmla="*/ 47 w 47"/>
                <a:gd name="T66" fmla="*/ 40 h 4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7" h="40">
                  <a:moveTo>
                    <a:pt x="15" y="31"/>
                  </a:moveTo>
                  <a:cubicBezTo>
                    <a:pt x="17" y="29"/>
                    <a:pt x="21" y="30"/>
                    <a:pt x="23" y="32"/>
                  </a:cubicBezTo>
                  <a:cubicBezTo>
                    <a:pt x="25" y="34"/>
                    <a:pt x="28" y="35"/>
                    <a:pt x="31" y="38"/>
                  </a:cubicBezTo>
                  <a:cubicBezTo>
                    <a:pt x="32" y="39"/>
                    <a:pt x="33" y="40"/>
                    <a:pt x="33" y="40"/>
                  </a:cubicBezTo>
                  <a:cubicBezTo>
                    <a:pt x="34" y="38"/>
                    <a:pt x="34" y="34"/>
                    <a:pt x="35" y="32"/>
                  </a:cubicBezTo>
                  <a:cubicBezTo>
                    <a:pt x="36" y="29"/>
                    <a:pt x="34" y="26"/>
                    <a:pt x="35" y="26"/>
                  </a:cubicBezTo>
                  <a:cubicBezTo>
                    <a:pt x="37" y="26"/>
                    <a:pt x="42" y="26"/>
                    <a:pt x="42" y="23"/>
                  </a:cubicBezTo>
                  <a:cubicBezTo>
                    <a:pt x="42" y="20"/>
                    <a:pt x="43" y="21"/>
                    <a:pt x="44" y="20"/>
                  </a:cubicBezTo>
                  <a:cubicBezTo>
                    <a:pt x="45" y="18"/>
                    <a:pt x="41" y="15"/>
                    <a:pt x="40" y="14"/>
                  </a:cubicBezTo>
                  <a:cubicBezTo>
                    <a:pt x="40" y="13"/>
                    <a:pt x="43" y="12"/>
                    <a:pt x="46" y="8"/>
                  </a:cubicBezTo>
                  <a:cubicBezTo>
                    <a:pt x="47" y="7"/>
                    <a:pt x="47" y="4"/>
                    <a:pt x="46" y="1"/>
                  </a:cubicBezTo>
                  <a:cubicBezTo>
                    <a:pt x="45" y="2"/>
                    <a:pt x="44" y="3"/>
                    <a:pt x="43" y="2"/>
                  </a:cubicBezTo>
                  <a:cubicBezTo>
                    <a:pt x="40" y="0"/>
                    <a:pt x="37" y="1"/>
                    <a:pt x="32" y="2"/>
                  </a:cubicBezTo>
                  <a:cubicBezTo>
                    <a:pt x="27" y="3"/>
                    <a:pt x="25" y="8"/>
                    <a:pt x="27" y="10"/>
                  </a:cubicBezTo>
                  <a:cubicBezTo>
                    <a:pt x="29" y="12"/>
                    <a:pt x="22" y="13"/>
                    <a:pt x="22" y="10"/>
                  </a:cubicBezTo>
                  <a:cubicBezTo>
                    <a:pt x="21" y="8"/>
                    <a:pt x="16" y="9"/>
                    <a:pt x="16" y="13"/>
                  </a:cubicBezTo>
                  <a:cubicBezTo>
                    <a:pt x="17" y="16"/>
                    <a:pt x="11" y="18"/>
                    <a:pt x="11" y="22"/>
                  </a:cubicBezTo>
                  <a:cubicBezTo>
                    <a:pt x="12" y="26"/>
                    <a:pt x="6" y="30"/>
                    <a:pt x="2" y="33"/>
                  </a:cubicBezTo>
                  <a:cubicBezTo>
                    <a:pt x="2" y="33"/>
                    <a:pt x="1" y="33"/>
                    <a:pt x="0" y="34"/>
                  </a:cubicBezTo>
                  <a:cubicBezTo>
                    <a:pt x="2" y="34"/>
                    <a:pt x="4" y="35"/>
                    <a:pt x="4" y="35"/>
                  </a:cubicBezTo>
                  <a:cubicBezTo>
                    <a:pt x="8" y="35"/>
                    <a:pt x="13" y="33"/>
                    <a:pt x="15" y="3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81" name="Freeform 76"/>
            <p:cNvSpPr>
              <a:spLocks noChangeArrowheads="1"/>
            </p:cNvSpPr>
            <p:nvPr/>
          </p:nvSpPr>
          <p:spPr bwMode="auto">
            <a:xfrm>
              <a:off x="3773500" y="1279526"/>
              <a:ext cx="15875" cy="19050"/>
            </a:xfrm>
            <a:custGeom>
              <a:avLst/>
              <a:gdLst>
                <a:gd name="T0" fmla="*/ 4 w 8"/>
                <a:gd name="T1" fmla="*/ 0 h 10"/>
                <a:gd name="T2" fmla="*/ 0 w 8"/>
                <a:gd name="T3" fmla="*/ 9 h 10"/>
                <a:gd name="T4" fmla="*/ 8 w 8"/>
                <a:gd name="T5" fmla="*/ 10 h 10"/>
                <a:gd name="T6" fmla="*/ 4 w 8"/>
                <a:gd name="T7" fmla="*/ 1 h 10"/>
                <a:gd name="T8" fmla="*/ 4 w 8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10"/>
                <a:gd name="T17" fmla="*/ 8 w 8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10">
                  <a:moveTo>
                    <a:pt x="4" y="0"/>
                  </a:moveTo>
                  <a:cubicBezTo>
                    <a:pt x="2" y="1"/>
                    <a:pt x="0" y="4"/>
                    <a:pt x="0" y="9"/>
                  </a:cubicBezTo>
                  <a:cubicBezTo>
                    <a:pt x="2" y="9"/>
                    <a:pt x="5" y="10"/>
                    <a:pt x="8" y="10"/>
                  </a:cubicBezTo>
                  <a:cubicBezTo>
                    <a:pt x="7" y="4"/>
                    <a:pt x="5" y="2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82" name="Freeform 77"/>
            <p:cNvSpPr>
              <a:spLocks noChangeArrowheads="1"/>
            </p:cNvSpPr>
            <p:nvPr/>
          </p:nvSpPr>
          <p:spPr bwMode="auto">
            <a:xfrm>
              <a:off x="3702063" y="1238251"/>
              <a:ext cx="84139" cy="60326"/>
            </a:xfrm>
            <a:custGeom>
              <a:avLst/>
              <a:gdLst>
                <a:gd name="T0" fmla="*/ 1 w 44"/>
                <a:gd name="T1" fmla="*/ 9 h 32"/>
                <a:gd name="T2" fmla="*/ 5 w 44"/>
                <a:gd name="T3" fmla="*/ 14 h 32"/>
                <a:gd name="T4" fmla="*/ 11 w 44"/>
                <a:gd name="T5" fmla="*/ 17 h 32"/>
                <a:gd name="T6" fmla="*/ 18 w 44"/>
                <a:gd name="T7" fmla="*/ 21 h 32"/>
                <a:gd name="T8" fmla="*/ 21 w 44"/>
                <a:gd name="T9" fmla="*/ 25 h 32"/>
                <a:gd name="T10" fmla="*/ 26 w 44"/>
                <a:gd name="T11" fmla="*/ 23 h 32"/>
                <a:gd name="T12" fmla="*/ 30 w 44"/>
                <a:gd name="T13" fmla="*/ 28 h 32"/>
                <a:gd name="T14" fmla="*/ 35 w 44"/>
                <a:gd name="T15" fmla="*/ 32 h 32"/>
                <a:gd name="T16" fmla="*/ 37 w 44"/>
                <a:gd name="T17" fmla="*/ 31 h 32"/>
                <a:gd name="T18" fmla="*/ 41 w 44"/>
                <a:gd name="T19" fmla="*/ 22 h 32"/>
                <a:gd name="T20" fmla="*/ 43 w 44"/>
                <a:gd name="T21" fmla="*/ 19 h 32"/>
                <a:gd name="T22" fmla="*/ 40 w 44"/>
                <a:gd name="T23" fmla="*/ 12 h 32"/>
                <a:gd name="T24" fmla="*/ 40 w 44"/>
                <a:gd name="T25" fmla="*/ 11 h 32"/>
                <a:gd name="T26" fmla="*/ 38 w 44"/>
                <a:gd name="T27" fmla="*/ 9 h 32"/>
                <a:gd name="T28" fmla="*/ 30 w 44"/>
                <a:gd name="T29" fmla="*/ 3 h 32"/>
                <a:gd name="T30" fmla="*/ 22 w 44"/>
                <a:gd name="T31" fmla="*/ 2 h 32"/>
                <a:gd name="T32" fmla="*/ 11 w 44"/>
                <a:gd name="T33" fmla="*/ 6 h 32"/>
                <a:gd name="T34" fmla="*/ 7 w 44"/>
                <a:gd name="T35" fmla="*/ 5 h 32"/>
                <a:gd name="T36" fmla="*/ 0 w 44"/>
                <a:gd name="T37" fmla="*/ 8 h 32"/>
                <a:gd name="T38" fmla="*/ 1 w 44"/>
                <a:gd name="T39" fmla="*/ 9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4"/>
                <a:gd name="T61" fmla="*/ 0 h 32"/>
                <a:gd name="T62" fmla="*/ 44 w 44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4" h="32">
                  <a:moveTo>
                    <a:pt x="1" y="9"/>
                  </a:moveTo>
                  <a:cubicBezTo>
                    <a:pt x="2" y="11"/>
                    <a:pt x="4" y="15"/>
                    <a:pt x="5" y="14"/>
                  </a:cubicBezTo>
                  <a:cubicBezTo>
                    <a:pt x="6" y="12"/>
                    <a:pt x="9" y="16"/>
                    <a:pt x="11" y="17"/>
                  </a:cubicBezTo>
                  <a:cubicBezTo>
                    <a:pt x="13" y="18"/>
                    <a:pt x="18" y="20"/>
                    <a:pt x="18" y="21"/>
                  </a:cubicBezTo>
                  <a:cubicBezTo>
                    <a:pt x="18" y="23"/>
                    <a:pt x="19" y="26"/>
                    <a:pt x="21" y="25"/>
                  </a:cubicBezTo>
                  <a:cubicBezTo>
                    <a:pt x="24" y="24"/>
                    <a:pt x="26" y="21"/>
                    <a:pt x="26" y="23"/>
                  </a:cubicBezTo>
                  <a:cubicBezTo>
                    <a:pt x="26" y="25"/>
                    <a:pt x="27" y="28"/>
                    <a:pt x="30" y="28"/>
                  </a:cubicBezTo>
                  <a:cubicBezTo>
                    <a:pt x="32" y="27"/>
                    <a:pt x="33" y="32"/>
                    <a:pt x="35" y="32"/>
                  </a:cubicBezTo>
                  <a:cubicBezTo>
                    <a:pt x="36" y="31"/>
                    <a:pt x="36" y="31"/>
                    <a:pt x="37" y="31"/>
                  </a:cubicBezTo>
                  <a:cubicBezTo>
                    <a:pt x="37" y="26"/>
                    <a:pt x="39" y="23"/>
                    <a:pt x="41" y="22"/>
                  </a:cubicBezTo>
                  <a:cubicBezTo>
                    <a:pt x="42" y="21"/>
                    <a:pt x="43" y="20"/>
                    <a:pt x="43" y="19"/>
                  </a:cubicBezTo>
                  <a:cubicBezTo>
                    <a:pt x="44" y="17"/>
                    <a:pt x="40" y="14"/>
                    <a:pt x="40" y="12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39" y="10"/>
                    <a:pt x="38" y="9"/>
                  </a:cubicBezTo>
                  <a:cubicBezTo>
                    <a:pt x="35" y="6"/>
                    <a:pt x="32" y="5"/>
                    <a:pt x="30" y="3"/>
                  </a:cubicBezTo>
                  <a:cubicBezTo>
                    <a:pt x="28" y="1"/>
                    <a:pt x="24" y="0"/>
                    <a:pt x="22" y="2"/>
                  </a:cubicBezTo>
                  <a:cubicBezTo>
                    <a:pt x="20" y="4"/>
                    <a:pt x="15" y="6"/>
                    <a:pt x="11" y="6"/>
                  </a:cubicBezTo>
                  <a:cubicBezTo>
                    <a:pt x="11" y="6"/>
                    <a:pt x="9" y="5"/>
                    <a:pt x="7" y="5"/>
                  </a:cubicBezTo>
                  <a:cubicBezTo>
                    <a:pt x="5" y="6"/>
                    <a:pt x="2" y="7"/>
                    <a:pt x="0" y="8"/>
                  </a:cubicBezTo>
                  <a:cubicBezTo>
                    <a:pt x="0" y="8"/>
                    <a:pt x="1" y="8"/>
                    <a:pt x="1" y="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83" name="Freeform 78"/>
            <p:cNvSpPr>
              <a:spLocks noChangeArrowheads="1"/>
            </p:cNvSpPr>
            <p:nvPr/>
          </p:nvSpPr>
          <p:spPr bwMode="auto">
            <a:xfrm>
              <a:off x="4083064" y="1327151"/>
              <a:ext cx="195264" cy="128588"/>
            </a:xfrm>
            <a:custGeom>
              <a:avLst/>
              <a:gdLst>
                <a:gd name="T0" fmla="*/ 91 w 102"/>
                <a:gd name="T1" fmla="*/ 45 h 67"/>
                <a:gd name="T2" fmla="*/ 87 w 102"/>
                <a:gd name="T3" fmla="*/ 42 h 67"/>
                <a:gd name="T4" fmla="*/ 87 w 102"/>
                <a:gd name="T5" fmla="*/ 41 h 67"/>
                <a:gd name="T6" fmla="*/ 85 w 102"/>
                <a:gd name="T7" fmla="*/ 29 h 67"/>
                <a:gd name="T8" fmla="*/ 78 w 102"/>
                <a:gd name="T9" fmla="*/ 13 h 67"/>
                <a:gd name="T10" fmla="*/ 70 w 102"/>
                <a:gd name="T11" fmla="*/ 0 h 67"/>
                <a:gd name="T12" fmla="*/ 65 w 102"/>
                <a:gd name="T13" fmla="*/ 3 h 67"/>
                <a:gd name="T14" fmla="*/ 59 w 102"/>
                <a:gd name="T15" fmla="*/ 6 h 67"/>
                <a:gd name="T16" fmla="*/ 53 w 102"/>
                <a:gd name="T17" fmla="*/ 7 h 67"/>
                <a:gd name="T18" fmla="*/ 48 w 102"/>
                <a:gd name="T19" fmla="*/ 8 h 67"/>
                <a:gd name="T20" fmla="*/ 41 w 102"/>
                <a:gd name="T21" fmla="*/ 6 h 67"/>
                <a:gd name="T22" fmla="*/ 30 w 102"/>
                <a:gd name="T23" fmla="*/ 4 h 67"/>
                <a:gd name="T24" fmla="*/ 26 w 102"/>
                <a:gd name="T25" fmla="*/ 5 h 67"/>
                <a:gd name="T26" fmla="*/ 25 w 102"/>
                <a:gd name="T27" fmla="*/ 7 h 67"/>
                <a:gd name="T28" fmla="*/ 17 w 102"/>
                <a:gd name="T29" fmla="*/ 12 h 67"/>
                <a:gd name="T30" fmla="*/ 7 w 102"/>
                <a:gd name="T31" fmla="*/ 29 h 67"/>
                <a:gd name="T32" fmla="*/ 0 w 102"/>
                <a:gd name="T33" fmla="*/ 34 h 67"/>
                <a:gd name="T34" fmla="*/ 4 w 102"/>
                <a:gd name="T35" fmla="*/ 41 h 67"/>
                <a:gd name="T36" fmla="*/ 8 w 102"/>
                <a:gd name="T37" fmla="*/ 45 h 67"/>
                <a:gd name="T38" fmla="*/ 9 w 102"/>
                <a:gd name="T39" fmla="*/ 52 h 67"/>
                <a:gd name="T40" fmla="*/ 22 w 102"/>
                <a:gd name="T41" fmla="*/ 55 h 67"/>
                <a:gd name="T42" fmla="*/ 22 w 102"/>
                <a:gd name="T43" fmla="*/ 60 h 67"/>
                <a:gd name="T44" fmla="*/ 29 w 102"/>
                <a:gd name="T45" fmla="*/ 65 h 67"/>
                <a:gd name="T46" fmla="*/ 41 w 102"/>
                <a:gd name="T47" fmla="*/ 66 h 67"/>
                <a:gd name="T48" fmla="*/ 53 w 102"/>
                <a:gd name="T49" fmla="*/ 66 h 67"/>
                <a:gd name="T50" fmla="*/ 61 w 102"/>
                <a:gd name="T51" fmla="*/ 63 h 67"/>
                <a:gd name="T52" fmla="*/ 74 w 102"/>
                <a:gd name="T53" fmla="*/ 61 h 67"/>
                <a:gd name="T54" fmla="*/ 83 w 102"/>
                <a:gd name="T55" fmla="*/ 63 h 67"/>
                <a:gd name="T56" fmla="*/ 90 w 102"/>
                <a:gd name="T57" fmla="*/ 66 h 67"/>
                <a:gd name="T58" fmla="*/ 90 w 102"/>
                <a:gd name="T59" fmla="*/ 61 h 67"/>
                <a:gd name="T60" fmla="*/ 96 w 102"/>
                <a:gd name="T61" fmla="*/ 51 h 67"/>
                <a:gd name="T62" fmla="*/ 101 w 102"/>
                <a:gd name="T63" fmla="*/ 45 h 67"/>
                <a:gd name="T64" fmla="*/ 101 w 102"/>
                <a:gd name="T65" fmla="*/ 45 h 67"/>
                <a:gd name="T66" fmla="*/ 97 w 102"/>
                <a:gd name="T67" fmla="*/ 42 h 67"/>
                <a:gd name="T68" fmla="*/ 91 w 102"/>
                <a:gd name="T69" fmla="*/ 45 h 6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2"/>
                <a:gd name="T106" fmla="*/ 0 h 67"/>
                <a:gd name="T107" fmla="*/ 102 w 102"/>
                <a:gd name="T108" fmla="*/ 67 h 6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2" h="67">
                  <a:moveTo>
                    <a:pt x="91" y="45"/>
                  </a:moveTo>
                  <a:cubicBezTo>
                    <a:pt x="89" y="44"/>
                    <a:pt x="86" y="43"/>
                    <a:pt x="87" y="42"/>
                  </a:cubicBezTo>
                  <a:cubicBezTo>
                    <a:pt x="87" y="42"/>
                    <a:pt x="87" y="42"/>
                    <a:pt x="87" y="41"/>
                  </a:cubicBezTo>
                  <a:cubicBezTo>
                    <a:pt x="84" y="39"/>
                    <a:pt x="83" y="31"/>
                    <a:pt x="85" y="29"/>
                  </a:cubicBezTo>
                  <a:cubicBezTo>
                    <a:pt x="88" y="26"/>
                    <a:pt x="81" y="17"/>
                    <a:pt x="78" y="13"/>
                  </a:cubicBezTo>
                  <a:cubicBezTo>
                    <a:pt x="76" y="11"/>
                    <a:pt x="73" y="6"/>
                    <a:pt x="70" y="0"/>
                  </a:cubicBezTo>
                  <a:cubicBezTo>
                    <a:pt x="68" y="1"/>
                    <a:pt x="65" y="2"/>
                    <a:pt x="65" y="3"/>
                  </a:cubicBezTo>
                  <a:cubicBezTo>
                    <a:pt x="64" y="5"/>
                    <a:pt x="61" y="6"/>
                    <a:pt x="59" y="6"/>
                  </a:cubicBezTo>
                  <a:cubicBezTo>
                    <a:pt x="57" y="6"/>
                    <a:pt x="55" y="5"/>
                    <a:pt x="53" y="7"/>
                  </a:cubicBezTo>
                  <a:cubicBezTo>
                    <a:pt x="51" y="9"/>
                    <a:pt x="49" y="9"/>
                    <a:pt x="48" y="8"/>
                  </a:cubicBezTo>
                  <a:cubicBezTo>
                    <a:pt x="47" y="7"/>
                    <a:pt x="44" y="6"/>
                    <a:pt x="41" y="6"/>
                  </a:cubicBezTo>
                  <a:cubicBezTo>
                    <a:pt x="39" y="6"/>
                    <a:pt x="32" y="4"/>
                    <a:pt x="30" y="4"/>
                  </a:cubicBezTo>
                  <a:cubicBezTo>
                    <a:pt x="29" y="4"/>
                    <a:pt x="27" y="4"/>
                    <a:pt x="26" y="5"/>
                  </a:cubicBezTo>
                  <a:cubicBezTo>
                    <a:pt x="26" y="5"/>
                    <a:pt x="26" y="6"/>
                    <a:pt x="25" y="7"/>
                  </a:cubicBezTo>
                  <a:cubicBezTo>
                    <a:pt x="23" y="9"/>
                    <a:pt x="19" y="11"/>
                    <a:pt x="17" y="12"/>
                  </a:cubicBezTo>
                  <a:cubicBezTo>
                    <a:pt x="16" y="13"/>
                    <a:pt x="10" y="25"/>
                    <a:pt x="7" y="29"/>
                  </a:cubicBezTo>
                  <a:cubicBezTo>
                    <a:pt x="3" y="32"/>
                    <a:pt x="0" y="33"/>
                    <a:pt x="0" y="34"/>
                  </a:cubicBezTo>
                  <a:cubicBezTo>
                    <a:pt x="0" y="35"/>
                    <a:pt x="4" y="39"/>
                    <a:pt x="4" y="41"/>
                  </a:cubicBezTo>
                  <a:cubicBezTo>
                    <a:pt x="4" y="43"/>
                    <a:pt x="5" y="45"/>
                    <a:pt x="8" y="45"/>
                  </a:cubicBezTo>
                  <a:cubicBezTo>
                    <a:pt x="10" y="45"/>
                    <a:pt x="7" y="51"/>
                    <a:pt x="9" y="52"/>
                  </a:cubicBezTo>
                  <a:cubicBezTo>
                    <a:pt x="11" y="52"/>
                    <a:pt x="22" y="53"/>
                    <a:pt x="22" y="55"/>
                  </a:cubicBezTo>
                  <a:cubicBezTo>
                    <a:pt x="22" y="57"/>
                    <a:pt x="23" y="59"/>
                    <a:pt x="22" y="60"/>
                  </a:cubicBezTo>
                  <a:cubicBezTo>
                    <a:pt x="25" y="61"/>
                    <a:pt x="28" y="65"/>
                    <a:pt x="29" y="65"/>
                  </a:cubicBezTo>
                  <a:cubicBezTo>
                    <a:pt x="30" y="64"/>
                    <a:pt x="39" y="66"/>
                    <a:pt x="41" y="66"/>
                  </a:cubicBezTo>
                  <a:cubicBezTo>
                    <a:pt x="42" y="66"/>
                    <a:pt x="50" y="66"/>
                    <a:pt x="53" y="66"/>
                  </a:cubicBezTo>
                  <a:cubicBezTo>
                    <a:pt x="55" y="67"/>
                    <a:pt x="58" y="65"/>
                    <a:pt x="61" y="63"/>
                  </a:cubicBezTo>
                  <a:cubicBezTo>
                    <a:pt x="63" y="61"/>
                    <a:pt x="71" y="60"/>
                    <a:pt x="74" y="61"/>
                  </a:cubicBezTo>
                  <a:cubicBezTo>
                    <a:pt x="77" y="61"/>
                    <a:pt x="82" y="62"/>
                    <a:pt x="83" y="63"/>
                  </a:cubicBezTo>
                  <a:cubicBezTo>
                    <a:pt x="84" y="64"/>
                    <a:pt x="87" y="65"/>
                    <a:pt x="90" y="66"/>
                  </a:cubicBezTo>
                  <a:cubicBezTo>
                    <a:pt x="90" y="65"/>
                    <a:pt x="90" y="63"/>
                    <a:pt x="90" y="61"/>
                  </a:cubicBezTo>
                  <a:cubicBezTo>
                    <a:pt x="90" y="57"/>
                    <a:pt x="92" y="52"/>
                    <a:pt x="96" y="51"/>
                  </a:cubicBezTo>
                  <a:cubicBezTo>
                    <a:pt x="99" y="51"/>
                    <a:pt x="102" y="51"/>
                    <a:pt x="101" y="45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0" y="43"/>
                    <a:pt x="98" y="42"/>
                    <a:pt x="97" y="42"/>
                  </a:cubicBezTo>
                  <a:cubicBezTo>
                    <a:pt x="96" y="42"/>
                    <a:pt x="92" y="45"/>
                    <a:pt x="91" y="4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84" name="Freeform 79"/>
            <p:cNvSpPr>
              <a:spLocks noChangeArrowheads="1"/>
            </p:cNvSpPr>
            <p:nvPr/>
          </p:nvSpPr>
          <p:spPr bwMode="auto">
            <a:xfrm>
              <a:off x="4216414" y="1323976"/>
              <a:ext cx="66675" cy="82550"/>
            </a:xfrm>
            <a:custGeom>
              <a:avLst/>
              <a:gdLst>
                <a:gd name="T0" fmla="*/ 26 w 35"/>
                <a:gd name="T1" fmla="*/ 11 h 43"/>
                <a:gd name="T2" fmla="*/ 18 w 35"/>
                <a:gd name="T3" fmla="*/ 5 h 43"/>
                <a:gd name="T4" fmla="*/ 9 w 35"/>
                <a:gd name="T5" fmla="*/ 0 h 43"/>
                <a:gd name="T6" fmla="*/ 0 w 35"/>
                <a:gd name="T7" fmla="*/ 2 h 43"/>
                <a:gd name="T8" fmla="*/ 8 w 35"/>
                <a:gd name="T9" fmla="*/ 15 h 43"/>
                <a:gd name="T10" fmla="*/ 15 w 35"/>
                <a:gd name="T11" fmla="*/ 31 h 43"/>
                <a:gd name="T12" fmla="*/ 17 w 35"/>
                <a:gd name="T13" fmla="*/ 43 h 43"/>
                <a:gd name="T14" fmla="*/ 23 w 35"/>
                <a:gd name="T15" fmla="*/ 34 h 43"/>
                <a:gd name="T16" fmla="*/ 28 w 35"/>
                <a:gd name="T17" fmla="*/ 29 h 43"/>
                <a:gd name="T18" fmla="*/ 35 w 35"/>
                <a:gd name="T19" fmla="*/ 30 h 43"/>
                <a:gd name="T20" fmla="*/ 33 w 35"/>
                <a:gd name="T21" fmla="*/ 23 h 43"/>
                <a:gd name="T22" fmla="*/ 26 w 35"/>
                <a:gd name="T23" fmla="*/ 11 h 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5"/>
                <a:gd name="T37" fmla="*/ 0 h 43"/>
                <a:gd name="T38" fmla="*/ 35 w 35"/>
                <a:gd name="T39" fmla="*/ 43 h 4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5" h="43">
                  <a:moveTo>
                    <a:pt x="26" y="11"/>
                  </a:moveTo>
                  <a:cubicBezTo>
                    <a:pt x="24" y="7"/>
                    <a:pt x="20" y="5"/>
                    <a:pt x="18" y="5"/>
                  </a:cubicBezTo>
                  <a:cubicBezTo>
                    <a:pt x="15" y="5"/>
                    <a:pt x="11" y="0"/>
                    <a:pt x="9" y="0"/>
                  </a:cubicBezTo>
                  <a:cubicBezTo>
                    <a:pt x="7" y="0"/>
                    <a:pt x="4" y="1"/>
                    <a:pt x="0" y="2"/>
                  </a:cubicBezTo>
                  <a:cubicBezTo>
                    <a:pt x="3" y="8"/>
                    <a:pt x="6" y="13"/>
                    <a:pt x="8" y="15"/>
                  </a:cubicBezTo>
                  <a:cubicBezTo>
                    <a:pt x="11" y="19"/>
                    <a:pt x="18" y="28"/>
                    <a:pt x="15" y="31"/>
                  </a:cubicBezTo>
                  <a:cubicBezTo>
                    <a:pt x="13" y="33"/>
                    <a:pt x="14" y="41"/>
                    <a:pt x="17" y="43"/>
                  </a:cubicBezTo>
                  <a:cubicBezTo>
                    <a:pt x="18" y="42"/>
                    <a:pt x="23" y="35"/>
                    <a:pt x="23" y="34"/>
                  </a:cubicBezTo>
                  <a:cubicBezTo>
                    <a:pt x="23" y="32"/>
                    <a:pt x="24" y="28"/>
                    <a:pt x="28" y="29"/>
                  </a:cubicBezTo>
                  <a:cubicBezTo>
                    <a:pt x="32" y="30"/>
                    <a:pt x="35" y="31"/>
                    <a:pt x="35" y="30"/>
                  </a:cubicBezTo>
                  <a:cubicBezTo>
                    <a:pt x="35" y="29"/>
                    <a:pt x="34" y="24"/>
                    <a:pt x="33" y="23"/>
                  </a:cubicBezTo>
                  <a:cubicBezTo>
                    <a:pt x="31" y="21"/>
                    <a:pt x="27" y="16"/>
                    <a:pt x="26" y="1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85" name="Freeform 80"/>
            <p:cNvSpPr>
              <a:spLocks noChangeArrowheads="1"/>
            </p:cNvSpPr>
            <p:nvPr/>
          </p:nvSpPr>
          <p:spPr bwMode="auto">
            <a:xfrm>
              <a:off x="4119577" y="1441451"/>
              <a:ext cx="134938" cy="74613"/>
            </a:xfrm>
            <a:custGeom>
              <a:avLst/>
              <a:gdLst>
                <a:gd name="T0" fmla="*/ 55 w 71"/>
                <a:gd name="T1" fmla="*/ 1 h 39"/>
                <a:gd name="T2" fmla="*/ 42 w 71"/>
                <a:gd name="T3" fmla="*/ 3 h 39"/>
                <a:gd name="T4" fmla="*/ 34 w 71"/>
                <a:gd name="T5" fmla="*/ 6 h 39"/>
                <a:gd name="T6" fmla="*/ 22 w 71"/>
                <a:gd name="T7" fmla="*/ 6 h 39"/>
                <a:gd name="T8" fmla="*/ 10 w 71"/>
                <a:gd name="T9" fmla="*/ 5 h 39"/>
                <a:gd name="T10" fmla="*/ 3 w 71"/>
                <a:gd name="T11" fmla="*/ 0 h 39"/>
                <a:gd name="T12" fmla="*/ 2 w 71"/>
                <a:gd name="T13" fmla="*/ 1 h 39"/>
                <a:gd name="T14" fmla="*/ 2 w 71"/>
                <a:gd name="T15" fmla="*/ 9 h 39"/>
                <a:gd name="T16" fmla="*/ 6 w 71"/>
                <a:gd name="T17" fmla="*/ 16 h 39"/>
                <a:gd name="T18" fmla="*/ 2 w 71"/>
                <a:gd name="T19" fmla="*/ 21 h 39"/>
                <a:gd name="T20" fmla="*/ 2 w 71"/>
                <a:gd name="T21" fmla="*/ 26 h 39"/>
                <a:gd name="T22" fmla="*/ 8 w 71"/>
                <a:gd name="T23" fmla="*/ 34 h 39"/>
                <a:gd name="T24" fmla="*/ 11 w 71"/>
                <a:gd name="T25" fmla="*/ 37 h 39"/>
                <a:gd name="T26" fmla="*/ 26 w 71"/>
                <a:gd name="T27" fmla="*/ 37 h 39"/>
                <a:gd name="T28" fmla="*/ 38 w 71"/>
                <a:gd name="T29" fmla="*/ 39 h 39"/>
                <a:gd name="T30" fmla="*/ 42 w 71"/>
                <a:gd name="T31" fmla="*/ 36 h 39"/>
                <a:gd name="T32" fmla="*/ 47 w 71"/>
                <a:gd name="T33" fmla="*/ 34 h 39"/>
                <a:gd name="T34" fmla="*/ 47 w 71"/>
                <a:gd name="T35" fmla="*/ 31 h 39"/>
                <a:gd name="T36" fmla="*/ 59 w 71"/>
                <a:gd name="T37" fmla="*/ 31 h 39"/>
                <a:gd name="T38" fmla="*/ 63 w 71"/>
                <a:gd name="T39" fmla="*/ 30 h 39"/>
                <a:gd name="T40" fmla="*/ 62 w 71"/>
                <a:gd name="T41" fmla="*/ 27 h 39"/>
                <a:gd name="T42" fmla="*/ 60 w 71"/>
                <a:gd name="T43" fmla="*/ 19 h 39"/>
                <a:gd name="T44" fmla="*/ 69 w 71"/>
                <a:gd name="T45" fmla="*/ 9 h 39"/>
                <a:gd name="T46" fmla="*/ 71 w 71"/>
                <a:gd name="T47" fmla="*/ 6 h 39"/>
                <a:gd name="T48" fmla="*/ 64 w 71"/>
                <a:gd name="T49" fmla="*/ 3 h 39"/>
                <a:gd name="T50" fmla="*/ 55 w 71"/>
                <a:gd name="T51" fmla="*/ 1 h 3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1"/>
                <a:gd name="T79" fmla="*/ 0 h 39"/>
                <a:gd name="T80" fmla="*/ 71 w 71"/>
                <a:gd name="T81" fmla="*/ 39 h 3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1" h="39">
                  <a:moveTo>
                    <a:pt x="55" y="1"/>
                  </a:moveTo>
                  <a:cubicBezTo>
                    <a:pt x="52" y="0"/>
                    <a:pt x="44" y="1"/>
                    <a:pt x="42" y="3"/>
                  </a:cubicBezTo>
                  <a:cubicBezTo>
                    <a:pt x="39" y="5"/>
                    <a:pt x="36" y="7"/>
                    <a:pt x="34" y="6"/>
                  </a:cubicBezTo>
                  <a:cubicBezTo>
                    <a:pt x="31" y="6"/>
                    <a:pt x="23" y="6"/>
                    <a:pt x="22" y="6"/>
                  </a:cubicBezTo>
                  <a:cubicBezTo>
                    <a:pt x="20" y="6"/>
                    <a:pt x="11" y="4"/>
                    <a:pt x="10" y="5"/>
                  </a:cubicBezTo>
                  <a:cubicBezTo>
                    <a:pt x="9" y="5"/>
                    <a:pt x="6" y="1"/>
                    <a:pt x="3" y="0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0" y="3"/>
                    <a:pt x="0" y="7"/>
                    <a:pt x="2" y="9"/>
                  </a:cubicBezTo>
                  <a:cubicBezTo>
                    <a:pt x="5" y="11"/>
                    <a:pt x="8" y="16"/>
                    <a:pt x="6" y="16"/>
                  </a:cubicBezTo>
                  <a:cubicBezTo>
                    <a:pt x="4" y="16"/>
                    <a:pt x="2" y="19"/>
                    <a:pt x="2" y="21"/>
                  </a:cubicBezTo>
                  <a:cubicBezTo>
                    <a:pt x="2" y="22"/>
                    <a:pt x="1" y="26"/>
                    <a:pt x="2" y="26"/>
                  </a:cubicBezTo>
                  <a:cubicBezTo>
                    <a:pt x="3" y="27"/>
                    <a:pt x="8" y="32"/>
                    <a:pt x="8" y="34"/>
                  </a:cubicBezTo>
                  <a:cubicBezTo>
                    <a:pt x="9" y="35"/>
                    <a:pt x="11" y="36"/>
                    <a:pt x="11" y="37"/>
                  </a:cubicBezTo>
                  <a:cubicBezTo>
                    <a:pt x="15" y="36"/>
                    <a:pt x="24" y="36"/>
                    <a:pt x="26" y="37"/>
                  </a:cubicBezTo>
                  <a:cubicBezTo>
                    <a:pt x="28" y="38"/>
                    <a:pt x="38" y="39"/>
                    <a:pt x="38" y="39"/>
                  </a:cubicBezTo>
                  <a:cubicBezTo>
                    <a:pt x="40" y="39"/>
                    <a:pt x="43" y="38"/>
                    <a:pt x="42" y="36"/>
                  </a:cubicBezTo>
                  <a:cubicBezTo>
                    <a:pt x="41" y="35"/>
                    <a:pt x="45" y="34"/>
                    <a:pt x="47" y="34"/>
                  </a:cubicBezTo>
                  <a:cubicBezTo>
                    <a:pt x="47" y="32"/>
                    <a:pt x="47" y="31"/>
                    <a:pt x="47" y="31"/>
                  </a:cubicBezTo>
                  <a:cubicBezTo>
                    <a:pt x="49" y="30"/>
                    <a:pt x="56" y="29"/>
                    <a:pt x="59" y="31"/>
                  </a:cubicBezTo>
                  <a:cubicBezTo>
                    <a:pt x="60" y="31"/>
                    <a:pt x="62" y="31"/>
                    <a:pt x="63" y="30"/>
                  </a:cubicBezTo>
                  <a:cubicBezTo>
                    <a:pt x="63" y="28"/>
                    <a:pt x="63" y="27"/>
                    <a:pt x="62" y="27"/>
                  </a:cubicBezTo>
                  <a:cubicBezTo>
                    <a:pt x="60" y="27"/>
                    <a:pt x="57" y="19"/>
                    <a:pt x="60" y="19"/>
                  </a:cubicBezTo>
                  <a:cubicBezTo>
                    <a:pt x="62" y="18"/>
                    <a:pt x="65" y="10"/>
                    <a:pt x="69" y="9"/>
                  </a:cubicBezTo>
                  <a:cubicBezTo>
                    <a:pt x="70" y="8"/>
                    <a:pt x="71" y="8"/>
                    <a:pt x="71" y="6"/>
                  </a:cubicBezTo>
                  <a:cubicBezTo>
                    <a:pt x="68" y="5"/>
                    <a:pt x="65" y="4"/>
                    <a:pt x="64" y="3"/>
                  </a:cubicBezTo>
                  <a:cubicBezTo>
                    <a:pt x="63" y="2"/>
                    <a:pt x="58" y="1"/>
                    <a:pt x="55" y="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86" name="Freeform 81"/>
            <p:cNvSpPr>
              <a:spLocks noChangeArrowheads="1"/>
            </p:cNvSpPr>
            <p:nvPr/>
          </p:nvSpPr>
          <p:spPr bwMode="auto">
            <a:xfrm>
              <a:off x="4081477" y="1487489"/>
              <a:ext cx="58738" cy="42863"/>
            </a:xfrm>
            <a:custGeom>
              <a:avLst/>
              <a:gdLst>
                <a:gd name="T0" fmla="*/ 7 w 31"/>
                <a:gd name="T1" fmla="*/ 22 h 22"/>
                <a:gd name="T2" fmla="*/ 7 w 31"/>
                <a:gd name="T3" fmla="*/ 22 h 22"/>
                <a:gd name="T4" fmla="*/ 8 w 31"/>
                <a:gd name="T5" fmla="*/ 22 h 22"/>
                <a:gd name="T6" fmla="*/ 8 w 31"/>
                <a:gd name="T7" fmla="*/ 22 h 22"/>
                <a:gd name="T8" fmla="*/ 8 w 31"/>
                <a:gd name="T9" fmla="*/ 22 h 22"/>
                <a:gd name="T10" fmla="*/ 8 w 31"/>
                <a:gd name="T11" fmla="*/ 22 h 22"/>
                <a:gd name="T12" fmla="*/ 12 w 31"/>
                <a:gd name="T13" fmla="*/ 22 h 22"/>
                <a:gd name="T14" fmla="*/ 12 w 31"/>
                <a:gd name="T15" fmla="*/ 22 h 22"/>
                <a:gd name="T16" fmla="*/ 13 w 31"/>
                <a:gd name="T17" fmla="*/ 21 h 22"/>
                <a:gd name="T18" fmla="*/ 13 w 31"/>
                <a:gd name="T19" fmla="*/ 21 h 22"/>
                <a:gd name="T20" fmla="*/ 15 w 31"/>
                <a:gd name="T21" fmla="*/ 21 h 22"/>
                <a:gd name="T22" fmla="*/ 20 w 31"/>
                <a:gd name="T23" fmla="*/ 18 h 22"/>
                <a:gd name="T24" fmla="*/ 30 w 31"/>
                <a:gd name="T25" fmla="*/ 13 h 22"/>
                <a:gd name="T26" fmla="*/ 31 w 31"/>
                <a:gd name="T27" fmla="*/ 13 h 22"/>
                <a:gd name="T28" fmla="*/ 28 w 31"/>
                <a:gd name="T29" fmla="*/ 10 h 22"/>
                <a:gd name="T30" fmla="*/ 22 w 31"/>
                <a:gd name="T31" fmla="*/ 2 h 22"/>
                <a:gd name="T32" fmla="*/ 22 w 31"/>
                <a:gd name="T33" fmla="*/ 1 h 22"/>
                <a:gd name="T34" fmla="*/ 22 w 31"/>
                <a:gd name="T35" fmla="*/ 1 h 22"/>
                <a:gd name="T36" fmla="*/ 22 w 31"/>
                <a:gd name="T37" fmla="*/ 0 h 22"/>
                <a:gd name="T38" fmla="*/ 2 w 31"/>
                <a:gd name="T39" fmla="*/ 4 h 22"/>
                <a:gd name="T40" fmla="*/ 2 w 31"/>
                <a:gd name="T41" fmla="*/ 3 h 22"/>
                <a:gd name="T42" fmla="*/ 1 w 31"/>
                <a:gd name="T43" fmla="*/ 15 h 22"/>
                <a:gd name="T44" fmla="*/ 7 w 31"/>
                <a:gd name="T45" fmla="*/ 22 h 2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1"/>
                <a:gd name="T70" fmla="*/ 0 h 22"/>
                <a:gd name="T71" fmla="*/ 31 w 31"/>
                <a:gd name="T72" fmla="*/ 22 h 2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1" h="22">
                  <a:moveTo>
                    <a:pt x="7" y="22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11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3" y="22"/>
                    <a:pt x="13" y="22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1"/>
                    <a:pt x="15" y="21"/>
                  </a:cubicBezTo>
                  <a:cubicBezTo>
                    <a:pt x="18" y="21"/>
                    <a:pt x="18" y="17"/>
                    <a:pt x="20" y="18"/>
                  </a:cubicBezTo>
                  <a:cubicBezTo>
                    <a:pt x="21" y="19"/>
                    <a:pt x="29" y="15"/>
                    <a:pt x="30" y="13"/>
                  </a:cubicBezTo>
                  <a:cubicBezTo>
                    <a:pt x="30" y="13"/>
                    <a:pt x="31" y="13"/>
                    <a:pt x="31" y="13"/>
                  </a:cubicBezTo>
                  <a:cubicBezTo>
                    <a:pt x="31" y="12"/>
                    <a:pt x="29" y="11"/>
                    <a:pt x="28" y="10"/>
                  </a:cubicBezTo>
                  <a:cubicBezTo>
                    <a:pt x="28" y="8"/>
                    <a:pt x="23" y="3"/>
                    <a:pt x="22" y="2"/>
                  </a:cubicBezTo>
                  <a:cubicBezTo>
                    <a:pt x="22" y="2"/>
                    <a:pt x="22" y="2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0"/>
                  </a:cubicBezTo>
                  <a:cubicBezTo>
                    <a:pt x="14" y="1"/>
                    <a:pt x="2" y="4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1" y="7"/>
                    <a:pt x="0" y="12"/>
                    <a:pt x="1" y="15"/>
                  </a:cubicBezTo>
                  <a:cubicBezTo>
                    <a:pt x="1" y="18"/>
                    <a:pt x="4" y="19"/>
                    <a:pt x="7" y="22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87" name="Freeform 82"/>
            <p:cNvSpPr>
              <a:spLocks noChangeArrowheads="1"/>
            </p:cNvSpPr>
            <p:nvPr/>
          </p:nvSpPr>
          <p:spPr bwMode="auto">
            <a:xfrm>
              <a:off x="4119577" y="1212851"/>
              <a:ext cx="384177" cy="223838"/>
            </a:xfrm>
            <a:custGeom>
              <a:avLst/>
              <a:gdLst>
                <a:gd name="T0" fmla="*/ 187 w 201"/>
                <a:gd name="T1" fmla="*/ 67 h 117"/>
                <a:gd name="T2" fmla="*/ 199 w 201"/>
                <a:gd name="T3" fmla="*/ 60 h 117"/>
                <a:gd name="T4" fmla="*/ 200 w 201"/>
                <a:gd name="T5" fmla="*/ 53 h 117"/>
                <a:gd name="T6" fmla="*/ 201 w 201"/>
                <a:gd name="T7" fmla="*/ 45 h 117"/>
                <a:gd name="T8" fmla="*/ 185 w 201"/>
                <a:gd name="T9" fmla="*/ 39 h 117"/>
                <a:gd name="T10" fmla="*/ 170 w 201"/>
                <a:gd name="T11" fmla="*/ 31 h 117"/>
                <a:gd name="T12" fmla="*/ 158 w 201"/>
                <a:gd name="T13" fmla="*/ 32 h 117"/>
                <a:gd name="T14" fmla="*/ 149 w 201"/>
                <a:gd name="T15" fmla="*/ 28 h 117"/>
                <a:gd name="T16" fmla="*/ 135 w 201"/>
                <a:gd name="T17" fmla="*/ 17 h 117"/>
                <a:gd name="T18" fmla="*/ 131 w 201"/>
                <a:gd name="T19" fmla="*/ 2 h 117"/>
                <a:gd name="T20" fmla="*/ 115 w 201"/>
                <a:gd name="T21" fmla="*/ 1 h 117"/>
                <a:gd name="T22" fmla="*/ 106 w 201"/>
                <a:gd name="T23" fmla="*/ 3 h 117"/>
                <a:gd name="T24" fmla="*/ 92 w 201"/>
                <a:gd name="T25" fmla="*/ 12 h 117"/>
                <a:gd name="T26" fmla="*/ 80 w 201"/>
                <a:gd name="T27" fmla="*/ 15 h 117"/>
                <a:gd name="T28" fmla="*/ 65 w 201"/>
                <a:gd name="T29" fmla="*/ 12 h 117"/>
                <a:gd name="T30" fmla="*/ 47 w 201"/>
                <a:gd name="T31" fmla="*/ 9 h 117"/>
                <a:gd name="T32" fmla="*/ 21 w 201"/>
                <a:gd name="T33" fmla="*/ 11 h 117"/>
                <a:gd name="T34" fmla="*/ 16 w 201"/>
                <a:gd name="T35" fmla="*/ 16 h 117"/>
                <a:gd name="T36" fmla="*/ 15 w 201"/>
                <a:gd name="T37" fmla="*/ 31 h 117"/>
                <a:gd name="T38" fmla="*/ 5 w 201"/>
                <a:gd name="T39" fmla="*/ 50 h 117"/>
                <a:gd name="T40" fmla="*/ 5 w 201"/>
                <a:gd name="T41" fmla="*/ 63 h 117"/>
                <a:gd name="T42" fmla="*/ 11 w 201"/>
                <a:gd name="T43" fmla="*/ 64 h 117"/>
                <a:gd name="T44" fmla="*/ 29 w 201"/>
                <a:gd name="T45" fmla="*/ 68 h 117"/>
                <a:gd name="T46" fmla="*/ 40 w 201"/>
                <a:gd name="T47" fmla="*/ 66 h 117"/>
                <a:gd name="T48" fmla="*/ 60 w 201"/>
                <a:gd name="T49" fmla="*/ 58 h 117"/>
                <a:gd name="T50" fmla="*/ 77 w 201"/>
                <a:gd name="T51" fmla="*/ 69 h 117"/>
                <a:gd name="T52" fmla="*/ 86 w 201"/>
                <a:gd name="T53" fmla="*/ 88 h 117"/>
                <a:gd name="T54" fmla="*/ 74 w 201"/>
                <a:gd name="T55" fmla="*/ 92 h 117"/>
                <a:gd name="T56" fmla="*/ 72 w 201"/>
                <a:gd name="T57" fmla="*/ 105 h 117"/>
                <a:gd name="T58" fmla="*/ 82 w 201"/>
                <a:gd name="T59" fmla="*/ 105 h 117"/>
                <a:gd name="T60" fmla="*/ 97 w 201"/>
                <a:gd name="T61" fmla="*/ 85 h 117"/>
                <a:gd name="T62" fmla="*/ 111 w 201"/>
                <a:gd name="T63" fmla="*/ 90 h 117"/>
                <a:gd name="T64" fmla="*/ 114 w 201"/>
                <a:gd name="T65" fmla="*/ 101 h 117"/>
                <a:gd name="T66" fmla="*/ 126 w 201"/>
                <a:gd name="T67" fmla="*/ 115 h 117"/>
                <a:gd name="T68" fmla="*/ 146 w 201"/>
                <a:gd name="T69" fmla="*/ 108 h 117"/>
                <a:gd name="T70" fmla="*/ 150 w 201"/>
                <a:gd name="T71" fmla="*/ 103 h 117"/>
                <a:gd name="T72" fmla="*/ 155 w 201"/>
                <a:gd name="T73" fmla="*/ 85 h 117"/>
                <a:gd name="T74" fmla="*/ 178 w 201"/>
                <a:gd name="T75" fmla="*/ 78 h 11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1"/>
                <a:gd name="T115" fmla="*/ 0 h 117"/>
                <a:gd name="T116" fmla="*/ 201 w 201"/>
                <a:gd name="T117" fmla="*/ 117 h 11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1" h="117">
                  <a:moveTo>
                    <a:pt x="179" y="73"/>
                  </a:moveTo>
                  <a:cubicBezTo>
                    <a:pt x="180" y="73"/>
                    <a:pt x="186" y="67"/>
                    <a:pt x="187" y="67"/>
                  </a:cubicBezTo>
                  <a:cubicBezTo>
                    <a:pt x="189" y="67"/>
                    <a:pt x="197" y="68"/>
                    <a:pt x="197" y="67"/>
                  </a:cubicBezTo>
                  <a:cubicBezTo>
                    <a:pt x="197" y="66"/>
                    <a:pt x="199" y="62"/>
                    <a:pt x="199" y="60"/>
                  </a:cubicBezTo>
                  <a:cubicBezTo>
                    <a:pt x="198" y="59"/>
                    <a:pt x="196" y="57"/>
                    <a:pt x="196" y="56"/>
                  </a:cubicBezTo>
                  <a:cubicBezTo>
                    <a:pt x="197" y="55"/>
                    <a:pt x="200" y="55"/>
                    <a:pt x="200" y="53"/>
                  </a:cubicBezTo>
                  <a:cubicBezTo>
                    <a:pt x="200" y="52"/>
                    <a:pt x="197" y="51"/>
                    <a:pt x="197" y="50"/>
                  </a:cubicBezTo>
                  <a:cubicBezTo>
                    <a:pt x="197" y="49"/>
                    <a:pt x="201" y="47"/>
                    <a:pt x="201" y="45"/>
                  </a:cubicBezTo>
                  <a:cubicBezTo>
                    <a:pt x="200" y="43"/>
                    <a:pt x="197" y="43"/>
                    <a:pt x="194" y="41"/>
                  </a:cubicBezTo>
                  <a:cubicBezTo>
                    <a:pt x="191" y="40"/>
                    <a:pt x="188" y="40"/>
                    <a:pt x="185" y="39"/>
                  </a:cubicBezTo>
                  <a:cubicBezTo>
                    <a:pt x="182" y="37"/>
                    <a:pt x="175" y="38"/>
                    <a:pt x="175" y="37"/>
                  </a:cubicBezTo>
                  <a:cubicBezTo>
                    <a:pt x="175" y="36"/>
                    <a:pt x="171" y="33"/>
                    <a:pt x="170" y="31"/>
                  </a:cubicBezTo>
                  <a:cubicBezTo>
                    <a:pt x="169" y="30"/>
                    <a:pt x="166" y="31"/>
                    <a:pt x="164" y="32"/>
                  </a:cubicBezTo>
                  <a:cubicBezTo>
                    <a:pt x="162" y="33"/>
                    <a:pt x="160" y="34"/>
                    <a:pt x="158" y="32"/>
                  </a:cubicBezTo>
                  <a:cubicBezTo>
                    <a:pt x="156" y="31"/>
                    <a:pt x="155" y="29"/>
                    <a:pt x="153" y="30"/>
                  </a:cubicBezTo>
                  <a:cubicBezTo>
                    <a:pt x="151" y="31"/>
                    <a:pt x="148" y="30"/>
                    <a:pt x="149" y="28"/>
                  </a:cubicBezTo>
                  <a:cubicBezTo>
                    <a:pt x="149" y="25"/>
                    <a:pt x="145" y="20"/>
                    <a:pt x="144" y="19"/>
                  </a:cubicBezTo>
                  <a:cubicBezTo>
                    <a:pt x="142" y="18"/>
                    <a:pt x="137" y="19"/>
                    <a:pt x="135" y="17"/>
                  </a:cubicBezTo>
                  <a:cubicBezTo>
                    <a:pt x="134" y="14"/>
                    <a:pt x="132" y="12"/>
                    <a:pt x="133" y="11"/>
                  </a:cubicBezTo>
                  <a:cubicBezTo>
                    <a:pt x="134" y="9"/>
                    <a:pt x="133" y="4"/>
                    <a:pt x="131" y="2"/>
                  </a:cubicBezTo>
                  <a:cubicBezTo>
                    <a:pt x="130" y="0"/>
                    <a:pt x="124" y="0"/>
                    <a:pt x="122" y="1"/>
                  </a:cubicBezTo>
                  <a:cubicBezTo>
                    <a:pt x="120" y="2"/>
                    <a:pt x="116" y="0"/>
                    <a:pt x="115" y="1"/>
                  </a:cubicBezTo>
                  <a:cubicBezTo>
                    <a:pt x="113" y="2"/>
                    <a:pt x="112" y="4"/>
                    <a:pt x="109" y="4"/>
                  </a:cubicBezTo>
                  <a:cubicBezTo>
                    <a:pt x="108" y="4"/>
                    <a:pt x="107" y="4"/>
                    <a:pt x="106" y="3"/>
                  </a:cubicBezTo>
                  <a:cubicBezTo>
                    <a:pt x="104" y="4"/>
                    <a:pt x="99" y="4"/>
                    <a:pt x="99" y="4"/>
                  </a:cubicBezTo>
                  <a:cubicBezTo>
                    <a:pt x="99" y="4"/>
                    <a:pt x="92" y="10"/>
                    <a:pt x="92" y="12"/>
                  </a:cubicBezTo>
                  <a:cubicBezTo>
                    <a:pt x="92" y="14"/>
                    <a:pt x="92" y="17"/>
                    <a:pt x="90" y="15"/>
                  </a:cubicBezTo>
                  <a:cubicBezTo>
                    <a:pt x="89" y="14"/>
                    <a:pt x="82" y="14"/>
                    <a:pt x="80" y="15"/>
                  </a:cubicBezTo>
                  <a:cubicBezTo>
                    <a:pt x="78" y="16"/>
                    <a:pt x="76" y="11"/>
                    <a:pt x="73" y="12"/>
                  </a:cubicBezTo>
                  <a:cubicBezTo>
                    <a:pt x="70" y="14"/>
                    <a:pt x="66" y="10"/>
                    <a:pt x="65" y="12"/>
                  </a:cubicBezTo>
                  <a:cubicBezTo>
                    <a:pt x="65" y="13"/>
                    <a:pt x="61" y="12"/>
                    <a:pt x="58" y="11"/>
                  </a:cubicBezTo>
                  <a:cubicBezTo>
                    <a:pt x="55" y="9"/>
                    <a:pt x="49" y="11"/>
                    <a:pt x="47" y="9"/>
                  </a:cubicBezTo>
                  <a:cubicBezTo>
                    <a:pt x="45" y="7"/>
                    <a:pt x="32" y="7"/>
                    <a:pt x="28" y="7"/>
                  </a:cubicBezTo>
                  <a:cubicBezTo>
                    <a:pt x="24" y="7"/>
                    <a:pt x="23" y="9"/>
                    <a:pt x="21" y="11"/>
                  </a:cubicBezTo>
                  <a:cubicBezTo>
                    <a:pt x="19" y="13"/>
                    <a:pt x="17" y="12"/>
                    <a:pt x="15" y="12"/>
                  </a:cubicBezTo>
                  <a:cubicBezTo>
                    <a:pt x="15" y="14"/>
                    <a:pt x="15" y="15"/>
                    <a:pt x="16" y="16"/>
                  </a:cubicBezTo>
                  <a:cubicBezTo>
                    <a:pt x="17" y="18"/>
                    <a:pt x="21" y="25"/>
                    <a:pt x="20" y="27"/>
                  </a:cubicBezTo>
                  <a:cubicBezTo>
                    <a:pt x="19" y="29"/>
                    <a:pt x="17" y="29"/>
                    <a:pt x="15" y="31"/>
                  </a:cubicBezTo>
                  <a:cubicBezTo>
                    <a:pt x="14" y="33"/>
                    <a:pt x="5" y="41"/>
                    <a:pt x="5" y="42"/>
                  </a:cubicBezTo>
                  <a:cubicBezTo>
                    <a:pt x="4" y="43"/>
                    <a:pt x="6" y="49"/>
                    <a:pt x="5" y="50"/>
                  </a:cubicBezTo>
                  <a:cubicBezTo>
                    <a:pt x="4" y="51"/>
                    <a:pt x="0" y="56"/>
                    <a:pt x="0" y="58"/>
                  </a:cubicBezTo>
                  <a:cubicBezTo>
                    <a:pt x="0" y="60"/>
                    <a:pt x="3" y="63"/>
                    <a:pt x="5" y="63"/>
                  </a:cubicBezTo>
                  <a:cubicBezTo>
                    <a:pt x="6" y="64"/>
                    <a:pt x="6" y="64"/>
                    <a:pt x="7" y="65"/>
                  </a:cubicBezTo>
                  <a:cubicBezTo>
                    <a:pt x="8" y="64"/>
                    <a:pt x="10" y="64"/>
                    <a:pt x="11" y="64"/>
                  </a:cubicBezTo>
                  <a:cubicBezTo>
                    <a:pt x="13" y="64"/>
                    <a:pt x="20" y="66"/>
                    <a:pt x="22" y="66"/>
                  </a:cubicBezTo>
                  <a:cubicBezTo>
                    <a:pt x="25" y="66"/>
                    <a:pt x="28" y="67"/>
                    <a:pt x="29" y="68"/>
                  </a:cubicBezTo>
                  <a:cubicBezTo>
                    <a:pt x="30" y="69"/>
                    <a:pt x="32" y="69"/>
                    <a:pt x="34" y="67"/>
                  </a:cubicBezTo>
                  <a:cubicBezTo>
                    <a:pt x="36" y="65"/>
                    <a:pt x="38" y="66"/>
                    <a:pt x="40" y="66"/>
                  </a:cubicBezTo>
                  <a:cubicBezTo>
                    <a:pt x="42" y="66"/>
                    <a:pt x="45" y="65"/>
                    <a:pt x="46" y="63"/>
                  </a:cubicBezTo>
                  <a:cubicBezTo>
                    <a:pt x="47" y="61"/>
                    <a:pt x="57" y="59"/>
                    <a:pt x="60" y="58"/>
                  </a:cubicBezTo>
                  <a:cubicBezTo>
                    <a:pt x="62" y="58"/>
                    <a:pt x="66" y="63"/>
                    <a:pt x="69" y="63"/>
                  </a:cubicBezTo>
                  <a:cubicBezTo>
                    <a:pt x="71" y="63"/>
                    <a:pt x="75" y="65"/>
                    <a:pt x="77" y="69"/>
                  </a:cubicBezTo>
                  <a:cubicBezTo>
                    <a:pt x="78" y="74"/>
                    <a:pt x="82" y="79"/>
                    <a:pt x="84" y="81"/>
                  </a:cubicBezTo>
                  <a:cubicBezTo>
                    <a:pt x="85" y="82"/>
                    <a:pt x="86" y="87"/>
                    <a:pt x="86" y="88"/>
                  </a:cubicBezTo>
                  <a:cubicBezTo>
                    <a:pt x="86" y="89"/>
                    <a:pt x="83" y="88"/>
                    <a:pt x="79" y="87"/>
                  </a:cubicBezTo>
                  <a:cubicBezTo>
                    <a:pt x="75" y="86"/>
                    <a:pt x="74" y="90"/>
                    <a:pt x="74" y="92"/>
                  </a:cubicBezTo>
                  <a:cubicBezTo>
                    <a:pt x="74" y="94"/>
                    <a:pt x="69" y="101"/>
                    <a:pt x="68" y="102"/>
                  </a:cubicBezTo>
                  <a:cubicBezTo>
                    <a:pt x="67" y="103"/>
                    <a:pt x="70" y="104"/>
                    <a:pt x="72" y="105"/>
                  </a:cubicBezTo>
                  <a:cubicBezTo>
                    <a:pt x="73" y="105"/>
                    <a:pt x="77" y="102"/>
                    <a:pt x="78" y="102"/>
                  </a:cubicBezTo>
                  <a:cubicBezTo>
                    <a:pt x="79" y="102"/>
                    <a:pt x="81" y="103"/>
                    <a:pt x="82" y="105"/>
                  </a:cubicBezTo>
                  <a:cubicBezTo>
                    <a:pt x="82" y="99"/>
                    <a:pt x="83" y="100"/>
                    <a:pt x="88" y="96"/>
                  </a:cubicBezTo>
                  <a:cubicBezTo>
                    <a:pt x="93" y="93"/>
                    <a:pt x="93" y="86"/>
                    <a:pt x="97" y="85"/>
                  </a:cubicBezTo>
                  <a:cubicBezTo>
                    <a:pt x="102" y="84"/>
                    <a:pt x="104" y="82"/>
                    <a:pt x="110" y="83"/>
                  </a:cubicBezTo>
                  <a:cubicBezTo>
                    <a:pt x="116" y="84"/>
                    <a:pt x="107" y="88"/>
                    <a:pt x="111" y="90"/>
                  </a:cubicBezTo>
                  <a:cubicBezTo>
                    <a:pt x="115" y="93"/>
                    <a:pt x="129" y="90"/>
                    <a:pt x="129" y="93"/>
                  </a:cubicBezTo>
                  <a:cubicBezTo>
                    <a:pt x="130" y="96"/>
                    <a:pt x="114" y="100"/>
                    <a:pt x="114" y="101"/>
                  </a:cubicBezTo>
                  <a:cubicBezTo>
                    <a:pt x="115" y="103"/>
                    <a:pt x="123" y="105"/>
                    <a:pt x="126" y="107"/>
                  </a:cubicBezTo>
                  <a:cubicBezTo>
                    <a:pt x="129" y="108"/>
                    <a:pt x="125" y="114"/>
                    <a:pt x="126" y="115"/>
                  </a:cubicBezTo>
                  <a:cubicBezTo>
                    <a:pt x="128" y="117"/>
                    <a:pt x="132" y="116"/>
                    <a:pt x="135" y="113"/>
                  </a:cubicBezTo>
                  <a:cubicBezTo>
                    <a:pt x="139" y="111"/>
                    <a:pt x="142" y="111"/>
                    <a:pt x="146" y="108"/>
                  </a:cubicBezTo>
                  <a:cubicBezTo>
                    <a:pt x="151" y="105"/>
                    <a:pt x="160" y="108"/>
                    <a:pt x="161" y="106"/>
                  </a:cubicBezTo>
                  <a:cubicBezTo>
                    <a:pt x="162" y="104"/>
                    <a:pt x="159" y="103"/>
                    <a:pt x="150" y="103"/>
                  </a:cubicBezTo>
                  <a:cubicBezTo>
                    <a:pt x="141" y="104"/>
                    <a:pt x="141" y="96"/>
                    <a:pt x="141" y="94"/>
                  </a:cubicBezTo>
                  <a:cubicBezTo>
                    <a:pt x="141" y="92"/>
                    <a:pt x="150" y="86"/>
                    <a:pt x="155" y="85"/>
                  </a:cubicBezTo>
                  <a:cubicBezTo>
                    <a:pt x="160" y="85"/>
                    <a:pt x="164" y="83"/>
                    <a:pt x="169" y="81"/>
                  </a:cubicBezTo>
                  <a:cubicBezTo>
                    <a:pt x="171" y="80"/>
                    <a:pt x="175" y="79"/>
                    <a:pt x="178" y="78"/>
                  </a:cubicBezTo>
                  <a:cubicBezTo>
                    <a:pt x="178" y="76"/>
                    <a:pt x="177" y="73"/>
                    <a:pt x="179" y="7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88" name="Freeform 83"/>
            <p:cNvSpPr>
              <a:spLocks noChangeArrowheads="1"/>
            </p:cNvSpPr>
            <p:nvPr/>
          </p:nvSpPr>
          <p:spPr bwMode="auto">
            <a:xfrm>
              <a:off x="4140214" y="1098551"/>
              <a:ext cx="203201" cy="146050"/>
            </a:xfrm>
            <a:custGeom>
              <a:avLst/>
              <a:gdLst>
                <a:gd name="T0" fmla="*/ 99 w 106"/>
                <a:gd name="T1" fmla="*/ 38 h 77"/>
                <a:gd name="T2" fmla="*/ 93 w 106"/>
                <a:gd name="T3" fmla="*/ 32 h 77"/>
                <a:gd name="T4" fmla="*/ 88 w 106"/>
                <a:gd name="T5" fmla="*/ 25 h 77"/>
                <a:gd name="T6" fmla="*/ 86 w 106"/>
                <a:gd name="T7" fmla="*/ 17 h 77"/>
                <a:gd name="T8" fmla="*/ 85 w 106"/>
                <a:gd name="T9" fmla="*/ 9 h 77"/>
                <a:gd name="T10" fmla="*/ 75 w 106"/>
                <a:gd name="T11" fmla="*/ 6 h 77"/>
                <a:gd name="T12" fmla="*/ 69 w 106"/>
                <a:gd name="T13" fmla="*/ 6 h 77"/>
                <a:gd name="T14" fmla="*/ 63 w 106"/>
                <a:gd name="T15" fmla="*/ 3 h 77"/>
                <a:gd name="T16" fmla="*/ 57 w 106"/>
                <a:gd name="T17" fmla="*/ 1 h 77"/>
                <a:gd name="T18" fmla="*/ 57 w 106"/>
                <a:gd name="T19" fmla="*/ 0 h 77"/>
                <a:gd name="T20" fmla="*/ 53 w 106"/>
                <a:gd name="T21" fmla="*/ 2 h 77"/>
                <a:gd name="T22" fmla="*/ 49 w 106"/>
                <a:gd name="T23" fmla="*/ 6 h 77"/>
                <a:gd name="T24" fmla="*/ 41 w 106"/>
                <a:gd name="T25" fmla="*/ 7 h 77"/>
                <a:gd name="T26" fmla="*/ 38 w 106"/>
                <a:gd name="T27" fmla="*/ 13 h 77"/>
                <a:gd name="T28" fmla="*/ 37 w 106"/>
                <a:gd name="T29" fmla="*/ 17 h 77"/>
                <a:gd name="T30" fmla="*/ 33 w 106"/>
                <a:gd name="T31" fmla="*/ 20 h 77"/>
                <a:gd name="T32" fmla="*/ 27 w 106"/>
                <a:gd name="T33" fmla="*/ 26 h 77"/>
                <a:gd name="T34" fmla="*/ 26 w 106"/>
                <a:gd name="T35" fmla="*/ 31 h 77"/>
                <a:gd name="T36" fmla="*/ 18 w 106"/>
                <a:gd name="T37" fmla="*/ 33 h 77"/>
                <a:gd name="T38" fmla="*/ 13 w 106"/>
                <a:gd name="T39" fmla="*/ 36 h 77"/>
                <a:gd name="T40" fmla="*/ 4 w 106"/>
                <a:gd name="T41" fmla="*/ 35 h 77"/>
                <a:gd name="T42" fmla="*/ 4 w 106"/>
                <a:gd name="T43" fmla="*/ 36 h 77"/>
                <a:gd name="T44" fmla="*/ 6 w 106"/>
                <a:gd name="T45" fmla="*/ 45 h 77"/>
                <a:gd name="T46" fmla="*/ 7 w 106"/>
                <a:gd name="T47" fmla="*/ 55 h 77"/>
                <a:gd name="T48" fmla="*/ 0 w 106"/>
                <a:gd name="T49" fmla="*/ 60 h 77"/>
                <a:gd name="T50" fmla="*/ 4 w 106"/>
                <a:gd name="T51" fmla="*/ 66 h 77"/>
                <a:gd name="T52" fmla="*/ 4 w 106"/>
                <a:gd name="T53" fmla="*/ 72 h 77"/>
                <a:gd name="T54" fmla="*/ 10 w 106"/>
                <a:gd name="T55" fmla="*/ 71 h 77"/>
                <a:gd name="T56" fmla="*/ 17 w 106"/>
                <a:gd name="T57" fmla="*/ 67 h 77"/>
                <a:gd name="T58" fmla="*/ 36 w 106"/>
                <a:gd name="T59" fmla="*/ 69 h 77"/>
                <a:gd name="T60" fmla="*/ 47 w 106"/>
                <a:gd name="T61" fmla="*/ 71 h 77"/>
                <a:gd name="T62" fmla="*/ 54 w 106"/>
                <a:gd name="T63" fmla="*/ 72 h 77"/>
                <a:gd name="T64" fmla="*/ 62 w 106"/>
                <a:gd name="T65" fmla="*/ 72 h 77"/>
                <a:gd name="T66" fmla="*/ 69 w 106"/>
                <a:gd name="T67" fmla="*/ 75 h 77"/>
                <a:gd name="T68" fmla="*/ 79 w 106"/>
                <a:gd name="T69" fmla="*/ 75 h 77"/>
                <a:gd name="T70" fmla="*/ 81 w 106"/>
                <a:gd name="T71" fmla="*/ 72 h 77"/>
                <a:gd name="T72" fmla="*/ 88 w 106"/>
                <a:gd name="T73" fmla="*/ 64 h 77"/>
                <a:gd name="T74" fmla="*/ 95 w 106"/>
                <a:gd name="T75" fmla="*/ 63 h 77"/>
                <a:gd name="T76" fmla="*/ 94 w 106"/>
                <a:gd name="T77" fmla="*/ 58 h 77"/>
                <a:gd name="T78" fmla="*/ 92 w 106"/>
                <a:gd name="T79" fmla="*/ 48 h 77"/>
                <a:gd name="T80" fmla="*/ 100 w 106"/>
                <a:gd name="T81" fmla="*/ 49 h 77"/>
                <a:gd name="T82" fmla="*/ 106 w 106"/>
                <a:gd name="T83" fmla="*/ 44 h 77"/>
                <a:gd name="T84" fmla="*/ 99 w 106"/>
                <a:gd name="T85" fmla="*/ 38 h 7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6"/>
                <a:gd name="T130" fmla="*/ 0 h 77"/>
                <a:gd name="T131" fmla="*/ 106 w 106"/>
                <a:gd name="T132" fmla="*/ 77 h 7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6" h="77">
                  <a:moveTo>
                    <a:pt x="99" y="38"/>
                  </a:moveTo>
                  <a:cubicBezTo>
                    <a:pt x="97" y="37"/>
                    <a:pt x="96" y="33"/>
                    <a:pt x="93" y="32"/>
                  </a:cubicBezTo>
                  <a:cubicBezTo>
                    <a:pt x="90" y="30"/>
                    <a:pt x="90" y="26"/>
                    <a:pt x="88" y="25"/>
                  </a:cubicBezTo>
                  <a:cubicBezTo>
                    <a:pt x="85" y="23"/>
                    <a:pt x="87" y="19"/>
                    <a:pt x="86" y="17"/>
                  </a:cubicBezTo>
                  <a:cubicBezTo>
                    <a:pt x="86" y="14"/>
                    <a:pt x="87" y="10"/>
                    <a:pt x="85" y="9"/>
                  </a:cubicBezTo>
                  <a:cubicBezTo>
                    <a:pt x="84" y="8"/>
                    <a:pt x="78" y="5"/>
                    <a:pt x="75" y="6"/>
                  </a:cubicBezTo>
                  <a:cubicBezTo>
                    <a:pt x="72" y="7"/>
                    <a:pt x="70" y="8"/>
                    <a:pt x="69" y="6"/>
                  </a:cubicBezTo>
                  <a:cubicBezTo>
                    <a:pt x="68" y="4"/>
                    <a:pt x="66" y="2"/>
                    <a:pt x="63" y="3"/>
                  </a:cubicBezTo>
                  <a:cubicBezTo>
                    <a:pt x="60" y="4"/>
                    <a:pt x="59" y="3"/>
                    <a:pt x="57" y="1"/>
                  </a:cubicBezTo>
                  <a:cubicBezTo>
                    <a:pt x="57" y="1"/>
                    <a:pt x="57" y="1"/>
                    <a:pt x="57" y="0"/>
                  </a:cubicBezTo>
                  <a:cubicBezTo>
                    <a:pt x="55" y="1"/>
                    <a:pt x="54" y="1"/>
                    <a:pt x="53" y="2"/>
                  </a:cubicBezTo>
                  <a:cubicBezTo>
                    <a:pt x="51" y="3"/>
                    <a:pt x="51" y="6"/>
                    <a:pt x="49" y="6"/>
                  </a:cubicBezTo>
                  <a:cubicBezTo>
                    <a:pt x="46" y="6"/>
                    <a:pt x="44" y="5"/>
                    <a:pt x="41" y="7"/>
                  </a:cubicBezTo>
                  <a:cubicBezTo>
                    <a:pt x="38" y="9"/>
                    <a:pt x="38" y="11"/>
                    <a:pt x="38" y="13"/>
                  </a:cubicBezTo>
                  <a:cubicBezTo>
                    <a:pt x="38" y="15"/>
                    <a:pt x="39" y="17"/>
                    <a:pt x="37" y="17"/>
                  </a:cubicBezTo>
                  <a:cubicBezTo>
                    <a:pt x="35" y="17"/>
                    <a:pt x="35" y="20"/>
                    <a:pt x="33" y="20"/>
                  </a:cubicBezTo>
                  <a:cubicBezTo>
                    <a:pt x="31" y="21"/>
                    <a:pt x="28" y="24"/>
                    <a:pt x="27" y="26"/>
                  </a:cubicBezTo>
                  <a:cubicBezTo>
                    <a:pt x="27" y="27"/>
                    <a:pt x="27" y="31"/>
                    <a:pt x="26" y="31"/>
                  </a:cubicBezTo>
                  <a:cubicBezTo>
                    <a:pt x="24" y="31"/>
                    <a:pt x="20" y="32"/>
                    <a:pt x="18" y="33"/>
                  </a:cubicBezTo>
                  <a:cubicBezTo>
                    <a:pt x="17" y="35"/>
                    <a:pt x="15" y="37"/>
                    <a:pt x="13" y="36"/>
                  </a:cubicBezTo>
                  <a:cubicBezTo>
                    <a:pt x="11" y="36"/>
                    <a:pt x="8" y="35"/>
                    <a:pt x="4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40"/>
                    <a:pt x="4" y="43"/>
                    <a:pt x="6" y="45"/>
                  </a:cubicBezTo>
                  <a:cubicBezTo>
                    <a:pt x="8" y="47"/>
                    <a:pt x="9" y="54"/>
                    <a:pt x="7" y="55"/>
                  </a:cubicBezTo>
                  <a:cubicBezTo>
                    <a:pt x="4" y="56"/>
                    <a:pt x="0" y="59"/>
                    <a:pt x="0" y="60"/>
                  </a:cubicBezTo>
                  <a:cubicBezTo>
                    <a:pt x="0" y="62"/>
                    <a:pt x="5" y="64"/>
                    <a:pt x="4" y="66"/>
                  </a:cubicBezTo>
                  <a:cubicBezTo>
                    <a:pt x="3" y="67"/>
                    <a:pt x="3" y="70"/>
                    <a:pt x="4" y="72"/>
                  </a:cubicBezTo>
                  <a:cubicBezTo>
                    <a:pt x="6" y="72"/>
                    <a:pt x="8" y="73"/>
                    <a:pt x="10" y="71"/>
                  </a:cubicBezTo>
                  <a:cubicBezTo>
                    <a:pt x="12" y="69"/>
                    <a:pt x="13" y="67"/>
                    <a:pt x="17" y="67"/>
                  </a:cubicBezTo>
                  <a:cubicBezTo>
                    <a:pt x="21" y="67"/>
                    <a:pt x="34" y="67"/>
                    <a:pt x="36" y="69"/>
                  </a:cubicBezTo>
                  <a:cubicBezTo>
                    <a:pt x="38" y="71"/>
                    <a:pt x="44" y="69"/>
                    <a:pt x="47" y="71"/>
                  </a:cubicBezTo>
                  <a:cubicBezTo>
                    <a:pt x="50" y="72"/>
                    <a:pt x="54" y="73"/>
                    <a:pt x="54" y="72"/>
                  </a:cubicBezTo>
                  <a:cubicBezTo>
                    <a:pt x="55" y="70"/>
                    <a:pt x="59" y="74"/>
                    <a:pt x="62" y="72"/>
                  </a:cubicBezTo>
                  <a:cubicBezTo>
                    <a:pt x="65" y="71"/>
                    <a:pt x="67" y="76"/>
                    <a:pt x="69" y="75"/>
                  </a:cubicBezTo>
                  <a:cubicBezTo>
                    <a:pt x="71" y="74"/>
                    <a:pt x="78" y="74"/>
                    <a:pt x="79" y="75"/>
                  </a:cubicBezTo>
                  <a:cubicBezTo>
                    <a:pt x="81" y="77"/>
                    <a:pt x="81" y="74"/>
                    <a:pt x="81" y="72"/>
                  </a:cubicBezTo>
                  <a:cubicBezTo>
                    <a:pt x="81" y="70"/>
                    <a:pt x="88" y="64"/>
                    <a:pt x="88" y="64"/>
                  </a:cubicBezTo>
                  <a:cubicBezTo>
                    <a:pt x="88" y="64"/>
                    <a:pt x="93" y="64"/>
                    <a:pt x="95" y="63"/>
                  </a:cubicBezTo>
                  <a:cubicBezTo>
                    <a:pt x="95" y="62"/>
                    <a:pt x="94" y="60"/>
                    <a:pt x="94" y="58"/>
                  </a:cubicBezTo>
                  <a:cubicBezTo>
                    <a:pt x="92" y="53"/>
                    <a:pt x="90" y="49"/>
                    <a:pt x="92" y="48"/>
                  </a:cubicBezTo>
                  <a:cubicBezTo>
                    <a:pt x="93" y="46"/>
                    <a:pt x="98" y="50"/>
                    <a:pt x="100" y="49"/>
                  </a:cubicBezTo>
                  <a:cubicBezTo>
                    <a:pt x="102" y="48"/>
                    <a:pt x="106" y="46"/>
                    <a:pt x="106" y="44"/>
                  </a:cubicBezTo>
                  <a:cubicBezTo>
                    <a:pt x="105" y="41"/>
                    <a:pt x="101" y="38"/>
                    <a:pt x="99" y="38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89" name="Freeform 84"/>
            <p:cNvSpPr>
              <a:spLocks noChangeArrowheads="1"/>
            </p:cNvSpPr>
            <p:nvPr/>
          </p:nvSpPr>
          <p:spPr bwMode="auto">
            <a:xfrm>
              <a:off x="4089414" y="1041401"/>
              <a:ext cx="160339" cy="74613"/>
            </a:xfrm>
            <a:custGeom>
              <a:avLst/>
              <a:gdLst>
                <a:gd name="T0" fmla="*/ 29 w 84"/>
                <a:gd name="T1" fmla="*/ 27 h 39"/>
                <a:gd name="T2" fmla="*/ 43 w 84"/>
                <a:gd name="T3" fmla="*/ 27 h 39"/>
                <a:gd name="T4" fmla="*/ 49 w 84"/>
                <a:gd name="T5" fmla="*/ 30 h 39"/>
                <a:gd name="T6" fmla="*/ 60 w 84"/>
                <a:gd name="T7" fmla="*/ 36 h 39"/>
                <a:gd name="T8" fmla="*/ 66 w 84"/>
                <a:gd name="T9" fmla="*/ 39 h 39"/>
                <a:gd name="T10" fmla="*/ 68 w 84"/>
                <a:gd name="T11" fmla="*/ 37 h 39"/>
                <a:gd name="T12" fmla="*/ 76 w 84"/>
                <a:gd name="T13" fmla="*/ 36 h 39"/>
                <a:gd name="T14" fmla="*/ 80 w 84"/>
                <a:gd name="T15" fmla="*/ 32 h 39"/>
                <a:gd name="T16" fmla="*/ 84 w 84"/>
                <a:gd name="T17" fmla="*/ 30 h 39"/>
                <a:gd name="T18" fmla="*/ 81 w 84"/>
                <a:gd name="T19" fmla="*/ 24 h 39"/>
                <a:gd name="T20" fmla="*/ 78 w 84"/>
                <a:gd name="T21" fmla="*/ 17 h 39"/>
                <a:gd name="T22" fmla="*/ 76 w 84"/>
                <a:gd name="T23" fmla="*/ 11 h 39"/>
                <a:gd name="T24" fmla="*/ 74 w 84"/>
                <a:gd name="T25" fmla="*/ 8 h 39"/>
                <a:gd name="T26" fmla="*/ 64 w 84"/>
                <a:gd name="T27" fmla="*/ 7 h 39"/>
                <a:gd name="T28" fmla="*/ 52 w 84"/>
                <a:gd name="T29" fmla="*/ 1 h 39"/>
                <a:gd name="T30" fmla="*/ 40 w 84"/>
                <a:gd name="T31" fmla="*/ 1 h 39"/>
                <a:gd name="T32" fmla="*/ 39 w 84"/>
                <a:gd name="T33" fmla="*/ 12 h 39"/>
                <a:gd name="T34" fmla="*/ 30 w 84"/>
                <a:gd name="T35" fmla="*/ 16 h 39"/>
                <a:gd name="T36" fmla="*/ 20 w 84"/>
                <a:gd name="T37" fmla="*/ 5 h 39"/>
                <a:gd name="T38" fmla="*/ 9 w 84"/>
                <a:gd name="T39" fmla="*/ 10 h 39"/>
                <a:gd name="T40" fmla="*/ 5 w 84"/>
                <a:gd name="T41" fmla="*/ 19 h 39"/>
                <a:gd name="T42" fmla="*/ 3 w 84"/>
                <a:gd name="T43" fmla="*/ 29 h 39"/>
                <a:gd name="T44" fmla="*/ 3 w 84"/>
                <a:gd name="T45" fmla="*/ 30 h 39"/>
                <a:gd name="T46" fmla="*/ 12 w 84"/>
                <a:gd name="T47" fmla="*/ 27 h 39"/>
                <a:gd name="T48" fmla="*/ 29 w 84"/>
                <a:gd name="T49" fmla="*/ 27 h 3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4"/>
                <a:gd name="T76" fmla="*/ 0 h 39"/>
                <a:gd name="T77" fmla="*/ 84 w 84"/>
                <a:gd name="T78" fmla="*/ 39 h 3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4" h="39">
                  <a:moveTo>
                    <a:pt x="29" y="27"/>
                  </a:moveTo>
                  <a:cubicBezTo>
                    <a:pt x="32" y="27"/>
                    <a:pt x="39" y="29"/>
                    <a:pt x="43" y="27"/>
                  </a:cubicBezTo>
                  <a:cubicBezTo>
                    <a:pt x="47" y="26"/>
                    <a:pt x="47" y="31"/>
                    <a:pt x="49" y="30"/>
                  </a:cubicBezTo>
                  <a:cubicBezTo>
                    <a:pt x="52" y="29"/>
                    <a:pt x="57" y="33"/>
                    <a:pt x="60" y="36"/>
                  </a:cubicBezTo>
                  <a:cubicBezTo>
                    <a:pt x="62" y="37"/>
                    <a:pt x="64" y="38"/>
                    <a:pt x="66" y="39"/>
                  </a:cubicBezTo>
                  <a:cubicBezTo>
                    <a:pt x="66" y="38"/>
                    <a:pt x="67" y="38"/>
                    <a:pt x="68" y="37"/>
                  </a:cubicBezTo>
                  <a:cubicBezTo>
                    <a:pt x="71" y="35"/>
                    <a:pt x="73" y="36"/>
                    <a:pt x="76" y="36"/>
                  </a:cubicBezTo>
                  <a:cubicBezTo>
                    <a:pt x="78" y="36"/>
                    <a:pt x="78" y="33"/>
                    <a:pt x="80" y="32"/>
                  </a:cubicBezTo>
                  <a:cubicBezTo>
                    <a:pt x="81" y="31"/>
                    <a:pt x="82" y="31"/>
                    <a:pt x="84" y="30"/>
                  </a:cubicBezTo>
                  <a:cubicBezTo>
                    <a:pt x="83" y="29"/>
                    <a:pt x="83" y="25"/>
                    <a:pt x="81" y="24"/>
                  </a:cubicBezTo>
                  <a:cubicBezTo>
                    <a:pt x="79" y="22"/>
                    <a:pt x="77" y="19"/>
                    <a:pt x="78" y="17"/>
                  </a:cubicBezTo>
                  <a:cubicBezTo>
                    <a:pt x="78" y="15"/>
                    <a:pt x="78" y="13"/>
                    <a:pt x="76" y="11"/>
                  </a:cubicBezTo>
                  <a:cubicBezTo>
                    <a:pt x="75" y="10"/>
                    <a:pt x="75" y="9"/>
                    <a:pt x="74" y="8"/>
                  </a:cubicBezTo>
                  <a:cubicBezTo>
                    <a:pt x="70" y="7"/>
                    <a:pt x="65" y="7"/>
                    <a:pt x="64" y="7"/>
                  </a:cubicBezTo>
                  <a:cubicBezTo>
                    <a:pt x="62" y="8"/>
                    <a:pt x="54" y="2"/>
                    <a:pt x="52" y="1"/>
                  </a:cubicBezTo>
                  <a:cubicBezTo>
                    <a:pt x="51" y="0"/>
                    <a:pt x="46" y="0"/>
                    <a:pt x="40" y="1"/>
                  </a:cubicBezTo>
                  <a:cubicBezTo>
                    <a:pt x="37" y="4"/>
                    <a:pt x="39" y="7"/>
                    <a:pt x="39" y="12"/>
                  </a:cubicBezTo>
                  <a:cubicBezTo>
                    <a:pt x="39" y="17"/>
                    <a:pt x="33" y="16"/>
                    <a:pt x="30" y="16"/>
                  </a:cubicBezTo>
                  <a:cubicBezTo>
                    <a:pt x="27" y="16"/>
                    <a:pt x="22" y="7"/>
                    <a:pt x="20" y="5"/>
                  </a:cubicBezTo>
                  <a:cubicBezTo>
                    <a:pt x="18" y="2"/>
                    <a:pt x="13" y="7"/>
                    <a:pt x="9" y="10"/>
                  </a:cubicBezTo>
                  <a:cubicBezTo>
                    <a:pt x="5" y="12"/>
                    <a:pt x="7" y="16"/>
                    <a:pt x="5" y="19"/>
                  </a:cubicBezTo>
                  <a:cubicBezTo>
                    <a:pt x="2" y="21"/>
                    <a:pt x="0" y="24"/>
                    <a:pt x="3" y="29"/>
                  </a:cubicBezTo>
                  <a:cubicBezTo>
                    <a:pt x="3" y="29"/>
                    <a:pt x="3" y="30"/>
                    <a:pt x="3" y="30"/>
                  </a:cubicBezTo>
                  <a:cubicBezTo>
                    <a:pt x="7" y="30"/>
                    <a:pt x="10" y="29"/>
                    <a:pt x="12" y="27"/>
                  </a:cubicBezTo>
                  <a:cubicBezTo>
                    <a:pt x="16" y="25"/>
                    <a:pt x="25" y="27"/>
                    <a:pt x="29" y="2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90" name="Freeform 85"/>
            <p:cNvSpPr>
              <a:spLocks noChangeArrowheads="1"/>
            </p:cNvSpPr>
            <p:nvPr/>
          </p:nvSpPr>
          <p:spPr bwMode="auto">
            <a:xfrm>
              <a:off x="4089414" y="1089026"/>
              <a:ext cx="125413" cy="79375"/>
            </a:xfrm>
            <a:custGeom>
              <a:avLst/>
              <a:gdLst>
                <a:gd name="T0" fmla="*/ 10 w 66"/>
                <a:gd name="T1" fmla="*/ 21 h 42"/>
                <a:gd name="T2" fmla="*/ 16 w 66"/>
                <a:gd name="T3" fmla="*/ 23 h 42"/>
                <a:gd name="T4" fmla="*/ 23 w 66"/>
                <a:gd name="T5" fmla="*/ 27 h 42"/>
                <a:gd name="T6" fmla="*/ 23 w 66"/>
                <a:gd name="T7" fmla="*/ 35 h 42"/>
                <a:gd name="T8" fmla="*/ 31 w 66"/>
                <a:gd name="T9" fmla="*/ 40 h 42"/>
                <a:gd name="T10" fmla="*/ 40 w 66"/>
                <a:gd name="T11" fmla="*/ 41 h 42"/>
                <a:gd name="T12" fmla="*/ 45 w 66"/>
                <a:gd name="T13" fmla="*/ 38 h 42"/>
                <a:gd name="T14" fmla="*/ 53 w 66"/>
                <a:gd name="T15" fmla="*/ 36 h 42"/>
                <a:gd name="T16" fmla="*/ 54 w 66"/>
                <a:gd name="T17" fmla="*/ 31 h 42"/>
                <a:gd name="T18" fmla="*/ 60 w 66"/>
                <a:gd name="T19" fmla="*/ 25 h 42"/>
                <a:gd name="T20" fmla="*/ 64 w 66"/>
                <a:gd name="T21" fmla="*/ 22 h 42"/>
                <a:gd name="T22" fmla="*/ 65 w 66"/>
                <a:gd name="T23" fmla="*/ 18 h 42"/>
                <a:gd name="T24" fmla="*/ 66 w 66"/>
                <a:gd name="T25" fmla="*/ 14 h 42"/>
                <a:gd name="T26" fmla="*/ 60 w 66"/>
                <a:gd name="T27" fmla="*/ 11 h 42"/>
                <a:gd name="T28" fmla="*/ 49 w 66"/>
                <a:gd name="T29" fmla="*/ 5 h 42"/>
                <a:gd name="T30" fmla="*/ 43 w 66"/>
                <a:gd name="T31" fmla="*/ 2 h 42"/>
                <a:gd name="T32" fmla="*/ 29 w 66"/>
                <a:gd name="T33" fmla="*/ 2 h 42"/>
                <a:gd name="T34" fmla="*/ 12 w 66"/>
                <a:gd name="T35" fmla="*/ 2 h 42"/>
                <a:gd name="T36" fmla="*/ 3 w 66"/>
                <a:gd name="T37" fmla="*/ 5 h 42"/>
                <a:gd name="T38" fmla="*/ 2 w 66"/>
                <a:gd name="T39" fmla="*/ 17 h 42"/>
                <a:gd name="T40" fmla="*/ 3 w 66"/>
                <a:gd name="T41" fmla="*/ 20 h 42"/>
                <a:gd name="T42" fmla="*/ 10 w 66"/>
                <a:gd name="T43" fmla="*/ 21 h 4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6"/>
                <a:gd name="T67" fmla="*/ 0 h 42"/>
                <a:gd name="T68" fmla="*/ 66 w 66"/>
                <a:gd name="T69" fmla="*/ 42 h 4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6" h="42">
                  <a:moveTo>
                    <a:pt x="10" y="21"/>
                  </a:moveTo>
                  <a:cubicBezTo>
                    <a:pt x="11" y="23"/>
                    <a:pt x="15" y="24"/>
                    <a:pt x="16" y="23"/>
                  </a:cubicBezTo>
                  <a:cubicBezTo>
                    <a:pt x="18" y="23"/>
                    <a:pt x="23" y="25"/>
                    <a:pt x="23" y="27"/>
                  </a:cubicBezTo>
                  <a:cubicBezTo>
                    <a:pt x="23" y="29"/>
                    <a:pt x="21" y="35"/>
                    <a:pt x="23" y="35"/>
                  </a:cubicBezTo>
                  <a:cubicBezTo>
                    <a:pt x="24" y="35"/>
                    <a:pt x="31" y="37"/>
                    <a:pt x="31" y="40"/>
                  </a:cubicBezTo>
                  <a:cubicBezTo>
                    <a:pt x="35" y="40"/>
                    <a:pt x="38" y="41"/>
                    <a:pt x="40" y="41"/>
                  </a:cubicBezTo>
                  <a:cubicBezTo>
                    <a:pt x="42" y="42"/>
                    <a:pt x="44" y="40"/>
                    <a:pt x="45" y="38"/>
                  </a:cubicBezTo>
                  <a:cubicBezTo>
                    <a:pt x="47" y="37"/>
                    <a:pt x="51" y="36"/>
                    <a:pt x="53" y="36"/>
                  </a:cubicBezTo>
                  <a:cubicBezTo>
                    <a:pt x="54" y="36"/>
                    <a:pt x="54" y="32"/>
                    <a:pt x="54" y="31"/>
                  </a:cubicBezTo>
                  <a:cubicBezTo>
                    <a:pt x="55" y="29"/>
                    <a:pt x="58" y="26"/>
                    <a:pt x="60" y="25"/>
                  </a:cubicBezTo>
                  <a:cubicBezTo>
                    <a:pt x="62" y="25"/>
                    <a:pt x="62" y="22"/>
                    <a:pt x="64" y="22"/>
                  </a:cubicBezTo>
                  <a:cubicBezTo>
                    <a:pt x="66" y="22"/>
                    <a:pt x="65" y="20"/>
                    <a:pt x="65" y="18"/>
                  </a:cubicBezTo>
                  <a:cubicBezTo>
                    <a:pt x="65" y="17"/>
                    <a:pt x="65" y="16"/>
                    <a:pt x="66" y="14"/>
                  </a:cubicBezTo>
                  <a:cubicBezTo>
                    <a:pt x="64" y="13"/>
                    <a:pt x="62" y="12"/>
                    <a:pt x="60" y="11"/>
                  </a:cubicBezTo>
                  <a:cubicBezTo>
                    <a:pt x="57" y="8"/>
                    <a:pt x="52" y="4"/>
                    <a:pt x="49" y="5"/>
                  </a:cubicBezTo>
                  <a:cubicBezTo>
                    <a:pt x="47" y="6"/>
                    <a:pt x="47" y="1"/>
                    <a:pt x="43" y="2"/>
                  </a:cubicBezTo>
                  <a:cubicBezTo>
                    <a:pt x="39" y="4"/>
                    <a:pt x="32" y="2"/>
                    <a:pt x="29" y="2"/>
                  </a:cubicBezTo>
                  <a:cubicBezTo>
                    <a:pt x="25" y="2"/>
                    <a:pt x="16" y="0"/>
                    <a:pt x="12" y="2"/>
                  </a:cubicBezTo>
                  <a:cubicBezTo>
                    <a:pt x="10" y="4"/>
                    <a:pt x="7" y="5"/>
                    <a:pt x="3" y="5"/>
                  </a:cubicBezTo>
                  <a:cubicBezTo>
                    <a:pt x="6" y="9"/>
                    <a:pt x="5" y="14"/>
                    <a:pt x="2" y="17"/>
                  </a:cubicBezTo>
                  <a:cubicBezTo>
                    <a:pt x="0" y="19"/>
                    <a:pt x="1" y="19"/>
                    <a:pt x="3" y="20"/>
                  </a:cubicBezTo>
                  <a:cubicBezTo>
                    <a:pt x="5" y="20"/>
                    <a:pt x="9" y="19"/>
                    <a:pt x="10" y="2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91" name="Freeform 86"/>
            <p:cNvSpPr>
              <a:spLocks noChangeArrowheads="1"/>
            </p:cNvSpPr>
            <p:nvPr/>
          </p:nvSpPr>
          <p:spPr bwMode="auto">
            <a:xfrm>
              <a:off x="3781437" y="1346201"/>
              <a:ext cx="96838" cy="55564"/>
            </a:xfrm>
            <a:custGeom>
              <a:avLst/>
              <a:gdLst>
                <a:gd name="T0" fmla="*/ 46 w 51"/>
                <a:gd name="T1" fmla="*/ 12 h 29"/>
                <a:gd name="T2" fmla="*/ 40 w 51"/>
                <a:gd name="T3" fmla="*/ 9 h 29"/>
                <a:gd name="T4" fmla="*/ 40 w 51"/>
                <a:gd name="T5" fmla="*/ 4 h 29"/>
                <a:gd name="T6" fmla="*/ 33 w 51"/>
                <a:gd name="T7" fmla="*/ 1 h 29"/>
                <a:gd name="T8" fmla="*/ 26 w 51"/>
                <a:gd name="T9" fmla="*/ 2 h 29"/>
                <a:gd name="T10" fmla="*/ 16 w 51"/>
                <a:gd name="T11" fmla="*/ 2 h 29"/>
                <a:gd name="T12" fmla="*/ 15 w 51"/>
                <a:gd name="T13" fmla="*/ 4 h 29"/>
                <a:gd name="T14" fmla="*/ 9 w 51"/>
                <a:gd name="T15" fmla="*/ 8 h 29"/>
                <a:gd name="T16" fmla="*/ 2 w 51"/>
                <a:gd name="T17" fmla="*/ 17 h 29"/>
                <a:gd name="T18" fmla="*/ 3 w 51"/>
                <a:gd name="T19" fmla="*/ 21 h 29"/>
                <a:gd name="T20" fmla="*/ 8 w 51"/>
                <a:gd name="T21" fmla="*/ 22 h 29"/>
                <a:gd name="T22" fmla="*/ 10 w 51"/>
                <a:gd name="T23" fmla="*/ 27 h 29"/>
                <a:gd name="T24" fmla="*/ 10 w 51"/>
                <a:gd name="T25" fmla="*/ 27 h 29"/>
                <a:gd name="T26" fmla="*/ 20 w 51"/>
                <a:gd name="T27" fmla="*/ 27 h 29"/>
                <a:gd name="T28" fmla="*/ 25 w 51"/>
                <a:gd name="T29" fmla="*/ 19 h 29"/>
                <a:gd name="T30" fmla="*/ 32 w 51"/>
                <a:gd name="T31" fmla="*/ 26 h 29"/>
                <a:gd name="T32" fmla="*/ 35 w 51"/>
                <a:gd name="T33" fmla="*/ 22 h 29"/>
                <a:gd name="T34" fmla="*/ 39 w 51"/>
                <a:gd name="T35" fmla="*/ 20 h 29"/>
                <a:gd name="T36" fmla="*/ 44 w 51"/>
                <a:gd name="T37" fmla="*/ 19 h 29"/>
                <a:gd name="T38" fmla="*/ 47 w 51"/>
                <a:gd name="T39" fmla="*/ 17 h 29"/>
                <a:gd name="T40" fmla="*/ 49 w 51"/>
                <a:gd name="T41" fmla="*/ 15 h 29"/>
                <a:gd name="T42" fmla="*/ 51 w 51"/>
                <a:gd name="T43" fmla="*/ 12 h 29"/>
                <a:gd name="T44" fmla="*/ 46 w 51"/>
                <a:gd name="T45" fmla="*/ 12 h 2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1"/>
                <a:gd name="T70" fmla="*/ 0 h 29"/>
                <a:gd name="T71" fmla="*/ 51 w 51"/>
                <a:gd name="T72" fmla="*/ 29 h 2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1" h="29">
                  <a:moveTo>
                    <a:pt x="46" y="12"/>
                  </a:moveTo>
                  <a:cubicBezTo>
                    <a:pt x="43" y="13"/>
                    <a:pt x="40" y="10"/>
                    <a:pt x="40" y="9"/>
                  </a:cubicBezTo>
                  <a:cubicBezTo>
                    <a:pt x="40" y="8"/>
                    <a:pt x="39" y="6"/>
                    <a:pt x="40" y="4"/>
                  </a:cubicBezTo>
                  <a:cubicBezTo>
                    <a:pt x="38" y="3"/>
                    <a:pt x="35" y="2"/>
                    <a:pt x="33" y="1"/>
                  </a:cubicBezTo>
                  <a:cubicBezTo>
                    <a:pt x="30" y="0"/>
                    <a:pt x="28" y="0"/>
                    <a:pt x="26" y="2"/>
                  </a:cubicBezTo>
                  <a:cubicBezTo>
                    <a:pt x="24" y="2"/>
                    <a:pt x="19" y="2"/>
                    <a:pt x="16" y="2"/>
                  </a:cubicBezTo>
                  <a:cubicBezTo>
                    <a:pt x="16" y="3"/>
                    <a:pt x="15" y="4"/>
                    <a:pt x="15" y="4"/>
                  </a:cubicBezTo>
                  <a:cubicBezTo>
                    <a:pt x="12" y="4"/>
                    <a:pt x="9" y="6"/>
                    <a:pt x="9" y="8"/>
                  </a:cubicBezTo>
                  <a:cubicBezTo>
                    <a:pt x="8" y="11"/>
                    <a:pt x="3" y="13"/>
                    <a:pt x="2" y="17"/>
                  </a:cubicBezTo>
                  <a:cubicBezTo>
                    <a:pt x="0" y="22"/>
                    <a:pt x="1" y="24"/>
                    <a:pt x="3" y="21"/>
                  </a:cubicBezTo>
                  <a:cubicBezTo>
                    <a:pt x="5" y="18"/>
                    <a:pt x="8" y="19"/>
                    <a:pt x="8" y="22"/>
                  </a:cubicBezTo>
                  <a:cubicBezTo>
                    <a:pt x="8" y="24"/>
                    <a:pt x="11" y="24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3" y="27"/>
                    <a:pt x="18" y="27"/>
                    <a:pt x="20" y="27"/>
                  </a:cubicBezTo>
                  <a:cubicBezTo>
                    <a:pt x="22" y="27"/>
                    <a:pt x="24" y="19"/>
                    <a:pt x="25" y="19"/>
                  </a:cubicBezTo>
                  <a:cubicBezTo>
                    <a:pt x="26" y="18"/>
                    <a:pt x="29" y="24"/>
                    <a:pt x="32" y="26"/>
                  </a:cubicBezTo>
                  <a:cubicBezTo>
                    <a:pt x="34" y="29"/>
                    <a:pt x="35" y="24"/>
                    <a:pt x="35" y="22"/>
                  </a:cubicBezTo>
                  <a:cubicBezTo>
                    <a:pt x="35" y="20"/>
                    <a:pt x="37" y="20"/>
                    <a:pt x="39" y="20"/>
                  </a:cubicBezTo>
                  <a:cubicBezTo>
                    <a:pt x="40" y="20"/>
                    <a:pt x="44" y="21"/>
                    <a:pt x="44" y="19"/>
                  </a:cubicBezTo>
                  <a:cubicBezTo>
                    <a:pt x="44" y="16"/>
                    <a:pt x="46" y="17"/>
                    <a:pt x="47" y="17"/>
                  </a:cubicBezTo>
                  <a:cubicBezTo>
                    <a:pt x="49" y="17"/>
                    <a:pt x="49" y="15"/>
                    <a:pt x="49" y="15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49" y="12"/>
                    <a:pt x="47" y="11"/>
                    <a:pt x="46" y="12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92" name="Freeform 87"/>
            <p:cNvSpPr>
              <a:spLocks noChangeArrowheads="1"/>
            </p:cNvSpPr>
            <p:nvPr/>
          </p:nvSpPr>
          <p:spPr bwMode="auto">
            <a:xfrm>
              <a:off x="3779850" y="1141412"/>
              <a:ext cx="192088" cy="219075"/>
            </a:xfrm>
            <a:custGeom>
              <a:avLst/>
              <a:gdLst>
                <a:gd name="T0" fmla="*/ 13 w 101"/>
                <a:gd name="T1" fmla="*/ 29 h 114"/>
                <a:gd name="T2" fmla="*/ 7 w 101"/>
                <a:gd name="T3" fmla="*/ 35 h 114"/>
                <a:gd name="T4" fmla="*/ 11 w 101"/>
                <a:gd name="T5" fmla="*/ 41 h 114"/>
                <a:gd name="T6" fmla="*/ 9 w 101"/>
                <a:gd name="T7" fmla="*/ 44 h 114"/>
                <a:gd name="T8" fmla="*/ 2 w 101"/>
                <a:gd name="T9" fmla="*/ 47 h 114"/>
                <a:gd name="T10" fmla="*/ 2 w 101"/>
                <a:gd name="T11" fmla="*/ 53 h 114"/>
                <a:gd name="T12" fmla="*/ 0 w 101"/>
                <a:gd name="T13" fmla="*/ 62 h 114"/>
                <a:gd name="T14" fmla="*/ 3 w 101"/>
                <a:gd name="T15" fmla="*/ 69 h 114"/>
                <a:gd name="T16" fmla="*/ 1 w 101"/>
                <a:gd name="T17" fmla="*/ 73 h 114"/>
                <a:gd name="T18" fmla="*/ 5 w 101"/>
                <a:gd name="T19" fmla="*/ 82 h 114"/>
                <a:gd name="T20" fmla="*/ 7 w 101"/>
                <a:gd name="T21" fmla="*/ 84 h 114"/>
                <a:gd name="T22" fmla="*/ 14 w 101"/>
                <a:gd name="T23" fmla="*/ 87 h 114"/>
                <a:gd name="T24" fmla="*/ 20 w 101"/>
                <a:gd name="T25" fmla="*/ 89 h 114"/>
                <a:gd name="T26" fmla="*/ 23 w 101"/>
                <a:gd name="T27" fmla="*/ 93 h 114"/>
                <a:gd name="T28" fmla="*/ 18 w 101"/>
                <a:gd name="T29" fmla="*/ 102 h 114"/>
                <a:gd name="T30" fmla="*/ 17 w 101"/>
                <a:gd name="T31" fmla="*/ 109 h 114"/>
                <a:gd name="T32" fmla="*/ 27 w 101"/>
                <a:gd name="T33" fmla="*/ 109 h 114"/>
                <a:gd name="T34" fmla="*/ 34 w 101"/>
                <a:gd name="T35" fmla="*/ 108 h 114"/>
                <a:gd name="T36" fmla="*/ 41 w 101"/>
                <a:gd name="T37" fmla="*/ 111 h 114"/>
                <a:gd name="T38" fmla="*/ 42 w 101"/>
                <a:gd name="T39" fmla="*/ 110 h 114"/>
                <a:gd name="T40" fmla="*/ 49 w 101"/>
                <a:gd name="T41" fmla="*/ 112 h 114"/>
                <a:gd name="T42" fmla="*/ 55 w 101"/>
                <a:gd name="T43" fmla="*/ 111 h 114"/>
                <a:gd name="T44" fmla="*/ 62 w 101"/>
                <a:gd name="T45" fmla="*/ 110 h 114"/>
                <a:gd name="T46" fmla="*/ 73 w 101"/>
                <a:gd name="T47" fmla="*/ 108 h 114"/>
                <a:gd name="T48" fmla="*/ 78 w 101"/>
                <a:gd name="T49" fmla="*/ 105 h 114"/>
                <a:gd name="T50" fmla="*/ 82 w 101"/>
                <a:gd name="T51" fmla="*/ 98 h 114"/>
                <a:gd name="T52" fmla="*/ 89 w 101"/>
                <a:gd name="T53" fmla="*/ 93 h 114"/>
                <a:gd name="T54" fmla="*/ 77 w 101"/>
                <a:gd name="T55" fmla="*/ 84 h 114"/>
                <a:gd name="T56" fmla="*/ 73 w 101"/>
                <a:gd name="T57" fmla="*/ 74 h 114"/>
                <a:gd name="T58" fmla="*/ 72 w 101"/>
                <a:gd name="T59" fmla="*/ 68 h 114"/>
                <a:gd name="T60" fmla="*/ 84 w 101"/>
                <a:gd name="T61" fmla="*/ 64 h 114"/>
                <a:gd name="T62" fmla="*/ 93 w 101"/>
                <a:gd name="T63" fmla="*/ 60 h 114"/>
                <a:gd name="T64" fmla="*/ 99 w 101"/>
                <a:gd name="T65" fmla="*/ 59 h 114"/>
                <a:gd name="T66" fmla="*/ 100 w 101"/>
                <a:gd name="T67" fmla="*/ 53 h 114"/>
                <a:gd name="T68" fmla="*/ 97 w 101"/>
                <a:gd name="T69" fmla="*/ 44 h 114"/>
                <a:gd name="T70" fmla="*/ 95 w 101"/>
                <a:gd name="T71" fmla="*/ 38 h 114"/>
                <a:gd name="T72" fmla="*/ 93 w 101"/>
                <a:gd name="T73" fmla="*/ 33 h 114"/>
                <a:gd name="T74" fmla="*/ 92 w 101"/>
                <a:gd name="T75" fmla="*/ 28 h 114"/>
                <a:gd name="T76" fmla="*/ 92 w 101"/>
                <a:gd name="T77" fmla="*/ 16 h 114"/>
                <a:gd name="T78" fmla="*/ 92 w 101"/>
                <a:gd name="T79" fmla="*/ 15 h 114"/>
                <a:gd name="T80" fmla="*/ 91 w 101"/>
                <a:gd name="T81" fmla="*/ 14 h 114"/>
                <a:gd name="T82" fmla="*/ 85 w 101"/>
                <a:gd name="T83" fmla="*/ 10 h 114"/>
                <a:gd name="T84" fmla="*/ 86 w 101"/>
                <a:gd name="T85" fmla="*/ 3 h 114"/>
                <a:gd name="T86" fmla="*/ 76 w 101"/>
                <a:gd name="T87" fmla="*/ 6 h 114"/>
                <a:gd name="T88" fmla="*/ 63 w 101"/>
                <a:gd name="T89" fmla="*/ 13 h 114"/>
                <a:gd name="T90" fmla="*/ 57 w 101"/>
                <a:gd name="T91" fmla="*/ 9 h 114"/>
                <a:gd name="T92" fmla="*/ 53 w 101"/>
                <a:gd name="T93" fmla="*/ 7 h 114"/>
                <a:gd name="T94" fmla="*/ 45 w 101"/>
                <a:gd name="T95" fmla="*/ 3 h 114"/>
                <a:gd name="T96" fmla="*/ 44 w 101"/>
                <a:gd name="T97" fmla="*/ 0 h 114"/>
                <a:gd name="T98" fmla="*/ 40 w 101"/>
                <a:gd name="T99" fmla="*/ 1 h 114"/>
                <a:gd name="T100" fmla="*/ 30 w 101"/>
                <a:gd name="T101" fmla="*/ 0 h 114"/>
                <a:gd name="T102" fmla="*/ 32 w 101"/>
                <a:gd name="T103" fmla="*/ 5 h 114"/>
                <a:gd name="T104" fmla="*/ 35 w 101"/>
                <a:gd name="T105" fmla="*/ 15 h 114"/>
                <a:gd name="T106" fmla="*/ 30 w 101"/>
                <a:gd name="T107" fmla="*/ 19 h 114"/>
                <a:gd name="T108" fmla="*/ 22 w 101"/>
                <a:gd name="T109" fmla="*/ 18 h 114"/>
                <a:gd name="T110" fmla="*/ 13 w 101"/>
                <a:gd name="T111" fmla="*/ 19 h 114"/>
                <a:gd name="T112" fmla="*/ 13 w 101"/>
                <a:gd name="T113" fmla="*/ 22 h 114"/>
                <a:gd name="T114" fmla="*/ 13 w 101"/>
                <a:gd name="T115" fmla="*/ 29 h 11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01"/>
                <a:gd name="T175" fmla="*/ 0 h 114"/>
                <a:gd name="T176" fmla="*/ 101 w 101"/>
                <a:gd name="T177" fmla="*/ 114 h 11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01" h="114">
                  <a:moveTo>
                    <a:pt x="13" y="29"/>
                  </a:moveTo>
                  <a:cubicBezTo>
                    <a:pt x="10" y="33"/>
                    <a:pt x="7" y="34"/>
                    <a:pt x="7" y="35"/>
                  </a:cubicBezTo>
                  <a:cubicBezTo>
                    <a:pt x="8" y="36"/>
                    <a:pt x="12" y="39"/>
                    <a:pt x="11" y="41"/>
                  </a:cubicBezTo>
                  <a:cubicBezTo>
                    <a:pt x="10" y="42"/>
                    <a:pt x="9" y="41"/>
                    <a:pt x="9" y="44"/>
                  </a:cubicBezTo>
                  <a:cubicBezTo>
                    <a:pt x="9" y="47"/>
                    <a:pt x="4" y="47"/>
                    <a:pt x="2" y="47"/>
                  </a:cubicBezTo>
                  <a:cubicBezTo>
                    <a:pt x="1" y="47"/>
                    <a:pt x="3" y="50"/>
                    <a:pt x="2" y="53"/>
                  </a:cubicBezTo>
                  <a:cubicBezTo>
                    <a:pt x="1" y="55"/>
                    <a:pt x="1" y="60"/>
                    <a:pt x="0" y="62"/>
                  </a:cubicBezTo>
                  <a:cubicBezTo>
                    <a:pt x="0" y="64"/>
                    <a:pt x="4" y="67"/>
                    <a:pt x="3" y="69"/>
                  </a:cubicBezTo>
                  <a:cubicBezTo>
                    <a:pt x="3" y="70"/>
                    <a:pt x="0" y="72"/>
                    <a:pt x="1" y="73"/>
                  </a:cubicBezTo>
                  <a:cubicBezTo>
                    <a:pt x="2" y="74"/>
                    <a:pt x="4" y="76"/>
                    <a:pt x="5" y="82"/>
                  </a:cubicBezTo>
                  <a:cubicBezTo>
                    <a:pt x="6" y="83"/>
                    <a:pt x="7" y="83"/>
                    <a:pt x="7" y="84"/>
                  </a:cubicBezTo>
                  <a:cubicBezTo>
                    <a:pt x="9" y="86"/>
                    <a:pt x="11" y="87"/>
                    <a:pt x="14" y="87"/>
                  </a:cubicBezTo>
                  <a:cubicBezTo>
                    <a:pt x="18" y="87"/>
                    <a:pt x="19" y="89"/>
                    <a:pt x="20" y="89"/>
                  </a:cubicBezTo>
                  <a:cubicBezTo>
                    <a:pt x="22" y="89"/>
                    <a:pt x="26" y="90"/>
                    <a:pt x="23" y="93"/>
                  </a:cubicBezTo>
                  <a:cubicBezTo>
                    <a:pt x="19" y="96"/>
                    <a:pt x="19" y="99"/>
                    <a:pt x="18" y="102"/>
                  </a:cubicBezTo>
                  <a:cubicBezTo>
                    <a:pt x="18" y="104"/>
                    <a:pt x="18" y="107"/>
                    <a:pt x="17" y="109"/>
                  </a:cubicBezTo>
                  <a:cubicBezTo>
                    <a:pt x="20" y="109"/>
                    <a:pt x="25" y="109"/>
                    <a:pt x="27" y="109"/>
                  </a:cubicBezTo>
                  <a:cubicBezTo>
                    <a:pt x="29" y="107"/>
                    <a:pt x="31" y="107"/>
                    <a:pt x="34" y="108"/>
                  </a:cubicBezTo>
                  <a:cubicBezTo>
                    <a:pt x="36" y="109"/>
                    <a:pt x="39" y="110"/>
                    <a:pt x="41" y="111"/>
                  </a:cubicBezTo>
                  <a:cubicBezTo>
                    <a:pt x="41" y="110"/>
                    <a:pt x="41" y="110"/>
                    <a:pt x="42" y="110"/>
                  </a:cubicBezTo>
                  <a:cubicBezTo>
                    <a:pt x="44" y="110"/>
                    <a:pt x="47" y="114"/>
                    <a:pt x="49" y="112"/>
                  </a:cubicBezTo>
                  <a:cubicBezTo>
                    <a:pt x="50" y="109"/>
                    <a:pt x="54" y="110"/>
                    <a:pt x="55" y="111"/>
                  </a:cubicBezTo>
                  <a:cubicBezTo>
                    <a:pt x="57" y="112"/>
                    <a:pt x="60" y="112"/>
                    <a:pt x="62" y="110"/>
                  </a:cubicBezTo>
                  <a:cubicBezTo>
                    <a:pt x="64" y="108"/>
                    <a:pt x="72" y="107"/>
                    <a:pt x="73" y="108"/>
                  </a:cubicBezTo>
                  <a:cubicBezTo>
                    <a:pt x="75" y="109"/>
                    <a:pt x="80" y="111"/>
                    <a:pt x="78" y="105"/>
                  </a:cubicBezTo>
                  <a:cubicBezTo>
                    <a:pt x="76" y="99"/>
                    <a:pt x="82" y="100"/>
                    <a:pt x="82" y="98"/>
                  </a:cubicBezTo>
                  <a:cubicBezTo>
                    <a:pt x="83" y="95"/>
                    <a:pt x="90" y="94"/>
                    <a:pt x="89" y="93"/>
                  </a:cubicBezTo>
                  <a:cubicBezTo>
                    <a:pt x="88" y="91"/>
                    <a:pt x="79" y="86"/>
                    <a:pt x="77" y="84"/>
                  </a:cubicBezTo>
                  <a:cubicBezTo>
                    <a:pt x="74" y="82"/>
                    <a:pt x="74" y="77"/>
                    <a:pt x="73" y="74"/>
                  </a:cubicBezTo>
                  <a:cubicBezTo>
                    <a:pt x="72" y="72"/>
                    <a:pt x="69" y="69"/>
                    <a:pt x="72" y="68"/>
                  </a:cubicBezTo>
                  <a:cubicBezTo>
                    <a:pt x="76" y="68"/>
                    <a:pt x="81" y="66"/>
                    <a:pt x="84" y="64"/>
                  </a:cubicBezTo>
                  <a:cubicBezTo>
                    <a:pt x="87" y="61"/>
                    <a:pt x="92" y="61"/>
                    <a:pt x="93" y="60"/>
                  </a:cubicBezTo>
                  <a:cubicBezTo>
                    <a:pt x="95" y="58"/>
                    <a:pt x="98" y="61"/>
                    <a:pt x="99" y="59"/>
                  </a:cubicBezTo>
                  <a:cubicBezTo>
                    <a:pt x="100" y="58"/>
                    <a:pt x="101" y="55"/>
                    <a:pt x="100" y="53"/>
                  </a:cubicBezTo>
                  <a:cubicBezTo>
                    <a:pt x="98" y="51"/>
                    <a:pt x="97" y="48"/>
                    <a:pt x="97" y="44"/>
                  </a:cubicBezTo>
                  <a:cubicBezTo>
                    <a:pt x="97" y="40"/>
                    <a:pt x="95" y="40"/>
                    <a:pt x="95" y="38"/>
                  </a:cubicBezTo>
                  <a:cubicBezTo>
                    <a:pt x="95" y="36"/>
                    <a:pt x="95" y="34"/>
                    <a:pt x="93" y="33"/>
                  </a:cubicBezTo>
                  <a:cubicBezTo>
                    <a:pt x="91" y="32"/>
                    <a:pt x="90" y="31"/>
                    <a:pt x="92" y="28"/>
                  </a:cubicBezTo>
                  <a:cubicBezTo>
                    <a:pt x="94" y="25"/>
                    <a:pt x="93" y="18"/>
                    <a:pt x="92" y="16"/>
                  </a:cubicBezTo>
                  <a:cubicBezTo>
                    <a:pt x="92" y="16"/>
                    <a:pt x="92" y="15"/>
                    <a:pt x="92" y="15"/>
                  </a:cubicBezTo>
                  <a:cubicBezTo>
                    <a:pt x="92" y="15"/>
                    <a:pt x="91" y="14"/>
                    <a:pt x="91" y="14"/>
                  </a:cubicBezTo>
                  <a:cubicBezTo>
                    <a:pt x="91" y="11"/>
                    <a:pt x="89" y="10"/>
                    <a:pt x="85" y="10"/>
                  </a:cubicBezTo>
                  <a:cubicBezTo>
                    <a:pt x="80" y="10"/>
                    <a:pt x="87" y="6"/>
                    <a:pt x="86" y="3"/>
                  </a:cubicBezTo>
                  <a:cubicBezTo>
                    <a:pt x="84" y="1"/>
                    <a:pt x="80" y="7"/>
                    <a:pt x="76" y="6"/>
                  </a:cubicBezTo>
                  <a:cubicBezTo>
                    <a:pt x="72" y="5"/>
                    <a:pt x="67" y="11"/>
                    <a:pt x="63" y="13"/>
                  </a:cubicBezTo>
                  <a:cubicBezTo>
                    <a:pt x="60" y="16"/>
                    <a:pt x="55" y="13"/>
                    <a:pt x="57" y="9"/>
                  </a:cubicBezTo>
                  <a:cubicBezTo>
                    <a:pt x="60" y="5"/>
                    <a:pt x="57" y="6"/>
                    <a:pt x="53" y="7"/>
                  </a:cubicBezTo>
                  <a:cubicBezTo>
                    <a:pt x="49" y="9"/>
                    <a:pt x="44" y="7"/>
                    <a:pt x="45" y="3"/>
                  </a:cubicBezTo>
                  <a:cubicBezTo>
                    <a:pt x="45" y="2"/>
                    <a:pt x="45" y="1"/>
                    <a:pt x="44" y="0"/>
                  </a:cubicBezTo>
                  <a:cubicBezTo>
                    <a:pt x="42" y="1"/>
                    <a:pt x="41" y="1"/>
                    <a:pt x="40" y="1"/>
                  </a:cubicBezTo>
                  <a:cubicBezTo>
                    <a:pt x="38" y="0"/>
                    <a:pt x="34" y="0"/>
                    <a:pt x="30" y="0"/>
                  </a:cubicBezTo>
                  <a:cubicBezTo>
                    <a:pt x="31" y="1"/>
                    <a:pt x="32" y="3"/>
                    <a:pt x="32" y="5"/>
                  </a:cubicBezTo>
                  <a:cubicBezTo>
                    <a:pt x="30" y="8"/>
                    <a:pt x="33" y="10"/>
                    <a:pt x="35" y="15"/>
                  </a:cubicBezTo>
                  <a:cubicBezTo>
                    <a:pt x="37" y="19"/>
                    <a:pt x="30" y="16"/>
                    <a:pt x="30" y="19"/>
                  </a:cubicBezTo>
                  <a:cubicBezTo>
                    <a:pt x="30" y="22"/>
                    <a:pt x="24" y="19"/>
                    <a:pt x="22" y="18"/>
                  </a:cubicBezTo>
                  <a:cubicBezTo>
                    <a:pt x="20" y="17"/>
                    <a:pt x="13" y="18"/>
                    <a:pt x="13" y="19"/>
                  </a:cubicBezTo>
                  <a:cubicBezTo>
                    <a:pt x="13" y="20"/>
                    <a:pt x="13" y="21"/>
                    <a:pt x="13" y="22"/>
                  </a:cubicBezTo>
                  <a:cubicBezTo>
                    <a:pt x="14" y="25"/>
                    <a:pt x="14" y="28"/>
                    <a:pt x="13" y="2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93" name="Freeform 88"/>
            <p:cNvSpPr>
              <a:spLocks noChangeArrowheads="1"/>
            </p:cNvSpPr>
            <p:nvPr/>
          </p:nvSpPr>
          <p:spPr bwMode="auto">
            <a:xfrm>
              <a:off x="4094176" y="619125"/>
              <a:ext cx="225426" cy="360363"/>
            </a:xfrm>
            <a:custGeom>
              <a:avLst/>
              <a:gdLst>
                <a:gd name="T0" fmla="*/ 100 w 118"/>
                <a:gd name="T1" fmla="*/ 158 h 189"/>
                <a:gd name="T2" fmla="*/ 117 w 118"/>
                <a:gd name="T3" fmla="*/ 142 h 189"/>
                <a:gd name="T4" fmla="*/ 114 w 118"/>
                <a:gd name="T5" fmla="*/ 133 h 189"/>
                <a:gd name="T6" fmla="*/ 100 w 118"/>
                <a:gd name="T7" fmla="*/ 122 h 189"/>
                <a:gd name="T8" fmla="*/ 107 w 118"/>
                <a:gd name="T9" fmla="*/ 116 h 189"/>
                <a:gd name="T10" fmla="*/ 101 w 118"/>
                <a:gd name="T11" fmla="*/ 110 h 189"/>
                <a:gd name="T12" fmla="*/ 102 w 118"/>
                <a:gd name="T13" fmla="*/ 104 h 189"/>
                <a:gd name="T14" fmla="*/ 97 w 118"/>
                <a:gd name="T15" fmla="*/ 101 h 189"/>
                <a:gd name="T16" fmla="*/ 99 w 118"/>
                <a:gd name="T17" fmla="*/ 97 h 189"/>
                <a:gd name="T18" fmla="*/ 98 w 118"/>
                <a:gd name="T19" fmla="*/ 89 h 189"/>
                <a:gd name="T20" fmla="*/ 101 w 118"/>
                <a:gd name="T21" fmla="*/ 82 h 189"/>
                <a:gd name="T22" fmla="*/ 91 w 118"/>
                <a:gd name="T23" fmla="*/ 65 h 189"/>
                <a:gd name="T24" fmla="*/ 94 w 118"/>
                <a:gd name="T25" fmla="*/ 58 h 189"/>
                <a:gd name="T26" fmla="*/ 101 w 118"/>
                <a:gd name="T27" fmla="*/ 50 h 189"/>
                <a:gd name="T28" fmla="*/ 93 w 118"/>
                <a:gd name="T29" fmla="*/ 42 h 189"/>
                <a:gd name="T30" fmla="*/ 86 w 118"/>
                <a:gd name="T31" fmla="*/ 38 h 189"/>
                <a:gd name="T32" fmla="*/ 84 w 118"/>
                <a:gd name="T33" fmla="*/ 31 h 189"/>
                <a:gd name="T34" fmla="*/ 86 w 118"/>
                <a:gd name="T35" fmla="*/ 25 h 189"/>
                <a:gd name="T36" fmla="*/ 90 w 118"/>
                <a:gd name="T37" fmla="*/ 22 h 189"/>
                <a:gd name="T38" fmla="*/ 93 w 118"/>
                <a:gd name="T39" fmla="*/ 18 h 189"/>
                <a:gd name="T40" fmla="*/ 93 w 118"/>
                <a:gd name="T41" fmla="*/ 11 h 189"/>
                <a:gd name="T42" fmla="*/ 81 w 118"/>
                <a:gd name="T43" fmla="*/ 3 h 189"/>
                <a:gd name="T44" fmla="*/ 72 w 118"/>
                <a:gd name="T45" fmla="*/ 3 h 189"/>
                <a:gd name="T46" fmla="*/ 61 w 118"/>
                <a:gd name="T47" fmla="*/ 6 h 189"/>
                <a:gd name="T48" fmla="*/ 54 w 118"/>
                <a:gd name="T49" fmla="*/ 14 h 189"/>
                <a:gd name="T50" fmla="*/ 52 w 118"/>
                <a:gd name="T51" fmla="*/ 23 h 189"/>
                <a:gd name="T52" fmla="*/ 47 w 118"/>
                <a:gd name="T53" fmla="*/ 30 h 189"/>
                <a:gd name="T54" fmla="*/ 40 w 118"/>
                <a:gd name="T55" fmla="*/ 28 h 189"/>
                <a:gd name="T56" fmla="*/ 32 w 118"/>
                <a:gd name="T57" fmla="*/ 28 h 189"/>
                <a:gd name="T58" fmla="*/ 19 w 118"/>
                <a:gd name="T59" fmla="*/ 27 h 189"/>
                <a:gd name="T60" fmla="*/ 7 w 118"/>
                <a:gd name="T61" fmla="*/ 18 h 189"/>
                <a:gd name="T62" fmla="*/ 0 w 118"/>
                <a:gd name="T63" fmla="*/ 23 h 189"/>
                <a:gd name="T64" fmla="*/ 12 w 118"/>
                <a:gd name="T65" fmla="*/ 32 h 189"/>
                <a:gd name="T66" fmla="*/ 28 w 118"/>
                <a:gd name="T67" fmla="*/ 42 h 189"/>
                <a:gd name="T68" fmla="*/ 29 w 118"/>
                <a:gd name="T69" fmla="*/ 53 h 189"/>
                <a:gd name="T70" fmla="*/ 31 w 118"/>
                <a:gd name="T71" fmla="*/ 63 h 189"/>
                <a:gd name="T72" fmla="*/ 31 w 118"/>
                <a:gd name="T73" fmla="*/ 73 h 189"/>
                <a:gd name="T74" fmla="*/ 33 w 118"/>
                <a:gd name="T75" fmla="*/ 78 h 189"/>
                <a:gd name="T76" fmla="*/ 34 w 118"/>
                <a:gd name="T77" fmla="*/ 84 h 189"/>
                <a:gd name="T78" fmla="*/ 44 w 118"/>
                <a:gd name="T79" fmla="*/ 88 h 189"/>
                <a:gd name="T80" fmla="*/ 48 w 118"/>
                <a:gd name="T81" fmla="*/ 96 h 189"/>
                <a:gd name="T82" fmla="*/ 46 w 118"/>
                <a:gd name="T83" fmla="*/ 100 h 189"/>
                <a:gd name="T84" fmla="*/ 39 w 118"/>
                <a:gd name="T85" fmla="*/ 105 h 189"/>
                <a:gd name="T86" fmla="*/ 28 w 118"/>
                <a:gd name="T87" fmla="*/ 117 h 189"/>
                <a:gd name="T88" fmla="*/ 21 w 118"/>
                <a:gd name="T89" fmla="*/ 122 h 189"/>
                <a:gd name="T90" fmla="*/ 15 w 118"/>
                <a:gd name="T91" fmla="*/ 128 h 189"/>
                <a:gd name="T92" fmla="*/ 7 w 118"/>
                <a:gd name="T93" fmla="*/ 132 h 189"/>
                <a:gd name="T94" fmla="*/ 2 w 118"/>
                <a:gd name="T95" fmla="*/ 139 h 189"/>
                <a:gd name="T96" fmla="*/ 3 w 118"/>
                <a:gd name="T97" fmla="*/ 146 h 189"/>
                <a:gd name="T98" fmla="*/ 4 w 118"/>
                <a:gd name="T99" fmla="*/ 153 h 189"/>
                <a:gd name="T100" fmla="*/ 6 w 118"/>
                <a:gd name="T101" fmla="*/ 166 h 189"/>
                <a:gd name="T102" fmla="*/ 3 w 118"/>
                <a:gd name="T103" fmla="*/ 178 h 189"/>
                <a:gd name="T104" fmla="*/ 13 w 118"/>
                <a:gd name="T105" fmla="*/ 182 h 189"/>
                <a:gd name="T106" fmla="*/ 20 w 118"/>
                <a:gd name="T107" fmla="*/ 186 h 189"/>
                <a:gd name="T108" fmla="*/ 33 w 118"/>
                <a:gd name="T109" fmla="*/ 188 h 189"/>
                <a:gd name="T110" fmla="*/ 68 w 118"/>
                <a:gd name="T111" fmla="*/ 180 h 189"/>
                <a:gd name="T112" fmla="*/ 78 w 118"/>
                <a:gd name="T113" fmla="*/ 179 h 189"/>
                <a:gd name="T114" fmla="*/ 83 w 118"/>
                <a:gd name="T115" fmla="*/ 172 h 189"/>
                <a:gd name="T116" fmla="*/ 100 w 118"/>
                <a:gd name="T117" fmla="*/ 158 h 18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8"/>
                <a:gd name="T178" fmla="*/ 0 h 189"/>
                <a:gd name="T179" fmla="*/ 118 w 118"/>
                <a:gd name="T180" fmla="*/ 189 h 18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8" h="189">
                  <a:moveTo>
                    <a:pt x="100" y="158"/>
                  </a:moveTo>
                  <a:cubicBezTo>
                    <a:pt x="103" y="152"/>
                    <a:pt x="115" y="148"/>
                    <a:pt x="117" y="142"/>
                  </a:cubicBezTo>
                  <a:cubicBezTo>
                    <a:pt x="118" y="140"/>
                    <a:pt x="118" y="138"/>
                    <a:pt x="114" y="133"/>
                  </a:cubicBezTo>
                  <a:cubicBezTo>
                    <a:pt x="110" y="128"/>
                    <a:pt x="100" y="125"/>
                    <a:pt x="100" y="122"/>
                  </a:cubicBezTo>
                  <a:cubicBezTo>
                    <a:pt x="99" y="120"/>
                    <a:pt x="107" y="119"/>
                    <a:pt x="107" y="116"/>
                  </a:cubicBezTo>
                  <a:cubicBezTo>
                    <a:pt x="106" y="113"/>
                    <a:pt x="102" y="113"/>
                    <a:pt x="101" y="110"/>
                  </a:cubicBezTo>
                  <a:cubicBezTo>
                    <a:pt x="99" y="107"/>
                    <a:pt x="103" y="106"/>
                    <a:pt x="102" y="104"/>
                  </a:cubicBezTo>
                  <a:cubicBezTo>
                    <a:pt x="102" y="103"/>
                    <a:pt x="97" y="102"/>
                    <a:pt x="97" y="101"/>
                  </a:cubicBezTo>
                  <a:cubicBezTo>
                    <a:pt x="96" y="99"/>
                    <a:pt x="100" y="99"/>
                    <a:pt x="99" y="97"/>
                  </a:cubicBezTo>
                  <a:cubicBezTo>
                    <a:pt x="99" y="95"/>
                    <a:pt x="95" y="92"/>
                    <a:pt x="98" y="89"/>
                  </a:cubicBezTo>
                  <a:cubicBezTo>
                    <a:pt x="100" y="86"/>
                    <a:pt x="105" y="89"/>
                    <a:pt x="101" y="82"/>
                  </a:cubicBezTo>
                  <a:cubicBezTo>
                    <a:pt x="98" y="75"/>
                    <a:pt x="92" y="67"/>
                    <a:pt x="91" y="65"/>
                  </a:cubicBezTo>
                  <a:cubicBezTo>
                    <a:pt x="89" y="63"/>
                    <a:pt x="92" y="60"/>
                    <a:pt x="94" y="58"/>
                  </a:cubicBezTo>
                  <a:cubicBezTo>
                    <a:pt x="96" y="57"/>
                    <a:pt x="101" y="52"/>
                    <a:pt x="101" y="50"/>
                  </a:cubicBezTo>
                  <a:cubicBezTo>
                    <a:pt x="101" y="48"/>
                    <a:pt x="95" y="43"/>
                    <a:pt x="93" y="42"/>
                  </a:cubicBezTo>
                  <a:cubicBezTo>
                    <a:pt x="91" y="41"/>
                    <a:pt x="88" y="41"/>
                    <a:pt x="86" y="38"/>
                  </a:cubicBezTo>
                  <a:cubicBezTo>
                    <a:pt x="84" y="34"/>
                    <a:pt x="83" y="33"/>
                    <a:pt x="84" y="31"/>
                  </a:cubicBezTo>
                  <a:cubicBezTo>
                    <a:pt x="86" y="29"/>
                    <a:pt x="86" y="27"/>
                    <a:pt x="86" y="25"/>
                  </a:cubicBezTo>
                  <a:cubicBezTo>
                    <a:pt x="86" y="23"/>
                    <a:pt x="90" y="25"/>
                    <a:pt x="90" y="22"/>
                  </a:cubicBezTo>
                  <a:cubicBezTo>
                    <a:pt x="91" y="20"/>
                    <a:pt x="92" y="19"/>
                    <a:pt x="93" y="18"/>
                  </a:cubicBezTo>
                  <a:cubicBezTo>
                    <a:pt x="93" y="15"/>
                    <a:pt x="93" y="13"/>
                    <a:pt x="93" y="11"/>
                  </a:cubicBezTo>
                  <a:cubicBezTo>
                    <a:pt x="92" y="8"/>
                    <a:pt x="83" y="7"/>
                    <a:pt x="81" y="3"/>
                  </a:cubicBezTo>
                  <a:cubicBezTo>
                    <a:pt x="79" y="0"/>
                    <a:pt x="74" y="1"/>
                    <a:pt x="72" y="3"/>
                  </a:cubicBezTo>
                  <a:cubicBezTo>
                    <a:pt x="70" y="6"/>
                    <a:pt x="61" y="3"/>
                    <a:pt x="61" y="6"/>
                  </a:cubicBezTo>
                  <a:cubicBezTo>
                    <a:pt x="61" y="9"/>
                    <a:pt x="54" y="10"/>
                    <a:pt x="54" y="14"/>
                  </a:cubicBezTo>
                  <a:cubicBezTo>
                    <a:pt x="54" y="17"/>
                    <a:pt x="57" y="24"/>
                    <a:pt x="52" y="23"/>
                  </a:cubicBezTo>
                  <a:cubicBezTo>
                    <a:pt x="46" y="23"/>
                    <a:pt x="50" y="25"/>
                    <a:pt x="47" y="30"/>
                  </a:cubicBezTo>
                  <a:cubicBezTo>
                    <a:pt x="44" y="34"/>
                    <a:pt x="44" y="27"/>
                    <a:pt x="40" y="28"/>
                  </a:cubicBezTo>
                  <a:cubicBezTo>
                    <a:pt x="37" y="29"/>
                    <a:pt x="33" y="25"/>
                    <a:pt x="32" y="28"/>
                  </a:cubicBezTo>
                  <a:cubicBezTo>
                    <a:pt x="30" y="30"/>
                    <a:pt x="25" y="28"/>
                    <a:pt x="19" y="27"/>
                  </a:cubicBezTo>
                  <a:cubicBezTo>
                    <a:pt x="14" y="26"/>
                    <a:pt x="11" y="18"/>
                    <a:pt x="7" y="18"/>
                  </a:cubicBezTo>
                  <a:cubicBezTo>
                    <a:pt x="4" y="18"/>
                    <a:pt x="1" y="20"/>
                    <a:pt x="0" y="23"/>
                  </a:cubicBezTo>
                  <a:cubicBezTo>
                    <a:pt x="4" y="26"/>
                    <a:pt x="7" y="30"/>
                    <a:pt x="12" y="32"/>
                  </a:cubicBezTo>
                  <a:cubicBezTo>
                    <a:pt x="18" y="35"/>
                    <a:pt x="29" y="38"/>
                    <a:pt x="28" y="42"/>
                  </a:cubicBezTo>
                  <a:cubicBezTo>
                    <a:pt x="28" y="46"/>
                    <a:pt x="26" y="51"/>
                    <a:pt x="29" y="53"/>
                  </a:cubicBezTo>
                  <a:cubicBezTo>
                    <a:pt x="31" y="54"/>
                    <a:pt x="28" y="61"/>
                    <a:pt x="31" y="63"/>
                  </a:cubicBezTo>
                  <a:cubicBezTo>
                    <a:pt x="34" y="64"/>
                    <a:pt x="33" y="73"/>
                    <a:pt x="31" y="73"/>
                  </a:cubicBezTo>
                  <a:cubicBezTo>
                    <a:pt x="28" y="73"/>
                    <a:pt x="31" y="77"/>
                    <a:pt x="33" y="78"/>
                  </a:cubicBezTo>
                  <a:cubicBezTo>
                    <a:pt x="34" y="79"/>
                    <a:pt x="34" y="81"/>
                    <a:pt x="34" y="84"/>
                  </a:cubicBezTo>
                  <a:cubicBezTo>
                    <a:pt x="38" y="85"/>
                    <a:pt x="41" y="86"/>
                    <a:pt x="44" y="88"/>
                  </a:cubicBezTo>
                  <a:cubicBezTo>
                    <a:pt x="48" y="90"/>
                    <a:pt x="47" y="93"/>
                    <a:pt x="48" y="96"/>
                  </a:cubicBezTo>
                  <a:cubicBezTo>
                    <a:pt x="48" y="100"/>
                    <a:pt x="48" y="102"/>
                    <a:pt x="46" y="100"/>
                  </a:cubicBezTo>
                  <a:cubicBezTo>
                    <a:pt x="43" y="99"/>
                    <a:pt x="41" y="100"/>
                    <a:pt x="39" y="105"/>
                  </a:cubicBezTo>
                  <a:cubicBezTo>
                    <a:pt x="38" y="110"/>
                    <a:pt x="32" y="116"/>
                    <a:pt x="28" y="117"/>
                  </a:cubicBezTo>
                  <a:cubicBezTo>
                    <a:pt x="24" y="117"/>
                    <a:pt x="24" y="121"/>
                    <a:pt x="21" y="122"/>
                  </a:cubicBezTo>
                  <a:cubicBezTo>
                    <a:pt x="18" y="123"/>
                    <a:pt x="15" y="125"/>
                    <a:pt x="15" y="128"/>
                  </a:cubicBezTo>
                  <a:cubicBezTo>
                    <a:pt x="15" y="132"/>
                    <a:pt x="11" y="132"/>
                    <a:pt x="7" y="132"/>
                  </a:cubicBezTo>
                  <a:cubicBezTo>
                    <a:pt x="4" y="132"/>
                    <a:pt x="5" y="138"/>
                    <a:pt x="2" y="139"/>
                  </a:cubicBezTo>
                  <a:cubicBezTo>
                    <a:pt x="0" y="141"/>
                    <a:pt x="0" y="143"/>
                    <a:pt x="3" y="146"/>
                  </a:cubicBezTo>
                  <a:cubicBezTo>
                    <a:pt x="5" y="149"/>
                    <a:pt x="3" y="151"/>
                    <a:pt x="4" y="153"/>
                  </a:cubicBezTo>
                  <a:cubicBezTo>
                    <a:pt x="5" y="156"/>
                    <a:pt x="8" y="161"/>
                    <a:pt x="6" y="166"/>
                  </a:cubicBezTo>
                  <a:cubicBezTo>
                    <a:pt x="3" y="172"/>
                    <a:pt x="1" y="178"/>
                    <a:pt x="3" y="178"/>
                  </a:cubicBezTo>
                  <a:cubicBezTo>
                    <a:pt x="5" y="177"/>
                    <a:pt x="10" y="182"/>
                    <a:pt x="13" y="182"/>
                  </a:cubicBezTo>
                  <a:cubicBezTo>
                    <a:pt x="17" y="182"/>
                    <a:pt x="17" y="187"/>
                    <a:pt x="20" y="186"/>
                  </a:cubicBezTo>
                  <a:cubicBezTo>
                    <a:pt x="23" y="185"/>
                    <a:pt x="23" y="189"/>
                    <a:pt x="33" y="188"/>
                  </a:cubicBezTo>
                  <a:cubicBezTo>
                    <a:pt x="42" y="188"/>
                    <a:pt x="60" y="180"/>
                    <a:pt x="68" y="180"/>
                  </a:cubicBezTo>
                  <a:cubicBezTo>
                    <a:pt x="72" y="180"/>
                    <a:pt x="75" y="180"/>
                    <a:pt x="78" y="179"/>
                  </a:cubicBezTo>
                  <a:cubicBezTo>
                    <a:pt x="79" y="177"/>
                    <a:pt x="81" y="174"/>
                    <a:pt x="83" y="172"/>
                  </a:cubicBezTo>
                  <a:cubicBezTo>
                    <a:pt x="88" y="168"/>
                    <a:pt x="98" y="164"/>
                    <a:pt x="100" y="158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94" name="Freeform 89"/>
            <p:cNvSpPr>
              <a:spLocks noChangeArrowheads="1"/>
            </p:cNvSpPr>
            <p:nvPr/>
          </p:nvSpPr>
          <p:spPr bwMode="auto">
            <a:xfrm>
              <a:off x="4383103" y="1747839"/>
              <a:ext cx="455615" cy="363538"/>
            </a:xfrm>
            <a:custGeom>
              <a:avLst/>
              <a:gdLst>
                <a:gd name="T0" fmla="*/ 142 w 238"/>
                <a:gd name="T1" fmla="*/ 40 h 190"/>
                <a:gd name="T2" fmla="*/ 122 w 238"/>
                <a:gd name="T3" fmla="*/ 38 h 190"/>
                <a:gd name="T4" fmla="*/ 109 w 238"/>
                <a:gd name="T5" fmla="*/ 33 h 190"/>
                <a:gd name="T6" fmla="*/ 82 w 238"/>
                <a:gd name="T7" fmla="*/ 13 h 190"/>
                <a:gd name="T8" fmla="*/ 59 w 238"/>
                <a:gd name="T9" fmla="*/ 0 h 190"/>
                <a:gd name="T10" fmla="*/ 50 w 238"/>
                <a:gd name="T11" fmla="*/ 0 h 190"/>
                <a:gd name="T12" fmla="*/ 38 w 238"/>
                <a:gd name="T13" fmla="*/ 4 h 190"/>
                <a:gd name="T14" fmla="*/ 27 w 238"/>
                <a:gd name="T15" fmla="*/ 11 h 190"/>
                <a:gd name="T16" fmla="*/ 36 w 238"/>
                <a:gd name="T17" fmla="*/ 21 h 190"/>
                <a:gd name="T18" fmla="*/ 29 w 238"/>
                <a:gd name="T19" fmla="*/ 26 h 190"/>
                <a:gd name="T20" fmla="*/ 22 w 238"/>
                <a:gd name="T21" fmla="*/ 29 h 190"/>
                <a:gd name="T22" fmla="*/ 13 w 238"/>
                <a:gd name="T23" fmla="*/ 36 h 190"/>
                <a:gd name="T24" fmla="*/ 2 w 238"/>
                <a:gd name="T25" fmla="*/ 31 h 190"/>
                <a:gd name="T26" fmla="*/ 1 w 238"/>
                <a:gd name="T27" fmla="*/ 34 h 190"/>
                <a:gd name="T28" fmla="*/ 0 w 238"/>
                <a:gd name="T29" fmla="*/ 37 h 190"/>
                <a:gd name="T30" fmla="*/ 2 w 238"/>
                <a:gd name="T31" fmla="*/ 50 h 190"/>
                <a:gd name="T32" fmla="*/ 11 w 238"/>
                <a:gd name="T33" fmla="*/ 61 h 190"/>
                <a:gd name="T34" fmla="*/ 28 w 238"/>
                <a:gd name="T35" fmla="*/ 87 h 190"/>
                <a:gd name="T36" fmla="*/ 36 w 238"/>
                <a:gd name="T37" fmla="*/ 99 h 190"/>
                <a:gd name="T38" fmla="*/ 47 w 238"/>
                <a:gd name="T39" fmla="*/ 112 h 190"/>
                <a:gd name="T40" fmla="*/ 49 w 238"/>
                <a:gd name="T41" fmla="*/ 124 h 190"/>
                <a:gd name="T42" fmla="*/ 59 w 238"/>
                <a:gd name="T43" fmla="*/ 143 h 190"/>
                <a:gd name="T44" fmla="*/ 72 w 238"/>
                <a:gd name="T45" fmla="*/ 158 h 190"/>
                <a:gd name="T46" fmla="*/ 82 w 238"/>
                <a:gd name="T47" fmla="*/ 175 h 190"/>
                <a:gd name="T48" fmla="*/ 86 w 238"/>
                <a:gd name="T49" fmla="*/ 184 h 190"/>
                <a:gd name="T50" fmla="*/ 89 w 238"/>
                <a:gd name="T51" fmla="*/ 190 h 190"/>
                <a:gd name="T52" fmla="*/ 95 w 238"/>
                <a:gd name="T53" fmla="*/ 188 h 190"/>
                <a:gd name="T54" fmla="*/ 94 w 238"/>
                <a:gd name="T55" fmla="*/ 181 h 190"/>
                <a:gd name="T56" fmla="*/ 99 w 238"/>
                <a:gd name="T57" fmla="*/ 177 h 190"/>
                <a:gd name="T58" fmla="*/ 107 w 238"/>
                <a:gd name="T59" fmla="*/ 179 h 190"/>
                <a:gd name="T60" fmla="*/ 121 w 238"/>
                <a:gd name="T61" fmla="*/ 180 h 190"/>
                <a:gd name="T62" fmla="*/ 137 w 238"/>
                <a:gd name="T63" fmla="*/ 182 h 190"/>
                <a:gd name="T64" fmla="*/ 145 w 238"/>
                <a:gd name="T65" fmla="*/ 179 h 190"/>
                <a:gd name="T66" fmla="*/ 162 w 238"/>
                <a:gd name="T67" fmla="*/ 164 h 190"/>
                <a:gd name="T68" fmla="*/ 184 w 238"/>
                <a:gd name="T69" fmla="*/ 163 h 190"/>
                <a:gd name="T70" fmla="*/ 230 w 238"/>
                <a:gd name="T71" fmla="*/ 148 h 190"/>
                <a:gd name="T72" fmla="*/ 238 w 238"/>
                <a:gd name="T73" fmla="*/ 125 h 190"/>
                <a:gd name="T74" fmla="*/ 232 w 238"/>
                <a:gd name="T75" fmla="*/ 117 h 190"/>
                <a:gd name="T76" fmla="*/ 203 w 238"/>
                <a:gd name="T77" fmla="*/ 113 h 190"/>
                <a:gd name="T78" fmla="*/ 195 w 238"/>
                <a:gd name="T79" fmla="*/ 101 h 190"/>
                <a:gd name="T80" fmla="*/ 190 w 238"/>
                <a:gd name="T81" fmla="*/ 94 h 190"/>
                <a:gd name="T82" fmla="*/ 181 w 238"/>
                <a:gd name="T83" fmla="*/ 88 h 190"/>
                <a:gd name="T84" fmla="*/ 175 w 238"/>
                <a:gd name="T85" fmla="*/ 76 h 190"/>
                <a:gd name="T86" fmla="*/ 170 w 238"/>
                <a:gd name="T87" fmla="*/ 63 h 190"/>
                <a:gd name="T88" fmla="*/ 158 w 238"/>
                <a:gd name="T89" fmla="*/ 50 h 190"/>
                <a:gd name="T90" fmla="*/ 157 w 238"/>
                <a:gd name="T91" fmla="*/ 45 h 190"/>
                <a:gd name="T92" fmla="*/ 148 w 238"/>
                <a:gd name="T93" fmla="*/ 45 h 190"/>
                <a:gd name="T94" fmla="*/ 142 w 238"/>
                <a:gd name="T95" fmla="*/ 40 h 19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38"/>
                <a:gd name="T145" fmla="*/ 0 h 190"/>
                <a:gd name="T146" fmla="*/ 238 w 238"/>
                <a:gd name="T147" fmla="*/ 190 h 19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38" h="190">
                  <a:moveTo>
                    <a:pt x="142" y="40"/>
                  </a:moveTo>
                  <a:cubicBezTo>
                    <a:pt x="142" y="40"/>
                    <a:pt x="125" y="38"/>
                    <a:pt x="122" y="38"/>
                  </a:cubicBezTo>
                  <a:cubicBezTo>
                    <a:pt x="119" y="38"/>
                    <a:pt x="113" y="37"/>
                    <a:pt x="109" y="33"/>
                  </a:cubicBezTo>
                  <a:cubicBezTo>
                    <a:pt x="105" y="30"/>
                    <a:pt x="85" y="15"/>
                    <a:pt x="82" y="13"/>
                  </a:cubicBezTo>
                  <a:cubicBezTo>
                    <a:pt x="78" y="11"/>
                    <a:pt x="63" y="1"/>
                    <a:pt x="59" y="0"/>
                  </a:cubicBezTo>
                  <a:cubicBezTo>
                    <a:pt x="55" y="0"/>
                    <a:pt x="55" y="0"/>
                    <a:pt x="50" y="0"/>
                  </a:cubicBezTo>
                  <a:cubicBezTo>
                    <a:pt x="45" y="0"/>
                    <a:pt x="47" y="3"/>
                    <a:pt x="38" y="4"/>
                  </a:cubicBezTo>
                  <a:cubicBezTo>
                    <a:pt x="30" y="4"/>
                    <a:pt x="25" y="10"/>
                    <a:pt x="27" y="11"/>
                  </a:cubicBezTo>
                  <a:cubicBezTo>
                    <a:pt x="30" y="12"/>
                    <a:pt x="38" y="19"/>
                    <a:pt x="36" y="21"/>
                  </a:cubicBezTo>
                  <a:cubicBezTo>
                    <a:pt x="33" y="22"/>
                    <a:pt x="33" y="26"/>
                    <a:pt x="29" y="26"/>
                  </a:cubicBezTo>
                  <a:cubicBezTo>
                    <a:pt x="26" y="26"/>
                    <a:pt x="22" y="27"/>
                    <a:pt x="22" y="29"/>
                  </a:cubicBezTo>
                  <a:cubicBezTo>
                    <a:pt x="22" y="32"/>
                    <a:pt x="17" y="36"/>
                    <a:pt x="13" y="36"/>
                  </a:cubicBezTo>
                  <a:cubicBezTo>
                    <a:pt x="11" y="36"/>
                    <a:pt x="6" y="33"/>
                    <a:pt x="2" y="31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40"/>
                    <a:pt x="0" y="49"/>
                    <a:pt x="2" y="50"/>
                  </a:cubicBezTo>
                  <a:cubicBezTo>
                    <a:pt x="5" y="51"/>
                    <a:pt x="6" y="55"/>
                    <a:pt x="11" y="61"/>
                  </a:cubicBezTo>
                  <a:cubicBezTo>
                    <a:pt x="17" y="67"/>
                    <a:pt x="28" y="83"/>
                    <a:pt x="28" y="87"/>
                  </a:cubicBezTo>
                  <a:cubicBezTo>
                    <a:pt x="28" y="90"/>
                    <a:pt x="30" y="95"/>
                    <a:pt x="36" y="99"/>
                  </a:cubicBezTo>
                  <a:cubicBezTo>
                    <a:pt x="43" y="104"/>
                    <a:pt x="43" y="109"/>
                    <a:pt x="47" y="112"/>
                  </a:cubicBezTo>
                  <a:cubicBezTo>
                    <a:pt x="50" y="114"/>
                    <a:pt x="49" y="118"/>
                    <a:pt x="49" y="124"/>
                  </a:cubicBezTo>
                  <a:cubicBezTo>
                    <a:pt x="50" y="131"/>
                    <a:pt x="53" y="140"/>
                    <a:pt x="59" y="143"/>
                  </a:cubicBezTo>
                  <a:cubicBezTo>
                    <a:pt x="65" y="147"/>
                    <a:pt x="69" y="151"/>
                    <a:pt x="72" y="158"/>
                  </a:cubicBezTo>
                  <a:cubicBezTo>
                    <a:pt x="74" y="165"/>
                    <a:pt x="78" y="171"/>
                    <a:pt x="82" y="175"/>
                  </a:cubicBezTo>
                  <a:cubicBezTo>
                    <a:pt x="86" y="179"/>
                    <a:pt x="84" y="181"/>
                    <a:pt x="86" y="184"/>
                  </a:cubicBezTo>
                  <a:cubicBezTo>
                    <a:pt x="87" y="185"/>
                    <a:pt x="88" y="188"/>
                    <a:pt x="89" y="190"/>
                  </a:cubicBezTo>
                  <a:cubicBezTo>
                    <a:pt x="92" y="189"/>
                    <a:pt x="94" y="188"/>
                    <a:pt x="95" y="188"/>
                  </a:cubicBezTo>
                  <a:cubicBezTo>
                    <a:pt x="95" y="186"/>
                    <a:pt x="93" y="183"/>
                    <a:pt x="94" y="181"/>
                  </a:cubicBezTo>
                  <a:cubicBezTo>
                    <a:pt x="95" y="180"/>
                    <a:pt x="97" y="178"/>
                    <a:pt x="99" y="177"/>
                  </a:cubicBezTo>
                  <a:cubicBezTo>
                    <a:pt x="101" y="177"/>
                    <a:pt x="103" y="179"/>
                    <a:pt x="107" y="179"/>
                  </a:cubicBezTo>
                  <a:cubicBezTo>
                    <a:pt x="112" y="178"/>
                    <a:pt x="120" y="179"/>
                    <a:pt x="121" y="180"/>
                  </a:cubicBezTo>
                  <a:cubicBezTo>
                    <a:pt x="122" y="181"/>
                    <a:pt x="134" y="180"/>
                    <a:pt x="137" y="182"/>
                  </a:cubicBezTo>
                  <a:cubicBezTo>
                    <a:pt x="140" y="185"/>
                    <a:pt x="143" y="184"/>
                    <a:pt x="145" y="179"/>
                  </a:cubicBezTo>
                  <a:cubicBezTo>
                    <a:pt x="147" y="175"/>
                    <a:pt x="160" y="165"/>
                    <a:pt x="162" y="164"/>
                  </a:cubicBezTo>
                  <a:cubicBezTo>
                    <a:pt x="164" y="163"/>
                    <a:pt x="179" y="164"/>
                    <a:pt x="184" y="163"/>
                  </a:cubicBezTo>
                  <a:cubicBezTo>
                    <a:pt x="190" y="162"/>
                    <a:pt x="228" y="150"/>
                    <a:pt x="230" y="148"/>
                  </a:cubicBezTo>
                  <a:cubicBezTo>
                    <a:pt x="231" y="147"/>
                    <a:pt x="238" y="127"/>
                    <a:pt x="238" y="125"/>
                  </a:cubicBezTo>
                  <a:cubicBezTo>
                    <a:pt x="238" y="122"/>
                    <a:pt x="235" y="116"/>
                    <a:pt x="232" y="117"/>
                  </a:cubicBezTo>
                  <a:cubicBezTo>
                    <a:pt x="229" y="117"/>
                    <a:pt x="205" y="114"/>
                    <a:pt x="203" y="113"/>
                  </a:cubicBezTo>
                  <a:cubicBezTo>
                    <a:pt x="202" y="113"/>
                    <a:pt x="196" y="108"/>
                    <a:pt x="195" y="101"/>
                  </a:cubicBezTo>
                  <a:cubicBezTo>
                    <a:pt x="193" y="100"/>
                    <a:pt x="191" y="97"/>
                    <a:pt x="190" y="94"/>
                  </a:cubicBezTo>
                  <a:cubicBezTo>
                    <a:pt x="188" y="95"/>
                    <a:pt x="183" y="94"/>
                    <a:pt x="181" y="88"/>
                  </a:cubicBezTo>
                  <a:cubicBezTo>
                    <a:pt x="179" y="86"/>
                    <a:pt x="173" y="78"/>
                    <a:pt x="175" y="76"/>
                  </a:cubicBezTo>
                  <a:cubicBezTo>
                    <a:pt x="177" y="73"/>
                    <a:pt x="174" y="67"/>
                    <a:pt x="170" y="63"/>
                  </a:cubicBezTo>
                  <a:cubicBezTo>
                    <a:pt x="166" y="60"/>
                    <a:pt x="159" y="54"/>
                    <a:pt x="158" y="50"/>
                  </a:cubicBezTo>
                  <a:cubicBezTo>
                    <a:pt x="158" y="49"/>
                    <a:pt x="158" y="47"/>
                    <a:pt x="157" y="45"/>
                  </a:cubicBezTo>
                  <a:cubicBezTo>
                    <a:pt x="148" y="45"/>
                    <a:pt x="148" y="45"/>
                    <a:pt x="148" y="45"/>
                  </a:cubicBezTo>
                  <a:lnTo>
                    <a:pt x="142" y="40"/>
                  </a:ln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 dirty="0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95" name="Freeform 90"/>
            <p:cNvSpPr>
              <a:spLocks noChangeArrowheads="1"/>
            </p:cNvSpPr>
            <p:nvPr/>
          </p:nvSpPr>
          <p:spPr bwMode="auto">
            <a:xfrm>
              <a:off x="4756166" y="1914527"/>
              <a:ext cx="174626" cy="192089"/>
            </a:xfrm>
            <a:custGeom>
              <a:avLst/>
              <a:gdLst>
                <a:gd name="T0" fmla="*/ 45 w 91"/>
                <a:gd name="T1" fmla="*/ 3 h 101"/>
                <a:gd name="T2" fmla="*/ 45 w 91"/>
                <a:gd name="T3" fmla="*/ 11 h 101"/>
                <a:gd name="T4" fmla="*/ 38 w 91"/>
                <a:gd name="T5" fmla="*/ 20 h 101"/>
                <a:gd name="T6" fmla="*/ 35 w 91"/>
                <a:gd name="T7" fmla="*/ 30 h 101"/>
                <a:gd name="T8" fmla="*/ 37 w 91"/>
                <a:gd name="T9" fmla="*/ 30 h 101"/>
                <a:gd name="T10" fmla="*/ 43 w 91"/>
                <a:gd name="T11" fmla="*/ 38 h 101"/>
                <a:gd name="T12" fmla="*/ 35 w 91"/>
                <a:gd name="T13" fmla="*/ 61 h 101"/>
                <a:gd name="T14" fmla="*/ 0 w 91"/>
                <a:gd name="T15" fmla="*/ 73 h 101"/>
                <a:gd name="T16" fmla="*/ 14 w 91"/>
                <a:gd name="T17" fmla="*/ 101 h 101"/>
                <a:gd name="T18" fmla="*/ 17 w 91"/>
                <a:gd name="T19" fmla="*/ 100 h 101"/>
                <a:gd name="T20" fmla="*/ 35 w 91"/>
                <a:gd name="T21" fmla="*/ 97 h 101"/>
                <a:gd name="T22" fmla="*/ 40 w 91"/>
                <a:gd name="T23" fmla="*/ 88 h 101"/>
                <a:gd name="T24" fmla="*/ 52 w 91"/>
                <a:gd name="T25" fmla="*/ 86 h 101"/>
                <a:gd name="T26" fmla="*/ 59 w 91"/>
                <a:gd name="T27" fmla="*/ 76 h 101"/>
                <a:gd name="T28" fmla="*/ 67 w 91"/>
                <a:gd name="T29" fmla="*/ 72 h 101"/>
                <a:gd name="T30" fmla="*/ 70 w 91"/>
                <a:gd name="T31" fmla="*/ 57 h 101"/>
                <a:gd name="T32" fmla="*/ 80 w 91"/>
                <a:gd name="T33" fmla="*/ 51 h 101"/>
                <a:gd name="T34" fmla="*/ 89 w 91"/>
                <a:gd name="T35" fmla="*/ 37 h 101"/>
                <a:gd name="T36" fmla="*/ 88 w 91"/>
                <a:gd name="T37" fmla="*/ 31 h 101"/>
                <a:gd name="T38" fmla="*/ 79 w 91"/>
                <a:gd name="T39" fmla="*/ 19 h 101"/>
                <a:gd name="T40" fmla="*/ 60 w 91"/>
                <a:gd name="T41" fmla="*/ 12 h 101"/>
                <a:gd name="T42" fmla="*/ 54 w 91"/>
                <a:gd name="T43" fmla="*/ 0 h 101"/>
                <a:gd name="T44" fmla="*/ 50 w 91"/>
                <a:gd name="T45" fmla="*/ 3 h 101"/>
                <a:gd name="T46" fmla="*/ 45 w 91"/>
                <a:gd name="T47" fmla="*/ 3 h 10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1"/>
                <a:gd name="T73" fmla="*/ 0 h 101"/>
                <a:gd name="T74" fmla="*/ 91 w 91"/>
                <a:gd name="T75" fmla="*/ 101 h 10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1" h="101">
                  <a:moveTo>
                    <a:pt x="45" y="3"/>
                  </a:moveTo>
                  <a:cubicBezTo>
                    <a:pt x="45" y="11"/>
                    <a:pt x="45" y="11"/>
                    <a:pt x="45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0"/>
                    <a:pt x="36" y="30"/>
                    <a:pt x="37" y="30"/>
                  </a:cubicBezTo>
                  <a:cubicBezTo>
                    <a:pt x="40" y="29"/>
                    <a:pt x="43" y="35"/>
                    <a:pt x="43" y="38"/>
                  </a:cubicBezTo>
                  <a:cubicBezTo>
                    <a:pt x="43" y="40"/>
                    <a:pt x="36" y="60"/>
                    <a:pt x="35" y="61"/>
                  </a:cubicBezTo>
                  <a:cubicBezTo>
                    <a:pt x="34" y="62"/>
                    <a:pt x="14" y="69"/>
                    <a:pt x="0" y="73"/>
                  </a:cubicBezTo>
                  <a:cubicBezTo>
                    <a:pt x="3" y="79"/>
                    <a:pt x="9" y="91"/>
                    <a:pt x="14" y="101"/>
                  </a:cubicBezTo>
                  <a:cubicBezTo>
                    <a:pt x="15" y="101"/>
                    <a:pt x="16" y="101"/>
                    <a:pt x="17" y="100"/>
                  </a:cubicBezTo>
                  <a:cubicBezTo>
                    <a:pt x="23" y="96"/>
                    <a:pt x="31" y="98"/>
                    <a:pt x="35" y="97"/>
                  </a:cubicBezTo>
                  <a:cubicBezTo>
                    <a:pt x="40" y="96"/>
                    <a:pt x="36" y="92"/>
                    <a:pt x="40" y="88"/>
                  </a:cubicBezTo>
                  <a:cubicBezTo>
                    <a:pt x="44" y="85"/>
                    <a:pt x="50" y="87"/>
                    <a:pt x="52" y="86"/>
                  </a:cubicBezTo>
                  <a:cubicBezTo>
                    <a:pt x="54" y="85"/>
                    <a:pt x="56" y="77"/>
                    <a:pt x="59" y="76"/>
                  </a:cubicBezTo>
                  <a:cubicBezTo>
                    <a:pt x="63" y="74"/>
                    <a:pt x="67" y="75"/>
                    <a:pt x="67" y="72"/>
                  </a:cubicBezTo>
                  <a:cubicBezTo>
                    <a:pt x="66" y="69"/>
                    <a:pt x="67" y="58"/>
                    <a:pt x="70" y="57"/>
                  </a:cubicBezTo>
                  <a:cubicBezTo>
                    <a:pt x="74" y="56"/>
                    <a:pt x="79" y="53"/>
                    <a:pt x="80" y="51"/>
                  </a:cubicBezTo>
                  <a:cubicBezTo>
                    <a:pt x="80" y="49"/>
                    <a:pt x="87" y="41"/>
                    <a:pt x="89" y="37"/>
                  </a:cubicBezTo>
                  <a:cubicBezTo>
                    <a:pt x="91" y="34"/>
                    <a:pt x="91" y="32"/>
                    <a:pt x="88" y="31"/>
                  </a:cubicBezTo>
                  <a:cubicBezTo>
                    <a:pt x="85" y="31"/>
                    <a:pt x="80" y="22"/>
                    <a:pt x="79" y="19"/>
                  </a:cubicBezTo>
                  <a:cubicBezTo>
                    <a:pt x="77" y="17"/>
                    <a:pt x="68" y="19"/>
                    <a:pt x="60" y="12"/>
                  </a:cubicBezTo>
                  <a:cubicBezTo>
                    <a:pt x="57" y="10"/>
                    <a:pt x="55" y="5"/>
                    <a:pt x="54" y="0"/>
                  </a:cubicBezTo>
                  <a:cubicBezTo>
                    <a:pt x="50" y="3"/>
                    <a:pt x="50" y="3"/>
                    <a:pt x="50" y="3"/>
                  </a:cubicBezTo>
                  <a:lnTo>
                    <a:pt x="45" y="3"/>
                  </a:ln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96" name="Freeform 91"/>
            <p:cNvSpPr>
              <a:spLocks noChangeArrowheads="1"/>
            </p:cNvSpPr>
            <p:nvPr/>
          </p:nvSpPr>
          <p:spPr bwMode="auto">
            <a:xfrm>
              <a:off x="4729179" y="1890714"/>
              <a:ext cx="25400" cy="38100"/>
            </a:xfrm>
            <a:custGeom>
              <a:avLst/>
              <a:gdLst>
                <a:gd name="T0" fmla="*/ 9 w 13"/>
                <a:gd name="T1" fmla="*/ 19 h 20"/>
                <a:gd name="T2" fmla="*/ 10 w 13"/>
                <a:gd name="T3" fmla="*/ 16 h 20"/>
                <a:gd name="T4" fmla="*/ 8 w 13"/>
                <a:gd name="T5" fmla="*/ 2 h 20"/>
                <a:gd name="T6" fmla="*/ 1 w 13"/>
                <a:gd name="T7" fmla="*/ 13 h 20"/>
                <a:gd name="T8" fmla="*/ 0 w 13"/>
                <a:gd name="T9" fmla="*/ 13 h 20"/>
                <a:gd name="T10" fmla="*/ 9 w 13"/>
                <a:gd name="T11" fmla="*/ 19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"/>
                <a:gd name="T19" fmla="*/ 0 h 20"/>
                <a:gd name="T20" fmla="*/ 13 w 13"/>
                <a:gd name="T21" fmla="*/ 20 h 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" h="20">
                  <a:moveTo>
                    <a:pt x="9" y="19"/>
                  </a:moveTo>
                  <a:cubicBezTo>
                    <a:pt x="9" y="18"/>
                    <a:pt x="9" y="17"/>
                    <a:pt x="10" y="16"/>
                  </a:cubicBezTo>
                  <a:cubicBezTo>
                    <a:pt x="12" y="12"/>
                    <a:pt x="13" y="3"/>
                    <a:pt x="8" y="2"/>
                  </a:cubicBezTo>
                  <a:cubicBezTo>
                    <a:pt x="3" y="0"/>
                    <a:pt x="1" y="10"/>
                    <a:pt x="1" y="13"/>
                  </a:cubicBezTo>
                  <a:cubicBezTo>
                    <a:pt x="1" y="13"/>
                    <a:pt x="0" y="13"/>
                    <a:pt x="0" y="13"/>
                  </a:cubicBezTo>
                  <a:cubicBezTo>
                    <a:pt x="2" y="19"/>
                    <a:pt x="7" y="20"/>
                    <a:pt x="9" y="1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97" name="Freeform 92"/>
            <p:cNvSpPr>
              <a:spLocks noChangeArrowheads="1"/>
            </p:cNvSpPr>
            <p:nvPr/>
          </p:nvSpPr>
          <p:spPr bwMode="auto">
            <a:xfrm>
              <a:off x="4756166" y="1887539"/>
              <a:ext cx="103188" cy="84138"/>
            </a:xfrm>
            <a:custGeom>
              <a:avLst/>
              <a:gdLst>
                <a:gd name="T0" fmla="*/ 8 w 54"/>
                <a:gd name="T1" fmla="*/ 40 h 44"/>
                <a:gd name="T2" fmla="*/ 35 w 54"/>
                <a:gd name="T3" fmla="*/ 44 h 44"/>
                <a:gd name="T4" fmla="*/ 38 w 54"/>
                <a:gd name="T5" fmla="*/ 34 h 44"/>
                <a:gd name="T6" fmla="*/ 45 w 54"/>
                <a:gd name="T7" fmla="*/ 25 h 44"/>
                <a:gd name="T8" fmla="*/ 45 w 54"/>
                <a:gd name="T9" fmla="*/ 17 h 44"/>
                <a:gd name="T10" fmla="*/ 50 w 54"/>
                <a:gd name="T11" fmla="*/ 17 h 44"/>
                <a:gd name="T12" fmla="*/ 54 w 54"/>
                <a:gd name="T13" fmla="*/ 14 h 44"/>
                <a:gd name="T14" fmla="*/ 51 w 54"/>
                <a:gd name="T15" fmla="*/ 0 h 44"/>
                <a:gd name="T16" fmla="*/ 37 w 54"/>
                <a:gd name="T17" fmla="*/ 16 h 44"/>
                <a:gd name="T18" fmla="*/ 16 w 54"/>
                <a:gd name="T19" fmla="*/ 26 h 44"/>
                <a:gd name="T20" fmla="*/ 2 w 54"/>
                <a:gd name="T21" fmla="*/ 29 h 44"/>
                <a:gd name="T22" fmla="*/ 0 w 54"/>
                <a:gd name="T23" fmla="*/ 28 h 44"/>
                <a:gd name="T24" fmla="*/ 8 w 54"/>
                <a:gd name="T25" fmla="*/ 40 h 4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4"/>
                <a:gd name="T40" fmla="*/ 0 h 44"/>
                <a:gd name="T41" fmla="*/ 54 w 54"/>
                <a:gd name="T42" fmla="*/ 44 h 4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4" h="44">
                  <a:moveTo>
                    <a:pt x="8" y="40"/>
                  </a:moveTo>
                  <a:cubicBezTo>
                    <a:pt x="10" y="41"/>
                    <a:pt x="28" y="43"/>
                    <a:pt x="35" y="4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2" y="7"/>
                    <a:pt x="52" y="0"/>
                    <a:pt x="51" y="0"/>
                  </a:cubicBezTo>
                  <a:cubicBezTo>
                    <a:pt x="49" y="0"/>
                    <a:pt x="40" y="9"/>
                    <a:pt x="37" y="16"/>
                  </a:cubicBezTo>
                  <a:cubicBezTo>
                    <a:pt x="34" y="22"/>
                    <a:pt x="24" y="27"/>
                    <a:pt x="16" y="26"/>
                  </a:cubicBezTo>
                  <a:cubicBezTo>
                    <a:pt x="7" y="24"/>
                    <a:pt x="5" y="28"/>
                    <a:pt x="2" y="29"/>
                  </a:cubicBezTo>
                  <a:cubicBezTo>
                    <a:pt x="2" y="29"/>
                    <a:pt x="1" y="29"/>
                    <a:pt x="0" y="28"/>
                  </a:cubicBezTo>
                  <a:cubicBezTo>
                    <a:pt x="1" y="35"/>
                    <a:pt x="7" y="40"/>
                    <a:pt x="8" y="4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98" name="Freeform 93"/>
            <p:cNvSpPr>
              <a:spLocks noEditPoints="1" noChangeArrowheads="1"/>
            </p:cNvSpPr>
            <p:nvPr/>
          </p:nvSpPr>
          <p:spPr bwMode="auto">
            <a:xfrm>
              <a:off x="5775344" y="2328864"/>
              <a:ext cx="419102" cy="130175"/>
            </a:xfrm>
            <a:custGeom>
              <a:avLst/>
              <a:gdLst>
                <a:gd name="T0" fmla="*/ 39 w 219"/>
                <a:gd name="T1" fmla="*/ 24 h 68"/>
                <a:gd name="T2" fmla="*/ 31 w 219"/>
                <a:gd name="T3" fmla="*/ 12 h 68"/>
                <a:gd name="T4" fmla="*/ 25 w 219"/>
                <a:gd name="T5" fmla="*/ 7 h 68"/>
                <a:gd name="T6" fmla="*/ 24 w 219"/>
                <a:gd name="T7" fmla="*/ 5 h 68"/>
                <a:gd name="T8" fmla="*/ 21 w 219"/>
                <a:gd name="T9" fmla="*/ 10 h 68"/>
                <a:gd name="T10" fmla="*/ 12 w 219"/>
                <a:gd name="T11" fmla="*/ 9 h 68"/>
                <a:gd name="T12" fmla="*/ 6 w 219"/>
                <a:gd name="T13" fmla="*/ 2 h 68"/>
                <a:gd name="T14" fmla="*/ 0 w 219"/>
                <a:gd name="T15" fmla="*/ 1 h 68"/>
                <a:gd name="T16" fmla="*/ 3 w 219"/>
                <a:gd name="T17" fmla="*/ 19 h 68"/>
                <a:gd name="T18" fmla="*/ 14 w 219"/>
                <a:gd name="T19" fmla="*/ 40 h 68"/>
                <a:gd name="T20" fmla="*/ 25 w 219"/>
                <a:gd name="T21" fmla="*/ 51 h 68"/>
                <a:gd name="T22" fmla="*/ 47 w 219"/>
                <a:gd name="T23" fmla="*/ 62 h 68"/>
                <a:gd name="T24" fmla="*/ 39 w 219"/>
                <a:gd name="T25" fmla="*/ 46 h 68"/>
                <a:gd name="T26" fmla="*/ 39 w 219"/>
                <a:gd name="T27" fmla="*/ 24 h 68"/>
                <a:gd name="T28" fmla="*/ 210 w 219"/>
                <a:gd name="T29" fmla="*/ 11 h 68"/>
                <a:gd name="T30" fmla="*/ 200 w 219"/>
                <a:gd name="T31" fmla="*/ 9 h 68"/>
                <a:gd name="T32" fmla="*/ 189 w 219"/>
                <a:gd name="T33" fmla="*/ 0 h 68"/>
                <a:gd name="T34" fmla="*/ 180 w 219"/>
                <a:gd name="T35" fmla="*/ 11 h 68"/>
                <a:gd name="T36" fmla="*/ 174 w 219"/>
                <a:gd name="T37" fmla="*/ 19 h 68"/>
                <a:gd name="T38" fmla="*/ 172 w 219"/>
                <a:gd name="T39" fmla="*/ 22 h 68"/>
                <a:gd name="T40" fmla="*/ 172 w 219"/>
                <a:gd name="T41" fmla="*/ 29 h 68"/>
                <a:gd name="T42" fmla="*/ 165 w 219"/>
                <a:gd name="T43" fmla="*/ 31 h 68"/>
                <a:gd name="T44" fmla="*/ 159 w 219"/>
                <a:gd name="T45" fmla="*/ 23 h 68"/>
                <a:gd name="T46" fmla="*/ 158 w 219"/>
                <a:gd name="T47" fmla="*/ 23 h 68"/>
                <a:gd name="T48" fmla="*/ 148 w 219"/>
                <a:gd name="T49" fmla="*/ 39 h 68"/>
                <a:gd name="T50" fmla="*/ 132 w 219"/>
                <a:gd name="T51" fmla="*/ 44 h 68"/>
                <a:gd name="T52" fmla="*/ 125 w 219"/>
                <a:gd name="T53" fmla="*/ 58 h 68"/>
                <a:gd name="T54" fmla="*/ 108 w 219"/>
                <a:gd name="T55" fmla="*/ 54 h 68"/>
                <a:gd name="T56" fmla="*/ 111 w 219"/>
                <a:gd name="T57" fmla="*/ 61 h 68"/>
                <a:gd name="T58" fmla="*/ 121 w 219"/>
                <a:gd name="T59" fmla="*/ 66 h 68"/>
                <a:gd name="T60" fmla="*/ 135 w 219"/>
                <a:gd name="T61" fmla="*/ 65 h 68"/>
                <a:gd name="T62" fmla="*/ 147 w 219"/>
                <a:gd name="T63" fmla="*/ 60 h 68"/>
                <a:gd name="T64" fmla="*/ 157 w 219"/>
                <a:gd name="T65" fmla="*/ 62 h 68"/>
                <a:gd name="T66" fmla="*/ 167 w 219"/>
                <a:gd name="T67" fmla="*/ 55 h 68"/>
                <a:gd name="T68" fmla="*/ 171 w 219"/>
                <a:gd name="T69" fmla="*/ 45 h 68"/>
                <a:gd name="T70" fmla="*/ 177 w 219"/>
                <a:gd name="T71" fmla="*/ 35 h 68"/>
                <a:gd name="T72" fmla="*/ 195 w 219"/>
                <a:gd name="T73" fmla="*/ 27 h 68"/>
                <a:gd name="T74" fmla="*/ 200 w 219"/>
                <a:gd name="T75" fmla="*/ 29 h 68"/>
                <a:gd name="T76" fmla="*/ 207 w 219"/>
                <a:gd name="T77" fmla="*/ 22 h 68"/>
                <a:gd name="T78" fmla="*/ 217 w 219"/>
                <a:gd name="T79" fmla="*/ 18 h 68"/>
                <a:gd name="T80" fmla="*/ 210 w 219"/>
                <a:gd name="T81" fmla="*/ 11 h 6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19"/>
                <a:gd name="T124" fmla="*/ 0 h 68"/>
                <a:gd name="T125" fmla="*/ 219 w 219"/>
                <a:gd name="T126" fmla="*/ 68 h 6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19" h="68">
                  <a:moveTo>
                    <a:pt x="39" y="24"/>
                  </a:moveTo>
                  <a:cubicBezTo>
                    <a:pt x="39" y="17"/>
                    <a:pt x="32" y="17"/>
                    <a:pt x="31" y="12"/>
                  </a:cubicBezTo>
                  <a:cubicBezTo>
                    <a:pt x="29" y="7"/>
                    <a:pt x="26" y="10"/>
                    <a:pt x="25" y="7"/>
                  </a:cubicBezTo>
                  <a:cubicBezTo>
                    <a:pt x="25" y="6"/>
                    <a:pt x="25" y="6"/>
                    <a:pt x="24" y="5"/>
                  </a:cubicBezTo>
                  <a:cubicBezTo>
                    <a:pt x="20" y="6"/>
                    <a:pt x="22" y="9"/>
                    <a:pt x="21" y="10"/>
                  </a:cubicBezTo>
                  <a:cubicBezTo>
                    <a:pt x="19" y="10"/>
                    <a:pt x="12" y="11"/>
                    <a:pt x="12" y="9"/>
                  </a:cubicBezTo>
                  <a:cubicBezTo>
                    <a:pt x="12" y="6"/>
                    <a:pt x="11" y="3"/>
                    <a:pt x="6" y="2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2" y="7"/>
                    <a:pt x="3" y="14"/>
                    <a:pt x="3" y="19"/>
                  </a:cubicBezTo>
                  <a:cubicBezTo>
                    <a:pt x="3" y="25"/>
                    <a:pt x="13" y="36"/>
                    <a:pt x="14" y="40"/>
                  </a:cubicBezTo>
                  <a:cubicBezTo>
                    <a:pt x="16" y="45"/>
                    <a:pt x="19" y="46"/>
                    <a:pt x="25" y="51"/>
                  </a:cubicBezTo>
                  <a:cubicBezTo>
                    <a:pt x="32" y="55"/>
                    <a:pt x="44" y="63"/>
                    <a:pt x="47" y="62"/>
                  </a:cubicBezTo>
                  <a:cubicBezTo>
                    <a:pt x="49" y="61"/>
                    <a:pt x="43" y="50"/>
                    <a:pt x="39" y="46"/>
                  </a:cubicBezTo>
                  <a:cubicBezTo>
                    <a:pt x="36" y="42"/>
                    <a:pt x="39" y="32"/>
                    <a:pt x="39" y="24"/>
                  </a:cubicBezTo>
                  <a:close/>
                  <a:moveTo>
                    <a:pt x="210" y="11"/>
                  </a:moveTo>
                  <a:cubicBezTo>
                    <a:pt x="207" y="12"/>
                    <a:pt x="200" y="12"/>
                    <a:pt x="200" y="9"/>
                  </a:cubicBezTo>
                  <a:cubicBezTo>
                    <a:pt x="200" y="6"/>
                    <a:pt x="193" y="0"/>
                    <a:pt x="189" y="0"/>
                  </a:cubicBezTo>
                  <a:cubicBezTo>
                    <a:pt x="185" y="0"/>
                    <a:pt x="181" y="8"/>
                    <a:pt x="180" y="11"/>
                  </a:cubicBezTo>
                  <a:cubicBezTo>
                    <a:pt x="180" y="15"/>
                    <a:pt x="174" y="14"/>
                    <a:pt x="174" y="19"/>
                  </a:cubicBezTo>
                  <a:cubicBezTo>
                    <a:pt x="175" y="21"/>
                    <a:pt x="173" y="21"/>
                    <a:pt x="172" y="22"/>
                  </a:cubicBezTo>
                  <a:cubicBezTo>
                    <a:pt x="173" y="26"/>
                    <a:pt x="174" y="29"/>
                    <a:pt x="172" y="29"/>
                  </a:cubicBezTo>
                  <a:cubicBezTo>
                    <a:pt x="169" y="28"/>
                    <a:pt x="169" y="31"/>
                    <a:pt x="165" y="31"/>
                  </a:cubicBezTo>
                  <a:cubicBezTo>
                    <a:pt x="163" y="31"/>
                    <a:pt x="161" y="28"/>
                    <a:pt x="159" y="23"/>
                  </a:cubicBezTo>
                  <a:cubicBezTo>
                    <a:pt x="159" y="23"/>
                    <a:pt x="158" y="23"/>
                    <a:pt x="158" y="23"/>
                  </a:cubicBezTo>
                  <a:cubicBezTo>
                    <a:pt x="156" y="23"/>
                    <a:pt x="150" y="33"/>
                    <a:pt x="148" y="39"/>
                  </a:cubicBezTo>
                  <a:cubicBezTo>
                    <a:pt x="147" y="45"/>
                    <a:pt x="141" y="43"/>
                    <a:pt x="132" y="44"/>
                  </a:cubicBezTo>
                  <a:cubicBezTo>
                    <a:pt x="123" y="45"/>
                    <a:pt x="127" y="54"/>
                    <a:pt x="125" y="58"/>
                  </a:cubicBezTo>
                  <a:cubicBezTo>
                    <a:pt x="123" y="62"/>
                    <a:pt x="113" y="55"/>
                    <a:pt x="108" y="54"/>
                  </a:cubicBezTo>
                  <a:cubicBezTo>
                    <a:pt x="109" y="58"/>
                    <a:pt x="110" y="61"/>
                    <a:pt x="111" y="61"/>
                  </a:cubicBezTo>
                  <a:cubicBezTo>
                    <a:pt x="114" y="61"/>
                    <a:pt x="118" y="68"/>
                    <a:pt x="121" y="66"/>
                  </a:cubicBezTo>
                  <a:cubicBezTo>
                    <a:pt x="123" y="64"/>
                    <a:pt x="131" y="66"/>
                    <a:pt x="135" y="65"/>
                  </a:cubicBezTo>
                  <a:cubicBezTo>
                    <a:pt x="139" y="63"/>
                    <a:pt x="140" y="60"/>
                    <a:pt x="147" y="60"/>
                  </a:cubicBezTo>
                  <a:cubicBezTo>
                    <a:pt x="153" y="60"/>
                    <a:pt x="151" y="65"/>
                    <a:pt x="157" y="62"/>
                  </a:cubicBezTo>
                  <a:cubicBezTo>
                    <a:pt x="164" y="59"/>
                    <a:pt x="168" y="61"/>
                    <a:pt x="167" y="55"/>
                  </a:cubicBezTo>
                  <a:cubicBezTo>
                    <a:pt x="167" y="49"/>
                    <a:pt x="171" y="49"/>
                    <a:pt x="171" y="45"/>
                  </a:cubicBezTo>
                  <a:cubicBezTo>
                    <a:pt x="170" y="40"/>
                    <a:pt x="178" y="43"/>
                    <a:pt x="177" y="35"/>
                  </a:cubicBezTo>
                  <a:cubicBezTo>
                    <a:pt x="177" y="26"/>
                    <a:pt x="189" y="27"/>
                    <a:pt x="195" y="27"/>
                  </a:cubicBezTo>
                  <a:cubicBezTo>
                    <a:pt x="196" y="27"/>
                    <a:pt x="198" y="28"/>
                    <a:pt x="200" y="29"/>
                  </a:cubicBezTo>
                  <a:cubicBezTo>
                    <a:pt x="204" y="27"/>
                    <a:pt x="210" y="24"/>
                    <a:pt x="207" y="22"/>
                  </a:cubicBezTo>
                  <a:cubicBezTo>
                    <a:pt x="204" y="20"/>
                    <a:pt x="216" y="22"/>
                    <a:pt x="217" y="18"/>
                  </a:cubicBezTo>
                  <a:cubicBezTo>
                    <a:pt x="219" y="14"/>
                    <a:pt x="213" y="11"/>
                    <a:pt x="210" y="1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99" name="Freeform 94"/>
            <p:cNvSpPr>
              <a:spLocks noChangeArrowheads="1"/>
            </p:cNvSpPr>
            <p:nvPr/>
          </p:nvSpPr>
          <p:spPr bwMode="auto">
            <a:xfrm>
              <a:off x="6078558" y="2370140"/>
              <a:ext cx="28575" cy="17463"/>
            </a:xfrm>
            <a:custGeom>
              <a:avLst/>
              <a:gdLst>
                <a:gd name="T0" fmla="*/ 6 w 15"/>
                <a:gd name="T1" fmla="*/ 9 h 9"/>
                <a:gd name="T2" fmla="*/ 13 w 15"/>
                <a:gd name="T3" fmla="*/ 7 h 9"/>
                <a:gd name="T4" fmla="*/ 13 w 15"/>
                <a:gd name="T5" fmla="*/ 0 h 9"/>
                <a:gd name="T6" fmla="*/ 7 w 15"/>
                <a:gd name="T7" fmla="*/ 3 h 9"/>
                <a:gd name="T8" fmla="*/ 0 w 15"/>
                <a:gd name="T9" fmla="*/ 1 h 9"/>
                <a:gd name="T10" fmla="*/ 6 w 15"/>
                <a:gd name="T11" fmla="*/ 9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"/>
                <a:gd name="T19" fmla="*/ 0 h 9"/>
                <a:gd name="T20" fmla="*/ 15 w 15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" h="9">
                  <a:moveTo>
                    <a:pt x="6" y="9"/>
                  </a:moveTo>
                  <a:cubicBezTo>
                    <a:pt x="10" y="9"/>
                    <a:pt x="10" y="6"/>
                    <a:pt x="13" y="7"/>
                  </a:cubicBezTo>
                  <a:cubicBezTo>
                    <a:pt x="15" y="7"/>
                    <a:pt x="14" y="4"/>
                    <a:pt x="13" y="0"/>
                  </a:cubicBezTo>
                  <a:cubicBezTo>
                    <a:pt x="11" y="1"/>
                    <a:pt x="7" y="1"/>
                    <a:pt x="7" y="3"/>
                  </a:cubicBezTo>
                  <a:cubicBezTo>
                    <a:pt x="7" y="5"/>
                    <a:pt x="2" y="1"/>
                    <a:pt x="0" y="1"/>
                  </a:cubicBezTo>
                  <a:cubicBezTo>
                    <a:pt x="2" y="6"/>
                    <a:pt x="4" y="9"/>
                    <a:pt x="6" y="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00" name="Freeform 95"/>
            <p:cNvSpPr>
              <a:spLocks noChangeArrowheads="1"/>
            </p:cNvSpPr>
            <p:nvPr/>
          </p:nvSpPr>
          <p:spPr bwMode="auto">
            <a:xfrm>
              <a:off x="4473590" y="1616077"/>
              <a:ext cx="209551" cy="206375"/>
            </a:xfrm>
            <a:custGeom>
              <a:avLst/>
              <a:gdLst>
                <a:gd name="T0" fmla="*/ 93 w 110"/>
                <a:gd name="T1" fmla="*/ 98 h 108"/>
                <a:gd name="T2" fmla="*/ 98 w 110"/>
                <a:gd name="T3" fmla="*/ 94 h 108"/>
                <a:gd name="T4" fmla="*/ 106 w 110"/>
                <a:gd name="T5" fmla="*/ 98 h 108"/>
                <a:gd name="T6" fmla="*/ 110 w 110"/>
                <a:gd name="T7" fmla="*/ 95 h 108"/>
                <a:gd name="T8" fmla="*/ 104 w 110"/>
                <a:gd name="T9" fmla="*/ 87 h 108"/>
                <a:gd name="T10" fmla="*/ 100 w 110"/>
                <a:gd name="T11" fmla="*/ 79 h 108"/>
                <a:gd name="T12" fmla="*/ 101 w 110"/>
                <a:gd name="T13" fmla="*/ 71 h 108"/>
                <a:gd name="T14" fmla="*/ 96 w 110"/>
                <a:gd name="T15" fmla="*/ 65 h 108"/>
                <a:gd name="T16" fmla="*/ 83 w 110"/>
                <a:gd name="T17" fmla="*/ 56 h 108"/>
                <a:gd name="T18" fmla="*/ 78 w 110"/>
                <a:gd name="T19" fmla="*/ 50 h 108"/>
                <a:gd name="T20" fmla="*/ 76 w 110"/>
                <a:gd name="T21" fmla="*/ 40 h 108"/>
                <a:gd name="T22" fmla="*/ 81 w 110"/>
                <a:gd name="T23" fmla="*/ 31 h 108"/>
                <a:gd name="T24" fmla="*/ 82 w 110"/>
                <a:gd name="T25" fmla="*/ 24 h 108"/>
                <a:gd name="T26" fmla="*/ 78 w 110"/>
                <a:gd name="T27" fmla="*/ 20 h 108"/>
                <a:gd name="T28" fmla="*/ 72 w 110"/>
                <a:gd name="T29" fmla="*/ 14 h 108"/>
                <a:gd name="T30" fmla="*/ 68 w 110"/>
                <a:gd name="T31" fmla="*/ 5 h 108"/>
                <a:gd name="T32" fmla="*/ 56 w 110"/>
                <a:gd name="T33" fmla="*/ 3 h 108"/>
                <a:gd name="T34" fmla="*/ 46 w 110"/>
                <a:gd name="T35" fmla="*/ 1 h 108"/>
                <a:gd name="T36" fmla="*/ 41 w 110"/>
                <a:gd name="T37" fmla="*/ 5 h 108"/>
                <a:gd name="T38" fmla="*/ 41 w 110"/>
                <a:gd name="T39" fmla="*/ 5 h 108"/>
                <a:gd name="T40" fmla="*/ 34 w 110"/>
                <a:gd name="T41" fmla="*/ 10 h 108"/>
                <a:gd name="T42" fmla="*/ 27 w 110"/>
                <a:gd name="T43" fmla="*/ 15 h 108"/>
                <a:gd name="T44" fmla="*/ 28 w 110"/>
                <a:gd name="T45" fmla="*/ 24 h 108"/>
                <a:gd name="T46" fmla="*/ 27 w 110"/>
                <a:gd name="T47" fmla="*/ 33 h 108"/>
                <a:gd name="T48" fmla="*/ 24 w 110"/>
                <a:gd name="T49" fmla="*/ 40 h 108"/>
                <a:gd name="T50" fmla="*/ 0 w 110"/>
                <a:gd name="T51" fmla="*/ 53 h 108"/>
                <a:gd name="T52" fmla="*/ 1 w 110"/>
                <a:gd name="T53" fmla="*/ 58 h 108"/>
                <a:gd name="T54" fmla="*/ 4 w 110"/>
                <a:gd name="T55" fmla="*/ 69 h 108"/>
                <a:gd name="T56" fmla="*/ 12 w 110"/>
                <a:gd name="T57" fmla="*/ 69 h 108"/>
                <a:gd name="T58" fmla="*/ 35 w 110"/>
                <a:gd name="T59" fmla="*/ 82 h 108"/>
                <a:gd name="T60" fmla="*/ 62 w 110"/>
                <a:gd name="T61" fmla="*/ 102 h 108"/>
                <a:gd name="T62" fmla="*/ 75 w 110"/>
                <a:gd name="T63" fmla="*/ 107 h 108"/>
                <a:gd name="T64" fmla="*/ 88 w 110"/>
                <a:gd name="T65" fmla="*/ 108 h 108"/>
                <a:gd name="T66" fmla="*/ 93 w 110"/>
                <a:gd name="T67" fmla="*/ 98 h 10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10"/>
                <a:gd name="T103" fmla="*/ 0 h 108"/>
                <a:gd name="T104" fmla="*/ 110 w 110"/>
                <a:gd name="T105" fmla="*/ 108 h 10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10" h="108">
                  <a:moveTo>
                    <a:pt x="93" y="98"/>
                  </a:moveTo>
                  <a:cubicBezTo>
                    <a:pt x="94" y="97"/>
                    <a:pt x="95" y="94"/>
                    <a:pt x="98" y="94"/>
                  </a:cubicBezTo>
                  <a:cubicBezTo>
                    <a:pt x="101" y="94"/>
                    <a:pt x="103" y="95"/>
                    <a:pt x="106" y="98"/>
                  </a:cubicBezTo>
                  <a:cubicBezTo>
                    <a:pt x="107" y="97"/>
                    <a:pt x="109" y="96"/>
                    <a:pt x="110" y="95"/>
                  </a:cubicBezTo>
                  <a:cubicBezTo>
                    <a:pt x="107" y="92"/>
                    <a:pt x="104" y="89"/>
                    <a:pt x="104" y="87"/>
                  </a:cubicBezTo>
                  <a:cubicBezTo>
                    <a:pt x="105" y="83"/>
                    <a:pt x="101" y="81"/>
                    <a:pt x="100" y="79"/>
                  </a:cubicBezTo>
                  <a:cubicBezTo>
                    <a:pt x="100" y="77"/>
                    <a:pt x="103" y="73"/>
                    <a:pt x="101" y="71"/>
                  </a:cubicBezTo>
                  <a:cubicBezTo>
                    <a:pt x="99" y="70"/>
                    <a:pt x="99" y="65"/>
                    <a:pt x="96" y="65"/>
                  </a:cubicBezTo>
                  <a:cubicBezTo>
                    <a:pt x="93" y="64"/>
                    <a:pt x="83" y="59"/>
                    <a:pt x="83" y="56"/>
                  </a:cubicBezTo>
                  <a:cubicBezTo>
                    <a:pt x="84" y="53"/>
                    <a:pt x="80" y="51"/>
                    <a:pt x="78" y="50"/>
                  </a:cubicBezTo>
                  <a:cubicBezTo>
                    <a:pt x="76" y="49"/>
                    <a:pt x="74" y="41"/>
                    <a:pt x="76" y="40"/>
                  </a:cubicBezTo>
                  <a:cubicBezTo>
                    <a:pt x="79" y="39"/>
                    <a:pt x="78" y="31"/>
                    <a:pt x="81" y="31"/>
                  </a:cubicBezTo>
                  <a:cubicBezTo>
                    <a:pt x="84" y="31"/>
                    <a:pt x="81" y="27"/>
                    <a:pt x="82" y="24"/>
                  </a:cubicBezTo>
                  <a:cubicBezTo>
                    <a:pt x="83" y="22"/>
                    <a:pt x="80" y="20"/>
                    <a:pt x="78" y="20"/>
                  </a:cubicBezTo>
                  <a:cubicBezTo>
                    <a:pt x="76" y="20"/>
                    <a:pt x="72" y="17"/>
                    <a:pt x="72" y="14"/>
                  </a:cubicBezTo>
                  <a:cubicBezTo>
                    <a:pt x="72" y="11"/>
                    <a:pt x="67" y="6"/>
                    <a:pt x="68" y="5"/>
                  </a:cubicBezTo>
                  <a:cubicBezTo>
                    <a:pt x="67" y="11"/>
                    <a:pt x="58" y="2"/>
                    <a:pt x="56" y="3"/>
                  </a:cubicBezTo>
                  <a:cubicBezTo>
                    <a:pt x="53" y="4"/>
                    <a:pt x="51" y="0"/>
                    <a:pt x="46" y="1"/>
                  </a:cubicBezTo>
                  <a:cubicBezTo>
                    <a:pt x="42" y="1"/>
                    <a:pt x="42" y="3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28" y="11"/>
                    <a:pt x="27" y="15"/>
                  </a:cubicBezTo>
                  <a:cubicBezTo>
                    <a:pt x="26" y="19"/>
                    <a:pt x="30" y="22"/>
                    <a:pt x="28" y="24"/>
                  </a:cubicBezTo>
                  <a:cubicBezTo>
                    <a:pt x="26" y="27"/>
                    <a:pt x="27" y="31"/>
                    <a:pt x="27" y="33"/>
                  </a:cubicBezTo>
                  <a:cubicBezTo>
                    <a:pt x="28" y="35"/>
                    <a:pt x="24" y="40"/>
                    <a:pt x="24" y="40"/>
                  </a:cubicBezTo>
                  <a:cubicBezTo>
                    <a:pt x="24" y="40"/>
                    <a:pt x="11" y="47"/>
                    <a:pt x="0" y="53"/>
                  </a:cubicBezTo>
                  <a:cubicBezTo>
                    <a:pt x="0" y="55"/>
                    <a:pt x="1" y="57"/>
                    <a:pt x="1" y="58"/>
                  </a:cubicBezTo>
                  <a:cubicBezTo>
                    <a:pt x="2" y="61"/>
                    <a:pt x="3" y="65"/>
                    <a:pt x="4" y="69"/>
                  </a:cubicBezTo>
                  <a:cubicBezTo>
                    <a:pt x="8" y="69"/>
                    <a:pt x="9" y="69"/>
                    <a:pt x="12" y="69"/>
                  </a:cubicBezTo>
                  <a:cubicBezTo>
                    <a:pt x="16" y="70"/>
                    <a:pt x="31" y="80"/>
                    <a:pt x="35" y="82"/>
                  </a:cubicBezTo>
                  <a:cubicBezTo>
                    <a:pt x="38" y="84"/>
                    <a:pt x="58" y="99"/>
                    <a:pt x="62" y="102"/>
                  </a:cubicBezTo>
                  <a:cubicBezTo>
                    <a:pt x="66" y="106"/>
                    <a:pt x="72" y="107"/>
                    <a:pt x="75" y="107"/>
                  </a:cubicBezTo>
                  <a:cubicBezTo>
                    <a:pt x="77" y="107"/>
                    <a:pt x="83" y="107"/>
                    <a:pt x="88" y="108"/>
                  </a:cubicBezTo>
                  <a:cubicBezTo>
                    <a:pt x="90" y="104"/>
                    <a:pt x="92" y="99"/>
                    <a:pt x="93" y="98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01" name="Freeform 96"/>
            <p:cNvSpPr>
              <a:spLocks noChangeArrowheads="1"/>
            </p:cNvSpPr>
            <p:nvPr/>
          </p:nvSpPr>
          <p:spPr bwMode="auto">
            <a:xfrm>
              <a:off x="4641866" y="1795464"/>
              <a:ext cx="41275" cy="38100"/>
            </a:xfrm>
            <a:custGeom>
              <a:avLst/>
              <a:gdLst>
                <a:gd name="T0" fmla="*/ 7 w 22"/>
                <a:gd name="T1" fmla="*/ 15 h 20"/>
                <a:gd name="T2" fmla="*/ 13 w 22"/>
                <a:gd name="T3" fmla="*/ 20 h 20"/>
                <a:gd name="T4" fmla="*/ 22 w 22"/>
                <a:gd name="T5" fmla="*/ 20 h 20"/>
                <a:gd name="T6" fmla="*/ 17 w 22"/>
                <a:gd name="T7" fmla="*/ 6 h 20"/>
                <a:gd name="T8" fmla="*/ 18 w 22"/>
                <a:gd name="T9" fmla="*/ 4 h 20"/>
                <a:gd name="T10" fmla="*/ 10 w 22"/>
                <a:gd name="T11" fmla="*/ 0 h 20"/>
                <a:gd name="T12" fmla="*/ 5 w 22"/>
                <a:gd name="T13" fmla="*/ 4 h 20"/>
                <a:gd name="T14" fmla="*/ 0 w 22"/>
                <a:gd name="T15" fmla="*/ 14 h 20"/>
                <a:gd name="T16" fmla="*/ 7 w 22"/>
                <a:gd name="T17" fmla="*/ 15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"/>
                <a:gd name="T28" fmla="*/ 0 h 20"/>
                <a:gd name="T29" fmla="*/ 22 w 22"/>
                <a:gd name="T30" fmla="*/ 20 h 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" h="20">
                  <a:moveTo>
                    <a:pt x="7" y="15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0" y="15"/>
                    <a:pt x="17" y="8"/>
                    <a:pt x="17" y="6"/>
                  </a:cubicBezTo>
                  <a:cubicBezTo>
                    <a:pt x="17" y="5"/>
                    <a:pt x="17" y="5"/>
                    <a:pt x="18" y="4"/>
                  </a:cubicBezTo>
                  <a:cubicBezTo>
                    <a:pt x="15" y="1"/>
                    <a:pt x="13" y="0"/>
                    <a:pt x="10" y="0"/>
                  </a:cubicBezTo>
                  <a:cubicBezTo>
                    <a:pt x="7" y="0"/>
                    <a:pt x="6" y="3"/>
                    <a:pt x="5" y="4"/>
                  </a:cubicBezTo>
                  <a:cubicBezTo>
                    <a:pt x="4" y="5"/>
                    <a:pt x="2" y="10"/>
                    <a:pt x="0" y="14"/>
                  </a:cubicBezTo>
                  <a:cubicBezTo>
                    <a:pt x="4" y="14"/>
                    <a:pt x="7" y="15"/>
                    <a:pt x="7" y="1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02" name="Freeform 97"/>
            <p:cNvSpPr>
              <a:spLocks noEditPoints="1" noChangeArrowheads="1"/>
            </p:cNvSpPr>
            <p:nvPr/>
          </p:nvSpPr>
          <p:spPr bwMode="auto">
            <a:xfrm>
              <a:off x="3541725" y="1252538"/>
              <a:ext cx="315914" cy="261938"/>
            </a:xfrm>
            <a:custGeom>
              <a:avLst/>
              <a:gdLst>
                <a:gd name="T0" fmla="*/ 144 w 165"/>
                <a:gd name="T1" fmla="*/ 31 h 137"/>
                <a:gd name="T2" fmla="*/ 138 w 165"/>
                <a:gd name="T3" fmla="*/ 29 h 137"/>
                <a:gd name="T4" fmla="*/ 131 w 165"/>
                <a:gd name="T5" fmla="*/ 26 h 137"/>
                <a:gd name="T6" fmla="*/ 119 w 165"/>
                <a:gd name="T7" fmla="*/ 24 h 137"/>
                <a:gd name="T8" fmla="*/ 114 w 165"/>
                <a:gd name="T9" fmla="*/ 20 h 137"/>
                <a:gd name="T10" fmla="*/ 110 w 165"/>
                <a:gd name="T11" fmla="*/ 15 h 137"/>
                <a:gd name="T12" fmla="*/ 105 w 165"/>
                <a:gd name="T13" fmla="*/ 17 h 137"/>
                <a:gd name="T14" fmla="*/ 102 w 165"/>
                <a:gd name="T15" fmla="*/ 13 h 137"/>
                <a:gd name="T16" fmla="*/ 95 w 165"/>
                <a:gd name="T17" fmla="*/ 9 h 137"/>
                <a:gd name="T18" fmla="*/ 89 w 165"/>
                <a:gd name="T19" fmla="*/ 6 h 137"/>
                <a:gd name="T20" fmla="*/ 85 w 165"/>
                <a:gd name="T21" fmla="*/ 1 h 137"/>
                <a:gd name="T22" fmla="*/ 84 w 165"/>
                <a:gd name="T23" fmla="*/ 0 h 137"/>
                <a:gd name="T24" fmla="*/ 81 w 165"/>
                <a:gd name="T25" fmla="*/ 0 h 137"/>
                <a:gd name="T26" fmla="*/ 75 w 165"/>
                <a:gd name="T27" fmla="*/ 10 h 137"/>
                <a:gd name="T28" fmla="*/ 63 w 165"/>
                <a:gd name="T29" fmla="*/ 18 h 137"/>
                <a:gd name="T30" fmla="*/ 56 w 165"/>
                <a:gd name="T31" fmla="*/ 26 h 137"/>
                <a:gd name="T32" fmla="*/ 41 w 165"/>
                <a:gd name="T33" fmla="*/ 21 h 137"/>
                <a:gd name="T34" fmla="*/ 35 w 165"/>
                <a:gd name="T35" fmla="*/ 25 h 137"/>
                <a:gd name="T36" fmla="*/ 36 w 165"/>
                <a:gd name="T37" fmla="*/ 37 h 137"/>
                <a:gd name="T38" fmla="*/ 27 w 165"/>
                <a:gd name="T39" fmla="*/ 37 h 137"/>
                <a:gd name="T40" fmla="*/ 20 w 165"/>
                <a:gd name="T41" fmla="*/ 33 h 137"/>
                <a:gd name="T42" fmla="*/ 9 w 165"/>
                <a:gd name="T43" fmla="*/ 34 h 137"/>
                <a:gd name="T44" fmla="*/ 2 w 165"/>
                <a:gd name="T45" fmla="*/ 40 h 137"/>
                <a:gd name="T46" fmla="*/ 3 w 165"/>
                <a:gd name="T47" fmla="*/ 47 h 137"/>
                <a:gd name="T48" fmla="*/ 18 w 165"/>
                <a:gd name="T49" fmla="*/ 52 h 137"/>
                <a:gd name="T50" fmla="*/ 28 w 165"/>
                <a:gd name="T51" fmla="*/ 54 h 137"/>
                <a:gd name="T52" fmla="*/ 32 w 165"/>
                <a:gd name="T53" fmla="*/ 59 h 137"/>
                <a:gd name="T54" fmla="*/ 40 w 165"/>
                <a:gd name="T55" fmla="*/ 69 h 137"/>
                <a:gd name="T56" fmla="*/ 43 w 165"/>
                <a:gd name="T57" fmla="*/ 78 h 137"/>
                <a:gd name="T58" fmla="*/ 42 w 165"/>
                <a:gd name="T59" fmla="*/ 91 h 137"/>
                <a:gd name="T60" fmla="*/ 36 w 165"/>
                <a:gd name="T61" fmla="*/ 112 h 137"/>
                <a:gd name="T62" fmla="*/ 36 w 165"/>
                <a:gd name="T63" fmla="*/ 112 h 137"/>
                <a:gd name="T64" fmla="*/ 42 w 165"/>
                <a:gd name="T65" fmla="*/ 115 h 137"/>
                <a:gd name="T66" fmla="*/ 53 w 165"/>
                <a:gd name="T67" fmla="*/ 120 h 137"/>
                <a:gd name="T68" fmla="*/ 62 w 165"/>
                <a:gd name="T69" fmla="*/ 119 h 137"/>
                <a:gd name="T70" fmla="*/ 67 w 165"/>
                <a:gd name="T71" fmla="*/ 121 h 137"/>
                <a:gd name="T72" fmla="*/ 81 w 165"/>
                <a:gd name="T73" fmla="*/ 124 h 137"/>
                <a:gd name="T74" fmla="*/ 92 w 165"/>
                <a:gd name="T75" fmla="*/ 124 h 137"/>
                <a:gd name="T76" fmla="*/ 92 w 165"/>
                <a:gd name="T77" fmla="*/ 121 h 137"/>
                <a:gd name="T78" fmla="*/ 101 w 165"/>
                <a:gd name="T79" fmla="*/ 110 h 137"/>
                <a:gd name="T80" fmla="*/ 122 w 165"/>
                <a:gd name="T81" fmla="*/ 115 h 137"/>
                <a:gd name="T82" fmla="*/ 135 w 165"/>
                <a:gd name="T83" fmla="*/ 110 h 137"/>
                <a:gd name="T84" fmla="*/ 142 w 165"/>
                <a:gd name="T85" fmla="*/ 106 h 137"/>
                <a:gd name="T86" fmla="*/ 143 w 165"/>
                <a:gd name="T87" fmla="*/ 102 h 137"/>
                <a:gd name="T88" fmla="*/ 138 w 165"/>
                <a:gd name="T89" fmla="*/ 100 h 137"/>
                <a:gd name="T90" fmla="*/ 135 w 165"/>
                <a:gd name="T91" fmla="*/ 95 h 137"/>
                <a:gd name="T92" fmla="*/ 132 w 165"/>
                <a:gd name="T93" fmla="*/ 89 h 137"/>
                <a:gd name="T94" fmla="*/ 134 w 165"/>
                <a:gd name="T95" fmla="*/ 86 h 137"/>
                <a:gd name="T96" fmla="*/ 136 w 165"/>
                <a:gd name="T97" fmla="*/ 82 h 137"/>
                <a:gd name="T98" fmla="*/ 135 w 165"/>
                <a:gd name="T99" fmla="*/ 76 h 137"/>
                <a:gd name="T100" fmla="*/ 133 w 165"/>
                <a:gd name="T101" fmla="*/ 71 h 137"/>
                <a:gd name="T102" fmla="*/ 128 w 165"/>
                <a:gd name="T103" fmla="*/ 70 h 137"/>
                <a:gd name="T104" fmla="*/ 127 w 165"/>
                <a:gd name="T105" fmla="*/ 66 h 137"/>
                <a:gd name="T106" fmla="*/ 134 w 165"/>
                <a:gd name="T107" fmla="*/ 57 h 137"/>
                <a:gd name="T108" fmla="*/ 140 w 165"/>
                <a:gd name="T109" fmla="*/ 53 h 137"/>
                <a:gd name="T110" fmla="*/ 142 w 165"/>
                <a:gd name="T111" fmla="*/ 44 h 137"/>
                <a:gd name="T112" fmla="*/ 147 w 165"/>
                <a:gd name="T113" fmla="*/ 35 h 137"/>
                <a:gd name="T114" fmla="*/ 144 w 165"/>
                <a:gd name="T115" fmla="*/ 31 h 137"/>
                <a:gd name="T116" fmla="*/ 162 w 165"/>
                <a:gd name="T117" fmla="*/ 116 h 137"/>
                <a:gd name="T118" fmla="*/ 155 w 165"/>
                <a:gd name="T119" fmla="*/ 122 h 137"/>
                <a:gd name="T120" fmla="*/ 160 w 165"/>
                <a:gd name="T121" fmla="*/ 137 h 137"/>
                <a:gd name="T122" fmla="*/ 162 w 165"/>
                <a:gd name="T123" fmla="*/ 116 h 13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65"/>
                <a:gd name="T187" fmla="*/ 0 h 137"/>
                <a:gd name="T188" fmla="*/ 165 w 165"/>
                <a:gd name="T189" fmla="*/ 137 h 13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65" h="137">
                  <a:moveTo>
                    <a:pt x="144" y="31"/>
                  </a:moveTo>
                  <a:cubicBezTo>
                    <a:pt x="143" y="31"/>
                    <a:pt x="142" y="29"/>
                    <a:pt x="138" y="29"/>
                  </a:cubicBezTo>
                  <a:cubicBezTo>
                    <a:pt x="135" y="29"/>
                    <a:pt x="133" y="28"/>
                    <a:pt x="131" y="26"/>
                  </a:cubicBezTo>
                  <a:cubicBezTo>
                    <a:pt x="130" y="24"/>
                    <a:pt x="122" y="23"/>
                    <a:pt x="119" y="24"/>
                  </a:cubicBezTo>
                  <a:cubicBezTo>
                    <a:pt x="117" y="24"/>
                    <a:pt x="116" y="19"/>
                    <a:pt x="114" y="20"/>
                  </a:cubicBezTo>
                  <a:cubicBezTo>
                    <a:pt x="111" y="20"/>
                    <a:pt x="110" y="17"/>
                    <a:pt x="110" y="15"/>
                  </a:cubicBezTo>
                  <a:cubicBezTo>
                    <a:pt x="110" y="13"/>
                    <a:pt x="108" y="16"/>
                    <a:pt x="105" y="17"/>
                  </a:cubicBezTo>
                  <a:cubicBezTo>
                    <a:pt x="103" y="18"/>
                    <a:pt x="102" y="15"/>
                    <a:pt x="102" y="13"/>
                  </a:cubicBezTo>
                  <a:cubicBezTo>
                    <a:pt x="102" y="12"/>
                    <a:pt x="97" y="10"/>
                    <a:pt x="95" y="9"/>
                  </a:cubicBezTo>
                  <a:cubicBezTo>
                    <a:pt x="93" y="8"/>
                    <a:pt x="90" y="4"/>
                    <a:pt x="89" y="6"/>
                  </a:cubicBezTo>
                  <a:cubicBezTo>
                    <a:pt x="88" y="7"/>
                    <a:pt x="86" y="3"/>
                    <a:pt x="85" y="1"/>
                  </a:cubicBezTo>
                  <a:cubicBezTo>
                    <a:pt x="85" y="0"/>
                    <a:pt x="84" y="0"/>
                    <a:pt x="84" y="0"/>
                  </a:cubicBezTo>
                  <a:cubicBezTo>
                    <a:pt x="83" y="0"/>
                    <a:pt x="82" y="0"/>
                    <a:pt x="81" y="0"/>
                  </a:cubicBezTo>
                  <a:cubicBezTo>
                    <a:pt x="77" y="0"/>
                    <a:pt x="74" y="3"/>
                    <a:pt x="75" y="10"/>
                  </a:cubicBezTo>
                  <a:cubicBezTo>
                    <a:pt x="75" y="16"/>
                    <a:pt x="70" y="17"/>
                    <a:pt x="63" y="18"/>
                  </a:cubicBezTo>
                  <a:cubicBezTo>
                    <a:pt x="56" y="18"/>
                    <a:pt x="58" y="23"/>
                    <a:pt x="56" y="26"/>
                  </a:cubicBezTo>
                  <a:cubicBezTo>
                    <a:pt x="53" y="28"/>
                    <a:pt x="43" y="24"/>
                    <a:pt x="41" y="21"/>
                  </a:cubicBezTo>
                  <a:cubicBezTo>
                    <a:pt x="40" y="17"/>
                    <a:pt x="31" y="21"/>
                    <a:pt x="35" y="25"/>
                  </a:cubicBezTo>
                  <a:cubicBezTo>
                    <a:pt x="39" y="29"/>
                    <a:pt x="39" y="35"/>
                    <a:pt x="36" y="37"/>
                  </a:cubicBezTo>
                  <a:cubicBezTo>
                    <a:pt x="34" y="39"/>
                    <a:pt x="30" y="34"/>
                    <a:pt x="27" y="37"/>
                  </a:cubicBezTo>
                  <a:cubicBezTo>
                    <a:pt x="24" y="39"/>
                    <a:pt x="23" y="35"/>
                    <a:pt x="20" y="33"/>
                  </a:cubicBezTo>
                  <a:cubicBezTo>
                    <a:pt x="16" y="32"/>
                    <a:pt x="15" y="35"/>
                    <a:pt x="9" y="34"/>
                  </a:cubicBezTo>
                  <a:cubicBezTo>
                    <a:pt x="3" y="34"/>
                    <a:pt x="0" y="37"/>
                    <a:pt x="2" y="40"/>
                  </a:cubicBezTo>
                  <a:cubicBezTo>
                    <a:pt x="4" y="42"/>
                    <a:pt x="1" y="45"/>
                    <a:pt x="3" y="47"/>
                  </a:cubicBezTo>
                  <a:cubicBezTo>
                    <a:pt x="5" y="49"/>
                    <a:pt x="12" y="49"/>
                    <a:pt x="18" y="52"/>
                  </a:cubicBezTo>
                  <a:cubicBezTo>
                    <a:pt x="24" y="55"/>
                    <a:pt x="25" y="52"/>
                    <a:pt x="28" y="54"/>
                  </a:cubicBezTo>
                  <a:cubicBezTo>
                    <a:pt x="31" y="56"/>
                    <a:pt x="31" y="55"/>
                    <a:pt x="32" y="59"/>
                  </a:cubicBezTo>
                  <a:cubicBezTo>
                    <a:pt x="32" y="63"/>
                    <a:pt x="35" y="67"/>
                    <a:pt x="40" y="69"/>
                  </a:cubicBezTo>
                  <a:cubicBezTo>
                    <a:pt x="46" y="70"/>
                    <a:pt x="42" y="74"/>
                    <a:pt x="43" y="78"/>
                  </a:cubicBezTo>
                  <a:cubicBezTo>
                    <a:pt x="45" y="81"/>
                    <a:pt x="41" y="87"/>
                    <a:pt x="42" y="91"/>
                  </a:cubicBezTo>
                  <a:cubicBezTo>
                    <a:pt x="43" y="96"/>
                    <a:pt x="39" y="110"/>
                    <a:pt x="36" y="112"/>
                  </a:cubicBezTo>
                  <a:cubicBezTo>
                    <a:pt x="36" y="112"/>
                    <a:pt x="36" y="112"/>
                    <a:pt x="36" y="112"/>
                  </a:cubicBezTo>
                  <a:cubicBezTo>
                    <a:pt x="38" y="113"/>
                    <a:pt x="41" y="114"/>
                    <a:pt x="42" y="115"/>
                  </a:cubicBezTo>
                  <a:cubicBezTo>
                    <a:pt x="45" y="116"/>
                    <a:pt x="50" y="118"/>
                    <a:pt x="53" y="120"/>
                  </a:cubicBezTo>
                  <a:cubicBezTo>
                    <a:pt x="56" y="122"/>
                    <a:pt x="62" y="122"/>
                    <a:pt x="62" y="119"/>
                  </a:cubicBezTo>
                  <a:cubicBezTo>
                    <a:pt x="62" y="117"/>
                    <a:pt x="65" y="118"/>
                    <a:pt x="67" y="121"/>
                  </a:cubicBezTo>
                  <a:cubicBezTo>
                    <a:pt x="69" y="123"/>
                    <a:pt x="77" y="123"/>
                    <a:pt x="81" y="124"/>
                  </a:cubicBezTo>
                  <a:cubicBezTo>
                    <a:pt x="84" y="124"/>
                    <a:pt x="88" y="124"/>
                    <a:pt x="92" y="124"/>
                  </a:cubicBezTo>
                  <a:cubicBezTo>
                    <a:pt x="92" y="123"/>
                    <a:pt x="92" y="122"/>
                    <a:pt x="92" y="121"/>
                  </a:cubicBezTo>
                  <a:cubicBezTo>
                    <a:pt x="90" y="115"/>
                    <a:pt x="95" y="111"/>
                    <a:pt x="101" y="110"/>
                  </a:cubicBezTo>
                  <a:cubicBezTo>
                    <a:pt x="106" y="109"/>
                    <a:pt x="118" y="113"/>
                    <a:pt x="122" y="115"/>
                  </a:cubicBezTo>
                  <a:cubicBezTo>
                    <a:pt x="125" y="117"/>
                    <a:pt x="129" y="116"/>
                    <a:pt x="135" y="110"/>
                  </a:cubicBezTo>
                  <a:cubicBezTo>
                    <a:pt x="137" y="107"/>
                    <a:pt x="140" y="106"/>
                    <a:pt x="142" y="106"/>
                  </a:cubicBezTo>
                  <a:cubicBezTo>
                    <a:pt x="142" y="104"/>
                    <a:pt x="142" y="103"/>
                    <a:pt x="143" y="102"/>
                  </a:cubicBezTo>
                  <a:cubicBezTo>
                    <a:pt x="144" y="100"/>
                    <a:pt x="140" y="100"/>
                    <a:pt x="138" y="100"/>
                  </a:cubicBezTo>
                  <a:cubicBezTo>
                    <a:pt x="135" y="100"/>
                    <a:pt x="133" y="97"/>
                    <a:pt x="135" y="95"/>
                  </a:cubicBezTo>
                  <a:cubicBezTo>
                    <a:pt x="137" y="92"/>
                    <a:pt x="134" y="92"/>
                    <a:pt x="132" y="89"/>
                  </a:cubicBezTo>
                  <a:cubicBezTo>
                    <a:pt x="130" y="86"/>
                    <a:pt x="133" y="87"/>
                    <a:pt x="134" y="86"/>
                  </a:cubicBezTo>
                  <a:cubicBezTo>
                    <a:pt x="136" y="85"/>
                    <a:pt x="138" y="82"/>
                    <a:pt x="136" y="82"/>
                  </a:cubicBezTo>
                  <a:cubicBezTo>
                    <a:pt x="135" y="81"/>
                    <a:pt x="134" y="79"/>
                    <a:pt x="135" y="76"/>
                  </a:cubicBezTo>
                  <a:cubicBezTo>
                    <a:pt x="136" y="73"/>
                    <a:pt x="133" y="73"/>
                    <a:pt x="133" y="71"/>
                  </a:cubicBezTo>
                  <a:cubicBezTo>
                    <a:pt x="133" y="68"/>
                    <a:pt x="130" y="67"/>
                    <a:pt x="128" y="70"/>
                  </a:cubicBezTo>
                  <a:cubicBezTo>
                    <a:pt x="126" y="73"/>
                    <a:pt x="125" y="71"/>
                    <a:pt x="127" y="66"/>
                  </a:cubicBezTo>
                  <a:cubicBezTo>
                    <a:pt x="128" y="62"/>
                    <a:pt x="133" y="60"/>
                    <a:pt x="134" y="57"/>
                  </a:cubicBezTo>
                  <a:cubicBezTo>
                    <a:pt x="134" y="55"/>
                    <a:pt x="137" y="53"/>
                    <a:pt x="140" y="53"/>
                  </a:cubicBezTo>
                  <a:cubicBezTo>
                    <a:pt x="142" y="53"/>
                    <a:pt x="141" y="47"/>
                    <a:pt x="142" y="44"/>
                  </a:cubicBezTo>
                  <a:cubicBezTo>
                    <a:pt x="143" y="41"/>
                    <a:pt x="143" y="38"/>
                    <a:pt x="147" y="35"/>
                  </a:cubicBezTo>
                  <a:cubicBezTo>
                    <a:pt x="150" y="32"/>
                    <a:pt x="146" y="31"/>
                    <a:pt x="144" y="31"/>
                  </a:cubicBezTo>
                  <a:close/>
                  <a:moveTo>
                    <a:pt x="162" y="116"/>
                  </a:moveTo>
                  <a:cubicBezTo>
                    <a:pt x="160" y="116"/>
                    <a:pt x="160" y="119"/>
                    <a:pt x="155" y="122"/>
                  </a:cubicBezTo>
                  <a:cubicBezTo>
                    <a:pt x="151" y="125"/>
                    <a:pt x="155" y="137"/>
                    <a:pt x="160" y="137"/>
                  </a:cubicBezTo>
                  <a:cubicBezTo>
                    <a:pt x="165" y="136"/>
                    <a:pt x="164" y="116"/>
                    <a:pt x="162" y="116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03" name="Freeform 98"/>
            <p:cNvSpPr>
              <a:spLocks noChangeArrowheads="1"/>
            </p:cNvSpPr>
            <p:nvPr/>
          </p:nvSpPr>
          <p:spPr bwMode="auto">
            <a:xfrm>
              <a:off x="1689106" y="2155828"/>
              <a:ext cx="50800" cy="26988"/>
            </a:xfrm>
            <a:custGeom>
              <a:avLst/>
              <a:gdLst>
                <a:gd name="T0" fmla="*/ 26 w 26"/>
                <a:gd name="T1" fmla="*/ 5 h 14"/>
                <a:gd name="T2" fmla="*/ 14 w 26"/>
                <a:gd name="T3" fmla="*/ 2 h 14"/>
                <a:gd name="T4" fmla="*/ 9 w 26"/>
                <a:gd name="T5" fmla="*/ 0 h 14"/>
                <a:gd name="T6" fmla="*/ 8 w 26"/>
                <a:gd name="T7" fmla="*/ 0 h 14"/>
                <a:gd name="T8" fmla="*/ 0 w 26"/>
                <a:gd name="T9" fmla="*/ 7 h 14"/>
                <a:gd name="T10" fmla="*/ 22 w 26"/>
                <a:gd name="T11" fmla="*/ 14 h 14"/>
                <a:gd name="T12" fmla="*/ 26 w 26"/>
                <a:gd name="T13" fmla="*/ 13 h 14"/>
                <a:gd name="T14" fmla="*/ 26 w 26"/>
                <a:gd name="T15" fmla="*/ 5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"/>
                <a:gd name="T25" fmla="*/ 0 h 14"/>
                <a:gd name="T26" fmla="*/ 26 w 26"/>
                <a:gd name="T27" fmla="*/ 14 h 1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" h="14">
                  <a:moveTo>
                    <a:pt x="26" y="5"/>
                  </a:moveTo>
                  <a:cubicBezTo>
                    <a:pt x="24" y="3"/>
                    <a:pt x="19" y="6"/>
                    <a:pt x="14" y="2"/>
                  </a:cubicBezTo>
                  <a:cubicBezTo>
                    <a:pt x="12" y="1"/>
                    <a:pt x="10" y="1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7" y="0"/>
                    <a:pt x="4" y="4"/>
                    <a:pt x="0" y="7"/>
                  </a:cubicBezTo>
                  <a:cubicBezTo>
                    <a:pt x="4" y="10"/>
                    <a:pt x="18" y="14"/>
                    <a:pt x="22" y="14"/>
                  </a:cubicBezTo>
                  <a:cubicBezTo>
                    <a:pt x="24" y="14"/>
                    <a:pt x="25" y="13"/>
                    <a:pt x="26" y="13"/>
                  </a:cubicBezTo>
                  <a:cubicBezTo>
                    <a:pt x="26" y="9"/>
                    <a:pt x="26" y="6"/>
                    <a:pt x="26" y="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04" name="Freeform 99"/>
            <p:cNvSpPr>
              <a:spLocks noChangeArrowheads="1"/>
            </p:cNvSpPr>
            <p:nvPr/>
          </p:nvSpPr>
          <p:spPr bwMode="auto">
            <a:xfrm>
              <a:off x="1706568" y="2116139"/>
              <a:ext cx="131763" cy="73025"/>
            </a:xfrm>
            <a:custGeom>
              <a:avLst/>
              <a:gdLst>
                <a:gd name="T0" fmla="*/ 29 w 69"/>
                <a:gd name="T1" fmla="*/ 34 h 38"/>
                <a:gd name="T2" fmla="*/ 32 w 69"/>
                <a:gd name="T3" fmla="*/ 27 h 38"/>
                <a:gd name="T4" fmla="*/ 45 w 69"/>
                <a:gd name="T5" fmla="*/ 22 h 38"/>
                <a:gd name="T6" fmla="*/ 55 w 69"/>
                <a:gd name="T7" fmla="*/ 19 h 38"/>
                <a:gd name="T8" fmla="*/ 69 w 69"/>
                <a:gd name="T9" fmla="*/ 14 h 38"/>
                <a:gd name="T10" fmla="*/ 56 w 69"/>
                <a:gd name="T11" fmla="*/ 5 h 38"/>
                <a:gd name="T12" fmla="*/ 32 w 69"/>
                <a:gd name="T13" fmla="*/ 5 h 38"/>
                <a:gd name="T14" fmla="*/ 11 w 69"/>
                <a:gd name="T15" fmla="*/ 6 h 38"/>
                <a:gd name="T16" fmla="*/ 11 w 69"/>
                <a:gd name="T17" fmla="*/ 6 h 38"/>
                <a:gd name="T18" fmla="*/ 5 w 69"/>
                <a:gd name="T19" fmla="*/ 12 h 38"/>
                <a:gd name="T20" fmla="*/ 0 w 69"/>
                <a:gd name="T21" fmla="*/ 21 h 38"/>
                <a:gd name="T22" fmla="*/ 5 w 69"/>
                <a:gd name="T23" fmla="*/ 23 h 38"/>
                <a:gd name="T24" fmla="*/ 17 w 69"/>
                <a:gd name="T25" fmla="*/ 26 h 38"/>
                <a:gd name="T26" fmla="*/ 17 w 69"/>
                <a:gd name="T27" fmla="*/ 34 h 38"/>
                <a:gd name="T28" fmla="*/ 20 w 69"/>
                <a:gd name="T29" fmla="*/ 34 h 38"/>
                <a:gd name="T30" fmla="*/ 21 w 69"/>
                <a:gd name="T31" fmla="*/ 38 h 38"/>
                <a:gd name="T32" fmla="*/ 25 w 69"/>
                <a:gd name="T33" fmla="*/ 37 h 38"/>
                <a:gd name="T34" fmla="*/ 29 w 69"/>
                <a:gd name="T35" fmla="*/ 34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9"/>
                <a:gd name="T55" fmla="*/ 0 h 38"/>
                <a:gd name="T56" fmla="*/ 69 w 69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9" h="38">
                  <a:moveTo>
                    <a:pt x="29" y="34"/>
                  </a:moveTo>
                  <a:cubicBezTo>
                    <a:pt x="29" y="33"/>
                    <a:pt x="26" y="27"/>
                    <a:pt x="32" y="27"/>
                  </a:cubicBezTo>
                  <a:cubicBezTo>
                    <a:pt x="39" y="26"/>
                    <a:pt x="44" y="26"/>
                    <a:pt x="45" y="22"/>
                  </a:cubicBezTo>
                  <a:cubicBezTo>
                    <a:pt x="46" y="17"/>
                    <a:pt x="53" y="19"/>
                    <a:pt x="55" y="19"/>
                  </a:cubicBezTo>
                  <a:cubicBezTo>
                    <a:pt x="57" y="19"/>
                    <a:pt x="63" y="14"/>
                    <a:pt x="69" y="14"/>
                  </a:cubicBezTo>
                  <a:cubicBezTo>
                    <a:pt x="69" y="8"/>
                    <a:pt x="61" y="10"/>
                    <a:pt x="56" y="5"/>
                  </a:cubicBezTo>
                  <a:cubicBezTo>
                    <a:pt x="51" y="0"/>
                    <a:pt x="39" y="2"/>
                    <a:pt x="32" y="5"/>
                  </a:cubicBezTo>
                  <a:cubicBezTo>
                    <a:pt x="26" y="7"/>
                    <a:pt x="18" y="2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9" y="8"/>
                    <a:pt x="7" y="10"/>
                    <a:pt x="5" y="12"/>
                  </a:cubicBezTo>
                  <a:cubicBezTo>
                    <a:pt x="0" y="16"/>
                    <a:pt x="1" y="20"/>
                    <a:pt x="0" y="21"/>
                  </a:cubicBezTo>
                  <a:cubicBezTo>
                    <a:pt x="1" y="22"/>
                    <a:pt x="3" y="22"/>
                    <a:pt x="5" y="23"/>
                  </a:cubicBezTo>
                  <a:cubicBezTo>
                    <a:pt x="10" y="27"/>
                    <a:pt x="15" y="24"/>
                    <a:pt x="17" y="26"/>
                  </a:cubicBezTo>
                  <a:cubicBezTo>
                    <a:pt x="17" y="27"/>
                    <a:pt x="17" y="30"/>
                    <a:pt x="17" y="34"/>
                  </a:cubicBezTo>
                  <a:cubicBezTo>
                    <a:pt x="18" y="33"/>
                    <a:pt x="18" y="32"/>
                    <a:pt x="20" y="34"/>
                  </a:cubicBezTo>
                  <a:cubicBezTo>
                    <a:pt x="22" y="35"/>
                    <a:pt x="21" y="37"/>
                    <a:pt x="21" y="38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8" y="35"/>
                    <a:pt x="29" y="3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05" name="Freeform 100"/>
            <p:cNvSpPr>
              <a:spLocks noChangeArrowheads="1"/>
            </p:cNvSpPr>
            <p:nvPr/>
          </p:nvSpPr>
          <p:spPr bwMode="auto">
            <a:xfrm>
              <a:off x="1106492" y="1736727"/>
              <a:ext cx="657227" cy="406401"/>
            </a:xfrm>
            <a:custGeom>
              <a:avLst/>
              <a:gdLst>
                <a:gd name="T0" fmla="*/ 301 w 344"/>
                <a:gd name="T1" fmla="*/ 199 h 213"/>
                <a:gd name="T2" fmla="*/ 296 w 344"/>
                <a:gd name="T3" fmla="*/ 180 h 213"/>
                <a:gd name="T4" fmla="*/ 324 w 344"/>
                <a:gd name="T5" fmla="*/ 173 h 213"/>
                <a:gd name="T6" fmla="*/ 334 w 344"/>
                <a:gd name="T7" fmla="*/ 161 h 213"/>
                <a:gd name="T8" fmla="*/ 343 w 344"/>
                <a:gd name="T9" fmla="*/ 139 h 213"/>
                <a:gd name="T10" fmla="*/ 315 w 344"/>
                <a:gd name="T11" fmla="*/ 137 h 213"/>
                <a:gd name="T12" fmla="*/ 297 w 344"/>
                <a:gd name="T13" fmla="*/ 161 h 213"/>
                <a:gd name="T14" fmla="*/ 281 w 344"/>
                <a:gd name="T15" fmla="*/ 170 h 213"/>
                <a:gd name="T16" fmla="*/ 242 w 344"/>
                <a:gd name="T17" fmla="*/ 169 h 213"/>
                <a:gd name="T18" fmla="*/ 224 w 344"/>
                <a:gd name="T19" fmla="*/ 143 h 213"/>
                <a:gd name="T20" fmla="*/ 223 w 344"/>
                <a:gd name="T21" fmla="*/ 90 h 213"/>
                <a:gd name="T22" fmla="*/ 219 w 344"/>
                <a:gd name="T23" fmla="*/ 83 h 213"/>
                <a:gd name="T24" fmla="*/ 200 w 344"/>
                <a:gd name="T25" fmla="*/ 71 h 213"/>
                <a:gd name="T26" fmla="*/ 187 w 344"/>
                <a:gd name="T27" fmla="*/ 47 h 213"/>
                <a:gd name="T28" fmla="*/ 158 w 344"/>
                <a:gd name="T29" fmla="*/ 46 h 213"/>
                <a:gd name="T30" fmla="*/ 141 w 344"/>
                <a:gd name="T31" fmla="*/ 32 h 213"/>
                <a:gd name="T32" fmla="*/ 121 w 344"/>
                <a:gd name="T33" fmla="*/ 11 h 213"/>
                <a:gd name="T34" fmla="*/ 100 w 344"/>
                <a:gd name="T35" fmla="*/ 16 h 213"/>
                <a:gd name="T36" fmla="*/ 39 w 344"/>
                <a:gd name="T37" fmla="*/ 6 h 213"/>
                <a:gd name="T38" fmla="*/ 0 w 344"/>
                <a:gd name="T39" fmla="*/ 3 h 213"/>
                <a:gd name="T40" fmla="*/ 16 w 344"/>
                <a:gd name="T41" fmla="*/ 35 h 213"/>
                <a:gd name="T42" fmla="*/ 35 w 344"/>
                <a:gd name="T43" fmla="*/ 61 h 213"/>
                <a:gd name="T44" fmla="*/ 40 w 344"/>
                <a:gd name="T45" fmla="*/ 72 h 213"/>
                <a:gd name="T46" fmla="*/ 56 w 344"/>
                <a:gd name="T47" fmla="*/ 94 h 213"/>
                <a:gd name="T48" fmla="*/ 81 w 344"/>
                <a:gd name="T49" fmla="*/ 120 h 213"/>
                <a:gd name="T50" fmla="*/ 84 w 344"/>
                <a:gd name="T51" fmla="*/ 107 h 213"/>
                <a:gd name="T52" fmla="*/ 71 w 344"/>
                <a:gd name="T53" fmla="*/ 93 h 213"/>
                <a:gd name="T54" fmla="*/ 52 w 344"/>
                <a:gd name="T55" fmla="*/ 60 h 213"/>
                <a:gd name="T56" fmla="*/ 44 w 344"/>
                <a:gd name="T57" fmla="*/ 42 h 213"/>
                <a:gd name="T58" fmla="*/ 29 w 344"/>
                <a:gd name="T59" fmla="*/ 29 h 213"/>
                <a:gd name="T60" fmla="*/ 29 w 344"/>
                <a:gd name="T61" fmla="*/ 11 h 213"/>
                <a:gd name="T62" fmla="*/ 39 w 344"/>
                <a:gd name="T63" fmla="*/ 16 h 213"/>
                <a:gd name="T64" fmla="*/ 49 w 344"/>
                <a:gd name="T65" fmla="*/ 32 h 213"/>
                <a:gd name="T66" fmla="*/ 56 w 344"/>
                <a:gd name="T67" fmla="*/ 47 h 213"/>
                <a:gd name="T68" fmla="*/ 73 w 344"/>
                <a:gd name="T69" fmla="*/ 60 h 213"/>
                <a:gd name="T70" fmla="*/ 87 w 344"/>
                <a:gd name="T71" fmla="*/ 74 h 213"/>
                <a:gd name="T72" fmla="*/ 95 w 344"/>
                <a:gd name="T73" fmla="*/ 89 h 213"/>
                <a:gd name="T74" fmla="*/ 129 w 344"/>
                <a:gd name="T75" fmla="*/ 125 h 213"/>
                <a:gd name="T76" fmla="*/ 134 w 344"/>
                <a:gd name="T77" fmla="*/ 145 h 213"/>
                <a:gd name="T78" fmla="*/ 139 w 344"/>
                <a:gd name="T79" fmla="*/ 163 h 213"/>
                <a:gd name="T80" fmla="*/ 174 w 344"/>
                <a:gd name="T81" fmla="*/ 180 h 213"/>
                <a:gd name="T82" fmla="*/ 221 w 344"/>
                <a:gd name="T83" fmla="*/ 202 h 213"/>
                <a:gd name="T84" fmla="*/ 265 w 344"/>
                <a:gd name="T85" fmla="*/ 204 h 213"/>
                <a:gd name="T86" fmla="*/ 286 w 344"/>
                <a:gd name="T87" fmla="*/ 201 h 21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44"/>
                <a:gd name="T133" fmla="*/ 0 h 213"/>
                <a:gd name="T134" fmla="*/ 344 w 344"/>
                <a:gd name="T135" fmla="*/ 213 h 213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44" h="213">
                  <a:moveTo>
                    <a:pt x="286" y="201"/>
                  </a:moveTo>
                  <a:cubicBezTo>
                    <a:pt x="287" y="201"/>
                    <a:pt x="300" y="202"/>
                    <a:pt x="301" y="199"/>
                  </a:cubicBezTo>
                  <a:cubicBezTo>
                    <a:pt x="302" y="196"/>
                    <a:pt x="292" y="189"/>
                    <a:pt x="293" y="188"/>
                  </a:cubicBezTo>
                  <a:cubicBezTo>
                    <a:pt x="294" y="188"/>
                    <a:pt x="294" y="180"/>
                    <a:pt x="296" y="180"/>
                  </a:cubicBezTo>
                  <a:cubicBezTo>
                    <a:pt x="298" y="180"/>
                    <a:pt x="316" y="181"/>
                    <a:pt x="317" y="180"/>
                  </a:cubicBezTo>
                  <a:cubicBezTo>
                    <a:pt x="318" y="180"/>
                    <a:pt x="321" y="173"/>
                    <a:pt x="324" y="173"/>
                  </a:cubicBezTo>
                  <a:cubicBezTo>
                    <a:pt x="325" y="173"/>
                    <a:pt x="327" y="175"/>
                    <a:pt x="329" y="176"/>
                  </a:cubicBezTo>
                  <a:cubicBezTo>
                    <a:pt x="333" y="173"/>
                    <a:pt x="334" y="167"/>
                    <a:pt x="334" y="161"/>
                  </a:cubicBezTo>
                  <a:cubicBezTo>
                    <a:pt x="335" y="154"/>
                    <a:pt x="333" y="152"/>
                    <a:pt x="336" y="148"/>
                  </a:cubicBezTo>
                  <a:cubicBezTo>
                    <a:pt x="340" y="145"/>
                    <a:pt x="344" y="144"/>
                    <a:pt x="343" y="139"/>
                  </a:cubicBezTo>
                  <a:cubicBezTo>
                    <a:pt x="342" y="134"/>
                    <a:pt x="337" y="139"/>
                    <a:pt x="333" y="137"/>
                  </a:cubicBezTo>
                  <a:cubicBezTo>
                    <a:pt x="329" y="134"/>
                    <a:pt x="325" y="136"/>
                    <a:pt x="315" y="137"/>
                  </a:cubicBezTo>
                  <a:cubicBezTo>
                    <a:pt x="305" y="139"/>
                    <a:pt x="300" y="143"/>
                    <a:pt x="301" y="150"/>
                  </a:cubicBezTo>
                  <a:cubicBezTo>
                    <a:pt x="301" y="158"/>
                    <a:pt x="297" y="154"/>
                    <a:pt x="297" y="161"/>
                  </a:cubicBezTo>
                  <a:cubicBezTo>
                    <a:pt x="298" y="167"/>
                    <a:pt x="289" y="167"/>
                    <a:pt x="290" y="171"/>
                  </a:cubicBezTo>
                  <a:cubicBezTo>
                    <a:pt x="290" y="175"/>
                    <a:pt x="283" y="171"/>
                    <a:pt x="281" y="170"/>
                  </a:cubicBezTo>
                  <a:cubicBezTo>
                    <a:pt x="279" y="168"/>
                    <a:pt x="258" y="175"/>
                    <a:pt x="255" y="175"/>
                  </a:cubicBezTo>
                  <a:cubicBezTo>
                    <a:pt x="252" y="176"/>
                    <a:pt x="246" y="169"/>
                    <a:pt x="242" y="169"/>
                  </a:cubicBezTo>
                  <a:cubicBezTo>
                    <a:pt x="238" y="170"/>
                    <a:pt x="236" y="163"/>
                    <a:pt x="236" y="158"/>
                  </a:cubicBezTo>
                  <a:cubicBezTo>
                    <a:pt x="235" y="153"/>
                    <a:pt x="227" y="148"/>
                    <a:pt x="224" y="143"/>
                  </a:cubicBezTo>
                  <a:cubicBezTo>
                    <a:pt x="220" y="138"/>
                    <a:pt x="220" y="128"/>
                    <a:pt x="219" y="121"/>
                  </a:cubicBezTo>
                  <a:cubicBezTo>
                    <a:pt x="219" y="114"/>
                    <a:pt x="218" y="103"/>
                    <a:pt x="223" y="90"/>
                  </a:cubicBezTo>
                  <a:cubicBezTo>
                    <a:pt x="224" y="88"/>
                    <a:pt x="224" y="86"/>
                    <a:pt x="224" y="85"/>
                  </a:cubicBezTo>
                  <a:cubicBezTo>
                    <a:pt x="222" y="84"/>
                    <a:pt x="221" y="83"/>
                    <a:pt x="219" y="83"/>
                  </a:cubicBezTo>
                  <a:cubicBezTo>
                    <a:pt x="215" y="83"/>
                    <a:pt x="206" y="77"/>
                    <a:pt x="204" y="77"/>
                  </a:cubicBezTo>
                  <a:cubicBezTo>
                    <a:pt x="202" y="77"/>
                    <a:pt x="202" y="73"/>
                    <a:pt x="200" y="71"/>
                  </a:cubicBezTo>
                  <a:cubicBezTo>
                    <a:pt x="199" y="68"/>
                    <a:pt x="200" y="64"/>
                    <a:pt x="198" y="62"/>
                  </a:cubicBezTo>
                  <a:cubicBezTo>
                    <a:pt x="196" y="60"/>
                    <a:pt x="189" y="54"/>
                    <a:pt x="187" y="47"/>
                  </a:cubicBezTo>
                  <a:cubicBezTo>
                    <a:pt x="185" y="39"/>
                    <a:pt x="172" y="36"/>
                    <a:pt x="167" y="35"/>
                  </a:cubicBezTo>
                  <a:cubicBezTo>
                    <a:pt x="162" y="35"/>
                    <a:pt x="160" y="45"/>
                    <a:pt x="158" y="46"/>
                  </a:cubicBezTo>
                  <a:cubicBezTo>
                    <a:pt x="157" y="46"/>
                    <a:pt x="148" y="40"/>
                    <a:pt x="145" y="39"/>
                  </a:cubicBezTo>
                  <a:cubicBezTo>
                    <a:pt x="143" y="38"/>
                    <a:pt x="141" y="35"/>
                    <a:pt x="141" y="32"/>
                  </a:cubicBezTo>
                  <a:cubicBezTo>
                    <a:pt x="141" y="29"/>
                    <a:pt x="136" y="24"/>
                    <a:pt x="134" y="23"/>
                  </a:cubicBezTo>
                  <a:cubicBezTo>
                    <a:pt x="132" y="22"/>
                    <a:pt x="121" y="11"/>
                    <a:pt x="121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8" y="17"/>
                    <a:pt x="43" y="7"/>
                    <a:pt x="39" y="6"/>
                  </a:cubicBezTo>
                  <a:cubicBezTo>
                    <a:pt x="34" y="5"/>
                    <a:pt x="26" y="0"/>
                    <a:pt x="26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6"/>
                    <a:pt x="3" y="9"/>
                    <a:pt x="6" y="13"/>
                  </a:cubicBezTo>
                  <a:cubicBezTo>
                    <a:pt x="11" y="19"/>
                    <a:pt x="15" y="31"/>
                    <a:pt x="16" y="35"/>
                  </a:cubicBezTo>
                  <a:cubicBezTo>
                    <a:pt x="16" y="39"/>
                    <a:pt x="23" y="42"/>
                    <a:pt x="30" y="46"/>
                  </a:cubicBezTo>
                  <a:cubicBezTo>
                    <a:pt x="36" y="50"/>
                    <a:pt x="36" y="59"/>
                    <a:pt x="35" y="61"/>
                  </a:cubicBezTo>
                  <a:cubicBezTo>
                    <a:pt x="34" y="63"/>
                    <a:pt x="27" y="59"/>
                    <a:pt x="26" y="62"/>
                  </a:cubicBezTo>
                  <a:cubicBezTo>
                    <a:pt x="26" y="64"/>
                    <a:pt x="36" y="73"/>
                    <a:pt x="40" y="72"/>
                  </a:cubicBezTo>
                  <a:cubicBezTo>
                    <a:pt x="44" y="72"/>
                    <a:pt x="46" y="74"/>
                    <a:pt x="52" y="80"/>
                  </a:cubicBezTo>
                  <a:cubicBezTo>
                    <a:pt x="59" y="85"/>
                    <a:pt x="58" y="92"/>
                    <a:pt x="56" y="94"/>
                  </a:cubicBezTo>
                  <a:cubicBezTo>
                    <a:pt x="53" y="96"/>
                    <a:pt x="61" y="100"/>
                    <a:pt x="69" y="105"/>
                  </a:cubicBezTo>
                  <a:cubicBezTo>
                    <a:pt x="77" y="110"/>
                    <a:pt x="80" y="117"/>
                    <a:pt x="81" y="120"/>
                  </a:cubicBezTo>
                  <a:cubicBezTo>
                    <a:pt x="81" y="122"/>
                    <a:pt x="85" y="120"/>
                    <a:pt x="86" y="116"/>
                  </a:cubicBezTo>
                  <a:cubicBezTo>
                    <a:pt x="87" y="112"/>
                    <a:pt x="84" y="111"/>
                    <a:pt x="84" y="107"/>
                  </a:cubicBezTo>
                  <a:cubicBezTo>
                    <a:pt x="84" y="103"/>
                    <a:pt x="77" y="104"/>
                    <a:pt x="74" y="103"/>
                  </a:cubicBezTo>
                  <a:cubicBezTo>
                    <a:pt x="71" y="103"/>
                    <a:pt x="74" y="96"/>
                    <a:pt x="71" y="93"/>
                  </a:cubicBezTo>
                  <a:cubicBezTo>
                    <a:pt x="68" y="90"/>
                    <a:pt x="66" y="83"/>
                    <a:pt x="64" y="77"/>
                  </a:cubicBezTo>
                  <a:cubicBezTo>
                    <a:pt x="63" y="72"/>
                    <a:pt x="55" y="66"/>
                    <a:pt x="52" y="60"/>
                  </a:cubicBezTo>
                  <a:cubicBezTo>
                    <a:pt x="48" y="54"/>
                    <a:pt x="45" y="49"/>
                    <a:pt x="43" y="48"/>
                  </a:cubicBezTo>
                  <a:cubicBezTo>
                    <a:pt x="40" y="46"/>
                    <a:pt x="46" y="44"/>
                    <a:pt x="44" y="42"/>
                  </a:cubicBezTo>
                  <a:cubicBezTo>
                    <a:pt x="42" y="40"/>
                    <a:pt x="39" y="40"/>
                    <a:pt x="35" y="38"/>
                  </a:cubicBezTo>
                  <a:cubicBezTo>
                    <a:pt x="31" y="36"/>
                    <a:pt x="29" y="33"/>
                    <a:pt x="29" y="29"/>
                  </a:cubicBezTo>
                  <a:cubicBezTo>
                    <a:pt x="29" y="25"/>
                    <a:pt x="26" y="16"/>
                    <a:pt x="25" y="13"/>
                  </a:cubicBezTo>
                  <a:cubicBezTo>
                    <a:pt x="24" y="9"/>
                    <a:pt x="28" y="10"/>
                    <a:pt x="29" y="11"/>
                  </a:cubicBezTo>
                  <a:cubicBezTo>
                    <a:pt x="30" y="13"/>
                    <a:pt x="31" y="14"/>
                    <a:pt x="33" y="13"/>
                  </a:cubicBezTo>
                  <a:cubicBezTo>
                    <a:pt x="35" y="12"/>
                    <a:pt x="38" y="13"/>
                    <a:pt x="39" y="16"/>
                  </a:cubicBezTo>
                  <a:cubicBezTo>
                    <a:pt x="40" y="19"/>
                    <a:pt x="45" y="16"/>
                    <a:pt x="47" y="17"/>
                  </a:cubicBezTo>
                  <a:cubicBezTo>
                    <a:pt x="49" y="19"/>
                    <a:pt x="42" y="20"/>
                    <a:pt x="49" y="32"/>
                  </a:cubicBezTo>
                  <a:cubicBezTo>
                    <a:pt x="55" y="43"/>
                    <a:pt x="51" y="37"/>
                    <a:pt x="51" y="44"/>
                  </a:cubicBezTo>
                  <a:cubicBezTo>
                    <a:pt x="51" y="52"/>
                    <a:pt x="55" y="49"/>
                    <a:pt x="56" y="47"/>
                  </a:cubicBezTo>
                  <a:cubicBezTo>
                    <a:pt x="57" y="46"/>
                    <a:pt x="61" y="50"/>
                    <a:pt x="64" y="54"/>
                  </a:cubicBezTo>
                  <a:cubicBezTo>
                    <a:pt x="67" y="58"/>
                    <a:pt x="73" y="58"/>
                    <a:pt x="73" y="60"/>
                  </a:cubicBezTo>
                  <a:cubicBezTo>
                    <a:pt x="73" y="63"/>
                    <a:pt x="75" y="67"/>
                    <a:pt x="79" y="68"/>
                  </a:cubicBezTo>
                  <a:cubicBezTo>
                    <a:pt x="83" y="69"/>
                    <a:pt x="84" y="73"/>
                    <a:pt x="87" y="74"/>
                  </a:cubicBezTo>
                  <a:cubicBezTo>
                    <a:pt x="89" y="74"/>
                    <a:pt x="90" y="77"/>
                    <a:pt x="88" y="81"/>
                  </a:cubicBezTo>
                  <a:cubicBezTo>
                    <a:pt x="87" y="84"/>
                    <a:pt x="88" y="87"/>
                    <a:pt x="95" y="89"/>
                  </a:cubicBezTo>
                  <a:cubicBezTo>
                    <a:pt x="102" y="92"/>
                    <a:pt x="99" y="93"/>
                    <a:pt x="105" y="98"/>
                  </a:cubicBezTo>
                  <a:cubicBezTo>
                    <a:pt x="110" y="103"/>
                    <a:pt x="126" y="120"/>
                    <a:pt x="129" y="125"/>
                  </a:cubicBezTo>
                  <a:cubicBezTo>
                    <a:pt x="132" y="130"/>
                    <a:pt x="133" y="134"/>
                    <a:pt x="134" y="137"/>
                  </a:cubicBezTo>
                  <a:cubicBezTo>
                    <a:pt x="136" y="141"/>
                    <a:pt x="132" y="142"/>
                    <a:pt x="134" y="145"/>
                  </a:cubicBezTo>
                  <a:cubicBezTo>
                    <a:pt x="136" y="148"/>
                    <a:pt x="130" y="147"/>
                    <a:pt x="130" y="149"/>
                  </a:cubicBezTo>
                  <a:cubicBezTo>
                    <a:pt x="131" y="152"/>
                    <a:pt x="134" y="163"/>
                    <a:pt x="139" y="163"/>
                  </a:cubicBezTo>
                  <a:cubicBezTo>
                    <a:pt x="145" y="164"/>
                    <a:pt x="151" y="171"/>
                    <a:pt x="156" y="174"/>
                  </a:cubicBezTo>
                  <a:cubicBezTo>
                    <a:pt x="160" y="178"/>
                    <a:pt x="167" y="177"/>
                    <a:pt x="174" y="180"/>
                  </a:cubicBezTo>
                  <a:cubicBezTo>
                    <a:pt x="180" y="182"/>
                    <a:pt x="186" y="188"/>
                    <a:pt x="196" y="191"/>
                  </a:cubicBezTo>
                  <a:cubicBezTo>
                    <a:pt x="206" y="194"/>
                    <a:pt x="215" y="198"/>
                    <a:pt x="221" y="202"/>
                  </a:cubicBezTo>
                  <a:cubicBezTo>
                    <a:pt x="228" y="206"/>
                    <a:pt x="235" y="204"/>
                    <a:pt x="244" y="201"/>
                  </a:cubicBezTo>
                  <a:cubicBezTo>
                    <a:pt x="253" y="197"/>
                    <a:pt x="260" y="202"/>
                    <a:pt x="265" y="204"/>
                  </a:cubicBezTo>
                  <a:cubicBezTo>
                    <a:pt x="267" y="205"/>
                    <a:pt x="272" y="209"/>
                    <a:pt x="277" y="213"/>
                  </a:cubicBezTo>
                  <a:cubicBezTo>
                    <a:pt x="281" y="207"/>
                    <a:pt x="285" y="201"/>
                    <a:pt x="286" y="20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06" name="Freeform 101"/>
            <p:cNvSpPr>
              <a:spLocks noChangeArrowheads="1"/>
            </p:cNvSpPr>
            <p:nvPr/>
          </p:nvSpPr>
          <p:spPr bwMode="auto">
            <a:xfrm>
              <a:off x="1635131" y="2079627"/>
              <a:ext cx="92076" cy="90488"/>
            </a:xfrm>
            <a:custGeom>
              <a:avLst/>
              <a:gdLst>
                <a:gd name="T0" fmla="*/ 42 w 48"/>
                <a:gd name="T1" fmla="*/ 31 h 47"/>
                <a:gd name="T2" fmla="*/ 48 w 48"/>
                <a:gd name="T3" fmla="*/ 25 h 47"/>
                <a:gd name="T4" fmla="*/ 43 w 48"/>
                <a:gd name="T5" fmla="*/ 22 h 47"/>
                <a:gd name="T6" fmla="*/ 38 w 48"/>
                <a:gd name="T7" fmla="*/ 23 h 47"/>
                <a:gd name="T8" fmla="*/ 38 w 48"/>
                <a:gd name="T9" fmla="*/ 0 h 47"/>
                <a:gd name="T10" fmla="*/ 19 w 48"/>
                <a:gd name="T11" fmla="*/ 0 h 47"/>
                <a:gd name="T12" fmla="*/ 16 w 48"/>
                <a:gd name="T13" fmla="*/ 8 h 47"/>
                <a:gd name="T14" fmla="*/ 24 w 48"/>
                <a:gd name="T15" fmla="*/ 19 h 47"/>
                <a:gd name="T16" fmla="*/ 9 w 48"/>
                <a:gd name="T17" fmla="*/ 21 h 47"/>
                <a:gd name="T18" fmla="*/ 0 w 48"/>
                <a:gd name="T19" fmla="*/ 33 h 47"/>
                <a:gd name="T20" fmla="*/ 12 w 48"/>
                <a:gd name="T21" fmla="*/ 44 h 47"/>
                <a:gd name="T22" fmla="*/ 28 w 48"/>
                <a:gd name="T23" fmla="*/ 47 h 47"/>
                <a:gd name="T24" fmla="*/ 28 w 48"/>
                <a:gd name="T25" fmla="*/ 47 h 47"/>
                <a:gd name="T26" fmla="*/ 36 w 48"/>
                <a:gd name="T27" fmla="*/ 40 h 47"/>
                <a:gd name="T28" fmla="*/ 42 w 48"/>
                <a:gd name="T29" fmla="*/ 31 h 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8"/>
                <a:gd name="T46" fmla="*/ 0 h 47"/>
                <a:gd name="T47" fmla="*/ 48 w 48"/>
                <a:gd name="T48" fmla="*/ 47 h 4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8" h="47">
                  <a:moveTo>
                    <a:pt x="42" y="31"/>
                  </a:moveTo>
                  <a:cubicBezTo>
                    <a:pt x="44" y="29"/>
                    <a:pt x="46" y="27"/>
                    <a:pt x="48" y="25"/>
                  </a:cubicBezTo>
                  <a:cubicBezTo>
                    <a:pt x="44" y="27"/>
                    <a:pt x="43" y="25"/>
                    <a:pt x="43" y="2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4" y="0"/>
                    <a:pt x="21" y="0"/>
                    <a:pt x="19" y="0"/>
                  </a:cubicBezTo>
                  <a:cubicBezTo>
                    <a:pt x="17" y="0"/>
                    <a:pt x="17" y="8"/>
                    <a:pt x="16" y="8"/>
                  </a:cubicBezTo>
                  <a:cubicBezTo>
                    <a:pt x="15" y="9"/>
                    <a:pt x="25" y="16"/>
                    <a:pt x="24" y="19"/>
                  </a:cubicBezTo>
                  <a:cubicBezTo>
                    <a:pt x="23" y="22"/>
                    <a:pt x="10" y="21"/>
                    <a:pt x="9" y="21"/>
                  </a:cubicBezTo>
                  <a:cubicBezTo>
                    <a:pt x="8" y="21"/>
                    <a:pt x="4" y="27"/>
                    <a:pt x="0" y="33"/>
                  </a:cubicBezTo>
                  <a:cubicBezTo>
                    <a:pt x="5" y="38"/>
                    <a:pt x="10" y="42"/>
                    <a:pt x="12" y="44"/>
                  </a:cubicBezTo>
                  <a:cubicBezTo>
                    <a:pt x="17" y="47"/>
                    <a:pt x="25" y="44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32" y="44"/>
                    <a:pt x="35" y="40"/>
                    <a:pt x="36" y="40"/>
                  </a:cubicBezTo>
                  <a:cubicBezTo>
                    <a:pt x="39" y="39"/>
                    <a:pt x="37" y="35"/>
                    <a:pt x="42" y="3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07" name="Freeform 102"/>
            <p:cNvSpPr>
              <a:spLocks noChangeArrowheads="1"/>
            </p:cNvSpPr>
            <p:nvPr/>
          </p:nvSpPr>
          <p:spPr bwMode="auto">
            <a:xfrm>
              <a:off x="1708156" y="2066927"/>
              <a:ext cx="26988" cy="57151"/>
            </a:xfrm>
            <a:custGeom>
              <a:avLst/>
              <a:gdLst>
                <a:gd name="T0" fmla="*/ 2 w 14"/>
                <a:gd name="T1" fmla="*/ 7 h 30"/>
                <a:gd name="T2" fmla="*/ 0 w 14"/>
                <a:gd name="T3" fmla="*/ 7 h 30"/>
                <a:gd name="T4" fmla="*/ 0 w 14"/>
                <a:gd name="T5" fmla="*/ 30 h 30"/>
                <a:gd name="T6" fmla="*/ 5 w 14"/>
                <a:gd name="T7" fmla="*/ 29 h 30"/>
                <a:gd name="T8" fmla="*/ 9 w 14"/>
                <a:gd name="T9" fmla="*/ 24 h 30"/>
                <a:gd name="T10" fmla="*/ 12 w 14"/>
                <a:gd name="T11" fmla="*/ 5 h 30"/>
                <a:gd name="T12" fmla="*/ 14 w 14"/>
                <a:gd name="T13" fmla="*/ 3 h 30"/>
                <a:gd name="T14" fmla="*/ 9 w 14"/>
                <a:gd name="T15" fmla="*/ 0 h 30"/>
                <a:gd name="T16" fmla="*/ 2 w 14"/>
                <a:gd name="T17" fmla="*/ 7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30"/>
                <a:gd name="T29" fmla="*/ 14 w 14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30">
                  <a:moveTo>
                    <a:pt x="2" y="7"/>
                  </a:moveTo>
                  <a:cubicBezTo>
                    <a:pt x="2" y="7"/>
                    <a:pt x="1" y="7"/>
                    <a:pt x="0" y="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7"/>
                    <a:pt x="7" y="25"/>
                    <a:pt x="9" y="24"/>
                  </a:cubicBezTo>
                  <a:cubicBezTo>
                    <a:pt x="13" y="20"/>
                    <a:pt x="7" y="6"/>
                    <a:pt x="12" y="5"/>
                  </a:cubicBezTo>
                  <a:cubicBezTo>
                    <a:pt x="13" y="5"/>
                    <a:pt x="14" y="4"/>
                    <a:pt x="14" y="3"/>
                  </a:cubicBezTo>
                  <a:cubicBezTo>
                    <a:pt x="12" y="2"/>
                    <a:pt x="10" y="0"/>
                    <a:pt x="9" y="0"/>
                  </a:cubicBezTo>
                  <a:cubicBezTo>
                    <a:pt x="6" y="0"/>
                    <a:pt x="3" y="7"/>
                    <a:pt x="2" y="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08" name="Freeform 103"/>
            <p:cNvSpPr>
              <a:spLocks noChangeArrowheads="1"/>
            </p:cNvSpPr>
            <p:nvPr/>
          </p:nvSpPr>
          <p:spPr bwMode="auto">
            <a:xfrm>
              <a:off x="2024070" y="2024064"/>
              <a:ext cx="65088" cy="55564"/>
            </a:xfrm>
            <a:custGeom>
              <a:avLst/>
              <a:gdLst>
                <a:gd name="T0" fmla="*/ 16 w 34"/>
                <a:gd name="T1" fmla="*/ 3 h 29"/>
                <a:gd name="T2" fmla="*/ 23 w 34"/>
                <a:gd name="T3" fmla="*/ 19 h 29"/>
                <a:gd name="T4" fmla="*/ 1 w 34"/>
                <a:gd name="T5" fmla="*/ 23 h 29"/>
                <a:gd name="T6" fmla="*/ 16 w 34"/>
                <a:gd name="T7" fmla="*/ 26 h 29"/>
                <a:gd name="T8" fmla="*/ 31 w 34"/>
                <a:gd name="T9" fmla="*/ 28 h 29"/>
                <a:gd name="T10" fmla="*/ 34 w 34"/>
                <a:gd name="T11" fmla="*/ 6 h 29"/>
                <a:gd name="T12" fmla="*/ 16 w 34"/>
                <a:gd name="T13" fmla="*/ 3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4"/>
                <a:gd name="T22" fmla="*/ 0 h 29"/>
                <a:gd name="T23" fmla="*/ 34 w 34"/>
                <a:gd name="T24" fmla="*/ 29 h 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4" h="29">
                  <a:moveTo>
                    <a:pt x="16" y="3"/>
                  </a:moveTo>
                  <a:cubicBezTo>
                    <a:pt x="11" y="7"/>
                    <a:pt x="23" y="14"/>
                    <a:pt x="23" y="19"/>
                  </a:cubicBezTo>
                  <a:cubicBezTo>
                    <a:pt x="23" y="23"/>
                    <a:pt x="3" y="18"/>
                    <a:pt x="1" y="23"/>
                  </a:cubicBezTo>
                  <a:cubicBezTo>
                    <a:pt x="0" y="25"/>
                    <a:pt x="8" y="29"/>
                    <a:pt x="16" y="26"/>
                  </a:cubicBezTo>
                  <a:cubicBezTo>
                    <a:pt x="23" y="24"/>
                    <a:pt x="28" y="26"/>
                    <a:pt x="31" y="28"/>
                  </a:cubicBezTo>
                  <a:cubicBezTo>
                    <a:pt x="32" y="21"/>
                    <a:pt x="33" y="12"/>
                    <a:pt x="34" y="6"/>
                  </a:cubicBezTo>
                  <a:cubicBezTo>
                    <a:pt x="27" y="5"/>
                    <a:pt x="19" y="0"/>
                    <a:pt x="16" y="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09" name="Freeform 104"/>
            <p:cNvSpPr>
              <a:spLocks noChangeArrowheads="1"/>
            </p:cNvSpPr>
            <p:nvPr/>
          </p:nvSpPr>
          <p:spPr bwMode="auto">
            <a:xfrm>
              <a:off x="2082807" y="2033590"/>
              <a:ext cx="74613" cy="50800"/>
            </a:xfrm>
            <a:custGeom>
              <a:avLst/>
              <a:gdLst>
                <a:gd name="T0" fmla="*/ 15 w 39"/>
                <a:gd name="T1" fmla="*/ 19 h 26"/>
                <a:gd name="T2" fmla="*/ 39 w 39"/>
                <a:gd name="T3" fmla="*/ 14 h 26"/>
                <a:gd name="T4" fmla="*/ 9 w 39"/>
                <a:gd name="T5" fmla="*/ 2 h 26"/>
                <a:gd name="T6" fmla="*/ 3 w 39"/>
                <a:gd name="T7" fmla="*/ 1 h 26"/>
                <a:gd name="T8" fmla="*/ 0 w 39"/>
                <a:gd name="T9" fmla="*/ 23 h 26"/>
                <a:gd name="T10" fmla="*/ 1 w 39"/>
                <a:gd name="T11" fmla="*/ 24 h 26"/>
                <a:gd name="T12" fmla="*/ 15 w 39"/>
                <a:gd name="T13" fmla="*/ 19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26"/>
                <a:gd name="T23" fmla="*/ 39 w 39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26">
                  <a:moveTo>
                    <a:pt x="15" y="19"/>
                  </a:moveTo>
                  <a:cubicBezTo>
                    <a:pt x="24" y="16"/>
                    <a:pt x="39" y="21"/>
                    <a:pt x="39" y="14"/>
                  </a:cubicBezTo>
                  <a:cubicBezTo>
                    <a:pt x="39" y="7"/>
                    <a:pt x="15" y="0"/>
                    <a:pt x="9" y="2"/>
                  </a:cubicBezTo>
                  <a:cubicBezTo>
                    <a:pt x="7" y="2"/>
                    <a:pt x="5" y="2"/>
                    <a:pt x="3" y="1"/>
                  </a:cubicBezTo>
                  <a:cubicBezTo>
                    <a:pt x="2" y="7"/>
                    <a:pt x="1" y="16"/>
                    <a:pt x="0" y="23"/>
                  </a:cubicBezTo>
                  <a:cubicBezTo>
                    <a:pt x="1" y="23"/>
                    <a:pt x="1" y="23"/>
                    <a:pt x="1" y="24"/>
                  </a:cubicBezTo>
                  <a:cubicBezTo>
                    <a:pt x="5" y="26"/>
                    <a:pt x="6" y="22"/>
                    <a:pt x="15" y="1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10" name="Freeform 105"/>
            <p:cNvSpPr>
              <a:spLocks noChangeArrowheads="1"/>
            </p:cNvSpPr>
            <p:nvPr/>
          </p:nvSpPr>
          <p:spPr bwMode="auto">
            <a:xfrm>
              <a:off x="1746256" y="2143128"/>
              <a:ext cx="92076" cy="93663"/>
            </a:xfrm>
            <a:custGeom>
              <a:avLst/>
              <a:gdLst>
                <a:gd name="T0" fmla="*/ 26 w 48"/>
                <a:gd name="T1" fmla="*/ 46 h 49"/>
                <a:gd name="T2" fmla="*/ 37 w 48"/>
                <a:gd name="T3" fmla="*/ 48 h 49"/>
                <a:gd name="T4" fmla="*/ 42 w 48"/>
                <a:gd name="T5" fmla="*/ 49 h 49"/>
                <a:gd name="T6" fmla="*/ 41 w 48"/>
                <a:gd name="T7" fmla="*/ 47 h 49"/>
                <a:gd name="T8" fmla="*/ 44 w 48"/>
                <a:gd name="T9" fmla="*/ 32 h 49"/>
                <a:gd name="T10" fmla="*/ 45 w 48"/>
                <a:gd name="T11" fmla="*/ 13 h 49"/>
                <a:gd name="T12" fmla="*/ 48 w 48"/>
                <a:gd name="T13" fmla="*/ 1 h 49"/>
                <a:gd name="T14" fmla="*/ 48 w 48"/>
                <a:gd name="T15" fmla="*/ 0 h 49"/>
                <a:gd name="T16" fmla="*/ 34 w 48"/>
                <a:gd name="T17" fmla="*/ 5 h 49"/>
                <a:gd name="T18" fmla="*/ 24 w 48"/>
                <a:gd name="T19" fmla="*/ 8 h 49"/>
                <a:gd name="T20" fmla="*/ 11 w 48"/>
                <a:gd name="T21" fmla="*/ 13 h 49"/>
                <a:gd name="T22" fmla="*/ 8 w 48"/>
                <a:gd name="T23" fmla="*/ 20 h 49"/>
                <a:gd name="T24" fmla="*/ 4 w 48"/>
                <a:gd name="T25" fmla="*/ 23 h 49"/>
                <a:gd name="T26" fmla="*/ 0 w 48"/>
                <a:gd name="T27" fmla="*/ 24 h 49"/>
                <a:gd name="T28" fmla="*/ 2 w 48"/>
                <a:gd name="T29" fmla="*/ 28 h 49"/>
                <a:gd name="T30" fmla="*/ 16 w 48"/>
                <a:gd name="T31" fmla="*/ 42 h 49"/>
                <a:gd name="T32" fmla="*/ 19 w 48"/>
                <a:gd name="T33" fmla="*/ 46 h 49"/>
                <a:gd name="T34" fmla="*/ 26 w 48"/>
                <a:gd name="T35" fmla="*/ 46 h 4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8"/>
                <a:gd name="T55" fmla="*/ 0 h 49"/>
                <a:gd name="T56" fmla="*/ 48 w 48"/>
                <a:gd name="T57" fmla="*/ 49 h 4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8" h="49">
                  <a:moveTo>
                    <a:pt x="26" y="46"/>
                  </a:moveTo>
                  <a:cubicBezTo>
                    <a:pt x="28" y="48"/>
                    <a:pt x="34" y="46"/>
                    <a:pt x="37" y="48"/>
                  </a:cubicBezTo>
                  <a:cubicBezTo>
                    <a:pt x="38" y="49"/>
                    <a:pt x="40" y="49"/>
                    <a:pt x="42" y="49"/>
                  </a:cubicBezTo>
                  <a:cubicBezTo>
                    <a:pt x="42" y="48"/>
                    <a:pt x="41" y="47"/>
                    <a:pt x="41" y="47"/>
                  </a:cubicBezTo>
                  <a:cubicBezTo>
                    <a:pt x="39" y="43"/>
                    <a:pt x="42" y="37"/>
                    <a:pt x="44" y="32"/>
                  </a:cubicBezTo>
                  <a:cubicBezTo>
                    <a:pt x="45" y="27"/>
                    <a:pt x="42" y="16"/>
                    <a:pt x="45" y="13"/>
                  </a:cubicBezTo>
                  <a:cubicBezTo>
                    <a:pt x="48" y="10"/>
                    <a:pt x="46" y="8"/>
                    <a:pt x="48" y="1"/>
                  </a:cubicBezTo>
                  <a:cubicBezTo>
                    <a:pt x="48" y="1"/>
                    <a:pt x="48" y="0"/>
                    <a:pt x="48" y="0"/>
                  </a:cubicBezTo>
                  <a:cubicBezTo>
                    <a:pt x="42" y="0"/>
                    <a:pt x="36" y="5"/>
                    <a:pt x="34" y="5"/>
                  </a:cubicBezTo>
                  <a:cubicBezTo>
                    <a:pt x="32" y="5"/>
                    <a:pt x="25" y="3"/>
                    <a:pt x="24" y="8"/>
                  </a:cubicBezTo>
                  <a:cubicBezTo>
                    <a:pt x="23" y="12"/>
                    <a:pt x="18" y="12"/>
                    <a:pt x="11" y="13"/>
                  </a:cubicBezTo>
                  <a:cubicBezTo>
                    <a:pt x="5" y="13"/>
                    <a:pt x="8" y="19"/>
                    <a:pt x="8" y="20"/>
                  </a:cubicBezTo>
                  <a:cubicBezTo>
                    <a:pt x="7" y="21"/>
                    <a:pt x="4" y="23"/>
                    <a:pt x="4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0" y="27"/>
                    <a:pt x="2" y="28"/>
                  </a:cubicBezTo>
                  <a:cubicBezTo>
                    <a:pt x="6" y="31"/>
                    <a:pt x="11" y="39"/>
                    <a:pt x="16" y="42"/>
                  </a:cubicBezTo>
                  <a:cubicBezTo>
                    <a:pt x="18" y="43"/>
                    <a:pt x="19" y="44"/>
                    <a:pt x="19" y="46"/>
                  </a:cubicBezTo>
                  <a:cubicBezTo>
                    <a:pt x="22" y="46"/>
                    <a:pt x="24" y="46"/>
                    <a:pt x="26" y="46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11" name="Freeform 106"/>
            <p:cNvSpPr>
              <a:spLocks noChangeArrowheads="1"/>
            </p:cNvSpPr>
            <p:nvPr/>
          </p:nvSpPr>
          <p:spPr bwMode="auto">
            <a:xfrm>
              <a:off x="2036770" y="2357440"/>
              <a:ext cx="860428" cy="877889"/>
            </a:xfrm>
            <a:custGeom>
              <a:avLst/>
              <a:gdLst>
                <a:gd name="T0" fmla="*/ 253 w 450"/>
                <a:gd name="T1" fmla="*/ 427 h 460"/>
                <a:gd name="T2" fmla="*/ 260 w 450"/>
                <a:gd name="T3" fmla="*/ 429 h 460"/>
                <a:gd name="T4" fmla="*/ 289 w 450"/>
                <a:gd name="T5" fmla="*/ 379 h 460"/>
                <a:gd name="T6" fmla="*/ 307 w 450"/>
                <a:gd name="T7" fmla="*/ 343 h 460"/>
                <a:gd name="T8" fmla="*/ 337 w 450"/>
                <a:gd name="T9" fmla="*/ 326 h 460"/>
                <a:gd name="T10" fmla="*/ 372 w 450"/>
                <a:gd name="T11" fmla="*/ 316 h 460"/>
                <a:gd name="T12" fmla="*/ 386 w 450"/>
                <a:gd name="T13" fmla="*/ 290 h 460"/>
                <a:gd name="T14" fmla="*/ 397 w 450"/>
                <a:gd name="T15" fmla="*/ 264 h 460"/>
                <a:gd name="T16" fmla="*/ 401 w 450"/>
                <a:gd name="T17" fmla="*/ 211 h 460"/>
                <a:gd name="T18" fmla="*/ 409 w 450"/>
                <a:gd name="T19" fmla="*/ 206 h 460"/>
                <a:gd name="T20" fmla="*/ 445 w 450"/>
                <a:gd name="T21" fmla="*/ 158 h 460"/>
                <a:gd name="T22" fmla="*/ 406 w 450"/>
                <a:gd name="T23" fmla="*/ 104 h 460"/>
                <a:gd name="T24" fmla="*/ 336 w 450"/>
                <a:gd name="T25" fmla="*/ 96 h 460"/>
                <a:gd name="T26" fmla="*/ 295 w 450"/>
                <a:gd name="T27" fmla="*/ 74 h 460"/>
                <a:gd name="T28" fmla="*/ 291 w 450"/>
                <a:gd name="T29" fmla="*/ 67 h 460"/>
                <a:gd name="T30" fmla="*/ 264 w 450"/>
                <a:gd name="T31" fmla="*/ 60 h 460"/>
                <a:gd name="T32" fmla="*/ 258 w 450"/>
                <a:gd name="T33" fmla="*/ 13 h 460"/>
                <a:gd name="T34" fmla="*/ 222 w 450"/>
                <a:gd name="T35" fmla="*/ 32 h 460"/>
                <a:gd name="T36" fmla="*/ 191 w 450"/>
                <a:gd name="T37" fmla="*/ 39 h 460"/>
                <a:gd name="T38" fmla="*/ 165 w 450"/>
                <a:gd name="T39" fmla="*/ 40 h 460"/>
                <a:gd name="T40" fmla="*/ 157 w 450"/>
                <a:gd name="T41" fmla="*/ 1 h 460"/>
                <a:gd name="T42" fmla="*/ 129 w 450"/>
                <a:gd name="T43" fmla="*/ 17 h 460"/>
                <a:gd name="T44" fmla="*/ 107 w 450"/>
                <a:gd name="T45" fmla="*/ 15 h 460"/>
                <a:gd name="T46" fmla="*/ 120 w 450"/>
                <a:gd name="T47" fmla="*/ 32 h 460"/>
                <a:gd name="T48" fmla="*/ 105 w 450"/>
                <a:gd name="T49" fmla="*/ 46 h 460"/>
                <a:gd name="T50" fmla="*/ 84 w 450"/>
                <a:gd name="T51" fmla="*/ 49 h 460"/>
                <a:gd name="T52" fmla="*/ 48 w 450"/>
                <a:gd name="T53" fmla="*/ 42 h 460"/>
                <a:gd name="T54" fmla="*/ 45 w 450"/>
                <a:gd name="T55" fmla="*/ 59 h 460"/>
                <a:gd name="T56" fmla="*/ 46 w 450"/>
                <a:gd name="T57" fmla="*/ 108 h 460"/>
                <a:gd name="T58" fmla="*/ 12 w 450"/>
                <a:gd name="T59" fmla="*/ 120 h 460"/>
                <a:gd name="T60" fmla="*/ 2 w 450"/>
                <a:gd name="T61" fmla="*/ 144 h 460"/>
                <a:gd name="T62" fmla="*/ 15 w 450"/>
                <a:gd name="T63" fmla="*/ 168 h 460"/>
                <a:gd name="T64" fmla="*/ 38 w 450"/>
                <a:gd name="T65" fmla="*/ 172 h 460"/>
                <a:gd name="T66" fmla="*/ 65 w 450"/>
                <a:gd name="T67" fmla="*/ 184 h 460"/>
                <a:gd name="T68" fmla="*/ 99 w 450"/>
                <a:gd name="T69" fmla="*/ 174 h 460"/>
                <a:gd name="T70" fmla="*/ 124 w 450"/>
                <a:gd name="T71" fmla="*/ 206 h 460"/>
                <a:gd name="T72" fmla="*/ 150 w 450"/>
                <a:gd name="T73" fmla="*/ 217 h 460"/>
                <a:gd name="T74" fmla="*/ 158 w 450"/>
                <a:gd name="T75" fmla="*/ 242 h 460"/>
                <a:gd name="T76" fmla="*/ 186 w 450"/>
                <a:gd name="T77" fmla="*/ 265 h 460"/>
                <a:gd name="T78" fmla="*/ 182 w 450"/>
                <a:gd name="T79" fmla="*/ 293 h 460"/>
                <a:gd name="T80" fmla="*/ 199 w 450"/>
                <a:gd name="T81" fmla="*/ 317 h 460"/>
                <a:gd name="T82" fmla="*/ 222 w 450"/>
                <a:gd name="T83" fmla="*/ 337 h 460"/>
                <a:gd name="T84" fmla="*/ 230 w 450"/>
                <a:gd name="T85" fmla="*/ 375 h 460"/>
                <a:gd name="T86" fmla="*/ 187 w 450"/>
                <a:gd name="T87" fmla="*/ 415 h 460"/>
                <a:gd name="T88" fmla="*/ 205 w 450"/>
                <a:gd name="T89" fmla="*/ 426 h 460"/>
                <a:gd name="T90" fmla="*/ 232 w 450"/>
                <a:gd name="T91" fmla="*/ 443 h 46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450"/>
                <a:gd name="T139" fmla="*/ 0 h 460"/>
                <a:gd name="T140" fmla="*/ 450 w 450"/>
                <a:gd name="T141" fmla="*/ 460 h 46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450" h="460">
                  <a:moveTo>
                    <a:pt x="238" y="455"/>
                  </a:moveTo>
                  <a:cubicBezTo>
                    <a:pt x="245" y="450"/>
                    <a:pt x="244" y="447"/>
                    <a:pt x="247" y="441"/>
                  </a:cubicBezTo>
                  <a:cubicBezTo>
                    <a:pt x="250" y="435"/>
                    <a:pt x="247" y="432"/>
                    <a:pt x="253" y="427"/>
                  </a:cubicBezTo>
                  <a:cubicBezTo>
                    <a:pt x="258" y="422"/>
                    <a:pt x="252" y="418"/>
                    <a:pt x="259" y="415"/>
                  </a:cubicBezTo>
                  <a:cubicBezTo>
                    <a:pt x="266" y="412"/>
                    <a:pt x="265" y="418"/>
                    <a:pt x="259" y="425"/>
                  </a:cubicBezTo>
                  <a:cubicBezTo>
                    <a:pt x="253" y="432"/>
                    <a:pt x="252" y="434"/>
                    <a:pt x="260" y="429"/>
                  </a:cubicBezTo>
                  <a:cubicBezTo>
                    <a:pt x="267" y="423"/>
                    <a:pt x="270" y="416"/>
                    <a:pt x="274" y="407"/>
                  </a:cubicBezTo>
                  <a:cubicBezTo>
                    <a:pt x="279" y="398"/>
                    <a:pt x="282" y="395"/>
                    <a:pt x="286" y="395"/>
                  </a:cubicBezTo>
                  <a:cubicBezTo>
                    <a:pt x="289" y="394"/>
                    <a:pt x="289" y="385"/>
                    <a:pt x="289" y="379"/>
                  </a:cubicBezTo>
                  <a:cubicBezTo>
                    <a:pt x="288" y="372"/>
                    <a:pt x="286" y="366"/>
                    <a:pt x="289" y="362"/>
                  </a:cubicBezTo>
                  <a:cubicBezTo>
                    <a:pt x="292" y="358"/>
                    <a:pt x="289" y="354"/>
                    <a:pt x="293" y="354"/>
                  </a:cubicBezTo>
                  <a:cubicBezTo>
                    <a:pt x="296" y="354"/>
                    <a:pt x="301" y="348"/>
                    <a:pt x="307" y="343"/>
                  </a:cubicBezTo>
                  <a:cubicBezTo>
                    <a:pt x="312" y="337"/>
                    <a:pt x="316" y="337"/>
                    <a:pt x="322" y="336"/>
                  </a:cubicBezTo>
                  <a:cubicBezTo>
                    <a:pt x="327" y="336"/>
                    <a:pt x="324" y="334"/>
                    <a:pt x="328" y="333"/>
                  </a:cubicBezTo>
                  <a:cubicBezTo>
                    <a:pt x="332" y="332"/>
                    <a:pt x="334" y="328"/>
                    <a:pt x="337" y="326"/>
                  </a:cubicBezTo>
                  <a:cubicBezTo>
                    <a:pt x="339" y="324"/>
                    <a:pt x="349" y="326"/>
                    <a:pt x="355" y="326"/>
                  </a:cubicBezTo>
                  <a:cubicBezTo>
                    <a:pt x="361" y="326"/>
                    <a:pt x="365" y="327"/>
                    <a:pt x="365" y="323"/>
                  </a:cubicBezTo>
                  <a:cubicBezTo>
                    <a:pt x="365" y="319"/>
                    <a:pt x="368" y="316"/>
                    <a:pt x="372" y="316"/>
                  </a:cubicBezTo>
                  <a:cubicBezTo>
                    <a:pt x="375" y="316"/>
                    <a:pt x="377" y="315"/>
                    <a:pt x="377" y="310"/>
                  </a:cubicBezTo>
                  <a:cubicBezTo>
                    <a:pt x="377" y="305"/>
                    <a:pt x="378" y="302"/>
                    <a:pt x="381" y="300"/>
                  </a:cubicBezTo>
                  <a:cubicBezTo>
                    <a:pt x="384" y="298"/>
                    <a:pt x="385" y="293"/>
                    <a:pt x="386" y="290"/>
                  </a:cubicBezTo>
                  <a:cubicBezTo>
                    <a:pt x="387" y="286"/>
                    <a:pt x="390" y="288"/>
                    <a:pt x="390" y="284"/>
                  </a:cubicBezTo>
                  <a:cubicBezTo>
                    <a:pt x="390" y="279"/>
                    <a:pt x="392" y="274"/>
                    <a:pt x="392" y="270"/>
                  </a:cubicBezTo>
                  <a:cubicBezTo>
                    <a:pt x="392" y="266"/>
                    <a:pt x="396" y="267"/>
                    <a:pt x="397" y="264"/>
                  </a:cubicBezTo>
                  <a:cubicBezTo>
                    <a:pt x="399" y="261"/>
                    <a:pt x="396" y="258"/>
                    <a:pt x="399" y="250"/>
                  </a:cubicBezTo>
                  <a:cubicBezTo>
                    <a:pt x="401" y="242"/>
                    <a:pt x="399" y="235"/>
                    <a:pt x="399" y="228"/>
                  </a:cubicBezTo>
                  <a:cubicBezTo>
                    <a:pt x="399" y="221"/>
                    <a:pt x="399" y="214"/>
                    <a:pt x="401" y="211"/>
                  </a:cubicBezTo>
                  <a:cubicBezTo>
                    <a:pt x="404" y="209"/>
                    <a:pt x="402" y="208"/>
                    <a:pt x="400" y="207"/>
                  </a:cubicBezTo>
                  <a:cubicBezTo>
                    <a:pt x="398" y="206"/>
                    <a:pt x="401" y="203"/>
                    <a:pt x="402" y="204"/>
                  </a:cubicBezTo>
                  <a:cubicBezTo>
                    <a:pt x="404" y="204"/>
                    <a:pt x="406" y="208"/>
                    <a:pt x="409" y="206"/>
                  </a:cubicBezTo>
                  <a:cubicBezTo>
                    <a:pt x="413" y="204"/>
                    <a:pt x="416" y="195"/>
                    <a:pt x="418" y="188"/>
                  </a:cubicBezTo>
                  <a:cubicBezTo>
                    <a:pt x="421" y="181"/>
                    <a:pt x="426" y="182"/>
                    <a:pt x="429" y="180"/>
                  </a:cubicBezTo>
                  <a:cubicBezTo>
                    <a:pt x="433" y="179"/>
                    <a:pt x="440" y="170"/>
                    <a:pt x="445" y="158"/>
                  </a:cubicBezTo>
                  <a:cubicBezTo>
                    <a:pt x="450" y="146"/>
                    <a:pt x="445" y="134"/>
                    <a:pt x="443" y="125"/>
                  </a:cubicBezTo>
                  <a:cubicBezTo>
                    <a:pt x="441" y="117"/>
                    <a:pt x="438" y="118"/>
                    <a:pt x="433" y="119"/>
                  </a:cubicBezTo>
                  <a:cubicBezTo>
                    <a:pt x="428" y="119"/>
                    <a:pt x="418" y="118"/>
                    <a:pt x="406" y="104"/>
                  </a:cubicBezTo>
                  <a:cubicBezTo>
                    <a:pt x="393" y="91"/>
                    <a:pt x="381" y="92"/>
                    <a:pt x="373" y="94"/>
                  </a:cubicBezTo>
                  <a:cubicBezTo>
                    <a:pt x="365" y="96"/>
                    <a:pt x="356" y="90"/>
                    <a:pt x="351" y="89"/>
                  </a:cubicBezTo>
                  <a:cubicBezTo>
                    <a:pt x="345" y="87"/>
                    <a:pt x="340" y="94"/>
                    <a:pt x="336" y="96"/>
                  </a:cubicBezTo>
                  <a:cubicBezTo>
                    <a:pt x="332" y="97"/>
                    <a:pt x="338" y="90"/>
                    <a:pt x="338" y="85"/>
                  </a:cubicBezTo>
                  <a:cubicBezTo>
                    <a:pt x="338" y="80"/>
                    <a:pt x="323" y="74"/>
                    <a:pt x="312" y="69"/>
                  </a:cubicBezTo>
                  <a:cubicBezTo>
                    <a:pt x="300" y="65"/>
                    <a:pt x="295" y="67"/>
                    <a:pt x="295" y="74"/>
                  </a:cubicBezTo>
                  <a:cubicBezTo>
                    <a:pt x="295" y="81"/>
                    <a:pt x="291" y="72"/>
                    <a:pt x="287" y="80"/>
                  </a:cubicBezTo>
                  <a:cubicBezTo>
                    <a:pt x="284" y="87"/>
                    <a:pt x="277" y="82"/>
                    <a:pt x="281" y="80"/>
                  </a:cubicBezTo>
                  <a:cubicBezTo>
                    <a:pt x="286" y="77"/>
                    <a:pt x="290" y="72"/>
                    <a:pt x="291" y="67"/>
                  </a:cubicBezTo>
                  <a:cubicBezTo>
                    <a:pt x="293" y="62"/>
                    <a:pt x="275" y="58"/>
                    <a:pt x="268" y="61"/>
                  </a:cubicBezTo>
                  <a:cubicBezTo>
                    <a:pt x="262" y="63"/>
                    <a:pt x="266" y="72"/>
                    <a:pt x="261" y="70"/>
                  </a:cubicBezTo>
                  <a:cubicBezTo>
                    <a:pt x="256" y="67"/>
                    <a:pt x="260" y="60"/>
                    <a:pt x="264" y="60"/>
                  </a:cubicBezTo>
                  <a:cubicBezTo>
                    <a:pt x="268" y="61"/>
                    <a:pt x="273" y="52"/>
                    <a:pt x="275" y="46"/>
                  </a:cubicBezTo>
                  <a:cubicBezTo>
                    <a:pt x="278" y="40"/>
                    <a:pt x="271" y="39"/>
                    <a:pt x="266" y="34"/>
                  </a:cubicBezTo>
                  <a:cubicBezTo>
                    <a:pt x="262" y="29"/>
                    <a:pt x="263" y="15"/>
                    <a:pt x="258" y="13"/>
                  </a:cubicBezTo>
                  <a:cubicBezTo>
                    <a:pt x="253" y="17"/>
                    <a:pt x="247" y="25"/>
                    <a:pt x="245" y="31"/>
                  </a:cubicBezTo>
                  <a:cubicBezTo>
                    <a:pt x="242" y="38"/>
                    <a:pt x="239" y="34"/>
                    <a:pt x="233" y="36"/>
                  </a:cubicBezTo>
                  <a:cubicBezTo>
                    <a:pt x="226" y="38"/>
                    <a:pt x="223" y="35"/>
                    <a:pt x="222" y="32"/>
                  </a:cubicBezTo>
                  <a:cubicBezTo>
                    <a:pt x="220" y="30"/>
                    <a:pt x="214" y="32"/>
                    <a:pt x="209" y="32"/>
                  </a:cubicBezTo>
                  <a:cubicBezTo>
                    <a:pt x="205" y="32"/>
                    <a:pt x="207" y="37"/>
                    <a:pt x="204" y="39"/>
                  </a:cubicBezTo>
                  <a:cubicBezTo>
                    <a:pt x="201" y="41"/>
                    <a:pt x="194" y="36"/>
                    <a:pt x="191" y="39"/>
                  </a:cubicBezTo>
                  <a:cubicBezTo>
                    <a:pt x="188" y="42"/>
                    <a:pt x="186" y="39"/>
                    <a:pt x="185" y="41"/>
                  </a:cubicBezTo>
                  <a:cubicBezTo>
                    <a:pt x="184" y="44"/>
                    <a:pt x="179" y="42"/>
                    <a:pt x="178" y="44"/>
                  </a:cubicBezTo>
                  <a:cubicBezTo>
                    <a:pt x="176" y="46"/>
                    <a:pt x="172" y="47"/>
                    <a:pt x="165" y="40"/>
                  </a:cubicBezTo>
                  <a:cubicBezTo>
                    <a:pt x="159" y="33"/>
                    <a:pt x="160" y="22"/>
                    <a:pt x="163" y="20"/>
                  </a:cubicBezTo>
                  <a:cubicBezTo>
                    <a:pt x="166" y="18"/>
                    <a:pt x="166" y="12"/>
                    <a:pt x="162" y="11"/>
                  </a:cubicBezTo>
                  <a:cubicBezTo>
                    <a:pt x="158" y="9"/>
                    <a:pt x="162" y="2"/>
                    <a:pt x="157" y="1"/>
                  </a:cubicBezTo>
                  <a:cubicBezTo>
                    <a:pt x="153" y="0"/>
                    <a:pt x="153" y="7"/>
                    <a:pt x="150" y="8"/>
                  </a:cubicBezTo>
                  <a:cubicBezTo>
                    <a:pt x="147" y="9"/>
                    <a:pt x="140" y="14"/>
                    <a:pt x="136" y="13"/>
                  </a:cubicBezTo>
                  <a:cubicBezTo>
                    <a:pt x="133" y="12"/>
                    <a:pt x="129" y="14"/>
                    <a:pt x="129" y="17"/>
                  </a:cubicBezTo>
                  <a:cubicBezTo>
                    <a:pt x="129" y="21"/>
                    <a:pt x="125" y="20"/>
                    <a:pt x="124" y="17"/>
                  </a:cubicBezTo>
                  <a:cubicBezTo>
                    <a:pt x="124" y="14"/>
                    <a:pt x="116" y="16"/>
                    <a:pt x="114" y="14"/>
                  </a:cubicBezTo>
                  <a:cubicBezTo>
                    <a:pt x="112" y="12"/>
                    <a:pt x="103" y="13"/>
                    <a:pt x="107" y="15"/>
                  </a:cubicBezTo>
                  <a:cubicBezTo>
                    <a:pt x="111" y="17"/>
                    <a:pt x="111" y="20"/>
                    <a:pt x="111" y="23"/>
                  </a:cubicBezTo>
                  <a:cubicBezTo>
                    <a:pt x="111" y="27"/>
                    <a:pt x="114" y="26"/>
                    <a:pt x="114" y="31"/>
                  </a:cubicBezTo>
                  <a:cubicBezTo>
                    <a:pt x="114" y="35"/>
                    <a:pt x="118" y="32"/>
                    <a:pt x="120" y="32"/>
                  </a:cubicBezTo>
                  <a:cubicBezTo>
                    <a:pt x="123" y="32"/>
                    <a:pt x="123" y="36"/>
                    <a:pt x="119" y="37"/>
                  </a:cubicBezTo>
                  <a:cubicBezTo>
                    <a:pt x="115" y="37"/>
                    <a:pt x="113" y="39"/>
                    <a:pt x="112" y="43"/>
                  </a:cubicBezTo>
                  <a:cubicBezTo>
                    <a:pt x="111" y="46"/>
                    <a:pt x="108" y="44"/>
                    <a:pt x="105" y="46"/>
                  </a:cubicBezTo>
                  <a:cubicBezTo>
                    <a:pt x="102" y="49"/>
                    <a:pt x="99" y="52"/>
                    <a:pt x="97" y="51"/>
                  </a:cubicBezTo>
                  <a:cubicBezTo>
                    <a:pt x="95" y="49"/>
                    <a:pt x="93" y="50"/>
                    <a:pt x="91" y="52"/>
                  </a:cubicBezTo>
                  <a:cubicBezTo>
                    <a:pt x="89" y="53"/>
                    <a:pt x="88" y="52"/>
                    <a:pt x="84" y="49"/>
                  </a:cubicBezTo>
                  <a:cubicBezTo>
                    <a:pt x="82" y="47"/>
                    <a:pt x="80" y="42"/>
                    <a:pt x="76" y="37"/>
                  </a:cubicBezTo>
                  <a:cubicBezTo>
                    <a:pt x="73" y="39"/>
                    <a:pt x="68" y="41"/>
                    <a:pt x="65" y="41"/>
                  </a:cubicBezTo>
                  <a:cubicBezTo>
                    <a:pt x="61" y="41"/>
                    <a:pt x="48" y="40"/>
                    <a:pt x="48" y="42"/>
                  </a:cubicBezTo>
                  <a:cubicBezTo>
                    <a:pt x="47" y="44"/>
                    <a:pt x="49" y="48"/>
                    <a:pt x="51" y="48"/>
                  </a:cubicBezTo>
                  <a:cubicBezTo>
                    <a:pt x="53" y="49"/>
                    <a:pt x="57" y="50"/>
                    <a:pt x="53" y="53"/>
                  </a:cubicBezTo>
                  <a:cubicBezTo>
                    <a:pt x="49" y="56"/>
                    <a:pt x="45" y="52"/>
                    <a:pt x="45" y="59"/>
                  </a:cubicBezTo>
                  <a:cubicBezTo>
                    <a:pt x="45" y="66"/>
                    <a:pt x="54" y="71"/>
                    <a:pt x="52" y="77"/>
                  </a:cubicBezTo>
                  <a:cubicBezTo>
                    <a:pt x="51" y="81"/>
                    <a:pt x="50" y="89"/>
                    <a:pt x="50" y="93"/>
                  </a:cubicBezTo>
                  <a:cubicBezTo>
                    <a:pt x="50" y="96"/>
                    <a:pt x="49" y="107"/>
                    <a:pt x="46" y="108"/>
                  </a:cubicBezTo>
                  <a:cubicBezTo>
                    <a:pt x="43" y="109"/>
                    <a:pt x="40" y="105"/>
                    <a:pt x="36" y="109"/>
                  </a:cubicBezTo>
                  <a:cubicBezTo>
                    <a:pt x="32" y="112"/>
                    <a:pt x="27" y="110"/>
                    <a:pt x="22" y="114"/>
                  </a:cubicBezTo>
                  <a:cubicBezTo>
                    <a:pt x="18" y="117"/>
                    <a:pt x="13" y="116"/>
                    <a:pt x="12" y="120"/>
                  </a:cubicBezTo>
                  <a:cubicBezTo>
                    <a:pt x="12" y="125"/>
                    <a:pt x="8" y="127"/>
                    <a:pt x="9" y="131"/>
                  </a:cubicBezTo>
                  <a:cubicBezTo>
                    <a:pt x="10" y="135"/>
                    <a:pt x="7" y="134"/>
                    <a:pt x="4" y="137"/>
                  </a:cubicBezTo>
                  <a:cubicBezTo>
                    <a:pt x="1" y="140"/>
                    <a:pt x="4" y="142"/>
                    <a:pt x="2" y="144"/>
                  </a:cubicBezTo>
                  <a:cubicBezTo>
                    <a:pt x="0" y="147"/>
                    <a:pt x="3" y="150"/>
                    <a:pt x="5" y="154"/>
                  </a:cubicBezTo>
                  <a:cubicBezTo>
                    <a:pt x="7" y="158"/>
                    <a:pt x="10" y="160"/>
                    <a:pt x="10" y="164"/>
                  </a:cubicBezTo>
                  <a:cubicBezTo>
                    <a:pt x="9" y="167"/>
                    <a:pt x="12" y="168"/>
                    <a:pt x="15" y="168"/>
                  </a:cubicBezTo>
                  <a:cubicBezTo>
                    <a:pt x="19" y="168"/>
                    <a:pt x="16" y="174"/>
                    <a:pt x="21" y="174"/>
                  </a:cubicBezTo>
                  <a:cubicBezTo>
                    <a:pt x="27" y="174"/>
                    <a:pt x="32" y="176"/>
                    <a:pt x="33" y="173"/>
                  </a:cubicBezTo>
                  <a:cubicBezTo>
                    <a:pt x="35" y="170"/>
                    <a:pt x="38" y="167"/>
                    <a:pt x="38" y="172"/>
                  </a:cubicBezTo>
                  <a:cubicBezTo>
                    <a:pt x="38" y="176"/>
                    <a:pt x="37" y="188"/>
                    <a:pt x="41" y="186"/>
                  </a:cubicBezTo>
                  <a:cubicBezTo>
                    <a:pt x="45" y="185"/>
                    <a:pt x="52" y="185"/>
                    <a:pt x="56" y="187"/>
                  </a:cubicBezTo>
                  <a:cubicBezTo>
                    <a:pt x="59" y="188"/>
                    <a:pt x="63" y="187"/>
                    <a:pt x="65" y="184"/>
                  </a:cubicBezTo>
                  <a:cubicBezTo>
                    <a:pt x="68" y="182"/>
                    <a:pt x="70" y="182"/>
                    <a:pt x="75" y="179"/>
                  </a:cubicBezTo>
                  <a:cubicBezTo>
                    <a:pt x="80" y="177"/>
                    <a:pt x="84" y="173"/>
                    <a:pt x="88" y="173"/>
                  </a:cubicBezTo>
                  <a:cubicBezTo>
                    <a:pt x="93" y="173"/>
                    <a:pt x="100" y="171"/>
                    <a:pt x="99" y="174"/>
                  </a:cubicBezTo>
                  <a:cubicBezTo>
                    <a:pt x="98" y="177"/>
                    <a:pt x="97" y="190"/>
                    <a:pt x="103" y="196"/>
                  </a:cubicBezTo>
                  <a:cubicBezTo>
                    <a:pt x="108" y="202"/>
                    <a:pt x="111" y="205"/>
                    <a:pt x="116" y="204"/>
                  </a:cubicBezTo>
                  <a:cubicBezTo>
                    <a:pt x="121" y="203"/>
                    <a:pt x="120" y="206"/>
                    <a:pt x="124" y="206"/>
                  </a:cubicBezTo>
                  <a:cubicBezTo>
                    <a:pt x="128" y="205"/>
                    <a:pt x="125" y="210"/>
                    <a:pt x="129" y="210"/>
                  </a:cubicBezTo>
                  <a:cubicBezTo>
                    <a:pt x="132" y="210"/>
                    <a:pt x="138" y="210"/>
                    <a:pt x="138" y="214"/>
                  </a:cubicBezTo>
                  <a:cubicBezTo>
                    <a:pt x="138" y="218"/>
                    <a:pt x="148" y="215"/>
                    <a:pt x="150" y="217"/>
                  </a:cubicBezTo>
                  <a:cubicBezTo>
                    <a:pt x="153" y="219"/>
                    <a:pt x="155" y="220"/>
                    <a:pt x="155" y="224"/>
                  </a:cubicBezTo>
                  <a:cubicBezTo>
                    <a:pt x="154" y="228"/>
                    <a:pt x="160" y="231"/>
                    <a:pt x="156" y="233"/>
                  </a:cubicBezTo>
                  <a:cubicBezTo>
                    <a:pt x="153" y="235"/>
                    <a:pt x="157" y="238"/>
                    <a:pt x="158" y="242"/>
                  </a:cubicBezTo>
                  <a:cubicBezTo>
                    <a:pt x="158" y="247"/>
                    <a:pt x="163" y="248"/>
                    <a:pt x="170" y="248"/>
                  </a:cubicBezTo>
                  <a:cubicBezTo>
                    <a:pt x="177" y="248"/>
                    <a:pt x="179" y="248"/>
                    <a:pt x="179" y="254"/>
                  </a:cubicBezTo>
                  <a:cubicBezTo>
                    <a:pt x="179" y="259"/>
                    <a:pt x="184" y="260"/>
                    <a:pt x="186" y="265"/>
                  </a:cubicBezTo>
                  <a:cubicBezTo>
                    <a:pt x="188" y="270"/>
                    <a:pt x="184" y="275"/>
                    <a:pt x="185" y="279"/>
                  </a:cubicBezTo>
                  <a:cubicBezTo>
                    <a:pt x="185" y="282"/>
                    <a:pt x="183" y="286"/>
                    <a:pt x="181" y="287"/>
                  </a:cubicBezTo>
                  <a:cubicBezTo>
                    <a:pt x="184" y="290"/>
                    <a:pt x="184" y="292"/>
                    <a:pt x="182" y="293"/>
                  </a:cubicBezTo>
                  <a:cubicBezTo>
                    <a:pt x="179" y="295"/>
                    <a:pt x="185" y="299"/>
                    <a:pt x="184" y="307"/>
                  </a:cubicBezTo>
                  <a:cubicBezTo>
                    <a:pt x="182" y="314"/>
                    <a:pt x="182" y="316"/>
                    <a:pt x="190" y="316"/>
                  </a:cubicBezTo>
                  <a:cubicBezTo>
                    <a:pt x="197" y="316"/>
                    <a:pt x="197" y="319"/>
                    <a:pt x="199" y="317"/>
                  </a:cubicBezTo>
                  <a:cubicBezTo>
                    <a:pt x="202" y="315"/>
                    <a:pt x="206" y="323"/>
                    <a:pt x="207" y="326"/>
                  </a:cubicBezTo>
                  <a:cubicBezTo>
                    <a:pt x="208" y="330"/>
                    <a:pt x="211" y="339"/>
                    <a:pt x="213" y="339"/>
                  </a:cubicBezTo>
                  <a:cubicBezTo>
                    <a:pt x="214" y="339"/>
                    <a:pt x="218" y="335"/>
                    <a:pt x="222" y="337"/>
                  </a:cubicBezTo>
                  <a:cubicBezTo>
                    <a:pt x="226" y="339"/>
                    <a:pt x="221" y="351"/>
                    <a:pt x="221" y="357"/>
                  </a:cubicBezTo>
                  <a:cubicBezTo>
                    <a:pt x="224" y="357"/>
                    <a:pt x="227" y="357"/>
                    <a:pt x="228" y="358"/>
                  </a:cubicBezTo>
                  <a:cubicBezTo>
                    <a:pt x="230" y="359"/>
                    <a:pt x="231" y="372"/>
                    <a:pt x="230" y="375"/>
                  </a:cubicBezTo>
                  <a:cubicBezTo>
                    <a:pt x="229" y="377"/>
                    <a:pt x="221" y="380"/>
                    <a:pt x="217" y="382"/>
                  </a:cubicBezTo>
                  <a:cubicBezTo>
                    <a:pt x="212" y="385"/>
                    <a:pt x="202" y="395"/>
                    <a:pt x="197" y="403"/>
                  </a:cubicBezTo>
                  <a:cubicBezTo>
                    <a:pt x="194" y="408"/>
                    <a:pt x="190" y="411"/>
                    <a:pt x="187" y="415"/>
                  </a:cubicBezTo>
                  <a:cubicBezTo>
                    <a:pt x="189" y="415"/>
                    <a:pt x="190" y="415"/>
                    <a:pt x="191" y="415"/>
                  </a:cubicBezTo>
                  <a:cubicBezTo>
                    <a:pt x="193" y="413"/>
                    <a:pt x="196" y="413"/>
                    <a:pt x="200" y="418"/>
                  </a:cubicBezTo>
                  <a:cubicBezTo>
                    <a:pt x="204" y="423"/>
                    <a:pt x="204" y="426"/>
                    <a:pt x="205" y="426"/>
                  </a:cubicBezTo>
                  <a:cubicBezTo>
                    <a:pt x="207" y="426"/>
                    <a:pt x="209" y="420"/>
                    <a:pt x="212" y="424"/>
                  </a:cubicBezTo>
                  <a:cubicBezTo>
                    <a:pt x="215" y="428"/>
                    <a:pt x="223" y="432"/>
                    <a:pt x="224" y="434"/>
                  </a:cubicBezTo>
                  <a:cubicBezTo>
                    <a:pt x="226" y="436"/>
                    <a:pt x="232" y="437"/>
                    <a:pt x="232" y="443"/>
                  </a:cubicBezTo>
                  <a:cubicBezTo>
                    <a:pt x="232" y="446"/>
                    <a:pt x="230" y="454"/>
                    <a:pt x="233" y="460"/>
                  </a:cubicBezTo>
                  <a:cubicBezTo>
                    <a:pt x="235" y="458"/>
                    <a:pt x="236" y="456"/>
                    <a:pt x="238" y="45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12" name="Freeform 107"/>
            <p:cNvSpPr>
              <a:spLocks noChangeArrowheads="1"/>
            </p:cNvSpPr>
            <p:nvPr/>
          </p:nvSpPr>
          <p:spPr bwMode="auto">
            <a:xfrm>
              <a:off x="2376496" y="3146429"/>
              <a:ext cx="106364" cy="117475"/>
            </a:xfrm>
            <a:custGeom>
              <a:avLst/>
              <a:gdLst>
                <a:gd name="T0" fmla="*/ 55 w 56"/>
                <a:gd name="T1" fmla="*/ 30 h 62"/>
                <a:gd name="T2" fmla="*/ 47 w 56"/>
                <a:gd name="T3" fmla="*/ 21 h 62"/>
                <a:gd name="T4" fmla="*/ 35 w 56"/>
                <a:gd name="T5" fmla="*/ 11 h 62"/>
                <a:gd name="T6" fmla="*/ 28 w 56"/>
                <a:gd name="T7" fmla="*/ 13 h 62"/>
                <a:gd name="T8" fmla="*/ 23 w 56"/>
                <a:gd name="T9" fmla="*/ 5 h 62"/>
                <a:gd name="T10" fmla="*/ 14 w 56"/>
                <a:gd name="T11" fmla="*/ 2 h 62"/>
                <a:gd name="T12" fmla="*/ 10 w 56"/>
                <a:gd name="T13" fmla="*/ 2 h 62"/>
                <a:gd name="T14" fmla="*/ 7 w 56"/>
                <a:gd name="T15" fmla="*/ 8 h 62"/>
                <a:gd name="T16" fmla="*/ 3 w 56"/>
                <a:gd name="T17" fmla="*/ 27 h 62"/>
                <a:gd name="T18" fmla="*/ 0 w 56"/>
                <a:gd name="T19" fmla="*/ 42 h 62"/>
                <a:gd name="T20" fmla="*/ 3 w 56"/>
                <a:gd name="T21" fmla="*/ 49 h 62"/>
                <a:gd name="T22" fmla="*/ 2 w 56"/>
                <a:gd name="T23" fmla="*/ 54 h 62"/>
                <a:gd name="T24" fmla="*/ 7 w 56"/>
                <a:gd name="T25" fmla="*/ 56 h 62"/>
                <a:gd name="T26" fmla="*/ 21 w 56"/>
                <a:gd name="T27" fmla="*/ 60 h 62"/>
                <a:gd name="T28" fmla="*/ 30 w 56"/>
                <a:gd name="T29" fmla="*/ 60 h 62"/>
                <a:gd name="T30" fmla="*/ 47 w 56"/>
                <a:gd name="T31" fmla="*/ 57 h 62"/>
                <a:gd name="T32" fmla="*/ 56 w 56"/>
                <a:gd name="T33" fmla="*/ 47 h 62"/>
                <a:gd name="T34" fmla="*/ 55 w 56"/>
                <a:gd name="T35" fmla="*/ 30 h 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6"/>
                <a:gd name="T55" fmla="*/ 0 h 62"/>
                <a:gd name="T56" fmla="*/ 56 w 56"/>
                <a:gd name="T57" fmla="*/ 62 h 6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6" h="62">
                  <a:moveTo>
                    <a:pt x="55" y="30"/>
                  </a:moveTo>
                  <a:cubicBezTo>
                    <a:pt x="55" y="24"/>
                    <a:pt x="49" y="23"/>
                    <a:pt x="47" y="21"/>
                  </a:cubicBezTo>
                  <a:cubicBezTo>
                    <a:pt x="46" y="19"/>
                    <a:pt x="38" y="15"/>
                    <a:pt x="35" y="11"/>
                  </a:cubicBezTo>
                  <a:cubicBezTo>
                    <a:pt x="32" y="7"/>
                    <a:pt x="30" y="13"/>
                    <a:pt x="28" y="13"/>
                  </a:cubicBezTo>
                  <a:cubicBezTo>
                    <a:pt x="27" y="13"/>
                    <a:pt x="27" y="10"/>
                    <a:pt x="23" y="5"/>
                  </a:cubicBezTo>
                  <a:cubicBezTo>
                    <a:pt x="19" y="0"/>
                    <a:pt x="16" y="0"/>
                    <a:pt x="14" y="2"/>
                  </a:cubicBezTo>
                  <a:cubicBezTo>
                    <a:pt x="13" y="2"/>
                    <a:pt x="12" y="2"/>
                    <a:pt x="10" y="2"/>
                  </a:cubicBezTo>
                  <a:cubicBezTo>
                    <a:pt x="8" y="4"/>
                    <a:pt x="7" y="6"/>
                    <a:pt x="7" y="8"/>
                  </a:cubicBezTo>
                  <a:cubicBezTo>
                    <a:pt x="7" y="13"/>
                    <a:pt x="3" y="18"/>
                    <a:pt x="3" y="27"/>
                  </a:cubicBezTo>
                  <a:cubicBezTo>
                    <a:pt x="3" y="36"/>
                    <a:pt x="0" y="35"/>
                    <a:pt x="0" y="42"/>
                  </a:cubicBezTo>
                  <a:cubicBezTo>
                    <a:pt x="0" y="49"/>
                    <a:pt x="2" y="48"/>
                    <a:pt x="3" y="49"/>
                  </a:cubicBezTo>
                  <a:cubicBezTo>
                    <a:pt x="4" y="49"/>
                    <a:pt x="3" y="52"/>
                    <a:pt x="2" y="54"/>
                  </a:cubicBezTo>
                  <a:cubicBezTo>
                    <a:pt x="3" y="55"/>
                    <a:pt x="5" y="56"/>
                    <a:pt x="7" y="56"/>
                  </a:cubicBezTo>
                  <a:cubicBezTo>
                    <a:pt x="11" y="55"/>
                    <a:pt x="16" y="57"/>
                    <a:pt x="21" y="60"/>
                  </a:cubicBezTo>
                  <a:cubicBezTo>
                    <a:pt x="27" y="62"/>
                    <a:pt x="25" y="59"/>
                    <a:pt x="30" y="60"/>
                  </a:cubicBezTo>
                  <a:cubicBezTo>
                    <a:pt x="35" y="60"/>
                    <a:pt x="41" y="61"/>
                    <a:pt x="47" y="57"/>
                  </a:cubicBezTo>
                  <a:cubicBezTo>
                    <a:pt x="51" y="55"/>
                    <a:pt x="53" y="51"/>
                    <a:pt x="56" y="47"/>
                  </a:cubicBezTo>
                  <a:cubicBezTo>
                    <a:pt x="53" y="41"/>
                    <a:pt x="55" y="33"/>
                    <a:pt x="55" y="3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13" name="Freeform 108"/>
            <p:cNvSpPr>
              <a:spLocks noEditPoints="1" noChangeArrowheads="1"/>
            </p:cNvSpPr>
            <p:nvPr/>
          </p:nvSpPr>
          <p:spPr bwMode="auto">
            <a:xfrm>
              <a:off x="2043120" y="2951166"/>
              <a:ext cx="436565" cy="860426"/>
            </a:xfrm>
            <a:custGeom>
              <a:avLst/>
              <a:gdLst>
                <a:gd name="T0" fmla="*/ 65 w 228"/>
                <a:gd name="T1" fmla="*/ 427 h 450"/>
                <a:gd name="T2" fmla="*/ 60 w 228"/>
                <a:gd name="T3" fmla="*/ 417 h 450"/>
                <a:gd name="T4" fmla="*/ 56 w 228"/>
                <a:gd name="T5" fmla="*/ 448 h 450"/>
                <a:gd name="T6" fmla="*/ 80 w 228"/>
                <a:gd name="T7" fmla="*/ 449 h 450"/>
                <a:gd name="T8" fmla="*/ 87 w 228"/>
                <a:gd name="T9" fmla="*/ 441 h 450"/>
                <a:gd name="T10" fmla="*/ 218 w 228"/>
                <a:gd name="T11" fmla="*/ 46 h 450"/>
                <a:gd name="T12" fmla="*/ 212 w 228"/>
                <a:gd name="T13" fmla="*/ 64 h 450"/>
                <a:gd name="T14" fmla="*/ 194 w 228"/>
                <a:gd name="T15" fmla="*/ 70 h 450"/>
                <a:gd name="T16" fmla="*/ 172 w 228"/>
                <a:gd name="T17" fmla="*/ 67 h 450"/>
                <a:gd name="T18" fmla="*/ 185 w 228"/>
                <a:gd name="T19" fmla="*/ 44 h 450"/>
                <a:gd name="T20" fmla="*/ 151 w 228"/>
                <a:gd name="T21" fmla="*/ 27 h 450"/>
                <a:gd name="T22" fmla="*/ 123 w 228"/>
                <a:gd name="T23" fmla="*/ 3 h 450"/>
                <a:gd name="T24" fmla="*/ 105 w 228"/>
                <a:gd name="T25" fmla="*/ 10 h 450"/>
                <a:gd name="T26" fmla="*/ 82 w 228"/>
                <a:gd name="T27" fmla="*/ 5 h 450"/>
                <a:gd name="T28" fmla="*/ 72 w 228"/>
                <a:gd name="T29" fmla="*/ 25 h 450"/>
                <a:gd name="T30" fmla="*/ 58 w 228"/>
                <a:gd name="T31" fmla="*/ 43 h 450"/>
                <a:gd name="T32" fmla="*/ 60 w 228"/>
                <a:gd name="T33" fmla="*/ 63 h 450"/>
                <a:gd name="T34" fmla="*/ 49 w 228"/>
                <a:gd name="T35" fmla="*/ 78 h 450"/>
                <a:gd name="T36" fmla="*/ 41 w 228"/>
                <a:gd name="T37" fmla="*/ 94 h 450"/>
                <a:gd name="T38" fmla="*/ 37 w 228"/>
                <a:gd name="T39" fmla="*/ 115 h 450"/>
                <a:gd name="T40" fmla="*/ 40 w 228"/>
                <a:gd name="T41" fmla="*/ 138 h 450"/>
                <a:gd name="T42" fmla="*/ 40 w 228"/>
                <a:gd name="T43" fmla="*/ 157 h 450"/>
                <a:gd name="T44" fmla="*/ 37 w 228"/>
                <a:gd name="T45" fmla="*/ 180 h 450"/>
                <a:gd name="T46" fmla="*/ 28 w 228"/>
                <a:gd name="T47" fmla="*/ 206 h 450"/>
                <a:gd name="T48" fmla="*/ 25 w 228"/>
                <a:gd name="T49" fmla="*/ 216 h 450"/>
                <a:gd name="T50" fmla="*/ 21 w 228"/>
                <a:gd name="T51" fmla="*/ 232 h 450"/>
                <a:gd name="T52" fmla="*/ 20 w 228"/>
                <a:gd name="T53" fmla="*/ 248 h 450"/>
                <a:gd name="T54" fmla="*/ 18 w 228"/>
                <a:gd name="T55" fmla="*/ 272 h 450"/>
                <a:gd name="T56" fmla="*/ 21 w 228"/>
                <a:gd name="T57" fmla="*/ 285 h 450"/>
                <a:gd name="T58" fmla="*/ 26 w 228"/>
                <a:gd name="T59" fmla="*/ 296 h 450"/>
                <a:gd name="T60" fmla="*/ 23 w 228"/>
                <a:gd name="T61" fmla="*/ 305 h 450"/>
                <a:gd name="T62" fmla="*/ 21 w 228"/>
                <a:gd name="T63" fmla="*/ 323 h 450"/>
                <a:gd name="T64" fmla="*/ 13 w 228"/>
                <a:gd name="T65" fmla="*/ 338 h 450"/>
                <a:gd name="T66" fmla="*/ 9 w 228"/>
                <a:gd name="T67" fmla="*/ 355 h 450"/>
                <a:gd name="T68" fmla="*/ 3 w 228"/>
                <a:gd name="T69" fmla="*/ 373 h 450"/>
                <a:gd name="T70" fmla="*/ 15 w 228"/>
                <a:gd name="T71" fmla="*/ 384 h 450"/>
                <a:gd name="T72" fmla="*/ 21 w 228"/>
                <a:gd name="T73" fmla="*/ 401 h 450"/>
                <a:gd name="T74" fmla="*/ 47 w 228"/>
                <a:gd name="T75" fmla="*/ 404 h 450"/>
                <a:gd name="T76" fmla="*/ 52 w 228"/>
                <a:gd name="T77" fmla="*/ 395 h 450"/>
                <a:gd name="T78" fmla="*/ 53 w 228"/>
                <a:gd name="T79" fmla="*/ 376 h 450"/>
                <a:gd name="T80" fmla="*/ 66 w 228"/>
                <a:gd name="T81" fmla="*/ 364 h 450"/>
                <a:gd name="T82" fmla="*/ 87 w 228"/>
                <a:gd name="T83" fmla="*/ 340 h 450"/>
                <a:gd name="T84" fmla="*/ 78 w 228"/>
                <a:gd name="T85" fmla="*/ 326 h 450"/>
                <a:gd name="T86" fmla="*/ 89 w 228"/>
                <a:gd name="T87" fmla="*/ 299 h 450"/>
                <a:gd name="T88" fmla="*/ 95 w 228"/>
                <a:gd name="T89" fmla="*/ 285 h 450"/>
                <a:gd name="T90" fmla="*/ 102 w 228"/>
                <a:gd name="T91" fmla="*/ 270 h 450"/>
                <a:gd name="T92" fmla="*/ 109 w 228"/>
                <a:gd name="T93" fmla="*/ 269 h 450"/>
                <a:gd name="T94" fmla="*/ 106 w 228"/>
                <a:gd name="T95" fmla="*/ 262 h 450"/>
                <a:gd name="T96" fmla="*/ 98 w 228"/>
                <a:gd name="T97" fmla="*/ 251 h 450"/>
                <a:gd name="T98" fmla="*/ 115 w 228"/>
                <a:gd name="T99" fmla="*/ 245 h 450"/>
                <a:gd name="T100" fmla="*/ 129 w 228"/>
                <a:gd name="T101" fmla="*/ 228 h 450"/>
                <a:gd name="T102" fmla="*/ 133 w 228"/>
                <a:gd name="T103" fmla="*/ 215 h 450"/>
                <a:gd name="T104" fmla="*/ 183 w 228"/>
                <a:gd name="T105" fmla="*/ 203 h 450"/>
                <a:gd name="T106" fmla="*/ 189 w 228"/>
                <a:gd name="T107" fmla="*/ 181 h 450"/>
                <a:gd name="T108" fmla="*/ 180 w 228"/>
                <a:gd name="T109" fmla="*/ 164 h 450"/>
                <a:gd name="T110" fmla="*/ 176 w 228"/>
                <a:gd name="T111" fmla="*/ 156 h 450"/>
                <a:gd name="T112" fmla="*/ 174 w 228"/>
                <a:gd name="T113" fmla="*/ 144 h 450"/>
                <a:gd name="T114" fmla="*/ 181 w 228"/>
                <a:gd name="T115" fmla="*/ 110 h 450"/>
                <a:gd name="T116" fmla="*/ 214 w 228"/>
                <a:gd name="T117" fmla="*/ 71 h 450"/>
                <a:gd name="T118" fmla="*/ 225 w 228"/>
                <a:gd name="T119" fmla="*/ 47 h 45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28"/>
                <a:gd name="T181" fmla="*/ 0 h 450"/>
                <a:gd name="T182" fmla="*/ 228 w 228"/>
                <a:gd name="T183" fmla="*/ 450 h 45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28" h="450">
                  <a:moveTo>
                    <a:pt x="87" y="441"/>
                  </a:moveTo>
                  <a:cubicBezTo>
                    <a:pt x="81" y="441"/>
                    <a:pt x="68" y="430"/>
                    <a:pt x="65" y="427"/>
                  </a:cubicBezTo>
                  <a:cubicBezTo>
                    <a:pt x="61" y="424"/>
                    <a:pt x="64" y="421"/>
                    <a:pt x="59" y="421"/>
                  </a:cubicBezTo>
                  <a:cubicBezTo>
                    <a:pt x="55" y="422"/>
                    <a:pt x="58" y="418"/>
                    <a:pt x="60" y="417"/>
                  </a:cubicBezTo>
                  <a:cubicBezTo>
                    <a:pt x="62" y="415"/>
                    <a:pt x="59" y="411"/>
                    <a:pt x="56" y="410"/>
                  </a:cubicBezTo>
                  <a:cubicBezTo>
                    <a:pt x="56" y="417"/>
                    <a:pt x="54" y="447"/>
                    <a:pt x="56" y="448"/>
                  </a:cubicBezTo>
                  <a:cubicBezTo>
                    <a:pt x="58" y="448"/>
                    <a:pt x="71" y="446"/>
                    <a:pt x="75" y="449"/>
                  </a:cubicBezTo>
                  <a:cubicBezTo>
                    <a:pt x="77" y="449"/>
                    <a:pt x="79" y="450"/>
                    <a:pt x="80" y="449"/>
                  </a:cubicBezTo>
                  <a:cubicBezTo>
                    <a:pt x="83" y="446"/>
                    <a:pt x="90" y="447"/>
                    <a:pt x="94" y="445"/>
                  </a:cubicBezTo>
                  <a:cubicBezTo>
                    <a:pt x="98" y="442"/>
                    <a:pt x="93" y="442"/>
                    <a:pt x="87" y="441"/>
                  </a:cubicBezTo>
                  <a:close/>
                  <a:moveTo>
                    <a:pt x="225" y="47"/>
                  </a:moveTo>
                  <a:cubicBezTo>
                    <a:pt x="224" y="46"/>
                    <a:pt x="221" y="46"/>
                    <a:pt x="218" y="46"/>
                  </a:cubicBezTo>
                  <a:cubicBezTo>
                    <a:pt x="218" y="46"/>
                    <a:pt x="218" y="47"/>
                    <a:pt x="218" y="47"/>
                  </a:cubicBezTo>
                  <a:cubicBezTo>
                    <a:pt x="219" y="52"/>
                    <a:pt x="216" y="64"/>
                    <a:pt x="212" y="64"/>
                  </a:cubicBezTo>
                  <a:cubicBezTo>
                    <a:pt x="209" y="63"/>
                    <a:pt x="206" y="69"/>
                    <a:pt x="203" y="68"/>
                  </a:cubicBezTo>
                  <a:cubicBezTo>
                    <a:pt x="201" y="67"/>
                    <a:pt x="197" y="72"/>
                    <a:pt x="194" y="70"/>
                  </a:cubicBezTo>
                  <a:cubicBezTo>
                    <a:pt x="190" y="68"/>
                    <a:pt x="186" y="71"/>
                    <a:pt x="183" y="69"/>
                  </a:cubicBezTo>
                  <a:cubicBezTo>
                    <a:pt x="180" y="67"/>
                    <a:pt x="172" y="69"/>
                    <a:pt x="172" y="67"/>
                  </a:cubicBezTo>
                  <a:cubicBezTo>
                    <a:pt x="172" y="65"/>
                    <a:pt x="176" y="65"/>
                    <a:pt x="176" y="59"/>
                  </a:cubicBezTo>
                  <a:cubicBezTo>
                    <a:pt x="176" y="53"/>
                    <a:pt x="186" y="47"/>
                    <a:pt x="185" y="44"/>
                  </a:cubicBezTo>
                  <a:cubicBezTo>
                    <a:pt x="183" y="42"/>
                    <a:pt x="166" y="37"/>
                    <a:pt x="164" y="34"/>
                  </a:cubicBezTo>
                  <a:cubicBezTo>
                    <a:pt x="161" y="31"/>
                    <a:pt x="158" y="28"/>
                    <a:pt x="151" y="27"/>
                  </a:cubicBezTo>
                  <a:cubicBezTo>
                    <a:pt x="145" y="27"/>
                    <a:pt x="145" y="23"/>
                    <a:pt x="139" y="19"/>
                  </a:cubicBezTo>
                  <a:cubicBezTo>
                    <a:pt x="134" y="16"/>
                    <a:pt x="126" y="8"/>
                    <a:pt x="123" y="3"/>
                  </a:cubicBezTo>
                  <a:cubicBezTo>
                    <a:pt x="119" y="3"/>
                    <a:pt x="113" y="2"/>
                    <a:pt x="112" y="4"/>
                  </a:cubicBezTo>
                  <a:cubicBezTo>
                    <a:pt x="110" y="6"/>
                    <a:pt x="108" y="15"/>
                    <a:pt x="105" y="10"/>
                  </a:cubicBezTo>
                  <a:cubicBezTo>
                    <a:pt x="103" y="6"/>
                    <a:pt x="97" y="6"/>
                    <a:pt x="92" y="5"/>
                  </a:cubicBezTo>
                  <a:cubicBezTo>
                    <a:pt x="87" y="4"/>
                    <a:pt x="88" y="0"/>
                    <a:pt x="82" y="5"/>
                  </a:cubicBezTo>
                  <a:cubicBezTo>
                    <a:pt x="80" y="8"/>
                    <a:pt x="77" y="10"/>
                    <a:pt x="74" y="12"/>
                  </a:cubicBezTo>
                  <a:cubicBezTo>
                    <a:pt x="74" y="17"/>
                    <a:pt x="73" y="23"/>
                    <a:pt x="72" y="25"/>
                  </a:cubicBezTo>
                  <a:cubicBezTo>
                    <a:pt x="70" y="28"/>
                    <a:pt x="59" y="33"/>
                    <a:pt x="59" y="35"/>
                  </a:cubicBezTo>
                  <a:cubicBezTo>
                    <a:pt x="59" y="38"/>
                    <a:pt x="60" y="42"/>
                    <a:pt x="58" y="43"/>
                  </a:cubicBezTo>
                  <a:cubicBezTo>
                    <a:pt x="56" y="45"/>
                    <a:pt x="63" y="54"/>
                    <a:pt x="59" y="56"/>
                  </a:cubicBezTo>
                  <a:cubicBezTo>
                    <a:pt x="56" y="58"/>
                    <a:pt x="62" y="61"/>
                    <a:pt x="60" y="63"/>
                  </a:cubicBezTo>
                  <a:cubicBezTo>
                    <a:pt x="57" y="65"/>
                    <a:pt x="53" y="66"/>
                    <a:pt x="53" y="69"/>
                  </a:cubicBezTo>
                  <a:cubicBezTo>
                    <a:pt x="53" y="71"/>
                    <a:pt x="53" y="77"/>
                    <a:pt x="49" y="78"/>
                  </a:cubicBezTo>
                  <a:cubicBezTo>
                    <a:pt x="46" y="79"/>
                    <a:pt x="44" y="84"/>
                    <a:pt x="44" y="88"/>
                  </a:cubicBezTo>
                  <a:cubicBezTo>
                    <a:pt x="44" y="92"/>
                    <a:pt x="40" y="89"/>
                    <a:pt x="41" y="94"/>
                  </a:cubicBezTo>
                  <a:cubicBezTo>
                    <a:pt x="43" y="99"/>
                    <a:pt x="45" y="105"/>
                    <a:pt x="41" y="106"/>
                  </a:cubicBezTo>
                  <a:cubicBezTo>
                    <a:pt x="38" y="107"/>
                    <a:pt x="39" y="115"/>
                    <a:pt x="37" y="115"/>
                  </a:cubicBezTo>
                  <a:cubicBezTo>
                    <a:pt x="35" y="115"/>
                    <a:pt x="34" y="123"/>
                    <a:pt x="37" y="127"/>
                  </a:cubicBezTo>
                  <a:cubicBezTo>
                    <a:pt x="40" y="131"/>
                    <a:pt x="40" y="134"/>
                    <a:pt x="40" y="138"/>
                  </a:cubicBezTo>
                  <a:cubicBezTo>
                    <a:pt x="40" y="142"/>
                    <a:pt x="44" y="144"/>
                    <a:pt x="43" y="148"/>
                  </a:cubicBezTo>
                  <a:cubicBezTo>
                    <a:pt x="42" y="152"/>
                    <a:pt x="42" y="155"/>
                    <a:pt x="40" y="157"/>
                  </a:cubicBezTo>
                  <a:cubicBezTo>
                    <a:pt x="38" y="159"/>
                    <a:pt x="40" y="164"/>
                    <a:pt x="37" y="165"/>
                  </a:cubicBezTo>
                  <a:cubicBezTo>
                    <a:pt x="34" y="167"/>
                    <a:pt x="39" y="177"/>
                    <a:pt x="37" y="180"/>
                  </a:cubicBezTo>
                  <a:cubicBezTo>
                    <a:pt x="34" y="182"/>
                    <a:pt x="28" y="183"/>
                    <a:pt x="28" y="191"/>
                  </a:cubicBezTo>
                  <a:cubicBezTo>
                    <a:pt x="28" y="198"/>
                    <a:pt x="29" y="202"/>
                    <a:pt x="28" y="206"/>
                  </a:cubicBezTo>
                  <a:cubicBezTo>
                    <a:pt x="28" y="208"/>
                    <a:pt x="32" y="208"/>
                    <a:pt x="31" y="212"/>
                  </a:cubicBezTo>
                  <a:cubicBezTo>
                    <a:pt x="31" y="216"/>
                    <a:pt x="25" y="214"/>
                    <a:pt x="25" y="216"/>
                  </a:cubicBezTo>
                  <a:cubicBezTo>
                    <a:pt x="24" y="219"/>
                    <a:pt x="26" y="225"/>
                    <a:pt x="24" y="225"/>
                  </a:cubicBezTo>
                  <a:cubicBezTo>
                    <a:pt x="22" y="225"/>
                    <a:pt x="21" y="227"/>
                    <a:pt x="21" y="232"/>
                  </a:cubicBezTo>
                  <a:cubicBezTo>
                    <a:pt x="21" y="237"/>
                    <a:pt x="18" y="237"/>
                    <a:pt x="18" y="240"/>
                  </a:cubicBezTo>
                  <a:cubicBezTo>
                    <a:pt x="18" y="242"/>
                    <a:pt x="20" y="245"/>
                    <a:pt x="20" y="248"/>
                  </a:cubicBezTo>
                  <a:cubicBezTo>
                    <a:pt x="20" y="250"/>
                    <a:pt x="22" y="259"/>
                    <a:pt x="20" y="260"/>
                  </a:cubicBezTo>
                  <a:cubicBezTo>
                    <a:pt x="17" y="260"/>
                    <a:pt x="16" y="270"/>
                    <a:pt x="18" y="272"/>
                  </a:cubicBezTo>
                  <a:cubicBezTo>
                    <a:pt x="20" y="273"/>
                    <a:pt x="20" y="276"/>
                    <a:pt x="19" y="278"/>
                  </a:cubicBezTo>
                  <a:cubicBezTo>
                    <a:pt x="18" y="280"/>
                    <a:pt x="24" y="282"/>
                    <a:pt x="21" y="285"/>
                  </a:cubicBezTo>
                  <a:cubicBezTo>
                    <a:pt x="18" y="288"/>
                    <a:pt x="20" y="292"/>
                    <a:pt x="24" y="291"/>
                  </a:cubicBezTo>
                  <a:cubicBezTo>
                    <a:pt x="27" y="290"/>
                    <a:pt x="29" y="296"/>
                    <a:pt x="26" y="296"/>
                  </a:cubicBezTo>
                  <a:cubicBezTo>
                    <a:pt x="22" y="296"/>
                    <a:pt x="18" y="296"/>
                    <a:pt x="21" y="298"/>
                  </a:cubicBezTo>
                  <a:cubicBezTo>
                    <a:pt x="24" y="300"/>
                    <a:pt x="27" y="304"/>
                    <a:pt x="23" y="305"/>
                  </a:cubicBezTo>
                  <a:cubicBezTo>
                    <a:pt x="19" y="307"/>
                    <a:pt x="22" y="310"/>
                    <a:pt x="21" y="314"/>
                  </a:cubicBezTo>
                  <a:cubicBezTo>
                    <a:pt x="20" y="318"/>
                    <a:pt x="24" y="322"/>
                    <a:pt x="21" y="323"/>
                  </a:cubicBezTo>
                  <a:cubicBezTo>
                    <a:pt x="18" y="324"/>
                    <a:pt x="22" y="330"/>
                    <a:pt x="18" y="331"/>
                  </a:cubicBezTo>
                  <a:cubicBezTo>
                    <a:pt x="13" y="331"/>
                    <a:pt x="16" y="336"/>
                    <a:pt x="13" y="338"/>
                  </a:cubicBezTo>
                  <a:cubicBezTo>
                    <a:pt x="10" y="341"/>
                    <a:pt x="17" y="345"/>
                    <a:pt x="13" y="347"/>
                  </a:cubicBezTo>
                  <a:cubicBezTo>
                    <a:pt x="10" y="349"/>
                    <a:pt x="12" y="355"/>
                    <a:pt x="9" y="355"/>
                  </a:cubicBezTo>
                  <a:cubicBezTo>
                    <a:pt x="5" y="355"/>
                    <a:pt x="3" y="360"/>
                    <a:pt x="2" y="362"/>
                  </a:cubicBezTo>
                  <a:cubicBezTo>
                    <a:pt x="2" y="365"/>
                    <a:pt x="0" y="369"/>
                    <a:pt x="3" y="373"/>
                  </a:cubicBezTo>
                  <a:cubicBezTo>
                    <a:pt x="6" y="376"/>
                    <a:pt x="2" y="379"/>
                    <a:pt x="5" y="380"/>
                  </a:cubicBezTo>
                  <a:cubicBezTo>
                    <a:pt x="7" y="382"/>
                    <a:pt x="17" y="380"/>
                    <a:pt x="15" y="384"/>
                  </a:cubicBezTo>
                  <a:cubicBezTo>
                    <a:pt x="14" y="388"/>
                    <a:pt x="14" y="396"/>
                    <a:pt x="16" y="396"/>
                  </a:cubicBezTo>
                  <a:cubicBezTo>
                    <a:pt x="18" y="396"/>
                    <a:pt x="19" y="402"/>
                    <a:pt x="21" y="401"/>
                  </a:cubicBezTo>
                  <a:cubicBezTo>
                    <a:pt x="24" y="401"/>
                    <a:pt x="36" y="399"/>
                    <a:pt x="41" y="401"/>
                  </a:cubicBezTo>
                  <a:cubicBezTo>
                    <a:pt x="44" y="402"/>
                    <a:pt x="46" y="403"/>
                    <a:pt x="47" y="404"/>
                  </a:cubicBezTo>
                  <a:cubicBezTo>
                    <a:pt x="50" y="403"/>
                    <a:pt x="57" y="407"/>
                    <a:pt x="58" y="406"/>
                  </a:cubicBezTo>
                  <a:cubicBezTo>
                    <a:pt x="60" y="404"/>
                    <a:pt x="52" y="398"/>
                    <a:pt x="52" y="395"/>
                  </a:cubicBezTo>
                  <a:cubicBezTo>
                    <a:pt x="52" y="393"/>
                    <a:pt x="51" y="389"/>
                    <a:pt x="51" y="387"/>
                  </a:cubicBezTo>
                  <a:cubicBezTo>
                    <a:pt x="51" y="384"/>
                    <a:pt x="50" y="379"/>
                    <a:pt x="53" y="376"/>
                  </a:cubicBezTo>
                  <a:cubicBezTo>
                    <a:pt x="57" y="374"/>
                    <a:pt x="57" y="371"/>
                    <a:pt x="59" y="372"/>
                  </a:cubicBezTo>
                  <a:cubicBezTo>
                    <a:pt x="61" y="372"/>
                    <a:pt x="66" y="370"/>
                    <a:pt x="66" y="364"/>
                  </a:cubicBezTo>
                  <a:cubicBezTo>
                    <a:pt x="66" y="358"/>
                    <a:pt x="69" y="356"/>
                    <a:pt x="74" y="351"/>
                  </a:cubicBezTo>
                  <a:cubicBezTo>
                    <a:pt x="80" y="347"/>
                    <a:pt x="89" y="342"/>
                    <a:pt x="87" y="340"/>
                  </a:cubicBezTo>
                  <a:cubicBezTo>
                    <a:pt x="86" y="338"/>
                    <a:pt x="89" y="332"/>
                    <a:pt x="89" y="329"/>
                  </a:cubicBezTo>
                  <a:cubicBezTo>
                    <a:pt x="89" y="327"/>
                    <a:pt x="81" y="327"/>
                    <a:pt x="78" y="326"/>
                  </a:cubicBezTo>
                  <a:cubicBezTo>
                    <a:pt x="75" y="325"/>
                    <a:pt x="65" y="318"/>
                    <a:pt x="70" y="309"/>
                  </a:cubicBezTo>
                  <a:cubicBezTo>
                    <a:pt x="75" y="300"/>
                    <a:pt x="86" y="299"/>
                    <a:pt x="89" y="299"/>
                  </a:cubicBezTo>
                  <a:cubicBezTo>
                    <a:pt x="92" y="298"/>
                    <a:pt x="89" y="294"/>
                    <a:pt x="92" y="293"/>
                  </a:cubicBezTo>
                  <a:cubicBezTo>
                    <a:pt x="94" y="291"/>
                    <a:pt x="95" y="289"/>
                    <a:pt x="95" y="285"/>
                  </a:cubicBezTo>
                  <a:cubicBezTo>
                    <a:pt x="95" y="281"/>
                    <a:pt x="95" y="274"/>
                    <a:pt x="99" y="273"/>
                  </a:cubicBezTo>
                  <a:cubicBezTo>
                    <a:pt x="104" y="273"/>
                    <a:pt x="105" y="270"/>
                    <a:pt x="102" y="270"/>
                  </a:cubicBezTo>
                  <a:cubicBezTo>
                    <a:pt x="99" y="269"/>
                    <a:pt x="98" y="266"/>
                    <a:pt x="103" y="265"/>
                  </a:cubicBezTo>
                  <a:cubicBezTo>
                    <a:pt x="107" y="265"/>
                    <a:pt x="106" y="269"/>
                    <a:pt x="109" y="269"/>
                  </a:cubicBezTo>
                  <a:cubicBezTo>
                    <a:pt x="112" y="269"/>
                    <a:pt x="118" y="263"/>
                    <a:pt x="113" y="260"/>
                  </a:cubicBezTo>
                  <a:cubicBezTo>
                    <a:pt x="109" y="257"/>
                    <a:pt x="108" y="262"/>
                    <a:pt x="106" y="262"/>
                  </a:cubicBezTo>
                  <a:cubicBezTo>
                    <a:pt x="103" y="263"/>
                    <a:pt x="102" y="259"/>
                    <a:pt x="99" y="259"/>
                  </a:cubicBezTo>
                  <a:cubicBezTo>
                    <a:pt x="97" y="259"/>
                    <a:pt x="99" y="253"/>
                    <a:pt x="98" y="251"/>
                  </a:cubicBezTo>
                  <a:cubicBezTo>
                    <a:pt x="97" y="248"/>
                    <a:pt x="95" y="243"/>
                    <a:pt x="97" y="240"/>
                  </a:cubicBezTo>
                  <a:cubicBezTo>
                    <a:pt x="99" y="237"/>
                    <a:pt x="108" y="244"/>
                    <a:pt x="115" y="245"/>
                  </a:cubicBezTo>
                  <a:cubicBezTo>
                    <a:pt x="123" y="245"/>
                    <a:pt x="128" y="241"/>
                    <a:pt x="128" y="238"/>
                  </a:cubicBezTo>
                  <a:cubicBezTo>
                    <a:pt x="128" y="236"/>
                    <a:pt x="125" y="231"/>
                    <a:pt x="129" y="228"/>
                  </a:cubicBezTo>
                  <a:cubicBezTo>
                    <a:pt x="134" y="225"/>
                    <a:pt x="130" y="224"/>
                    <a:pt x="129" y="220"/>
                  </a:cubicBezTo>
                  <a:cubicBezTo>
                    <a:pt x="127" y="216"/>
                    <a:pt x="131" y="213"/>
                    <a:pt x="133" y="215"/>
                  </a:cubicBezTo>
                  <a:cubicBezTo>
                    <a:pt x="135" y="217"/>
                    <a:pt x="149" y="216"/>
                    <a:pt x="162" y="213"/>
                  </a:cubicBezTo>
                  <a:cubicBezTo>
                    <a:pt x="174" y="211"/>
                    <a:pt x="182" y="206"/>
                    <a:pt x="183" y="203"/>
                  </a:cubicBezTo>
                  <a:cubicBezTo>
                    <a:pt x="184" y="199"/>
                    <a:pt x="192" y="191"/>
                    <a:pt x="193" y="188"/>
                  </a:cubicBezTo>
                  <a:cubicBezTo>
                    <a:pt x="195" y="185"/>
                    <a:pt x="194" y="181"/>
                    <a:pt x="189" y="181"/>
                  </a:cubicBezTo>
                  <a:cubicBezTo>
                    <a:pt x="184" y="180"/>
                    <a:pt x="184" y="174"/>
                    <a:pt x="187" y="171"/>
                  </a:cubicBezTo>
                  <a:cubicBezTo>
                    <a:pt x="189" y="168"/>
                    <a:pt x="185" y="165"/>
                    <a:pt x="180" y="164"/>
                  </a:cubicBezTo>
                  <a:cubicBezTo>
                    <a:pt x="176" y="164"/>
                    <a:pt x="168" y="160"/>
                    <a:pt x="172" y="156"/>
                  </a:cubicBezTo>
                  <a:cubicBezTo>
                    <a:pt x="174" y="154"/>
                    <a:pt x="175" y="155"/>
                    <a:pt x="176" y="156"/>
                  </a:cubicBezTo>
                  <a:cubicBezTo>
                    <a:pt x="177" y="154"/>
                    <a:pt x="178" y="151"/>
                    <a:pt x="177" y="151"/>
                  </a:cubicBezTo>
                  <a:cubicBezTo>
                    <a:pt x="176" y="150"/>
                    <a:pt x="174" y="151"/>
                    <a:pt x="174" y="144"/>
                  </a:cubicBezTo>
                  <a:cubicBezTo>
                    <a:pt x="174" y="137"/>
                    <a:pt x="177" y="138"/>
                    <a:pt x="177" y="129"/>
                  </a:cubicBezTo>
                  <a:cubicBezTo>
                    <a:pt x="177" y="120"/>
                    <a:pt x="181" y="115"/>
                    <a:pt x="181" y="110"/>
                  </a:cubicBezTo>
                  <a:cubicBezTo>
                    <a:pt x="181" y="105"/>
                    <a:pt x="189" y="100"/>
                    <a:pt x="194" y="92"/>
                  </a:cubicBezTo>
                  <a:cubicBezTo>
                    <a:pt x="199" y="84"/>
                    <a:pt x="209" y="74"/>
                    <a:pt x="214" y="71"/>
                  </a:cubicBezTo>
                  <a:cubicBezTo>
                    <a:pt x="218" y="69"/>
                    <a:pt x="226" y="66"/>
                    <a:pt x="227" y="64"/>
                  </a:cubicBezTo>
                  <a:cubicBezTo>
                    <a:pt x="228" y="61"/>
                    <a:pt x="227" y="48"/>
                    <a:pt x="225" y="4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14" name="Freeform 109"/>
            <p:cNvSpPr>
              <a:spLocks noChangeArrowheads="1"/>
            </p:cNvSpPr>
            <p:nvPr/>
          </p:nvSpPr>
          <p:spPr bwMode="auto">
            <a:xfrm>
              <a:off x="1995495" y="2854329"/>
              <a:ext cx="190500" cy="973140"/>
            </a:xfrm>
            <a:custGeom>
              <a:avLst/>
              <a:gdLst>
                <a:gd name="T0" fmla="*/ 40 w 100"/>
                <a:gd name="T1" fmla="*/ 435 h 510"/>
                <a:gd name="T2" fmla="*/ 27 w 100"/>
                <a:gd name="T3" fmla="*/ 413 h 510"/>
                <a:gd name="T4" fmla="*/ 38 w 100"/>
                <a:gd name="T5" fmla="*/ 389 h 510"/>
                <a:gd name="T6" fmla="*/ 46 w 100"/>
                <a:gd name="T7" fmla="*/ 365 h 510"/>
                <a:gd name="T8" fmla="*/ 51 w 100"/>
                <a:gd name="T9" fmla="*/ 347 h 510"/>
                <a:gd name="T10" fmla="*/ 44 w 100"/>
                <a:gd name="T11" fmla="*/ 329 h 510"/>
                <a:gd name="T12" fmla="*/ 45 w 100"/>
                <a:gd name="T13" fmla="*/ 299 h 510"/>
                <a:gd name="T14" fmla="*/ 49 w 100"/>
                <a:gd name="T15" fmla="*/ 276 h 510"/>
                <a:gd name="T16" fmla="*/ 53 w 100"/>
                <a:gd name="T17" fmla="*/ 257 h 510"/>
                <a:gd name="T18" fmla="*/ 62 w 100"/>
                <a:gd name="T19" fmla="*/ 216 h 510"/>
                <a:gd name="T20" fmla="*/ 65 w 100"/>
                <a:gd name="T21" fmla="*/ 189 h 510"/>
                <a:gd name="T22" fmla="*/ 66 w 100"/>
                <a:gd name="T23" fmla="*/ 157 h 510"/>
                <a:gd name="T24" fmla="*/ 74 w 100"/>
                <a:gd name="T25" fmla="*/ 129 h 510"/>
                <a:gd name="T26" fmla="*/ 84 w 100"/>
                <a:gd name="T27" fmla="*/ 107 h 510"/>
                <a:gd name="T28" fmla="*/ 97 w 100"/>
                <a:gd name="T29" fmla="*/ 76 h 510"/>
                <a:gd name="T30" fmla="*/ 89 w 100"/>
                <a:gd name="T31" fmla="*/ 53 h 510"/>
                <a:gd name="T32" fmla="*/ 84 w 100"/>
                <a:gd name="T33" fmla="*/ 25 h 510"/>
                <a:gd name="T34" fmla="*/ 71 w 100"/>
                <a:gd name="T35" fmla="*/ 2 h 510"/>
                <a:gd name="T36" fmla="*/ 64 w 100"/>
                <a:gd name="T37" fmla="*/ 23 h 510"/>
                <a:gd name="T38" fmla="*/ 62 w 100"/>
                <a:gd name="T39" fmla="*/ 75 h 510"/>
                <a:gd name="T40" fmla="*/ 53 w 100"/>
                <a:gd name="T41" fmla="*/ 128 h 510"/>
                <a:gd name="T42" fmla="*/ 48 w 100"/>
                <a:gd name="T43" fmla="*/ 163 h 510"/>
                <a:gd name="T44" fmla="*/ 41 w 100"/>
                <a:gd name="T45" fmla="*/ 210 h 510"/>
                <a:gd name="T46" fmla="*/ 26 w 100"/>
                <a:gd name="T47" fmla="*/ 251 h 510"/>
                <a:gd name="T48" fmla="*/ 24 w 100"/>
                <a:gd name="T49" fmla="*/ 286 h 510"/>
                <a:gd name="T50" fmla="*/ 17 w 100"/>
                <a:gd name="T51" fmla="*/ 319 h 510"/>
                <a:gd name="T52" fmla="*/ 32 w 100"/>
                <a:gd name="T53" fmla="*/ 302 h 510"/>
                <a:gd name="T54" fmla="*/ 34 w 100"/>
                <a:gd name="T55" fmla="*/ 320 h 510"/>
                <a:gd name="T56" fmla="*/ 30 w 100"/>
                <a:gd name="T57" fmla="*/ 342 h 510"/>
                <a:gd name="T58" fmla="*/ 25 w 100"/>
                <a:gd name="T59" fmla="*/ 357 h 510"/>
                <a:gd name="T60" fmla="*/ 23 w 100"/>
                <a:gd name="T61" fmla="*/ 354 h 510"/>
                <a:gd name="T62" fmla="*/ 15 w 100"/>
                <a:gd name="T63" fmla="*/ 357 h 510"/>
                <a:gd name="T64" fmla="*/ 2 w 100"/>
                <a:gd name="T65" fmla="*/ 374 h 510"/>
                <a:gd name="T66" fmla="*/ 17 w 100"/>
                <a:gd name="T67" fmla="*/ 376 h 510"/>
                <a:gd name="T68" fmla="*/ 25 w 100"/>
                <a:gd name="T69" fmla="*/ 389 h 510"/>
                <a:gd name="T70" fmla="*/ 11 w 100"/>
                <a:gd name="T71" fmla="*/ 393 h 510"/>
                <a:gd name="T72" fmla="*/ 13 w 100"/>
                <a:gd name="T73" fmla="*/ 400 h 510"/>
                <a:gd name="T74" fmla="*/ 6 w 100"/>
                <a:gd name="T75" fmla="*/ 412 h 510"/>
                <a:gd name="T76" fmla="*/ 15 w 100"/>
                <a:gd name="T77" fmla="*/ 416 h 510"/>
                <a:gd name="T78" fmla="*/ 16 w 100"/>
                <a:gd name="T79" fmla="*/ 427 h 510"/>
                <a:gd name="T80" fmla="*/ 9 w 100"/>
                <a:gd name="T81" fmla="*/ 441 h 510"/>
                <a:gd name="T82" fmla="*/ 23 w 100"/>
                <a:gd name="T83" fmla="*/ 444 h 510"/>
                <a:gd name="T84" fmla="*/ 28 w 100"/>
                <a:gd name="T85" fmla="*/ 448 h 510"/>
                <a:gd name="T86" fmla="*/ 22 w 100"/>
                <a:gd name="T87" fmla="*/ 462 h 510"/>
                <a:gd name="T88" fmla="*/ 41 w 100"/>
                <a:gd name="T89" fmla="*/ 462 h 510"/>
                <a:gd name="T90" fmla="*/ 28 w 100"/>
                <a:gd name="T91" fmla="*/ 472 h 510"/>
                <a:gd name="T92" fmla="*/ 42 w 100"/>
                <a:gd name="T93" fmla="*/ 470 h 510"/>
                <a:gd name="T94" fmla="*/ 26 w 100"/>
                <a:gd name="T95" fmla="*/ 481 h 510"/>
                <a:gd name="T96" fmla="*/ 41 w 100"/>
                <a:gd name="T97" fmla="*/ 483 h 510"/>
                <a:gd name="T98" fmla="*/ 64 w 100"/>
                <a:gd name="T99" fmla="*/ 461 h 510"/>
                <a:gd name="T100" fmla="*/ 71 w 100"/>
                <a:gd name="T101" fmla="*/ 473 h 510"/>
                <a:gd name="T102" fmla="*/ 61 w 100"/>
                <a:gd name="T103" fmla="*/ 477 h 510"/>
                <a:gd name="T104" fmla="*/ 50 w 100"/>
                <a:gd name="T105" fmla="*/ 486 h 510"/>
                <a:gd name="T106" fmla="*/ 58 w 100"/>
                <a:gd name="T107" fmla="*/ 503 h 510"/>
                <a:gd name="T108" fmla="*/ 74 w 100"/>
                <a:gd name="T109" fmla="*/ 500 h 510"/>
                <a:gd name="T110" fmla="*/ 91 w 100"/>
                <a:gd name="T111" fmla="*/ 501 h 510"/>
                <a:gd name="T112" fmla="*/ 81 w 100"/>
                <a:gd name="T113" fmla="*/ 499 h 510"/>
                <a:gd name="T114" fmla="*/ 71 w 100"/>
                <a:gd name="T115" fmla="*/ 457 h 510"/>
                <a:gd name="T116" fmla="*/ 46 w 100"/>
                <a:gd name="T117" fmla="*/ 452 h 51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00"/>
                <a:gd name="T178" fmla="*/ 0 h 510"/>
                <a:gd name="T179" fmla="*/ 100 w 100"/>
                <a:gd name="T180" fmla="*/ 510 h 51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00" h="510">
                  <a:moveTo>
                    <a:pt x="46" y="452"/>
                  </a:moveTo>
                  <a:cubicBezTo>
                    <a:pt x="44" y="453"/>
                    <a:pt x="43" y="447"/>
                    <a:pt x="41" y="447"/>
                  </a:cubicBezTo>
                  <a:cubicBezTo>
                    <a:pt x="39" y="447"/>
                    <a:pt x="39" y="439"/>
                    <a:pt x="40" y="435"/>
                  </a:cubicBezTo>
                  <a:cubicBezTo>
                    <a:pt x="42" y="431"/>
                    <a:pt x="32" y="433"/>
                    <a:pt x="30" y="431"/>
                  </a:cubicBezTo>
                  <a:cubicBezTo>
                    <a:pt x="27" y="430"/>
                    <a:pt x="31" y="427"/>
                    <a:pt x="28" y="424"/>
                  </a:cubicBezTo>
                  <a:cubicBezTo>
                    <a:pt x="25" y="420"/>
                    <a:pt x="27" y="416"/>
                    <a:pt x="27" y="413"/>
                  </a:cubicBezTo>
                  <a:cubicBezTo>
                    <a:pt x="28" y="411"/>
                    <a:pt x="30" y="406"/>
                    <a:pt x="34" y="406"/>
                  </a:cubicBezTo>
                  <a:cubicBezTo>
                    <a:pt x="37" y="406"/>
                    <a:pt x="35" y="400"/>
                    <a:pt x="38" y="398"/>
                  </a:cubicBezTo>
                  <a:cubicBezTo>
                    <a:pt x="42" y="396"/>
                    <a:pt x="35" y="392"/>
                    <a:pt x="38" y="389"/>
                  </a:cubicBezTo>
                  <a:cubicBezTo>
                    <a:pt x="41" y="387"/>
                    <a:pt x="38" y="382"/>
                    <a:pt x="43" y="382"/>
                  </a:cubicBezTo>
                  <a:cubicBezTo>
                    <a:pt x="47" y="381"/>
                    <a:pt x="43" y="375"/>
                    <a:pt x="46" y="374"/>
                  </a:cubicBezTo>
                  <a:cubicBezTo>
                    <a:pt x="49" y="373"/>
                    <a:pt x="45" y="369"/>
                    <a:pt x="46" y="365"/>
                  </a:cubicBezTo>
                  <a:cubicBezTo>
                    <a:pt x="47" y="361"/>
                    <a:pt x="44" y="358"/>
                    <a:pt x="48" y="356"/>
                  </a:cubicBezTo>
                  <a:cubicBezTo>
                    <a:pt x="52" y="355"/>
                    <a:pt x="49" y="351"/>
                    <a:pt x="46" y="349"/>
                  </a:cubicBezTo>
                  <a:cubicBezTo>
                    <a:pt x="43" y="347"/>
                    <a:pt x="47" y="347"/>
                    <a:pt x="51" y="347"/>
                  </a:cubicBezTo>
                  <a:cubicBezTo>
                    <a:pt x="54" y="347"/>
                    <a:pt x="52" y="341"/>
                    <a:pt x="49" y="342"/>
                  </a:cubicBezTo>
                  <a:cubicBezTo>
                    <a:pt x="45" y="343"/>
                    <a:pt x="43" y="339"/>
                    <a:pt x="46" y="336"/>
                  </a:cubicBezTo>
                  <a:cubicBezTo>
                    <a:pt x="49" y="333"/>
                    <a:pt x="43" y="331"/>
                    <a:pt x="44" y="329"/>
                  </a:cubicBezTo>
                  <a:cubicBezTo>
                    <a:pt x="45" y="327"/>
                    <a:pt x="45" y="324"/>
                    <a:pt x="43" y="323"/>
                  </a:cubicBezTo>
                  <a:cubicBezTo>
                    <a:pt x="41" y="321"/>
                    <a:pt x="42" y="311"/>
                    <a:pt x="45" y="311"/>
                  </a:cubicBezTo>
                  <a:cubicBezTo>
                    <a:pt x="47" y="310"/>
                    <a:pt x="45" y="301"/>
                    <a:pt x="45" y="299"/>
                  </a:cubicBezTo>
                  <a:cubicBezTo>
                    <a:pt x="45" y="296"/>
                    <a:pt x="43" y="293"/>
                    <a:pt x="43" y="291"/>
                  </a:cubicBezTo>
                  <a:cubicBezTo>
                    <a:pt x="43" y="288"/>
                    <a:pt x="46" y="288"/>
                    <a:pt x="46" y="283"/>
                  </a:cubicBezTo>
                  <a:cubicBezTo>
                    <a:pt x="46" y="278"/>
                    <a:pt x="47" y="276"/>
                    <a:pt x="49" y="276"/>
                  </a:cubicBezTo>
                  <a:cubicBezTo>
                    <a:pt x="51" y="276"/>
                    <a:pt x="49" y="270"/>
                    <a:pt x="50" y="267"/>
                  </a:cubicBezTo>
                  <a:cubicBezTo>
                    <a:pt x="50" y="265"/>
                    <a:pt x="56" y="267"/>
                    <a:pt x="56" y="263"/>
                  </a:cubicBezTo>
                  <a:cubicBezTo>
                    <a:pt x="57" y="259"/>
                    <a:pt x="53" y="259"/>
                    <a:pt x="53" y="257"/>
                  </a:cubicBezTo>
                  <a:cubicBezTo>
                    <a:pt x="54" y="253"/>
                    <a:pt x="53" y="249"/>
                    <a:pt x="53" y="242"/>
                  </a:cubicBezTo>
                  <a:cubicBezTo>
                    <a:pt x="53" y="234"/>
                    <a:pt x="59" y="233"/>
                    <a:pt x="62" y="231"/>
                  </a:cubicBezTo>
                  <a:cubicBezTo>
                    <a:pt x="64" y="228"/>
                    <a:pt x="59" y="218"/>
                    <a:pt x="62" y="216"/>
                  </a:cubicBezTo>
                  <a:cubicBezTo>
                    <a:pt x="65" y="215"/>
                    <a:pt x="63" y="210"/>
                    <a:pt x="65" y="208"/>
                  </a:cubicBezTo>
                  <a:cubicBezTo>
                    <a:pt x="67" y="206"/>
                    <a:pt x="67" y="203"/>
                    <a:pt x="68" y="199"/>
                  </a:cubicBezTo>
                  <a:cubicBezTo>
                    <a:pt x="69" y="195"/>
                    <a:pt x="65" y="193"/>
                    <a:pt x="65" y="189"/>
                  </a:cubicBezTo>
                  <a:cubicBezTo>
                    <a:pt x="65" y="185"/>
                    <a:pt x="65" y="182"/>
                    <a:pt x="62" y="178"/>
                  </a:cubicBezTo>
                  <a:cubicBezTo>
                    <a:pt x="59" y="174"/>
                    <a:pt x="60" y="166"/>
                    <a:pt x="62" y="166"/>
                  </a:cubicBezTo>
                  <a:cubicBezTo>
                    <a:pt x="64" y="166"/>
                    <a:pt x="63" y="158"/>
                    <a:pt x="66" y="157"/>
                  </a:cubicBezTo>
                  <a:cubicBezTo>
                    <a:pt x="70" y="156"/>
                    <a:pt x="68" y="150"/>
                    <a:pt x="66" y="145"/>
                  </a:cubicBezTo>
                  <a:cubicBezTo>
                    <a:pt x="65" y="140"/>
                    <a:pt x="69" y="143"/>
                    <a:pt x="69" y="139"/>
                  </a:cubicBezTo>
                  <a:cubicBezTo>
                    <a:pt x="69" y="135"/>
                    <a:pt x="71" y="130"/>
                    <a:pt x="74" y="129"/>
                  </a:cubicBezTo>
                  <a:cubicBezTo>
                    <a:pt x="78" y="128"/>
                    <a:pt x="78" y="122"/>
                    <a:pt x="78" y="120"/>
                  </a:cubicBezTo>
                  <a:cubicBezTo>
                    <a:pt x="78" y="117"/>
                    <a:pt x="82" y="116"/>
                    <a:pt x="85" y="114"/>
                  </a:cubicBezTo>
                  <a:cubicBezTo>
                    <a:pt x="87" y="112"/>
                    <a:pt x="81" y="109"/>
                    <a:pt x="84" y="107"/>
                  </a:cubicBezTo>
                  <a:cubicBezTo>
                    <a:pt x="88" y="105"/>
                    <a:pt x="81" y="96"/>
                    <a:pt x="83" y="94"/>
                  </a:cubicBezTo>
                  <a:cubicBezTo>
                    <a:pt x="85" y="93"/>
                    <a:pt x="84" y="89"/>
                    <a:pt x="84" y="86"/>
                  </a:cubicBezTo>
                  <a:cubicBezTo>
                    <a:pt x="84" y="84"/>
                    <a:pt x="95" y="79"/>
                    <a:pt x="97" y="76"/>
                  </a:cubicBezTo>
                  <a:cubicBezTo>
                    <a:pt x="98" y="74"/>
                    <a:pt x="99" y="68"/>
                    <a:pt x="99" y="63"/>
                  </a:cubicBezTo>
                  <a:cubicBezTo>
                    <a:pt x="96" y="65"/>
                    <a:pt x="93" y="66"/>
                    <a:pt x="92" y="65"/>
                  </a:cubicBezTo>
                  <a:cubicBezTo>
                    <a:pt x="91" y="63"/>
                    <a:pt x="92" y="56"/>
                    <a:pt x="89" y="53"/>
                  </a:cubicBezTo>
                  <a:cubicBezTo>
                    <a:pt x="86" y="50"/>
                    <a:pt x="88" y="44"/>
                    <a:pt x="85" y="43"/>
                  </a:cubicBezTo>
                  <a:cubicBezTo>
                    <a:pt x="82" y="41"/>
                    <a:pt x="79" y="35"/>
                    <a:pt x="81" y="33"/>
                  </a:cubicBezTo>
                  <a:cubicBezTo>
                    <a:pt x="84" y="31"/>
                    <a:pt x="81" y="27"/>
                    <a:pt x="84" y="25"/>
                  </a:cubicBezTo>
                  <a:cubicBezTo>
                    <a:pt x="86" y="23"/>
                    <a:pt x="82" y="23"/>
                    <a:pt x="79" y="19"/>
                  </a:cubicBezTo>
                  <a:cubicBezTo>
                    <a:pt x="76" y="15"/>
                    <a:pt x="80" y="10"/>
                    <a:pt x="76" y="7"/>
                  </a:cubicBezTo>
                  <a:cubicBezTo>
                    <a:pt x="72" y="4"/>
                    <a:pt x="72" y="0"/>
                    <a:pt x="71" y="2"/>
                  </a:cubicBezTo>
                  <a:cubicBezTo>
                    <a:pt x="70" y="4"/>
                    <a:pt x="70" y="9"/>
                    <a:pt x="67" y="11"/>
                  </a:cubicBezTo>
                  <a:cubicBezTo>
                    <a:pt x="66" y="11"/>
                    <a:pt x="65" y="12"/>
                    <a:pt x="64" y="13"/>
                  </a:cubicBezTo>
                  <a:cubicBezTo>
                    <a:pt x="64" y="15"/>
                    <a:pt x="63" y="20"/>
                    <a:pt x="64" y="23"/>
                  </a:cubicBezTo>
                  <a:cubicBezTo>
                    <a:pt x="66" y="27"/>
                    <a:pt x="67" y="45"/>
                    <a:pt x="65" y="52"/>
                  </a:cubicBezTo>
                  <a:cubicBezTo>
                    <a:pt x="64" y="59"/>
                    <a:pt x="62" y="65"/>
                    <a:pt x="61" y="69"/>
                  </a:cubicBezTo>
                  <a:cubicBezTo>
                    <a:pt x="59" y="73"/>
                    <a:pt x="64" y="73"/>
                    <a:pt x="62" y="75"/>
                  </a:cubicBezTo>
                  <a:cubicBezTo>
                    <a:pt x="60" y="77"/>
                    <a:pt x="61" y="82"/>
                    <a:pt x="61" y="90"/>
                  </a:cubicBezTo>
                  <a:cubicBezTo>
                    <a:pt x="61" y="98"/>
                    <a:pt x="56" y="112"/>
                    <a:pt x="56" y="116"/>
                  </a:cubicBezTo>
                  <a:cubicBezTo>
                    <a:pt x="56" y="120"/>
                    <a:pt x="52" y="123"/>
                    <a:pt x="53" y="128"/>
                  </a:cubicBezTo>
                  <a:cubicBezTo>
                    <a:pt x="53" y="133"/>
                    <a:pt x="51" y="135"/>
                    <a:pt x="48" y="138"/>
                  </a:cubicBezTo>
                  <a:cubicBezTo>
                    <a:pt x="45" y="140"/>
                    <a:pt x="52" y="147"/>
                    <a:pt x="52" y="151"/>
                  </a:cubicBezTo>
                  <a:cubicBezTo>
                    <a:pt x="52" y="155"/>
                    <a:pt x="47" y="157"/>
                    <a:pt x="48" y="163"/>
                  </a:cubicBezTo>
                  <a:cubicBezTo>
                    <a:pt x="49" y="171"/>
                    <a:pt x="48" y="185"/>
                    <a:pt x="48" y="188"/>
                  </a:cubicBezTo>
                  <a:cubicBezTo>
                    <a:pt x="48" y="191"/>
                    <a:pt x="45" y="191"/>
                    <a:pt x="45" y="196"/>
                  </a:cubicBezTo>
                  <a:cubicBezTo>
                    <a:pt x="46" y="201"/>
                    <a:pt x="42" y="202"/>
                    <a:pt x="41" y="210"/>
                  </a:cubicBezTo>
                  <a:cubicBezTo>
                    <a:pt x="41" y="217"/>
                    <a:pt x="35" y="228"/>
                    <a:pt x="33" y="234"/>
                  </a:cubicBezTo>
                  <a:cubicBezTo>
                    <a:pt x="30" y="240"/>
                    <a:pt x="30" y="243"/>
                    <a:pt x="27" y="243"/>
                  </a:cubicBezTo>
                  <a:cubicBezTo>
                    <a:pt x="24" y="243"/>
                    <a:pt x="24" y="246"/>
                    <a:pt x="26" y="251"/>
                  </a:cubicBezTo>
                  <a:cubicBezTo>
                    <a:pt x="28" y="256"/>
                    <a:pt x="24" y="260"/>
                    <a:pt x="27" y="265"/>
                  </a:cubicBezTo>
                  <a:cubicBezTo>
                    <a:pt x="30" y="270"/>
                    <a:pt x="29" y="272"/>
                    <a:pt x="28" y="277"/>
                  </a:cubicBezTo>
                  <a:cubicBezTo>
                    <a:pt x="26" y="282"/>
                    <a:pt x="24" y="282"/>
                    <a:pt x="24" y="286"/>
                  </a:cubicBezTo>
                  <a:cubicBezTo>
                    <a:pt x="24" y="291"/>
                    <a:pt x="21" y="295"/>
                    <a:pt x="23" y="300"/>
                  </a:cubicBezTo>
                  <a:cubicBezTo>
                    <a:pt x="25" y="305"/>
                    <a:pt x="24" y="306"/>
                    <a:pt x="22" y="306"/>
                  </a:cubicBezTo>
                  <a:cubicBezTo>
                    <a:pt x="19" y="306"/>
                    <a:pt x="18" y="310"/>
                    <a:pt x="17" y="319"/>
                  </a:cubicBezTo>
                  <a:cubicBezTo>
                    <a:pt x="16" y="327"/>
                    <a:pt x="16" y="327"/>
                    <a:pt x="22" y="326"/>
                  </a:cubicBezTo>
                  <a:cubicBezTo>
                    <a:pt x="28" y="326"/>
                    <a:pt x="24" y="306"/>
                    <a:pt x="27" y="306"/>
                  </a:cubicBezTo>
                  <a:cubicBezTo>
                    <a:pt x="31" y="306"/>
                    <a:pt x="28" y="303"/>
                    <a:pt x="32" y="302"/>
                  </a:cubicBezTo>
                  <a:cubicBezTo>
                    <a:pt x="35" y="301"/>
                    <a:pt x="32" y="305"/>
                    <a:pt x="35" y="306"/>
                  </a:cubicBezTo>
                  <a:cubicBezTo>
                    <a:pt x="37" y="307"/>
                    <a:pt x="39" y="309"/>
                    <a:pt x="35" y="311"/>
                  </a:cubicBezTo>
                  <a:cubicBezTo>
                    <a:pt x="32" y="313"/>
                    <a:pt x="36" y="318"/>
                    <a:pt x="34" y="320"/>
                  </a:cubicBezTo>
                  <a:cubicBezTo>
                    <a:pt x="33" y="323"/>
                    <a:pt x="30" y="326"/>
                    <a:pt x="32" y="329"/>
                  </a:cubicBezTo>
                  <a:cubicBezTo>
                    <a:pt x="33" y="333"/>
                    <a:pt x="30" y="332"/>
                    <a:pt x="30" y="337"/>
                  </a:cubicBezTo>
                  <a:cubicBezTo>
                    <a:pt x="29" y="341"/>
                    <a:pt x="32" y="341"/>
                    <a:pt x="30" y="342"/>
                  </a:cubicBezTo>
                  <a:cubicBezTo>
                    <a:pt x="28" y="343"/>
                    <a:pt x="32" y="346"/>
                    <a:pt x="30" y="347"/>
                  </a:cubicBezTo>
                  <a:cubicBezTo>
                    <a:pt x="27" y="347"/>
                    <a:pt x="29" y="351"/>
                    <a:pt x="30" y="354"/>
                  </a:cubicBezTo>
                  <a:cubicBezTo>
                    <a:pt x="32" y="357"/>
                    <a:pt x="27" y="355"/>
                    <a:pt x="25" y="357"/>
                  </a:cubicBezTo>
                  <a:cubicBezTo>
                    <a:pt x="22" y="359"/>
                    <a:pt x="27" y="362"/>
                    <a:pt x="26" y="364"/>
                  </a:cubicBezTo>
                  <a:cubicBezTo>
                    <a:pt x="24" y="367"/>
                    <a:pt x="20" y="363"/>
                    <a:pt x="18" y="361"/>
                  </a:cubicBezTo>
                  <a:cubicBezTo>
                    <a:pt x="17" y="360"/>
                    <a:pt x="21" y="357"/>
                    <a:pt x="23" y="354"/>
                  </a:cubicBezTo>
                  <a:cubicBezTo>
                    <a:pt x="26" y="351"/>
                    <a:pt x="21" y="344"/>
                    <a:pt x="17" y="346"/>
                  </a:cubicBezTo>
                  <a:cubicBezTo>
                    <a:pt x="14" y="347"/>
                    <a:pt x="21" y="351"/>
                    <a:pt x="21" y="355"/>
                  </a:cubicBezTo>
                  <a:cubicBezTo>
                    <a:pt x="21" y="358"/>
                    <a:pt x="15" y="354"/>
                    <a:pt x="15" y="357"/>
                  </a:cubicBezTo>
                  <a:cubicBezTo>
                    <a:pt x="15" y="361"/>
                    <a:pt x="11" y="360"/>
                    <a:pt x="9" y="362"/>
                  </a:cubicBezTo>
                  <a:cubicBezTo>
                    <a:pt x="6" y="365"/>
                    <a:pt x="12" y="367"/>
                    <a:pt x="9" y="368"/>
                  </a:cubicBezTo>
                  <a:cubicBezTo>
                    <a:pt x="7" y="368"/>
                    <a:pt x="2" y="372"/>
                    <a:pt x="2" y="374"/>
                  </a:cubicBezTo>
                  <a:cubicBezTo>
                    <a:pt x="2" y="377"/>
                    <a:pt x="5" y="377"/>
                    <a:pt x="5" y="375"/>
                  </a:cubicBezTo>
                  <a:cubicBezTo>
                    <a:pt x="5" y="372"/>
                    <a:pt x="9" y="372"/>
                    <a:pt x="10" y="375"/>
                  </a:cubicBezTo>
                  <a:cubicBezTo>
                    <a:pt x="11" y="378"/>
                    <a:pt x="13" y="375"/>
                    <a:pt x="17" y="376"/>
                  </a:cubicBezTo>
                  <a:cubicBezTo>
                    <a:pt x="20" y="376"/>
                    <a:pt x="20" y="382"/>
                    <a:pt x="18" y="381"/>
                  </a:cubicBezTo>
                  <a:cubicBezTo>
                    <a:pt x="16" y="381"/>
                    <a:pt x="14" y="385"/>
                    <a:pt x="14" y="388"/>
                  </a:cubicBezTo>
                  <a:cubicBezTo>
                    <a:pt x="15" y="392"/>
                    <a:pt x="22" y="388"/>
                    <a:pt x="25" y="389"/>
                  </a:cubicBezTo>
                  <a:cubicBezTo>
                    <a:pt x="28" y="390"/>
                    <a:pt x="27" y="396"/>
                    <a:pt x="25" y="394"/>
                  </a:cubicBezTo>
                  <a:cubicBezTo>
                    <a:pt x="23" y="392"/>
                    <a:pt x="19" y="389"/>
                    <a:pt x="17" y="392"/>
                  </a:cubicBezTo>
                  <a:cubicBezTo>
                    <a:pt x="16" y="395"/>
                    <a:pt x="13" y="394"/>
                    <a:pt x="11" y="393"/>
                  </a:cubicBezTo>
                  <a:cubicBezTo>
                    <a:pt x="8" y="392"/>
                    <a:pt x="0" y="397"/>
                    <a:pt x="3" y="399"/>
                  </a:cubicBezTo>
                  <a:cubicBezTo>
                    <a:pt x="6" y="401"/>
                    <a:pt x="6" y="404"/>
                    <a:pt x="7" y="404"/>
                  </a:cubicBezTo>
                  <a:cubicBezTo>
                    <a:pt x="9" y="404"/>
                    <a:pt x="12" y="402"/>
                    <a:pt x="13" y="400"/>
                  </a:cubicBezTo>
                  <a:cubicBezTo>
                    <a:pt x="14" y="398"/>
                    <a:pt x="17" y="396"/>
                    <a:pt x="18" y="401"/>
                  </a:cubicBezTo>
                  <a:cubicBezTo>
                    <a:pt x="18" y="405"/>
                    <a:pt x="13" y="403"/>
                    <a:pt x="12" y="406"/>
                  </a:cubicBezTo>
                  <a:cubicBezTo>
                    <a:pt x="11" y="408"/>
                    <a:pt x="9" y="410"/>
                    <a:pt x="6" y="412"/>
                  </a:cubicBezTo>
                  <a:cubicBezTo>
                    <a:pt x="3" y="415"/>
                    <a:pt x="6" y="418"/>
                    <a:pt x="8" y="417"/>
                  </a:cubicBezTo>
                  <a:cubicBezTo>
                    <a:pt x="11" y="416"/>
                    <a:pt x="8" y="420"/>
                    <a:pt x="11" y="421"/>
                  </a:cubicBezTo>
                  <a:cubicBezTo>
                    <a:pt x="14" y="421"/>
                    <a:pt x="15" y="419"/>
                    <a:pt x="15" y="416"/>
                  </a:cubicBezTo>
                  <a:cubicBezTo>
                    <a:pt x="14" y="414"/>
                    <a:pt x="16" y="408"/>
                    <a:pt x="19" y="411"/>
                  </a:cubicBezTo>
                  <a:cubicBezTo>
                    <a:pt x="22" y="414"/>
                    <a:pt x="18" y="416"/>
                    <a:pt x="18" y="419"/>
                  </a:cubicBezTo>
                  <a:cubicBezTo>
                    <a:pt x="18" y="421"/>
                    <a:pt x="16" y="425"/>
                    <a:pt x="16" y="427"/>
                  </a:cubicBezTo>
                  <a:cubicBezTo>
                    <a:pt x="16" y="430"/>
                    <a:pt x="13" y="429"/>
                    <a:pt x="13" y="432"/>
                  </a:cubicBezTo>
                  <a:cubicBezTo>
                    <a:pt x="13" y="435"/>
                    <a:pt x="6" y="433"/>
                    <a:pt x="9" y="435"/>
                  </a:cubicBezTo>
                  <a:cubicBezTo>
                    <a:pt x="13" y="437"/>
                    <a:pt x="7" y="439"/>
                    <a:pt x="9" y="441"/>
                  </a:cubicBezTo>
                  <a:cubicBezTo>
                    <a:pt x="11" y="443"/>
                    <a:pt x="12" y="439"/>
                    <a:pt x="15" y="440"/>
                  </a:cubicBezTo>
                  <a:cubicBezTo>
                    <a:pt x="18" y="441"/>
                    <a:pt x="17" y="441"/>
                    <a:pt x="21" y="440"/>
                  </a:cubicBezTo>
                  <a:cubicBezTo>
                    <a:pt x="24" y="438"/>
                    <a:pt x="26" y="443"/>
                    <a:pt x="23" y="444"/>
                  </a:cubicBezTo>
                  <a:cubicBezTo>
                    <a:pt x="20" y="445"/>
                    <a:pt x="16" y="448"/>
                    <a:pt x="18" y="449"/>
                  </a:cubicBezTo>
                  <a:cubicBezTo>
                    <a:pt x="19" y="449"/>
                    <a:pt x="24" y="446"/>
                    <a:pt x="25" y="450"/>
                  </a:cubicBezTo>
                  <a:cubicBezTo>
                    <a:pt x="26" y="453"/>
                    <a:pt x="28" y="452"/>
                    <a:pt x="28" y="448"/>
                  </a:cubicBezTo>
                  <a:cubicBezTo>
                    <a:pt x="29" y="445"/>
                    <a:pt x="35" y="448"/>
                    <a:pt x="36" y="451"/>
                  </a:cubicBezTo>
                  <a:cubicBezTo>
                    <a:pt x="37" y="454"/>
                    <a:pt x="29" y="456"/>
                    <a:pt x="26" y="455"/>
                  </a:cubicBezTo>
                  <a:cubicBezTo>
                    <a:pt x="22" y="454"/>
                    <a:pt x="20" y="458"/>
                    <a:pt x="22" y="462"/>
                  </a:cubicBezTo>
                  <a:cubicBezTo>
                    <a:pt x="25" y="465"/>
                    <a:pt x="28" y="462"/>
                    <a:pt x="31" y="459"/>
                  </a:cubicBezTo>
                  <a:cubicBezTo>
                    <a:pt x="33" y="456"/>
                    <a:pt x="47" y="457"/>
                    <a:pt x="48" y="460"/>
                  </a:cubicBezTo>
                  <a:cubicBezTo>
                    <a:pt x="49" y="463"/>
                    <a:pt x="42" y="460"/>
                    <a:pt x="41" y="462"/>
                  </a:cubicBezTo>
                  <a:cubicBezTo>
                    <a:pt x="40" y="464"/>
                    <a:pt x="35" y="465"/>
                    <a:pt x="34" y="463"/>
                  </a:cubicBezTo>
                  <a:cubicBezTo>
                    <a:pt x="33" y="461"/>
                    <a:pt x="28" y="464"/>
                    <a:pt x="28" y="467"/>
                  </a:cubicBezTo>
                  <a:cubicBezTo>
                    <a:pt x="27" y="471"/>
                    <a:pt x="23" y="471"/>
                    <a:pt x="28" y="472"/>
                  </a:cubicBezTo>
                  <a:cubicBezTo>
                    <a:pt x="32" y="473"/>
                    <a:pt x="31" y="467"/>
                    <a:pt x="38" y="468"/>
                  </a:cubicBezTo>
                  <a:cubicBezTo>
                    <a:pt x="45" y="468"/>
                    <a:pt x="49" y="461"/>
                    <a:pt x="51" y="465"/>
                  </a:cubicBezTo>
                  <a:cubicBezTo>
                    <a:pt x="53" y="469"/>
                    <a:pt x="45" y="472"/>
                    <a:pt x="42" y="470"/>
                  </a:cubicBezTo>
                  <a:cubicBezTo>
                    <a:pt x="40" y="467"/>
                    <a:pt x="36" y="472"/>
                    <a:pt x="37" y="475"/>
                  </a:cubicBezTo>
                  <a:cubicBezTo>
                    <a:pt x="37" y="479"/>
                    <a:pt x="29" y="474"/>
                    <a:pt x="25" y="474"/>
                  </a:cubicBezTo>
                  <a:cubicBezTo>
                    <a:pt x="21" y="473"/>
                    <a:pt x="22" y="478"/>
                    <a:pt x="26" y="481"/>
                  </a:cubicBezTo>
                  <a:cubicBezTo>
                    <a:pt x="29" y="485"/>
                    <a:pt x="31" y="481"/>
                    <a:pt x="36" y="484"/>
                  </a:cubicBezTo>
                  <a:cubicBezTo>
                    <a:pt x="40" y="486"/>
                    <a:pt x="40" y="489"/>
                    <a:pt x="43" y="487"/>
                  </a:cubicBezTo>
                  <a:cubicBezTo>
                    <a:pt x="46" y="484"/>
                    <a:pt x="43" y="484"/>
                    <a:pt x="41" y="483"/>
                  </a:cubicBezTo>
                  <a:cubicBezTo>
                    <a:pt x="39" y="482"/>
                    <a:pt x="41" y="477"/>
                    <a:pt x="45" y="480"/>
                  </a:cubicBezTo>
                  <a:cubicBezTo>
                    <a:pt x="50" y="482"/>
                    <a:pt x="56" y="478"/>
                    <a:pt x="54" y="472"/>
                  </a:cubicBezTo>
                  <a:cubicBezTo>
                    <a:pt x="53" y="466"/>
                    <a:pt x="58" y="463"/>
                    <a:pt x="64" y="461"/>
                  </a:cubicBezTo>
                  <a:cubicBezTo>
                    <a:pt x="70" y="459"/>
                    <a:pt x="67" y="465"/>
                    <a:pt x="63" y="466"/>
                  </a:cubicBezTo>
                  <a:cubicBezTo>
                    <a:pt x="58" y="468"/>
                    <a:pt x="58" y="469"/>
                    <a:pt x="61" y="473"/>
                  </a:cubicBezTo>
                  <a:cubicBezTo>
                    <a:pt x="64" y="476"/>
                    <a:pt x="68" y="471"/>
                    <a:pt x="71" y="473"/>
                  </a:cubicBezTo>
                  <a:cubicBezTo>
                    <a:pt x="74" y="476"/>
                    <a:pt x="66" y="476"/>
                    <a:pt x="65" y="478"/>
                  </a:cubicBezTo>
                  <a:cubicBezTo>
                    <a:pt x="64" y="481"/>
                    <a:pt x="70" y="484"/>
                    <a:pt x="65" y="486"/>
                  </a:cubicBezTo>
                  <a:cubicBezTo>
                    <a:pt x="61" y="488"/>
                    <a:pt x="63" y="478"/>
                    <a:pt x="61" y="477"/>
                  </a:cubicBezTo>
                  <a:cubicBezTo>
                    <a:pt x="58" y="476"/>
                    <a:pt x="56" y="478"/>
                    <a:pt x="58" y="484"/>
                  </a:cubicBezTo>
                  <a:cubicBezTo>
                    <a:pt x="61" y="490"/>
                    <a:pt x="55" y="485"/>
                    <a:pt x="53" y="482"/>
                  </a:cubicBezTo>
                  <a:cubicBezTo>
                    <a:pt x="50" y="479"/>
                    <a:pt x="47" y="483"/>
                    <a:pt x="50" y="486"/>
                  </a:cubicBezTo>
                  <a:cubicBezTo>
                    <a:pt x="53" y="489"/>
                    <a:pt x="44" y="486"/>
                    <a:pt x="44" y="491"/>
                  </a:cubicBezTo>
                  <a:cubicBezTo>
                    <a:pt x="44" y="496"/>
                    <a:pt x="48" y="492"/>
                    <a:pt x="52" y="493"/>
                  </a:cubicBezTo>
                  <a:cubicBezTo>
                    <a:pt x="57" y="494"/>
                    <a:pt x="55" y="500"/>
                    <a:pt x="58" y="503"/>
                  </a:cubicBezTo>
                  <a:cubicBezTo>
                    <a:pt x="61" y="505"/>
                    <a:pt x="59" y="495"/>
                    <a:pt x="62" y="494"/>
                  </a:cubicBezTo>
                  <a:cubicBezTo>
                    <a:pt x="66" y="493"/>
                    <a:pt x="62" y="502"/>
                    <a:pt x="70" y="504"/>
                  </a:cubicBezTo>
                  <a:cubicBezTo>
                    <a:pt x="78" y="507"/>
                    <a:pt x="71" y="503"/>
                    <a:pt x="74" y="500"/>
                  </a:cubicBezTo>
                  <a:cubicBezTo>
                    <a:pt x="78" y="498"/>
                    <a:pt x="82" y="508"/>
                    <a:pt x="86" y="509"/>
                  </a:cubicBezTo>
                  <a:cubicBezTo>
                    <a:pt x="90" y="510"/>
                    <a:pt x="87" y="504"/>
                    <a:pt x="84" y="501"/>
                  </a:cubicBezTo>
                  <a:cubicBezTo>
                    <a:pt x="82" y="498"/>
                    <a:pt x="87" y="500"/>
                    <a:pt x="91" y="501"/>
                  </a:cubicBezTo>
                  <a:cubicBezTo>
                    <a:pt x="95" y="503"/>
                    <a:pt x="98" y="503"/>
                    <a:pt x="98" y="500"/>
                  </a:cubicBezTo>
                  <a:cubicBezTo>
                    <a:pt x="99" y="499"/>
                    <a:pt x="99" y="499"/>
                    <a:pt x="100" y="500"/>
                  </a:cubicBezTo>
                  <a:cubicBezTo>
                    <a:pt x="96" y="497"/>
                    <a:pt x="83" y="499"/>
                    <a:pt x="81" y="499"/>
                  </a:cubicBezTo>
                  <a:cubicBezTo>
                    <a:pt x="79" y="498"/>
                    <a:pt x="81" y="468"/>
                    <a:pt x="81" y="461"/>
                  </a:cubicBezTo>
                  <a:cubicBezTo>
                    <a:pt x="81" y="461"/>
                    <a:pt x="81" y="461"/>
                    <a:pt x="80" y="461"/>
                  </a:cubicBezTo>
                  <a:cubicBezTo>
                    <a:pt x="77" y="461"/>
                    <a:pt x="70" y="462"/>
                    <a:pt x="71" y="457"/>
                  </a:cubicBezTo>
                  <a:cubicBezTo>
                    <a:pt x="71" y="456"/>
                    <a:pt x="72" y="456"/>
                    <a:pt x="72" y="455"/>
                  </a:cubicBezTo>
                  <a:cubicBezTo>
                    <a:pt x="71" y="454"/>
                    <a:pt x="69" y="453"/>
                    <a:pt x="66" y="452"/>
                  </a:cubicBezTo>
                  <a:cubicBezTo>
                    <a:pt x="61" y="450"/>
                    <a:pt x="49" y="452"/>
                    <a:pt x="46" y="452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15" name="Freeform 110"/>
            <p:cNvSpPr>
              <a:spLocks noChangeArrowheads="1"/>
            </p:cNvSpPr>
            <p:nvPr/>
          </p:nvSpPr>
          <p:spPr bwMode="auto">
            <a:xfrm>
              <a:off x="2278071" y="2897190"/>
              <a:ext cx="192088" cy="192089"/>
            </a:xfrm>
            <a:custGeom>
              <a:avLst/>
              <a:gdLst>
                <a:gd name="T0" fmla="*/ 96 w 100"/>
                <a:gd name="T1" fmla="*/ 54 h 100"/>
                <a:gd name="T2" fmla="*/ 87 w 100"/>
                <a:gd name="T3" fmla="*/ 56 h 100"/>
                <a:gd name="T4" fmla="*/ 81 w 100"/>
                <a:gd name="T5" fmla="*/ 43 h 100"/>
                <a:gd name="T6" fmla="*/ 73 w 100"/>
                <a:gd name="T7" fmla="*/ 34 h 100"/>
                <a:gd name="T8" fmla="*/ 64 w 100"/>
                <a:gd name="T9" fmla="*/ 33 h 100"/>
                <a:gd name="T10" fmla="*/ 58 w 100"/>
                <a:gd name="T11" fmla="*/ 24 h 100"/>
                <a:gd name="T12" fmla="*/ 56 w 100"/>
                <a:gd name="T13" fmla="*/ 10 h 100"/>
                <a:gd name="T14" fmla="*/ 55 w 100"/>
                <a:gd name="T15" fmla="*/ 4 h 100"/>
                <a:gd name="T16" fmla="*/ 53 w 100"/>
                <a:gd name="T17" fmla="*/ 5 h 100"/>
                <a:gd name="T18" fmla="*/ 43 w 100"/>
                <a:gd name="T19" fmla="*/ 0 h 100"/>
                <a:gd name="T20" fmla="*/ 30 w 100"/>
                <a:gd name="T21" fmla="*/ 1 h 100"/>
                <a:gd name="T22" fmla="*/ 16 w 100"/>
                <a:gd name="T23" fmla="*/ 4 h 100"/>
                <a:gd name="T24" fmla="*/ 7 w 100"/>
                <a:gd name="T25" fmla="*/ 14 h 100"/>
                <a:gd name="T26" fmla="*/ 4 w 100"/>
                <a:gd name="T27" fmla="*/ 32 h 100"/>
                <a:gd name="T28" fmla="*/ 0 w 100"/>
                <a:gd name="T29" fmla="*/ 31 h 100"/>
                <a:gd name="T30" fmla="*/ 16 w 100"/>
                <a:gd name="T31" fmla="*/ 47 h 100"/>
                <a:gd name="T32" fmla="*/ 28 w 100"/>
                <a:gd name="T33" fmla="*/ 55 h 100"/>
                <a:gd name="T34" fmla="*/ 41 w 100"/>
                <a:gd name="T35" fmla="*/ 62 h 100"/>
                <a:gd name="T36" fmla="*/ 62 w 100"/>
                <a:gd name="T37" fmla="*/ 72 h 100"/>
                <a:gd name="T38" fmla="*/ 53 w 100"/>
                <a:gd name="T39" fmla="*/ 87 h 100"/>
                <a:gd name="T40" fmla="*/ 49 w 100"/>
                <a:gd name="T41" fmla="*/ 95 h 100"/>
                <a:gd name="T42" fmla="*/ 60 w 100"/>
                <a:gd name="T43" fmla="*/ 97 h 100"/>
                <a:gd name="T44" fmla="*/ 71 w 100"/>
                <a:gd name="T45" fmla="*/ 98 h 100"/>
                <a:gd name="T46" fmla="*/ 80 w 100"/>
                <a:gd name="T47" fmla="*/ 96 h 100"/>
                <a:gd name="T48" fmla="*/ 89 w 100"/>
                <a:gd name="T49" fmla="*/ 92 h 100"/>
                <a:gd name="T50" fmla="*/ 95 w 100"/>
                <a:gd name="T51" fmla="*/ 75 h 100"/>
                <a:gd name="T52" fmla="*/ 96 w 100"/>
                <a:gd name="T53" fmla="*/ 54 h 1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00"/>
                <a:gd name="T82" fmla="*/ 0 h 100"/>
                <a:gd name="T83" fmla="*/ 100 w 100"/>
                <a:gd name="T84" fmla="*/ 100 h 1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00" h="100">
                  <a:moveTo>
                    <a:pt x="96" y="54"/>
                  </a:moveTo>
                  <a:cubicBezTo>
                    <a:pt x="92" y="52"/>
                    <a:pt x="88" y="56"/>
                    <a:pt x="87" y="56"/>
                  </a:cubicBezTo>
                  <a:cubicBezTo>
                    <a:pt x="85" y="56"/>
                    <a:pt x="82" y="47"/>
                    <a:pt x="81" y="43"/>
                  </a:cubicBezTo>
                  <a:cubicBezTo>
                    <a:pt x="80" y="40"/>
                    <a:pt x="76" y="32"/>
                    <a:pt x="73" y="34"/>
                  </a:cubicBezTo>
                  <a:cubicBezTo>
                    <a:pt x="71" y="36"/>
                    <a:pt x="71" y="33"/>
                    <a:pt x="64" y="33"/>
                  </a:cubicBezTo>
                  <a:cubicBezTo>
                    <a:pt x="56" y="33"/>
                    <a:pt x="56" y="31"/>
                    <a:pt x="58" y="24"/>
                  </a:cubicBezTo>
                  <a:cubicBezTo>
                    <a:pt x="59" y="16"/>
                    <a:pt x="53" y="12"/>
                    <a:pt x="56" y="10"/>
                  </a:cubicBezTo>
                  <a:cubicBezTo>
                    <a:pt x="58" y="9"/>
                    <a:pt x="58" y="7"/>
                    <a:pt x="55" y="4"/>
                  </a:cubicBezTo>
                  <a:cubicBezTo>
                    <a:pt x="55" y="4"/>
                    <a:pt x="54" y="5"/>
                    <a:pt x="53" y="5"/>
                  </a:cubicBezTo>
                  <a:cubicBezTo>
                    <a:pt x="51" y="5"/>
                    <a:pt x="47" y="0"/>
                    <a:pt x="43" y="0"/>
                  </a:cubicBezTo>
                  <a:cubicBezTo>
                    <a:pt x="38" y="0"/>
                    <a:pt x="33" y="0"/>
                    <a:pt x="30" y="1"/>
                  </a:cubicBezTo>
                  <a:cubicBezTo>
                    <a:pt x="26" y="3"/>
                    <a:pt x="20" y="1"/>
                    <a:pt x="16" y="4"/>
                  </a:cubicBezTo>
                  <a:cubicBezTo>
                    <a:pt x="12" y="6"/>
                    <a:pt x="7" y="12"/>
                    <a:pt x="7" y="14"/>
                  </a:cubicBezTo>
                  <a:cubicBezTo>
                    <a:pt x="8" y="17"/>
                    <a:pt x="6" y="31"/>
                    <a:pt x="4" y="32"/>
                  </a:cubicBezTo>
                  <a:cubicBezTo>
                    <a:pt x="3" y="32"/>
                    <a:pt x="2" y="32"/>
                    <a:pt x="0" y="31"/>
                  </a:cubicBezTo>
                  <a:cubicBezTo>
                    <a:pt x="3" y="36"/>
                    <a:pt x="11" y="44"/>
                    <a:pt x="16" y="47"/>
                  </a:cubicBezTo>
                  <a:cubicBezTo>
                    <a:pt x="22" y="51"/>
                    <a:pt x="22" y="55"/>
                    <a:pt x="28" y="55"/>
                  </a:cubicBezTo>
                  <a:cubicBezTo>
                    <a:pt x="35" y="56"/>
                    <a:pt x="38" y="59"/>
                    <a:pt x="41" y="62"/>
                  </a:cubicBezTo>
                  <a:cubicBezTo>
                    <a:pt x="43" y="65"/>
                    <a:pt x="60" y="70"/>
                    <a:pt x="62" y="72"/>
                  </a:cubicBezTo>
                  <a:cubicBezTo>
                    <a:pt x="63" y="75"/>
                    <a:pt x="53" y="81"/>
                    <a:pt x="53" y="87"/>
                  </a:cubicBezTo>
                  <a:cubicBezTo>
                    <a:pt x="53" y="93"/>
                    <a:pt x="49" y="93"/>
                    <a:pt x="49" y="95"/>
                  </a:cubicBezTo>
                  <a:cubicBezTo>
                    <a:pt x="49" y="97"/>
                    <a:pt x="57" y="95"/>
                    <a:pt x="60" y="97"/>
                  </a:cubicBezTo>
                  <a:cubicBezTo>
                    <a:pt x="63" y="99"/>
                    <a:pt x="67" y="96"/>
                    <a:pt x="71" y="98"/>
                  </a:cubicBezTo>
                  <a:cubicBezTo>
                    <a:pt x="74" y="100"/>
                    <a:pt x="78" y="95"/>
                    <a:pt x="80" y="96"/>
                  </a:cubicBezTo>
                  <a:cubicBezTo>
                    <a:pt x="83" y="97"/>
                    <a:pt x="86" y="91"/>
                    <a:pt x="89" y="92"/>
                  </a:cubicBezTo>
                  <a:cubicBezTo>
                    <a:pt x="93" y="92"/>
                    <a:pt x="96" y="80"/>
                    <a:pt x="95" y="75"/>
                  </a:cubicBezTo>
                  <a:cubicBezTo>
                    <a:pt x="94" y="70"/>
                    <a:pt x="100" y="56"/>
                    <a:pt x="96" y="5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16" name="Freeform 111"/>
            <p:cNvSpPr>
              <a:spLocks noChangeArrowheads="1"/>
            </p:cNvSpPr>
            <p:nvPr/>
          </p:nvSpPr>
          <p:spPr bwMode="auto">
            <a:xfrm>
              <a:off x="1778006" y="2230439"/>
              <a:ext cx="71438" cy="57151"/>
            </a:xfrm>
            <a:custGeom>
              <a:avLst/>
              <a:gdLst>
                <a:gd name="T0" fmla="*/ 36 w 38"/>
                <a:gd name="T1" fmla="*/ 24 h 30"/>
                <a:gd name="T2" fmla="*/ 38 w 38"/>
                <a:gd name="T3" fmla="*/ 17 h 30"/>
                <a:gd name="T4" fmla="*/ 26 w 38"/>
                <a:gd name="T5" fmla="*/ 3 h 30"/>
                <a:gd name="T6" fmla="*/ 21 w 38"/>
                <a:gd name="T7" fmla="*/ 2 h 30"/>
                <a:gd name="T8" fmla="*/ 10 w 38"/>
                <a:gd name="T9" fmla="*/ 0 h 30"/>
                <a:gd name="T10" fmla="*/ 3 w 38"/>
                <a:gd name="T11" fmla="*/ 0 h 30"/>
                <a:gd name="T12" fmla="*/ 3 w 38"/>
                <a:gd name="T13" fmla="*/ 5 h 30"/>
                <a:gd name="T14" fmla="*/ 6 w 38"/>
                <a:gd name="T15" fmla="*/ 14 h 30"/>
                <a:gd name="T16" fmla="*/ 12 w 38"/>
                <a:gd name="T17" fmla="*/ 13 h 30"/>
                <a:gd name="T18" fmla="*/ 17 w 38"/>
                <a:gd name="T19" fmla="*/ 17 h 30"/>
                <a:gd name="T20" fmla="*/ 25 w 38"/>
                <a:gd name="T21" fmla="*/ 24 h 30"/>
                <a:gd name="T22" fmla="*/ 32 w 38"/>
                <a:gd name="T23" fmla="*/ 30 h 30"/>
                <a:gd name="T24" fmla="*/ 34 w 38"/>
                <a:gd name="T25" fmla="*/ 30 h 30"/>
                <a:gd name="T26" fmla="*/ 36 w 38"/>
                <a:gd name="T27" fmla="*/ 24 h 3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8"/>
                <a:gd name="T43" fmla="*/ 0 h 30"/>
                <a:gd name="T44" fmla="*/ 38 w 38"/>
                <a:gd name="T45" fmla="*/ 30 h 3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8" h="30">
                  <a:moveTo>
                    <a:pt x="36" y="24"/>
                  </a:moveTo>
                  <a:cubicBezTo>
                    <a:pt x="35" y="23"/>
                    <a:pt x="36" y="19"/>
                    <a:pt x="38" y="17"/>
                  </a:cubicBezTo>
                  <a:cubicBezTo>
                    <a:pt x="33" y="12"/>
                    <a:pt x="29" y="6"/>
                    <a:pt x="26" y="3"/>
                  </a:cubicBezTo>
                  <a:cubicBezTo>
                    <a:pt x="24" y="3"/>
                    <a:pt x="22" y="3"/>
                    <a:pt x="21" y="2"/>
                  </a:cubicBezTo>
                  <a:cubicBezTo>
                    <a:pt x="18" y="0"/>
                    <a:pt x="12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4" y="2"/>
                    <a:pt x="4" y="4"/>
                    <a:pt x="3" y="5"/>
                  </a:cubicBezTo>
                  <a:cubicBezTo>
                    <a:pt x="0" y="6"/>
                    <a:pt x="0" y="12"/>
                    <a:pt x="6" y="14"/>
                  </a:cubicBezTo>
                  <a:cubicBezTo>
                    <a:pt x="11" y="17"/>
                    <a:pt x="9" y="13"/>
                    <a:pt x="12" y="13"/>
                  </a:cubicBezTo>
                  <a:cubicBezTo>
                    <a:pt x="15" y="13"/>
                    <a:pt x="15" y="17"/>
                    <a:pt x="17" y="17"/>
                  </a:cubicBezTo>
                  <a:cubicBezTo>
                    <a:pt x="20" y="17"/>
                    <a:pt x="25" y="20"/>
                    <a:pt x="25" y="24"/>
                  </a:cubicBezTo>
                  <a:cubicBezTo>
                    <a:pt x="25" y="28"/>
                    <a:pt x="27" y="30"/>
                    <a:pt x="32" y="30"/>
                  </a:cubicBezTo>
                  <a:cubicBezTo>
                    <a:pt x="32" y="30"/>
                    <a:pt x="33" y="30"/>
                    <a:pt x="34" y="30"/>
                  </a:cubicBezTo>
                  <a:cubicBezTo>
                    <a:pt x="35" y="28"/>
                    <a:pt x="36" y="25"/>
                    <a:pt x="36" y="2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17" name="Freeform 112"/>
            <p:cNvSpPr>
              <a:spLocks noChangeArrowheads="1"/>
            </p:cNvSpPr>
            <p:nvPr/>
          </p:nvSpPr>
          <p:spPr bwMode="auto">
            <a:xfrm>
              <a:off x="1843094" y="2259015"/>
              <a:ext cx="125413" cy="60326"/>
            </a:xfrm>
            <a:custGeom>
              <a:avLst/>
              <a:gdLst>
                <a:gd name="T0" fmla="*/ 59 w 66"/>
                <a:gd name="T1" fmla="*/ 9 h 31"/>
                <a:gd name="T2" fmla="*/ 43 w 66"/>
                <a:gd name="T3" fmla="*/ 2 h 31"/>
                <a:gd name="T4" fmla="*/ 27 w 66"/>
                <a:gd name="T5" fmla="*/ 8 h 31"/>
                <a:gd name="T6" fmla="*/ 9 w 66"/>
                <a:gd name="T7" fmla="*/ 7 h 31"/>
                <a:gd name="T8" fmla="*/ 4 w 66"/>
                <a:gd name="T9" fmla="*/ 2 h 31"/>
                <a:gd name="T10" fmla="*/ 2 w 66"/>
                <a:gd name="T11" fmla="*/ 9 h 31"/>
                <a:gd name="T12" fmla="*/ 0 w 66"/>
                <a:gd name="T13" fmla="*/ 15 h 31"/>
                <a:gd name="T14" fmla="*/ 15 w 66"/>
                <a:gd name="T15" fmla="*/ 22 h 31"/>
                <a:gd name="T16" fmla="*/ 23 w 66"/>
                <a:gd name="T17" fmla="*/ 27 h 31"/>
                <a:gd name="T18" fmla="*/ 32 w 66"/>
                <a:gd name="T19" fmla="*/ 25 h 31"/>
                <a:gd name="T20" fmla="*/ 29 w 66"/>
                <a:gd name="T21" fmla="*/ 19 h 31"/>
                <a:gd name="T22" fmla="*/ 35 w 66"/>
                <a:gd name="T23" fmla="*/ 13 h 31"/>
                <a:gd name="T24" fmla="*/ 47 w 66"/>
                <a:gd name="T25" fmla="*/ 9 h 31"/>
                <a:gd name="T26" fmla="*/ 50 w 66"/>
                <a:gd name="T27" fmla="*/ 17 h 31"/>
                <a:gd name="T28" fmla="*/ 57 w 66"/>
                <a:gd name="T29" fmla="*/ 29 h 31"/>
                <a:gd name="T30" fmla="*/ 65 w 66"/>
                <a:gd name="T31" fmla="*/ 21 h 31"/>
                <a:gd name="T32" fmla="*/ 66 w 66"/>
                <a:gd name="T33" fmla="*/ 18 h 31"/>
                <a:gd name="T34" fmla="*/ 59 w 66"/>
                <a:gd name="T35" fmla="*/ 9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6"/>
                <a:gd name="T55" fmla="*/ 0 h 31"/>
                <a:gd name="T56" fmla="*/ 66 w 66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6" h="31">
                  <a:moveTo>
                    <a:pt x="59" y="9"/>
                  </a:moveTo>
                  <a:cubicBezTo>
                    <a:pt x="55" y="3"/>
                    <a:pt x="48" y="4"/>
                    <a:pt x="43" y="2"/>
                  </a:cubicBezTo>
                  <a:cubicBezTo>
                    <a:pt x="39" y="0"/>
                    <a:pt x="33" y="2"/>
                    <a:pt x="27" y="8"/>
                  </a:cubicBezTo>
                  <a:cubicBezTo>
                    <a:pt x="22" y="13"/>
                    <a:pt x="14" y="10"/>
                    <a:pt x="9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2" y="4"/>
                    <a:pt x="1" y="8"/>
                    <a:pt x="2" y="9"/>
                  </a:cubicBezTo>
                  <a:cubicBezTo>
                    <a:pt x="2" y="10"/>
                    <a:pt x="1" y="13"/>
                    <a:pt x="0" y="15"/>
                  </a:cubicBezTo>
                  <a:cubicBezTo>
                    <a:pt x="5" y="16"/>
                    <a:pt x="12" y="18"/>
                    <a:pt x="15" y="22"/>
                  </a:cubicBezTo>
                  <a:cubicBezTo>
                    <a:pt x="19" y="26"/>
                    <a:pt x="21" y="23"/>
                    <a:pt x="23" y="27"/>
                  </a:cubicBezTo>
                  <a:cubicBezTo>
                    <a:pt x="25" y="31"/>
                    <a:pt x="31" y="28"/>
                    <a:pt x="32" y="25"/>
                  </a:cubicBezTo>
                  <a:cubicBezTo>
                    <a:pt x="33" y="23"/>
                    <a:pt x="29" y="22"/>
                    <a:pt x="29" y="19"/>
                  </a:cubicBezTo>
                  <a:cubicBezTo>
                    <a:pt x="28" y="16"/>
                    <a:pt x="34" y="17"/>
                    <a:pt x="35" y="13"/>
                  </a:cubicBezTo>
                  <a:cubicBezTo>
                    <a:pt x="36" y="10"/>
                    <a:pt x="44" y="8"/>
                    <a:pt x="47" y="9"/>
                  </a:cubicBezTo>
                  <a:cubicBezTo>
                    <a:pt x="51" y="11"/>
                    <a:pt x="54" y="13"/>
                    <a:pt x="50" y="17"/>
                  </a:cubicBezTo>
                  <a:cubicBezTo>
                    <a:pt x="48" y="20"/>
                    <a:pt x="53" y="25"/>
                    <a:pt x="57" y="29"/>
                  </a:cubicBezTo>
                  <a:cubicBezTo>
                    <a:pt x="60" y="26"/>
                    <a:pt x="63" y="22"/>
                    <a:pt x="65" y="21"/>
                  </a:cubicBezTo>
                  <a:cubicBezTo>
                    <a:pt x="65" y="21"/>
                    <a:pt x="66" y="19"/>
                    <a:pt x="66" y="18"/>
                  </a:cubicBezTo>
                  <a:cubicBezTo>
                    <a:pt x="64" y="17"/>
                    <a:pt x="62" y="13"/>
                    <a:pt x="59" y="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18" name="Freeform 113"/>
            <p:cNvSpPr>
              <a:spLocks noChangeArrowheads="1"/>
            </p:cNvSpPr>
            <p:nvPr/>
          </p:nvSpPr>
          <p:spPr bwMode="auto">
            <a:xfrm>
              <a:off x="1928820" y="2197103"/>
              <a:ext cx="257176" cy="366713"/>
            </a:xfrm>
            <a:custGeom>
              <a:avLst/>
              <a:gdLst>
                <a:gd name="T0" fmla="*/ 21 w 135"/>
                <a:gd name="T1" fmla="*/ 140 h 192"/>
                <a:gd name="T2" fmla="*/ 30 w 135"/>
                <a:gd name="T3" fmla="*/ 140 h 192"/>
                <a:gd name="T4" fmla="*/ 38 w 135"/>
                <a:gd name="T5" fmla="*/ 146 h 192"/>
                <a:gd name="T6" fmla="*/ 38 w 135"/>
                <a:gd name="T7" fmla="*/ 147 h 192"/>
                <a:gd name="T8" fmla="*/ 48 w 135"/>
                <a:gd name="T9" fmla="*/ 147 h 192"/>
                <a:gd name="T10" fmla="*/ 55 w 135"/>
                <a:gd name="T11" fmla="*/ 156 h 192"/>
                <a:gd name="T12" fmla="*/ 62 w 135"/>
                <a:gd name="T13" fmla="*/ 163 h 192"/>
                <a:gd name="T14" fmla="*/ 66 w 135"/>
                <a:gd name="T15" fmla="*/ 170 h 192"/>
                <a:gd name="T16" fmla="*/ 79 w 135"/>
                <a:gd name="T17" fmla="*/ 172 h 192"/>
                <a:gd name="T18" fmla="*/ 86 w 135"/>
                <a:gd name="T19" fmla="*/ 171 h 192"/>
                <a:gd name="T20" fmla="*/ 93 w 135"/>
                <a:gd name="T21" fmla="*/ 170 h 192"/>
                <a:gd name="T22" fmla="*/ 101 w 135"/>
                <a:gd name="T23" fmla="*/ 177 h 192"/>
                <a:gd name="T24" fmla="*/ 95 w 135"/>
                <a:gd name="T25" fmla="*/ 187 h 192"/>
                <a:gd name="T26" fmla="*/ 102 w 135"/>
                <a:gd name="T27" fmla="*/ 192 h 192"/>
                <a:gd name="T28" fmla="*/ 103 w 135"/>
                <a:gd name="T29" fmla="*/ 192 h 192"/>
                <a:gd name="T30" fmla="*/ 107 w 135"/>
                <a:gd name="T31" fmla="*/ 177 h 192"/>
                <a:gd name="T32" fmla="*/ 109 w 135"/>
                <a:gd name="T33" fmla="*/ 161 h 192"/>
                <a:gd name="T34" fmla="*/ 102 w 135"/>
                <a:gd name="T35" fmla="*/ 143 h 192"/>
                <a:gd name="T36" fmla="*/ 110 w 135"/>
                <a:gd name="T37" fmla="*/ 137 h 192"/>
                <a:gd name="T38" fmla="*/ 108 w 135"/>
                <a:gd name="T39" fmla="*/ 132 h 192"/>
                <a:gd name="T40" fmla="*/ 105 w 135"/>
                <a:gd name="T41" fmla="*/ 126 h 192"/>
                <a:gd name="T42" fmla="*/ 122 w 135"/>
                <a:gd name="T43" fmla="*/ 125 h 192"/>
                <a:gd name="T44" fmla="*/ 134 w 135"/>
                <a:gd name="T45" fmla="*/ 121 h 192"/>
                <a:gd name="T46" fmla="*/ 132 w 135"/>
                <a:gd name="T47" fmla="*/ 115 h 192"/>
                <a:gd name="T48" fmla="*/ 133 w 135"/>
                <a:gd name="T49" fmla="*/ 106 h 192"/>
                <a:gd name="T50" fmla="*/ 128 w 135"/>
                <a:gd name="T51" fmla="*/ 98 h 192"/>
                <a:gd name="T52" fmla="*/ 131 w 135"/>
                <a:gd name="T53" fmla="*/ 77 h 192"/>
                <a:gd name="T54" fmla="*/ 118 w 135"/>
                <a:gd name="T55" fmla="*/ 74 h 192"/>
                <a:gd name="T56" fmla="*/ 102 w 135"/>
                <a:gd name="T57" fmla="*/ 67 h 192"/>
                <a:gd name="T58" fmla="*/ 83 w 135"/>
                <a:gd name="T59" fmla="*/ 65 h 192"/>
                <a:gd name="T60" fmla="*/ 75 w 135"/>
                <a:gd name="T61" fmla="*/ 50 h 192"/>
                <a:gd name="T62" fmla="*/ 70 w 135"/>
                <a:gd name="T63" fmla="*/ 43 h 192"/>
                <a:gd name="T64" fmla="*/ 65 w 135"/>
                <a:gd name="T65" fmla="*/ 40 h 192"/>
                <a:gd name="T66" fmla="*/ 67 w 135"/>
                <a:gd name="T67" fmla="*/ 35 h 192"/>
                <a:gd name="T68" fmla="*/ 69 w 135"/>
                <a:gd name="T69" fmla="*/ 27 h 192"/>
                <a:gd name="T70" fmla="*/ 78 w 135"/>
                <a:gd name="T71" fmla="*/ 14 h 192"/>
                <a:gd name="T72" fmla="*/ 82 w 135"/>
                <a:gd name="T73" fmla="*/ 12 h 192"/>
                <a:gd name="T74" fmla="*/ 85 w 135"/>
                <a:gd name="T75" fmla="*/ 10 h 192"/>
                <a:gd name="T76" fmla="*/ 87 w 135"/>
                <a:gd name="T77" fmla="*/ 3 h 192"/>
                <a:gd name="T78" fmla="*/ 75 w 135"/>
                <a:gd name="T79" fmla="*/ 9 h 192"/>
                <a:gd name="T80" fmla="*/ 65 w 135"/>
                <a:gd name="T81" fmla="*/ 14 h 192"/>
                <a:gd name="T82" fmla="*/ 55 w 135"/>
                <a:gd name="T83" fmla="*/ 18 h 192"/>
                <a:gd name="T84" fmla="*/ 49 w 135"/>
                <a:gd name="T85" fmla="*/ 17 h 192"/>
                <a:gd name="T86" fmla="*/ 39 w 135"/>
                <a:gd name="T87" fmla="*/ 27 h 192"/>
                <a:gd name="T88" fmla="*/ 35 w 135"/>
                <a:gd name="T89" fmla="*/ 37 h 192"/>
                <a:gd name="T90" fmla="*/ 24 w 135"/>
                <a:gd name="T91" fmla="*/ 50 h 192"/>
                <a:gd name="T92" fmla="*/ 21 w 135"/>
                <a:gd name="T93" fmla="*/ 51 h 192"/>
                <a:gd name="T94" fmla="*/ 20 w 135"/>
                <a:gd name="T95" fmla="*/ 54 h 192"/>
                <a:gd name="T96" fmla="*/ 12 w 135"/>
                <a:gd name="T97" fmla="*/ 62 h 192"/>
                <a:gd name="T98" fmla="*/ 16 w 135"/>
                <a:gd name="T99" fmla="*/ 65 h 192"/>
                <a:gd name="T100" fmla="*/ 18 w 135"/>
                <a:gd name="T101" fmla="*/ 74 h 192"/>
                <a:gd name="T102" fmla="*/ 18 w 135"/>
                <a:gd name="T103" fmla="*/ 80 h 192"/>
                <a:gd name="T104" fmla="*/ 20 w 135"/>
                <a:gd name="T105" fmla="*/ 98 h 192"/>
                <a:gd name="T106" fmla="*/ 17 w 135"/>
                <a:gd name="T107" fmla="*/ 108 h 192"/>
                <a:gd name="T108" fmla="*/ 8 w 135"/>
                <a:gd name="T109" fmla="*/ 115 h 192"/>
                <a:gd name="T110" fmla="*/ 2 w 135"/>
                <a:gd name="T111" fmla="*/ 122 h 192"/>
                <a:gd name="T112" fmla="*/ 0 w 135"/>
                <a:gd name="T113" fmla="*/ 127 h 192"/>
                <a:gd name="T114" fmla="*/ 14 w 135"/>
                <a:gd name="T115" fmla="*/ 135 h 192"/>
                <a:gd name="T116" fmla="*/ 21 w 135"/>
                <a:gd name="T117" fmla="*/ 140 h 19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5"/>
                <a:gd name="T178" fmla="*/ 0 h 192"/>
                <a:gd name="T179" fmla="*/ 135 w 135"/>
                <a:gd name="T180" fmla="*/ 192 h 19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5" h="192">
                  <a:moveTo>
                    <a:pt x="21" y="140"/>
                  </a:moveTo>
                  <a:cubicBezTo>
                    <a:pt x="24" y="142"/>
                    <a:pt x="29" y="141"/>
                    <a:pt x="30" y="140"/>
                  </a:cubicBezTo>
                  <a:cubicBezTo>
                    <a:pt x="31" y="139"/>
                    <a:pt x="34" y="142"/>
                    <a:pt x="38" y="146"/>
                  </a:cubicBezTo>
                  <a:cubicBezTo>
                    <a:pt x="38" y="146"/>
                    <a:pt x="38" y="147"/>
                    <a:pt x="38" y="147"/>
                  </a:cubicBezTo>
                  <a:cubicBezTo>
                    <a:pt x="42" y="146"/>
                    <a:pt x="46" y="145"/>
                    <a:pt x="48" y="147"/>
                  </a:cubicBezTo>
                  <a:cubicBezTo>
                    <a:pt x="51" y="148"/>
                    <a:pt x="50" y="156"/>
                    <a:pt x="55" y="156"/>
                  </a:cubicBezTo>
                  <a:cubicBezTo>
                    <a:pt x="59" y="156"/>
                    <a:pt x="62" y="161"/>
                    <a:pt x="62" y="163"/>
                  </a:cubicBezTo>
                  <a:cubicBezTo>
                    <a:pt x="61" y="165"/>
                    <a:pt x="66" y="167"/>
                    <a:pt x="66" y="170"/>
                  </a:cubicBezTo>
                  <a:cubicBezTo>
                    <a:pt x="66" y="174"/>
                    <a:pt x="77" y="173"/>
                    <a:pt x="79" y="172"/>
                  </a:cubicBezTo>
                  <a:cubicBezTo>
                    <a:pt x="81" y="170"/>
                    <a:pt x="84" y="170"/>
                    <a:pt x="86" y="171"/>
                  </a:cubicBezTo>
                  <a:cubicBezTo>
                    <a:pt x="88" y="172"/>
                    <a:pt x="91" y="170"/>
                    <a:pt x="93" y="170"/>
                  </a:cubicBezTo>
                  <a:cubicBezTo>
                    <a:pt x="95" y="171"/>
                    <a:pt x="103" y="174"/>
                    <a:pt x="101" y="177"/>
                  </a:cubicBezTo>
                  <a:cubicBezTo>
                    <a:pt x="100" y="180"/>
                    <a:pt x="94" y="184"/>
                    <a:pt x="95" y="187"/>
                  </a:cubicBezTo>
                  <a:cubicBezTo>
                    <a:pt x="96" y="188"/>
                    <a:pt x="100" y="190"/>
                    <a:pt x="102" y="192"/>
                  </a:cubicBezTo>
                  <a:cubicBezTo>
                    <a:pt x="102" y="192"/>
                    <a:pt x="103" y="192"/>
                    <a:pt x="103" y="192"/>
                  </a:cubicBezTo>
                  <a:cubicBezTo>
                    <a:pt x="106" y="191"/>
                    <a:pt x="107" y="180"/>
                    <a:pt x="107" y="177"/>
                  </a:cubicBezTo>
                  <a:cubicBezTo>
                    <a:pt x="107" y="173"/>
                    <a:pt x="108" y="165"/>
                    <a:pt x="109" y="161"/>
                  </a:cubicBezTo>
                  <a:cubicBezTo>
                    <a:pt x="111" y="155"/>
                    <a:pt x="102" y="150"/>
                    <a:pt x="102" y="143"/>
                  </a:cubicBezTo>
                  <a:cubicBezTo>
                    <a:pt x="102" y="136"/>
                    <a:pt x="106" y="140"/>
                    <a:pt x="110" y="137"/>
                  </a:cubicBezTo>
                  <a:cubicBezTo>
                    <a:pt x="114" y="134"/>
                    <a:pt x="110" y="133"/>
                    <a:pt x="108" y="132"/>
                  </a:cubicBezTo>
                  <a:cubicBezTo>
                    <a:pt x="106" y="132"/>
                    <a:pt x="104" y="128"/>
                    <a:pt x="105" y="126"/>
                  </a:cubicBezTo>
                  <a:cubicBezTo>
                    <a:pt x="105" y="124"/>
                    <a:pt x="118" y="125"/>
                    <a:pt x="122" y="125"/>
                  </a:cubicBezTo>
                  <a:cubicBezTo>
                    <a:pt x="126" y="125"/>
                    <a:pt x="134" y="121"/>
                    <a:pt x="134" y="121"/>
                  </a:cubicBezTo>
                  <a:cubicBezTo>
                    <a:pt x="134" y="120"/>
                    <a:pt x="135" y="117"/>
                    <a:pt x="132" y="115"/>
                  </a:cubicBezTo>
                  <a:cubicBezTo>
                    <a:pt x="129" y="112"/>
                    <a:pt x="130" y="109"/>
                    <a:pt x="133" y="106"/>
                  </a:cubicBezTo>
                  <a:cubicBezTo>
                    <a:pt x="135" y="104"/>
                    <a:pt x="131" y="101"/>
                    <a:pt x="128" y="98"/>
                  </a:cubicBezTo>
                  <a:cubicBezTo>
                    <a:pt x="125" y="94"/>
                    <a:pt x="128" y="83"/>
                    <a:pt x="131" y="77"/>
                  </a:cubicBezTo>
                  <a:cubicBezTo>
                    <a:pt x="134" y="72"/>
                    <a:pt x="124" y="73"/>
                    <a:pt x="118" y="74"/>
                  </a:cubicBezTo>
                  <a:cubicBezTo>
                    <a:pt x="111" y="74"/>
                    <a:pt x="106" y="72"/>
                    <a:pt x="102" y="67"/>
                  </a:cubicBezTo>
                  <a:cubicBezTo>
                    <a:pt x="98" y="61"/>
                    <a:pt x="92" y="65"/>
                    <a:pt x="83" y="65"/>
                  </a:cubicBezTo>
                  <a:cubicBezTo>
                    <a:pt x="73" y="65"/>
                    <a:pt x="75" y="54"/>
                    <a:pt x="75" y="50"/>
                  </a:cubicBezTo>
                  <a:cubicBezTo>
                    <a:pt x="76" y="46"/>
                    <a:pt x="70" y="45"/>
                    <a:pt x="70" y="43"/>
                  </a:cubicBezTo>
                  <a:cubicBezTo>
                    <a:pt x="70" y="40"/>
                    <a:pt x="68" y="40"/>
                    <a:pt x="65" y="40"/>
                  </a:cubicBezTo>
                  <a:cubicBezTo>
                    <a:pt x="63" y="40"/>
                    <a:pt x="65" y="37"/>
                    <a:pt x="67" y="35"/>
                  </a:cubicBezTo>
                  <a:cubicBezTo>
                    <a:pt x="69" y="33"/>
                    <a:pt x="68" y="31"/>
                    <a:pt x="69" y="27"/>
                  </a:cubicBezTo>
                  <a:cubicBezTo>
                    <a:pt x="69" y="22"/>
                    <a:pt x="75" y="18"/>
                    <a:pt x="78" y="14"/>
                  </a:cubicBezTo>
                  <a:cubicBezTo>
                    <a:pt x="79" y="13"/>
                    <a:pt x="80" y="12"/>
                    <a:pt x="82" y="12"/>
                  </a:cubicBezTo>
                  <a:cubicBezTo>
                    <a:pt x="82" y="11"/>
                    <a:pt x="83" y="10"/>
                    <a:pt x="85" y="10"/>
                  </a:cubicBezTo>
                  <a:cubicBezTo>
                    <a:pt x="90" y="9"/>
                    <a:pt x="92" y="5"/>
                    <a:pt x="87" y="3"/>
                  </a:cubicBezTo>
                  <a:cubicBezTo>
                    <a:pt x="83" y="0"/>
                    <a:pt x="80" y="8"/>
                    <a:pt x="75" y="9"/>
                  </a:cubicBezTo>
                  <a:cubicBezTo>
                    <a:pt x="69" y="9"/>
                    <a:pt x="68" y="13"/>
                    <a:pt x="65" y="14"/>
                  </a:cubicBezTo>
                  <a:cubicBezTo>
                    <a:pt x="61" y="16"/>
                    <a:pt x="55" y="15"/>
                    <a:pt x="55" y="18"/>
                  </a:cubicBezTo>
                  <a:cubicBezTo>
                    <a:pt x="54" y="21"/>
                    <a:pt x="52" y="18"/>
                    <a:pt x="49" y="17"/>
                  </a:cubicBezTo>
                  <a:cubicBezTo>
                    <a:pt x="46" y="16"/>
                    <a:pt x="39" y="23"/>
                    <a:pt x="39" y="27"/>
                  </a:cubicBezTo>
                  <a:cubicBezTo>
                    <a:pt x="39" y="30"/>
                    <a:pt x="40" y="34"/>
                    <a:pt x="35" y="37"/>
                  </a:cubicBezTo>
                  <a:cubicBezTo>
                    <a:pt x="29" y="41"/>
                    <a:pt x="26" y="47"/>
                    <a:pt x="24" y="50"/>
                  </a:cubicBezTo>
                  <a:cubicBezTo>
                    <a:pt x="23" y="51"/>
                    <a:pt x="22" y="51"/>
                    <a:pt x="21" y="51"/>
                  </a:cubicBezTo>
                  <a:cubicBezTo>
                    <a:pt x="21" y="52"/>
                    <a:pt x="20" y="54"/>
                    <a:pt x="20" y="54"/>
                  </a:cubicBezTo>
                  <a:cubicBezTo>
                    <a:pt x="18" y="55"/>
                    <a:pt x="15" y="59"/>
                    <a:pt x="12" y="62"/>
                  </a:cubicBezTo>
                  <a:cubicBezTo>
                    <a:pt x="13" y="63"/>
                    <a:pt x="15" y="64"/>
                    <a:pt x="16" y="65"/>
                  </a:cubicBezTo>
                  <a:cubicBezTo>
                    <a:pt x="19" y="69"/>
                    <a:pt x="17" y="72"/>
                    <a:pt x="18" y="74"/>
                  </a:cubicBezTo>
                  <a:cubicBezTo>
                    <a:pt x="19" y="76"/>
                    <a:pt x="20" y="79"/>
                    <a:pt x="18" y="80"/>
                  </a:cubicBezTo>
                  <a:cubicBezTo>
                    <a:pt x="16" y="82"/>
                    <a:pt x="18" y="95"/>
                    <a:pt x="20" y="98"/>
                  </a:cubicBezTo>
                  <a:cubicBezTo>
                    <a:pt x="22" y="100"/>
                    <a:pt x="20" y="103"/>
                    <a:pt x="17" y="108"/>
                  </a:cubicBezTo>
                  <a:cubicBezTo>
                    <a:pt x="15" y="113"/>
                    <a:pt x="13" y="115"/>
                    <a:pt x="8" y="115"/>
                  </a:cubicBezTo>
                  <a:cubicBezTo>
                    <a:pt x="4" y="115"/>
                    <a:pt x="4" y="122"/>
                    <a:pt x="2" y="122"/>
                  </a:cubicBezTo>
                  <a:cubicBezTo>
                    <a:pt x="1" y="122"/>
                    <a:pt x="0" y="125"/>
                    <a:pt x="0" y="127"/>
                  </a:cubicBezTo>
                  <a:cubicBezTo>
                    <a:pt x="4" y="131"/>
                    <a:pt x="12" y="135"/>
                    <a:pt x="14" y="135"/>
                  </a:cubicBezTo>
                  <a:cubicBezTo>
                    <a:pt x="16" y="135"/>
                    <a:pt x="18" y="138"/>
                    <a:pt x="21" y="14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19" name="Freeform 114"/>
            <p:cNvSpPr>
              <a:spLocks noChangeArrowheads="1"/>
            </p:cNvSpPr>
            <p:nvPr/>
          </p:nvSpPr>
          <p:spPr bwMode="auto">
            <a:xfrm>
              <a:off x="2130432" y="2684465"/>
              <a:ext cx="266701" cy="300039"/>
            </a:xfrm>
            <a:custGeom>
              <a:avLst/>
              <a:gdLst>
                <a:gd name="T0" fmla="*/ 137 w 139"/>
                <a:gd name="T1" fmla="*/ 94 h 157"/>
                <a:gd name="T2" fmla="*/ 130 w 139"/>
                <a:gd name="T3" fmla="*/ 83 h 157"/>
                <a:gd name="T4" fmla="*/ 121 w 139"/>
                <a:gd name="T5" fmla="*/ 77 h 157"/>
                <a:gd name="T6" fmla="*/ 109 w 139"/>
                <a:gd name="T7" fmla="*/ 71 h 157"/>
                <a:gd name="T8" fmla="*/ 107 w 139"/>
                <a:gd name="T9" fmla="*/ 62 h 157"/>
                <a:gd name="T10" fmla="*/ 106 w 139"/>
                <a:gd name="T11" fmla="*/ 53 h 157"/>
                <a:gd name="T12" fmla="*/ 101 w 139"/>
                <a:gd name="T13" fmla="*/ 46 h 157"/>
                <a:gd name="T14" fmla="*/ 89 w 139"/>
                <a:gd name="T15" fmla="*/ 43 h 157"/>
                <a:gd name="T16" fmla="*/ 80 w 139"/>
                <a:gd name="T17" fmla="*/ 39 h 157"/>
                <a:gd name="T18" fmla="*/ 75 w 139"/>
                <a:gd name="T19" fmla="*/ 35 h 157"/>
                <a:gd name="T20" fmla="*/ 67 w 139"/>
                <a:gd name="T21" fmla="*/ 33 h 157"/>
                <a:gd name="T22" fmla="*/ 54 w 139"/>
                <a:gd name="T23" fmla="*/ 25 h 157"/>
                <a:gd name="T24" fmla="*/ 50 w 139"/>
                <a:gd name="T25" fmla="*/ 3 h 157"/>
                <a:gd name="T26" fmla="*/ 39 w 139"/>
                <a:gd name="T27" fmla="*/ 2 h 157"/>
                <a:gd name="T28" fmla="*/ 26 w 139"/>
                <a:gd name="T29" fmla="*/ 8 h 157"/>
                <a:gd name="T30" fmla="*/ 16 w 139"/>
                <a:gd name="T31" fmla="*/ 13 h 157"/>
                <a:gd name="T32" fmla="*/ 7 w 139"/>
                <a:gd name="T33" fmla="*/ 16 h 157"/>
                <a:gd name="T34" fmla="*/ 3 w 139"/>
                <a:gd name="T35" fmla="*/ 15 h 157"/>
                <a:gd name="T36" fmla="*/ 11 w 139"/>
                <a:gd name="T37" fmla="*/ 31 h 157"/>
                <a:gd name="T38" fmla="*/ 8 w 139"/>
                <a:gd name="T39" fmla="*/ 37 h 157"/>
                <a:gd name="T40" fmla="*/ 9 w 139"/>
                <a:gd name="T41" fmla="*/ 53 h 157"/>
                <a:gd name="T42" fmla="*/ 6 w 139"/>
                <a:gd name="T43" fmla="*/ 62 h 157"/>
                <a:gd name="T44" fmla="*/ 3 w 139"/>
                <a:gd name="T45" fmla="*/ 72 h 157"/>
                <a:gd name="T46" fmla="*/ 8 w 139"/>
                <a:gd name="T47" fmla="*/ 77 h 157"/>
                <a:gd name="T48" fmla="*/ 2 w 139"/>
                <a:gd name="T49" fmla="*/ 86 h 157"/>
                <a:gd name="T50" fmla="*/ 1 w 139"/>
                <a:gd name="T51" fmla="*/ 90 h 157"/>
                <a:gd name="T52" fmla="*/ 5 w 139"/>
                <a:gd name="T53" fmla="*/ 96 h 157"/>
                <a:gd name="T54" fmla="*/ 8 w 139"/>
                <a:gd name="T55" fmla="*/ 108 h 157"/>
                <a:gd name="T56" fmla="*/ 13 w 139"/>
                <a:gd name="T57" fmla="*/ 114 h 157"/>
                <a:gd name="T58" fmla="*/ 10 w 139"/>
                <a:gd name="T59" fmla="*/ 122 h 157"/>
                <a:gd name="T60" fmla="*/ 14 w 139"/>
                <a:gd name="T61" fmla="*/ 132 h 157"/>
                <a:gd name="T62" fmla="*/ 18 w 139"/>
                <a:gd name="T63" fmla="*/ 142 h 157"/>
                <a:gd name="T64" fmla="*/ 21 w 139"/>
                <a:gd name="T65" fmla="*/ 154 h 157"/>
                <a:gd name="T66" fmla="*/ 36 w 139"/>
                <a:gd name="T67" fmla="*/ 145 h 157"/>
                <a:gd name="T68" fmla="*/ 46 w 139"/>
                <a:gd name="T69" fmla="*/ 145 h 157"/>
                <a:gd name="T70" fmla="*/ 59 w 139"/>
                <a:gd name="T71" fmla="*/ 150 h 157"/>
                <a:gd name="T72" fmla="*/ 66 w 139"/>
                <a:gd name="T73" fmla="*/ 144 h 157"/>
                <a:gd name="T74" fmla="*/ 81 w 139"/>
                <a:gd name="T75" fmla="*/ 144 h 157"/>
                <a:gd name="T76" fmla="*/ 84 w 139"/>
                <a:gd name="T77" fmla="*/ 126 h 157"/>
                <a:gd name="T78" fmla="*/ 93 w 139"/>
                <a:gd name="T79" fmla="*/ 116 h 157"/>
                <a:gd name="T80" fmla="*/ 107 w 139"/>
                <a:gd name="T81" fmla="*/ 113 h 157"/>
                <a:gd name="T82" fmla="*/ 120 w 139"/>
                <a:gd name="T83" fmla="*/ 112 h 157"/>
                <a:gd name="T84" fmla="*/ 130 w 139"/>
                <a:gd name="T85" fmla="*/ 117 h 157"/>
                <a:gd name="T86" fmla="*/ 136 w 139"/>
                <a:gd name="T87" fmla="*/ 108 h 157"/>
                <a:gd name="T88" fmla="*/ 137 w 139"/>
                <a:gd name="T89" fmla="*/ 94 h 15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9"/>
                <a:gd name="T136" fmla="*/ 0 h 157"/>
                <a:gd name="T137" fmla="*/ 139 w 139"/>
                <a:gd name="T138" fmla="*/ 157 h 15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9" h="157">
                  <a:moveTo>
                    <a:pt x="137" y="94"/>
                  </a:moveTo>
                  <a:cubicBezTo>
                    <a:pt x="135" y="89"/>
                    <a:pt x="130" y="88"/>
                    <a:pt x="130" y="83"/>
                  </a:cubicBezTo>
                  <a:cubicBezTo>
                    <a:pt x="130" y="77"/>
                    <a:pt x="128" y="77"/>
                    <a:pt x="121" y="77"/>
                  </a:cubicBezTo>
                  <a:cubicBezTo>
                    <a:pt x="114" y="77"/>
                    <a:pt x="109" y="76"/>
                    <a:pt x="109" y="71"/>
                  </a:cubicBezTo>
                  <a:cubicBezTo>
                    <a:pt x="108" y="67"/>
                    <a:pt x="104" y="64"/>
                    <a:pt x="107" y="62"/>
                  </a:cubicBezTo>
                  <a:cubicBezTo>
                    <a:pt x="111" y="60"/>
                    <a:pt x="105" y="57"/>
                    <a:pt x="106" y="53"/>
                  </a:cubicBezTo>
                  <a:cubicBezTo>
                    <a:pt x="106" y="49"/>
                    <a:pt x="104" y="48"/>
                    <a:pt x="101" y="46"/>
                  </a:cubicBezTo>
                  <a:cubicBezTo>
                    <a:pt x="99" y="44"/>
                    <a:pt x="89" y="47"/>
                    <a:pt x="89" y="43"/>
                  </a:cubicBezTo>
                  <a:cubicBezTo>
                    <a:pt x="89" y="39"/>
                    <a:pt x="83" y="39"/>
                    <a:pt x="80" y="39"/>
                  </a:cubicBezTo>
                  <a:cubicBezTo>
                    <a:pt x="76" y="39"/>
                    <a:pt x="79" y="34"/>
                    <a:pt x="75" y="35"/>
                  </a:cubicBezTo>
                  <a:cubicBezTo>
                    <a:pt x="71" y="35"/>
                    <a:pt x="72" y="32"/>
                    <a:pt x="67" y="33"/>
                  </a:cubicBezTo>
                  <a:cubicBezTo>
                    <a:pt x="62" y="34"/>
                    <a:pt x="59" y="31"/>
                    <a:pt x="54" y="25"/>
                  </a:cubicBezTo>
                  <a:cubicBezTo>
                    <a:pt x="48" y="19"/>
                    <a:pt x="49" y="6"/>
                    <a:pt x="50" y="3"/>
                  </a:cubicBezTo>
                  <a:cubicBezTo>
                    <a:pt x="51" y="0"/>
                    <a:pt x="44" y="2"/>
                    <a:pt x="39" y="2"/>
                  </a:cubicBezTo>
                  <a:cubicBezTo>
                    <a:pt x="35" y="2"/>
                    <a:pt x="31" y="6"/>
                    <a:pt x="26" y="8"/>
                  </a:cubicBezTo>
                  <a:cubicBezTo>
                    <a:pt x="21" y="11"/>
                    <a:pt x="19" y="11"/>
                    <a:pt x="16" y="13"/>
                  </a:cubicBezTo>
                  <a:cubicBezTo>
                    <a:pt x="14" y="16"/>
                    <a:pt x="10" y="17"/>
                    <a:pt x="7" y="16"/>
                  </a:cubicBezTo>
                  <a:cubicBezTo>
                    <a:pt x="6" y="15"/>
                    <a:pt x="4" y="15"/>
                    <a:pt x="3" y="15"/>
                  </a:cubicBezTo>
                  <a:cubicBezTo>
                    <a:pt x="5" y="20"/>
                    <a:pt x="10" y="28"/>
                    <a:pt x="11" y="31"/>
                  </a:cubicBezTo>
                  <a:cubicBezTo>
                    <a:pt x="12" y="34"/>
                    <a:pt x="9" y="35"/>
                    <a:pt x="8" y="37"/>
                  </a:cubicBezTo>
                  <a:cubicBezTo>
                    <a:pt x="6" y="38"/>
                    <a:pt x="8" y="50"/>
                    <a:pt x="9" y="53"/>
                  </a:cubicBezTo>
                  <a:cubicBezTo>
                    <a:pt x="9" y="55"/>
                    <a:pt x="4" y="60"/>
                    <a:pt x="6" y="62"/>
                  </a:cubicBezTo>
                  <a:cubicBezTo>
                    <a:pt x="8" y="64"/>
                    <a:pt x="3" y="69"/>
                    <a:pt x="3" y="72"/>
                  </a:cubicBezTo>
                  <a:cubicBezTo>
                    <a:pt x="3" y="75"/>
                    <a:pt x="8" y="75"/>
                    <a:pt x="8" y="77"/>
                  </a:cubicBezTo>
                  <a:cubicBezTo>
                    <a:pt x="8" y="79"/>
                    <a:pt x="4" y="85"/>
                    <a:pt x="2" y="86"/>
                  </a:cubicBezTo>
                  <a:cubicBezTo>
                    <a:pt x="0" y="87"/>
                    <a:pt x="0" y="88"/>
                    <a:pt x="1" y="90"/>
                  </a:cubicBezTo>
                  <a:cubicBezTo>
                    <a:pt x="1" y="90"/>
                    <a:pt x="2" y="93"/>
                    <a:pt x="5" y="96"/>
                  </a:cubicBezTo>
                  <a:cubicBezTo>
                    <a:pt x="9" y="99"/>
                    <a:pt x="5" y="104"/>
                    <a:pt x="8" y="108"/>
                  </a:cubicBezTo>
                  <a:cubicBezTo>
                    <a:pt x="11" y="112"/>
                    <a:pt x="15" y="112"/>
                    <a:pt x="13" y="114"/>
                  </a:cubicBezTo>
                  <a:cubicBezTo>
                    <a:pt x="10" y="116"/>
                    <a:pt x="13" y="120"/>
                    <a:pt x="10" y="122"/>
                  </a:cubicBezTo>
                  <a:cubicBezTo>
                    <a:pt x="8" y="124"/>
                    <a:pt x="11" y="130"/>
                    <a:pt x="14" y="132"/>
                  </a:cubicBezTo>
                  <a:cubicBezTo>
                    <a:pt x="17" y="133"/>
                    <a:pt x="15" y="139"/>
                    <a:pt x="18" y="142"/>
                  </a:cubicBezTo>
                  <a:cubicBezTo>
                    <a:pt x="21" y="145"/>
                    <a:pt x="20" y="152"/>
                    <a:pt x="21" y="154"/>
                  </a:cubicBezTo>
                  <a:cubicBezTo>
                    <a:pt x="22" y="157"/>
                    <a:pt x="31" y="151"/>
                    <a:pt x="36" y="145"/>
                  </a:cubicBezTo>
                  <a:cubicBezTo>
                    <a:pt x="42" y="140"/>
                    <a:pt x="41" y="144"/>
                    <a:pt x="46" y="145"/>
                  </a:cubicBezTo>
                  <a:cubicBezTo>
                    <a:pt x="51" y="146"/>
                    <a:pt x="57" y="146"/>
                    <a:pt x="59" y="150"/>
                  </a:cubicBezTo>
                  <a:cubicBezTo>
                    <a:pt x="62" y="155"/>
                    <a:pt x="64" y="146"/>
                    <a:pt x="66" y="144"/>
                  </a:cubicBezTo>
                  <a:cubicBezTo>
                    <a:pt x="68" y="142"/>
                    <a:pt x="79" y="144"/>
                    <a:pt x="81" y="144"/>
                  </a:cubicBezTo>
                  <a:cubicBezTo>
                    <a:pt x="83" y="143"/>
                    <a:pt x="85" y="129"/>
                    <a:pt x="84" y="126"/>
                  </a:cubicBezTo>
                  <a:cubicBezTo>
                    <a:pt x="84" y="124"/>
                    <a:pt x="89" y="118"/>
                    <a:pt x="93" y="116"/>
                  </a:cubicBezTo>
                  <a:cubicBezTo>
                    <a:pt x="97" y="113"/>
                    <a:pt x="103" y="115"/>
                    <a:pt x="107" y="113"/>
                  </a:cubicBezTo>
                  <a:cubicBezTo>
                    <a:pt x="110" y="112"/>
                    <a:pt x="115" y="112"/>
                    <a:pt x="120" y="112"/>
                  </a:cubicBezTo>
                  <a:cubicBezTo>
                    <a:pt x="124" y="112"/>
                    <a:pt x="128" y="117"/>
                    <a:pt x="130" y="117"/>
                  </a:cubicBezTo>
                  <a:cubicBezTo>
                    <a:pt x="133" y="117"/>
                    <a:pt x="136" y="112"/>
                    <a:pt x="136" y="108"/>
                  </a:cubicBezTo>
                  <a:cubicBezTo>
                    <a:pt x="135" y="104"/>
                    <a:pt x="139" y="99"/>
                    <a:pt x="137" y="9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20" name="Freeform 115"/>
            <p:cNvSpPr>
              <a:spLocks noChangeArrowheads="1"/>
            </p:cNvSpPr>
            <p:nvPr/>
          </p:nvSpPr>
          <p:spPr bwMode="auto">
            <a:xfrm>
              <a:off x="1874844" y="2473328"/>
              <a:ext cx="279401" cy="404814"/>
            </a:xfrm>
            <a:custGeom>
              <a:avLst/>
              <a:gdLst>
                <a:gd name="T0" fmla="*/ 134 w 146"/>
                <a:gd name="T1" fmla="*/ 201 h 212"/>
                <a:gd name="T2" fmla="*/ 135 w 146"/>
                <a:gd name="T3" fmla="*/ 200 h 212"/>
                <a:gd name="T4" fmla="*/ 136 w 146"/>
                <a:gd name="T5" fmla="*/ 196 h 212"/>
                <a:gd name="T6" fmla="*/ 142 w 146"/>
                <a:gd name="T7" fmla="*/ 187 h 212"/>
                <a:gd name="T8" fmla="*/ 137 w 146"/>
                <a:gd name="T9" fmla="*/ 182 h 212"/>
                <a:gd name="T10" fmla="*/ 140 w 146"/>
                <a:gd name="T11" fmla="*/ 172 h 212"/>
                <a:gd name="T12" fmla="*/ 143 w 146"/>
                <a:gd name="T13" fmla="*/ 163 h 212"/>
                <a:gd name="T14" fmla="*/ 142 w 146"/>
                <a:gd name="T15" fmla="*/ 147 h 212"/>
                <a:gd name="T16" fmla="*/ 145 w 146"/>
                <a:gd name="T17" fmla="*/ 141 h 212"/>
                <a:gd name="T18" fmla="*/ 137 w 146"/>
                <a:gd name="T19" fmla="*/ 125 h 212"/>
                <a:gd name="T20" fmla="*/ 126 w 146"/>
                <a:gd name="T21" fmla="*/ 125 h 212"/>
                <a:gd name="T22" fmla="*/ 123 w 146"/>
                <a:gd name="T23" fmla="*/ 111 h 212"/>
                <a:gd name="T24" fmla="*/ 118 w 146"/>
                <a:gd name="T25" fmla="*/ 112 h 212"/>
                <a:gd name="T26" fmla="*/ 106 w 146"/>
                <a:gd name="T27" fmla="*/ 113 h 212"/>
                <a:gd name="T28" fmla="*/ 100 w 146"/>
                <a:gd name="T29" fmla="*/ 107 h 212"/>
                <a:gd name="T30" fmla="*/ 95 w 146"/>
                <a:gd name="T31" fmla="*/ 103 h 212"/>
                <a:gd name="T32" fmla="*/ 90 w 146"/>
                <a:gd name="T33" fmla="*/ 93 h 212"/>
                <a:gd name="T34" fmla="*/ 87 w 146"/>
                <a:gd name="T35" fmla="*/ 83 h 212"/>
                <a:gd name="T36" fmla="*/ 89 w 146"/>
                <a:gd name="T37" fmla="*/ 76 h 212"/>
                <a:gd name="T38" fmla="*/ 94 w 146"/>
                <a:gd name="T39" fmla="*/ 70 h 212"/>
                <a:gd name="T40" fmla="*/ 97 w 146"/>
                <a:gd name="T41" fmla="*/ 59 h 212"/>
                <a:gd name="T42" fmla="*/ 107 w 146"/>
                <a:gd name="T43" fmla="*/ 53 h 212"/>
                <a:gd name="T44" fmla="*/ 121 w 146"/>
                <a:gd name="T45" fmla="*/ 48 h 212"/>
                <a:gd name="T46" fmla="*/ 130 w 146"/>
                <a:gd name="T47" fmla="*/ 47 h 212"/>
                <a:gd name="T48" fmla="*/ 123 w 146"/>
                <a:gd name="T49" fmla="*/ 42 h 212"/>
                <a:gd name="T50" fmla="*/ 129 w 146"/>
                <a:gd name="T51" fmla="*/ 32 h 212"/>
                <a:gd name="T52" fmla="*/ 121 w 146"/>
                <a:gd name="T53" fmla="*/ 25 h 212"/>
                <a:gd name="T54" fmla="*/ 114 w 146"/>
                <a:gd name="T55" fmla="*/ 26 h 212"/>
                <a:gd name="T56" fmla="*/ 107 w 146"/>
                <a:gd name="T57" fmla="*/ 27 h 212"/>
                <a:gd name="T58" fmla="*/ 94 w 146"/>
                <a:gd name="T59" fmla="*/ 25 h 212"/>
                <a:gd name="T60" fmla="*/ 90 w 146"/>
                <a:gd name="T61" fmla="*/ 18 h 212"/>
                <a:gd name="T62" fmla="*/ 83 w 146"/>
                <a:gd name="T63" fmla="*/ 11 h 212"/>
                <a:gd name="T64" fmla="*/ 76 w 146"/>
                <a:gd name="T65" fmla="*/ 2 h 212"/>
                <a:gd name="T66" fmla="*/ 66 w 146"/>
                <a:gd name="T67" fmla="*/ 2 h 212"/>
                <a:gd name="T68" fmla="*/ 69 w 146"/>
                <a:gd name="T69" fmla="*/ 10 h 212"/>
                <a:gd name="T70" fmla="*/ 63 w 146"/>
                <a:gd name="T71" fmla="*/ 21 h 212"/>
                <a:gd name="T72" fmla="*/ 40 w 146"/>
                <a:gd name="T73" fmla="*/ 33 h 212"/>
                <a:gd name="T74" fmla="*/ 30 w 146"/>
                <a:gd name="T75" fmla="*/ 51 h 212"/>
                <a:gd name="T76" fmla="*/ 22 w 146"/>
                <a:gd name="T77" fmla="*/ 52 h 212"/>
                <a:gd name="T78" fmla="*/ 14 w 146"/>
                <a:gd name="T79" fmla="*/ 49 h 212"/>
                <a:gd name="T80" fmla="*/ 14 w 146"/>
                <a:gd name="T81" fmla="*/ 44 h 212"/>
                <a:gd name="T82" fmla="*/ 11 w 146"/>
                <a:gd name="T83" fmla="*/ 38 h 212"/>
                <a:gd name="T84" fmla="*/ 2 w 146"/>
                <a:gd name="T85" fmla="*/ 48 h 212"/>
                <a:gd name="T86" fmla="*/ 6 w 146"/>
                <a:gd name="T87" fmla="*/ 63 h 212"/>
                <a:gd name="T88" fmla="*/ 3 w 146"/>
                <a:gd name="T89" fmla="*/ 66 h 212"/>
                <a:gd name="T90" fmla="*/ 15 w 146"/>
                <a:gd name="T91" fmla="*/ 76 h 212"/>
                <a:gd name="T92" fmla="*/ 26 w 146"/>
                <a:gd name="T93" fmla="*/ 92 h 212"/>
                <a:gd name="T94" fmla="*/ 34 w 146"/>
                <a:gd name="T95" fmla="*/ 109 h 212"/>
                <a:gd name="T96" fmla="*/ 52 w 146"/>
                <a:gd name="T97" fmla="*/ 142 h 212"/>
                <a:gd name="T98" fmla="*/ 59 w 146"/>
                <a:gd name="T99" fmla="*/ 157 h 212"/>
                <a:gd name="T100" fmla="*/ 63 w 146"/>
                <a:gd name="T101" fmla="*/ 167 h 212"/>
                <a:gd name="T102" fmla="*/ 81 w 146"/>
                <a:gd name="T103" fmla="*/ 179 h 212"/>
                <a:gd name="T104" fmla="*/ 113 w 146"/>
                <a:gd name="T105" fmla="*/ 199 h 212"/>
                <a:gd name="T106" fmla="*/ 127 w 146"/>
                <a:gd name="T107" fmla="*/ 210 h 212"/>
                <a:gd name="T108" fmla="*/ 127 w 146"/>
                <a:gd name="T109" fmla="*/ 212 h 212"/>
                <a:gd name="T110" fmla="*/ 130 w 146"/>
                <a:gd name="T111" fmla="*/ 210 h 212"/>
                <a:gd name="T112" fmla="*/ 134 w 146"/>
                <a:gd name="T113" fmla="*/ 201 h 21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46"/>
                <a:gd name="T172" fmla="*/ 0 h 212"/>
                <a:gd name="T173" fmla="*/ 146 w 146"/>
                <a:gd name="T174" fmla="*/ 212 h 21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46" h="212">
                  <a:moveTo>
                    <a:pt x="134" y="201"/>
                  </a:moveTo>
                  <a:cubicBezTo>
                    <a:pt x="134" y="201"/>
                    <a:pt x="135" y="201"/>
                    <a:pt x="135" y="200"/>
                  </a:cubicBezTo>
                  <a:cubicBezTo>
                    <a:pt x="134" y="198"/>
                    <a:pt x="134" y="197"/>
                    <a:pt x="136" y="196"/>
                  </a:cubicBezTo>
                  <a:cubicBezTo>
                    <a:pt x="138" y="195"/>
                    <a:pt x="142" y="189"/>
                    <a:pt x="142" y="187"/>
                  </a:cubicBezTo>
                  <a:cubicBezTo>
                    <a:pt x="142" y="185"/>
                    <a:pt x="137" y="185"/>
                    <a:pt x="137" y="182"/>
                  </a:cubicBezTo>
                  <a:cubicBezTo>
                    <a:pt x="137" y="179"/>
                    <a:pt x="142" y="174"/>
                    <a:pt x="140" y="172"/>
                  </a:cubicBezTo>
                  <a:cubicBezTo>
                    <a:pt x="138" y="170"/>
                    <a:pt x="143" y="165"/>
                    <a:pt x="143" y="163"/>
                  </a:cubicBezTo>
                  <a:cubicBezTo>
                    <a:pt x="142" y="160"/>
                    <a:pt x="140" y="148"/>
                    <a:pt x="142" y="147"/>
                  </a:cubicBezTo>
                  <a:cubicBezTo>
                    <a:pt x="143" y="145"/>
                    <a:pt x="146" y="144"/>
                    <a:pt x="145" y="141"/>
                  </a:cubicBezTo>
                  <a:cubicBezTo>
                    <a:pt x="144" y="138"/>
                    <a:pt x="139" y="130"/>
                    <a:pt x="137" y="125"/>
                  </a:cubicBezTo>
                  <a:cubicBezTo>
                    <a:pt x="133" y="124"/>
                    <a:pt x="129" y="124"/>
                    <a:pt x="126" y="125"/>
                  </a:cubicBezTo>
                  <a:cubicBezTo>
                    <a:pt x="122" y="127"/>
                    <a:pt x="123" y="115"/>
                    <a:pt x="123" y="111"/>
                  </a:cubicBezTo>
                  <a:cubicBezTo>
                    <a:pt x="123" y="106"/>
                    <a:pt x="120" y="109"/>
                    <a:pt x="118" y="112"/>
                  </a:cubicBezTo>
                  <a:cubicBezTo>
                    <a:pt x="117" y="115"/>
                    <a:pt x="112" y="113"/>
                    <a:pt x="106" y="113"/>
                  </a:cubicBezTo>
                  <a:cubicBezTo>
                    <a:pt x="101" y="113"/>
                    <a:pt x="104" y="107"/>
                    <a:pt x="100" y="107"/>
                  </a:cubicBezTo>
                  <a:cubicBezTo>
                    <a:pt x="97" y="107"/>
                    <a:pt x="94" y="106"/>
                    <a:pt x="95" y="103"/>
                  </a:cubicBezTo>
                  <a:cubicBezTo>
                    <a:pt x="95" y="99"/>
                    <a:pt x="92" y="97"/>
                    <a:pt x="90" y="93"/>
                  </a:cubicBezTo>
                  <a:cubicBezTo>
                    <a:pt x="88" y="89"/>
                    <a:pt x="85" y="86"/>
                    <a:pt x="87" y="83"/>
                  </a:cubicBezTo>
                  <a:cubicBezTo>
                    <a:pt x="89" y="81"/>
                    <a:pt x="86" y="79"/>
                    <a:pt x="89" y="76"/>
                  </a:cubicBezTo>
                  <a:cubicBezTo>
                    <a:pt x="92" y="73"/>
                    <a:pt x="95" y="74"/>
                    <a:pt x="94" y="70"/>
                  </a:cubicBezTo>
                  <a:cubicBezTo>
                    <a:pt x="93" y="66"/>
                    <a:pt x="97" y="64"/>
                    <a:pt x="97" y="59"/>
                  </a:cubicBezTo>
                  <a:cubicBezTo>
                    <a:pt x="98" y="55"/>
                    <a:pt x="103" y="56"/>
                    <a:pt x="107" y="53"/>
                  </a:cubicBezTo>
                  <a:cubicBezTo>
                    <a:pt x="112" y="49"/>
                    <a:pt x="117" y="51"/>
                    <a:pt x="121" y="48"/>
                  </a:cubicBezTo>
                  <a:cubicBezTo>
                    <a:pt x="125" y="44"/>
                    <a:pt x="127" y="47"/>
                    <a:pt x="130" y="47"/>
                  </a:cubicBezTo>
                  <a:cubicBezTo>
                    <a:pt x="128" y="45"/>
                    <a:pt x="124" y="43"/>
                    <a:pt x="123" y="42"/>
                  </a:cubicBezTo>
                  <a:cubicBezTo>
                    <a:pt x="122" y="39"/>
                    <a:pt x="128" y="35"/>
                    <a:pt x="129" y="32"/>
                  </a:cubicBezTo>
                  <a:cubicBezTo>
                    <a:pt x="131" y="29"/>
                    <a:pt x="123" y="26"/>
                    <a:pt x="121" y="25"/>
                  </a:cubicBezTo>
                  <a:cubicBezTo>
                    <a:pt x="119" y="25"/>
                    <a:pt x="116" y="27"/>
                    <a:pt x="114" y="26"/>
                  </a:cubicBezTo>
                  <a:cubicBezTo>
                    <a:pt x="112" y="25"/>
                    <a:pt x="109" y="25"/>
                    <a:pt x="107" y="27"/>
                  </a:cubicBezTo>
                  <a:cubicBezTo>
                    <a:pt x="105" y="28"/>
                    <a:pt x="94" y="29"/>
                    <a:pt x="94" y="25"/>
                  </a:cubicBezTo>
                  <a:cubicBezTo>
                    <a:pt x="94" y="22"/>
                    <a:pt x="89" y="20"/>
                    <a:pt x="90" y="18"/>
                  </a:cubicBezTo>
                  <a:cubicBezTo>
                    <a:pt x="90" y="16"/>
                    <a:pt x="87" y="11"/>
                    <a:pt x="83" y="11"/>
                  </a:cubicBezTo>
                  <a:cubicBezTo>
                    <a:pt x="78" y="11"/>
                    <a:pt x="79" y="3"/>
                    <a:pt x="76" y="2"/>
                  </a:cubicBezTo>
                  <a:cubicBezTo>
                    <a:pt x="74" y="0"/>
                    <a:pt x="70" y="1"/>
                    <a:pt x="66" y="2"/>
                  </a:cubicBezTo>
                  <a:cubicBezTo>
                    <a:pt x="70" y="6"/>
                    <a:pt x="71" y="8"/>
                    <a:pt x="69" y="10"/>
                  </a:cubicBezTo>
                  <a:cubicBezTo>
                    <a:pt x="66" y="12"/>
                    <a:pt x="69" y="13"/>
                    <a:pt x="63" y="21"/>
                  </a:cubicBezTo>
                  <a:cubicBezTo>
                    <a:pt x="56" y="30"/>
                    <a:pt x="46" y="32"/>
                    <a:pt x="40" y="33"/>
                  </a:cubicBezTo>
                  <a:cubicBezTo>
                    <a:pt x="35" y="35"/>
                    <a:pt x="33" y="45"/>
                    <a:pt x="30" y="51"/>
                  </a:cubicBezTo>
                  <a:cubicBezTo>
                    <a:pt x="27" y="58"/>
                    <a:pt x="25" y="56"/>
                    <a:pt x="22" y="52"/>
                  </a:cubicBezTo>
                  <a:cubicBezTo>
                    <a:pt x="19" y="48"/>
                    <a:pt x="17" y="53"/>
                    <a:pt x="14" y="49"/>
                  </a:cubicBezTo>
                  <a:cubicBezTo>
                    <a:pt x="10" y="46"/>
                    <a:pt x="12" y="46"/>
                    <a:pt x="14" y="44"/>
                  </a:cubicBezTo>
                  <a:cubicBezTo>
                    <a:pt x="15" y="42"/>
                    <a:pt x="14" y="40"/>
                    <a:pt x="11" y="38"/>
                  </a:cubicBezTo>
                  <a:cubicBezTo>
                    <a:pt x="8" y="39"/>
                    <a:pt x="4" y="44"/>
                    <a:pt x="2" y="48"/>
                  </a:cubicBezTo>
                  <a:cubicBezTo>
                    <a:pt x="0" y="52"/>
                    <a:pt x="6" y="60"/>
                    <a:pt x="6" y="63"/>
                  </a:cubicBezTo>
                  <a:cubicBezTo>
                    <a:pt x="7" y="66"/>
                    <a:pt x="3" y="64"/>
                    <a:pt x="3" y="66"/>
                  </a:cubicBezTo>
                  <a:cubicBezTo>
                    <a:pt x="2" y="69"/>
                    <a:pt x="11" y="73"/>
                    <a:pt x="15" y="76"/>
                  </a:cubicBezTo>
                  <a:cubicBezTo>
                    <a:pt x="19" y="79"/>
                    <a:pt x="23" y="88"/>
                    <a:pt x="26" y="92"/>
                  </a:cubicBezTo>
                  <a:cubicBezTo>
                    <a:pt x="30" y="96"/>
                    <a:pt x="30" y="99"/>
                    <a:pt x="34" y="109"/>
                  </a:cubicBezTo>
                  <a:cubicBezTo>
                    <a:pt x="38" y="119"/>
                    <a:pt x="46" y="135"/>
                    <a:pt x="52" y="142"/>
                  </a:cubicBezTo>
                  <a:cubicBezTo>
                    <a:pt x="57" y="149"/>
                    <a:pt x="60" y="155"/>
                    <a:pt x="59" y="157"/>
                  </a:cubicBezTo>
                  <a:cubicBezTo>
                    <a:pt x="57" y="159"/>
                    <a:pt x="59" y="164"/>
                    <a:pt x="63" y="167"/>
                  </a:cubicBezTo>
                  <a:cubicBezTo>
                    <a:pt x="67" y="170"/>
                    <a:pt x="70" y="174"/>
                    <a:pt x="81" y="179"/>
                  </a:cubicBezTo>
                  <a:cubicBezTo>
                    <a:pt x="91" y="185"/>
                    <a:pt x="110" y="195"/>
                    <a:pt x="113" y="199"/>
                  </a:cubicBezTo>
                  <a:cubicBezTo>
                    <a:pt x="116" y="204"/>
                    <a:pt x="125" y="209"/>
                    <a:pt x="127" y="210"/>
                  </a:cubicBezTo>
                  <a:cubicBezTo>
                    <a:pt x="127" y="210"/>
                    <a:pt x="127" y="211"/>
                    <a:pt x="127" y="212"/>
                  </a:cubicBezTo>
                  <a:cubicBezTo>
                    <a:pt x="128" y="211"/>
                    <a:pt x="129" y="210"/>
                    <a:pt x="130" y="210"/>
                  </a:cubicBezTo>
                  <a:cubicBezTo>
                    <a:pt x="133" y="208"/>
                    <a:pt x="133" y="203"/>
                    <a:pt x="134" y="20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21" name="Freeform 116"/>
            <p:cNvSpPr>
              <a:spLocks noChangeArrowheads="1"/>
            </p:cNvSpPr>
            <p:nvPr/>
          </p:nvSpPr>
          <p:spPr bwMode="auto">
            <a:xfrm>
              <a:off x="2049470" y="2208214"/>
              <a:ext cx="296864" cy="250825"/>
            </a:xfrm>
            <a:custGeom>
              <a:avLst/>
              <a:gdLst>
                <a:gd name="T0" fmla="*/ 15 w 156"/>
                <a:gd name="T1" fmla="*/ 8 h 131"/>
                <a:gd name="T2" fmla="*/ 6 w 156"/>
                <a:gd name="T3" fmla="*/ 21 h 131"/>
                <a:gd name="T4" fmla="*/ 4 w 156"/>
                <a:gd name="T5" fmla="*/ 29 h 131"/>
                <a:gd name="T6" fmla="*/ 2 w 156"/>
                <a:gd name="T7" fmla="*/ 34 h 131"/>
                <a:gd name="T8" fmla="*/ 7 w 156"/>
                <a:gd name="T9" fmla="*/ 37 h 131"/>
                <a:gd name="T10" fmla="*/ 12 w 156"/>
                <a:gd name="T11" fmla="*/ 44 h 131"/>
                <a:gd name="T12" fmla="*/ 20 w 156"/>
                <a:gd name="T13" fmla="*/ 59 h 131"/>
                <a:gd name="T14" fmla="*/ 39 w 156"/>
                <a:gd name="T15" fmla="*/ 61 h 131"/>
                <a:gd name="T16" fmla="*/ 55 w 156"/>
                <a:gd name="T17" fmla="*/ 68 h 131"/>
                <a:gd name="T18" fmla="*/ 68 w 156"/>
                <a:gd name="T19" fmla="*/ 71 h 131"/>
                <a:gd name="T20" fmla="*/ 65 w 156"/>
                <a:gd name="T21" fmla="*/ 92 h 131"/>
                <a:gd name="T22" fmla="*/ 70 w 156"/>
                <a:gd name="T23" fmla="*/ 100 h 131"/>
                <a:gd name="T24" fmla="*/ 69 w 156"/>
                <a:gd name="T25" fmla="*/ 109 h 131"/>
                <a:gd name="T26" fmla="*/ 71 w 156"/>
                <a:gd name="T27" fmla="*/ 115 h 131"/>
                <a:gd name="T28" fmla="*/ 70 w 156"/>
                <a:gd name="T29" fmla="*/ 115 h 131"/>
                <a:gd name="T30" fmla="*/ 78 w 156"/>
                <a:gd name="T31" fmla="*/ 127 h 131"/>
                <a:gd name="T32" fmla="*/ 85 w 156"/>
                <a:gd name="T33" fmla="*/ 130 h 131"/>
                <a:gd name="T34" fmla="*/ 91 w 156"/>
                <a:gd name="T35" fmla="*/ 129 h 131"/>
                <a:gd name="T36" fmla="*/ 99 w 156"/>
                <a:gd name="T37" fmla="*/ 124 h 131"/>
                <a:gd name="T38" fmla="*/ 106 w 156"/>
                <a:gd name="T39" fmla="*/ 121 h 131"/>
                <a:gd name="T40" fmla="*/ 113 w 156"/>
                <a:gd name="T41" fmla="*/ 115 h 131"/>
                <a:gd name="T42" fmla="*/ 114 w 156"/>
                <a:gd name="T43" fmla="*/ 110 h 131"/>
                <a:gd name="T44" fmla="*/ 108 w 156"/>
                <a:gd name="T45" fmla="*/ 109 h 131"/>
                <a:gd name="T46" fmla="*/ 105 w 156"/>
                <a:gd name="T47" fmla="*/ 101 h 131"/>
                <a:gd name="T48" fmla="*/ 101 w 156"/>
                <a:gd name="T49" fmla="*/ 93 h 131"/>
                <a:gd name="T50" fmla="*/ 108 w 156"/>
                <a:gd name="T51" fmla="*/ 92 h 131"/>
                <a:gd name="T52" fmla="*/ 118 w 156"/>
                <a:gd name="T53" fmla="*/ 95 h 131"/>
                <a:gd name="T54" fmla="*/ 123 w 156"/>
                <a:gd name="T55" fmla="*/ 95 h 131"/>
                <a:gd name="T56" fmla="*/ 130 w 156"/>
                <a:gd name="T57" fmla="*/ 91 h 131"/>
                <a:gd name="T58" fmla="*/ 144 w 156"/>
                <a:gd name="T59" fmla="*/ 86 h 131"/>
                <a:gd name="T60" fmla="*/ 147 w 156"/>
                <a:gd name="T61" fmla="*/ 82 h 131"/>
                <a:gd name="T62" fmla="*/ 140 w 156"/>
                <a:gd name="T63" fmla="*/ 72 h 131"/>
                <a:gd name="T64" fmla="*/ 141 w 156"/>
                <a:gd name="T65" fmla="*/ 66 h 131"/>
                <a:gd name="T66" fmla="*/ 146 w 156"/>
                <a:gd name="T67" fmla="*/ 61 h 131"/>
                <a:gd name="T68" fmla="*/ 148 w 156"/>
                <a:gd name="T69" fmla="*/ 55 h 131"/>
                <a:gd name="T70" fmla="*/ 152 w 156"/>
                <a:gd name="T71" fmla="*/ 47 h 131"/>
                <a:gd name="T72" fmla="*/ 156 w 156"/>
                <a:gd name="T73" fmla="*/ 42 h 131"/>
                <a:gd name="T74" fmla="*/ 140 w 156"/>
                <a:gd name="T75" fmla="*/ 40 h 131"/>
                <a:gd name="T76" fmla="*/ 143 w 156"/>
                <a:gd name="T77" fmla="*/ 31 h 131"/>
                <a:gd name="T78" fmla="*/ 126 w 156"/>
                <a:gd name="T79" fmla="*/ 25 h 131"/>
                <a:gd name="T80" fmla="*/ 128 w 156"/>
                <a:gd name="T81" fmla="*/ 19 h 131"/>
                <a:gd name="T82" fmla="*/ 118 w 156"/>
                <a:gd name="T83" fmla="*/ 16 h 131"/>
                <a:gd name="T84" fmla="*/ 96 w 156"/>
                <a:gd name="T85" fmla="*/ 24 h 131"/>
                <a:gd name="T86" fmla="*/ 75 w 156"/>
                <a:gd name="T87" fmla="*/ 17 h 131"/>
                <a:gd name="T88" fmla="*/ 60 w 156"/>
                <a:gd name="T89" fmla="*/ 15 h 131"/>
                <a:gd name="T90" fmla="*/ 52 w 156"/>
                <a:gd name="T91" fmla="*/ 6 h 131"/>
                <a:gd name="T92" fmla="*/ 42 w 156"/>
                <a:gd name="T93" fmla="*/ 0 h 131"/>
                <a:gd name="T94" fmla="*/ 39 w 156"/>
                <a:gd name="T95" fmla="*/ 7 h 131"/>
                <a:gd name="T96" fmla="*/ 24 w 156"/>
                <a:gd name="T97" fmla="*/ 16 h 131"/>
                <a:gd name="T98" fmla="*/ 27 w 156"/>
                <a:gd name="T99" fmla="*/ 32 h 131"/>
                <a:gd name="T100" fmla="*/ 15 w 156"/>
                <a:gd name="T101" fmla="*/ 28 h 131"/>
                <a:gd name="T102" fmla="*/ 20 w 156"/>
                <a:gd name="T103" fmla="*/ 14 h 131"/>
                <a:gd name="T104" fmla="*/ 19 w 156"/>
                <a:gd name="T105" fmla="*/ 6 h 131"/>
                <a:gd name="T106" fmla="*/ 15 w 156"/>
                <a:gd name="T107" fmla="*/ 8 h 13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56"/>
                <a:gd name="T163" fmla="*/ 0 h 131"/>
                <a:gd name="T164" fmla="*/ 156 w 156"/>
                <a:gd name="T165" fmla="*/ 131 h 13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56" h="131">
                  <a:moveTo>
                    <a:pt x="15" y="8"/>
                  </a:moveTo>
                  <a:cubicBezTo>
                    <a:pt x="12" y="12"/>
                    <a:pt x="6" y="16"/>
                    <a:pt x="6" y="21"/>
                  </a:cubicBezTo>
                  <a:cubicBezTo>
                    <a:pt x="5" y="25"/>
                    <a:pt x="6" y="27"/>
                    <a:pt x="4" y="29"/>
                  </a:cubicBezTo>
                  <a:cubicBezTo>
                    <a:pt x="2" y="31"/>
                    <a:pt x="0" y="34"/>
                    <a:pt x="2" y="34"/>
                  </a:cubicBezTo>
                  <a:cubicBezTo>
                    <a:pt x="5" y="34"/>
                    <a:pt x="7" y="34"/>
                    <a:pt x="7" y="37"/>
                  </a:cubicBezTo>
                  <a:cubicBezTo>
                    <a:pt x="7" y="39"/>
                    <a:pt x="13" y="40"/>
                    <a:pt x="12" y="44"/>
                  </a:cubicBezTo>
                  <a:cubicBezTo>
                    <a:pt x="12" y="48"/>
                    <a:pt x="10" y="59"/>
                    <a:pt x="20" y="59"/>
                  </a:cubicBezTo>
                  <a:cubicBezTo>
                    <a:pt x="29" y="59"/>
                    <a:pt x="35" y="55"/>
                    <a:pt x="39" y="61"/>
                  </a:cubicBezTo>
                  <a:cubicBezTo>
                    <a:pt x="43" y="66"/>
                    <a:pt x="48" y="68"/>
                    <a:pt x="55" y="68"/>
                  </a:cubicBezTo>
                  <a:cubicBezTo>
                    <a:pt x="61" y="67"/>
                    <a:pt x="71" y="66"/>
                    <a:pt x="68" y="71"/>
                  </a:cubicBezTo>
                  <a:cubicBezTo>
                    <a:pt x="65" y="77"/>
                    <a:pt x="62" y="88"/>
                    <a:pt x="65" y="92"/>
                  </a:cubicBezTo>
                  <a:cubicBezTo>
                    <a:pt x="68" y="95"/>
                    <a:pt x="72" y="98"/>
                    <a:pt x="70" y="100"/>
                  </a:cubicBezTo>
                  <a:cubicBezTo>
                    <a:pt x="67" y="103"/>
                    <a:pt x="66" y="106"/>
                    <a:pt x="69" y="109"/>
                  </a:cubicBezTo>
                  <a:cubicBezTo>
                    <a:pt x="72" y="111"/>
                    <a:pt x="71" y="114"/>
                    <a:pt x="71" y="115"/>
                  </a:cubicBezTo>
                  <a:cubicBezTo>
                    <a:pt x="71" y="115"/>
                    <a:pt x="71" y="115"/>
                    <a:pt x="70" y="115"/>
                  </a:cubicBezTo>
                  <a:cubicBezTo>
                    <a:pt x="74" y="120"/>
                    <a:pt x="76" y="125"/>
                    <a:pt x="78" y="127"/>
                  </a:cubicBezTo>
                  <a:cubicBezTo>
                    <a:pt x="82" y="130"/>
                    <a:pt x="83" y="131"/>
                    <a:pt x="85" y="130"/>
                  </a:cubicBezTo>
                  <a:cubicBezTo>
                    <a:pt x="87" y="128"/>
                    <a:pt x="89" y="127"/>
                    <a:pt x="91" y="129"/>
                  </a:cubicBezTo>
                  <a:cubicBezTo>
                    <a:pt x="93" y="130"/>
                    <a:pt x="96" y="127"/>
                    <a:pt x="99" y="124"/>
                  </a:cubicBezTo>
                  <a:cubicBezTo>
                    <a:pt x="102" y="122"/>
                    <a:pt x="105" y="124"/>
                    <a:pt x="106" y="121"/>
                  </a:cubicBezTo>
                  <a:cubicBezTo>
                    <a:pt x="107" y="117"/>
                    <a:pt x="109" y="115"/>
                    <a:pt x="113" y="115"/>
                  </a:cubicBezTo>
                  <a:cubicBezTo>
                    <a:pt x="117" y="114"/>
                    <a:pt x="117" y="110"/>
                    <a:pt x="114" y="110"/>
                  </a:cubicBezTo>
                  <a:cubicBezTo>
                    <a:pt x="112" y="110"/>
                    <a:pt x="108" y="113"/>
                    <a:pt x="108" y="109"/>
                  </a:cubicBezTo>
                  <a:cubicBezTo>
                    <a:pt x="108" y="104"/>
                    <a:pt x="105" y="105"/>
                    <a:pt x="105" y="101"/>
                  </a:cubicBezTo>
                  <a:cubicBezTo>
                    <a:pt x="105" y="98"/>
                    <a:pt x="105" y="95"/>
                    <a:pt x="101" y="93"/>
                  </a:cubicBezTo>
                  <a:cubicBezTo>
                    <a:pt x="97" y="91"/>
                    <a:pt x="106" y="90"/>
                    <a:pt x="108" y="92"/>
                  </a:cubicBezTo>
                  <a:cubicBezTo>
                    <a:pt x="110" y="94"/>
                    <a:pt x="118" y="92"/>
                    <a:pt x="118" y="95"/>
                  </a:cubicBezTo>
                  <a:cubicBezTo>
                    <a:pt x="119" y="98"/>
                    <a:pt x="123" y="99"/>
                    <a:pt x="123" y="95"/>
                  </a:cubicBezTo>
                  <a:cubicBezTo>
                    <a:pt x="123" y="92"/>
                    <a:pt x="127" y="90"/>
                    <a:pt x="130" y="91"/>
                  </a:cubicBezTo>
                  <a:cubicBezTo>
                    <a:pt x="134" y="92"/>
                    <a:pt x="141" y="87"/>
                    <a:pt x="144" y="86"/>
                  </a:cubicBezTo>
                  <a:cubicBezTo>
                    <a:pt x="146" y="85"/>
                    <a:pt x="146" y="83"/>
                    <a:pt x="147" y="82"/>
                  </a:cubicBezTo>
                  <a:cubicBezTo>
                    <a:pt x="145" y="78"/>
                    <a:pt x="142" y="74"/>
                    <a:pt x="140" y="72"/>
                  </a:cubicBezTo>
                  <a:cubicBezTo>
                    <a:pt x="137" y="70"/>
                    <a:pt x="142" y="69"/>
                    <a:pt x="141" y="66"/>
                  </a:cubicBezTo>
                  <a:cubicBezTo>
                    <a:pt x="141" y="64"/>
                    <a:pt x="141" y="62"/>
                    <a:pt x="146" y="61"/>
                  </a:cubicBezTo>
                  <a:cubicBezTo>
                    <a:pt x="152" y="61"/>
                    <a:pt x="151" y="57"/>
                    <a:pt x="148" y="55"/>
                  </a:cubicBezTo>
                  <a:cubicBezTo>
                    <a:pt x="145" y="53"/>
                    <a:pt x="149" y="49"/>
                    <a:pt x="152" y="47"/>
                  </a:cubicBezTo>
                  <a:cubicBezTo>
                    <a:pt x="153" y="47"/>
                    <a:pt x="155" y="45"/>
                    <a:pt x="156" y="42"/>
                  </a:cubicBezTo>
                  <a:cubicBezTo>
                    <a:pt x="151" y="40"/>
                    <a:pt x="143" y="40"/>
                    <a:pt x="140" y="40"/>
                  </a:cubicBezTo>
                  <a:cubicBezTo>
                    <a:pt x="136" y="41"/>
                    <a:pt x="143" y="36"/>
                    <a:pt x="143" y="31"/>
                  </a:cubicBezTo>
                  <a:cubicBezTo>
                    <a:pt x="143" y="27"/>
                    <a:pt x="131" y="26"/>
                    <a:pt x="126" y="25"/>
                  </a:cubicBezTo>
                  <a:cubicBezTo>
                    <a:pt x="121" y="24"/>
                    <a:pt x="123" y="19"/>
                    <a:pt x="128" y="19"/>
                  </a:cubicBezTo>
                  <a:cubicBezTo>
                    <a:pt x="133" y="18"/>
                    <a:pt x="125" y="15"/>
                    <a:pt x="118" y="16"/>
                  </a:cubicBezTo>
                  <a:cubicBezTo>
                    <a:pt x="111" y="17"/>
                    <a:pt x="102" y="21"/>
                    <a:pt x="96" y="24"/>
                  </a:cubicBezTo>
                  <a:cubicBezTo>
                    <a:pt x="91" y="27"/>
                    <a:pt x="81" y="15"/>
                    <a:pt x="75" y="17"/>
                  </a:cubicBezTo>
                  <a:cubicBezTo>
                    <a:pt x="69" y="20"/>
                    <a:pt x="60" y="20"/>
                    <a:pt x="60" y="15"/>
                  </a:cubicBezTo>
                  <a:cubicBezTo>
                    <a:pt x="61" y="10"/>
                    <a:pt x="58" y="6"/>
                    <a:pt x="52" y="6"/>
                  </a:cubicBezTo>
                  <a:cubicBezTo>
                    <a:pt x="45" y="7"/>
                    <a:pt x="47" y="0"/>
                    <a:pt x="42" y="0"/>
                  </a:cubicBezTo>
                  <a:cubicBezTo>
                    <a:pt x="37" y="0"/>
                    <a:pt x="42" y="6"/>
                    <a:pt x="39" y="7"/>
                  </a:cubicBezTo>
                  <a:cubicBezTo>
                    <a:pt x="36" y="9"/>
                    <a:pt x="24" y="11"/>
                    <a:pt x="24" y="16"/>
                  </a:cubicBezTo>
                  <a:cubicBezTo>
                    <a:pt x="23" y="20"/>
                    <a:pt x="30" y="28"/>
                    <a:pt x="27" y="32"/>
                  </a:cubicBezTo>
                  <a:cubicBezTo>
                    <a:pt x="25" y="37"/>
                    <a:pt x="18" y="33"/>
                    <a:pt x="15" y="28"/>
                  </a:cubicBezTo>
                  <a:cubicBezTo>
                    <a:pt x="13" y="24"/>
                    <a:pt x="22" y="16"/>
                    <a:pt x="20" y="14"/>
                  </a:cubicBezTo>
                  <a:cubicBezTo>
                    <a:pt x="19" y="12"/>
                    <a:pt x="18" y="8"/>
                    <a:pt x="19" y="6"/>
                  </a:cubicBezTo>
                  <a:cubicBezTo>
                    <a:pt x="17" y="6"/>
                    <a:pt x="16" y="7"/>
                    <a:pt x="15" y="8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22" name="Freeform 117"/>
            <p:cNvSpPr>
              <a:spLocks noChangeArrowheads="1"/>
            </p:cNvSpPr>
            <p:nvPr/>
          </p:nvSpPr>
          <p:spPr bwMode="auto">
            <a:xfrm>
              <a:off x="2382846" y="2336802"/>
              <a:ext cx="92076" cy="96838"/>
            </a:xfrm>
            <a:custGeom>
              <a:avLst/>
              <a:gdLst>
                <a:gd name="T0" fmla="*/ 11 w 48"/>
                <a:gd name="T1" fmla="*/ 10 h 51"/>
                <a:gd name="T2" fmla="*/ 6 w 48"/>
                <a:gd name="T3" fmla="*/ 16 h 51"/>
                <a:gd name="T4" fmla="*/ 2 w 48"/>
                <a:gd name="T5" fmla="*/ 25 h 51"/>
                <a:gd name="T6" fmla="*/ 11 w 48"/>
                <a:gd name="T7" fmla="*/ 37 h 51"/>
                <a:gd name="T8" fmla="*/ 18 w 48"/>
                <a:gd name="T9" fmla="*/ 50 h 51"/>
                <a:gd name="T10" fmla="*/ 23 w 48"/>
                <a:gd name="T11" fmla="*/ 50 h 51"/>
                <a:gd name="T12" fmla="*/ 28 w 48"/>
                <a:gd name="T13" fmla="*/ 43 h 51"/>
                <a:gd name="T14" fmla="*/ 41 w 48"/>
                <a:gd name="T15" fmla="*/ 43 h 51"/>
                <a:gd name="T16" fmla="*/ 42 w 48"/>
                <a:gd name="T17" fmla="*/ 45 h 51"/>
                <a:gd name="T18" fmla="*/ 45 w 48"/>
                <a:gd name="T19" fmla="*/ 39 h 51"/>
                <a:gd name="T20" fmla="*/ 44 w 48"/>
                <a:gd name="T21" fmla="*/ 24 h 51"/>
                <a:gd name="T22" fmla="*/ 46 w 48"/>
                <a:gd name="T23" fmla="*/ 11 h 51"/>
                <a:gd name="T24" fmla="*/ 48 w 48"/>
                <a:gd name="T25" fmla="*/ 5 h 51"/>
                <a:gd name="T26" fmla="*/ 37 w 48"/>
                <a:gd name="T27" fmla="*/ 3 h 51"/>
                <a:gd name="T28" fmla="*/ 22 w 48"/>
                <a:gd name="T29" fmla="*/ 3 h 51"/>
                <a:gd name="T30" fmla="*/ 14 w 48"/>
                <a:gd name="T31" fmla="*/ 3 h 51"/>
                <a:gd name="T32" fmla="*/ 13 w 48"/>
                <a:gd name="T33" fmla="*/ 3 h 51"/>
                <a:gd name="T34" fmla="*/ 11 w 48"/>
                <a:gd name="T35" fmla="*/ 10 h 5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8"/>
                <a:gd name="T55" fmla="*/ 0 h 51"/>
                <a:gd name="T56" fmla="*/ 48 w 48"/>
                <a:gd name="T57" fmla="*/ 51 h 5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8" h="51">
                  <a:moveTo>
                    <a:pt x="11" y="10"/>
                  </a:moveTo>
                  <a:cubicBezTo>
                    <a:pt x="13" y="14"/>
                    <a:pt x="9" y="15"/>
                    <a:pt x="6" y="16"/>
                  </a:cubicBezTo>
                  <a:cubicBezTo>
                    <a:pt x="3" y="16"/>
                    <a:pt x="4" y="23"/>
                    <a:pt x="2" y="25"/>
                  </a:cubicBezTo>
                  <a:cubicBezTo>
                    <a:pt x="0" y="27"/>
                    <a:pt x="9" y="33"/>
                    <a:pt x="11" y="37"/>
                  </a:cubicBezTo>
                  <a:cubicBezTo>
                    <a:pt x="12" y="40"/>
                    <a:pt x="15" y="45"/>
                    <a:pt x="18" y="50"/>
                  </a:cubicBezTo>
                  <a:cubicBezTo>
                    <a:pt x="20" y="50"/>
                    <a:pt x="22" y="51"/>
                    <a:pt x="23" y="50"/>
                  </a:cubicBezTo>
                  <a:cubicBezTo>
                    <a:pt x="26" y="48"/>
                    <a:pt x="24" y="43"/>
                    <a:pt x="28" y="43"/>
                  </a:cubicBezTo>
                  <a:cubicBezTo>
                    <a:pt x="33" y="43"/>
                    <a:pt x="39" y="41"/>
                    <a:pt x="41" y="43"/>
                  </a:cubicBezTo>
                  <a:cubicBezTo>
                    <a:pt x="41" y="44"/>
                    <a:pt x="41" y="44"/>
                    <a:pt x="42" y="45"/>
                  </a:cubicBezTo>
                  <a:cubicBezTo>
                    <a:pt x="43" y="43"/>
                    <a:pt x="45" y="40"/>
                    <a:pt x="45" y="39"/>
                  </a:cubicBezTo>
                  <a:cubicBezTo>
                    <a:pt x="46" y="38"/>
                    <a:pt x="46" y="29"/>
                    <a:pt x="44" y="24"/>
                  </a:cubicBezTo>
                  <a:cubicBezTo>
                    <a:pt x="42" y="20"/>
                    <a:pt x="43" y="13"/>
                    <a:pt x="46" y="11"/>
                  </a:cubicBezTo>
                  <a:cubicBezTo>
                    <a:pt x="46" y="11"/>
                    <a:pt x="47" y="8"/>
                    <a:pt x="48" y="5"/>
                  </a:cubicBezTo>
                  <a:cubicBezTo>
                    <a:pt x="44" y="4"/>
                    <a:pt x="40" y="2"/>
                    <a:pt x="37" y="3"/>
                  </a:cubicBezTo>
                  <a:cubicBezTo>
                    <a:pt x="31" y="4"/>
                    <a:pt x="25" y="6"/>
                    <a:pt x="22" y="3"/>
                  </a:cubicBezTo>
                  <a:cubicBezTo>
                    <a:pt x="20" y="0"/>
                    <a:pt x="17" y="0"/>
                    <a:pt x="14" y="3"/>
                  </a:cubicBezTo>
                  <a:cubicBezTo>
                    <a:pt x="14" y="3"/>
                    <a:pt x="13" y="3"/>
                    <a:pt x="13" y="3"/>
                  </a:cubicBezTo>
                  <a:cubicBezTo>
                    <a:pt x="12" y="6"/>
                    <a:pt x="11" y="9"/>
                    <a:pt x="11" y="1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23" name="Freeform 118"/>
            <p:cNvSpPr>
              <a:spLocks noChangeArrowheads="1"/>
            </p:cNvSpPr>
            <p:nvPr/>
          </p:nvSpPr>
          <p:spPr bwMode="auto">
            <a:xfrm>
              <a:off x="2311408" y="2287590"/>
              <a:ext cx="106364" cy="158750"/>
            </a:xfrm>
            <a:custGeom>
              <a:avLst/>
              <a:gdLst>
                <a:gd name="T0" fmla="*/ 15 w 56"/>
                <a:gd name="T1" fmla="*/ 5 h 83"/>
                <a:gd name="T2" fmla="*/ 11 w 56"/>
                <a:gd name="T3" fmla="*/ 13 h 83"/>
                <a:gd name="T4" fmla="*/ 9 w 56"/>
                <a:gd name="T5" fmla="*/ 19 h 83"/>
                <a:gd name="T6" fmla="*/ 4 w 56"/>
                <a:gd name="T7" fmla="*/ 24 h 83"/>
                <a:gd name="T8" fmla="*/ 3 w 56"/>
                <a:gd name="T9" fmla="*/ 30 h 83"/>
                <a:gd name="T10" fmla="*/ 10 w 56"/>
                <a:gd name="T11" fmla="*/ 40 h 83"/>
                <a:gd name="T12" fmla="*/ 14 w 56"/>
                <a:gd name="T13" fmla="*/ 37 h 83"/>
                <a:gd name="T14" fmla="*/ 19 w 56"/>
                <a:gd name="T15" fmla="*/ 47 h 83"/>
                <a:gd name="T16" fmla="*/ 20 w 56"/>
                <a:gd name="T17" fmla="*/ 56 h 83"/>
                <a:gd name="T18" fmla="*/ 22 w 56"/>
                <a:gd name="T19" fmla="*/ 76 h 83"/>
                <a:gd name="T20" fmla="*/ 35 w 56"/>
                <a:gd name="T21" fmla="*/ 80 h 83"/>
                <a:gd name="T22" fmla="*/ 42 w 56"/>
                <a:gd name="T23" fmla="*/ 77 h 83"/>
                <a:gd name="T24" fmla="*/ 48 w 56"/>
                <a:gd name="T25" fmla="*/ 75 h 83"/>
                <a:gd name="T26" fmla="*/ 56 w 56"/>
                <a:gd name="T27" fmla="*/ 75 h 83"/>
                <a:gd name="T28" fmla="*/ 49 w 56"/>
                <a:gd name="T29" fmla="*/ 62 h 83"/>
                <a:gd name="T30" fmla="*/ 40 w 56"/>
                <a:gd name="T31" fmla="*/ 50 h 83"/>
                <a:gd name="T32" fmla="*/ 44 w 56"/>
                <a:gd name="T33" fmla="*/ 41 h 83"/>
                <a:gd name="T34" fmla="*/ 49 w 56"/>
                <a:gd name="T35" fmla="*/ 35 h 83"/>
                <a:gd name="T36" fmla="*/ 51 w 56"/>
                <a:gd name="T37" fmla="*/ 28 h 83"/>
                <a:gd name="T38" fmla="*/ 40 w 56"/>
                <a:gd name="T39" fmla="*/ 19 h 83"/>
                <a:gd name="T40" fmla="*/ 35 w 56"/>
                <a:gd name="T41" fmla="*/ 12 h 83"/>
                <a:gd name="T42" fmla="*/ 23 w 56"/>
                <a:gd name="T43" fmla="*/ 3 h 83"/>
                <a:gd name="T44" fmla="*/ 19 w 56"/>
                <a:gd name="T45" fmla="*/ 0 h 83"/>
                <a:gd name="T46" fmla="*/ 15 w 56"/>
                <a:gd name="T47" fmla="*/ 5 h 8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6"/>
                <a:gd name="T73" fmla="*/ 0 h 83"/>
                <a:gd name="T74" fmla="*/ 56 w 56"/>
                <a:gd name="T75" fmla="*/ 83 h 8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6" h="83">
                  <a:moveTo>
                    <a:pt x="15" y="5"/>
                  </a:moveTo>
                  <a:cubicBezTo>
                    <a:pt x="12" y="7"/>
                    <a:pt x="8" y="11"/>
                    <a:pt x="11" y="13"/>
                  </a:cubicBezTo>
                  <a:cubicBezTo>
                    <a:pt x="14" y="15"/>
                    <a:pt x="15" y="19"/>
                    <a:pt x="9" y="19"/>
                  </a:cubicBezTo>
                  <a:cubicBezTo>
                    <a:pt x="4" y="20"/>
                    <a:pt x="4" y="22"/>
                    <a:pt x="4" y="24"/>
                  </a:cubicBezTo>
                  <a:cubicBezTo>
                    <a:pt x="5" y="27"/>
                    <a:pt x="0" y="28"/>
                    <a:pt x="3" y="30"/>
                  </a:cubicBezTo>
                  <a:cubicBezTo>
                    <a:pt x="5" y="32"/>
                    <a:pt x="8" y="36"/>
                    <a:pt x="10" y="40"/>
                  </a:cubicBezTo>
                  <a:cubicBezTo>
                    <a:pt x="11" y="38"/>
                    <a:pt x="12" y="37"/>
                    <a:pt x="14" y="37"/>
                  </a:cubicBezTo>
                  <a:cubicBezTo>
                    <a:pt x="19" y="38"/>
                    <a:pt x="15" y="45"/>
                    <a:pt x="19" y="47"/>
                  </a:cubicBezTo>
                  <a:cubicBezTo>
                    <a:pt x="23" y="48"/>
                    <a:pt x="23" y="54"/>
                    <a:pt x="20" y="56"/>
                  </a:cubicBezTo>
                  <a:cubicBezTo>
                    <a:pt x="17" y="58"/>
                    <a:pt x="16" y="69"/>
                    <a:pt x="22" y="76"/>
                  </a:cubicBezTo>
                  <a:cubicBezTo>
                    <a:pt x="29" y="83"/>
                    <a:pt x="33" y="82"/>
                    <a:pt x="35" y="80"/>
                  </a:cubicBezTo>
                  <a:cubicBezTo>
                    <a:pt x="36" y="78"/>
                    <a:pt x="41" y="80"/>
                    <a:pt x="42" y="77"/>
                  </a:cubicBezTo>
                  <a:cubicBezTo>
                    <a:pt x="43" y="75"/>
                    <a:pt x="45" y="78"/>
                    <a:pt x="48" y="75"/>
                  </a:cubicBezTo>
                  <a:cubicBezTo>
                    <a:pt x="49" y="73"/>
                    <a:pt x="53" y="74"/>
                    <a:pt x="56" y="75"/>
                  </a:cubicBezTo>
                  <a:cubicBezTo>
                    <a:pt x="53" y="70"/>
                    <a:pt x="50" y="65"/>
                    <a:pt x="49" y="62"/>
                  </a:cubicBezTo>
                  <a:cubicBezTo>
                    <a:pt x="47" y="58"/>
                    <a:pt x="38" y="52"/>
                    <a:pt x="40" y="50"/>
                  </a:cubicBezTo>
                  <a:cubicBezTo>
                    <a:pt x="42" y="48"/>
                    <a:pt x="41" y="41"/>
                    <a:pt x="44" y="41"/>
                  </a:cubicBezTo>
                  <a:cubicBezTo>
                    <a:pt x="47" y="40"/>
                    <a:pt x="51" y="39"/>
                    <a:pt x="49" y="35"/>
                  </a:cubicBezTo>
                  <a:cubicBezTo>
                    <a:pt x="49" y="34"/>
                    <a:pt x="50" y="31"/>
                    <a:pt x="51" y="28"/>
                  </a:cubicBezTo>
                  <a:cubicBezTo>
                    <a:pt x="48" y="28"/>
                    <a:pt x="43" y="19"/>
                    <a:pt x="40" y="19"/>
                  </a:cubicBezTo>
                  <a:cubicBezTo>
                    <a:pt x="37" y="19"/>
                    <a:pt x="34" y="16"/>
                    <a:pt x="35" y="12"/>
                  </a:cubicBezTo>
                  <a:cubicBezTo>
                    <a:pt x="35" y="8"/>
                    <a:pt x="28" y="7"/>
                    <a:pt x="23" y="3"/>
                  </a:cubicBezTo>
                  <a:cubicBezTo>
                    <a:pt x="22" y="1"/>
                    <a:pt x="21" y="1"/>
                    <a:pt x="19" y="0"/>
                  </a:cubicBezTo>
                  <a:cubicBezTo>
                    <a:pt x="18" y="3"/>
                    <a:pt x="16" y="5"/>
                    <a:pt x="15" y="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24" name="Freeform 119"/>
            <p:cNvSpPr>
              <a:spLocks noChangeArrowheads="1"/>
            </p:cNvSpPr>
            <p:nvPr/>
          </p:nvSpPr>
          <p:spPr bwMode="auto">
            <a:xfrm>
              <a:off x="2463808" y="2346327"/>
              <a:ext cx="66675" cy="84138"/>
            </a:xfrm>
            <a:custGeom>
              <a:avLst/>
              <a:gdLst>
                <a:gd name="T0" fmla="*/ 2 w 35"/>
                <a:gd name="T1" fmla="*/ 19 h 44"/>
                <a:gd name="T2" fmla="*/ 3 w 35"/>
                <a:gd name="T3" fmla="*/ 34 h 44"/>
                <a:gd name="T4" fmla="*/ 0 w 35"/>
                <a:gd name="T5" fmla="*/ 40 h 44"/>
                <a:gd name="T6" fmla="*/ 10 w 35"/>
                <a:gd name="T7" fmla="*/ 42 h 44"/>
                <a:gd name="T8" fmla="*/ 22 w 35"/>
                <a:gd name="T9" fmla="*/ 37 h 44"/>
                <a:gd name="T10" fmla="*/ 35 w 35"/>
                <a:gd name="T11" fmla="*/ 19 h 44"/>
                <a:gd name="T12" fmla="*/ 35 w 35"/>
                <a:gd name="T13" fmla="*/ 19 h 44"/>
                <a:gd name="T14" fmla="*/ 16 w 35"/>
                <a:gd name="T15" fmla="*/ 4 h 44"/>
                <a:gd name="T16" fmla="*/ 6 w 35"/>
                <a:gd name="T17" fmla="*/ 0 h 44"/>
                <a:gd name="T18" fmla="*/ 4 w 35"/>
                <a:gd name="T19" fmla="*/ 6 h 44"/>
                <a:gd name="T20" fmla="*/ 2 w 35"/>
                <a:gd name="T21" fmla="*/ 19 h 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"/>
                <a:gd name="T34" fmla="*/ 0 h 44"/>
                <a:gd name="T35" fmla="*/ 35 w 35"/>
                <a:gd name="T36" fmla="*/ 44 h 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" h="44">
                  <a:moveTo>
                    <a:pt x="2" y="19"/>
                  </a:moveTo>
                  <a:cubicBezTo>
                    <a:pt x="4" y="24"/>
                    <a:pt x="4" y="33"/>
                    <a:pt x="3" y="34"/>
                  </a:cubicBezTo>
                  <a:cubicBezTo>
                    <a:pt x="3" y="35"/>
                    <a:pt x="1" y="38"/>
                    <a:pt x="0" y="40"/>
                  </a:cubicBezTo>
                  <a:cubicBezTo>
                    <a:pt x="2" y="42"/>
                    <a:pt x="5" y="43"/>
                    <a:pt x="10" y="42"/>
                  </a:cubicBezTo>
                  <a:cubicBezTo>
                    <a:pt x="16" y="40"/>
                    <a:pt x="19" y="44"/>
                    <a:pt x="22" y="37"/>
                  </a:cubicBezTo>
                  <a:cubicBezTo>
                    <a:pt x="24" y="31"/>
                    <a:pt x="30" y="23"/>
                    <a:pt x="35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0" y="17"/>
                    <a:pt x="23" y="5"/>
                    <a:pt x="16" y="4"/>
                  </a:cubicBezTo>
                  <a:cubicBezTo>
                    <a:pt x="12" y="3"/>
                    <a:pt x="9" y="2"/>
                    <a:pt x="6" y="0"/>
                  </a:cubicBezTo>
                  <a:cubicBezTo>
                    <a:pt x="5" y="3"/>
                    <a:pt x="4" y="6"/>
                    <a:pt x="4" y="6"/>
                  </a:cubicBezTo>
                  <a:cubicBezTo>
                    <a:pt x="1" y="8"/>
                    <a:pt x="0" y="15"/>
                    <a:pt x="2" y="1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25" name="Freeform 120"/>
            <p:cNvSpPr>
              <a:spLocks noChangeArrowheads="1"/>
            </p:cNvSpPr>
            <p:nvPr/>
          </p:nvSpPr>
          <p:spPr bwMode="auto">
            <a:xfrm>
              <a:off x="1806581" y="1952627"/>
              <a:ext cx="227014" cy="80963"/>
            </a:xfrm>
            <a:custGeom>
              <a:avLst/>
              <a:gdLst>
                <a:gd name="T0" fmla="*/ 96 w 119"/>
                <a:gd name="T1" fmla="*/ 27 h 43"/>
                <a:gd name="T2" fmla="*/ 42 w 119"/>
                <a:gd name="T3" fmla="*/ 5 h 43"/>
                <a:gd name="T4" fmla="*/ 2 w 119"/>
                <a:gd name="T5" fmla="*/ 19 h 43"/>
                <a:gd name="T6" fmla="*/ 21 w 119"/>
                <a:gd name="T7" fmla="*/ 10 h 43"/>
                <a:gd name="T8" fmla="*/ 32 w 119"/>
                <a:gd name="T9" fmla="*/ 15 h 43"/>
                <a:gd name="T10" fmla="*/ 51 w 119"/>
                <a:gd name="T11" fmla="*/ 19 h 43"/>
                <a:gd name="T12" fmla="*/ 75 w 119"/>
                <a:gd name="T13" fmla="*/ 32 h 43"/>
                <a:gd name="T14" fmla="*/ 81 w 119"/>
                <a:gd name="T15" fmla="*/ 41 h 43"/>
                <a:gd name="T16" fmla="*/ 117 w 119"/>
                <a:gd name="T17" fmla="*/ 40 h 43"/>
                <a:gd name="T18" fmla="*/ 96 w 119"/>
                <a:gd name="T19" fmla="*/ 27 h 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9"/>
                <a:gd name="T31" fmla="*/ 0 h 43"/>
                <a:gd name="T32" fmla="*/ 119 w 119"/>
                <a:gd name="T33" fmla="*/ 43 h 4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9" h="43">
                  <a:moveTo>
                    <a:pt x="96" y="27"/>
                  </a:moveTo>
                  <a:cubicBezTo>
                    <a:pt x="89" y="27"/>
                    <a:pt x="64" y="10"/>
                    <a:pt x="42" y="5"/>
                  </a:cubicBezTo>
                  <a:cubicBezTo>
                    <a:pt x="19" y="0"/>
                    <a:pt x="0" y="16"/>
                    <a:pt x="2" y="19"/>
                  </a:cubicBezTo>
                  <a:cubicBezTo>
                    <a:pt x="5" y="23"/>
                    <a:pt x="16" y="14"/>
                    <a:pt x="21" y="10"/>
                  </a:cubicBezTo>
                  <a:cubicBezTo>
                    <a:pt x="27" y="6"/>
                    <a:pt x="32" y="12"/>
                    <a:pt x="32" y="15"/>
                  </a:cubicBezTo>
                  <a:cubicBezTo>
                    <a:pt x="33" y="17"/>
                    <a:pt x="40" y="19"/>
                    <a:pt x="51" y="19"/>
                  </a:cubicBezTo>
                  <a:cubicBezTo>
                    <a:pt x="63" y="20"/>
                    <a:pt x="64" y="29"/>
                    <a:pt x="75" y="32"/>
                  </a:cubicBezTo>
                  <a:cubicBezTo>
                    <a:pt x="86" y="34"/>
                    <a:pt x="75" y="39"/>
                    <a:pt x="81" y="41"/>
                  </a:cubicBezTo>
                  <a:cubicBezTo>
                    <a:pt x="86" y="43"/>
                    <a:pt x="115" y="42"/>
                    <a:pt x="117" y="40"/>
                  </a:cubicBezTo>
                  <a:cubicBezTo>
                    <a:pt x="119" y="37"/>
                    <a:pt x="104" y="27"/>
                    <a:pt x="96" y="2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26" name="Freeform 121"/>
            <p:cNvSpPr>
              <a:spLocks noChangeArrowheads="1"/>
            </p:cNvSpPr>
            <p:nvPr/>
          </p:nvSpPr>
          <p:spPr bwMode="auto">
            <a:xfrm>
              <a:off x="1936756" y="2060578"/>
              <a:ext cx="52388" cy="25400"/>
            </a:xfrm>
            <a:custGeom>
              <a:avLst/>
              <a:gdLst>
                <a:gd name="T0" fmla="*/ 3 w 28"/>
                <a:gd name="T1" fmla="*/ 5 h 13"/>
                <a:gd name="T2" fmla="*/ 26 w 28"/>
                <a:gd name="T3" fmla="*/ 9 h 13"/>
                <a:gd name="T4" fmla="*/ 3 w 28"/>
                <a:gd name="T5" fmla="*/ 5 h 13"/>
                <a:gd name="T6" fmla="*/ 0 60000 65536"/>
                <a:gd name="T7" fmla="*/ 0 60000 65536"/>
                <a:gd name="T8" fmla="*/ 0 60000 65536"/>
                <a:gd name="T9" fmla="*/ 0 w 28"/>
                <a:gd name="T10" fmla="*/ 0 h 13"/>
                <a:gd name="T11" fmla="*/ 28 w 28"/>
                <a:gd name="T12" fmla="*/ 13 h 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3">
                  <a:moveTo>
                    <a:pt x="3" y="5"/>
                  </a:moveTo>
                  <a:cubicBezTo>
                    <a:pt x="5" y="8"/>
                    <a:pt x="24" y="13"/>
                    <a:pt x="26" y="9"/>
                  </a:cubicBezTo>
                  <a:cubicBezTo>
                    <a:pt x="28" y="4"/>
                    <a:pt x="0" y="0"/>
                    <a:pt x="3" y="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27" name="Freeform 122"/>
            <p:cNvSpPr>
              <a:spLocks noChangeArrowheads="1"/>
            </p:cNvSpPr>
            <p:nvPr/>
          </p:nvSpPr>
          <p:spPr bwMode="auto">
            <a:xfrm>
              <a:off x="2179645" y="2058990"/>
              <a:ext cx="47626" cy="26988"/>
            </a:xfrm>
            <a:custGeom>
              <a:avLst/>
              <a:gdLst>
                <a:gd name="T0" fmla="*/ 4 w 25"/>
                <a:gd name="T1" fmla="*/ 7 h 14"/>
                <a:gd name="T2" fmla="*/ 23 w 25"/>
                <a:gd name="T3" fmla="*/ 7 h 14"/>
                <a:gd name="T4" fmla="*/ 4 w 25"/>
                <a:gd name="T5" fmla="*/ 7 h 14"/>
                <a:gd name="T6" fmla="*/ 0 60000 65536"/>
                <a:gd name="T7" fmla="*/ 0 60000 65536"/>
                <a:gd name="T8" fmla="*/ 0 60000 65536"/>
                <a:gd name="T9" fmla="*/ 0 w 25"/>
                <a:gd name="T10" fmla="*/ 0 h 14"/>
                <a:gd name="T11" fmla="*/ 25 w 25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" h="14">
                  <a:moveTo>
                    <a:pt x="4" y="7"/>
                  </a:moveTo>
                  <a:cubicBezTo>
                    <a:pt x="9" y="14"/>
                    <a:pt x="22" y="9"/>
                    <a:pt x="23" y="7"/>
                  </a:cubicBezTo>
                  <a:cubicBezTo>
                    <a:pt x="25" y="2"/>
                    <a:pt x="0" y="0"/>
                    <a:pt x="4" y="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28" name="Freeform 123"/>
            <p:cNvSpPr>
              <a:spLocks noEditPoints="1" noChangeArrowheads="1"/>
            </p:cNvSpPr>
            <p:nvPr/>
          </p:nvSpPr>
          <p:spPr bwMode="auto">
            <a:xfrm>
              <a:off x="2065345" y="-1"/>
              <a:ext cx="1322393" cy="985840"/>
            </a:xfrm>
            <a:custGeom>
              <a:avLst/>
              <a:gdLst>
                <a:gd name="T0" fmla="*/ 606 w 691"/>
                <a:gd name="T1" fmla="*/ 59 h 516"/>
                <a:gd name="T2" fmla="*/ 555 w 691"/>
                <a:gd name="T3" fmla="*/ 83 h 516"/>
                <a:gd name="T4" fmla="*/ 552 w 691"/>
                <a:gd name="T5" fmla="*/ 52 h 516"/>
                <a:gd name="T6" fmla="*/ 494 w 691"/>
                <a:gd name="T7" fmla="*/ 47 h 516"/>
                <a:gd name="T8" fmla="*/ 551 w 691"/>
                <a:gd name="T9" fmla="*/ 38 h 516"/>
                <a:gd name="T10" fmla="*/ 546 w 691"/>
                <a:gd name="T11" fmla="*/ 17 h 516"/>
                <a:gd name="T12" fmla="*/ 467 w 691"/>
                <a:gd name="T13" fmla="*/ 1 h 516"/>
                <a:gd name="T14" fmla="*/ 393 w 691"/>
                <a:gd name="T15" fmla="*/ 10 h 516"/>
                <a:gd name="T16" fmla="*/ 337 w 691"/>
                <a:gd name="T17" fmla="*/ 11 h 516"/>
                <a:gd name="T18" fmla="*/ 291 w 691"/>
                <a:gd name="T19" fmla="*/ 31 h 516"/>
                <a:gd name="T20" fmla="*/ 280 w 691"/>
                <a:gd name="T21" fmla="*/ 37 h 516"/>
                <a:gd name="T22" fmla="*/ 247 w 691"/>
                <a:gd name="T23" fmla="*/ 47 h 516"/>
                <a:gd name="T24" fmla="*/ 216 w 691"/>
                <a:gd name="T25" fmla="*/ 58 h 516"/>
                <a:gd name="T26" fmla="*/ 162 w 691"/>
                <a:gd name="T27" fmla="*/ 47 h 516"/>
                <a:gd name="T28" fmla="*/ 133 w 691"/>
                <a:gd name="T29" fmla="*/ 70 h 516"/>
                <a:gd name="T30" fmla="*/ 88 w 691"/>
                <a:gd name="T31" fmla="*/ 99 h 516"/>
                <a:gd name="T32" fmla="*/ 0 w 691"/>
                <a:gd name="T33" fmla="*/ 142 h 516"/>
                <a:gd name="T34" fmla="*/ 56 w 691"/>
                <a:gd name="T35" fmla="*/ 158 h 516"/>
                <a:gd name="T36" fmla="*/ 16 w 691"/>
                <a:gd name="T37" fmla="*/ 172 h 516"/>
                <a:gd name="T38" fmla="*/ 50 w 691"/>
                <a:gd name="T39" fmla="*/ 194 h 516"/>
                <a:gd name="T40" fmla="*/ 95 w 691"/>
                <a:gd name="T41" fmla="*/ 192 h 516"/>
                <a:gd name="T42" fmla="*/ 163 w 691"/>
                <a:gd name="T43" fmla="*/ 211 h 516"/>
                <a:gd name="T44" fmla="*/ 197 w 691"/>
                <a:gd name="T45" fmla="*/ 256 h 516"/>
                <a:gd name="T46" fmla="*/ 202 w 691"/>
                <a:gd name="T47" fmla="*/ 297 h 516"/>
                <a:gd name="T48" fmla="*/ 245 w 691"/>
                <a:gd name="T49" fmla="*/ 312 h 516"/>
                <a:gd name="T50" fmla="*/ 240 w 691"/>
                <a:gd name="T51" fmla="*/ 328 h 516"/>
                <a:gd name="T52" fmla="*/ 234 w 691"/>
                <a:gd name="T53" fmla="*/ 356 h 516"/>
                <a:gd name="T54" fmla="*/ 226 w 691"/>
                <a:gd name="T55" fmla="*/ 390 h 516"/>
                <a:gd name="T56" fmla="*/ 235 w 691"/>
                <a:gd name="T57" fmla="*/ 436 h 516"/>
                <a:gd name="T58" fmla="*/ 256 w 691"/>
                <a:gd name="T59" fmla="*/ 463 h 516"/>
                <a:gd name="T60" fmla="*/ 287 w 691"/>
                <a:gd name="T61" fmla="*/ 498 h 516"/>
                <a:gd name="T62" fmla="*/ 331 w 691"/>
                <a:gd name="T63" fmla="*/ 515 h 516"/>
                <a:gd name="T64" fmla="*/ 344 w 691"/>
                <a:gd name="T65" fmla="*/ 471 h 516"/>
                <a:gd name="T66" fmla="*/ 363 w 691"/>
                <a:gd name="T67" fmla="*/ 449 h 516"/>
                <a:gd name="T68" fmla="*/ 365 w 691"/>
                <a:gd name="T69" fmla="*/ 427 h 516"/>
                <a:gd name="T70" fmla="*/ 384 w 691"/>
                <a:gd name="T71" fmla="*/ 413 h 516"/>
                <a:gd name="T72" fmla="*/ 401 w 691"/>
                <a:gd name="T73" fmla="*/ 409 h 516"/>
                <a:gd name="T74" fmla="*/ 461 w 691"/>
                <a:gd name="T75" fmla="*/ 369 h 516"/>
                <a:gd name="T76" fmla="*/ 500 w 691"/>
                <a:gd name="T77" fmla="*/ 359 h 516"/>
                <a:gd name="T78" fmla="*/ 576 w 691"/>
                <a:gd name="T79" fmla="*/ 325 h 516"/>
                <a:gd name="T80" fmla="*/ 535 w 691"/>
                <a:gd name="T81" fmla="*/ 316 h 516"/>
                <a:gd name="T82" fmla="*/ 577 w 691"/>
                <a:gd name="T83" fmla="*/ 319 h 516"/>
                <a:gd name="T84" fmla="*/ 569 w 691"/>
                <a:gd name="T85" fmla="*/ 280 h 516"/>
                <a:gd name="T86" fmla="*/ 547 w 691"/>
                <a:gd name="T87" fmla="*/ 261 h 516"/>
                <a:gd name="T88" fmla="*/ 596 w 691"/>
                <a:gd name="T89" fmla="*/ 254 h 516"/>
                <a:gd name="T90" fmla="*/ 609 w 691"/>
                <a:gd name="T91" fmla="*/ 230 h 516"/>
                <a:gd name="T92" fmla="*/ 603 w 691"/>
                <a:gd name="T93" fmla="*/ 193 h 516"/>
                <a:gd name="T94" fmla="*/ 590 w 691"/>
                <a:gd name="T95" fmla="*/ 178 h 516"/>
                <a:gd name="T96" fmla="*/ 595 w 691"/>
                <a:gd name="T97" fmla="*/ 162 h 516"/>
                <a:gd name="T98" fmla="*/ 578 w 691"/>
                <a:gd name="T99" fmla="*/ 154 h 516"/>
                <a:gd name="T100" fmla="*/ 624 w 691"/>
                <a:gd name="T101" fmla="*/ 106 h 516"/>
                <a:gd name="T102" fmla="*/ 613 w 691"/>
                <a:gd name="T103" fmla="*/ 94 h 516"/>
                <a:gd name="T104" fmla="*/ 626 w 691"/>
                <a:gd name="T105" fmla="*/ 81 h 516"/>
                <a:gd name="T106" fmla="*/ 691 w 691"/>
                <a:gd name="T107" fmla="*/ 58 h 516"/>
                <a:gd name="T108" fmla="*/ 228 w 691"/>
                <a:gd name="T109" fmla="*/ 329 h 516"/>
                <a:gd name="T110" fmla="*/ 216 w 691"/>
                <a:gd name="T111" fmla="*/ 342 h 51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691"/>
                <a:gd name="T169" fmla="*/ 0 h 516"/>
                <a:gd name="T170" fmla="*/ 691 w 691"/>
                <a:gd name="T171" fmla="*/ 516 h 51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691" h="516">
                  <a:moveTo>
                    <a:pt x="652" y="47"/>
                  </a:moveTo>
                  <a:cubicBezTo>
                    <a:pt x="640" y="47"/>
                    <a:pt x="630" y="49"/>
                    <a:pt x="629" y="58"/>
                  </a:cubicBezTo>
                  <a:cubicBezTo>
                    <a:pt x="628" y="67"/>
                    <a:pt x="613" y="56"/>
                    <a:pt x="606" y="59"/>
                  </a:cubicBezTo>
                  <a:cubicBezTo>
                    <a:pt x="599" y="62"/>
                    <a:pt x="603" y="52"/>
                    <a:pt x="596" y="56"/>
                  </a:cubicBezTo>
                  <a:cubicBezTo>
                    <a:pt x="589" y="59"/>
                    <a:pt x="582" y="67"/>
                    <a:pt x="574" y="70"/>
                  </a:cubicBezTo>
                  <a:cubicBezTo>
                    <a:pt x="566" y="74"/>
                    <a:pt x="560" y="82"/>
                    <a:pt x="555" y="83"/>
                  </a:cubicBezTo>
                  <a:cubicBezTo>
                    <a:pt x="550" y="83"/>
                    <a:pt x="566" y="67"/>
                    <a:pt x="574" y="59"/>
                  </a:cubicBezTo>
                  <a:cubicBezTo>
                    <a:pt x="582" y="51"/>
                    <a:pt x="577" y="42"/>
                    <a:pt x="567" y="43"/>
                  </a:cubicBezTo>
                  <a:cubicBezTo>
                    <a:pt x="556" y="44"/>
                    <a:pt x="558" y="51"/>
                    <a:pt x="552" y="52"/>
                  </a:cubicBezTo>
                  <a:cubicBezTo>
                    <a:pt x="546" y="53"/>
                    <a:pt x="518" y="68"/>
                    <a:pt x="516" y="63"/>
                  </a:cubicBezTo>
                  <a:cubicBezTo>
                    <a:pt x="515" y="59"/>
                    <a:pt x="540" y="52"/>
                    <a:pt x="540" y="49"/>
                  </a:cubicBezTo>
                  <a:cubicBezTo>
                    <a:pt x="539" y="46"/>
                    <a:pt x="508" y="45"/>
                    <a:pt x="494" y="47"/>
                  </a:cubicBezTo>
                  <a:cubicBezTo>
                    <a:pt x="480" y="49"/>
                    <a:pt x="455" y="57"/>
                    <a:pt x="455" y="53"/>
                  </a:cubicBezTo>
                  <a:cubicBezTo>
                    <a:pt x="455" y="49"/>
                    <a:pt x="484" y="44"/>
                    <a:pt x="498" y="42"/>
                  </a:cubicBezTo>
                  <a:cubicBezTo>
                    <a:pt x="513" y="40"/>
                    <a:pt x="540" y="43"/>
                    <a:pt x="551" y="38"/>
                  </a:cubicBezTo>
                  <a:cubicBezTo>
                    <a:pt x="563" y="34"/>
                    <a:pt x="580" y="33"/>
                    <a:pt x="583" y="30"/>
                  </a:cubicBezTo>
                  <a:cubicBezTo>
                    <a:pt x="586" y="26"/>
                    <a:pt x="570" y="21"/>
                    <a:pt x="562" y="21"/>
                  </a:cubicBezTo>
                  <a:cubicBezTo>
                    <a:pt x="554" y="22"/>
                    <a:pt x="546" y="21"/>
                    <a:pt x="546" y="17"/>
                  </a:cubicBezTo>
                  <a:cubicBezTo>
                    <a:pt x="547" y="13"/>
                    <a:pt x="534" y="12"/>
                    <a:pt x="533" y="9"/>
                  </a:cubicBezTo>
                  <a:cubicBezTo>
                    <a:pt x="531" y="6"/>
                    <a:pt x="506" y="8"/>
                    <a:pt x="501" y="5"/>
                  </a:cubicBezTo>
                  <a:cubicBezTo>
                    <a:pt x="496" y="1"/>
                    <a:pt x="480" y="0"/>
                    <a:pt x="467" y="1"/>
                  </a:cubicBezTo>
                  <a:cubicBezTo>
                    <a:pt x="453" y="2"/>
                    <a:pt x="426" y="1"/>
                    <a:pt x="420" y="2"/>
                  </a:cubicBezTo>
                  <a:cubicBezTo>
                    <a:pt x="413" y="3"/>
                    <a:pt x="409" y="5"/>
                    <a:pt x="404" y="5"/>
                  </a:cubicBezTo>
                  <a:cubicBezTo>
                    <a:pt x="398" y="4"/>
                    <a:pt x="389" y="6"/>
                    <a:pt x="393" y="10"/>
                  </a:cubicBezTo>
                  <a:cubicBezTo>
                    <a:pt x="399" y="16"/>
                    <a:pt x="384" y="19"/>
                    <a:pt x="385" y="14"/>
                  </a:cubicBezTo>
                  <a:cubicBezTo>
                    <a:pt x="386" y="9"/>
                    <a:pt x="372" y="7"/>
                    <a:pt x="367" y="11"/>
                  </a:cubicBezTo>
                  <a:cubicBezTo>
                    <a:pt x="362" y="15"/>
                    <a:pt x="340" y="6"/>
                    <a:pt x="337" y="11"/>
                  </a:cubicBezTo>
                  <a:cubicBezTo>
                    <a:pt x="333" y="15"/>
                    <a:pt x="307" y="14"/>
                    <a:pt x="299" y="15"/>
                  </a:cubicBezTo>
                  <a:cubicBezTo>
                    <a:pt x="292" y="16"/>
                    <a:pt x="311" y="22"/>
                    <a:pt x="311" y="25"/>
                  </a:cubicBezTo>
                  <a:cubicBezTo>
                    <a:pt x="310" y="29"/>
                    <a:pt x="286" y="25"/>
                    <a:pt x="291" y="31"/>
                  </a:cubicBezTo>
                  <a:cubicBezTo>
                    <a:pt x="296" y="37"/>
                    <a:pt x="312" y="42"/>
                    <a:pt x="319" y="49"/>
                  </a:cubicBezTo>
                  <a:cubicBezTo>
                    <a:pt x="327" y="57"/>
                    <a:pt x="313" y="52"/>
                    <a:pt x="305" y="47"/>
                  </a:cubicBezTo>
                  <a:cubicBezTo>
                    <a:pt x="296" y="41"/>
                    <a:pt x="285" y="43"/>
                    <a:pt x="280" y="37"/>
                  </a:cubicBezTo>
                  <a:cubicBezTo>
                    <a:pt x="274" y="32"/>
                    <a:pt x="254" y="27"/>
                    <a:pt x="249" y="31"/>
                  </a:cubicBezTo>
                  <a:cubicBezTo>
                    <a:pt x="243" y="34"/>
                    <a:pt x="263" y="42"/>
                    <a:pt x="263" y="46"/>
                  </a:cubicBezTo>
                  <a:cubicBezTo>
                    <a:pt x="263" y="51"/>
                    <a:pt x="250" y="45"/>
                    <a:pt x="247" y="47"/>
                  </a:cubicBezTo>
                  <a:cubicBezTo>
                    <a:pt x="245" y="49"/>
                    <a:pt x="233" y="36"/>
                    <a:pt x="227" y="36"/>
                  </a:cubicBezTo>
                  <a:cubicBezTo>
                    <a:pt x="220" y="36"/>
                    <a:pt x="226" y="42"/>
                    <a:pt x="226" y="50"/>
                  </a:cubicBezTo>
                  <a:cubicBezTo>
                    <a:pt x="226" y="58"/>
                    <a:pt x="213" y="63"/>
                    <a:pt x="216" y="58"/>
                  </a:cubicBezTo>
                  <a:cubicBezTo>
                    <a:pt x="220" y="52"/>
                    <a:pt x="217" y="37"/>
                    <a:pt x="210" y="35"/>
                  </a:cubicBezTo>
                  <a:cubicBezTo>
                    <a:pt x="203" y="32"/>
                    <a:pt x="185" y="40"/>
                    <a:pt x="176" y="40"/>
                  </a:cubicBezTo>
                  <a:cubicBezTo>
                    <a:pt x="167" y="40"/>
                    <a:pt x="154" y="43"/>
                    <a:pt x="162" y="47"/>
                  </a:cubicBezTo>
                  <a:cubicBezTo>
                    <a:pt x="170" y="52"/>
                    <a:pt x="162" y="55"/>
                    <a:pt x="155" y="50"/>
                  </a:cubicBezTo>
                  <a:cubicBezTo>
                    <a:pt x="148" y="45"/>
                    <a:pt x="125" y="50"/>
                    <a:pt x="130" y="53"/>
                  </a:cubicBezTo>
                  <a:cubicBezTo>
                    <a:pt x="134" y="56"/>
                    <a:pt x="136" y="66"/>
                    <a:pt x="133" y="70"/>
                  </a:cubicBezTo>
                  <a:cubicBezTo>
                    <a:pt x="130" y="74"/>
                    <a:pt x="120" y="66"/>
                    <a:pt x="111" y="67"/>
                  </a:cubicBezTo>
                  <a:cubicBezTo>
                    <a:pt x="102" y="67"/>
                    <a:pt x="58" y="89"/>
                    <a:pt x="60" y="94"/>
                  </a:cubicBezTo>
                  <a:cubicBezTo>
                    <a:pt x="63" y="100"/>
                    <a:pt x="82" y="95"/>
                    <a:pt x="88" y="99"/>
                  </a:cubicBezTo>
                  <a:cubicBezTo>
                    <a:pt x="94" y="102"/>
                    <a:pt x="86" y="114"/>
                    <a:pt x="79" y="119"/>
                  </a:cubicBezTo>
                  <a:cubicBezTo>
                    <a:pt x="71" y="124"/>
                    <a:pt x="44" y="120"/>
                    <a:pt x="43" y="126"/>
                  </a:cubicBezTo>
                  <a:cubicBezTo>
                    <a:pt x="43" y="132"/>
                    <a:pt x="0" y="133"/>
                    <a:pt x="0" y="142"/>
                  </a:cubicBezTo>
                  <a:cubicBezTo>
                    <a:pt x="0" y="146"/>
                    <a:pt x="2" y="150"/>
                    <a:pt x="7" y="151"/>
                  </a:cubicBezTo>
                  <a:cubicBezTo>
                    <a:pt x="13" y="152"/>
                    <a:pt x="20" y="150"/>
                    <a:pt x="26" y="156"/>
                  </a:cubicBezTo>
                  <a:cubicBezTo>
                    <a:pt x="31" y="162"/>
                    <a:pt x="46" y="162"/>
                    <a:pt x="56" y="158"/>
                  </a:cubicBezTo>
                  <a:cubicBezTo>
                    <a:pt x="67" y="154"/>
                    <a:pt x="74" y="159"/>
                    <a:pt x="74" y="165"/>
                  </a:cubicBezTo>
                  <a:cubicBezTo>
                    <a:pt x="74" y="171"/>
                    <a:pt x="51" y="163"/>
                    <a:pt x="44" y="167"/>
                  </a:cubicBezTo>
                  <a:cubicBezTo>
                    <a:pt x="37" y="171"/>
                    <a:pt x="15" y="168"/>
                    <a:pt x="16" y="172"/>
                  </a:cubicBezTo>
                  <a:cubicBezTo>
                    <a:pt x="17" y="177"/>
                    <a:pt x="28" y="176"/>
                    <a:pt x="36" y="178"/>
                  </a:cubicBezTo>
                  <a:cubicBezTo>
                    <a:pt x="45" y="179"/>
                    <a:pt x="37" y="183"/>
                    <a:pt x="37" y="187"/>
                  </a:cubicBezTo>
                  <a:cubicBezTo>
                    <a:pt x="36" y="190"/>
                    <a:pt x="41" y="190"/>
                    <a:pt x="50" y="194"/>
                  </a:cubicBezTo>
                  <a:cubicBezTo>
                    <a:pt x="59" y="198"/>
                    <a:pt x="73" y="201"/>
                    <a:pt x="68" y="196"/>
                  </a:cubicBezTo>
                  <a:cubicBezTo>
                    <a:pt x="64" y="191"/>
                    <a:pt x="77" y="192"/>
                    <a:pt x="80" y="195"/>
                  </a:cubicBezTo>
                  <a:cubicBezTo>
                    <a:pt x="82" y="198"/>
                    <a:pt x="88" y="190"/>
                    <a:pt x="95" y="192"/>
                  </a:cubicBezTo>
                  <a:cubicBezTo>
                    <a:pt x="101" y="194"/>
                    <a:pt x="103" y="186"/>
                    <a:pt x="108" y="189"/>
                  </a:cubicBezTo>
                  <a:cubicBezTo>
                    <a:pt x="113" y="193"/>
                    <a:pt x="137" y="195"/>
                    <a:pt x="145" y="199"/>
                  </a:cubicBezTo>
                  <a:cubicBezTo>
                    <a:pt x="153" y="203"/>
                    <a:pt x="164" y="204"/>
                    <a:pt x="163" y="211"/>
                  </a:cubicBezTo>
                  <a:cubicBezTo>
                    <a:pt x="162" y="217"/>
                    <a:pt x="169" y="222"/>
                    <a:pt x="178" y="226"/>
                  </a:cubicBezTo>
                  <a:cubicBezTo>
                    <a:pt x="187" y="230"/>
                    <a:pt x="189" y="238"/>
                    <a:pt x="189" y="244"/>
                  </a:cubicBezTo>
                  <a:cubicBezTo>
                    <a:pt x="188" y="250"/>
                    <a:pt x="198" y="254"/>
                    <a:pt x="197" y="256"/>
                  </a:cubicBezTo>
                  <a:cubicBezTo>
                    <a:pt x="195" y="259"/>
                    <a:pt x="196" y="263"/>
                    <a:pt x="202" y="268"/>
                  </a:cubicBezTo>
                  <a:cubicBezTo>
                    <a:pt x="208" y="273"/>
                    <a:pt x="193" y="277"/>
                    <a:pt x="197" y="282"/>
                  </a:cubicBezTo>
                  <a:cubicBezTo>
                    <a:pt x="200" y="287"/>
                    <a:pt x="191" y="296"/>
                    <a:pt x="202" y="297"/>
                  </a:cubicBezTo>
                  <a:cubicBezTo>
                    <a:pt x="213" y="299"/>
                    <a:pt x="211" y="290"/>
                    <a:pt x="219" y="290"/>
                  </a:cubicBezTo>
                  <a:cubicBezTo>
                    <a:pt x="227" y="290"/>
                    <a:pt x="219" y="297"/>
                    <a:pt x="223" y="301"/>
                  </a:cubicBezTo>
                  <a:cubicBezTo>
                    <a:pt x="227" y="306"/>
                    <a:pt x="236" y="305"/>
                    <a:pt x="245" y="312"/>
                  </a:cubicBezTo>
                  <a:cubicBezTo>
                    <a:pt x="253" y="319"/>
                    <a:pt x="248" y="322"/>
                    <a:pt x="240" y="316"/>
                  </a:cubicBezTo>
                  <a:cubicBezTo>
                    <a:pt x="232" y="311"/>
                    <a:pt x="210" y="312"/>
                    <a:pt x="210" y="314"/>
                  </a:cubicBezTo>
                  <a:cubicBezTo>
                    <a:pt x="210" y="316"/>
                    <a:pt x="235" y="330"/>
                    <a:pt x="240" y="328"/>
                  </a:cubicBezTo>
                  <a:cubicBezTo>
                    <a:pt x="246" y="326"/>
                    <a:pt x="254" y="336"/>
                    <a:pt x="250" y="340"/>
                  </a:cubicBezTo>
                  <a:cubicBezTo>
                    <a:pt x="247" y="343"/>
                    <a:pt x="249" y="351"/>
                    <a:pt x="248" y="355"/>
                  </a:cubicBezTo>
                  <a:cubicBezTo>
                    <a:pt x="247" y="359"/>
                    <a:pt x="239" y="355"/>
                    <a:pt x="234" y="356"/>
                  </a:cubicBezTo>
                  <a:cubicBezTo>
                    <a:pt x="228" y="357"/>
                    <a:pt x="225" y="358"/>
                    <a:pt x="225" y="364"/>
                  </a:cubicBezTo>
                  <a:cubicBezTo>
                    <a:pt x="225" y="370"/>
                    <a:pt x="216" y="374"/>
                    <a:pt x="215" y="381"/>
                  </a:cubicBezTo>
                  <a:cubicBezTo>
                    <a:pt x="214" y="388"/>
                    <a:pt x="222" y="387"/>
                    <a:pt x="226" y="390"/>
                  </a:cubicBezTo>
                  <a:cubicBezTo>
                    <a:pt x="231" y="393"/>
                    <a:pt x="218" y="395"/>
                    <a:pt x="218" y="400"/>
                  </a:cubicBezTo>
                  <a:cubicBezTo>
                    <a:pt x="217" y="405"/>
                    <a:pt x="229" y="414"/>
                    <a:pt x="233" y="417"/>
                  </a:cubicBezTo>
                  <a:cubicBezTo>
                    <a:pt x="238" y="419"/>
                    <a:pt x="234" y="430"/>
                    <a:pt x="235" y="436"/>
                  </a:cubicBezTo>
                  <a:cubicBezTo>
                    <a:pt x="237" y="442"/>
                    <a:pt x="243" y="435"/>
                    <a:pt x="242" y="442"/>
                  </a:cubicBezTo>
                  <a:cubicBezTo>
                    <a:pt x="241" y="449"/>
                    <a:pt x="247" y="449"/>
                    <a:pt x="248" y="453"/>
                  </a:cubicBezTo>
                  <a:cubicBezTo>
                    <a:pt x="248" y="458"/>
                    <a:pt x="258" y="457"/>
                    <a:pt x="256" y="463"/>
                  </a:cubicBezTo>
                  <a:cubicBezTo>
                    <a:pt x="254" y="469"/>
                    <a:pt x="259" y="473"/>
                    <a:pt x="262" y="477"/>
                  </a:cubicBezTo>
                  <a:cubicBezTo>
                    <a:pt x="264" y="480"/>
                    <a:pt x="273" y="486"/>
                    <a:pt x="274" y="490"/>
                  </a:cubicBezTo>
                  <a:cubicBezTo>
                    <a:pt x="276" y="494"/>
                    <a:pt x="281" y="500"/>
                    <a:pt x="287" y="498"/>
                  </a:cubicBezTo>
                  <a:cubicBezTo>
                    <a:pt x="293" y="497"/>
                    <a:pt x="293" y="502"/>
                    <a:pt x="298" y="502"/>
                  </a:cubicBezTo>
                  <a:cubicBezTo>
                    <a:pt x="303" y="501"/>
                    <a:pt x="310" y="504"/>
                    <a:pt x="311" y="507"/>
                  </a:cubicBezTo>
                  <a:cubicBezTo>
                    <a:pt x="313" y="511"/>
                    <a:pt x="327" y="514"/>
                    <a:pt x="331" y="515"/>
                  </a:cubicBezTo>
                  <a:cubicBezTo>
                    <a:pt x="335" y="516"/>
                    <a:pt x="336" y="508"/>
                    <a:pt x="339" y="506"/>
                  </a:cubicBezTo>
                  <a:cubicBezTo>
                    <a:pt x="343" y="504"/>
                    <a:pt x="342" y="490"/>
                    <a:pt x="345" y="489"/>
                  </a:cubicBezTo>
                  <a:cubicBezTo>
                    <a:pt x="348" y="488"/>
                    <a:pt x="347" y="472"/>
                    <a:pt x="344" y="471"/>
                  </a:cubicBezTo>
                  <a:cubicBezTo>
                    <a:pt x="341" y="470"/>
                    <a:pt x="342" y="464"/>
                    <a:pt x="350" y="465"/>
                  </a:cubicBezTo>
                  <a:cubicBezTo>
                    <a:pt x="357" y="466"/>
                    <a:pt x="355" y="459"/>
                    <a:pt x="358" y="458"/>
                  </a:cubicBezTo>
                  <a:cubicBezTo>
                    <a:pt x="362" y="457"/>
                    <a:pt x="360" y="450"/>
                    <a:pt x="363" y="449"/>
                  </a:cubicBezTo>
                  <a:cubicBezTo>
                    <a:pt x="366" y="448"/>
                    <a:pt x="365" y="444"/>
                    <a:pt x="363" y="441"/>
                  </a:cubicBezTo>
                  <a:cubicBezTo>
                    <a:pt x="361" y="438"/>
                    <a:pt x="364" y="436"/>
                    <a:pt x="368" y="436"/>
                  </a:cubicBezTo>
                  <a:cubicBezTo>
                    <a:pt x="372" y="435"/>
                    <a:pt x="371" y="429"/>
                    <a:pt x="365" y="427"/>
                  </a:cubicBezTo>
                  <a:cubicBezTo>
                    <a:pt x="360" y="425"/>
                    <a:pt x="362" y="419"/>
                    <a:pt x="367" y="423"/>
                  </a:cubicBezTo>
                  <a:cubicBezTo>
                    <a:pt x="372" y="427"/>
                    <a:pt x="376" y="424"/>
                    <a:pt x="373" y="420"/>
                  </a:cubicBezTo>
                  <a:cubicBezTo>
                    <a:pt x="370" y="416"/>
                    <a:pt x="377" y="414"/>
                    <a:pt x="384" y="413"/>
                  </a:cubicBezTo>
                  <a:cubicBezTo>
                    <a:pt x="391" y="413"/>
                    <a:pt x="395" y="409"/>
                    <a:pt x="393" y="404"/>
                  </a:cubicBezTo>
                  <a:cubicBezTo>
                    <a:pt x="392" y="398"/>
                    <a:pt x="401" y="399"/>
                    <a:pt x="399" y="403"/>
                  </a:cubicBezTo>
                  <a:cubicBezTo>
                    <a:pt x="397" y="408"/>
                    <a:pt x="398" y="413"/>
                    <a:pt x="401" y="409"/>
                  </a:cubicBezTo>
                  <a:cubicBezTo>
                    <a:pt x="405" y="406"/>
                    <a:pt x="411" y="408"/>
                    <a:pt x="422" y="405"/>
                  </a:cubicBezTo>
                  <a:cubicBezTo>
                    <a:pt x="434" y="402"/>
                    <a:pt x="445" y="392"/>
                    <a:pt x="447" y="383"/>
                  </a:cubicBezTo>
                  <a:cubicBezTo>
                    <a:pt x="450" y="374"/>
                    <a:pt x="463" y="375"/>
                    <a:pt x="461" y="369"/>
                  </a:cubicBezTo>
                  <a:cubicBezTo>
                    <a:pt x="460" y="363"/>
                    <a:pt x="464" y="361"/>
                    <a:pt x="472" y="365"/>
                  </a:cubicBezTo>
                  <a:cubicBezTo>
                    <a:pt x="480" y="369"/>
                    <a:pt x="474" y="362"/>
                    <a:pt x="483" y="362"/>
                  </a:cubicBezTo>
                  <a:cubicBezTo>
                    <a:pt x="492" y="362"/>
                    <a:pt x="491" y="359"/>
                    <a:pt x="500" y="359"/>
                  </a:cubicBezTo>
                  <a:cubicBezTo>
                    <a:pt x="509" y="358"/>
                    <a:pt x="532" y="354"/>
                    <a:pt x="540" y="348"/>
                  </a:cubicBezTo>
                  <a:cubicBezTo>
                    <a:pt x="548" y="341"/>
                    <a:pt x="565" y="335"/>
                    <a:pt x="572" y="331"/>
                  </a:cubicBezTo>
                  <a:cubicBezTo>
                    <a:pt x="579" y="327"/>
                    <a:pt x="581" y="323"/>
                    <a:pt x="576" y="325"/>
                  </a:cubicBezTo>
                  <a:cubicBezTo>
                    <a:pt x="572" y="328"/>
                    <a:pt x="563" y="328"/>
                    <a:pt x="556" y="326"/>
                  </a:cubicBezTo>
                  <a:cubicBezTo>
                    <a:pt x="550" y="325"/>
                    <a:pt x="539" y="319"/>
                    <a:pt x="531" y="323"/>
                  </a:cubicBezTo>
                  <a:cubicBezTo>
                    <a:pt x="524" y="328"/>
                    <a:pt x="528" y="317"/>
                    <a:pt x="535" y="316"/>
                  </a:cubicBezTo>
                  <a:cubicBezTo>
                    <a:pt x="541" y="315"/>
                    <a:pt x="538" y="312"/>
                    <a:pt x="537" y="305"/>
                  </a:cubicBezTo>
                  <a:cubicBezTo>
                    <a:pt x="535" y="299"/>
                    <a:pt x="547" y="303"/>
                    <a:pt x="553" y="311"/>
                  </a:cubicBezTo>
                  <a:cubicBezTo>
                    <a:pt x="558" y="318"/>
                    <a:pt x="568" y="322"/>
                    <a:pt x="577" y="319"/>
                  </a:cubicBezTo>
                  <a:cubicBezTo>
                    <a:pt x="586" y="316"/>
                    <a:pt x="578" y="309"/>
                    <a:pt x="581" y="304"/>
                  </a:cubicBezTo>
                  <a:cubicBezTo>
                    <a:pt x="585" y="299"/>
                    <a:pt x="554" y="283"/>
                    <a:pt x="552" y="278"/>
                  </a:cubicBezTo>
                  <a:cubicBezTo>
                    <a:pt x="550" y="273"/>
                    <a:pt x="560" y="276"/>
                    <a:pt x="569" y="280"/>
                  </a:cubicBezTo>
                  <a:cubicBezTo>
                    <a:pt x="577" y="284"/>
                    <a:pt x="579" y="273"/>
                    <a:pt x="579" y="268"/>
                  </a:cubicBezTo>
                  <a:cubicBezTo>
                    <a:pt x="579" y="264"/>
                    <a:pt x="561" y="263"/>
                    <a:pt x="552" y="268"/>
                  </a:cubicBezTo>
                  <a:cubicBezTo>
                    <a:pt x="544" y="273"/>
                    <a:pt x="536" y="262"/>
                    <a:pt x="547" y="261"/>
                  </a:cubicBezTo>
                  <a:cubicBezTo>
                    <a:pt x="559" y="259"/>
                    <a:pt x="548" y="255"/>
                    <a:pt x="552" y="251"/>
                  </a:cubicBezTo>
                  <a:cubicBezTo>
                    <a:pt x="555" y="248"/>
                    <a:pt x="569" y="261"/>
                    <a:pt x="577" y="259"/>
                  </a:cubicBezTo>
                  <a:cubicBezTo>
                    <a:pt x="584" y="256"/>
                    <a:pt x="589" y="259"/>
                    <a:pt x="596" y="254"/>
                  </a:cubicBezTo>
                  <a:cubicBezTo>
                    <a:pt x="602" y="249"/>
                    <a:pt x="584" y="244"/>
                    <a:pt x="581" y="240"/>
                  </a:cubicBezTo>
                  <a:cubicBezTo>
                    <a:pt x="577" y="236"/>
                    <a:pt x="599" y="237"/>
                    <a:pt x="606" y="238"/>
                  </a:cubicBezTo>
                  <a:cubicBezTo>
                    <a:pt x="612" y="238"/>
                    <a:pt x="614" y="228"/>
                    <a:pt x="609" y="230"/>
                  </a:cubicBezTo>
                  <a:cubicBezTo>
                    <a:pt x="603" y="232"/>
                    <a:pt x="584" y="223"/>
                    <a:pt x="588" y="217"/>
                  </a:cubicBezTo>
                  <a:cubicBezTo>
                    <a:pt x="592" y="211"/>
                    <a:pt x="600" y="218"/>
                    <a:pt x="608" y="214"/>
                  </a:cubicBezTo>
                  <a:cubicBezTo>
                    <a:pt x="616" y="210"/>
                    <a:pt x="609" y="193"/>
                    <a:pt x="603" y="193"/>
                  </a:cubicBezTo>
                  <a:cubicBezTo>
                    <a:pt x="597" y="193"/>
                    <a:pt x="583" y="191"/>
                    <a:pt x="583" y="188"/>
                  </a:cubicBezTo>
                  <a:cubicBezTo>
                    <a:pt x="583" y="185"/>
                    <a:pt x="571" y="183"/>
                    <a:pt x="574" y="180"/>
                  </a:cubicBezTo>
                  <a:cubicBezTo>
                    <a:pt x="578" y="177"/>
                    <a:pt x="582" y="183"/>
                    <a:pt x="590" y="178"/>
                  </a:cubicBezTo>
                  <a:cubicBezTo>
                    <a:pt x="597" y="172"/>
                    <a:pt x="613" y="179"/>
                    <a:pt x="620" y="178"/>
                  </a:cubicBezTo>
                  <a:cubicBezTo>
                    <a:pt x="627" y="176"/>
                    <a:pt x="617" y="163"/>
                    <a:pt x="613" y="166"/>
                  </a:cubicBezTo>
                  <a:cubicBezTo>
                    <a:pt x="609" y="168"/>
                    <a:pt x="596" y="169"/>
                    <a:pt x="595" y="162"/>
                  </a:cubicBezTo>
                  <a:cubicBezTo>
                    <a:pt x="594" y="155"/>
                    <a:pt x="608" y="162"/>
                    <a:pt x="610" y="158"/>
                  </a:cubicBezTo>
                  <a:cubicBezTo>
                    <a:pt x="612" y="155"/>
                    <a:pt x="591" y="146"/>
                    <a:pt x="587" y="153"/>
                  </a:cubicBezTo>
                  <a:cubicBezTo>
                    <a:pt x="584" y="160"/>
                    <a:pt x="572" y="158"/>
                    <a:pt x="578" y="154"/>
                  </a:cubicBezTo>
                  <a:cubicBezTo>
                    <a:pt x="585" y="150"/>
                    <a:pt x="586" y="139"/>
                    <a:pt x="585" y="133"/>
                  </a:cubicBezTo>
                  <a:cubicBezTo>
                    <a:pt x="585" y="127"/>
                    <a:pt x="608" y="127"/>
                    <a:pt x="605" y="118"/>
                  </a:cubicBezTo>
                  <a:cubicBezTo>
                    <a:pt x="603" y="108"/>
                    <a:pt x="616" y="106"/>
                    <a:pt x="624" y="106"/>
                  </a:cubicBezTo>
                  <a:cubicBezTo>
                    <a:pt x="632" y="106"/>
                    <a:pt x="624" y="96"/>
                    <a:pt x="616" y="97"/>
                  </a:cubicBezTo>
                  <a:cubicBezTo>
                    <a:pt x="609" y="98"/>
                    <a:pt x="601" y="107"/>
                    <a:pt x="598" y="103"/>
                  </a:cubicBezTo>
                  <a:cubicBezTo>
                    <a:pt x="594" y="100"/>
                    <a:pt x="606" y="94"/>
                    <a:pt x="613" y="94"/>
                  </a:cubicBezTo>
                  <a:cubicBezTo>
                    <a:pt x="620" y="94"/>
                    <a:pt x="636" y="93"/>
                    <a:pt x="641" y="90"/>
                  </a:cubicBezTo>
                  <a:cubicBezTo>
                    <a:pt x="647" y="87"/>
                    <a:pt x="631" y="84"/>
                    <a:pt x="621" y="85"/>
                  </a:cubicBezTo>
                  <a:cubicBezTo>
                    <a:pt x="610" y="86"/>
                    <a:pt x="610" y="82"/>
                    <a:pt x="626" y="81"/>
                  </a:cubicBezTo>
                  <a:cubicBezTo>
                    <a:pt x="642" y="81"/>
                    <a:pt x="639" y="78"/>
                    <a:pt x="651" y="76"/>
                  </a:cubicBezTo>
                  <a:cubicBezTo>
                    <a:pt x="662" y="75"/>
                    <a:pt x="658" y="70"/>
                    <a:pt x="665" y="70"/>
                  </a:cubicBezTo>
                  <a:cubicBezTo>
                    <a:pt x="672" y="70"/>
                    <a:pt x="691" y="62"/>
                    <a:pt x="691" y="58"/>
                  </a:cubicBezTo>
                  <a:cubicBezTo>
                    <a:pt x="691" y="55"/>
                    <a:pt x="664" y="47"/>
                    <a:pt x="652" y="47"/>
                  </a:cubicBezTo>
                  <a:close/>
                  <a:moveTo>
                    <a:pt x="237" y="338"/>
                  </a:moveTo>
                  <a:cubicBezTo>
                    <a:pt x="237" y="332"/>
                    <a:pt x="231" y="336"/>
                    <a:pt x="228" y="329"/>
                  </a:cubicBezTo>
                  <a:cubicBezTo>
                    <a:pt x="224" y="323"/>
                    <a:pt x="207" y="320"/>
                    <a:pt x="206" y="325"/>
                  </a:cubicBezTo>
                  <a:cubicBezTo>
                    <a:pt x="205" y="327"/>
                    <a:pt x="200" y="330"/>
                    <a:pt x="204" y="335"/>
                  </a:cubicBezTo>
                  <a:cubicBezTo>
                    <a:pt x="208" y="340"/>
                    <a:pt x="211" y="338"/>
                    <a:pt x="216" y="342"/>
                  </a:cubicBezTo>
                  <a:cubicBezTo>
                    <a:pt x="221" y="347"/>
                    <a:pt x="236" y="343"/>
                    <a:pt x="237" y="338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29" name="Freeform 124"/>
            <p:cNvSpPr>
              <a:spLocks noEditPoints="1" noChangeArrowheads="1"/>
            </p:cNvSpPr>
            <p:nvPr/>
          </p:nvSpPr>
          <p:spPr bwMode="auto">
            <a:xfrm>
              <a:off x="584202" y="17461"/>
              <a:ext cx="1920882" cy="1477966"/>
            </a:xfrm>
            <a:custGeom>
              <a:avLst/>
              <a:gdLst>
                <a:gd name="T0" fmla="*/ 205 w 1005"/>
                <a:gd name="T1" fmla="*/ 683 h 774"/>
                <a:gd name="T2" fmla="*/ 189 w 1005"/>
                <a:gd name="T3" fmla="*/ 227 h 774"/>
                <a:gd name="T4" fmla="*/ 387 w 1005"/>
                <a:gd name="T5" fmla="*/ 251 h 774"/>
                <a:gd name="T6" fmla="*/ 257 w 1005"/>
                <a:gd name="T7" fmla="*/ 269 h 774"/>
                <a:gd name="T8" fmla="*/ 386 w 1005"/>
                <a:gd name="T9" fmla="*/ 334 h 774"/>
                <a:gd name="T10" fmla="*/ 237 w 1005"/>
                <a:gd name="T11" fmla="*/ 194 h 774"/>
                <a:gd name="T12" fmla="*/ 208 w 1005"/>
                <a:gd name="T13" fmla="*/ 185 h 774"/>
                <a:gd name="T14" fmla="*/ 369 w 1005"/>
                <a:gd name="T15" fmla="*/ 213 h 774"/>
                <a:gd name="T16" fmla="*/ 297 w 1005"/>
                <a:gd name="T17" fmla="*/ 144 h 774"/>
                <a:gd name="T18" fmla="*/ 413 w 1005"/>
                <a:gd name="T19" fmla="*/ 119 h 774"/>
                <a:gd name="T20" fmla="*/ 416 w 1005"/>
                <a:gd name="T21" fmla="*/ 161 h 774"/>
                <a:gd name="T22" fmla="*/ 420 w 1005"/>
                <a:gd name="T23" fmla="*/ 185 h 774"/>
                <a:gd name="T24" fmla="*/ 543 w 1005"/>
                <a:gd name="T25" fmla="*/ 147 h 774"/>
                <a:gd name="T26" fmla="*/ 492 w 1005"/>
                <a:gd name="T27" fmla="*/ 232 h 774"/>
                <a:gd name="T28" fmla="*/ 687 w 1005"/>
                <a:gd name="T29" fmla="*/ 220 h 774"/>
                <a:gd name="T30" fmla="*/ 580 w 1005"/>
                <a:gd name="T31" fmla="*/ 151 h 774"/>
                <a:gd name="T32" fmla="*/ 598 w 1005"/>
                <a:gd name="T33" fmla="*/ 83 h 774"/>
                <a:gd name="T34" fmla="*/ 587 w 1005"/>
                <a:gd name="T35" fmla="*/ 66 h 774"/>
                <a:gd name="T36" fmla="*/ 634 w 1005"/>
                <a:gd name="T37" fmla="*/ 120 h 774"/>
                <a:gd name="T38" fmla="*/ 698 w 1005"/>
                <a:gd name="T39" fmla="*/ 180 h 774"/>
                <a:gd name="T40" fmla="*/ 795 w 1005"/>
                <a:gd name="T41" fmla="*/ 87 h 774"/>
                <a:gd name="T42" fmla="*/ 760 w 1005"/>
                <a:gd name="T43" fmla="*/ 9 h 774"/>
                <a:gd name="T44" fmla="*/ 569 w 1005"/>
                <a:gd name="T45" fmla="*/ 46 h 774"/>
                <a:gd name="T46" fmla="*/ 624 w 1005"/>
                <a:gd name="T47" fmla="*/ 440 h 774"/>
                <a:gd name="T48" fmla="*/ 827 w 1005"/>
                <a:gd name="T49" fmla="*/ 340 h 774"/>
                <a:gd name="T50" fmla="*/ 746 w 1005"/>
                <a:gd name="T51" fmla="*/ 272 h 774"/>
                <a:gd name="T52" fmla="*/ 624 w 1005"/>
                <a:gd name="T53" fmla="*/ 250 h 774"/>
                <a:gd name="T54" fmla="*/ 704 w 1005"/>
                <a:gd name="T55" fmla="*/ 309 h 774"/>
                <a:gd name="T56" fmla="*/ 736 w 1005"/>
                <a:gd name="T57" fmla="*/ 409 h 774"/>
                <a:gd name="T58" fmla="*/ 850 w 1005"/>
                <a:gd name="T59" fmla="*/ 419 h 774"/>
                <a:gd name="T60" fmla="*/ 682 w 1005"/>
                <a:gd name="T61" fmla="*/ 241 h 774"/>
                <a:gd name="T62" fmla="*/ 963 w 1005"/>
                <a:gd name="T63" fmla="*/ 641 h 774"/>
                <a:gd name="T64" fmla="*/ 110 w 1005"/>
                <a:gd name="T65" fmla="*/ 629 h 774"/>
                <a:gd name="T66" fmla="*/ 821 w 1005"/>
                <a:gd name="T67" fmla="*/ 686 h 774"/>
                <a:gd name="T68" fmla="*/ 963 w 1005"/>
                <a:gd name="T69" fmla="*/ 609 h 774"/>
                <a:gd name="T70" fmla="*/ 895 w 1005"/>
                <a:gd name="T71" fmla="*/ 560 h 774"/>
                <a:gd name="T72" fmla="*/ 844 w 1005"/>
                <a:gd name="T73" fmla="*/ 528 h 774"/>
                <a:gd name="T74" fmla="*/ 763 w 1005"/>
                <a:gd name="T75" fmla="*/ 463 h 774"/>
                <a:gd name="T76" fmla="*/ 727 w 1005"/>
                <a:gd name="T77" fmla="*/ 543 h 774"/>
                <a:gd name="T78" fmla="*/ 666 w 1005"/>
                <a:gd name="T79" fmla="*/ 617 h 774"/>
                <a:gd name="T80" fmla="*/ 538 w 1005"/>
                <a:gd name="T81" fmla="*/ 525 h 774"/>
                <a:gd name="T82" fmla="*/ 579 w 1005"/>
                <a:gd name="T83" fmla="*/ 430 h 774"/>
                <a:gd name="T84" fmla="*/ 649 w 1005"/>
                <a:gd name="T85" fmla="*/ 387 h 774"/>
                <a:gd name="T86" fmla="*/ 636 w 1005"/>
                <a:gd name="T87" fmla="*/ 339 h 774"/>
                <a:gd name="T88" fmla="*/ 580 w 1005"/>
                <a:gd name="T89" fmla="*/ 343 h 774"/>
                <a:gd name="T90" fmla="*/ 537 w 1005"/>
                <a:gd name="T91" fmla="*/ 271 h 774"/>
                <a:gd name="T92" fmla="*/ 518 w 1005"/>
                <a:gd name="T93" fmla="*/ 292 h 774"/>
                <a:gd name="T94" fmla="*/ 508 w 1005"/>
                <a:gd name="T95" fmla="*/ 364 h 774"/>
                <a:gd name="T96" fmla="*/ 492 w 1005"/>
                <a:gd name="T97" fmla="*/ 348 h 774"/>
                <a:gd name="T98" fmla="*/ 399 w 1005"/>
                <a:gd name="T99" fmla="*/ 348 h 774"/>
                <a:gd name="T100" fmla="*/ 268 w 1005"/>
                <a:gd name="T101" fmla="*/ 339 h 774"/>
                <a:gd name="T102" fmla="*/ 97 w 1005"/>
                <a:gd name="T103" fmla="*/ 340 h 774"/>
                <a:gd name="T104" fmla="*/ 47 w 1005"/>
                <a:gd name="T105" fmla="*/ 341 h 774"/>
                <a:gd name="T106" fmla="*/ 127 w 1005"/>
                <a:gd name="T107" fmla="*/ 588 h 774"/>
                <a:gd name="T108" fmla="*/ 182 w 1005"/>
                <a:gd name="T109" fmla="*/ 658 h 774"/>
                <a:gd name="T110" fmla="*/ 623 w 1005"/>
                <a:gd name="T111" fmla="*/ 689 h 774"/>
                <a:gd name="T112" fmla="*/ 701 w 1005"/>
                <a:gd name="T113" fmla="*/ 766 h 774"/>
                <a:gd name="T114" fmla="*/ 866 w 1005"/>
                <a:gd name="T115" fmla="*/ 722 h 774"/>
                <a:gd name="T116" fmla="*/ 243 w 1005"/>
                <a:gd name="T117" fmla="*/ 407 h 774"/>
                <a:gd name="T118" fmla="*/ 241 w 1005"/>
                <a:gd name="T119" fmla="*/ 392 h 774"/>
                <a:gd name="T120" fmla="*/ 503 w 1005"/>
                <a:gd name="T121" fmla="*/ 656 h 77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005"/>
                <a:gd name="T184" fmla="*/ 0 h 774"/>
                <a:gd name="T185" fmla="*/ 1005 w 1005"/>
                <a:gd name="T186" fmla="*/ 774 h 77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005" h="774">
                  <a:moveTo>
                    <a:pt x="198" y="678"/>
                  </a:moveTo>
                  <a:cubicBezTo>
                    <a:pt x="195" y="675"/>
                    <a:pt x="187" y="676"/>
                    <a:pt x="185" y="672"/>
                  </a:cubicBezTo>
                  <a:cubicBezTo>
                    <a:pt x="184" y="669"/>
                    <a:pt x="176" y="657"/>
                    <a:pt x="172" y="658"/>
                  </a:cubicBezTo>
                  <a:cubicBezTo>
                    <a:pt x="168" y="658"/>
                    <a:pt x="162" y="658"/>
                    <a:pt x="157" y="654"/>
                  </a:cubicBezTo>
                  <a:cubicBezTo>
                    <a:pt x="152" y="651"/>
                    <a:pt x="149" y="650"/>
                    <a:pt x="146" y="653"/>
                  </a:cubicBezTo>
                  <a:cubicBezTo>
                    <a:pt x="142" y="655"/>
                    <a:pt x="149" y="655"/>
                    <a:pt x="149" y="658"/>
                  </a:cubicBezTo>
                  <a:cubicBezTo>
                    <a:pt x="149" y="660"/>
                    <a:pt x="151" y="662"/>
                    <a:pt x="154" y="661"/>
                  </a:cubicBezTo>
                  <a:cubicBezTo>
                    <a:pt x="157" y="661"/>
                    <a:pt x="159" y="667"/>
                    <a:pt x="162" y="667"/>
                  </a:cubicBezTo>
                  <a:cubicBezTo>
                    <a:pt x="165" y="668"/>
                    <a:pt x="166" y="672"/>
                    <a:pt x="170" y="672"/>
                  </a:cubicBezTo>
                  <a:cubicBezTo>
                    <a:pt x="173" y="672"/>
                    <a:pt x="174" y="676"/>
                    <a:pt x="176" y="679"/>
                  </a:cubicBezTo>
                  <a:cubicBezTo>
                    <a:pt x="177" y="681"/>
                    <a:pt x="181" y="679"/>
                    <a:pt x="181" y="681"/>
                  </a:cubicBezTo>
                  <a:cubicBezTo>
                    <a:pt x="181" y="683"/>
                    <a:pt x="185" y="685"/>
                    <a:pt x="186" y="687"/>
                  </a:cubicBezTo>
                  <a:cubicBezTo>
                    <a:pt x="193" y="688"/>
                    <a:pt x="199" y="689"/>
                    <a:pt x="204" y="687"/>
                  </a:cubicBezTo>
                  <a:cubicBezTo>
                    <a:pt x="204" y="686"/>
                    <a:pt x="205" y="684"/>
                    <a:pt x="205" y="683"/>
                  </a:cubicBezTo>
                  <a:cubicBezTo>
                    <a:pt x="207" y="680"/>
                    <a:pt x="202" y="682"/>
                    <a:pt x="198" y="678"/>
                  </a:cubicBezTo>
                  <a:close/>
                  <a:moveTo>
                    <a:pt x="190" y="281"/>
                  </a:moveTo>
                  <a:cubicBezTo>
                    <a:pt x="199" y="283"/>
                    <a:pt x="200" y="299"/>
                    <a:pt x="206" y="299"/>
                  </a:cubicBezTo>
                  <a:cubicBezTo>
                    <a:pt x="210" y="299"/>
                    <a:pt x="207" y="294"/>
                    <a:pt x="213" y="294"/>
                  </a:cubicBezTo>
                  <a:cubicBezTo>
                    <a:pt x="220" y="294"/>
                    <a:pt x="218" y="291"/>
                    <a:pt x="224" y="291"/>
                  </a:cubicBezTo>
                  <a:cubicBezTo>
                    <a:pt x="230" y="292"/>
                    <a:pt x="235" y="290"/>
                    <a:pt x="235" y="283"/>
                  </a:cubicBezTo>
                  <a:cubicBezTo>
                    <a:pt x="235" y="276"/>
                    <a:pt x="240" y="273"/>
                    <a:pt x="246" y="272"/>
                  </a:cubicBezTo>
                  <a:cubicBezTo>
                    <a:pt x="252" y="270"/>
                    <a:pt x="246" y="263"/>
                    <a:pt x="255" y="261"/>
                  </a:cubicBezTo>
                  <a:cubicBezTo>
                    <a:pt x="263" y="259"/>
                    <a:pt x="287" y="249"/>
                    <a:pt x="291" y="246"/>
                  </a:cubicBezTo>
                  <a:cubicBezTo>
                    <a:pt x="295" y="243"/>
                    <a:pt x="286" y="239"/>
                    <a:pt x="277" y="233"/>
                  </a:cubicBezTo>
                  <a:cubicBezTo>
                    <a:pt x="268" y="228"/>
                    <a:pt x="261" y="226"/>
                    <a:pt x="254" y="231"/>
                  </a:cubicBezTo>
                  <a:cubicBezTo>
                    <a:pt x="247" y="235"/>
                    <a:pt x="252" y="226"/>
                    <a:pt x="247" y="228"/>
                  </a:cubicBezTo>
                  <a:cubicBezTo>
                    <a:pt x="241" y="231"/>
                    <a:pt x="226" y="224"/>
                    <a:pt x="224" y="222"/>
                  </a:cubicBezTo>
                  <a:cubicBezTo>
                    <a:pt x="222" y="219"/>
                    <a:pt x="195" y="227"/>
                    <a:pt x="189" y="227"/>
                  </a:cubicBezTo>
                  <a:cubicBezTo>
                    <a:pt x="182" y="227"/>
                    <a:pt x="189" y="234"/>
                    <a:pt x="194" y="238"/>
                  </a:cubicBezTo>
                  <a:cubicBezTo>
                    <a:pt x="198" y="241"/>
                    <a:pt x="183" y="252"/>
                    <a:pt x="186" y="255"/>
                  </a:cubicBezTo>
                  <a:cubicBezTo>
                    <a:pt x="189" y="257"/>
                    <a:pt x="183" y="264"/>
                    <a:pt x="176" y="272"/>
                  </a:cubicBezTo>
                  <a:cubicBezTo>
                    <a:pt x="169" y="280"/>
                    <a:pt x="181" y="279"/>
                    <a:pt x="190" y="281"/>
                  </a:cubicBezTo>
                  <a:close/>
                  <a:moveTo>
                    <a:pt x="440" y="322"/>
                  </a:moveTo>
                  <a:cubicBezTo>
                    <a:pt x="443" y="319"/>
                    <a:pt x="455" y="329"/>
                    <a:pt x="456" y="322"/>
                  </a:cubicBezTo>
                  <a:cubicBezTo>
                    <a:pt x="456" y="314"/>
                    <a:pt x="442" y="311"/>
                    <a:pt x="436" y="307"/>
                  </a:cubicBezTo>
                  <a:cubicBezTo>
                    <a:pt x="430" y="303"/>
                    <a:pt x="427" y="305"/>
                    <a:pt x="418" y="298"/>
                  </a:cubicBezTo>
                  <a:cubicBezTo>
                    <a:pt x="408" y="291"/>
                    <a:pt x="420" y="287"/>
                    <a:pt x="413" y="282"/>
                  </a:cubicBezTo>
                  <a:cubicBezTo>
                    <a:pt x="406" y="276"/>
                    <a:pt x="404" y="261"/>
                    <a:pt x="409" y="256"/>
                  </a:cubicBezTo>
                  <a:cubicBezTo>
                    <a:pt x="414" y="251"/>
                    <a:pt x="419" y="244"/>
                    <a:pt x="410" y="240"/>
                  </a:cubicBezTo>
                  <a:cubicBezTo>
                    <a:pt x="401" y="237"/>
                    <a:pt x="387" y="243"/>
                    <a:pt x="388" y="245"/>
                  </a:cubicBezTo>
                  <a:cubicBezTo>
                    <a:pt x="390" y="247"/>
                    <a:pt x="402" y="254"/>
                    <a:pt x="402" y="257"/>
                  </a:cubicBezTo>
                  <a:cubicBezTo>
                    <a:pt x="402" y="260"/>
                    <a:pt x="391" y="249"/>
                    <a:pt x="387" y="251"/>
                  </a:cubicBezTo>
                  <a:cubicBezTo>
                    <a:pt x="383" y="254"/>
                    <a:pt x="378" y="246"/>
                    <a:pt x="375" y="251"/>
                  </a:cubicBezTo>
                  <a:cubicBezTo>
                    <a:pt x="371" y="256"/>
                    <a:pt x="379" y="274"/>
                    <a:pt x="382" y="279"/>
                  </a:cubicBezTo>
                  <a:cubicBezTo>
                    <a:pt x="385" y="284"/>
                    <a:pt x="379" y="284"/>
                    <a:pt x="375" y="285"/>
                  </a:cubicBezTo>
                  <a:cubicBezTo>
                    <a:pt x="371" y="286"/>
                    <a:pt x="371" y="271"/>
                    <a:pt x="367" y="265"/>
                  </a:cubicBezTo>
                  <a:cubicBezTo>
                    <a:pt x="363" y="260"/>
                    <a:pt x="347" y="253"/>
                    <a:pt x="346" y="257"/>
                  </a:cubicBezTo>
                  <a:cubicBezTo>
                    <a:pt x="345" y="261"/>
                    <a:pt x="356" y="261"/>
                    <a:pt x="354" y="267"/>
                  </a:cubicBezTo>
                  <a:cubicBezTo>
                    <a:pt x="353" y="272"/>
                    <a:pt x="347" y="263"/>
                    <a:pt x="341" y="268"/>
                  </a:cubicBezTo>
                  <a:cubicBezTo>
                    <a:pt x="336" y="272"/>
                    <a:pt x="337" y="269"/>
                    <a:pt x="338" y="265"/>
                  </a:cubicBezTo>
                  <a:cubicBezTo>
                    <a:pt x="339" y="260"/>
                    <a:pt x="330" y="255"/>
                    <a:pt x="320" y="256"/>
                  </a:cubicBezTo>
                  <a:cubicBezTo>
                    <a:pt x="310" y="257"/>
                    <a:pt x="315" y="264"/>
                    <a:pt x="312" y="267"/>
                  </a:cubicBezTo>
                  <a:cubicBezTo>
                    <a:pt x="309" y="269"/>
                    <a:pt x="294" y="265"/>
                    <a:pt x="304" y="263"/>
                  </a:cubicBezTo>
                  <a:cubicBezTo>
                    <a:pt x="313" y="261"/>
                    <a:pt x="309" y="256"/>
                    <a:pt x="306" y="250"/>
                  </a:cubicBezTo>
                  <a:cubicBezTo>
                    <a:pt x="302" y="245"/>
                    <a:pt x="293" y="251"/>
                    <a:pt x="277" y="257"/>
                  </a:cubicBezTo>
                  <a:cubicBezTo>
                    <a:pt x="262" y="262"/>
                    <a:pt x="255" y="268"/>
                    <a:pt x="257" y="269"/>
                  </a:cubicBezTo>
                  <a:cubicBezTo>
                    <a:pt x="259" y="269"/>
                    <a:pt x="259" y="272"/>
                    <a:pt x="253" y="277"/>
                  </a:cubicBezTo>
                  <a:cubicBezTo>
                    <a:pt x="247" y="282"/>
                    <a:pt x="253" y="286"/>
                    <a:pt x="259" y="286"/>
                  </a:cubicBezTo>
                  <a:cubicBezTo>
                    <a:pt x="264" y="286"/>
                    <a:pt x="260" y="290"/>
                    <a:pt x="263" y="292"/>
                  </a:cubicBezTo>
                  <a:cubicBezTo>
                    <a:pt x="267" y="293"/>
                    <a:pt x="285" y="285"/>
                    <a:pt x="290" y="288"/>
                  </a:cubicBezTo>
                  <a:cubicBezTo>
                    <a:pt x="295" y="292"/>
                    <a:pt x="260" y="294"/>
                    <a:pt x="260" y="300"/>
                  </a:cubicBezTo>
                  <a:cubicBezTo>
                    <a:pt x="260" y="306"/>
                    <a:pt x="279" y="309"/>
                    <a:pt x="293" y="307"/>
                  </a:cubicBezTo>
                  <a:cubicBezTo>
                    <a:pt x="307" y="304"/>
                    <a:pt x="332" y="309"/>
                    <a:pt x="332" y="312"/>
                  </a:cubicBezTo>
                  <a:cubicBezTo>
                    <a:pt x="332" y="316"/>
                    <a:pt x="315" y="315"/>
                    <a:pt x="303" y="314"/>
                  </a:cubicBezTo>
                  <a:cubicBezTo>
                    <a:pt x="290" y="314"/>
                    <a:pt x="269" y="318"/>
                    <a:pt x="270" y="322"/>
                  </a:cubicBezTo>
                  <a:cubicBezTo>
                    <a:pt x="271" y="326"/>
                    <a:pt x="272" y="326"/>
                    <a:pt x="285" y="332"/>
                  </a:cubicBezTo>
                  <a:cubicBezTo>
                    <a:pt x="298" y="338"/>
                    <a:pt x="312" y="329"/>
                    <a:pt x="311" y="338"/>
                  </a:cubicBezTo>
                  <a:cubicBezTo>
                    <a:pt x="311" y="346"/>
                    <a:pt x="318" y="348"/>
                    <a:pt x="336" y="349"/>
                  </a:cubicBezTo>
                  <a:cubicBezTo>
                    <a:pt x="353" y="349"/>
                    <a:pt x="361" y="341"/>
                    <a:pt x="370" y="341"/>
                  </a:cubicBezTo>
                  <a:cubicBezTo>
                    <a:pt x="378" y="342"/>
                    <a:pt x="382" y="340"/>
                    <a:pt x="386" y="334"/>
                  </a:cubicBezTo>
                  <a:cubicBezTo>
                    <a:pt x="390" y="328"/>
                    <a:pt x="394" y="332"/>
                    <a:pt x="395" y="335"/>
                  </a:cubicBezTo>
                  <a:cubicBezTo>
                    <a:pt x="396" y="338"/>
                    <a:pt x="407" y="337"/>
                    <a:pt x="409" y="340"/>
                  </a:cubicBezTo>
                  <a:cubicBezTo>
                    <a:pt x="416" y="346"/>
                    <a:pt x="437" y="344"/>
                    <a:pt x="445" y="340"/>
                  </a:cubicBezTo>
                  <a:cubicBezTo>
                    <a:pt x="453" y="336"/>
                    <a:pt x="441" y="325"/>
                    <a:pt x="437" y="330"/>
                  </a:cubicBezTo>
                  <a:cubicBezTo>
                    <a:pt x="433" y="335"/>
                    <a:pt x="430" y="332"/>
                    <a:pt x="429" y="330"/>
                  </a:cubicBezTo>
                  <a:cubicBezTo>
                    <a:pt x="428" y="327"/>
                    <a:pt x="437" y="326"/>
                    <a:pt x="440" y="322"/>
                  </a:cubicBezTo>
                  <a:close/>
                  <a:moveTo>
                    <a:pt x="250" y="199"/>
                  </a:moveTo>
                  <a:cubicBezTo>
                    <a:pt x="259" y="200"/>
                    <a:pt x="268" y="192"/>
                    <a:pt x="267" y="188"/>
                  </a:cubicBezTo>
                  <a:cubicBezTo>
                    <a:pt x="267" y="183"/>
                    <a:pt x="245" y="199"/>
                    <a:pt x="250" y="199"/>
                  </a:cubicBezTo>
                  <a:close/>
                  <a:moveTo>
                    <a:pt x="208" y="185"/>
                  </a:moveTo>
                  <a:cubicBezTo>
                    <a:pt x="212" y="187"/>
                    <a:pt x="208" y="194"/>
                    <a:pt x="212" y="192"/>
                  </a:cubicBezTo>
                  <a:cubicBezTo>
                    <a:pt x="216" y="190"/>
                    <a:pt x="217" y="189"/>
                    <a:pt x="220" y="190"/>
                  </a:cubicBezTo>
                  <a:cubicBezTo>
                    <a:pt x="226" y="192"/>
                    <a:pt x="227" y="187"/>
                    <a:pt x="229" y="185"/>
                  </a:cubicBezTo>
                  <a:cubicBezTo>
                    <a:pt x="232" y="182"/>
                    <a:pt x="231" y="194"/>
                    <a:pt x="237" y="194"/>
                  </a:cubicBezTo>
                  <a:cubicBezTo>
                    <a:pt x="243" y="194"/>
                    <a:pt x="242" y="182"/>
                    <a:pt x="247" y="185"/>
                  </a:cubicBezTo>
                  <a:cubicBezTo>
                    <a:pt x="252" y="189"/>
                    <a:pt x="253" y="184"/>
                    <a:pt x="254" y="180"/>
                  </a:cubicBezTo>
                  <a:cubicBezTo>
                    <a:pt x="255" y="177"/>
                    <a:pt x="255" y="171"/>
                    <a:pt x="261" y="170"/>
                  </a:cubicBezTo>
                  <a:cubicBezTo>
                    <a:pt x="266" y="169"/>
                    <a:pt x="262" y="175"/>
                    <a:pt x="264" y="180"/>
                  </a:cubicBezTo>
                  <a:cubicBezTo>
                    <a:pt x="268" y="186"/>
                    <a:pt x="274" y="180"/>
                    <a:pt x="275" y="177"/>
                  </a:cubicBezTo>
                  <a:cubicBezTo>
                    <a:pt x="275" y="174"/>
                    <a:pt x="284" y="176"/>
                    <a:pt x="284" y="173"/>
                  </a:cubicBezTo>
                  <a:cubicBezTo>
                    <a:pt x="283" y="169"/>
                    <a:pt x="286" y="168"/>
                    <a:pt x="284" y="164"/>
                  </a:cubicBezTo>
                  <a:cubicBezTo>
                    <a:pt x="281" y="160"/>
                    <a:pt x="288" y="161"/>
                    <a:pt x="291" y="158"/>
                  </a:cubicBezTo>
                  <a:cubicBezTo>
                    <a:pt x="294" y="155"/>
                    <a:pt x="287" y="158"/>
                    <a:pt x="282" y="153"/>
                  </a:cubicBezTo>
                  <a:cubicBezTo>
                    <a:pt x="277" y="149"/>
                    <a:pt x="275" y="155"/>
                    <a:pt x="275" y="158"/>
                  </a:cubicBezTo>
                  <a:cubicBezTo>
                    <a:pt x="275" y="161"/>
                    <a:pt x="265" y="158"/>
                    <a:pt x="260" y="156"/>
                  </a:cubicBezTo>
                  <a:cubicBezTo>
                    <a:pt x="254" y="154"/>
                    <a:pt x="247" y="163"/>
                    <a:pt x="239" y="167"/>
                  </a:cubicBezTo>
                  <a:cubicBezTo>
                    <a:pt x="231" y="171"/>
                    <a:pt x="231" y="178"/>
                    <a:pt x="223" y="177"/>
                  </a:cubicBezTo>
                  <a:cubicBezTo>
                    <a:pt x="216" y="177"/>
                    <a:pt x="205" y="184"/>
                    <a:pt x="208" y="185"/>
                  </a:cubicBezTo>
                  <a:close/>
                  <a:moveTo>
                    <a:pt x="286" y="183"/>
                  </a:moveTo>
                  <a:cubicBezTo>
                    <a:pt x="279" y="183"/>
                    <a:pt x="280" y="190"/>
                    <a:pt x="288" y="190"/>
                  </a:cubicBezTo>
                  <a:cubicBezTo>
                    <a:pt x="296" y="190"/>
                    <a:pt x="298" y="193"/>
                    <a:pt x="287" y="192"/>
                  </a:cubicBezTo>
                  <a:cubicBezTo>
                    <a:pt x="275" y="192"/>
                    <a:pt x="270" y="202"/>
                    <a:pt x="278" y="200"/>
                  </a:cubicBezTo>
                  <a:cubicBezTo>
                    <a:pt x="286" y="198"/>
                    <a:pt x="296" y="198"/>
                    <a:pt x="290" y="200"/>
                  </a:cubicBezTo>
                  <a:cubicBezTo>
                    <a:pt x="284" y="202"/>
                    <a:pt x="268" y="203"/>
                    <a:pt x="270" y="206"/>
                  </a:cubicBezTo>
                  <a:cubicBezTo>
                    <a:pt x="271" y="208"/>
                    <a:pt x="278" y="208"/>
                    <a:pt x="284" y="210"/>
                  </a:cubicBezTo>
                  <a:cubicBezTo>
                    <a:pt x="291" y="213"/>
                    <a:pt x="295" y="214"/>
                    <a:pt x="300" y="209"/>
                  </a:cubicBezTo>
                  <a:cubicBezTo>
                    <a:pt x="305" y="203"/>
                    <a:pt x="311" y="198"/>
                    <a:pt x="309" y="205"/>
                  </a:cubicBezTo>
                  <a:cubicBezTo>
                    <a:pt x="306" y="213"/>
                    <a:pt x="317" y="207"/>
                    <a:pt x="330" y="207"/>
                  </a:cubicBezTo>
                  <a:cubicBezTo>
                    <a:pt x="344" y="206"/>
                    <a:pt x="328" y="215"/>
                    <a:pt x="314" y="216"/>
                  </a:cubicBezTo>
                  <a:cubicBezTo>
                    <a:pt x="300" y="217"/>
                    <a:pt x="302" y="224"/>
                    <a:pt x="313" y="226"/>
                  </a:cubicBezTo>
                  <a:cubicBezTo>
                    <a:pt x="324" y="229"/>
                    <a:pt x="348" y="219"/>
                    <a:pt x="353" y="214"/>
                  </a:cubicBezTo>
                  <a:cubicBezTo>
                    <a:pt x="359" y="208"/>
                    <a:pt x="364" y="217"/>
                    <a:pt x="369" y="213"/>
                  </a:cubicBezTo>
                  <a:cubicBezTo>
                    <a:pt x="375" y="209"/>
                    <a:pt x="385" y="213"/>
                    <a:pt x="395" y="211"/>
                  </a:cubicBezTo>
                  <a:cubicBezTo>
                    <a:pt x="404" y="209"/>
                    <a:pt x="406" y="191"/>
                    <a:pt x="399" y="188"/>
                  </a:cubicBezTo>
                  <a:cubicBezTo>
                    <a:pt x="392" y="185"/>
                    <a:pt x="392" y="192"/>
                    <a:pt x="386" y="193"/>
                  </a:cubicBezTo>
                  <a:cubicBezTo>
                    <a:pt x="381" y="194"/>
                    <a:pt x="378" y="187"/>
                    <a:pt x="373" y="182"/>
                  </a:cubicBezTo>
                  <a:cubicBezTo>
                    <a:pt x="369" y="178"/>
                    <a:pt x="372" y="169"/>
                    <a:pt x="365" y="170"/>
                  </a:cubicBezTo>
                  <a:cubicBezTo>
                    <a:pt x="359" y="171"/>
                    <a:pt x="345" y="182"/>
                    <a:pt x="353" y="183"/>
                  </a:cubicBezTo>
                  <a:cubicBezTo>
                    <a:pt x="362" y="184"/>
                    <a:pt x="359" y="188"/>
                    <a:pt x="354" y="190"/>
                  </a:cubicBezTo>
                  <a:cubicBezTo>
                    <a:pt x="350" y="192"/>
                    <a:pt x="365" y="196"/>
                    <a:pt x="363" y="199"/>
                  </a:cubicBezTo>
                  <a:cubicBezTo>
                    <a:pt x="361" y="202"/>
                    <a:pt x="338" y="199"/>
                    <a:pt x="337" y="194"/>
                  </a:cubicBezTo>
                  <a:cubicBezTo>
                    <a:pt x="336" y="189"/>
                    <a:pt x="318" y="180"/>
                    <a:pt x="310" y="182"/>
                  </a:cubicBezTo>
                  <a:cubicBezTo>
                    <a:pt x="303" y="184"/>
                    <a:pt x="306" y="176"/>
                    <a:pt x="298" y="176"/>
                  </a:cubicBezTo>
                  <a:cubicBezTo>
                    <a:pt x="291" y="175"/>
                    <a:pt x="293" y="182"/>
                    <a:pt x="286" y="183"/>
                  </a:cubicBezTo>
                  <a:close/>
                  <a:moveTo>
                    <a:pt x="312" y="147"/>
                  </a:moveTo>
                  <a:cubicBezTo>
                    <a:pt x="315" y="141"/>
                    <a:pt x="296" y="142"/>
                    <a:pt x="297" y="144"/>
                  </a:cubicBezTo>
                  <a:cubicBezTo>
                    <a:pt x="301" y="148"/>
                    <a:pt x="310" y="153"/>
                    <a:pt x="312" y="147"/>
                  </a:cubicBezTo>
                  <a:close/>
                  <a:moveTo>
                    <a:pt x="354" y="144"/>
                  </a:moveTo>
                  <a:cubicBezTo>
                    <a:pt x="360" y="143"/>
                    <a:pt x="357" y="138"/>
                    <a:pt x="347" y="140"/>
                  </a:cubicBezTo>
                  <a:cubicBezTo>
                    <a:pt x="336" y="141"/>
                    <a:pt x="318" y="141"/>
                    <a:pt x="318" y="149"/>
                  </a:cubicBezTo>
                  <a:cubicBezTo>
                    <a:pt x="318" y="155"/>
                    <a:pt x="322" y="158"/>
                    <a:pt x="333" y="159"/>
                  </a:cubicBezTo>
                  <a:cubicBezTo>
                    <a:pt x="345" y="160"/>
                    <a:pt x="355" y="149"/>
                    <a:pt x="349" y="149"/>
                  </a:cubicBezTo>
                  <a:cubicBezTo>
                    <a:pt x="344" y="149"/>
                    <a:pt x="347" y="145"/>
                    <a:pt x="354" y="144"/>
                  </a:cubicBezTo>
                  <a:close/>
                  <a:moveTo>
                    <a:pt x="329" y="135"/>
                  </a:moveTo>
                  <a:cubicBezTo>
                    <a:pt x="334" y="137"/>
                    <a:pt x="339" y="130"/>
                    <a:pt x="343" y="133"/>
                  </a:cubicBezTo>
                  <a:cubicBezTo>
                    <a:pt x="346" y="136"/>
                    <a:pt x="362" y="139"/>
                    <a:pt x="362" y="131"/>
                  </a:cubicBezTo>
                  <a:cubicBezTo>
                    <a:pt x="362" y="123"/>
                    <a:pt x="342" y="122"/>
                    <a:pt x="337" y="125"/>
                  </a:cubicBezTo>
                  <a:cubicBezTo>
                    <a:pt x="332" y="128"/>
                    <a:pt x="309" y="129"/>
                    <a:pt x="316" y="134"/>
                  </a:cubicBezTo>
                  <a:cubicBezTo>
                    <a:pt x="320" y="137"/>
                    <a:pt x="324" y="133"/>
                    <a:pt x="329" y="135"/>
                  </a:cubicBezTo>
                  <a:close/>
                  <a:moveTo>
                    <a:pt x="413" y="119"/>
                  </a:moveTo>
                  <a:cubicBezTo>
                    <a:pt x="419" y="115"/>
                    <a:pt x="430" y="122"/>
                    <a:pt x="428" y="126"/>
                  </a:cubicBezTo>
                  <a:cubicBezTo>
                    <a:pt x="426" y="131"/>
                    <a:pt x="409" y="125"/>
                    <a:pt x="410" y="129"/>
                  </a:cubicBezTo>
                  <a:cubicBezTo>
                    <a:pt x="410" y="131"/>
                    <a:pt x="412" y="137"/>
                    <a:pt x="424" y="133"/>
                  </a:cubicBezTo>
                  <a:cubicBezTo>
                    <a:pt x="436" y="130"/>
                    <a:pt x="446" y="132"/>
                    <a:pt x="454" y="139"/>
                  </a:cubicBezTo>
                  <a:cubicBezTo>
                    <a:pt x="462" y="145"/>
                    <a:pt x="470" y="148"/>
                    <a:pt x="475" y="141"/>
                  </a:cubicBezTo>
                  <a:cubicBezTo>
                    <a:pt x="481" y="135"/>
                    <a:pt x="468" y="134"/>
                    <a:pt x="471" y="129"/>
                  </a:cubicBezTo>
                  <a:cubicBezTo>
                    <a:pt x="473" y="124"/>
                    <a:pt x="463" y="121"/>
                    <a:pt x="457" y="121"/>
                  </a:cubicBezTo>
                  <a:cubicBezTo>
                    <a:pt x="452" y="121"/>
                    <a:pt x="450" y="111"/>
                    <a:pt x="445" y="113"/>
                  </a:cubicBezTo>
                  <a:cubicBezTo>
                    <a:pt x="441" y="115"/>
                    <a:pt x="438" y="118"/>
                    <a:pt x="438" y="112"/>
                  </a:cubicBezTo>
                  <a:cubicBezTo>
                    <a:pt x="438" y="105"/>
                    <a:pt x="412" y="105"/>
                    <a:pt x="405" y="107"/>
                  </a:cubicBezTo>
                  <a:cubicBezTo>
                    <a:pt x="399" y="110"/>
                    <a:pt x="407" y="123"/>
                    <a:pt x="413" y="119"/>
                  </a:cubicBezTo>
                  <a:close/>
                  <a:moveTo>
                    <a:pt x="416" y="161"/>
                  </a:moveTo>
                  <a:cubicBezTo>
                    <a:pt x="420" y="156"/>
                    <a:pt x="400" y="140"/>
                    <a:pt x="399" y="148"/>
                  </a:cubicBezTo>
                  <a:cubicBezTo>
                    <a:pt x="398" y="155"/>
                    <a:pt x="412" y="166"/>
                    <a:pt x="416" y="161"/>
                  </a:cubicBezTo>
                  <a:close/>
                  <a:moveTo>
                    <a:pt x="481" y="96"/>
                  </a:moveTo>
                  <a:cubicBezTo>
                    <a:pt x="485" y="90"/>
                    <a:pt x="460" y="85"/>
                    <a:pt x="466" y="90"/>
                  </a:cubicBezTo>
                  <a:cubicBezTo>
                    <a:pt x="470" y="93"/>
                    <a:pt x="478" y="102"/>
                    <a:pt x="481" y="96"/>
                  </a:cubicBezTo>
                  <a:close/>
                  <a:moveTo>
                    <a:pt x="425" y="209"/>
                  </a:moveTo>
                  <a:cubicBezTo>
                    <a:pt x="428" y="205"/>
                    <a:pt x="417" y="197"/>
                    <a:pt x="414" y="204"/>
                  </a:cubicBezTo>
                  <a:cubicBezTo>
                    <a:pt x="411" y="211"/>
                    <a:pt x="421" y="213"/>
                    <a:pt x="425" y="209"/>
                  </a:cubicBezTo>
                  <a:close/>
                  <a:moveTo>
                    <a:pt x="481" y="174"/>
                  </a:moveTo>
                  <a:cubicBezTo>
                    <a:pt x="481" y="179"/>
                    <a:pt x="469" y="173"/>
                    <a:pt x="460" y="170"/>
                  </a:cubicBezTo>
                  <a:cubicBezTo>
                    <a:pt x="451" y="166"/>
                    <a:pt x="457" y="177"/>
                    <a:pt x="464" y="183"/>
                  </a:cubicBezTo>
                  <a:cubicBezTo>
                    <a:pt x="471" y="189"/>
                    <a:pt x="460" y="186"/>
                    <a:pt x="451" y="179"/>
                  </a:cubicBezTo>
                  <a:cubicBezTo>
                    <a:pt x="441" y="173"/>
                    <a:pt x="442" y="184"/>
                    <a:pt x="447" y="187"/>
                  </a:cubicBezTo>
                  <a:cubicBezTo>
                    <a:pt x="451" y="191"/>
                    <a:pt x="446" y="196"/>
                    <a:pt x="440" y="188"/>
                  </a:cubicBezTo>
                  <a:cubicBezTo>
                    <a:pt x="434" y="180"/>
                    <a:pt x="431" y="171"/>
                    <a:pt x="421" y="171"/>
                  </a:cubicBezTo>
                  <a:cubicBezTo>
                    <a:pt x="412" y="170"/>
                    <a:pt x="416" y="180"/>
                    <a:pt x="420" y="185"/>
                  </a:cubicBezTo>
                  <a:cubicBezTo>
                    <a:pt x="425" y="191"/>
                    <a:pt x="430" y="193"/>
                    <a:pt x="438" y="197"/>
                  </a:cubicBezTo>
                  <a:cubicBezTo>
                    <a:pt x="446" y="202"/>
                    <a:pt x="459" y="195"/>
                    <a:pt x="465" y="197"/>
                  </a:cubicBezTo>
                  <a:cubicBezTo>
                    <a:pt x="471" y="198"/>
                    <a:pt x="458" y="206"/>
                    <a:pt x="462" y="211"/>
                  </a:cubicBezTo>
                  <a:cubicBezTo>
                    <a:pt x="466" y="216"/>
                    <a:pt x="477" y="212"/>
                    <a:pt x="486" y="212"/>
                  </a:cubicBezTo>
                  <a:cubicBezTo>
                    <a:pt x="494" y="211"/>
                    <a:pt x="490" y="206"/>
                    <a:pt x="495" y="203"/>
                  </a:cubicBezTo>
                  <a:cubicBezTo>
                    <a:pt x="500" y="199"/>
                    <a:pt x="490" y="200"/>
                    <a:pt x="494" y="191"/>
                  </a:cubicBezTo>
                  <a:cubicBezTo>
                    <a:pt x="498" y="183"/>
                    <a:pt x="482" y="169"/>
                    <a:pt x="481" y="174"/>
                  </a:cubicBezTo>
                  <a:close/>
                  <a:moveTo>
                    <a:pt x="502" y="145"/>
                  </a:moveTo>
                  <a:cubicBezTo>
                    <a:pt x="510" y="145"/>
                    <a:pt x="516" y="144"/>
                    <a:pt x="522" y="141"/>
                  </a:cubicBezTo>
                  <a:cubicBezTo>
                    <a:pt x="529" y="139"/>
                    <a:pt x="519" y="139"/>
                    <a:pt x="523" y="133"/>
                  </a:cubicBezTo>
                  <a:cubicBezTo>
                    <a:pt x="528" y="127"/>
                    <a:pt x="512" y="126"/>
                    <a:pt x="511" y="128"/>
                  </a:cubicBezTo>
                  <a:cubicBezTo>
                    <a:pt x="510" y="130"/>
                    <a:pt x="491" y="116"/>
                    <a:pt x="488" y="121"/>
                  </a:cubicBezTo>
                  <a:cubicBezTo>
                    <a:pt x="485" y="125"/>
                    <a:pt x="495" y="145"/>
                    <a:pt x="502" y="145"/>
                  </a:cubicBezTo>
                  <a:close/>
                  <a:moveTo>
                    <a:pt x="543" y="147"/>
                  </a:moveTo>
                  <a:cubicBezTo>
                    <a:pt x="542" y="144"/>
                    <a:pt x="504" y="149"/>
                    <a:pt x="510" y="153"/>
                  </a:cubicBezTo>
                  <a:cubicBezTo>
                    <a:pt x="520" y="161"/>
                    <a:pt x="544" y="150"/>
                    <a:pt x="543" y="147"/>
                  </a:cubicBezTo>
                  <a:close/>
                  <a:moveTo>
                    <a:pt x="537" y="220"/>
                  </a:moveTo>
                  <a:cubicBezTo>
                    <a:pt x="546" y="220"/>
                    <a:pt x="542" y="209"/>
                    <a:pt x="532" y="201"/>
                  </a:cubicBezTo>
                  <a:cubicBezTo>
                    <a:pt x="522" y="194"/>
                    <a:pt x="499" y="209"/>
                    <a:pt x="503" y="212"/>
                  </a:cubicBezTo>
                  <a:cubicBezTo>
                    <a:pt x="508" y="216"/>
                    <a:pt x="528" y="221"/>
                    <a:pt x="537" y="220"/>
                  </a:cubicBezTo>
                  <a:close/>
                  <a:moveTo>
                    <a:pt x="473" y="290"/>
                  </a:moveTo>
                  <a:cubicBezTo>
                    <a:pt x="484" y="298"/>
                    <a:pt x="481" y="284"/>
                    <a:pt x="493" y="285"/>
                  </a:cubicBezTo>
                  <a:cubicBezTo>
                    <a:pt x="506" y="285"/>
                    <a:pt x="506" y="265"/>
                    <a:pt x="508" y="257"/>
                  </a:cubicBezTo>
                  <a:cubicBezTo>
                    <a:pt x="510" y="250"/>
                    <a:pt x="498" y="250"/>
                    <a:pt x="501" y="256"/>
                  </a:cubicBezTo>
                  <a:cubicBezTo>
                    <a:pt x="504" y="261"/>
                    <a:pt x="501" y="267"/>
                    <a:pt x="500" y="260"/>
                  </a:cubicBezTo>
                  <a:cubicBezTo>
                    <a:pt x="499" y="254"/>
                    <a:pt x="489" y="260"/>
                    <a:pt x="486" y="255"/>
                  </a:cubicBezTo>
                  <a:cubicBezTo>
                    <a:pt x="482" y="250"/>
                    <a:pt x="497" y="249"/>
                    <a:pt x="500" y="243"/>
                  </a:cubicBezTo>
                  <a:cubicBezTo>
                    <a:pt x="504" y="236"/>
                    <a:pt x="489" y="237"/>
                    <a:pt x="492" y="232"/>
                  </a:cubicBezTo>
                  <a:cubicBezTo>
                    <a:pt x="496" y="227"/>
                    <a:pt x="470" y="233"/>
                    <a:pt x="478" y="236"/>
                  </a:cubicBezTo>
                  <a:cubicBezTo>
                    <a:pt x="485" y="239"/>
                    <a:pt x="478" y="243"/>
                    <a:pt x="471" y="238"/>
                  </a:cubicBezTo>
                  <a:cubicBezTo>
                    <a:pt x="464" y="233"/>
                    <a:pt x="445" y="241"/>
                    <a:pt x="452" y="247"/>
                  </a:cubicBezTo>
                  <a:cubicBezTo>
                    <a:pt x="457" y="251"/>
                    <a:pt x="474" y="244"/>
                    <a:pt x="464" y="257"/>
                  </a:cubicBezTo>
                  <a:cubicBezTo>
                    <a:pt x="455" y="270"/>
                    <a:pt x="451" y="253"/>
                    <a:pt x="442" y="255"/>
                  </a:cubicBezTo>
                  <a:cubicBezTo>
                    <a:pt x="433" y="256"/>
                    <a:pt x="437" y="267"/>
                    <a:pt x="450" y="271"/>
                  </a:cubicBezTo>
                  <a:cubicBezTo>
                    <a:pt x="464" y="275"/>
                    <a:pt x="462" y="283"/>
                    <a:pt x="473" y="290"/>
                  </a:cubicBezTo>
                  <a:close/>
                  <a:moveTo>
                    <a:pt x="555" y="210"/>
                  </a:moveTo>
                  <a:cubicBezTo>
                    <a:pt x="558" y="220"/>
                    <a:pt x="562" y="213"/>
                    <a:pt x="568" y="217"/>
                  </a:cubicBezTo>
                  <a:cubicBezTo>
                    <a:pt x="573" y="221"/>
                    <a:pt x="582" y="224"/>
                    <a:pt x="586" y="220"/>
                  </a:cubicBezTo>
                  <a:cubicBezTo>
                    <a:pt x="591" y="216"/>
                    <a:pt x="593" y="213"/>
                    <a:pt x="594" y="216"/>
                  </a:cubicBezTo>
                  <a:cubicBezTo>
                    <a:pt x="597" y="222"/>
                    <a:pt x="608" y="223"/>
                    <a:pt x="632" y="223"/>
                  </a:cubicBezTo>
                  <a:cubicBezTo>
                    <a:pt x="656" y="224"/>
                    <a:pt x="650" y="213"/>
                    <a:pt x="657" y="217"/>
                  </a:cubicBezTo>
                  <a:cubicBezTo>
                    <a:pt x="664" y="221"/>
                    <a:pt x="680" y="221"/>
                    <a:pt x="687" y="220"/>
                  </a:cubicBezTo>
                  <a:cubicBezTo>
                    <a:pt x="694" y="218"/>
                    <a:pt x="697" y="207"/>
                    <a:pt x="697" y="202"/>
                  </a:cubicBezTo>
                  <a:cubicBezTo>
                    <a:pt x="696" y="196"/>
                    <a:pt x="643" y="192"/>
                    <a:pt x="633" y="197"/>
                  </a:cubicBezTo>
                  <a:cubicBezTo>
                    <a:pt x="624" y="203"/>
                    <a:pt x="609" y="195"/>
                    <a:pt x="601" y="199"/>
                  </a:cubicBezTo>
                  <a:cubicBezTo>
                    <a:pt x="594" y="203"/>
                    <a:pt x="596" y="194"/>
                    <a:pt x="583" y="193"/>
                  </a:cubicBezTo>
                  <a:cubicBezTo>
                    <a:pt x="569" y="193"/>
                    <a:pt x="584" y="186"/>
                    <a:pt x="586" y="183"/>
                  </a:cubicBezTo>
                  <a:cubicBezTo>
                    <a:pt x="589" y="180"/>
                    <a:pt x="566" y="172"/>
                    <a:pt x="556" y="174"/>
                  </a:cubicBezTo>
                  <a:cubicBezTo>
                    <a:pt x="547" y="176"/>
                    <a:pt x="541" y="171"/>
                    <a:pt x="532" y="167"/>
                  </a:cubicBezTo>
                  <a:cubicBezTo>
                    <a:pt x="523" y="163"/>
                    <a:pt x="499" y="163"/>
                    <a:pt x="504" y="171"/>
                  </a:cubicBezTo>
                  <a:cubicBezTo>
                    <a:pt x="507" y="176"/>
                    <a:pt x="536" y="186"/>
                    <a:pt x="539" y="181"/>
                  </a:cubicBezTo>
                  <a:cubicBezTo>
                    <a:pt x="542" y="176"/>
                    <a:pt x="550" y="187"/>
                    <a:pt x="554" y="193"/>
                  </a:cubicBezTo>
                  <a:cubicBezTo>
                    <a:pt x="559" y="198"/>
                    <a:pt x="551" y="200"/>
                    <a:pt x="555" y="210"/>
                  </a:cubicBezTo>
                  <a:close/>
                  <a:moveTo>
                    <a:pt x="580" y="151"/>
                  </a:moveTo>
                  <a:cubicBezTo>
                    <a:pt x="571" y="147"/>
                    <a:pt x="560" y="156"/>
                    <a:pt x="569" y="160"/>
                  </a:cubicBezTo>
                  <a:cubicBezTo>
                    <a:pt x="577" y="163"/>
                    <a:pt x="589" y="156"/>
                    <a:pt x="580" y="151"/>
                  </a:cubicBezTo>
                  <a:close/>
                  <a:moveTo>
                    <a:pt x="508" y="95"/>
                  </a:moveTo>
                  <a:cubicBezTo>
                    <a:pt x="516" y="99"/>
                    <a:pt x="511" y="104"/>
                    <a:pt x="519" y="107"/>
                  </a:cubicBezTo>
                  <a:cubicBezTo>
                    <a:pt x="527" y="111"/>
                    <a:pt x="550" y="103"/>
                    <a:pt x="552" y="108"/>
                  </a:cubicBezTo>
                  <a:cubicBezTo>
                    <a:pt x="554" y="114"/>
                    <a:pt x="529" y="114"/>
                    <a:pt x="532" y="118"/>
                  </a:cubicBezTo>
                  <a:cubicBezTo>
                    <a:pt x="536" y="121"/>
                    <a:pt x="550" y="127"/>
                    <a:pt x="548" y="130"/>
                  </a:cubicBezTo>
                  <a:cubicBezTo>
                    <a:pt x="546" y="133"/>
                    <a:pt x="572" y="141"/>
                    <a:pt x="575" y="137"/>
                  </a:cubicBezTo>
                  <a:cubicBezTo>
                    <a:pt x="577" y="133"/>
                    <a:pt x="584" y="134"/>
                    <a:pt x="591" y="137"/>
                  </a:cubicBezTo>
                  <a:cubicBezTo>
                    <a:pt x="597" y="139"/>
                    <a:pt x="598" y="121"/>
                    <a:pt x="602" y="124"/>
                  </a:cubicBezTo>
                  <a:cubicBezTo>
                    <a:pt x="607" y="127"/>
                    <a:pt x="606" y="118"/>
                    <a:pt x="614" y="115"/>
                  </a:cubicBezTo>
                  <a:cubicBezTo>
                    <a:pt x="621" y="112"/>
                    <a:pt x="632" y="111"/>
                    <a:pt x="633" y="108"/>
                  </a:cubicBezTo>
                  <a:cubicBezTo>
                    <a:pt x="633" y="106"/>
                    <a:pt x="631" y="102"/>
                    <a:pt x="622" y="103"/>
                  </a:cubicBezTo>
                  <a:cubicBezTo>
                    <a:pt x="613" y="104"/>
                    <a:pt x="607" y="101"/>
                    <a:pt x="611" y="96"/>
                  </a:cubicBezTo>
                  <a:cubicBezTo>
                    <a:pt x="615" y="91"/>
                    <a:pt x="601" y="89"/>
                    <a:pt x="606" y="85"/>
                  </a:cubicBezTo>
                  <a:cubicBezTo>
                    <a:pt x="611" y="81"/>
                    <a:pt x="596" y="77"/>
                    <a:pt x="598" y="83"/>
                  </a:cubicBezTo>
                  <a:cubicBezTo>
                    <a:pt x="599" y="89"/>
                    <a:pt x="589" y="84"/>
                    <a:pt x="587" y="78"/>
                  </a:cubicBezTo>
                  <a:cubicBezTo>
                    <a:pt x="586" y="73"/>
                    <a:pt x="565" y="71"/>
                    <a:pt x="552" y="59"/>
                  </a:cubicBezTo>
                  <a:cubicBezTo>
                    <a:pt x="538" y="47"/>
                    <a:pt x="524" y="55"/>
                    <a:pt x="532" y="56"/>
                  </a:cubicBezTo>
                  <a:cubicBezTo>
                    <a:pt x="540" y="58"/>
                    <a:pt x="540" y="62"/>
                    <a:pt x="533" y="61"/>
                  </a:cubicBezTo>
                  <a:cubicBezTo>
                    <a:pt x="527" y="61"/>
                    <a:pt x="515" y="62"/>
                    <a:pt x="526" y="66"/>
                  </a:cubicBezTo>
                  <a:cubicBezTo>
                    <a:pt x="536" y="70"/>
                    <a:pt x="525" y="71"/>
                    <a:pt x="516" y="71"/>
                  </a:cubicBezTo>
                  <a:cubicBezTo>
                    <a:pt x="508" y="71"/>
                    <a:pt x="507" y="82"/>
                    <a:pt x="518" y="84"/>
                  </a:cubicBezTo>
                  <a:cubicBezTo>
                    <a:pt x="529" y="85"/>
                    <a:pt x="521" y="92"/>
                    <a:pt x="512" y="89"/>
                  </a:cubicBezTo>
                  <a:cubicBezTo>
                    <a:pt x="503" y="87"/>
                    <a:pt x="500" y="91"/>
                    <a:pt x="508" y="95"/>
                  </a:cubicBezTo>
                  <a:close/>
                  <a:moveTo>
                    <a:pt x="569" y="46"/>
                  </a:moveTo>
                  <a:cubicBezTo>
                    <a:pt x="576" y="41"/>
                    <a:pt x="581" y="44"/>
                    <a:pt x="575" y="47"/>
                  </a:cubicBezTo>
                  <a:cubicBezTo>
                    <a:pt x="569" y="50"/>
                    <a:pt x="571" y="52"/>
                    <a:pt x="580" y="52"/>
                  </a:cubicBezTo>
                  <a:cubicBezTo>
                    <a:pt x="588" y="51"/>
                    <a:pt x="576" y="54"/>
                    <a:pt x="576" y="59"/>
                  </a:cubicBezTo>
                  <a:cubicBezTo>
                    <a:pt x="576" y="64"/>
                    <a:pt x="586" y="61"/>
                    <a:pt x="587" y="66"/>
                  </a:cubicBezTo>
                  <a:cubicBezTo>
                    <a:pt x="587" y="71"/>
                    <a:pt x="609" y="73"/>
                    <a:pt x="615" y="67"/>
                  </a:cubicBezTo>
                  <a:cubicBezTo>
                    <a:pt x="622" y="61"/>
                    <a:pt x="619" y="69"/>
                    <a:pt x="619" y="73"/>
                  </a:cubicBezTo>
                  <a:cubicBezTo>
                    <a:pt x="618" y="77"/>
                    <a:pt x="649" y="80"/>
                    <a:pt x="651" y="75"/>
                  </a:cubicBezTo>
                  <a:cubicBezTo>
                    <a:pt x="652" y="70"/>
                    <a:pt x="657" y="72"/>
                    <a:pt x="663" y="74"/>
                  </a:cubicBezTo>
                  <a:cubicBezTo>
                    <a:pt x="669" y="75"/>
                    <a:pt x="698" y="68"/>
                    <a:pt x="699" y="62"/>
                  </a:cubicBezTo>
                  <a:cubicBezTo>
                    <a:pt x="699" y="56"/>
                    <a:pt x="708" y="65"/>
                    <a:pt x="699" y="72"/>
                  </a:cubicBezTo>
                  <a:cubicBezTo>
                    <a:pt x="689" y="78"/>
                    <a:pt x="670" y="77"/>
                    <a:pt x="662" y="80"/>
                  </a:cubicBezTo>
                  <a:cubicBezTo>
                    <a:pt x="653" y="82"/>
                    <a:pt x="667" y="88"/>
                    <a:pt x="676" y="95"/>
                  </a:cubicBezTo>
                  <a:cubicBezTo>
                    <a:pt x="684" y="101"/>
                    <a:pt x="665" y="98"/>
                    <a:pt x="657" y="89"/>
                  </a:cubicBezTo>
                  <a:cubicBezTo>
                    <a:pt x="649" y="81"/>
                    <a:pt x="631" y="81"/>
                    <a:pt x="621" y="81"/>
                  </a:cubicBezTo>
                  <a:cubicBezTo>
                    <a:pt x="612" y="82"/>
                    <a:pt x="615" y="99"/>
                    <a:pt x="622" y="99"/>
                  </a:cubicBezTo>
                  <a:cubicBezTo>
                    <a:pt x="629" y="99"/>
                    <a:pt x="636" y="102"/>
                    <a:pt x="643" y="113"/>
                  </a:cubicBezTo>
                  <a:cubicBezTo>
                    <a:pt x="650" y="124"/>
                    <a:pt x="665" y="121"/>
                    <a:pt x="665" y="126"/>
                  </a:cubicBezTo>
                  <a:cubicBezTo>
                    <a:pt x="665" y="131"/>
                    <a:pt x="645" y="122"/>
                    <a:pt x="634" y="120"/>
                  </a:cubicBezTo>
                  <a:cubicBezTo>
                    <a:pt x="623" y="118"/>
                    <a:pt x="606" y="125"/>
                    <a:pt x="605" y="133"/>
                  </a:cubicBezTo>
                  <a:cubicBezTo>
                    <a:pt x="605" y="141"/>
                    <a:pt x="621" y="140"/>
                    <a:pt x="632" y="134"/>
                  </a:cubicBezTo>
                  <a:cubicBezTo>
                    <a:pt x="643" y="127"/>
                    <a:pt x="635" y="136"/>
                    <a:pt x="630" y="141"/>
                  </a:cubicBezTo>
                  <a:cubicBezTo>
                    <a:pt x="624" y="146"/>
                    <a:pt x="643" y="150"/>
                    <a:pt x="643" y="156"/>
                  </a:cubicBezTo>
                  <a:cubicBezTo>
                    <a:pt x="643" y="162"/>
                    <a:pt x="629" y="160"/>
                    <a:pt x="628" y="154"/>
                  </a:cubicBezTo>
                  <a:cubicBezTo>
                    <a:pt x="626" y="149"/>
                    <a:pt x="621" y="143"/>
                    <a:pt x="608" y="144"/>
                  </a:cubicBezTo>
                  <a:cubicBezTo>
                    <a:pt x="595" y="145"/>
                    <a:pt x="599" y="154"/>
                    <a:pt x="607" y="155"/>
                  </a:cubicBezTo>
                  <a:cubicBezTo>
                    <a:pt x="615" y="156"/>
                    <a:pt x="615" y="162"/>
                    <a:pt x="606" y="162"/>
                  </a:cubicBezTo>
                  <a:cubicBezTo>
                    <a:pt x="597" y="162"/>
                    <a:pt x="577" y="168"/>
                    <a:pt x="583" y="174"/>
                  </a:cubicBezTo>
                  <a:cubicBezTo>
                    <a:pt x="590" y="180"/>
                    <a:pt x="616" y="174"/>
                    <a:pt x="620" y="178"/>
                  </a:cubicBezTo>
                  <a:cubicBezTo>
                    <a:pt x="625" y="182"/>
                    <a:pt x="637" y="183"/>
                    <a:pt x="640" y="179"/>
                  </a:cubicBezTo>
                  <a:cubicBezTo>
                    <a:pt x="643" y="174"/>
                    <a:pt x="653" y="176"/>
                    <a:pt x="663" y="176"/>
                  </a:cubicBezTo>
                  <a:cubicBezTo>
                    <a:pt x="673" y="176"/>
                    <a:pt x="676" y="178"/>
                    <a:pt x="680" y="182"/>
                  </a:cubicBezTo>
                  <a:cubicBezTo>
                    <a:pt x="685" y="186"/>
                    <a:pt x="693" y="184"/>
                    <a:pt x="698" y="180"/>
                  </a:cubicBezTo>
                  <a:cubicBezTo>
                    <a:pt x="704" y="176"/>
                    <a:pt x="704" y="176"/>
                    <a:pt x="711" y="176"/>
                  </a:cubicBezTo>
                  <a:cubicBezTo>
                    <a:pt x="718" y="176"/>
                    <a:pt x="719" y="172"/>
                    <a:pt x="716" y="166"/>
                  </a:cubicBezTo>
                  <a:cubicBezTo>
                    <a:pt x="712" y="161"/>
                    <a:pt x="703" y="170"/>
                    <a:pt x="702" y="166"/>
                  </a:cubicBezTo>
                  <a:cubicBezTo>
                    <a:pt x="701" y="161"/>
                    <a:pt x="693" y="160"/>
                    <a:pt x="679" y="162"/>
                  </a:cubicBezTo>
                  <a:cubicBezTo>
                    <a:pt x="665" y="164"/>
                    <a:pt x="671" y="153"/>
                    <a:pt x="679" y="155"/>
                  </a:cubicBezTo>
                  <a:cubicBezTo>
                    <a:pt x="688" y="158"/>
                    <a:pt x="699" y="157"/>
                    <a:pt x="709" y="154"/>
                  </a:cubicBezTo>
                  <a:cubicBezTo>
                    <a:pt x="718" y="152"/>
                    <a:pt x="711" y="147"/>
                    <a:pt x="711" y="143"/>
                  </a:cubicBezTo>
                  <a:cubicBezTo>
                    <a:pt x="711" y="139"/>
                    <a:pt x="723" y="142"/>
                    <a:pt x="732" y="142"/>
                  </a:cubicBezTo>
                  <a:cubicBezTo>
                    <a:pt x="741" y="142"/>
                    <a:pt x="754" y="127"/>
                    <a:pt x="754" y="119"/>
                  </a:cubicBezTo>
                  <a:cubicBezTo>
                    <a:pt x="755" y="110"/>
                    <a:pt x="734" y="112"/>
                    <a:pt x="724" y="112"/>
                  </a:cubicBezTo>
                  <a:cubicBezTo>
                    <a:pt x="714" y="112"/>
                    <a:pt x="731" y="105"/>
                    <a:pt x="750" y="106"/>
                  </a:cubicBezTo>
                  <a:cubicBezTo>
                    <a:pt x="769" y="107"/>
                    <a:pt x="760" y="98"/>
                    <a:pt x="764" y="95"/>
                  </a:cubicBezTo>
                  <a:cubicBezTo>
                    <a:pt x="767" y="92"/>
                    <a:pt x="776" y="99"/>
                    <a:pt x="786" y="97"/>
                  </a:cubicBezTo>
                  <a:cubicBezTo>
                    <a:pt x="795" y="95"/>
                    <a:pt x="789" y="87"/>
                    <a:pt x="795" y="87"/>
                  </a:cubicBezTo>
                  <a:cubicBezTo>
                    <a:pt x="800" y="87"/>
                    <a:pt x="810" y="80"/>
                    <a:pt x="831" y="68"/>
                  </a:cubicBezTo>
                  <a:cubicBezTo>
                    <a:pt x="851" y="57"/>
                    <a:pt x="867" y="59"/>
                    <a:pt x="868" y="52"/>
                  </a:cubicBezTo>
                  <a:cubicBezTo>
                    <a:pt x="869" y="46"/>
                    <a:pt x="840" y="52"/>
                    <a:pt x="835" y="50"/>
                  </a:cubicBezTo>
                  <a:cubicBezTo>
                    <a:pt x="830" y="48"/>
                    <a:pt x="855" y="43"/>
                    <a:pt x="861" y="44"/>
                  </a:cubicBezTo>
                  <a:cubicBezTo>
                    <a:pt x="867" y="46"/>
                    <a:pt x="875" y="44"/>
                    <a:pt x="896" y="34"/>
                  </a:cubicBezTo>
                  <a:cubicBezTo>
                    <a:pt x="916" y="24"/>
                    <a:pt x="907" y="22"/>
                    <a:pt x="899" y="23"/>
                  </a:cubicBezTo>
                  <a:cubicBezTo>
                    <a:pt x="890" y="25"/>
                    <a:pt x="881" y="22"/>
                    <a:pt x="881" y="16"/>
                  </a:cubicBezTo>
                  <a:cubicBezTo>
                    <a:pt x="882" y="11"/>
                    <a:pt x="869" y="16"/>
                    <a:pt x="868" y="13"/>
                  </a:cubicBezTo>
                  <a:cubicBezTo>
                    <a:pt x="868" y="10"/>
                    <a:pt x="856" y="11"/>
                    <a:pt x="843" y="16"/>
                  </a:cubicBezTo>
                  <a:cubicBezTo>
                    <a:pt x="830" y="21"/>
                    <a:pt x="842" y="11"/>
                    <a:pt x="847" y="9"/>
                  </a:cubicBezTo>
                  <a:cubicBezTo>
                    <a:pt x="853" y="7"/>
                    <a:pt x="814" y="9"/>
                    <a:pt x="808" y="5"/>
                  </a:cubicBezTo>
                  <a:cubicBezTo>
                    <a:pt x="801" y="0"/>
                    <a:pt x="794" y="12"/>
                    <a:pt x="788" y="6"/>
                  </a:cubicBezTo>
                  <a:cubicBezTo>
                    <a:pt x="782" y="0"/>
                    <a:pt x="766" y="5"/>
                    <a:pt x="768" y="10"/>
                  </a:cubicBezTo>
                  <a:cubicBezTo>
                    <a:pt x="770" y="14"/>
                    <a:pt x="766" y="14"/>
                    <a:pt x="760" y="9"/>
                  </a:cubicBezTo>
                  <a:cubicBezTo>
                    <a:pt x="754" y="4"/>
                    <a:pt x="742" y="10"/>
                    <a:pt x="732" y="8"/>
                  </a:cubicBezTo>
                  <a:cubicBezTo>
                    <a:pt x="721" y="7"/>
                    <a:pt x="726" y="17"/>
                    <a:pt x="714" y="12"/>
                  </a:cubicBezTo>
                  <a:cubicBezTo>
                    <a:pt x="703" y="7"/>
                    <a:pt x="690" y="9"/>
                    <a:pt x="694" y="11"/>
                  </a:cubicBezTo>
                  <a:cubicBezTo>
                    <a:pt x="697" y="12"/>
                    <a:pt x="693" y="15"/>
                    <a:pt x="688" y="14"/>
                  </a:cubicBezTo>
                  <a:cubicBezTo>
                    <a:pt x="683" y="12"/>
                    <a:pt x="678" y="14"/>
                    <a:pt x="681" y="19"/>
                  </a:cubicBezTo>
                  <a:cubicBezTo>
                    <a:pt x="683" y="24"/>
                    <a:pt x="662" y="18"/>
                    <a:pt x="662" y="23"/>
                  </a:cubicBezTo>
                  <a:cubicBezTo>
                    <a:pt x="662" y="29"/>
                    <a:pt x="655" y="32"/>
                    <a:pt x="649" y="27"/>
                  </a:cubicBezTo>
                  <a:cubicBezTo>
                    <a:pt x="643" y="22"/>
                    <a:pt x="624" y="20"/>
                    <a:pt x="629" y="25"/>
                  </a:cubicBezTo>
                  <a:cubicBezTo>
                    <a:pt x="635" y="29"/>
                    <a:pt x="612" y="27"/>
                    <a:pt x="618" y="31"/>
                  </a:cubicBezTo>
                  <a:cubicBezTo>
                    <a:pt x="624" y="36"/>
                    <a:pt x="611" y="39"/>
                    <a:pt x="611" y="37"/>
                  </a:cubicBezTo>
                  <a:cubicBezTo>
                    <a:pt x="611" y="34"/>
                    <a:pt x="598" y="30"/>
                    <a:pt x="593" y="34"/>
                  </a:cubicBezTo>
                  <a:cubicBezTo>
                    <a:pt x="588" y="39"/>
                    <a:pt x="587" y="44"/>
                    <a:pt x="584" y="41"/>
                  </a:cubicBezTo>
                  <a:cubicBezTo>
                    <a:pt x="582" y="38"/>
                    <a:pt x="571" y="39"/>
                    <a:pt x="560" y="43"/>
                  </a:cubicBezTo>
                  <a:cubicBezTo>
                    <a:pt x="550" y="47"/>
                    <a:pt x="562" y="50"/>
                    <a:pt x="569" y="46"/>
                  </a:cubicBezTo>
                  <a:close/>
                  <a:moveTo>
                    <a:pt x="695" y="477"/>
                  </a:moveTo>
                  <a:cubicBezTo>
                    <a:pt x="698" y="477"/>
                    <a:pt x="705" y="464"/>
                    <a:pt x="696" y="465"/>
                  </a:cubicBezTo>
                  <a:cubicBezTo>
                    <a:pt x="687" y="465"/>
                    <a:pt x="689" y="478"/>
                    <a:pt x="695" y="477"/>
                  </a:cubicBezTo>
                  <a:close/>
                  <a:moveTo>
                    <a:pt x="651" y="466"/>
                  </a:moveTo>
                  <a:cubicBezTo>
                    <a:pt x="659" y="471"/>
                    <a:pt x="671" y="458"/>
                    <a:pt x="670" y="454"/>
                  </a:cubicBezTo>
                  <a:cubicBezTo>
                    <a:pt x="669" y="450"/>
                    <a:pt x="641" y="460"/>
                    <a:pt x="651" y="466"/>
                  </a:cubicBezTo>
                  <a:close/>
                  <a:moveTo>
                    <a:pt x="687" y="439"/>
                  </a:moveTo>
                  <a:cubicBezTo>
                    <a:pt x="688" y="434"/>
                    <a:pt x="670" y="432"/>
                    <a:pt x="671" y="426"/>
                  </a:cubicBezTo>
                  <a:cubicBezTo>
                    <a:pt x="672" y="421"/>
                    <a:pt x="655" y="416"/>
                    <a:pt x="649" y="413"/>
                  </a:cubicBezTo>
                  <a:cubicBezTo>
                    <a:pt x="644" y="410"/>
                    <a:pt x="635" y="409"/>
                    <a:pt x="635" y="403"/>
                  </a:cubicBezTo>
                  <a:cubicBezTo>
                    <a:pt x="635" y="397"/>
                    <a:pt x="623" y="401"/>
                    <a:pt x="623" y="410"/>
                  </a:cubicBezTo>
                  <a:cubicBezTo>
                    <a:pt x="622" y="419"/>
                    <a:pt x="617" y="417"/>
                    <a:pt x="620" y="426"/>
                  </a:cubicBezTo>
                  <a:cubicBezTo>
                    <a:pt x="622" y="434"/>
                    <a:pt x="609" y="436"/>
                    <a:pt x="610" y="441"/>
                  </a:cubicBezTo>
                  <a:cubicBezTo>
                    <a:pt x="612" y="445"/>
                    <a:pt x="618" y="440"/>
                    <a:pt x="624" y="440"/>
                  </a:cubicBezTo>
                  <a:cubicBezTo>
                    <a:pt x="630" y="440"/>
                    <a:pt x="623" y="448"/>
                    <a:pt x="630" y="449"/>
                  </a:cubicBezTo>
                  <a:cubicBezTo>
                    <a:pt x="636" y="450"/>
                    <a:pt x="647" y="443"/>
                    <a:pt x="649" y="439"/>
                  </a:cubicBezTo>
                  <a:cubicBezTo>
                    <a:pt x="652" y="435"/>
                    <a:pt x="657" y="433"/>
                    <a:pt x="664" y="438"/>
                  </a:cubicBezTo>
                  <a:cubicBezTo>
                    <a:pt x="671" y="443"/>
                    <a:pt x="686" y="444"/>
                    <a:pt x="687" y="439"/>
                  </a:cubicBezTo>
                  <a:close/>
                  <a:moveTo>
                    <a:pt x="850" y="395"/>
                  </a:moveTo>
                  <a:cubicBezTo>
                    <a:pt x="856" y="395"/>
                    <a:pt x="857" y="403"/>
                    <a:pt x="867" y="411"/>
                  </a:cubicBezTo>
                  <a:cubicBezTo>
                    <a:pt x="876" y="419"/>
                    <a:pt x="877" y="413"/>
                    <a:pt x="879" y="408"/>
                  </a:cubicBezTo>
                  <a:cubicBezTo>
                    <a:pt x="880" y="402"/>
                    <a:pt x="891" y="407"/>
                    <a:pt x="890" y="401"/>
                  </a:cubicBezTo>
                  <a:cubicBezTo>
                    <a:pt x="890" y="396"/>
                    <a:pt x="899" y="389"/>
                    <a:pt x="905" y="387"/>
                  </a:cubicBezTo>
                  <a:cubicBezTo>
                    <a:pt x="911" y="384"/>
                    <a:pt x="900" y="378"/>
                    <a:pt x="892" y="379"/>
                  </a:cubicBezTo>
                  <a:cubicBezTo>
                    <a:pt x="884" y="379"/>
                    <a:pt x="882" y="374"/>
                    <a:pt x="882" y="370"/>
                  </a:cubicBezTo>
                  <a:cubicBezTo>
                    <a:pt x="882" y="367"/>
                    <a:pt x="867" y="358"/>
                    <a:pt x="862" y="360"/>
                  </a:cubicBezTo>
                  <a:cubicBezTo>
                    <a:pt x="857" y="361"/>
                    <a:pt x="849" y="353"/>
                    <a:pt x="842" y="353"/>
                  </a:cubicBezTo>
                  <a:cubicBezTo>
                    <a:pt x="836" y="352"/>
                    <a:pt x="826" y="347"/>
                    <a:pt x="827" y="340"/>
                  </a:cubicBezTo>
                  <a:cubicBezTo>
                    <a:pt x="828" y="333"/>
                    <a:pt x="840" y="342"/>
                    <a:pt x="843" y="337"/>
                  </a:cubicBezTo>
                  <a:cubicBezTo>
                    <a:pt x="845" y="331"/>
                    <a:pt x="830" y="334"/>
                    <a:pt x="830" y="330"/>
                  </a:cubicBezTo>
                  <a:cubicBezTo>
                    <a:pt x="829" y="326"/>
                    <a:pt x="833" y="328"/>
                    <a:pt x="836" y="325"/>
                  </a:cubicBezTo>
                  <a:cubicBezTo>
                    <a:pt x="839" y="323"/>
                    <a:pt x="834" y="318"/>
                    <a:pt x="830" y="316"/>
                  </a:cubicBezTo>
                  <a:cubicBezTo>
                    <a:pt x="827" y="314"/>
                    <a:pt x="826" y="320"/>
                    <a:pt x="822" y="320"/>
                  </a:cubicBezTo>
                  <a:cubicBezTo>
                    <a:pt x="819" y="320"/>
                    <a:pt x="822" y="314"/>
                    <a:pt x="824" y="311"/>
                  </a:cubicBezTo>
                  <a:cubicBezTo>
                    <a:pt x="827" y="307"/>
                    <a:pt x="813" y="303"/>
                    <a:pt x="807" y="305"/>
                  </a:cubicBezTo>
                  <a:cubicBezTo>
                    <a:pt x="801" y="307"/>
                    <a:pt x="799" y="304"/>
                    <a:pt x="799" y="300"/>
                  </a:cubicBezTo>
                  <a:cubicBezTo>
                    <a:pt x="799" y="296"/>
                    <a:pt x="788" y="300"/>
                    <a:pt x="784" y="303"/>
                  </a:cubicBezTo>
                  <a:cubicBezTo>
                    <a:pt x="780" y="306"/>
                    <a:pt x="775" y="300"/>
                    <a:pt x="780" y="299"/>
                  </a:cubicBezTo>
                  <a:cubicBezTo>
                    <a:pt x="785" y="299"/>
                    <a:pt x="791" y="295"/>
                    <a:pt x="790" y="290"/>
                  </a:cubicBezTo>
                  <a:cubicBezTo>
                    <a:pt x="788" y="286"/>
                    <a:pt x="775" y="285"/>
                    <a:pt x="773" y="291"/>
                  </a:cubicBezTo>
                  <a:cubicBezTo>
                    <a:pt x="770" y="296"/>
                    <a:pt x="760" y="285"/>
                    <a:pt x="760" y="280"/>
                  </a:cubicBezTo>
                  <a:cubicBezTo>
                    <a:pt x="760" y="276"/>
                    <a:pt x="744" y="280"/>
                    <a:pt x="746" y="272"/>
                  </a:cubicBezTo>
                  <a:cubicBezTo>
                    <a:pt x="748" y="265"/>
                    <a:pt x="727" y="263"/>
                    <a:pt x="722" y="263"/>
                  </a:cubicBezTo>
                  <a:cubicBezTo>
                    <a:pt x="716" y="263"/>
                    <a:pt x="708" y="267"/>
                    <a:pt x="709" y="272"/>
                  </a:cubicBezTo>
                  <a:cubicBezTo>
                    <a:pt x="710" y="277"/>
                    <a:pt x="703" y="275"/>
                    <a:pt x="702" y="270"/>
                  </a:cubicBezTo>
                  <a:cubicBezTo>
                    <a:pt x="701" y="264"/>
                    <a:pt x="688" y="276"/>
                    <a:pt x="684" y="276"/>
                  </a:cubicBezTo>
                  <a:cubicBezTo>
                    <a:pt x="680" y="276"/>
                    <a:pt x="686" y="261"/>
                    <a:pt x="684" y="257"/>
                  </a:cubicBezTo>
                  <a:cubicBezTo>
                    <a:pt x="682" y="252"/>
                    <a:pt x="679" y="251"/>
                    <a:pt x="676" y="243"/>
                  </a:cubicBezTo>
                  <a:cubicBezTo>
                    <a:pt x="673" y="236"/>
                    <a:pt x="658" y="239"/>
                    <a:pt x="654" y="243"/>
                  </a:cubicBezTo>
                  <a:cubicBezTo>
                    <a:pt x="650" y="248"/>
                    <a:pt x="637" y="246"/>
                    <a:pt x="630" y="253"/>
                  </a:cubicBezTo>
                  <a:cubicBezTo>
                    <a:pt x="623" y="260"/>
                    <a:pt x="631" y="267"/>
                    <a:pt x="634" y="269"/>
                  </a:cubicBezTo>
                  <a:cubicBezTo>
                    <a:pt x="637" y="272"/>
                    <a:pt x="623" y="276"/>
                    <a:pt x="628" y="280"/>
                  </a:cubicBezTo>
                  <a:cubicBezTo>
                    <a:pt x="632" y="284"/>
                    <a:pt x="639" y="282"/>
                    <a:pt x="640" y="288"/>
                  </a:cubicBezTo>
                  <a:cubicBezTo>
                    <a:pt x="640" y="295"/>
                    <a:pt x="623" y="286"/>
                    <a:pt x="621" y="281"/>
                  </a:cubicBezTo>
                  <a:cubicBezTo>
                    <a:pt x="618" y="275"/>
                    <a:pt x="622" y="270"/>
                    <a:pt x="618" y="266"/>
                  </a:cubicBezTo>
                  <a:cubicBezTo>
                    <a:pt x="615" y="262"/>
                    <a:pt x="618" y="257"/>
                    <a:pt x="624" y="250"/>
                  </a:cubicBezTo>
                  <a:cubicBezTo>
                    <a:pt x="631" y="243"/>
                    <a:pt x="636" y="244"/>
                    <a:pt x="636" y="240"/>
                  </a:cubicBezTo>
                  <a:cubicBezTo>
                    <a:pt x="636" y="236"/>
                    <a:pt x="608" y="236"/>
                    <a:pt x="591" y="251"/>
                  </a:cubicBezTo>
                  <a:cubicBezTo>
                    <a:pt x="575" y="266"/>
                    <a:pt x="580" y="286"/>
                    <a:pt x="581" y="290"/>
                  </a:cubicBezTo>
                  <a:cubicBezTo>
                    <a:pt x="582" y="294"/>
                    <a:pt x="596" y="292"/>
                    <a:pt x="605" y="295"/>
                  </a:cubicBezTo>
                  <a:cubicBezTo>
                    <a:pt x="613" y="297"/>
                    <a:pt x="609" y="301"/>
                    <a:pt x="602" y="300"/>
                  </a:cubicBezTo>
                  <a:cubicBezTo>
                    <a:pt x="596" y="299"/>
                    <a:pt x="585" y="297"/>
                    <a:pt x="585" y="301"/>
                  </a:cubicBezTo>
                  <a:cubicBezTo>
                    <a:pt x="586" y="306"/>
                    <a:pt x="599" y="314"/>
                    <a:pt x="607" y="312"/>
                  </a:cubicBezTo>
                  <a:cubicBezTo>
                    <a:pt x="615" y="310"/>
                    <a:pt x="615" y="310"/>
                    <a:pt x="619" y="315"/>
                  </a:cubicBezTo>
                  <a:cubicBezTo>
                    <a:pt x="622" y="319"/>
                    <a:pt x="632" y="318"/>
                    <a:pt x="641" y="318"/>
                  </a:cubicBezTo>
                  <a:cubicBezTo>
                    <a:pt x="651" y="319"/>
                    <a:pt x="662" y="322"/>
                    <a:pt x="666" y="323"/>
                  </a:cubicBezTo>
                  <a:cubicBezTo>
                    <a:pt x="671" y="323"/>
                    <a:pt x="676" y="320"/>
                    <a:pt x="678" y="318"/>
                  </a:cubicBezTo>
                  <a:cubicBezTo>
                    <a:pt x="679" y="315"/>
                    <a:pt x="698" y="322"/>
                    <a:pt x="703" y="321"/>
                  </a:cubicBezTo>
                  <a:cubicBezTo>
                    <a:pt x="709" y="321"/>
                    <a:pt x="705" y="316"/>
                    <a:pt x="702" y="314"/>
                  </a:cubicBezTo>
                  <a:cubicBezTo>
                    <a:pt x="698" y="313"/>
                    <a:pt x="700" y="306"/>
                    <a:pt x="704" y="309"/>
                  </a:cubicBezTo>
                  <a:cubicBezTo>
                    <a:pt x="709" y="311"/>
                    <a:pt x="716" y="313"/>
                    <a:pt x="718" y="317"/>
                  </a:cubicBezTo>
                  <a:cubicBezTo>
                    <a:pt x="719" y="321"/>
                    <a:pt x="723" y="319"/>
                    <a:pt x="724" y="323"/>
                  </a:cubicBezTo>
                  <a:cubicBezTo>
                    <a:pt x="724" y="326"/>
                    <a:pt x="740" y="330"/>
                    <a:pt x="741" y="334"/>
                  </a:cubicBezTo>
                  <a:cubicBezTo>
                    <a:pt x="741" y="338"/>
                    <a:pt x="725" y="340"/>
                    <a:pt x="730" y="344"/>
                  </a:cubicBezTo>
                  <a:cubicBezTo>
                    <a:pt x="734" y="347"/>
                    <a:pt x="741" y="339"/>
                    <a:pt x="747" y="339"/>
                  </a:cubicBezTo>
                  <a:cubicBezTo>
                    <a:pt x="753" y="338"/>
                    <a:pt x="753" y="352"/>
                    <a:pt x="758" y="350"/>
                  </a:cubicBezTo>
                  <a:cubicBezTo>
                    <a:pt x="764" y="347"/>
                    <a:pt x="769" y="352"/>
                    <a:pt x="775" y="361"/>
                  </a:cubicBezTo>
                  <a:cubicBezTo>
                    <a:pt x="781" y="369"/>
                    <a:pt x="774" y="377"/>
                    <a:pt x="775" y="380"/>
                  </a:cubicBezTo>
                  <a:cubicBezTo>
                    <a:pt x="775" y="383"/>
                    <a:pt x="787" y="382"/>
                    <a:pt x="793" y="379"/>
                  </a:cubicBezTo>
                  <a:cubicBezTo>
                    <a:pt x="800" y="375"/>
                    <a:pt x="806" y="383"/>
                    <a:pt x="811" y="387"/>
                  </a:cubicBezTo>
                  <a:cubicBezTo>
                    <a:pt x="816" y="392"/>
                    <a:pt x="792" y="399"/>
                    <a:pt x="794" y="395"/>
                  </a:cubicBezTo>
                  <a:cubicBezTo>
                    <a:pt x="796" y="391"/>
                    <a:pt x="780" y="379"/>
                    <a:pt x="766" y="385"/>
                  </a:cubicBezTo>
                  <a:cubicBezTo>
                    <a:pt x="751" y="390"/>
                    <a:pt x="761" y="399"/>
                    <a:pt x="763" y="404"/>
                  </a:cubicBezTo>
                  <a:cubicBezTo>
                    <a:pt x="764" y="409"/>
                    <a:pt x="750" y="414"/>
                    <a:pt x="736" y="409"/>
                  </a:cubicBezTo>
                  <a:cubicBezTo>
                    <a:pt x="723" y="405"/>
                    <a:pt x="727" y="412"/>
                    <a:pt x="721" y="412"/>
                  </a:cubicBezTo>
                  <a:cubicBezTo>
                    <a:pt x="716" y="412"/>
                    <a:pt x="710" y="421"/>
                    <a:pt x="715" y="426"/>
                  </a:cubicBezTo>
                  <a:cubicBezTo>
                    <a:pt x="720" y="432"/>
                    <a:pt x="731" y="427"/>
                    <a:pt x="740" y="427"/>
                  </a:cubicBezTo>
                  <a:cubicBezTo>
                    <a:pt x="749" y="428"/>
                    <a:pt x="750" y="430"/>
                    <a:pt x="751" y="425"/>
                  </a:cubicBezTo>
                  <a:cubicBezTo>
                    <a:pt x="752" y="420"/>
                    <a:pt x="761" y="423"/>
                    <a:pt x="768" y="424"/>
                  </a:cubicBezTo>
                  <a:cubicBezTo>
                    <a:pt x="774" y="426"/>
                    <a:pt x="773" y="435"/>
                    <a:pt x="781" y="436"/>
                  </a:cubicBezTo>
                  <a:cubicBezTo>
                    <a:pt x="789" y="437"/>
                    <a:pt x="782" y="445"/>
                    <a:pt x="787" y="450"/>
                  </a:cubicBezTo>
                  <a:cubicBezTo>
                    <a:pt x="792" y="456"/>
                    <a:pt x="808" y="453"/>
                    <a:pt x="814" y="459"/>
                  </a:cubicBezTo>
                  <a:cubicBezTo>
                    <a:pt x="820" y="465"/>
                    <a:pt x="846" y="476"/>
                    <a:pt x="849" y="472"/>
                  </a:cubicBezTo>
                  <a:cubicBezTo>
                    <a:pt x="853" y="467"/>
                    <a:pt x="827" y="444"/>
                    <a:pt x="820" y="442"/>
                  </a:cubicBezTo>
                  <a:cubicBezTo>
                    <a:pt x="812" y="440"/>
                    <a:pt x="827" y="438"/>
                    <a:pt x="837" y="445"/>
                  </a:cubicBezTo>
                  <a:cubicBezTo>
                    <a:pt x="846" y="453"/>
                    <a:pt x="860" y="456"/>
                    <a:pt x="867" y="447"/>
                  </a:cubicBezTo>
                  <a:cubicBezTo>
                    <a:pt x="874" y="438"/>
                    <a:pt x="861" y="441"/>
                    <a:pt x="861" y="434"/>
                  </a:cubicBezTo>
                  <a:cubicBezTo>
                    <a:pt x="861" y="428"/>
                    <a:pt x="857" y="419"/>
                    <a:pt x="850" y="419"/>
                  </a:cubicBezTo>
                  <a:cubicBezTo>
                    <a:pt x="843" y="419"/>
                    <a:pt x="825" y="405"/>
                    <a:pt x="831" y="402"/>
                  </a:cubicBezTo>
                  <a:cubicBezTo>
                    <a:pt x="838" y="399"/>
                    <a:pt x="829" y="395"/>
                    <a:pt x="834" y="389"/>
                  </a:cubicBezTo>
                  <a:cubicBezTo>
                    <a:pt x="839" y="384"/>
                    <a:pt x="844" y="394"/>
                    <a:pt x="850" y="395"/>
                  </a:cubicBezTo>
                  <a:close/>
                  <a:moveTo>
                    <a:pt x="745" y="371"/>
                  </a:moveTo>
                  <a:cubicBezTo>
                    <a:pt x="751" y="370"/>
                    <a:pt x="750" y="360"/>
                    <a:pt x="746" y="356"/>
                  </a:cubicBezTo>
                  <a:cubicBezTo>
                    <a:pt x="744" y="352"/>
                    <a:pt x="737" y="352"/>
                    <a:pt x="732" y="352"/>
                  </a:cubicBezTo>
                  <a:cubicBezTo>
                    <a:pt x="726" y="353"/>
                    <a:pt x="717" y="361"/>
                    <a:pt x="722" y="370"/>
                  </a:cubicBezTo>
                  <a:cubicBezTo>
                    <a:pt x="727" y="378"/>
                    <a:pt x="739" y="372"/>
                    <a:pt x="745" y="371"/>
                  </a:cubicBezTo>
                  <a:close/>
                  <a:moveTo>
                    <a:pt x="682" y="241"/>
                  </a:moveTo>
                  <a:cubicBezTo>
                    <a:pt x="679" y="247"/>
                    <a:pt x="689" y="247"/>
                    <a:pt x="689" y="255"/>
                  </a:cubicBezTo>
                  <a:cubicBezTo>
                    <a:pt x="690" y="262"/>
                    <a:pt x="699" y="265"/>
                    <a:pt x="706" y="260"/>
                  </a:cubicBezTo>
                  <a:cubicBezTo>
                    <a:pt x="713" y="256"/>
                    <a:pt x="733" y="261"/>
                    <a:pt x="733" y="256"/>
                  </a:cubicBezTo>
                  <a:cubicBezTo>
                    <a:pt x="733" y="250"/>
                    <a:pt x="712" y="240"/>
                    <a:pt x="705" y="242"/>
                  </a:cubicBezTo>
                  <a:cubicBezTo>
                    <a:pt x="697" y="243"/>
                    <a:pt x="685" y="234"/>
                    <a:pt x="682" y="241"/>
                  </a:cubicBezTo>
                  <a:close/>
                  <a:moveTo>
                    <a:pt x="870" y="666"/>
                  </a:moveTo>
                  <a:cubicBezTo>
                    <a:pt x="871" y="670"/>
                    <a:pt x="900" y="682"/>
                    <a:pt x="901" y="677"/>
                  </a:cubicBezTo>
                  <a:cubicBezTo>
                    <a:pt x="902" y="671"/>
                    <a:pt x="869" y="663"/>
                    <a:pt x="870" y="666"/>
                  </a:cubicBezTo>
                  <a:close/>
                  <a:moveTo>
                    <a:pt x="997" y="696"/>
                  </a:moveTo>
                  <a:cubicBezTo>
                    <a:pt x="995" y="700"/>
                    <a:pt x="992" y="693"/>
                    <a:pt x="996" y="690"/>
                  </a:cubicBezTo>
                  <a:cubicBezTo>
                    <a:pt x="1000" y="687"/>
                    <a:pt x="995" y="685"/>
                    <a:pt x="991" y="687"/>
                  </a:cubicBezTo>
                  <a:cubicBezTo>
                    <a:pt x="987" y="689"/>
                    <a:pt x="988" y="678"/>
                    <a:pt x="992" y="676"/>
                  </a:cubicBezTo>
                  <a:cubicBezTo>
                    <a:pt x="996" y="674"/>
                    <a:pt x="983" y="670"/>
                    <a:pt x="983" y="674"/>
                  </a:cubicBezTo>
                  <a:cubicBezTo>
                    <a:pt x="983" y="678"/>
                    <a:pt x="974" y="675"/>
                    <a:pt x="973" y="672"/>
                  </a:cubicBezTo>
                  <a:cubicBezTo>
                    <a:pt x="972" y="669"/>
                    <a:pt x="966" y="668"/>
                    <a:pt x="968" y="665"/>
                  </a:cubicBezTo>
                  <a:cubicBezTo>
                    <a:pt x="970" y="663"/>
                    <a:pt x="960" y="662"/>
                    <a:pt x="959" y="666"/>
                  </a:cubicBezTo>
                  <a:cubicBezTo>
                    <a:pt x="958" y="670"/>
                    <a:pt x="955" y="663"/>
                    <a:pt x="960" y="658"/>
                  </a:cubicBezTo>
                  <a:cubicBezTo>
                    <a:pt x="965" y="652"/>
                    <a:pt x="964" y="648"/>
                    <a:pt x="968" y="645"/>
                  </a:cubicBezTo>
                  <a:cubicBezTo>
                    <a:pt x="973" y="642"/>
                    <a:pt x="968" y="639"/>
                    <a:pt x="963" y="641"/>
                  </a:cubicBezTo>
                  <a:cubicBezTo>
                    <a:pt x="958" y="643"/>
                    <a:pt x="945" y="662"/>
                    <a:pt x="945" y="667"/>
                  </a:cubicBezTo>
                  <a:cubicBezTo>
                    <a:pt x="945" y="672"/>
                    <a:pt x="944" y="678"/>
                    <a:pt x="940" y="677"/>
                  </a:cubicBezTo>
                  <a:cubicBezTo>
                    <a:pt x="935" y="677"/>
                    <a:pt x="930" y="681"/>
                    <a:pt x="933" y="684"/>
                  </a:cubicBezTo>
                  <a:cubicBezTo>
                    <a:pt x="937" y="687"/>
                    <a:pt x="924" y="694"/>
                    <a:pt x="930" y="698"/>
                  </a:cubicBezTo>
                  <a:cubicBezTo>
                    <a:pt x="934" y="700"/>
                    <a:pt x="941" y="697"/>
                    <a:pt x="947" y="697"/>
                  </a:cubicBezTo>
                  <a:cubicBezTo>
                    <a:pt x="953" y="698"/>
                    <a:pt x="958" y="698"/>
                    <a:pt x="963" y="695"/>
                  </a:cubicBezTo>
                  <a:cubicBezTo>
                    <a:pt x="968" y="691"/>
                    <a:pt x="968" y="698"/>
                    <a:pt x="974" y="697"/>
                  </a:cubicBezTo>
                  <a:cubicBezTo>
                    <a:pt x="979" y="697"/>
                    <a:pt x="971" y="702"/>
                    <a:pt x="971" y="705"/>
                  </a:cubicBezTo>
                  <a:cubicBezTo>
                    <a:pt x="971" y="709"/>
                    <a:pt x="977" y="703"/>
                    <a:pt x="981" y="701"/>
                  </a:cubicBezTo>
                  <a:cubicBezTo>
                    <a:pt x="985" y="699"/>
                    <a:pt x="990" y="701"/>
                    <a:pt x="988" y="705"/>
                  </a:cubicBezTo>
                  <a:cubicBezTo>
                    <a:pt x="986" y="708"/>
                    <a:pt x="999" y="711"/>
                    <a:pt x="1002" y="706"/>
                  </a:cubicBezTo>
                  <a:cubicBezTo>
                    <a:pt x="1005" y="701"/>
                    <a:pt x="999" y="692"/>
                    <a:pt x="997" y="696"/>
                  </a:cubicBezTo>
                  <a:close/>
                  <a:moveTo>
                    <a:pt x="93" y="604"/>
                  </a:moveTo>
                  <a:cubicBezTo>
                    <a:pt x="84" y="609"/>
                    <a:pt x="106" y="632"/>
                    <a:pt x="110" y="629"/>
                  </a:cubicBezTo>
                  <a:cubicBezTo>
                    <a:pt x="113" y="627"/>
                    <a:pt x="105" y="617"/>
                    <a:pt x="105" y="611"/>
                  </a:cubicBezTo>
                  <a:cubicBezTo>
                    <a:pt x="105" y="605"/>
                    <a:pt x="102" y="599"/>
                    <a:pt x="93" y="604"/>
                  </a:cubicBezTo>
                  <a:close/>
                  <a:moveTo>
                    <a:pt x="917" y="718"/>
                  </a:moveTo>
                  <a:cubicBezTo>
                    <a:pt x="913" y="719"/>
                    <a:pt x="916" y="713"/>
                    <a:pt x="917" y="710"/>
                  </a:cubicBezTo>
                  <a:cubicBezTo>
                    <a:pt x="917" y="708"/>
                    <a:pt x="909" y="712"/>
                    <a:pt x="909" y="715"/>
                  </a:cubicBezTo>
                  <a:cubicBezTo>
                    <a:pt x="909" y="718"/>
                    <a:pt x="903" y="719"/>
                    <a:pt x="903" y="721"/>
                  </a:cubicBezTo>
                  <a:cubicBezTo>
                    <a:pt x="903" y="727"/>
                    <a:pt x="902" y="724"/>
                    <a:pt x="898" y="726"/>
                  </a:cubicBezTo>
                  <a:cubicBezTo>
                    <a:pt x="894" y="728"/>
                    <a:pt x="879" y="726"/>
                    <a:pt x="878" y="723"/>
                  </a:cubicBezTo>
                  <a:cubicBezTo>
                    <a:pt x="878" y="719"/>
                    <a:pt x="867" y="717"/>
                    <a:pt x="866" y="713"/>
                  </a:cubicBezTo>
                  <a:cubicBezTo>
                    <a:pt x="866" y="708"/>
                    <a:pt x="860" y="706"/>
                    <a:pt x="865" y="701"/>
                  </a:cubicBezTo>
                  <a:cubicBezTo>
                    <a:pt x="869" y="696"/>
                    <a:pt x="864" y="693"/>
                    <a:pt x="860" y="697"/>
                  </a:cubicBezTo>
                  <a:cubicBezTo>
                    <a:pt x="855" y="701"/>
                    <a:pt x="853" y="695"/>
                    <a:pt x="859" y="693"/>
                  </a:cubicBezTo>
                  <a:cubicBezTo>
                    <a:pt x="864" y="691"/>
                    <a:pt x="875" y="688"/>
                    <a:pt x="870" y="678"/>
                  </a:cubicBezTo>
                  <a:cubicBezTo>
                    <a:pt x="864" y="668"/>
                    <a:pt x="830" y="681"/>
                    <a:pt x="821" y="686"/>
                  </a:cubicBezTo>
                  <a:cubicBezTo>
                    <a:pt x="812" y="691"/>
                    <a:pt x="801" y="707"/>
                    <a:pt x="796" y="707"/>
                  </a:cubicBezTo>
                  <a:cubicBezTo>
                    <a:pt x="792" y="707"/>
                    <a:pt x="805" y="699"/>
                    <a:pt x="807" y="696"/>
                  </a:cubicBezTo>
                  <a:cubicBezTo>
                    <a:pt x="809" y="692"/>
                    <a:pt x="806" y="689"/>
                    <a:pt x="809" y="690"/>
                  </a:cubicBezTo>
                  <a:cubicBezTo>
                    <a:pt x="812" y="692"/>
                    <a:pt x="819" y="680"/>
                    <a:pt x="825" y="676"/>
                  </a:cubicBezTo>
                  <a:cubicBezTo>
                    <a:pt x="830" y="672"/>
                    <a:pt x="836" y="675"/>
                    <a:pt x="836" y="672"/>
                  </a:cubicBezTo>
                  <a:cubicBezTo>
                    <a:pt x="837" y="669"/>
                    <a:pt x="840" y="667"/>
                    <a:pt x="845" y="662"/>
                  </a:cubicBezTo>
                  <a:cubicBezTo>
                    <a:pt x="850" y="658"/>
                    <a:pt x="909" y="658"/>
                    <a:pt x="915" y="659"/>
                  </a:cubicBezTo>
                  <a:cubicBezTo>
                    <a:pt x="921" y="659"/>
                    <a:pt x="932" y="651"/>
                    <a:pt x="935" y="646"/>
                  </a:cubicBezTo>
                  <a:cubicBezTo>
                    <a:pt x="939" y="641"/>
                    <a:pt x="943" y="641"/>
                    <a:pt x="951" y="642"/>
                  </a:cubicBezTo>
                  <a:cubicBezTo>
                    <a:pt x="959" y="642"/>
                    <a:pt x="963" y="635"/>
                    <a:pt x="967" y="632"/>
                  </a:cubicBezTo>
                  <a:cubicBezTo>
                    <a:pt x="971" y="629"/>
                    <a:pt x="969" y="628"/>
                    <a:pt x="966" y="627"/>
                  </a:cubicBezTo>
                  <a:cubicBezTo>
                    <a:pt x="962" y="627"/>
                    <a:pt x="959" y="624"/>
                    <a:pt x="962" y="624"/>
                  </a:cubicBezTo>
                  <a:cubicBezTo>
                    <a:pt x="966" y="624"/>
                    <a:pt x="968" y="622"/>
                    <a:pt x="969" y="617"/>
                  </a:cubicBezTo>
                  <a:cubicBezTo>
                    <a:pt x="971" y="613"/>
                    <a:pt x="968" y="615"/>
                    <a:pt x="963" y="609"/>
                  </a:cubicBezTo>
                  <a:cubicBezTo>
                    <a:pt x="958" y="602"/>
                    <a:pt x="956" y="611"/>
                    <a:pt x="951" y="610"/>
                  </a:cubicBezTo>
                  <a:cubicBezTo>
                    <a:pt x="946" y="610"/>
                    <a:pt x="954" y="604"/>
                    <a:pt x="950" y="601"/>
                  </a:cubicBezTo>
                  <a:cubicBezTo>
                    <a:pt x="946" y="599"/>
                    <a:pt x="939" y="600"/>
                    <a:pt x="933" y="605"/>
                  </a:cubicBezTo>
                  <a:cubicBezTo>
                    <a:pt x="927" y="610"/>
                    <a:pt x="927" y="605"/>
                    <a:pt x="922" y="610"/>
                  </a:cubicBezTo>
                  <a:cubicBezTo>
                    <a:pt x="917" y="615"/>
                    <a:pt x="917" y="608"/>
                    <a:pt x="919" y="606"/>
                  </a:cubicBezTo>
                  <a:cubicBezTo>
                    <a:pt x="922" y="604"/>
                    <a:pt x="924" y="606"/>
                    <a:pt x="926" y="603"/>
                  </a:cubicBezTo>
                  <a:cubicBezTo>
                    <a:pt x="928" y="600"/>
                    <a:pt x="930" y="603"/>
                    <a:pt x="936" y="599"/>
                  </a:cubicBezTo>
                  <a:cubicBezTo>
                    <a:pt x="942" y="595"/>
                    <a:pt x="947" y="597"/>
                    <a:pt x="949" y="594"/>
                  </a:cubicBezTo>
                  <a:cubicBezTo>
                    <a:pt x="950" y="592"/>
                    <a:pt x="946" y="588"/>
                    <a:pt x="940" y="589"/>
                  </a:cubicBezTo>
                  <a:cubicBezTo>
                    <a:pt x="935" y="590"/>
                    <a:pt x="931" y="582"/>
                    <a:pt x="928" y="584"/>
                  </a:cubicBezTo>
                  <a:cubicBezTo>
                    <a:pt x="924" y="587"/>
                    <a:pt x="925" y="580"/>
                    <a:pt x="921" y="583"/>
                  </a:cubicBezTo>
                  <a:cubicBezTo>
                    <a:pt x="917" y="585"/>
                    <a:pt x="915" y="582"/>
                    <a:pt x="913" y="577"/>
                  </a:cubicBezTo>
                  <a:cubicBezTo>
                    <a:pt x="911" y="573"/>
                    <a:pt x="900" y="565"/>
                    <a:pt x="894" y="563"/>
                  </a:cubicBezTo>
                  <a:cubicBezTo>
                    <a:pt x="887" y="561"/>
                    <a:pt x="892" y="557"/>
                    <a:pt x="895" y="560"/>
                  </a:cubicBezTo>
                  <a:cubicBezTo>
                    <a:pt x="899" y="562"/>
                    <a:pt x="903" y="557"/>
                    <a:pt x="904" y="555"/>
                  </a:cubicBezTo>
                  <a:cubicBezTo>
                    <a:pt x="906" y="552"/>
                    <a:pt x="902" y="550"/>
                    <a:pt x="900" y="550"/>
                  </a:cubicBezTo>
                  <a:cubicBezTo>
                    <a:pt x="898" y="550"/>
                    <a:pt x="898" y="546"/>
                    <a:pt x="898" y="544"/>
                  </a:cubicBezTo>
                  <a:cubicBezTo>
                    <a:pt x="899" y="541"/>
                    <a:pt x="891" y="538"/>
                    <a:pt x="891" y="536"/>
                  </a:cubicBezTo>
                  <a:cubicBezTo>
                    <a:pt x="891" y="533"/>
                    <a:pt x="886" y="531"/>
                    <a:pt x="887" y="529"/>
                  </a:cubicBezTo>
                  <a:cubicBezTo>
                    <a:pt x="887" y="527"/>
                    <a:pt x="882" y="524"/>
                    <a:pt x="882" y="521"/>
                  </a:cubicBezTo>
                  <a:cubicBezTo>
                    <a:pt x="882" y="518"/>
                    <a:pt x="875" y="512"/>
                    <a:pt x="875" y="508"/>
                  </a:cubicBezTo>
                  <a:cubicBezTo>
                    <a:pt x="874" y="505"/>
                    <a:pt x="870" y="502"/>
                    <a:pt x="869" y="498"/>
                  </a:cubicBezTo>
                  <a:cubicBezTo>
                    <a:pt x="867" y="494"/>
                    <a:pt x="865" y="496"/>
                    <a:pt x="864" y="502"/>
                  </a:cubicBezTo>
                  <a:cubicBezTo>
                    <a:pt x="862" y="508"/>
                    <a:pt x="857" y="507"/>
                    <a:pt x="859" y="509"/>
                  </a:cubicBezTo>
                  <a:cubicBezTo>
                    <a:pt x="862" y="513"/>
                    <a:pt x="859" y="514"/>
                    <a:pt x="857" y="516"/>
                  </a:cubicBezTo>
                  <a:cubicBezTo>
                    <a:pt x="855" y="519"/>
                    <a:pt x="859" y="522"/>
                    <a:pt x="855" y="522"/>
                  </a:cubicBezTo>
                  <a:cubicBezTo>
                    <a:pt x="851" y="522"/>
                    <a:pt x="853" y="530"/>
                    <a:pt x="851" y="527"/>
                  </a:cubicBezTo>
                  <a:cubicBezTo>
                    <a:pt x="849" y="523"/>
                    <a:pt x="844" y="524"/>
                    <a:pt x="844" y="528"/>
                  </a:cubicBezTo>
                  <a:cubicBezTo>
                    <a:pt x="844" y="531"/>
                    <a:pt x="836" y="534"/>
                    <a:pt x="833" y="534"/>
                  </a:cubicBezTo>
                  <a:cubicBezTo>
                    <a:pt x="830" y="534"/>
                    <a:pt x="830" y="527"/>
                    <a:pt x="827" y="529"/>
                  </a:cubicBezTo>
                  <a:cubicBezTo>
                    <a:pt x="824" y="531"/>
                    <a:pt x="825" y="523"/>
                    <a:pt x="820" y="524"/>
                  </a:cubicBezTo>
                  <a:cubicBezTo>
                    <a:pt x="816" y="524"/>
                    <a:pt x="813" y="523"/>
                    <a:pt x="814" y="520"/>
                  </a:cubicBezTo>
                  <a:cubicBezTo>
                    <a:pt x="816" y="516"/>
                    <a:pt x="807" y="514"/>
                    <a:pt x="810" y="512"/>
                  </a:cubicBezTo>
                  <a:cubicBezTo>
                    <a:pt x="813" y="510"/>
                    <a:pt x="809" y="506"/>
                    <a:pt x="809" y="499"/>
                  </a:cubicBezTo>
                  <a:cubicBezTo>
                    <a:pt x="808" y="493"/>
                    <a:pt x="812" y="492"/>
                    <a:pt x="812" y="490"/>
                  </a:cubicBezTo>
                  <a:cubicBezTo>
                    <a:pt x="812" y="487"/>
                    <a:pt x="809" y="487"/>
                    <a:pt x="806" y="489"/>
                  </a:cubicBezTo>
                  <a:cubicBezTo>
                    <a:pt x="803" y="491"/>
                    <a:pt x="803" y="486"/>
                    <a:pt x="800" y="487"/>
                  </a:cubicBezTo>
                  <a:cubicBezTo>
                    <a:pt x="797" y="487"/>
                    <a:pt x="787" y="486"/>
                    <a:pt x="787" y="482"/>
                  </a:cubicBezTo>
                  <a:cubicBezTo>
                    <a:pt x="786" y="477"/>
                    <a:pt x="783" y="480"/>
                    <a:pt x="781" y="475"/>
                  </a:cubicBezTo>
                  <a:cubicBezTo>
                    <a:pt x="780" y="471"/>
                    <a:pt x="776" y="474"/>
                    <a:pt x="776" y="471"/>
                  </a:cubicBezTo>
                  <a:cubicBezTo>
                    <a:pt x="776" y="468"/>
                    <a:pt x="774" y="467"/>
                    <a:pt x="771" y="467"/>
                  </a:cubicBezTo>
                  <a:cubicBezTo>
                    <a:pt x="768" y="467"/>
                    <a:pt x="767" y="463"/>
                    <a:pt x="763" y="463"/>
                  </a:cubicBezTo>
                  <a:cubicBezTo>
                    <a:pt x="759" y="462"/>
                    <a:pt x="754" y="466"/>
                    <a:pt x="752" y="467"/>
                  </a:cubicBezTo>
                  <a:cubicBezTo>
                    <a:pt x="750" y="468"/>
                    <a:pt x="744" y="463"/>
                    <a:pt x="742" y="465"/>
                  </a:cubicBezTo>
                  <a:cubicBezTo>
                    <a:pt x="739" y="467"/>
                    <a:pt x="739" y="464"/>
                    <a:pt x="733" y="462"/>
                  </a:cubicBezTo>
                  <a:cubicBezTo>
                    <a:pt x="726" y="460"/>
                    <a:pt x="718" y="460"/>
                    <a:pt x="718" y="462"/>
                  </a:cubicBezTo>
                  <a:cubicBezTo>
                    <a:pt x="717" y="464"/>
                    <a:pt x="712" y="465"/>
                    <a:pt x="713" y="470"/>
                  </a:cubicBezTo>
                  <a:cubicBezTo>
                    <a:pt x="714" y="475"/>
                    <a:pt x="719" y="474"/>
                    <a:pt x="720" y="478"/>
                  </a:cubicBezTo>
                  <a:cubicBezTo>
                    <a:pt x="721" y="481"/>
                    <a:pt x="718" y="480"/>
                    <a:pt x="717" y="483"/>
                  </a:cubicBezTo>
                  <a:cubicBezTo>
                    <a:pt x="717" y="487"/>
                    <a:pt x="714" y="486"/>
                    <a:pt x="714" y="489"/>
                  </a:cubicBezTo>
                  <a:cubicBezTo>
                    <a:pt x="714" y="491"/>
                    <a:pt x="716" y="490"/>
                    <a:pt x="717" y="495"/>
                  </a:cubicBezTo>
                  <a:cubicBezTo>
                    <a:pt x="719" y="499"/>
                    <a:pt x="721" y="499"/>
                    <a:pt x="722" y="505"/>
                  </a:cubicBezTo>
                  <a:cubicBezTo>
                    <a:pt x="723" y="511"/>
                    <a:pt x="720" y="510"/>
                    <a:pt x="717" y="511"/>
                  </a:cubicBezTo>
                  <a:cubicBezTo>
                    <a:pt x="715" y="511"/>
                    <a:pt x="718" y="514"/>
                    <a:pt x="714" y="518"/>
                  </a:cubicBezTo>
                  <a:cubicBezTo>
                    <a:pt x="711" y="522"/>
                    <a:pt x="708" y="527"/>
                    <a:pt x="710" y="529"/>
                  </a:cubicBezTo>
                  <a:cubicBezTo>
                    <a:pt x="713" y="532"/>
                    <a:pt x="723" y="536"/>
                    <a:pt x="727" y="543"/>
                  </a:cubicBezTo>
                  <a:cubicBezTo>
                    <a:pt x="731" y="549"/>
                    <a:pt x="731" y="560"/>
                    <a:pt x="730" y="567"/>
                  </a:cubicBezTo>
                  <a:cubicBezTo>
                    <a:pt x="729" y="575"/>
                    <a:pt x="720" y="577"/>
                    <a:pt x="714" y="583"/>
                  </a:cubicBezTo>
                  <a:cubicBezTo>
                    <a:pt x="708" y="590"/>
                    <a:pt x="701" y="589"/>
                    <a:pt x="698" y="589"/>
                  </a:cubicBezTo>
                  <a:cubicBezTo>
                    <a:pt x="695" y="589"/>
                    <a:pt x="697" y="595"/>
                    <a:pt x="701" y="600"/>
                  </a:cubicBezTo>
                  <a:cubicBezTo>
                    <a:pt x="705" y="605"/>
                    <a:pt x="702" y="606"/>
                    <a:pt x="704" y="611"/>
                  </a:cubicBezTo>
                  <a:cubicBezTo>
                    <a:pt x="706" y="616"/>
                    <a:pt x="704" y="620"/>
                    <a:pt x="707" y="625"/>
                  </a:cubicBezTo>
                  <a:cubicBezTo>
                    <a:pt x="711" y="629"/>
                    <a:pt x="709" y="631"/>
                    <a:pt x="705" y="634"/>
                  </a:cubicBezTo>
                  <a:cubicBezTo>
                    <a:pt x="701" y="637"/>
                    <a:pt x="706" y="636"/>
                    <a:pt x="707" y="640"/>
                  </a:cubicBezTo>
                  <a:cubicBezTo>
                    <a:pt x="707" y="644"/>
                    <a:pt x="705" y="642"/>
                    <a:pt x="702" y="639"/>
                  </a:cubicBezTo>
                  <a:cubicBezTo>
                    <a:pt x="698" y="637"/>
                    <a:pt x="695" y="644"/>
                    <a:pt x="695" y="646"/>
                  </a:cubicBezTo>
                  <a:cubicBezTo>
                    <a:pt x="695" y="649"/>
                    <a:pt x="688" y="643"/>
                    <a:pt x="686" y="643"/>
                  </a:cubicBezTo>
                  <a:cubicBezTo>
                    <a:pt x="684" y="643"/>
                    <a:pt x="686" y="639"/>
                    <a:pt x="682" y="635"/>
                  </a:cubicBezTo>
                  <a:cubicBezTo>
                    <a:pt x="677" y="632"/>
                    <a:pt x="674" y="631"/>
                    <a:pt x="674" y="627"/>
                  </a:cubicBezTo>
                  <a:cubicBezTo>
                    <a:pt x="674" y="624"/>
                    <a:pt x="666" y="621"/>
                    <a:pt x="666" y="617"/>
                  </a:cubicBezTo>
                  <a:cubicBezTo>
                    <a:pt x="666" y="613"/>
                    <a:pt x="667" y="603"/>
                    <a:pt x="665" y="600"/>
                  </a:cubicBezTo>
                  <a:cubicBezTo>
                    <a:pt x="664" y="597"/>
                    <a:pt x="665" y="594"/>
                    <a:pt x="667" y="591"/>
                  </a:cubicBezTo>
                  <a:cubicBezTo>
                    <a:pt x="668" y="588"/>
                    <a:pt x="665" y="584"/>
                    <a:pt x="660" y="584"/>
                  </a:cubicBezTo>
                  <a:cubicBezTo>
                    <a:pt x="656" y="584"/>
                    <a:pt x="650" y="583"/>
                    <a:pt x="643" y="583"/>
                  </a:cubicBezTo>
                  <a:cubicBezTo>
                    <a:pt x="637" y="584"/>
                    <a:pt x="634" y="583"/>
                    <a:pt x="632" y="581"/>
                  </a:cubicBezTo>
                  <a:cubicBezTo>
                    <a:pt x="630" y="579"/>
                    <a:pt x="624" y="575"/>
                    <a:pt x="616" y="573"/>
                  </a:cubicBezTo>
                  <a:cubicBezTo>
                    <a:pt x="608" y="571"/>
                    <a:pt x="605" y="567"/>
                    <a:pt x="604" y="565"/>
                  </a:cubicBezTo>
                  <a:cubicBezTo>
                    <a:pt x="603" y="563"/>
                    <a:pt x="596" y="561"/>
                    <a:pt x="594" y="559"/>
                  </a:cubicBezTo>
                  <a:cubicBezTo>
                    <a:pt x="592" y="557"/>
                    <a:pt x="585" y="555"/>
                    <a:pt x="582" y="556"/>
                  </a:cubicBezTo>
                  <a:cubicBezTo>
                    <a:pt x="579" y="556"/>
                    <a:pt x="571" y="550"/>
                    <a:pt x="567" y="550"/>
                  </a:cubicBezTo>
                  <a:cubicBezTo>
                    <a:pt x="562" y="550"/>
                    <a:pt x="552" y="555"/>
                    <a:pt x="550" y="555"/>
                  </a:cubicBezTo>
                  <a:cubicBezTo>
                    <a:pt x="548" y="555"/>
                    <a:pt x="550" y="551"/>
                    <a:pt x="551" y="549"/>
                  </a:cubicBezTo>
                  <a:cubicBezTo>
                    <a:pt x="553" y="548"/>
                    <a:pt x="548" y="540"/>
                    <a:pt x="546" y="535"/>
                  </a:cubicBezTo>
                  <a:cubicBezTo>
                    <a:pt x="545" y="530"/>
                    <a:pt x="543" y="525"/>
                    <a:pt x="538" y="525"/>
                  </a:cubicBezTo>
                  <a:cubicBezTo>
                    <a:pt x="533" y="526"/>
                    <a:pt x="527" y="523"/>
                    <a:pt x="526" y="522"/>
                  </a:cubicBezTo>
                  <a:cubicBezTo>
                    <a:pt x="524" y="521"/>
                    <a:pt x="524" y="507"/>
                    <a:pt x="525" y="501"/>
                  </a:cubicBezTo>
                  <a:cubicBezTo>
                    <a:pt x="526" y="495"/>
                    <a:pt x="533" y="486"/>
                    <a:pt x="533" y="482"/>
                  </a:cubicBezTo>
                  <a:cubicBezTo>
                    <a:pt x="533" y="479"/>
                    <a:pt x="537" y="477"/>
                    <a:pt x="541" y="476"/>
                  </a:cubicBezTo>
                  <a:cubicBezTo>
                    <a:pt x="545" y="475"/>
                    <a:pt x="542" y="468"/>
                    <a:pt x="545" y="467"/>
                  </a:cubicBezTo>
                  <a:cubicBezTo>
                    <a:pt x="549" y="467"/>
                    <a:pt x="549" y="465"/>
                    <a:pt x="550" y="462"/>
                  </a:cubicBezTo>
                  <a:cubicBezTo>
                    <a:pt x="551" y="459"/>
                    <a:pt x="555" y="461"/>
                    <a:pt x="553" y="459"/>
                  </a:cubicBezTo>
                  <a:cubicBezTo>
                    <a:pt x="550" y="456"/>
                    <a:pt x="552" y="455"/>
                    <a:pt x="558" y="455"/>
                  </a:cubicBezTo>
                  <a:cubicBezTo>
                    <a:pt x="564" y="455"/>
                    <a:pt x="572" y="453"/>
                    <a:pt x="571" y="448"/>
                  </a:cubicBezTo>
                  <a:cubicBezTo>
                    <a:pt x="570" y="442"/>
                    <a:pt x="555" y="446"/>
                    <a:pt x="555" y="441"/>
                  </a:cubicBezTo>
                  <a:cubicBezTo>
                    <a:pt x="555" y="437"/>
                    <a:pt x="536" y="436"/>
                    <a:pt x="537" y="434"/>
                  </a:cubicBezTo>
                  <a:cubicBezTo>
                    <a:pt x="538" y="431"/>
                    <a:pt x="556" y="436"/>
                    <a:pt x="563" y="438"/>
                  </a:cubicBezTo>
                  <a:cubicBezTo>
                    <a:pt x="569" y="441"/>
                    <a:pt x="571" y="440"/>
                    <a:pt x="576" y="440"/>
                  </a:cubicBezTo>
                  <a:cubicBezTo>
                    <a:pt x="581" y="440"/>
                    <a:pt x="578" y="433"/>
                    <a:pt x="579" y="430"/>
                  </a:cubicBezTo>
                  <a:cubicBezTo>
                    <a:pt x="580" y="428"/>
                    <a:pt x="590" y="435"/>
                    <a:pt x="596" y="433"/>
                  </a:cubicBezTo>
                  <a:cubicBezTo>
                    <a:pt x="601" y="432"/>
                    <a:pt x="607" y="420"/>
                    <a:pt x="612" y="417"/>
                  </a:cubicBezTo>
                  <a:cubicBezTo>
                    <a:pt x="616" y="413"/>
                    <a:pt x="612" y="410"/>
                    <a:pt x="603" y="411"/>
                  </a:cubicBezTo>
                  <a:cubicBezTo>
                    <a:pt x="594" y="412"/>
                    <a:pt x="588" y="408"/>
                    <a:pt x="583" y="405"/>
                  </a:cubicBezTo>
                  <a:cubicBezTo>
                    <a:pt x="578" y="401"/>
                    <a:pt x="579" y="398"/>
                    <a:pt x="584" y="398"/>
                  </a:cubicBezTo>
                  <a:cubicBezTo>
                    <a:pt x="589" y="399"/>
                    <a:pt x="602" y="409"/>
                    <a:pt x="607" y="409"/>
                  </a:cubicBezTo>
                  <a:cubicBezTo>
                    <a:pt x="611" y="410"/>
                    <a:pt x="620" y="400"/>
                    <a:pt x="624" y="397"/>
                  </a:cubicBezTo>
                  <a:cubicBezTo>
                    <a:pt x="628" y="394"/>
                    <a:pt x="620" y="393"/>
                    <a:pt x="617" y="391"/>
                  </a:cubicBezTo>
                  <a:cubicBezTo>
                    <a:pt x="614" y="388"/>
                    <a:pt x="622" y="387"/>
                    <a:pt x="626" y="387"/>
                  </a:cubicBezTo>
                  <a:cubicBezTo>
                    <a:pt x="630" y="387"/>
                    <a:pt x="632" y="390"/>
                    <a:pt x="633" y="392"/>
                  </a:cubicBezTo>
                  <a:cubicBezTo>
                    <a:pt x="635" y="394"/>
                    <a:pt x="642" y="391"/>
                    <a:pt x="645" y="391"/>
                  </a:cubicBezTo>
                  <a:cubicBezTo>
                    <a:pt x="649" y="391"/>
                    <a:pt x="645" y="385"/>
                    <a:pt x="639" y="383"/>
                  </a:cubicBezTo>
                  <a:cubicBezTo>
                    <a:pt x="633" y="381"/>
                    <a:pt x="639" y="376"/>
                    <a:pt x="641" y="380"/>
                  </a:cubicBezTo>
                  <a:cubicBezTo>
                    <a:pt x="643" y="383"/>
                    <a:pt x="647" y="383"/>
                    <a:pt x="649" y="387"/>
                  </a:cubicBezTo>
                  <a:cubicBezTo>
                    <a:pt x="652" y="392"/>
                    <a:pt x="653" y="389"/>
                    <a:pt x="658" y="387"/>
                  </a:cubicBezTo>
                  <a:cubicBezTo>
                    <a:pt x="663" y="385"/>
                    <a:pt x="666" y="382"/>
                    <a:pt x="669" y="379"/>
                  </a:cubicBezTo>
                  <a:cubicBezTo>
                    <a:pt x="671" y="376"/>
                    <a:pt x="672" y="380"/>
                    <a:pt x="675" y="375"/>
                  </a:cubicBezTo>
                  <a:cubicBezTo>
                    <a:pt x="678" y="370"/>
                    <a:pt x="674" y="366"/>
                    <a:pt x="670" y="363"/>
                  </a:cubicBezTo>
                  <a:cubicBezTo>
                    <a:pt x="666" y="360"/>
                    <a:pt x="670" y="357"/>
                    <a:pt x="666" y="355"/>
                  </a:cubicBezTo>
                  <a:cubicBezTo>
                    <a:pt x="662" y="353"/>
                    <a:pt x="661" y="349"/>
                    <a:pt x="666" y="350"/>
                  </a:cubicBezTo>
                  <a:cubicBezTo>
                    <a:pt x="671" y="351"/>
                    <a:pt x="675" y="349"/>
                    <a:pt x="677" y="346"/>
                  </a:cubicBezTo>
                  <a:cubicBezTo>
                    <a:pt x="680" y="342"/>
                    <a:pt x="670" y="342"/>
                    <a:pt x="674" y="339"/>
                  </a:cubicBezTo>
                  <a:cubicBezTo>
                    <a:pt x="679" y="337"/>
                    <a:pt x="675" y="334"/>
                    <a:pt x="671" y="334"/>
                  </a:cubicBezTo>
                  <a:cubicBezTo>
                    <a:pt x="666" y="334"/>
                    <a:pt x="662" y="332"/>
                    <a:pt x="662" y="328"/>
                  </a:cubicBezTo>
                  <a:cubicBezTo>
                    <a:pt x="662" y="324"/>
                    <a:pt x="654" y="327"/>
                    <a:pt x="649" y="325"/>
                  </a:cubicBezTo>
                  <a:cubicBezTo>
                    <a:pt x="645" y="322"/>
                    <a:pt x="634" y="323"/>
                    <a:pt x="632" y="323"/>
                  </a:cubicBezTo>
                  <a:cubicBezTo>
                    <a:pt x="629" y="323"/>
                    <a:pt x="629" y="334"/>
                    <a:pt x="633" y="334"/>
                  </a:cubicBezTo>
                  <a:cubicBezTo>
                    <a:pt x="636" y="334"/>
                    <a:pt x="639" y="338"/>
                    <a:pt x="636" y="339"/>
                  </a:cubicBezTo>
                  <a:cubicBezTo>
                    <a:pt x="633" y="341"/>
                    <a:pt x="637" y="345"/>
                    <a:pt x="634" y="344"/>
                  </a:cubicBezTo>
                  <a:cubicBezTo>
                    <a:pt x="632" y="344"/>
                    <a:pt x="628" y="343"/>
                    <a:pt x="627" y="349"/>
                  </a:cubicBezTo>
                  <a:cubicBezTo>
                    <a:pt x="626" y="356"/>
                    <a:pt x="626" y="358"/>
                    <a:pt x="621" y="361"/>
                  </a:cubicBezTo>
                  <a:cubicBezTo>
                    <a:pt x="617" y="363"/>
                    <a:pt x="620" y="353"/>
                    <a:pt x="616" y="354"/>
                  </a:cubicBezTo>
                  <a:cubicBezTo>
                    <a:pt x="612" y="354"/>
                    <a:pt x="612" y="362"/>
                    <a:pt x="615" y="362"/>
                  </a:cubicBezTo>
                  <a:cubicBezTo>
                    <a:pt x="618" y="363"/>
                    <a:pt x="618" y="366"/>
                    <a:pt x="619" y="369"/>
                  </a:cubicBezTo>
                  <a:cubicBezTo>
                    <a:pt x="620" y="373"/>
                    <a:pt x="614" y="370"/>
                    <a:pt x="611" y="375"/>
                  </a:cubicBezTo>
                  <a:cubicBezTo>
                    <a:pt x="609" y="379"/>
                    <a:pt x="608" y="373"/>
                    <a:pt x="605" y="370"/>
                  </a:cubicBezTo>
                  <a:cubicBezTo>
                    <a:pt x="601" y="367"/>
                    <a:pt x="597" y="362"/>
                    <a:pt x="597" y="358"/>
                  </a:cubicBezTo>
                  <a:cubicBezTo>
                    <a:pt x="598" y="355"/>
                    <a:pt x="599" y="354"/>
                    <a:pt x="602" y="353"/>
                  </a:cubicBezTo>
                  <a:cubicBezTo>
                    <a:pt x="605" y="353"/>
                    <a:pt x="602" y="350"/>
                    <a:pt x="602" y="346"/>
                  </a:cubicBezTo>
                  <a:cubicBezTo>
                    <a:pt x="602" y="341"/>
                    <a:pt x="598" y="343"/>
                    <a:pt x="594" y="338"/>
                  </a:cubicBezTo>
                  <a:cubicBezTo>
                    <a:pt x="590" y="333"/>
                    <a:pt x="586" y="333"/>
                    <a:pt x="584" y="335"/>
                  </a:cubicBezTo>
                  <a:cubicBezTo>
                    <a:pt x="582" y="338"/>
                    <a:pt x="583" y="342"/>
                    <a:pt x="580" y="343"/>
                  </a:cubicBezTo>
                  <a:cubicBezTo>
                    <a:pt x="576" y="345"/>
                    <a:pt x="578" y="352"/>
                    <a:pt x="575" y="352"/>
                  </a:cubicBezTo>
                  <a:cubicBezTo>
                    <a:pt x="572" y="353"/>
                    <a:pt x="573" y="340"/>
                    <a:pt x="571" y="339"/>
                  </a:cubicBezTo>
                  <a:cubicBezTo>
                    <a:pt x="568" y="338"/>
                    <a:pt x="569" y="335"/>
                    <a:pt x="572" y="334"/>
                  </a:cubicBezTo>
                  <a:cubicBezTo>
                    <a:pt x="576" y="334"/>
                    <a:pt x="578" y="330"/>
                    <a:pt x="575" y="330"/>
                  </a:cubicBezTo>
                  <a:cubicBezTo>
                    <a:pt x="572" y="330"/>
                    <a:pt x="566" y="326"/>
                    <a:pt x="564" y="325"/>
                  </a:cubicBezTo>
                  <a:cubicBezTo>
                    <a:pt x="562" y="324"/>
                    <a:pt x="558" y="329"/>
                    <a:pt x="555" y="327"/>
                  </a:cubicBezTo>
                  <a:cubicBezTo>
                    <a:pt x="553" y="325"/>
                    <a:pt x="556" y="320"/>
                    <a:pt x="556" y="318"/>
                  </a:cubicBezTo>
                  <a:cubicBezTo>
                    <a:pt x="556" y="315"/>
                    <a:pt x="560" y="319"/>
                    <a:pt x="562" y="315"/>
                  </a:cubicBezTo>
                  <a:cubicBezTo>
                    <a:pt x="565" y="312"/>
                    <a:pt x="555" y="312"/>
                    <a:pt x="555" y="308"/>
                  </a:cubicBezTo>
                  <a:cubicBezTo>
                    <a:pt x="555" y="304"/>
                    <a:pt x="548" y="303"/>
                    <a:pt x="545" y="302"/>
                  </a:cubicBezTo>
                  <a:cubicBezTo>
                    <a:pt x="543" y="301"/>
                    <a:pt x="547" y="295"/>
                    <a:pt x="546" y="292"/>
                  </a:cubicBezTo>
                  <a:cubicBezTo>
                    <a:pt x="545" y="290"/>
                    <a:pt x="535" y="281"/>
                    <a:pt x="531" y="282"/>
                  </a:cubicBezTo>
                  <a:cubicBezTo>
                    <a:pt x="527" y="283"/>
                    <a:pt x="526" y="277"/>
                    <a:pt x="529" y="277"/>
                  </a:cubicBezTo>
                  <a:cubicBezTo>
                    <a:pt x="531" y="277"/>
                    <a:pt x="533" y="276"/>
                    <a:pt x="537" y="271"/>
                  </a:cubicBezTo>
                  <a:cubicBezTo>
                    <a:pt x="541" y="266"/>
                    <a:pt x="542" y="265"/>
                    <a:pt x="539" y="264"/>
                  </a:cubicBezTo>
                  <a:cubicBezTo>
                    <a:pt x="536" y="263"/>
                    <a:pt x="534" y="260"/>
                    <a:pt x="539" y="260"/>
                  </a:cubicBezTo>
                  <a:cubicBezTo>
                    <a:pt x="545" y="260"/>
                    <a:pt x="554" y="264"/>
                    <a:pt x="557" y="262"/>
                  </a:cubicBezTo>
                  <a:cubicBezTo>
                    <a:pt x="560" y="259"/>
                    <a:pt x="569" y="245"/>
                    <a:pt x="573" y="239"/>
                  </a:cubicBezTo>
                  <a:cubicBezTo>
                    <a:pt x="577" y="234"/>
                    <a:pt x="570" y="234"/>
                    <a:pt x="561" y="234"/>
                  </a:cubicBezTo>
                  <a:cubicBezTo>
                    <a:pt x="552" y="235"/>
                    <a:pt x="550" y="231"/>
                    <a:pt x="543" y="230"/>
                  </a:cubicBezTo>
                  <a:cubicBezTo>
                    <a:pt x="535" y="230"/>
                    <a:pt x="521" y="232"/>
                    <a:pt x="519" y="234"/>
                  </a:cubicBezTo>
                  <a:cubicBezTo>
                    <a:pt x="517" y="236"/>
                    <a:pt x="523" y="238"/>
                    <a:pt x="522" y="241"/>
                  </a:cubicBezTo>
                  <a:cubicBezTo>
                    <a:pt x="522" y="243"/>
                    <a:pt x="517" y="239"/>
                    <a:pt x="515" y="240"/>
                  </a:cubicBezTo>
                  <a:cubicBezTo>
                    <a:pt x="513" y="241"/>
                    <a:pt x="516" y="244"/>
                    <a:pt x="515" y="253"/>
                  </a:cubicBezTo>
                  <a:cubicBezTo>
                    <a:pt x="514" y="262"/>
                    <a:pt x="517" y="262"/>
                    <a:pt x="519" y="266"/>
                  </a:cubicBezTo>
                  <a:cubicBezTo>
                    <a:pt x="522" y="269"/>
                    <a:pt x="521" y="273"/>
                    <a:pt x="521" y="279"/>
                  </a:cubicBezTo>
                  <a:cubicBezTo>
                    <a:pt x="521" y="284"/>
                    <a:pt x="516" y="284"/>
                    <a:pt x="514" y="285"/>
                  </a:cubicBezTo>
                  <a:cubicBezTo>
                    <a:pt x="513" y="286"/>
                    <a:pt x="519" y="288"/>
                    <a:pt x="518" y="292"/>
                  </a:cubicBezTo>
                  <a:cubicBezTo>
                    <a:pt x="517" y="295"/>
                    <a:pt x="512" y="290"/>
                    <a:pt x="509" y="291"/>
                  </a:cubicBezTo>
                  <a:cubicBezTo>
                    <a:pt x="506" y="292"/>
                    <a:pt x="503" y="300"/>
                    <a:pt x="506" y="303"/>
                  </a:cubicBezTo>
                  <a:cubicBezTo>
                    <a:pt x="510" y="306"/>
                    <a:pt x="511" y="305"/>
                    <a:pt x="508" y="309"/>
                  </a:cubicBezTo>
                  <a:cubicBezTo>
                    <a:pt x="506" y="312"/>
                    <a:pt x="503" y="317"/>
                    <a:pt x="509" y="321"/>
                  </a:cubicBezTo>
                  <a:cubicBezTo>
                    <a:pt x="515" y="326"/>
                    <a:pt x="526" y="326"/>
                    <a:pt x="532" y="329"/>
                  </a:cubicBezTo>
                  <a:cubicBezTo>
                    <a:pt x="538" y="333"/>
                    <a:pt x="529" y="331"/>
                    <a:pt x="532" y="335"/>
                  </a:cubicBezTo>
                  <a:cubicBezTo>
                    <a:pt x="534" y="339"/>
                    <a:pt x="528" y="341"/>
                    <a:pt x="528" y="344"/>
                  </a:cubicBezTo>
                  <a:cubicBezTo>
                    <a:pt x="528" y="347"/>
                    <a:pt x="531" y="346"/>
                    <a:pt x="534" y="340"/>
                  </a:cubicBezTo>
                  <a:cubicBezTo>
                    <a:pt x="537" y="335"/>
                    <a:pt x="539" y="342"/>
                    <a:pt x="539" y="346"/>
                  </a:cubicBezTo>
                  <a:cubicBezTo>
                    <a:pt x="538" y="351"/>
                    <a:pt x="534" y="348"/>
                    <a:pt x="531" y="353"/>
                  </a:cubicBezTo>
                  <a:cubicBezTo>
                    <a:pt x="528" y="358"/>
                    <a:pt x="525" y="359"/>
                    <a:pt x="520" y="358"/>
                  </a:cubicBezTo>
                  <a:cubicBezTo>
                    <a:pt x="515" y="357"/>
                    <a:pt x="518" y="364"/>
                    <a:pt x="520" y="369"/>
                  </a:cubicBezTo>
                  <a:cubicBezTo>
                    <a:pt x="522" y="373"/>
                    <a:pt x="519" y="374"/>
                    <a:pt x="514" y="373"/>
                  </a:cubicBezTo>
                  <a:cubicBezTo>
                    <a:pt x="508" y="371"/>
                    <a:pt x="505" y="368"/>
                    <a:pt x="508" y="364"/>
                  </a:cubicBezTo>
                  <a:cubicBezTo>
                    <a:pt x="511" y="359"/>
                    <a:pt x="513" y="354"/>
                    <a:pt x="509" y="355"/>
                  </a:cubicBezTo>
                  <a:cubicBezTo>
                    <a:pt x="506" y="355"/>
                    <a:pt x="499" y="355"/>
                    <a:pt x="496" y="351"/>
                  </a:cubicBezTo>
                  <a:cubicBezTo>
                    <a:pt x="494" y="348"/>
                    <a:pt x="498" y="349"/>
                    <a:pt x="505" y="350"/>
                  </a:cubicBezTo>
                  <a:cubicBezTo>
                    <a:pt x="511" y="351"/>
                    <a:pt x="506" y="345"/>
                    <a:pt x="511" y="345"/>
                  </a:cubicBezTo>
                  <a:cubicBezTo>
                    <a:pt x="516" y="345"/>
                    <a:pt x="519" y="348"/>
                    <a:pt x="524" y="344"/>
                  </a:cubicBezTo>
                  <a:cubicBezTo>
                    <a:pt x="528" y="341"/>
                    <a:pt x="521" y="333"/>
                    <a:pt x="517" y="335"/>
                  </a:cubicBezTo>
                  <a:cubicBezTo>
                    <a:pt x="514" y="336"/>
                    <a:pt x="508" y="337"/>
                    <a:pt x="508" y="334"/>
                  </a:cubicBezTo>
                  <a:cubicBezTo>
                    <a:pt x="508" y="330"/>
                    <a:pt x="514" y="333"/>
                    <a:pt x="518" y="332"/>
                  </a:cubicBezTo>
                  <a:cubicBezTo>
                    <a:pt x="521" y="331"/>
                    <a:pt x="516" y="327"/>
                    <a:pt x="511" y="328"/>
                  </a:cubicBezTo>
                  <a:cubicBezTo>
                    <a:pt x="506" y="329"/>
                    <a:pt x="502" y="330"/>
                    <a:pt x="498" y="325"/>
                  </a:cubicBezTo>
                  <a:cubicBezTo>
                    <a:pt x="494" y="321"/>
                    <a:pt x="487" y="319"/>
                    <a:pt x="485" y="328"/>
                  </a:cubicBezTo>
                  <a:cubicBezTo>
                    <a:pt x="484" y="338"/>
                    <a:pt x="477" y="333"/>
                    <a:pt x="474" y="336"/>
                  </a:cubicBezTo>
                  <a:cubicBezTo>
                    <a:pt x="471" y="339"/>
                    <a:pt x="477" y="342"/>
                    <a:pt x="484" y="342"/>
                  </a:cubicBezTo>
                  <a:cubicBezTo>
                    <a:pt x="491" y="342"/>
                    <a:pt x="496" y="348"/>
                    <a:pt x="492" y="348"/>
                  </a:cubicBezTo>
                  <a:cubicBezTo>
                    <a:pt x="489" y="348"/>
                    <a:pt x="491" y="353"/>
                    <a:pt x="487" y="351"/>
                  </a:cubicBezTo>
                  <a:cubicBezTo>
                    <a:pt x="484" y="350"/>
                    <a:pt x="480" y="351"/>
                    <a:pt x="483" y="354"/>
                  </a:cubicBezTo>
                  <a:cubicBezTo>
                    <a:pt x="485" y="357"/>
                    <a:pt x="482" y="359"/>
                    <a:pt x="482" y="362"/>
                  </a:cubicBezTo>
                  <a:cubicBezTo>
                    <a:pt x="482" y="365"/>
                    <a:pt x="477" y="362"/>
                    <a:pt x="471" y="361"/>
                  </a:cubicBezTo>
                  <a:cubicBezTo>
                    <a:pt x="466" y="361"/>
                    <a:pt x="456" y="363"/>
                    <a:pt x="449" y="364"/>
                  </a:cubicBezTo>
                  <a:cubicBezTo>
                    <a:pt x="442" y="366"/>
                    <a:pt x="435" y="363"/>
                    <a:pt x="432" y="360"/>
                  </a:cubicBezTo>
                  <a:cubicBezTo>
                    <a:pt x="429" y="357"/>
                    <a:pt x="425" y="357"/>
                    <a:pt x="420" y="357"/>
                  </a:cubicBezTo>
                  <a:cubicBezTo>
                    <a:pt x="415" y="357"/>
                    <a:pt x="416" y="352"/>
                    <a:pt x="410" y="352"/>
                  </a:cubicBezTo>
                  <a:cubicBezTo>
                    <a:pt x="403" y="352"/>
                    <a:pt x="405" y="346"/>
                    <a:pt x="404" y="343"/>
                  </a:cubicBezTo>
                  <a:cubicBezTo>
                    <a:pt x="403" y="340"/>
                    <a:pt x="390" y="341"/>
                    <a:pt x="385" y="344"/>
                  </a:cubicBezTo>
                  <a:cubicBezTo>
                    <a:pt x="381" y="347"/>
                    <a:pt x="371" y="346"/>
                    <a:pt x="369" y="351"/>
                  </a:cubicBezTo>
                  <a:cubicBezTo>
                    <a:pt x="366" y="357"/>
                    <a:pt x="371" y="356"/>
                    <a:pt x="374" y="356"/>
                  </a:cubicBezTo>
                  <a:cubicBezTo>
                    <a:pt x="378" y="356"/>
                    <a:pt x="377" y="351"/>
                    <a:pt x="384" y="352"/>
                  </a:cubicBezTo>
                  <a:cubicBezTo>
                    <a:pt x="391" y="353"/>
                    <a:pt x="396" y="345"/>
                    <a:pt x="399" y="348"/>
                  </a:cubicBezTo>
                  <a:cubicBezTo>
                    <a:pt x="402" y="351"/>
                    <a:pt x="387" y="357"/>
                    <a:pt x="381" y="358"/>
                  </a:cubicBezTo>
                  <a:cubicBezTo>
                    <a:pt x="374" y="359"/>
                    <a:pt x="376" y="364"/>
                    <a:pt x="382" y="373"/>
                  </a:cubicBezTo>
                  <a:cubicBezTo>
                    <a:pt x="388" y="383"/>
                    <a:pt x="379" y="377"/>
                    <a:pt x="379" y="382"/>
                  </a:cubicBezTo>
                  <a:cubicBezTo>
                    <a:pt x="379" y="386"/>
                    <a:pt x="368" y="380"/>
                    <a:pt x="372" y="379"/>
                  </a:cubicBezTo>
                  <a:cubicBezTo>
                    <a:pt x="377" y="377"/>
                    <a:pt x="375" y="373"/>
                    <a:pt x="371" y="370"/>
                  </a:cubicBezTo>
                  <a:cubicBezTo>
                    <a:pt x="367" y="367"/>
                    <a:pt x="365" y="370"/>
                    <a:pt x="365" y="366"/>
                  </a:cubicBezTo>
                  <a:cubicBezTo>
                    <a:pt x="366" y="363"/>
                    <a:pt x="361" y="367"/>
                    <a:pt x="358" y="364"/>
                  </a:cubicBezTo>
                  <a:cubicBezTo>
                    <a:pt x="354" y="361"/>
                    <a:pt x="353" y="359"/>
                    <a:pt x="348" y="361"/>
                  </a:cubicBezTo>
                  <a:cubicBezTo>
                    <a:pt x="343" y="364"/>
                    <a:pt x="338" y="363"/>
                    <a:pt x="327" y="365"/>
                  </a:cubicBezTo>
                  <a:cubicBezTo>
                    <a:pt x="317" y="367"/>
                    <a:pt x="297" y="366"/>
                    <a:pt x="294" y="363"/>
                  </a:cubicBezTo>
                  <a:cubicBezTo>
                    <a:pt x="290" y="359"/>
                    <a:pt x="303" y="353"/>
                    <a:pt x="307" y="354"/>
                  </a:cubicBezTo>
                  <a:cubicBezTo>
                    <a:pt x="310" y="355"/>
                    <a:pt x="308" y="350"/>
                    <a:pt x="302" y="345"/>
                  </a:cubicBezTo>
                  <a:cubicBezTo>
                    <a:pt x="297" y="341"/>
                    <a:pt x="284" y="338"/>
                    <a:pt x="284" y="341"/>
                  </a:cubicBezTo>
                  <a:cubicBezTo>
                    <a:pt x="284" y="344"/>
                    <a:pt x="277" y="341"/>
                    <a:pt x="268" y="339"/>
                  </a:cubicBezTo>
                  <a:cubicBezTo>
                    <a:pt x="258" y="338"/>
                    <a:pt x="257" y="334"/>
                    <a:pt x="251" y="334"/>
                  </a:cubicBezTo>
                  <a:cubicBezTo>
                    <a:pt x="245" y="334"/>
                    <a:pt x="236" y="332"/>
                    <a:pt x="229" y="327"/>
                  </a:cubicBezTo>
                  <a:cubicBezTo>
                    <a:pt x="222" y="321"/>
                    <a:pt x="206" y="323"/>
                    <a:pt x="204" y="328"/>
                  </a:cubicBezTo>
                  <a:cubicBezTo>
                    <a:pt x="202" y="333"/>
                    <a:pt x="196" y="332"/>
                    <a:pt x="191" y="332"/>
                  </a:cubicBezTo>
                  <a:cubicBezTo>
                    <a:pt x="185" y="332"/>
                    <a:pt x="193" y="326"/>
                    <a:pt x="191" y="325"/>
                  </a:cubicBezTo>
                  <a:cubicBezTo>
                    <a:pt x="188" y="324"/>
                    <a:pt x="191" y="317"/>
                    <a:pt x="187" y="316"/>
                  </a:cubicBezTo>
                  <a:cubicBezTo>
                    <a:pt x="183" y="316"/>
                    <a:pt x="180" y="333"/>
                    <a:pt x="172" y="332"/>
                  </a:cubicBezTo>
                  <a:cubicBezTo>
                    <a:pt x="165" y="332"/>
                    <a:pt x="161" y="314"/>
                    <a:pt x="155" y="310"/>
                  </a:cubicBezTo>
                  <a:cubicBezTo>
                    <a:pt x="149" y="305"/>
                    <a:pt x="143" y="305"/>
                    <a:pt x="148" y="312"/>
                  </a:cubicBezTo>
                  <a:cubicBezTo>
                    <a:pt x="154" y="319"/>
                    <a:pt x="144" y="314"/>
                    <a:pt x="144" y="318"/>
                  </a:cubicBezTo>
                  <a:cubicBezTo>
                    <a:pt x="145" y="323"/>
                    <a:pt x="136" y="328"/>
                    <a:pt x="136" y="326"/>
                  </a:cubicBezTo>
                  <a:cubicBezTo>
                    <a:pt x="136" y="323"/>
                    <a:pt x="131" y="320"/>
                    <a:pt x="125" y="327"/>
                  </a:cubicBezTo>
                  <a:cubicBezTo>
                    <a:pt x="119" y="334"/>
                    <a:pt x="115" y="333"/>
                    <a:pt x="114" y="331"/>
                  </a:cubicBezTo>
                  <a:cubicBezTo>
                    <a:pt x="114" y="328"/>
                    <a:pt x="96" y="337"/>
                    <a:pt x="97" y="340"/>
                  </a:cubicBezTo>
                  <a:cubicBezTo>
                    <a:pt x="98" y="343"/>
                    <a:pt x="94" y="346"/>
                    <a:pt x="89" y="345"/>
                  </a:cubicBezTo>
                  <a:cubicBezTo>
                    <a:pt x="85" y="345"/>
                    <a:pt x="88" y="341"/>
                    <a:pt x="92" y="339"/>
                  </a:cubicBezTo>
                  <a:cubicBezTo>
                    <a:pt x="96" y="337"/>
                    <a:pt x="108" y="328"/>
                    <a:pt x="114" y="327"/>
                  </a:cubicBezTo>
                  <a:cubicBezTo>
                    <a:pt x="120" y="326"/>
                    <a:pt x="131" y="321"/>
                    <a:pt x="132" y="318"/>
                  </a:cubicBezTo>
                  <a:cubicBezTo>
                    <a:pt x="132" y="315"/>
                    <a:pt x="126" y="318"/>
                    <a:pt x="122" y="317"/>
                  </a:cubicBezTo>
                  <a:cubicBezTo>
                    <a:pt x="118" y="316"/>
                    <a:pt x="111" y="321"/>
                    <a:pt x="104" y="324"/>
                  </a:cubicBezTo>
                  <a:cubicBezTo>
                    <a:pt x="97" y="327"/>
                    <a:pt x="90" y="326"/>
                    <a:pt x="92" y="330"/>
                  </a:cubicBezTo>
                  <a:cubicBezTo>
                    <a:pt x="94" y="334"/>
                    <a:pt x="85" y="329"/>
                    <a:pt x="84" y="332"/>
                  </a:cubicBezTo>
                  <a:cubicBezTo>
                    <a:pt x="82" y="335"/>
                    <a:pt x="79" y="332"/>
                    <a:pt x="81" y="330"/>
                  </a:cubicBezTo>
                  <a:cubicBezTo>
                    <a:pt x="84" y="329"/>
                    <a:pt x="75" y="326"/>
                    <a:pt x="75" y="328"/>
                  </a:cubicBezTo>
                  <a:cubicBezTo>
                    <a:pt x="75" y="329"/>
                    <a:pt x="74" y="332"/>
                    <a:pt x="68" y="332"/>
                  </a:cubicBezTo>
                  <a:cubicBezTo>
                    <a:pt x="62" y="332"/>
                    <a:pt x="56" y="336"/>
                    <a:pt x="60" y="339"/>
                  </a:cubicBezTo>
                  <a:cubicBezTo>
                    <a:pt x="64" y="342"/>
                    <a:pt x="66" y="343"/>
                    <a:pt x="64" y="345"/>
                  </a:cubicBezTo>
                  <a:cubicBezTo>
                    <a:pt x="62" y="347"/>
                    <a:pt x="56" y="340"/>
                    <a:pt x="47" y="341"/>
                  </a:cubicBezTo>
                  <a:cubicBezTo>
                    <a:pt x="38" y="342"/>
                    <a:pt x="21" y="331"/>
                    <a:pt x="21" y="329"/>
                  </a:cubicBezTo>
                  <a:cubicBezTo>
                    <a:pt x="21" y="326"/>
                    <a:pt x="9" y="328"/>
                    <a:pt x="0" y="327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0" y="500"/>
                    <a:pt x="4" y="503"/>
                    <a:pt x="6" y="501"/>
                  </a:cubicBezTo>
                  <a:cubicBezTo>
                    <a:pt x="8" y="499"/>
                    <a:pt x="11" y="502"/>
                    <a:pt x="16" y="499"/>
                  </a:cubicBezTo>
                  <a:cubicBezTo>
                    <a:pt x="22" y="496"/>
                    <a:pt x="24" y="502"/>
                    <a:pt x="24" y="505"/>
                  </a:cubicBezTo>
                  <a:cubicBezTo>
                    <a:pt x="24" y="507"/>
                    <a:pt x="32" y="512"/>
                    <a:pt x="35" y="516"/>
                  </a:cubicBezTo>
                  <a:cubicBezTo>
                    <a:pt x="39" y="520"/>
                    <a:pt x="40" y="524"/>
                    <a:pt x="44" y="522"/>
                  </a:cubicBezTo>
                  <a:cubicBezTo>
                    <a:pt x="48" y="519"/>
                    <a:pt x="54" y="518"/>
                    <a:pt x="54" y="514"/>
                  </a:cubicBezTo>
                  <a:cubicBezTo>
                    <a:pt x="54" y="509"/>
                    <a:pt x="70" y="509"/>
                    <a:pt x="70" y="514"/>
                  </a:cubicBezTo>
                  <a:cubicBezTo>
                    <a:pt x="70" y="520"/>
                    <a:pt x="85" y="527"/>
                    <a:pt x="94" y="542"/>
                  </a:cubicBezTo>
                  <a:cubicBezTo>
                    <a:pt x="103" y="557"/>
                    <a:pt x="101" y="561"/>
                    <a:pt x="114" y="566"/>
                  </a:cubicBezTo>
                  <a:cubicBezTo>
                    <a:pt x="127" y="571"/>
                    <a:pt x="126" y="573"/>
                    <a:pt x="125" y="578"/>
                  </a:cubicBezTo>
                  <a:cubicBezTo>
                    <a:pt x="123" y="582"/>
                    <a:pt x="132" y="584"/>
                    <a:pt x="127" y="588"/>
                  </a:cubicBezTo>
                  <a:cubicBezTo>
                    <a:pt x="125" y="589"/>
                    <a:pt x="122" y="591"/>
                    <a:pt x="119" y="593"/>
                  </a:cubicBezTo>
                  <a:cubicBezTo>
                    <a:pt x="120" y="595"/>
                    <a:pt x="122" y="597"/>
                    <a:pt x="124" y="599"/>
                  </a:cubicBezTo>
                  <a:cubicBezTo>
                    <a:pt x="127" y="602"/>
                    <a:pt x="119" y="602"/>
                    <a:pt x="121" y="604"/>
                  </a:cubicBezTo>
                  <a:cubicBezTo>
                    <a:pt x="124" y="606"/>
                    <a:pt x="121" y="610"/>
                    <a:pt x="123" y="612"/>
                  </a:cubicBezTo>
                  <a:cubicBezTo>
                    <a:pt x="126" y="615"/>
                    <a:pt x="130" y="614"/>
                    <a:pt x="133" y="612"/>
                  </a:cubicBezTo>
                  <a:cubicBezTo>
                    <a:pt x="136" y="610"/>
                    <a:pt x="138" y="615"/>
                    <a:pt x="135" y="618"/>
                  </a:cubicBezTo>
                  <a:cubicBezTo>
                    <a:pt x="133" y="622"/>
                    <a:pt x="138" y="625"/>
                    <a:pt x="140" y="622"/>
                  </a:cubicBezTo>
                  <a:cubicBezTo>
                    <a:pt x="142" y="619"/>
                    <a:pt x="147" y="627"/>
                    <a:pt x="149" y="628"/>
                  </a:cubicBezTo>
                  <a:cubicBezTo>
                    <a:pt x="152" y="629"/>
                    <a:pt x="154" y="633"/>
                    <a:pt x="150" y="633"/>
                  </a:cubicBezTo>
                  <a:cubicBezTo>
                    <a:pt x="146" y="633"/>
                    <a:pt x="147" y="639"/>
                    <a:pt x="150" y="640"/>
                  </a:cubicBezTo>
                  <a:cubicBezTo>
                    <a:pt x="152" y="640"/>
                    <a:pt x="152" y="643"/>
                    <a:pt x="152" y="646"/>
                  </a:cubicBezTo>
                  <a:cubicBezTo>
                    <a:pt x="152" y="648"/>
                    <a:pt x="161" y="651"/>
                    <a:pt x="164" y="650"/>
                  </a:cubicBezTo>
                  <a:cubicBezTo>
                    <a:pt x="167" y="649"/>
                    <a:pt x="170" y="652"/>
                    <a:pt x="172" y="655"/>
                  </a:cubicBezTo>
                  <a:cubicBezTo>
                    <a:pt x="173" y="658"/>
                    <a:pt x="179" y="660"/>
                    <a:pt x="182" y="658"/>
                  </a:cubicBezTo>
                  <a:cubicBezTo>
                    <a:pt x="184" y="656"/>
                    <a:pt x="185" y="661"/>
                    <a:pt x="186" y="665"/>
                  </a:cubicBezTo>
                  <a:cubicBezTo>
                    <a:pt x="186" y="668"/>
                    <a:pt x="191" y="666"/>
                    <a:pt x="194" y="666"/>
                  </a:cubicBezTo>
                  <a:cubicBezTo>
                    <a:pt x="197" y="666"/>
                    <a:pt x="199" y="670"/>
                    <a:pt x="201" y="669"/>
                  </a:cubicBezTo>
                  <a:cubicBezTo>
                    <a:pt x="206" y="667"/>
                    <a:pt x="207" y="675"/>
                    <a:pt x="210" y="680"/>
                  </a:cubicBezTo>
                  <a:cubicBezTo>
                    <a:pt x="520" y="678"/>
                    <a:pt x="520" y="678"/>
                    <a:pt x="520" y="678"/>
                  </a:cubicBezTo>
                  <a:cubicBezTo>
                    <a:pt x="520" y="678"/>
                    <a:pt x="521" y="670"/>
                    <a:pt x="524" y="673"/>
                  </a:cubicBezTo>
                  <a:cubicBezTo>
                    <a:pt x="528" y="676"/>
                    <a:pt x="525" y="680"/>
                    <a:pt x="529" y="682"/>
                  </a:cubicBezTo>
                  <a:cubicBezTo>
                    <a:pt x="533" y="683"/>
                    <a:pt x="536" y="686"/>
                    <a:pt x="539" y="685"/>
                  </a:cubicBezTo>
                  <a:cubicBezTo>
                    <a:pt x="541" y="684"/>
                    <a:pt x="545" y="681"/>
                    <a:pt x="549" y="685"/>
                  </a:cubicBezTo>
                  <a:cubicBezTo>
                    <a:pt x="553" y="690"/>
                    <a:pt x="556" y="686"/>
                    <a:pt x="558" y="689"/>
                  </a:cubicBezTo>
                  <a:cubicBezTo>
                    <a:pt x="561" y="692"/>
                    <a:pt x="565" y="694"/>
                    <a:pt x="568" y="691"/>
                  </a:cubicBezTo>
                  <a:cubicBezTo>
                    <a:pt x="570" y="688"/>
                    <a:pt x="580" y="691"/>
                    <a:pt x="584" y="693"/>
                  </a:cubicBezTo>
                  <a:cubicBezTo>
                    <a:pt x="590" y="688"/>
                    <a:pt x="594" y="679"/>
                    <a:pt x="599" y="679"/>
                  </a:cubicBezTo>
                  <a:cubicBezTo>
                    <a:pt x="605" y="679"/>
                    <a:pt x="622" y="681"/>
                    <a:pt x="623" y="689"/>
                  </a:cubicBezTo>
                  <a:cubicBezTo>
                    <a:pt x="624" y="698"/>
                    <a:pt x="634" y="690"/>
                    <a:pt x="635" y="698"/>
                  </a:cubicBezTo>
                  <a:cubicBezTo>
                    <a:pt x="636" y="704"/>
                    <a:pt x="642" y="710"/>
                    <a:pt x="641" y="713"/>
                  </a:cubicBezTo>
                  <a:cubicBezTo>
                    <a:pt x="643" y="714"/>
                    <a:pt x="645" y="716"/>
                    <a:pt x="648" y="718"/>
                  </a:cubicBezTo>
                  <a:cubicBezTo>
                    <a:pt x="651" y="717"/>
                    <a:pt x="659" y="718"/>
                    <a:pt x="665" y="720"/>
                  </a:cubicBezTo>
                  <a:cubicBezTo>
                    <a:pt x="672" y="723"/>
                    <a:pt x="682" y="717"/>
                    <a:pt x="686" y="726"/>
                  </a:cubicBezTo>
                  <a:cubicBezTo>
                    <a:pt x="689" y="734"/>
                    <a:pt x="697" y="740"/>
                    <a:pt x="690" y="741"/>
                  </a:cubicBezTo>
                  <a:cubicBezTo>
                    <a:pt x="683" y="742"/>
                    <a:pt x="675" y="733"/>
                    <a:pt x="675" y="738"/>
                  </a:cubicBezTo>
                  <a:cubicBezTo>
                    <a:pt x="676" y="743"/>
                    <a:pt x="672" y="740"/>
                    <a:pt x="672" y="748"/>
                  </a:cubicBezTo>
                  <a:cubicBezTo>
                    <a:pt x="672" y="755"/>
                    <a:pt x="667" y="766"/>
                    <a:pt x="664" y="765"/>
                  </a:cubicBezTo>
                  <a:cubicBezTo>
                    <a:pt x="664" y="765"/>
                    <a:pt x="664" y="765"/>
                    <a:pt x="664" y="765"/>
                  </a:cubicBezTo>
                  <a:cubicBezTo>
                    <a:pt x="663" y="768"/>
                    <a:pt x="663" y="771"/>
                    <a:pt x="665" y="774"/>
                  </a:cubicBezTo>
                  <a:cubicBezTo>
                    <a:pt x="669" y="771"/>
                    <a:pt x="675" y="766"/>
                    <a:pt x="679" y="767"/>
                  </a:cubicBezTo>
                  <a:cubicBezTo>
                    <a:pt x="687" y="767"/>
                    <a:pt x="689" y="772"/>
                    <a:pt x="694" y="768"/>
                  </a:cubicBezTo>
                  <a:cubicBezTo>
                    <a:pt x="699" y="765"/>
                    <a:pt x="700" y="763"/>
                    <a:pt x="701" y="766"/>
                  </a:cubicBezTo>
                  <a:cubicBezTo>
                    <a:pt x="701" y="766"/>
                    <a:pt x="701" y="766"/>
                    <a:pt x="701" y="767"/>
                  </a:cubicBezTo>
                  <a:cubicBezTo>
                    <a:pt x="703" y="766"/>
                    <a:pt x="704" y="765"/>
                    <a:pt x="704" y="764"/>
                  </a:cubicBezTo>
                  <a:cubicBezTo>
                    <a:pt x="704" y="763"/>
                    <a:pt x="704" y="761"/>
                    <a:pt x="703" y="759"/>
                  </a:cubicBezTo>
                  <a:cubicBezTo>
                    <a:pt x="698" y="760"/>
                    <a:pt x="697" y="760"/>
                    <a:pt x="695" y="757"/>
                  </a:cubicBezTo>
                  <a:cubicBezTo>
                    <a:pt x="693" y="752"/>
                    <a:pt x="710" y="747"/>
                    <a:pt x="718" y="748"/>
                  </a:cubicBezTo>
                  <a:cubicBezTo>
                    <a:pt x="726" y="749"/>
                    <a:pt x="731" y="744"/>
                    <a:pt x="734" y="747"/>
                  </a:cubicBezTo>
                  <a:cubicBezTo>
                    <a:pt x="739" y="743"/>
                    <a:pt x="747" y="736"/>
                    <a:pt x="749" y="736"/>
                  </a:cubicBezTo>
                  <a:cubicBezTo>
                    <a:pt x="752" y="736"/>
                    <a:pt x="788" y="735"/>
                    <a:pt x="788" y="735"/>
                  </a:cubicBezTo>
                  <a:cubicBezTo>
                    <a:pt x="788" y="735"/>
                    <a:pt x="800" y="728"/>
                    <a:pt x="802" y="721"/>
                  </a:cubicBezTo>
                  <a:cubicBezTo>
                    <a:pt x="803" y="714"/>
                    <a:pt x="811" y="697"/>
                    <a:pt x="816" y="701"/>
                  </a:cubicBezTo>
                  <a:cubicBezTo>
                    <a:pt x="821" y="704"/>
                    <a:pt x="831" y="702"/>
                    <a:pt x="831" y="705"/>
                  </a:cubicBezTo>
                  <a:cubicBezTo>
                    <a:pt x="831" y="708"/>
                    <a:pt x="828" y="719"/>
                    <a:pt x="841" y="736"/>
                  </a:cubicBezTo>
                  <a:cubicBezTo>
                    <a:pt x="845" y="733"/>
                    <a:pt x="850" y="731"/>
                    <a:pt x="852" y="731"/>
                  </a:cubicBezTo>
                  <a:cubicBezTo>
                    <a:pt x="857" y="732"/>
                    <a:pt x="864" y="726"/>
                    <a:pt x="866" y="722"/>
                  </a:cubicBezTo>
                  <a:cubicBezTo>
                    <a:pt x="868" y="718"/>
                    <a:pt x="870" y="725"/>
                    <a:pt x="866" y="727"/>
                  </a:cubicBezTo>
                  <a:cubicBezTo>
                    <a:pt x="862" y="728"/>
                    <a:pt x="870" y="731"/>
                    <a:pt x="877" y="731"/>
                  </a:cubicBezTo>
                  <a:cubicBezTo>
                    <a:pt x="884" y="730"/>
                    <a:pt x="873" y="733"/>
                    <a:pt x="868" y="733"/>
                  </a:cubicBezTo>
                  <a:cubicBezTo>
                    <a:pt x="863" y="733"/>
                    <a:pt x="861" y="733"/>
                    <a:pt x="854" y="740"/>
                  </a:cubicBezTo>
                  <a:cubicBezTo>
                    <a:pt x="847" y="747"/>
                    <a:pt x="848" y="749"/>
                    <a:pt x="852" y="753"/>
                  </a:cubicBezTo>
                  <a:cubicBezTo>
                    <a:pt x="856" y="756"/>
                    <a:pt x="862" y="755"/>
                    <a:pt x="867" y="750"/>
                  </a:cubicBezTo>
                  <a:cubicBezTo>
                    <a:pt x="873" y="745"/>
                    <a:pt x="872" y="741"/>
                    <a:pt x="878" y="741"/>
                  </a:cubicBezTo>
                  <a:cubicBezTo>
                    <a:pt x="883" y="741"/>
                    <a:pt x="898" y="736"/>
                    <a:pt x="904" y="734"/>
                  </a:cubicBezTo>
                  <a:cubicBezTo>
                    <a:pt x="910" y="732"/>
                    <a:pt x="906" y="731"/>
                    <a:pt x="906" y="728"/>
                  </a:cubicBezTo>
                  <a:cubicBezTo>
                    <a:pt x="906" y="725"/>
                    <a:pt x="917" y="725"/>
                    <a:pt x="921" y="723"/>
                  </a:cubicBezTo>
                  <a:cubicBezTo>
                    <a:pt x="925" y="720"/>
                    <a:pt x="920" y="718"/>
                    <a:pt x="917" y="718"/>
                  </a:cubicBezTo>
                  <a:close/>
                  <a:moveTo>
                    <a:pt x="266" y="394"/>
                  </a:moveTo>
                  <a:cubicBezTo>
                    <a:pt x="260" y="402"/>
                    <a:pt x="257" y="403"/>
                    <a:pt x="251" y="402"/>
                  </a:cubicBezTo>
                  <a:cubicBezTo>
                    <a:pt x="244" y="401"/>
                    <a:pt x="240" y="404"/>
                    <a:pt x="243" y="407"/>
                  </a:cubicBezTo>
                  <a:cubicBezTo>
                    <a:pt x="246" y="409"/>
                    <a:pt x="247" y="411"/>
                    <a:pt x="240" y="413"/>
                  </a:cubicBezTo>
                  <a:cubicBezTo>
                    <a:pt x="233" y="414"/>
                    <a:pt x="228" y="420"/>
                    <a:pt x="225" y="419"/>
                  </a:cubicBezTo>
                  <a:cubicBezTo>
                    <a:pt x="223" y="418"/>
                    <a:pt x="237" y="408"/>
                    <a:pt x="234" y="405"/>
                  </a:cubicBezTo>
                  <a:cubicBezTo>
                    <a:pt x="230" y="402"/>
                    <a:pt x="220" y="410"/>
                    <a:pt x="220" y="413"/>
                  </a:cubicBezTo>
                  <a:cubicBezTo>
                    <a:pt x="220" y="417"/>
                    <a:pt x="214" y="417"/>
                    <a:pt x="210" y="417"/>
                  </a:cubicBezTo>
                  <a:cubicBezTo>
                    <a:pt x="206" y="416"/>
                    <a:pt x="201" y="413"/>
                    <a:pt x="205" y="412"/>
                  </a:cubicBezTo>
                  <a:cubicBezTo>
                    <a:pt x="209" y="412"/>
                    <a:pt x="206" y="408"/>
                    <a:pt x="211" y="406"/>
                  </a:cubicBezTo>
                  <a:cubicBezTo>
                    <a:pt x="217" y="404"/>
                    <a:pt x="210" y="401"/>
                    <a:pt x="212" y="399"/>
                  </a:cubicBezTo>
                  <a:cubicBezTo>
                    <a:pt x="214" y="397"/>
                    <a:pt x="224" y="401"/>
                    <a:pt x="224" y="397"/>
                  </a:cubicBezTo>
                  <a:cubicBezTo>
                    <a:pt x="225" y="393"/>
                    <a:pt x="214" y="390"/>
                    <a:pt x="210" y="392"/>
                  </a:cubicBezTo>
                  <a:cubicBezTo>
                    <a:pt x="207" y="394"/>
                    <a:pt x="198" y="400"/>
                    <a:pt x="188" y="396"/>
                  </a:cubicBezTo>
                  <a:cubicBezTo>
                    <a:pt x="185" y="394"/>
                    <a:pt x="213" y="391"/>
                    <a:pt x="218" y="387"/>
                  </a:cubicBezTo>
                  <a:cubicBezTo>
                    <a:pt x="223" y="382"/>
                    <a:pt x="244" y="377"/>
                    <a:pt x="246" y="381"/>
                  </a:cubicBezTo>
                  <a:cubicBezTo>
                    <a:pt x="248" y="385"/>
                    <a:pt x="235" y="388"/>
                    <a:pt x="241" y="392"/>
                  </a:cubicBezTo>
                  <a:cubicBezTo>
                    <a:pt x="247" y="395"/>
                    <a:pt x="258" y="393"/>
                    <a:pt x="260" y="389"/>
                  </a:cubicBezTo>
                  <a:cubicBezTo>
                    <a:pt x="262" y="385"/>
                    <a:pt x="273" y="386"/>
                    <a:pt x="266" y="394"/>
                  </a:cubicBezTo>
                  <a:close/>
                  <a:moveTo>
                    <a:pt x="329" y="474"/>
                  </a:moveTo>
                  <a:cubicBezTo>
                    <a:pt x="322" y="481"/>
                    <a:pt x="322" y="479"/>
                    <a:pt x="315" y="480"/>
                  </a:cubicBezTo>
                  <a:cubicBezTo>
                    <a:pt x="309" y="482"/>
                    <a:pt x="314" y="488"/>
                    <a:pt x="306" y="489"/>
                  </a:cubicBezTo>
                  <a:cubicBezTo>
                    <a:pt x="298" y="490"/>
                    <a:pt x="278" y="490"/>
                    <a:pt x="275" y="486"/>
                  </a:cubicBezTo>
                  <a:cubicBezTo>
                    <a:pt x="274" y="484"/>
                    <a:pt x="286" y="485"/>
                    <a:pt x="287" y="482"/>
                  </a:cubicBezTo>
                  <a:cubicBezTo>
                    <a:pt x="288" y="479"/>
                    <a:pt x="291" y="473"/>
                    <a:pt x="296" y="473"/>
                  </a:cubicBezTo>
                  <a:cubicBezTo>
                    <a:pt x="301" y="473"/>
                    <a:pt x="300" y="467"/>
                    <a:pt x="292" y="463"/>
                  </a:cubicBezTo>
                  <a:cubicBezTo>
                    <a:pt x="284" y="459"/>
                    <a:pt x="304" y="456"/>
                    <a:pt x="308" y="463"/>
                  </a:cubicBezTo>
                  <a:cubicBezTo>
                    <a:pt x="313" y="469"/>
                    <a:pt x="321" y="473"/>
                    <a:pt x="326" y="469"/>
                  </a:cubicBezTo>
                  <a:cubicBezTo>
                    <a:pt x="330" y="464"/>
                    <a:pt x="356" y="452"/>
                    <a:pt x="356" y="458"/>
                  </a:cubicBezTo>
                  <a:cubicBezTo>
                    <a:pt x="356" y="464"/>
                    <a:pt x="337" y="468"/>
                    <a:pt x="329" y="474"/>
                  </a:cubicBezTo>
                  <a:close/>
                  <a:moveTo>
                    <a:pt x="503" y="656"/>
                  </a:moveTo>
                  <a:cubicBezTo>
                    <a:pt x="498" y="657"/>
                    <a:pt x="504" y="642"/>
                    <a:pt x="494" y="636"/>
                  </a:cubicBezTo>
                  <a:cubicBezTo>
                    <a:pt x="482" y="630"/>
                    <a:pt x="477" y="618"/>
                    <a:pt x="477" y="611"/>
                  </a:cubicBezTo>
                  <a:cubicBezTo>
                    <a:pt x="477" y="605"/>
                    <a:pt x="487" y="602"/>
                    <a:pt x="491" y="607"/>
                  </a:cubicBezTo>
                  <a:cubicBezTo>
                    <a:pt x="495" y="612"/>
                    <a:pt x="501" y="632"/>
                    <a:pt x="504" y="639"/>
                  </a:cubicBezTo>
                  <a:cubicBezTo>
                    <a:pt x="508" y="645"/>
                    <a:pt x="508" y="656"/>
                    <a:pt x="503" y="656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30" name="Freeform 125"/>
            <p:cNvSpPr>
              <a:spLocks noEditPoints="1" noChangeArrowheads="1"/>
            </p:cNvSpPr>
            <p:nvPr/>
          </p:nvSpPr>
          <p:spPr bwMode="auto">
            <a:xfrm>
              <a:off x="0" y="574675"/>
              <a:ext cx="2192345" cy="1346202"/>
            </a:xfrm>
            <a:custGeom>
              <a:avLst/>
              <a:gdLst>
                <a:gd name="T0" fmla="*/ 350 w 1147"/>
                <a:gd name="T1" fmla="*/ 230 h 705"/>
                <a:gd name="T2" fmla="*/ 306 w 1147"/>
                <a:gd name="T3" fmla="*/ 35 h 705"/>
                <a:gd name="T4" fmla="*/ 185 w 1147"/>
                <a:gd name="T5" fmla="*/ 21 h 705"/>
                <a:gd name="T6" fmla="*/ 135 w 1147"/>
                <a:gd name="T7" fmla="*/ 10 h 705"/>
                <a:gd name="T8" fmla="*/ 93 w 1147"/>
                <a:gd name="T9" fmla="*/ 21 h 705"/>
                <a:gd name="T10" fmla="*/ 19 w 1147"/>
                <a:gd name="T11" fmla="*/ 59 h 705"/>
                <a:gd name="T12" fmla="*/ 71 w 1147"/>
                <a:gd name="T13" fmla="*/ 103 h 705"/>
                <a:gd name="T14" fmla="*/ 17 w 1147"/>
                <a:gd name="T15" fmla="*/ 106 h 705"/>
                <a:gd name="T16" fmla="*/ 59 w 1147"/>
                <a:gd name="T17" fmla="*/ 136 h 705"/>
                <a:gd name="T18" fmla="*/ 43 w 1147"/>
                <a:gd name="T19" fmla="*/ 158 h 705"/>
                <a:gd name="T20" fmla="*/ 45 w 1147"/>
                <a:gd name="T21" fmla="*/ 219 h 705"/>
                <a:gd name="T22" fmla="*/ 96 w 1147"/>
                <a:gd name="T23" fmla="*/ 236 h 705"/>
                <a:gd name="T24" fmla="*/ 102 w 1147"/>
                <a:gd name="T25" fmla="*/ 269 h 705"/>
                <a:gd name="T26" fmla="*/ 84 w 1147"/>
                <a:gd name="T27" fmla="*/ 287 h 705"/>
                <a:gd name="T28" fmla="*/ 147 w 1147"/>
                <a:gd name="T29" fmla="*/ 250 h 705"/>
                <a:gd name="T30" fmla="*/ 173 w 1147"/>
                <a:gd name="T31" fmla="*/ 213 h 705"/>
                <a:gd name="T32" fmla="*/ 191 w 1147"/>
                <a:gd name="T33" fmla="*/ 201 h 705"/>
                <a:gd name="T34" fmla="*/ 226 w 1147"/>
                <a:gd name="T35" fmla="*/ 215 h 705"/>
                <a:gd name="T36" fmla="*/ 248 w 1147"/>
                <a:gd name="T37" fmla="*/ 202 h 705"/>
                <a:gd name="T38" fmla="*/ 276 w 1147"/>
                <a:gd name="T39" fmla="*/ 213 h 705"/>
                <a:gd name="T40" fmla="*/ 340 w 1147"/>
                <a:gd name="T41" fmla="*/ 232 h 705"/>
                <a:gd name="T42" fmla="*/ 375 w 1147"/>
                <a:gd name="T43" fmla="*/ 248 h 705"/>
                <a:gd name="T44" fmla="*/ 376 w 1147"/>
                <a:gd name="T45" fmla="*/ 261 h 705"/>
                <a:gd name="T46" fmla="*/ 389 w 1147"/>
                <a:gd name="T47" fmla="*/ 263 h 705"/>
                <a:gd name="T48" fmla="*/ 401 w 1147"/>
                <a:gd name="T49" fmla="*/ 274 h 705"/>
                <a:gd name="T50" fmla="*/ 396 w 1147"/>
                <a:gd name="T51" fmla="*/ 300 h 705"/>
                <a:gd name="T52" fmla="*/ 421 w 1147"/>
                <a:gd name="T53" fmla="*/ 299 h 705"/>
                <a:gd name="T54" fmla="*/ 15 w 1147"/>
                <a:gd name="T55" fmla="*/ 313 h 705"/>
                <a:gd name="T56" fmla="*/ 178 w 1147"/>
                <a:gd name="T57" fmla="*/ 240 h 705"/>
                <a:gd name="T58" fmla="*/ 177 w 1147"/>
                <a:gd name="T59" fmla="*/ 256 h 705"/>
                <a:gd name="T60" fmla="*/ 25 w 1147"/>
                <a:gd name="T61" fmla="*/ 219 h 705"/>
                <a:gd name="T62" fmla="*/ 1094 w 1147"/>
                <a:gd name="T63" fmla="*/ 443 h 705"/>
                <a:gd name="T64" fmla="*/ 1010 w 1147"/>
                <a:gd name="T65" fmla="*/ 472 h 705"/>
                <a:gd name="T66" fmla="*/ 970 w 1147"/>
                <a:gd name="T67" fmla="*/ 473 h 705"/>
                <a:gd name="T68" fmla="*/ 926 w 1147"/>
                <a:gd name="T69" fmla="*/ 471 h 705"/>
                <a:gd name="T70" fmla="*/ 954 w 1147"/>
                <a:gd name="T71" fmla="*/ 426 h 705"/>
                <a:gd name="T72" fmla="*/ 902 w 1147"/>
                <a:gd name="T73" fmla="*/ 410 h 705"/>
                <a:gd name="T74" fmla="*/ 864 w 1147"/>
                <a:gd name="T75" fmla="*/ 397 h 705"/>
                <a:gd name="T76" fmla="*/ 516 w 1147"/>
                <a:gd name="T77" fmla="*/ 388 h 705"/>
                <a:gd name="T78" fmla="*/ 510 w 1147"/>
                <a:gd name="T79" fmla="*/ 395 h 705"/>
                <a:gd name="T80" fmla="*/ 501 w 1147"/>
                <a:gd name="T81" fmla="*/ 436 h 705"/>
                <a:gd name="T82" fmla="*/ 513 w 1147"/>
                <a:gd name="T83" fmla="*/ 539 h 705"/>
                <a:gd name="T84" fmla="*/ 557 w 1147"/>
                <a:gd name="T85" fmla="*/ 590 h 705"/>
                <a:gd name="T86" fmla="*/ 647 w 1147"/>
                <a:gd name="T87" fmla="*/ 625 h 705"/>
                <a:gd name="T88" fmla="*/ 724 w 1147"/>
                <a:gd name="T89" fmla="*/ 647 h 705"/>
                <a:gd name="T90" fmla="*/ 783 w 1147"/>
                <a:gd name="T91" fmla="*/ 685 h 705"/>
                <a:gd name="T92" fmla="*/ 818 w 1147"/>
                <a:gd name="T93" fmla="*/ 658 h 705"/>
                <a:gd name="T94" fmla="*/ 862 w 1147"/>
                <a:gd name="T95" fmla="*/ 644 h 705"/>
                <a:gd name="T96" fmla="*/ 889 w 1147"/>
                <a:gd name="T97" fmla="*/ 641 h 705"/>
                <a:gd name="T98" fmla="*/ 944 w 1147"/>
                <a:gd name="T99" fmla="*/ 645 h 705"/>
                <a:gd name="T100" fmla="*/ 983 w 1147"/>
                <a:gd name="T101" fmla="*/ 699 h 705"/>
                <a:gd name="T102" fmla="*/ 994 w 1147"/>
                <a:gd name="T103" fmla="*/ 608 h 705"/>
                <a:gd name="T104" fmla="*/ 1036 w 1147"/>
                <a:gd name="T105" fmla="*/ 571 h 705"/>
                <a:gd name="T106" fmla="*/ 1032 w 1147"/>
                <a:gd name="T107" fmla="*/ 539 h 705"/>
                <a:gd name="T108" fmla="*/ 1049 w 1147"/>
                <a:gd name="T109" fmla="*/ 541 h 705"/>
                <a:gd name="T110" fmla="*/ 1088 w 1147"/>
                <a:gd name="T111" fmla="*/ 499 h 705"/>
                <a:gd name="T112" fmla="*/ 1102 w 1147"/>
                <a:gd name="T113" fmla="*/ 475 h 705"/>
                <a:gd name="T114" fmla="*/ 1137 w 1147"/>
                <a:gd name="T115" fmla="*/ 413 h 70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147"/>
                <a:gd name="T175" fmla="*/ 0 h 705"/>
                <a:gd name="T176" fmla="*/ 1147 w 1147"/>
                <a:gd name="T177" fmla="*/ 705 h 70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147" h="705">
                  <a:moveTo>
                    <a:pt x="431" y="286"/>
                  </a:moveTo>
                  <a:cubicBezTo>
                    <a:pt x="432" y="281"/>
                    <a:pt x="433" y="279"/>
                    <a:pt x="420" y="274"/>
                  </a:cubicBezTo>
                  <a:cubicBezTo>
                    <a:pt x="407" y="269"/>
                    <a:pt x="409" y="265"/>
                    <a:pt x="400" y="250"/>
                  </a:cubicBezTo>
                  <a:cubicBezTo>
                    <a:pt x="391" y="235"/>
                    <a:pt x="376" y="228"/>
                    <a:pt x="376" y="222"/>
                  </a:cubicBezTo>
                  <a:cubicBezTo>
                    <a:pt x="376" y="217"/>
                    <a:pt x="360" y="217"/>
                    <a:pt x="360" y="222"/>
                  </a:cubicBezTo>
                  <a:cubicBezTo>
                    <a:pt x="360" y="226"/>
                    <a:pt x="354" y="227"/>
                    <a:pt x="350" y="230"/>
                  </a:cubicBezTo>
                  <a:cubicBezTo>
                    <a:pt x="346" y="232"/>
                    <a:pt x="345" y="228"/>
                    <a:pt x="341" y="224"/>
                  </a:cubicBezTo>
                  <a:cubicBezTo>
                    <a:pt x="338" y="220"/>
                    <a:pt x="330" y="215"/>
                    <a:pt x="330" y="213"/>
                  </a:cubicBezTo>
                  <a:cubicBezTo>
                    <a:pt x="330" y="210"/>
                    <a:pt x="328" y="204"/>
                    <a:pt x="322" y="207"/>
                  </a:cubicBezTo>
                  <a:cubicBezTo>
                    <a:pt x="317" y="210"/>
                    <a:pt x="314" y="207"/>
                    <a:pt x="312" y="209"/>
                  </a:cubicBezTo>
                  <a:cubicBezTo>
                    <a:pt x="310" y="211"/>
                    <a:pt x="306" y="208"/>
                    <a:pt x="306" y="208"/>
                  </a:cubicBezTo>
                  <a:cubicBezTo>
                    <a:pt x="306" y="35"/>
                    <a:pt x="306" y="35"/>
                    <a:pt x="306" y="35"/>
                  </a:cubicBezTo>
                  <a:cubicBezTo>
                    <a:pt x="304" y="35"/>
                    <a:pt x="302" y="34"/>
                    <a:pt x="301" y="34"/>
                  </a:cubicBezTo>
                  <a:cubicBezTo>
                    <a:pt x="294" y="31"/>
                    <a:pt x="283" y="26"/>
                    <a:pt x="277" y="27"/>
                  </a:cubicBezTo>
                  <a:cubicBezTo>
                    <a:pt x="271" y="29"/>
                    <a:pt x="260" y="30"/>
                    <a:pt x="256" y="28"/>
                  </a:cubicBezTo>
                  <a:cubicBezTo>
                    <a:pt x="252" y="26"/>
                    <a:pt x="246" y="24"/>
                    <a:pt x="238" y="26"/>
                  </a:cubicBezTo>
                  <a:cubicBezTo>
                    <a:pt x="230" y="27"/>
                    <a:pt x="225" y="21"/>
                    <a:pt x="214" y="19"/>
                  </a:cubicBezTo>
                  <a:cubicBezTo>
                    <a:pt x="204" y="16"/>
                    <a:pt x="189" y="19"/>
                    <a:pt x="185" y="21"/>
                  </a:cubicBezTo>
                  <a:cubicBezTo>
                    <a:pt x="182" y="22"/>
                    <a:pt x="183" y="17"/>
                    <a:pt x="178" y="17"/>
                  </a:cubicBezTo>
                  <a:cubicBezTo>
                    <a:pt x="174" y="18"/>
                    <a:pt x="177" y="15"/>
                    <a:pt x="175" y="12"/>
                  </a:cubicBezTo>
                  <a:cubicBezTo>
                    <a:pt x="172" y="8"/>
                    <a:pt x="160" y="11"/>
                    <a:pt x="155" y="12"/>
                  </a:cubicBezTo>
                  <a:cubicBezTo>
                    <a:pt x="151" y="12"/>
                    <a:pt x="149" y="10"/>
                    <a:pt x="150" y="7"/>
                  </a:cubicBezTo>
                  <a:cubicBezTo>
                    <a:pt x="150" y="5"/>
                    <a:pt x="146" y="6"/>
                    <a:pt x="144" y="9"/>
                  </a:cubicBezTo>
                  <a:cubicBezTo>
                    <a:pt x="142" y="12"/>
                    <a:pt x="137" y="12"/>
                    <a:pt x="135" y="10"/>
                  </a:cubicBezTo>
                  <a:cubicBezTo>
                    <a:pt x="133" y="8"/>
                    <a:pt x="139" y="8"/>
                    <a:pt x="140" y="5"/>
                  </a:cubicBezTo>
                  <a:cubicBezTo>
                    <a:pt x="140" y="3"/>
                    <a:pt x="133" y="2"/>
                    <a:pt x="131" y="1"/>
                  </a:cubicBezTo>
                  <a:cubicBezTo>
                    <a:pt x="128" y="0"/>
                    <a:pt x="124" y="4"/>
                    <a:pt x="119" y="8"/>
                  </a:cubicBezTo>
                  <a:cubicBezTo>
                    <a:pt x="114" y="13"/>
                    <a:pt x="106" y="13"/>
                    <a:pt x="101" y="12"/>
                  </a:cubicBezTo>
                  <a:cubicBezTo>
                    <a:pt x="96" y="12"/>
                    <a:pt x="90" y="13"/>
                    <a:pt x="91" y="15"/>
                  </a:cubicBezTo>
                  <a:cubicBezTo>
                    <a:pt x="91" y="18"/>
                    <a:pt x="97" y="18"/>
                    <a:pt x="93" y="21"/>
                  </a:cubicBezTo>
                  <a:cubicBezTo>
                    <a:pt x="90" y="25"/>
                    <a:pt x="88" y="17"/>
                    <a:pt x="85" y="20"/>
                  </a:cubicBezTo>
                  <a:cubicBezTo>
                    <a:pt x="81" y="24"/>
                    <a:pt x="71" y="24"/>
                    <a:pt x="68" y="23"/>
                  </a:cubicBezTo>
                  <a:cubicBezTo>
                    <a:pt x="66" y="23"/>
                    <a:pt x="58" y="32"/>
                    <a:pt x="55" y="34"/>
                  </a:cubicBezTo>
                  <a:cubicBezTo>
                    <a:pt x="53" y="37"/>
                    <a:pt x="57" y="39"/>
                    <a:pt x="50" y="46"/>
                  </a:cubicBezTo>
                  <a:cubicBezTo>
                    <a:pt x="44" y="54"/>
                    <a:pt x="26" y="52"/>
                    <a:pt x="22" y="52"/>
                  </a:cubicBezTo>
                  <a:cubicBezTo>
                    <a:pt x="18" y="52"/>
                    <a:pt x="21" y="56"/>
                    <a:pt x="19" y="59"/>
                  </a:cubicBezTo>
                  <a:cubicBezTo>
                    <a:pt x="17" y="62"/>
                    <a:pt x="21" y="64"/>
                    <a:pt x="31" y="67"/>
                  </a:cubicBezTo>
                  <a:cubicBezTo>
                    <a:pt x="42" y="70"/>
                    <a:pt x="49" y="83"/>
                    <a:pt x="50" y="87"/>
                  </a:cubicBezTo>
                  <a:cubicBezTo>
                    <a:pt x="51" y="90"/>
                    <a:pt x="64" y="86"/>
                    <a:pt x="69" y="87"/>
                  </a:cubicBezTo>
                  <a:cubicBezTo>
                    <a:pt x="74" y="88"/>
                    <a:pt x="68" y="95"/>
                    <a:pt x="73" y="97"/>
                  </a:cubicBezTo>
                  <a:cubicBezTo>
                    <a:pt x="77" y="99"/>
                    <a:pt x="83" y="96"/>
                    <a:pt x="85" y="99"/>
                  </a:cubicBezTo>
                  <a:cubicBezTo>
                    <a:pt x="86" y="103"/>
                    <a:pt x="76" y="99"/>
                    <a:pt x="71" y="103"/>
                  </a:cubicBezTo>
                  <a:cubicBezTo>
                    <a:pt x="66" y="107"/>
                    <a:pt x="64" y="109"/>
                    <a:pt x="62" y="106"/>
                  </a:cubicBezTo>
                  <a:cubicBezTo>
                    <a:pt x="60" y="103"/>
                    <a:pt x="51" y="105"/>
                    <a:pt x="47" y="105"/>
                  </a:cubicBezTo>
                  <a:cubicBezTo>
                    <a:pt x="43" y="106"/>
                    <a:pt x="47" y="100"/>
                    <a:pt x="47" y="98"/>
                  </a:cubicBezTo>
                  <a:cubicBezTo>
                    <a:pt x="47" y="95"/>
                    <a:pt x="41" y="93"/>
                    <a:pt x="33" y="98"/>
                  </a:cubicBezTo>
                  <a:cubicBezTo>
                    <a:pt x="25" y="103"/>
                    <a:pt x="28" y="101"/>
                    <a:pt x="27" y="105"/>
                  </a:cubicBezTo>
                  <a:cubicBezTo>
                    <a:pt x="26" y="109"/>
                    <a:pt x="22" y="103"/>
                    <a:pt x="17" y="106"/>
                  </a:cubicBezTo>
                  <a:cubicBezTo>
                    <a:pt x="12" y="109"/>
                    <a:pt x="3" y="111"/>
                    <a:pt x="2" y="115"/>
                  </a:cubicBezTo>
                  <a:cubicBezTo>
                    <a:pt x="0" y="118"/>
                    <a:pt x="13" y="120"/>
                    <a:pt x="18" y="121"/>
                  </a:cubicBezTo>
                  <a:cubicBezTo>
                    <a:pt x="23" y="122"/>
                    <a:pt x="12" y="125"/>
                    <a:pt x="16" y="127"/>
                  </a:cubicBezTo>
                  <a:cubicBezTo>
                    <a:pt x="20" y="128"/>
                    <a:pt x="18" y="132"/>
                    <a:pt x="25" y="135"/>
                  </a:cubicBezTo>
                  <a:cubicBezTo>
                    <a:pt x="31" y="138"/>
                    <a:pt x="45" y="135"/>
                    <a:pt x="49" y="135"/>
                  </a:cubicBezTo>
                  <a:cubicBezTo>
                    <a:pt x="52" y="135"/>
                    <a:pt x="56" y="139"/>
                    <a:pt x="59" y="136"/>
                  </a:cubicBezTo>
                  <a:cubicBezTo>
                    <a:pt x="62" y="133"/>
                    <a:pt x="73" y="124"/>
                    <a:pt x="79" y="129"/>
                  </a:cubicBezTo>
                  <a:cubicBezTo>
                    <a:pt x="85" y="134"/>
                    <a:pt x="73" y="134"/>
                    <a:pt x="76" y="137"/>
                  </a:cubicBezTo>
                  <a:cubicBezTo>
                    <a:pt x="79" y="140"/>
                    <a:pt x="82" y="148"/>
                    <a:pt x="77" y="152"/>
                  </a:cubicBezTo>
                  <a:cubicBezTo>
                    <a:pt x="71" y="156"/>
                    <a:pt x="66" y="153"/>
                    <a:pt x="63" y="153"/>
                  </a:cubicBezTo>
                  <a:cubicBezTo>
                    <a:pt x="60" y="153"/>
                    <a:pt x="62" y="158"/>
                    <a:pt x="57" y="162"/>
                  </a:cubicBezTo>
                  <a:cubicBezTo>
                    <a:pt x="52" y="166"/>
                    <a:pt x="49" y="158"/>
                    <a:pt x="43" y="158"/>
                  </a:cubicBezTo>
                  <a:cubicBezTo>
                    <a:pt x="37" y="158"/>
                    <a:pt x="38" y="166"/>
                    <a:pt x="38" y="170"/>
                  </a:cubicBezTo>
                  <a:cubicBezTo>
                    <a:pt x="39" y="173"/>
                    <a:pt x="29" y="169"/>
                    <a:pt x="27" y="178"/>
                  </a:cubicBezTo>
                  <a:cubicBezTo>
                    <a:pt x="25" y="187"/>
                    <a:pt x="15" y="179"/>
                    <a:pt x="22" y="188"/>
                  </a:cubicBezTo>
                  <a:cubicBezTo>
                    <a:pt x="28" y="197"/>
                    <a:pt x="27" y="191"/>
                    <a:pt x="32" y="195"/>
                  </a:cubicBezTo>
                  <a:cubicBezTo>
                    <a:pt x="37" y="198"/>
                    <a:pt x="26" y="204"/>
                    <a:pt x="31" y="205"/>
                  </a:cubicBezTo>
                  <a:cubicBezTo>
                    <a:pt x="36" y="206"/>
                    <a:pt x="42" y="215"/>
                    <a:pt x="45" y="219"/>
                  </a:cubicBezTo>
                  <a:cubicBezTo>
                    <a:pt x="49" y="222"/>
                    <a:pt x="53" y="217"/>
                    <a:pt x="59" y="217"/>
                  </a:cubicBezTo>
                  <a:cubicBezTo>
                    <a:pt x="64" y="216"/>
                    <a:pt x="61" y="209"/>
                    <a:pt x="64" y="212"/>
                  </a:cubicBezTo>
                  <a:cubicBezTo>
                    <a:pt x="67" y="215"/>
                    <a:pt x="72" y="223"/>
                    <a:pt x="69" y="225"/>
                  </a:cubicBezTo>
                  <a:cubicBezTo>
                    <a:pt x="66" y="227"/>
                    <a:pt x="68" y="233"/>
                    <a:pt x="68" y="236"/>
                  </a:cubicBezTo>
                  <a:cubicBezTo>
                    <a:pt x="67" y="239"/>
                    <a:pt x="79" y="238"/>
                    <a:pt x="80" y="234"/>
                  </a:cubicBezTo>
                  <a:cubicBezTo>
                    <a:pt x="81" y="231"/>
                    <a:pt x="90" y="230"/>
                    <a:pt x="96" y="236"/>
                  </a:cubicBezTo>
                  <a:cubicBezTo>
                    <a:pt x="101" y="241"/>
                    <a:pt x="103" y="242"/>
                    <a:pt x="103" y="238"/>
                  </a:cubicBezTo>
                  <a:cubicBezTo>
                    <a:pt x="103" y="233"/>
                    <a:pt x="107" y="228"/>
                    <a:pt x="107" y="232"/>
                  </a:cubicBezTo>
                  <a:cubicBezTo>
                    <a:pt x="108" y="236"/>
                    <a:pt x="112" y="237"/>
                    <a:pt x="120" y="233"/>
                  </a:cubicBezTo>
                  <a:cubicBezTo>
                    <a:pt x="127" y="230"/>
                    <a:pt x="124" y="234"/>
                    <a:pt x="120" y="239"/>
                  </a:cubicBezTo>
                  <a:cubicBezTo>
                    <a:pt x="114" y="245"/>
                    <a:pt x="120" y="256"/>
                    <a:pt x="116" y="257"/>
                  </a:cubicBezTo>
                  <a:cubicBezTo>
                    <a:pt x="112" y="258"/>
                    <a:pt x="109" y="268"/>
                    <a:pt x="102" y="269"/>
                  </a:cubicBezTo>
                  <a:cubicBezTo>
                    <a:pt x="96" y="269"/>
                    <a:pt x="85" y="282"/>
                    <a:pt x="83" y="284"/>
                  </a:cubicBezTo>
                  <a:cubicBezTo>
                    <a:pt x="82" y="286"/>
                    <a:pt x="68" y="280"/>
                    <a:pt x="66" y="285"/>
                  </a:cubicBezTo>
                  <a:cubicBezTo>
                    <a:pt x="64" y="291"/>
                    <a:pt x="55" y="295"/>
                    <a:pt x="57" y="298"/>
                  </a:cubicBezTo>
                  <a:cubicBezTo>
                    <a:pt x="59" y="299"/>
                    <a:pt x="70" y="293"/>
                    <a:pt x="71" y="290"/>
                  </a:cubicBezTo>
                  <a:cubicBezTo>
                    <a:pt x="71" y="287"/>
                    <a:pt x="73" y="288"/>
                    <a:pt x="75" y="290"/>
                  </a:cubicBezTo>
                  <a:cubicBezTo>
                    <a:pt x="77" y="292"/>
                    <a:pt x="82" y="289"/>
                    <a:pt x="84" y="287"/>
                  </a:cubicBezTo>
                  <a:cubicBezTo>
                    <a:pt x="86" y="285"/>
                    <a:pt x="90" y="286"/>
                    <a:pt x="92" y="286"/>
                  </a:cubicBezTo>
                  <a:cubicBezTo>
                    <a:pt x="95" y="286"/>
                    <a:pt x="96" y="283"/>
                    <a:pt x="102" y="282"/>
                  </a:cubicBezTo>
                  <a:cubicBezTo>
                    <a:pt x="109" y="281"/>
                    <a:pt x="108" y="279"/>
                    <a:pt x="109" y="275"/>
                  </a:cubicBezTo>
                  <a:cubicBezTo>
                    <a:pt x="111" y="272"/>
                    <a:pt x="127" y="264"/>
                    <a:pt x="130" y="264"/>
                  </a:cubicBezTo>
                  <a:cubicBezTo>
                    <a:pt x="133" y="263"/>
                    <a:pt x="131" y="258"/>
                    <a:pt x="134" y="258"/>
                  </a:cubicBezTo>
                  <a:cubicBezTo>
                    <a:pt x="137" y="257"/>
                    <a:pt x="142" y="253"/>
                    <a:pt x="147" y="250"/>
                  </a:cubicBezTo>
                  <a:cubicBezTo>
                    <a:pt x="151" y="246"/>
                    <a:pt x="152" y="248"/>
                    <a:pt x="155" y="247"/>
                  </a:cubicBezTo>
                  <a:cubicBezTo>
                    <a:pt x="158" y="245"/>
                    <a:pt x="156" y="239"/>
                    <a:pt x="159" y="238"/>
                  </a:cubicBezTo>
                  <a:cubicBezTo>
                    <a:pt x="162" y="238"/>
                    <a:pt x="165" y="235"/>
                    <a:pt x="165" y="233"/>
                  </a:cubicBezTo>
                  <a:cubicBezTo>
                    <a:pt x="165" y="230"/>
                    <a:pt x="157" y="230"/>
                    <a:pt x="156" y="228"/>
                  </a:cubicBezTo>
                  <a:cubicBezTo>
                    <a:pt x="155" y="226"/>
                    <a:pt x="162" y="220"/>
                    <a:pt x="165" y="220"/>
                  </a:cubicBezTo>
                  <a:cubicBezTo>
                    <a:pt x="168" y="220"/>
                    <a:pt x="172" y="217"/>
                    <a:pt x="173" y="213"/>
                  </a:cubicBezTo>
                  <a:cubicBezTo>
                    <a:pt x="173" y="209"/>
                    <a:pt x="177" y="209"/>
                    <a:pt x="180" y="205"/>
                  </a:cubicBezTo>
                  <a:cubicBezTo>
                    <a:pt x="183" y="202"/>
                    <a:pt x="183" y="199"/>
                    <a:pt x="186" y="198"/>
                  </a:cubicBezTo>
                  <a:cubicBezTo>
                    <a:pt x="189" y="198"/>
                    <a:pt x="192" y="194"/>
                    <a:pt x="196" y="192"/>
                  </a:cubicBezTo>
                  <a:cubicBezTo>
                    <a:pt x="199" y="190"/>
                    <a:pt x="196" y="194"/>
                    <a:pt x="202" y="194"/>
                  </a:cubicBezTo>
                  <a:cubicBezTo>
                    <a:pt x="209" y="195"/>
                    <a:pt x="208" y="201"/>
                    <a:pt x="203" y="199"/>
                  </a:cubicBezTo>
                  <a:cubicBezTo>
                    <a:pt x="198" y="196"/>
                    <a:pt x="195" y="197"/>
                    <a:pt x="191" y="201"/>
                  </a:cubicBezTo>
                  <a:cubicBezTo>
                    <a:pt x="186" y="205"/>
                    <a:pt x="190" y="206"/>
                    <a:pt x="186" y="211"/>
                  </a:cubicBezTo>
                  <a:cubicBezTo>
                    <a:pt x="183" y="216"/>
                    <a:pt x="183" y="219"/>
                    <a:pt x="187" y="219"/>
                  </a:cubicBezTo>
                  <a:cubicBezTo>
                    <a:pt x="192" y="220"/>
                    <a:pt x="187" y="223"/>
                    <a:pt x="183" y="224"/>
                  </a:cubicBezTo>
                  <a:cubicBezTo>
                    <a:pt x="179" y="226"/>
                    <a:pt x="182" y="228"/>
                    <a:pt x="188" y="228"/>
                  </a:cubicBezTo>
                  <a:cubicBezTo>
                    <a:pt x="193" y="228"/>
                    <a:pt x="202" y="220"/>
                    <a:pt x="210" y="216"/>
                  </a:cubicBezTo>
                  <a:cubicBezTo>
                    <a:pt x="218" y="212"/>
                    <a:pt x="224" y="216"/>
                    <a:pt x="226" y="215"/>
                  </a:cubicBezTo>
                  <a:cubicBezTo>
                    <a:pt x="228" y="214"/>
                    <a:pt x="224" y="211"/>
                    <a:pt x="226" y="209"/>
                  </a:cubicBezTo>
                  <a:cubicBezTo>
                    <a:pt x="229" y="208"/>
                    <a:pt x="223" y="207"/>
                    <a:pt x="221" y="203"/>
                  </a:cubicBezTo>
                  <a:cubicBezTo>
                    <a:pt x="220" y="198"/>
                    <a:pt x="224" y="201"/>
                    <a:pt x="225" y="197"/>
                  </a:cubicBezTo>
                  <a:cubicBezTo>
                    <a:pt x="226" y="193"/>
                    <a:pt x="229" y="195"/>
                    <a:pt x="231" y="197"/>
                  </a:cubicBezTo>
                  <a:cubicBezTo>
                    <a:pt x="234" y="198"/>
                    <a:pt x="237" y="195"/>
                    <a:pt x="240" y="200"/>
                  </a:cubicBezTo>
                  <a:cubicBezTo>
                    <a:pt x="242" y="204"/>
                    <a:pt x="244" y="198"/>
                    <a:pt x="248" y="202"/>
                  </a:cubicBezTo>
                  <a:cubicBezTo>
                    <a:pt x="252" y="205"/>
                    <a:pt x="248" y="204"/>
                    <a:pt x="243" y="205"/>
                  </a:cubicBezTo>
                  <a:cubicBezTo>
                    <a:pt x="239" y="206"/>
                    <a:pt x="241" y="212"/>
                    <a:pt x="245" y="209"/>
                  </a:cubicBezTo>
                  <a:cubicBezTo>
                    <a:pt x="248" y="207"/>
                    <a:pt x="251" y="205"/>
                    <a:pt x="254" y="208"/>
                  </a:cubicBezTo>
                  <a:cubicBezTo>
                    <a:pt x="257" y="210"/>
                    <a:pt x="258" y="209"/>
                    <a:pt x="260" y="207"/>
                  </a:cubicBezTo>
                  <a:cubicBezTo>
                    <a:pt x="263" y="204"/>
                    <a:pt x="263" y="207"/>
                    <a:pt x="263" y="209"/>
                  </a:cubicBezTo>
                  <a:cubicBezTo>
                    <a:pt x="263" y="211"/>
                    <a:pt x="268" y="212"/>
                    <a:pt x="276" y="213"/>
                  </a:cubicBezTo>
                  <a:cubicBezTo>
                    <a:pt x="283" y="214"/>
                    <a:pt x="297" y="212"/>
                    <a:pt x="300" y="212"/>
                  </a:cubicBezTo>
                  <a:cubicBezTo>
                    <a:pt x="304" y="212"/>
                    <a:pt x="302" y="217"/>
                    <a:pt x="310" y="219"/>
                  </a:cubicBezTo>
                  <a:cubicBezTo>
                    <a:pt x="318" y="220"/>
                    <a:pt x="320" y="211"/>
                    <a:pt x="324" y="214"/>
                  </a:cubicBezTo>
                  <a:cubicBezTo>
                    <a:pt x="328" y="218"/>
                    <a:pt x="324" y="219"/>
                    <a:pt x="322" y="221"/>
                  </a:cubicBezTo>
                  <a:cubicBezTo>
                    <a:pt x="319" y="224"/>
                    <a:pt x="324" y="224"/>
                    <a:pt x="327" y="225"/>
                  </a:cubicBezTo>
                  <a:cubicBezTo>
                    <a:pt x="330" y="227"/>
                    <a:pt x="337" y="229"/>
                    <a:pt x="340" y="232"/>
                  </a:cubicBezTo>
                  <a:cubicBezTo>
                    <a:pt x="344" y="235"/>
                    <a:pt x="346" y="239"/>
                    <a:pt x="354" y="243"/>
                  </a:cubicBezTo>
                  <a:cubicBezTo>
                    <a:pt x="362" y="247"/>
                    <a:pt x="354" y="233"/>
                    <a:pt x="360" y="237"/>
                  </a:cubicBezTo>
                  <a:cubicBezTo>
                    <a:pt x="366" y="242"/>
                    <a:pt x="364" y="237"/>
                    <a:pt x="369" y="242"/>
                  </a:cubicBezTo>
                  <a:cubicBezTo>
                    <a:pt x="374" y="246"/>
                    <a:pt x="372" y="240"/>
                    <a:pt x="370" y="232"/>
                  </a:cubicBezTo>
                  <a:cubicBezTo>
                    <a:pt x="368" y="225"/>
                    <a:pt x="372" y="230"/>
                    <a:pt x="375" y="233"/>
                  </a:cubicBezTo>
                  <a:cubicBezTo>
                    <a:pt x="377" y="237"/>
                    <a:pt x="377" y="244"/>
                    <a:pt x="375" y="248"/>
                  </a:cubicBezTo>
                  <a:cubicBezTo>
                    <a:pt x="374" y="253"/>
                    <a:pt x="366" y="249"/>
                    <a:pt x="367" y="246"/>
                  </a:cubicBezTo>
                  <a:cubicBezTo>
                    <a:pt x="368" y="244"/>
                    <a:pt x="360" y="245"/>
                    <a:pt x="359" y="248"/>
                  </a:cubicBezTo>
                  <a:cubicBezTo>
                    <a:pt x="359" y="252"/>
                    <a:pt x="365" y="259"/>
                    <a:pt x="369" y="259"/>
                  </a:cubicBezTo>
                  <a:cubicBezTo>
                    <a:pt x="373" y="260"/>
                    <a:pt x="370" y="266"/>
                    <a:pt x="372" y="267"/>
                  </a:cubicBezTo>
                  <a:cubicBezTo>
                    <a:pt x="376" y="268"/>
                    <a:pt x="375" y="275"/>
                    <a:pt x="377" y="274"/>
                  </a:cubicBezTo>
                  <a:cubicBezTo>
                    <a:pt x="379" y="273"/>
                    <a:pt x="379" y="265"/>
                    <a:pt x="376" y="261"/>
                  </a:cubicBezTo>
                  <a:cubicBezTo>
                    <a:pt x="374" y="258"/>
                    <a:pt x="375" y="253"/>
                    <a:pt x="378" y="254"/>
                  </a:cubicBezTo>
                  <a:cubicBezTo>
                    <a:pt x="381" y="255"/>
                    <a:pt x="378" y="260"/>
                    <a:pt x="380" y="262"/>
                  </a:cubicBezTo>
                  <a:cubicBezTo>
                    <a:pt x="381" y="264"/>
                    <a:pt x="383" y="260"/>
                    <a:pt x="386" y="258"/>
                  </a:cubicBezTo>
                  <a:cubicBezTo>
                    <a:pt x="390" y="256"/>
                    <a:pt x="385" y="250"/>
                    <a:pt x="386" y="247"/>
                  </a:cubicBezTo>
                  <a:cubicBezTo>
                    <a:pt x="387" y="244"/>
                    <a:pt x="391" y="250"/>
                    <a:pt x="393" y="255"/>
                  </a:cubicBezTo>
                  <a:cubicBezTo>
                    <a:pt x="394" y="260"/>
                    <a:pt x="389" y="260"/>
                    <a:pt x="389" y="263"/>
                  </a:cubicBezTo>
                  <a:cubicBezTo>
                    <a:pt x="389" y="266"/>
                    <a:pt x="384" y="264"/>
                    <a:pt x="383" y="266"/>
                  </a:cubicBezTo>
                  <a:cubicBezTo>
                    <a:pt x="381" y="267"/>
                    <a:pt x="382" y="277"/>
                    <a:pt x="384" y="278"/>
                  </a:cubicBezTo>
                  <a:cubicBezTo>
                    <a:pt x="386" y="278"/>
                    <a:pt x="387" y="269"/>
                    <a:pt x="389" y="274"/>
                  </a:cubicBezTo>
                  <a:cubicBezTo>
                    <a:pt x="390" y="278"/>
                    <a:pt x="395" y="268"/>
                    <a:pt x="396" y="272"/>
                  </a:cubicBezTo>
                  <a:cubicBezTo>
                    <a:pt x="397" y="276"/>
                    <a:pt x="403" y="281"/>
                    <a:pt x="405" y="280"/>
                  </a:cubicBezTo>
                  <a:cubicBezTo>
                    <a:pt x="408" y="279"/>
                    <a:pt x="404" y="274"/>
                    <a:pt x="401" y="274"/>
                  </a:cubicBezTo>
                  <a:cubicBezTo>
                    <a:pt x="397" y="274"/>
                    <a:pt x="398" y="268"/>
                    <a:pt x="401" y="268"/>
                  </a:cubicBezTo>
                  <a:cubicBezTo>
                    <a:pt x="404" y="268"/>
                    <a:pt x="410" y="276"/>
                    <a:pt x="410" y="279"/>
                  </a:cubicBezTo>
                  <a:cubicBezTo>
                    <a:pt x="410" y="282"/>
                    <a:pt x="407" y="282"/>
                    <a:pt x="404" y="285"/>
                  </a:cubicBezTo>
                  <a:cubicBezTo>
                    <a:pt x="401" y="288"/>
                    <a:pt x="398" y="280"/>
                    <a:pt x="394" y="280"/>
                  </a:cubicBezTo>
                  <a:cubicBezTo>
                    <a:pt x="391" y="280"/>
                    <a:pt x="394" y="285"/>
                    <a:pt x="396" y="289"/>
                  </a:cubicBezTo>
                  <a:cubicBezTo>
                    <a:pt x="397" y="292"/>
                    <a:pt x="392" y="297"/>
                    <a:pt x="396" y="300"/>
                  </a:cubicBezTo>
                  <a:cubicBezTo>
                    <a:pt x="400" y="303"/>
                    <a:pt x="399" y="298"/>
                    <a:pt x="400" y="296"/>
                  </a:cubicBezTo>
                  <a:cubicBezTo>
                    <a:pt x="401" y="294"/>
                    <a:pt x="404" y="297"/>
                    <a:pt x="406" y="298"/>
                  </a:cubicBezTo>
                  <a:cubicBezTo>
                    <a:pt x="408" y="300"/>
                    <a:pt x="409" y="294"/>
                    <a:pt x="409" y="292"/>
                  </a:cubicBezTo>
                  <a:cubicBezTo>
                    <a:pt x="409" y="290"/>
                    <a:pt x="412" y="291"/>
                    <a:pt x="414" y="294"/>
                  </a:cubicBezTo>
                  <a:cubicBezTo>
                    <a:pt x="416" y="297"/>
                    <a:pt x="417" y="291"/>
                    <a:pt x="420" y="291"/>
                  </a:cubicBezTo>
                  <a:cubicBezTo>
                    <a:pt x="423" y="292"/>
                    <a:pt x="421" y="297"/>
                    <a:pt x="421" y="299"/>
                  </a:cubicBezTo>
                  <a:cubicBezTo>
                    <a:pt x="421" y="302"/>
                    <a:pt x="426" y="297"/>
                    <a:pt x="425" y="300"/>
                  </a:cubicBezTo>
                  <a:cubicBezTo>
                    <a:pt x="425" y="300"/>
                    <a:pt x="425" y="301"/>
                    <a:pt x="425" y="301"/>
                  </a:cubicBezTo>
                  <a:cubicBezTo>
                    <a:pt x="428" y="299"/>
                    <a:pt x="431" y="297"/>
                    <a:pt x="433" y="296"/>
                  </a:cubicBezTo>
                  <a:cubicBezTo>
                    <a:pt x="438" y="292"/>
                    <a:pt x="429" y="290"/>
                    <a:pt x="431" y="286"/>
                  </a:cubicBezTo>
                  <a:close/>
                  <a:moveTo>
                    <a:pt x="9" y="321"/>
                  </a:moveTo>
                  <a:cubicBezTo>
                    <a:pt x="15" y="319"/>
                    <a:pt x="17" y="316"/>
                    <a:pt x="15" y="313"/>
                  </a:cubicBezTo>
                  <a:cubicBezTo>
                    <a:pt x="12" y="310"/>
                    <a:pt x="4" y="323"/>
                    <a:pt x="9" y="321"/>
                  </a:cubicBezTo>
                  <a:close/>
                  <a:moveTo>
                    <a:pt x="51" y="299"/>
                  </a:moveTo>
                  <a:cubicBezTo>
                    <a:pt x="46" y="297"/>
                    <a:pt x="31" y="305"/>
                    <a:pt x="36" y="306"/>
                  </a:cubicBezTo>
                  <a:cubicBezTo>
                    <a:pt x="40" y="307"/>
                    <a:pt x="41" y="303"/>
                    <a:pt x="45" y="303"/>
                  </a:cubicBezTo>
                  <a:cubicBezTo>
                    <a:pt x="49" y="303"/>
                    <a:pt x="57" y="301"/>
                    <a:pt x="51" y="299"/>
                  </a:cubicBezTo>
                  <a:close/>
                  <a:moveTo>
                    <a:pt x="178" y="240"/>
                  </a:moveTo>
                  <a:cubicBezTo>
                    <a:pt x="178" y="237"/>
                    <a:pt x="174" y="237"/>
                    <a:pt x="169" y="243"/>
                  </a:cubicBezTo>
                  <a:cubicBezTo>
                    <a:pt x="164" y="249"/>
                    <a:pt x="160" y="252"/>
                    <a:pt x="159" y="255"/>
                  </a:cubicBezTo>
                  <a:cubicBezTo>
                    <a:pt x="159" y="257"/>
                    <a:pt x="153" y="254"/>
                    <a:pt x="151" y="258"/>
                  </a:cubicBezTo>
                  <a:cubicBezTo>
                    <a:pt x="149" y="261"/>
                    <a:pt x="152" y="269"/>
                    <a:pt x="156" y="266"/>
                  </a:cubicBezTo>
                  <a:cubicBezTo>
                    <a:pt x="159" y="264"/>
                    <a:pt x="160" y="266"/>
                    <a:pt x="162" y="266"/>
                  </a:cubicBezTo>
                  <a:cubicBezTo>
                    <a:pt x="164" y="266"/>
                    <a:pt x="174" y="259"/>
                    <a:pt x="177" y="256"/>
                  </a:cubicBezTo>
                  <a:cubicBezTo>
                    <a:pt x="179" y="252"/>
                    <a:pt x="173" y="251"/>
                    <a:pt x="172" y="249"/>
                  </a:cubicBezTo>
                  <a:cubicBezTo>
                    <a:pt x="172" y="247"/>
                    <a:pt x="178" y="247"/>
                    <a:pt x="180" y="245"/>
                  </a:cubicBezTo>
                  <a:cubicBezTo>
                    <a:pt x="183" y="244"/>
                    <a:pt x="178" y="243"/>
                    <a:pt x="178" y="240"/>
                  </a:cubicBezTo>
                  <a:close/>
                  <a:moveTo>
                    <a:pt x="19" y="210"/>
                  </a:moveTo>
                  <a:cubicBezTo>
                    <a:pt x="18" y="206"/>
                    <a:pt x="8" y="210"/>
                    <a:pt x="9" y="214"/>
                  </a:cubicBezTo>
                  <a:cubicBezTo>
                    <a:pt x="10" y="218"/>
                    <a:pt x="20" y="220"/>
                    <a:pt x="25" y="219"/>
                  </a:cubicBezTo>
                  <a:cubicBezTo>
                    <a:pt x="28" y="217"/>
                    <a:pt x="30" y="213"/>
                    <a:pt x="27" y="211"/>
                  </a:cubicBezTo>
                  <a:cubicBezTo>
                    <a:pt x="24" y="208"/>
                    <a:pt x="19" y="214"/>
                    <a:pt x="19" y="210"/>
                  </a:cubicBezTo>
                  <a:close/>
                  <a:moveTo>
                    <a:pt x="1137" y="413"/>
                  </a:moveTo>
                  <a:cubicBezTo>
                    <a:pt x="1137" y="410"/>
                    <a:pt x="1127" y="412"/>
                    <a:pt x="1122" y="409"/>
                  </a:cubicBezTo>
                  <a:cubicBezTo>
                    <a:pt x="1117" y="405"/>
                    <a:pt x="1109" y="422"/>
                    <a:pt x="1108" y="429"/>
                  </a:cubicBezTo>
                  <a:cubicBezTo>
                    <a:pt x="1106" y="436"/>
                    <a:pt x="1094" y="443"/>
                    <a:pt x="1094" y="443"/>
                  </a:cubicBezTo>
                  <a:cubicBezTo>
                    <a:pt x="1094" y="443"/>
                    <a:pt x="1058" y="444"/>
                    <a:pt x="1055" y="444"/>
                  </a:cubicBezTo>
                  <a:cubicBezTo>
                    <a:pt x="1053" y="444"/>
                    <a:pt x="1045" y="451"/>
                    <a:pt x="1040" y="455"/>
                  </a:cubicBezTo>
                  <a:cubicBezTo>
                    <a:pt x="1040" y="455"/>
                    <a:pt x="1040" y="455"/>
                    <a:pt x="1040" y="456"/>
                  </a:cubicBezTo>
                  <a:cubicBezTo>
                    <a:pt x="1044" y="462"/>
                    <a:pt x="1031" y="466"/>
                    <a:pt x="1018" y="467"/>
                  </a:cubicBezTo>
                  <a:cubicBezTo>
                    <a:pt x="1015" y="467"/>
                    <a:pt x="1012" y="467"/>
                    <a:pt x="1009" y="467"/>
                  </a:cubicBezTo>
                  <a:cubicBezTo>
                    <a:pt x="1010" y="469"/>
                    <a:pt x="1010" y="471"/>
                    <a:pt x="1010" y="472"/>
                  </a:cubicBezTo>
                  <a:cubicBezTo>
                    <a:pt x="1010" y="473"/>
                    <a:pt x="1009" y="474"/>
                    <a:pt x="1007" y="475"/>
                  </a:cubicBezTo>
                  <a:cubicBezTo>
                    <a:pt x="1005" y="479"/>
                    <a:pt x="989" y="486"/>
                    <a:pt x="981" y="491"/>
                  </a:cubicBezTo>
                  <a:cubicBezTo>
                    <a:pt x="971" y="496"/>
                    <a:pt x="958" y="493"/>
                    <a:pt x="958" y="486"/>
                  </a:cubicBezTo>
                  <a:cubicBezTo>
                    <a:pt x="958" y="478"/>
                    <a:pt x="965" y="480"/>
                    <a:pt x="967" y="483"/>
                  </a:cubicBezTo>
                  <a:cubicBezTo>
                    <a:pt x="967" y="484"/>
                    <a:pt x="969" y="483"/>
                    <a:pt x="971" y="482"/>
                  </a:cubicBezTo>
                  <a:cubicBezTo>
                    <a:pt x="969" y="479"/>
                    <a:pt x="969" y="476"/>
                    <a:pt x="970" y="473"/>
                  </a:cubicBezTo>
                  <a:cubicBezTo>
                    <a:pt x="967" y="472"/>
                    <a:pt x="971" y="460"/>
                    <a:pt x="965" y="459"/>
                  </a:cubicBezTo>
                  <a:cubicBezTo>
                    <a:pt x="959" y="457"/>
                    <a:pt x="952" y="467"/>
                    <a:pt x="953" y="461"/>
                  </a:cubicBezTo>
                  <a:cubicBezTo>
                    <a:pt x="954" y="454"/>
                    <a:pt x="963" y="449"/>
                    <a:pt x="958" y="440"/>
                  </a:cubicBezTo>
                  <a:cubicBezTo>
                    <a:pt x="952" y="432"/>
                    <a:pt x="942" y="432"/>
                    <a:pt x="940" y="438"/>
                  </a:cubicBezTo>
                  <a:cubicBezTo>
                    <a:pt x="938" y="445"/>
                    <a:pt x="931" y="442"/>
                    <a:pt x="929" y="447"/>
                  </a:cubicBezTo>
                  <a:cubicBezTo>
                    <a:pt x="926" y="452"/>
                    <a:pt x="924" y="463"/>
                    <a:pt x="926" y="471"/>
                  </a:cubicBezTo>
                  <a:cubicBezTo>
                    <a:pt x="928" y="479"/>
                    <a:pt x="925" y="483"/>
                    <a:pt x="918" y="487"/>
                  </a:cubicBezTo>
                  <a:cubicBezTo>
                    <a:pt x="910" y="492"/>
                    <a:pt x="906" y="480"/>
                    <a:pt x="909" y="466"/>
                  </a:cubicBezTo>
                  <a:cubicBezTo>
                    <a:pt x="911" y="456"/>
                    <a:pt x="917" y="446"/>
                    <a:pt x="912" y="446"/>
                  </a:cubicBezTo>
                  <a:cubicBezTo>
                    <a:pt x="907" y="446"/>
                    <a:pt x="918" y="434"/>
                    <a:pt x="929" y="432"/>
                  </a:cubicBezTo>
                  <a:cubicBezTo>
                    <a:pt x="939" y="429"/>
                    <a:pt x="952" y="430"/>
                    <a:pt x="952" y="427"/>
                  </a:cubicBezTo>
                  <a:cubicBezTo>
                    <a:pt x="952" y="426"/>
                    <a:pt x="953" y="426"/>
                    <a:pt x="954" y="426"/>
                  </a:cubicBezTo>
                  <a:cubicBezTo>
                    <a:pt x="951" y="424"/>
                    <a:pt x="949" y="422"/>
                    <a:pt x="947" y="421"/>
                  </a:cubicBezTo>
                  <a:cubicBezTo>
                    <a:pt x="947" y="422"/>
                    <a:pt x="947" y="422"/>
                    <a:pt x="946" y="423"/>
                  </a:cubicBezTo>
                  <a:cubicBezTo>
                    <a:pt x="942" y="426"/>
                    <a:pt x="943" y="419"/>
                    <a:pt x="935" y="419"/>
                  </a:cubicBezTo>
                  <a:cubicBezTo>
                    <a:pt x="928" y="419"/>
                    <a:pt x="920" y="426"/>
                    <a:pt x="914" y="423"/>
                  </a:cubicBezTo>
                  <a:cubicBezTo>
                    <a:pt x="908" y="420"/>
                    <a:pt x="911" y="416"/>
                    <a:pt x="906" y="416"/>
                  </a:cubicBezTo>
                  <a:cubicBezTo>
                    <a:pt x="900" y="416"/>
                    <a:pt x="910" y="405"/>
                    <a:pt x="902" y="410"/>
                  </a:cubicBezTo>
                  <a:cubicBezTo>
                    <a:pt x="894" y="414"/>
                    <a:pt x="882" y="425"/>
                    <a:pt x="876" y="420"/>
                  </a:cubicBezTo>
                  <a:cubicBezTo>
                    <a:pt x="871" y="415"/>
                    <a:pt x="866" y="422"/>
                    <a:pt x="862" y="418"/>
                  </a:cubicBezTo>
                  <a:cubicBezTo>
                    <a:pt x="858" y="414"/>
                    <a:pt x="876" y="403"/>
                    <a:pt x="884" y="403"/>
                  </a:cubicBezTo>
                  <a:cubicBezTo>
                    <a:pt x="886" y="403"/>
                    <a:pt x="888" y="402"/>
                    <a:pt x="890" y="401"/>
                  </a:cubicBezTo>
                  <a:cubicBezTo>
                    <a:pt x="886" y="399"/>
                    <a:pt x="876" y="396"/>
                    <a:pt x="874" y="399"/>
                  </a:cubicBezTo>
                  <a:cubicBezTo>
                    <a:pt x="871" y="402"/>
                    <a:pt x="867" y="400"/>
                    <a:pt x="864" y="397"/>
                  </a:cubicBezTo>
                  <a:cubicBezTo>
                    <a:pt x="862" y="394"/>
                    <a:pt x="859" y="398"/>
                    <a:pt x="855" y="393"/>
                  </a:cubicBezTo>
                  <a:cubicBezTo>
                    <a:pt x="851" y="389"/>
                    <a:pt x="847" y="392"/>
                    <a:pt x="845" y="393"/>
                  </a:cubicBezTo>
                  <a:cubicBezTo>
                    <a:pt x="842" y="394"/>
                    <a:pt x="839" y="391"/>
                    <a:pt x="835" y="390"/>
                  </a:cubicBezTo>
                  <a:cubicBezTo>
                    <a:pt x="831" y="388"/>
                    <a:pt x="834" y="384"/>
                    <a:pt x="830" y="381"/>
                  </a:cubicBezTo>
                  <a:cubicBezTo>
                    <a:pt x="827" y="378"/>
                    <a:pt x="826" y="386"/>
                    <a:pt x="826" y="386"/>
                  </a:cubicBezTo>
                  <a:cubicBezTo>
                    <a:pt x="516" y="388"/>
                    <a:pt x="516" y="388"/>
                    <a:pt x="516" y="388"/>
                  </a:cubicBezTo>
                  <a:cubicBezTo>
                    <a:pt x="516" y="388"/>
                    <a:pt x="516" y="389"/>
                    <a:pt x="517" y="389"/>
                  </a:cubicBezTo>
                  <a:cubicBezTo>
                    <a:pt x="521" y="393"/>
                    <a:pt x="518" y="396"/>
                    <a:pt x="519" y="401"/>
                  </a:cubicBezTo>
                  <a:cubicBezTo>
                    <a:pt x="520" y="406"/>
                    <a:pt x="519" y="412"/>
                    <a:pt x="515" y="412"/>
                  </a:cubicBezTo>
                  <a:cubicBezTo>
                    <a:pt x="512" y="412"/>
                    <a:pt x="511" y="408"/>
                    <a:pt x="514" y="407"/>
                  </a:cubicBezTo>
                  <a:cubicBezTo>
                    <a:pt x="517" y="405"/>
                    <a:pt x="515" y="400"/>
                    <a:pt x="512" y="400"/>
                  </a:cubicBezTo>
                  <a:cubicBezTo>
                    <a:pt x="511" y="400"/>
                    <a:pt x="510" y="398"/>
                    <a:pt x="510" y="395"/>
                  </a:cubicBezTo>
                  <a:cubicBezTo>
                    <a:pt x="505" y="397"/>
                    <a:pt x="499" y="396"/>
                    <a:pt x="492" y="395"/>
                  </a:cubicBezTo>
                  <a:cubicBezTo>
                    <a:pt x="492" y="396"/>
                    <a:pt x="493" y="396"/>
                    <a:pt x="493" y="396"/>
                  </a:cubicBezTo>
                  <a:cubicBezTo>
                    <a:pt x="493" y="399"/>
                    <a:pt x="494" y="406"/>
                    <a:pt x="498" y="411"/>
                  </a:cubicBezTo>
                  <a:cubicBezTo>
                    <a:pt x="502" y="417"/>
                    <a:pt x="500" y="420"/>
                    <a:pt x="503" y="422"/>
                  </a:cubicBezTo>
                  <a:cubicBezTo>
                    <a:pt x="507" y="424"/>
                    <a:pt x="507" y="426"/>
                    <a:pt x="503" y="426"/>
                  </a:cubicBezTo>
                  <a:cubicBezTo>
                    <a:pt x="500" y="425"/>
                    <a:pt x="502" y="428"/>
                    <a:pt x="501" y="436"/>
                  </a:cubicBezTo>
                  <a:cubicBezTo>
                    <a:pt x="500" y="443"/>
                    <a:pt x="500" y="459"/>
                    <a:pt x="499" y="464"/>
                  </a:cubicBezTo>
                  <a:cubicBezTo>
                    <a:pt x="499" y="468"/>
                    <a:pt x="493" y="476"/>
                    <a:pt x="496" y="481"/>
                  </a:cubicBezTo>
                  <a:cubicBezTo>
                    <a:pt x="500" y="486"/>
                    <a:pt x="502" y="493"/>
                    <a:pt x="500" y="499"/>
                  </a:cubicBezTo>
                  <a:cubicBezTo>
                    <a:pt x="498" y="506"/>
                    <a:pt x="499" y="509"/>
                    <a:pt x="501" y="514"/>
                  </a:cubicBezTo>
                  <a:cubicBezTo>
                    <a:pt x="504" y="519"/>
                    <a:pt x="502" y="527"/>
                    <a:pt x="505" y="529"/>
                  </a:cubicBezTo>
                  <a:cubicBezTo>
                    <a:pt x="508" y="531"/>
                    <a:pt x="511" y="534"/>
                    <a:pt x="513" y="539"/>
                  </a:cubicBezTo>
                  <a:cubicBezTo>
                    <a:pt x="516" y="543"/>
                    <a:pt x="519" y="540"/>
                    <a:pt x="519" y="545"/>
                  </a:cubicBezTo>
                  <a:cubicBezTo>
                    <a:pt x="520" y="549"/>
                    <a:pt x="520" y="550"/>
                    <a:pt x="524" y="552"/>
                  </a:cubicBezTo>
                  <a:cubicBezTo>
                    <a:pt x="528" y="554"/>
                    <a:pt x="525" y="558"/>
                    <a:pt x="525" y="561"/>
                  </a:cubicBezTo>
                  <a:cubicBezTo>
                    <a:pt x="525" y="563"/>
                    <a:pt x="530" y="568"/>
                    <a:pt x="537" y="573"/>
                  </a:cubicBezTo>
                  <a:cubicBezTo>
                    <a:pt x="543" y="579"/>
                    <a:pt x="538" y="584"/>
                    <a:pt x="543" y="584"/>
                  </a:cubicBezTo>
                  <a:cubicBezTo>
                    <a:pt x="547" y="584"/>
                    <a:pt x="552" y="587"/>
                    <a:pt x="557" y="590"/>
                  </a:cubicBezTo>
                  <a:cubicBezTo>
                    <a:pt x="561" y="593"/>
                    <a:pt x="563" y="591"/>
                    <a:pt x="566" y="592"/>
                  </a:cubicBezTo>
                  <a:cubicBezTo>
                    <a:pt x="569" y="592"/>
                    <a:pt x="575" y="599"/>
                    <a:pt x="577" y="604"/>
                  </a:cubicBezTo>
                  <a:cubicBezTo>
                    <a:pt x="577" y="606"/>
                    <a:pt x="578" y="609"/>
                    <a:pt x="579" y="611"/>
                  </a:cubicBezTo>
                  <a:cubicBezTo>
                    <a:pt x="605" y="608"/>
                    <a:pt x="605" y="608"/>
                    <a:pt x="605" y="608"/>
                  </a:cubicBezTo>
                  <a:cubicBezTo>
                    <a:pt x="605" y="608"/>
                    <a:pt x="613" y="613"/>
                    <a:pt x="618" y="614"/>
                  </a:cubicBezTo>
                  <a:cubicBezTo>
                    <a:pt x="622" y="615"/>
                    <a:pt x="647" y="625"/>
                    <a:pt x="647" y="625"/>
                  </a:cubicBezTo>
                  <a:cubicBezTo>
                    <a:pt x="679" y="624"/>
                    <a:pt x="679" y="624"/>
                    <a:pt x="679" y="624"/>
                  </a:cubicBezTo>
                  <a:cubicBezTo>
                    <a:pt x="683" y="619"/>
                    <a:pt x="683" y="619"/>
                    <a:pt x="683" y="619"/>
                  </a:cubicBezTo>
                  <a:cubicBezTo>
                    <a:pt x="700" y="619"/>
                    <a:pt x="700" y="619"/>
                    <a:pt x="700" y="619"/>
                  </a:cubicBezTo>
                  <a:cubicBezTo>
                    <a:pt x="700" y="619"/>
                    <a:pt x="711" y="630"/>
                    <a:pt x="713" y="631"/>
                  </a:cubicBezTo>
                  <a:cubicBezTo>
                    <a:pt x="715" y="632"/>
                    <a:pt x="720" y="637"/>
                    <a:pt x="720" y="640"/>
                  </a:cubicBezTo>
                  <a:cubicBezTo>
                    <a:pt x="720" y="643"/>
                    <a:pt x="722" y="646"/>
                    <a:pt x="724" y="647"/>
                  </a:cubicBezTo>
                  <a:cubicBezTo>
                    <a:pt x="727" y="648"/>
                    <a:pt x="736" y="654"/>
                    <a:pt x="737" y="654"/>
                  </a:cubicBezTo>
                  <a:cubicBezTo>
                    <a:pt x="739" y="653"/>
                    <a:pt x="741" y="643"/>
                    <a:pt x="746" y="643"/>
                  </a:cubicBezTo>
                  <a:cubicBezTo>
                    <a:pt x="751" y="644"/>
                    <a:pt x="764" y="647"/>
                    <a:pt x="766" y="655"/>
                  </a:cubicBezTo>
                  <a:cubicBezTo>
                    <a:pt x="768" y="662"/>
                    <a:pt x="775" y="668"/>
                    <a:pt x="777" y="670"/>
                  </a:cubicBezTo>
                  <a:cubicBezTo>
                    <a:pt x="779" y="672"/>
                    <a:pt x="778" y="676"/>
                    <a:pt x="779" y="679"/>
                  </a:cubicBezTo>
                  <a:cubicBezTo>
                    <a:pt x="781" y="681"/>
                    <a:pt x="781" y="685"/>
                    <a:pt x="783" y="685"/>
                  </a:cubicBezTo>
                  <a:cubicBezTo>
                    <a:pt x="785" y="685"/>
                    <a:pt x="794" y="691"/>
                    <a:pt x="798" y="691"/>
                  </a:cubicBezTo>
                  <a:cubicBezTo>
                    <a:pt x="800" y="691"/>
                    <a:pt x="801" y="692"/>
                    <a:pt x="803" y="693"/>
                  </a:cubicBezTo>
                  <a:cubicBezTo>
                    <a:pt x="804" y="684"/>
                    <a:pt x="794" y="682"/>
                    <a:pt x="800" y="678"/>
                  </a:cubicBezTo>
                  <a:cubicBezTo>
                    <a:pt x="806" y="674"/>
                    <a:pt x="800" y="670"/>
                    <a:pt x="803" y="668"/>
                  </a:cubicBezTo>
                  <a:cubicBezTo>
                    <a:pt x="806" y="666"/>
                    <a:pt x="811" y="664"/>
                    <a:pt x="811" y="661"/>
                  </a:cubicBezTo>
                  <a:cubicBezTo>
                    <a:pt x="811" y="658"/>
                    <a:pt x="814" y="658"/>
                    <a:pt x="818" y="658"/>
                  </a:cubicBezTo>
                  <a:cubicBezTo>
                    <a:pt x="822" y="659"/>
                    <a:pt x="829" y="652"/>
                    <a:pt x="829" y="649"/>
                  </a:cubicBezTo>
                  <a:cubicBezTo>
                    <a:pt x="828" y="646"/>
                    <a:pt x="829" y="646"/>
                    <a:pt x="834" y="647"/>
                  </a:cubicBezTo>
                  <a:cubicBezTo>
                    <a:pt x="839" y="648"/>
                    <a:pt x="838" y="641"/>
                    <a:pt x="841" y="642"/>
                  </a:cubicBezTo>
                  <a:cubicBezTo>
                    <a:pt x="844" y="643"/>
                    <a:pt x="847" y="645"/>
                    <a:pt x="847" y="643"/>
                  </a:cubicBezTo>
                  <a:cubicBezTo>
                    <a:pt x="847" y="640"/>
                    <a:pt x="850" y="641"/>
                    <a:pt x="852" y="644"/>
                  </a:cubicBezTo>
                  <a:cubicBezTo>
                    <a:pt x="855" y="647"/>
                    <a:pt x="861" y="648"/>
                    <a:pt x="862" y="644"/>
                  </a:cubicBezTo>
                  <a:cubicBezTo>
                    <a:pt x="862" y="641"/>
                    <a:pt x="866" y="644"/>
                    <a:pt x="869" y="648"/>
                  </a:cubicBezTo>
                  <a:cubicBezTo>
                    <a:pt x="872" y="651"/>
                    <a:pt x="874" y="650"/>
                    <a:pt x="879" y="650"/>
                  </a:cubicBezTo>
                  <a:cubicBezTo>
                    <a:pt x="883" y="651"/>
                    <a:pt x="883" y="649"/>
                    <a:pt x="884" y="646"/>
                  </a:cubicBezTo>
                  <a:cubicBezTo>
                    <a:pt x="884" y="643"/>
                    <a:pt x="889" y="653"/>
                    <a:pt x="894" y="653"/>
                  </a:cubicBezTo>
                  <a:cubicBezTo>
                    <a:pt x="898" y="654"/>
                    <a:pt x="895" y="650"/>
                    <a:pt x="891" y="648"/>
                  </a:cubicBezTo>
                  <a:cubicBezTo>
                    <a:pt x="888" y="645"/>
                    <a:pt x="892" y="644"/>
                    <a:pt x="889" y="641"/>
                  </a:cubicBezTo>
                  <a:cubicBezTo>
                    <a:pt x="886" y="639"/>
                    <a:pt x="893" y="636"/>
                    <a:pt x="899" y="636"/>
                  </a:cubicBezTo>
                  <a:cubicBezTo>
                    <a:pt x="905" y="637"/>
                    <a:pt x="904" y="638"/>
                    <a:pt x="907" y="635"/>
                  </a:cubicBezTo>
                  <a:cubicBezTo>
                    <a:pt x="909" y="631"/>
                    <a:pt x="911" y="635"/>
                    <a:pt x="911" y="638"/>
                  </a:cubicBezTo>
                  <a:cubicBezTo>
                    <a:pt x="911" y="641"/>
                    <a:pt x="921" y="636"/>
                    <a:pt x="926" y="636"/>
                  </a:cubicBezTo>
                  <a:cubicBezTo>
                    <a:pt x="931" y="636"/>
                    <a:pt x="936" y="640"/>
                    <a:pt x="937" y="643"/>
                  </a:cubicBezTo>
                  <a:cubicBezTo>
                    <a:pt x="937" y="646"/>
                    <a:pt x="941" y="648"/>
                    <a:pt x="944" y="645"/>
                  </a:cubicBezTo>
                  <a:cubicBezTo>
                    <a:pt x="948" y="641"/>
                    <a:pt x="951" y="638"/>
                    <a:pt x="955" y="641"/>
                  </a:cubicBezTo>
                  <a:cubicBezTo>
                    <a:pt x="958" y="645"/>
                    <a:pt x="962" y="649"/>
                    <a:pt x="966" y="654"/>
                  </a:cubicBezTo>
                  <a:cubicBezTo>
                    <a:pt x="970" y="658"/>
                    <a:pt x="964" y="663"/>
                    <a:pt x="966" y="666"/>
                  </a:cubicBezTo>
                  <a:cubicBezTo>
                    <a:pt x="969" y="670"/>
                    <a:pt x="966" y="674"/>
                    <a:pt x="971" y="678"/>
                  </a:cubicBezTo>
                  <a:cubicBezTo>
                    <a:pt x="976" y="681"/>
                    <a:pt x="972" y="688"/>
                    <a:pt x="976" y="689"/>
                  </a:cubicBezTo>
                  <a:cubicBezTo>
                    <a:pt x="980" y="690"/>
                    <a:pt x="983" y="697"/>
                    <a:pt x="983" y="699"/>
                  </a:cubicBezTo>
                  <a:cubicBezTo>
                    <a:pt x="984" y="702"/>
                    <a:pt x="991" y="705"/>
                    <a:pt x="992" y="701"/>
                  </a:cubicBezTo>
                  <a:cubicBezTo>
                    <a:pt x="992" y="696"/>
                    <a:pt x="996" y="691"/>
                    <a:pt x="997" y="687"/>
                  </a:cubicBezTo>
                  <a:cubicBezTo>
                    <a:pt x="997" y="683"/>
                    <a:pt x="994" y="669"/>
                    <a:pt x="991" y="665"/>
                  </a:cubicBezTo>
                  <a:cubicBezTo>
                    <a:pt x="987" y="660"/>
                    <a:pt x="991" y="659"/>
                    <a:pt x="987" y="654"/>
                  </a:cubicBezTo>
                  <a:cubicBezTo>
                    <a:pt x="983" y="649"/>
                    <a:pt x="981" y="639"/>
                    <a:pt x="981" y="632"/>
                  </a:cubicBezTo>
                  <a:cubicBezTo>
                    <a:pt x="981" y="624"/>
                    <a:pt x="990" y="612"/>
                    <a:pt x="994" y="608"/>
                  </a:cubicBezTo>
                  <a:cubicBezTo>
                    <a:pt x="999" y="605"/>
                    <a:pt x="1003" y="607"/>
                    <a:pt x="1004" y="603"/>
                  </a:cubicBezTo>
                  <a:cubicBezTo>
                    <a:pt x="1005" y="599"/>
                    <a:pt x="1011" y="594"/>
                    <a:pt x="1014" y="594"/>
                  </a:cubicBezTo>
                  <a:cubicBezTo>
                    <a:pt x="1017" y="594"/>
                    <a:pt x="1020" y="594"/>
                    <a:pt x="1020" y="591"/>
                  </a:cubicBezTo>
                  <a:cubicBezTo>
                    <a:pt x="1021" y="588"/>
                    <a:pt x="1026" y="584"/>
                    <a:pt x="1032" y="583"/>
                  </a:cubicBezTo>
                  <a:cubicBezTo>
                    <a:pt x="1039" y="582"/>
                    <a:pt x="1035" y="578"/>
                    <a:pt x="1033" y="575"/>
                  </a:cubicBezTo>
                  <a:cubicBezTo>
                    <a:pt x="1032" y="572"/>
                    <a:pt x="1035" y="569"/>
                    <a:pt x="1036" y="571"/>
                  </a:cubicBezTo>
                  <a:cubicBezTo>
                    <a:pt x="1037" y="573"/>
                    <a:pt x="1041" y="574"/>
                    <a:pt x="1044" y="572"/>
                  </a:cubicBezTo>
                  <a:cubicBezTo>
                    <a:pt x="1046" y="570"/>
                    <a:pt x="1052" y="565"/>
                    <a:pt x="1047" y="565"/>
                  </a:cubicBezTo>
                  <a:cubicBezTo>
                    <a:pt x="1041" y="565"/>
                    <a:pt x="1040" y="563"/>
                    <a:pt x="1043" y="561"/>
                  </a:cubicBezTo>
                  <a:cubicBezTo>
                    <a:pt x="1046" y="560"/>
                    <a:pt x="1044" y="554"/>
                    <a:pt x="1039" y="554"/>
                  </a:cubicBezTo>
                  <a:cubicBezTo>
                    <a:pt x="1035" y="553"/>
                    <a:pt x="1036" y="551"/>
                    <a:pt x="1039" y="548"/>
                  </a:cubicBezTo>
                  <a:cubicBezTo>
                    <a:pt x="1042" y="545"/>
                    <a:pt x="1035" y="541"/>
                    <a:pt x="1032" y="539"/>
                  </a:cubicBezTo>
                  <a:cubicBezTo>
                    <a:pt x="1028" y="536"/>
                    <a:pt x="1034" y="535"/>
                    <a:pt x="1036" y="535"/>
                  </a:cubicBezTo>
                  <a:cubicBezTo>
                    <a:pt x="1039" y="534"/>
                    <a:pt x="1037" y="523"/>
                    <a:pt x="1038" y="520"/>
                  </a:cubicBezTo>
                  <a:cubicBezTo>
                    <a:pt x="1039" y="517"/>
                    <a:pt x="1043" y="517"/>
                    <a:pt x="1042" y="520"/>
                  </a:cubicBezTo>
                  <a:cubicBezTo>
                    <a:pt x="1040" y="523"/>
                    <a:pt x="1037" y="527"/>
                    <a:pt x="1041" y="531"/>
                  </a:cubicBezTo>
                  <a:cubicBezTo>
                    <a:pt x="1044" y="535"/>
                    <a:pt x="1045" y="539"/>
                    <a:pt x="1044" y="544"/>
                  </a:cubicBezTo>
                  <a:cubicBezTo>
                    <a:pt x="1042" y="550"/>
                    <a:pt x="1045" y="549"/>
                    <a:pt x="1049" y="541"/>
                  </a:cubicBezTo>
                  <a:cubicBezTo>
                    <a:pt x="1052" y="534"/>
                    <a:pt x="1053" y="527"/>
                    <a:pt x="1050" y="526"/>
                  </a:cubicBezTo>
                  <a:cubicBezTo>
                    <a:pt x="1048" y="526"/>
                    <a:pt x="1048" y="518"/>
                    <a:pt x="1051" y="522"/>
                  </a:cubicBezTo>
                  <a:cubicBezTo>
                    <a:pt x="1054" y="525"/>
                    <a:pt x="1055" y="526"/>
                    <a:pt x="1059" y="521"/>
                  </a:cubicBezTo>
                  <a:cubicBezTo>
                    <a:pt x="1063" y="517"/>
                    <a:pt x="1068" y="509"/>
                    <a:pt x="1065" y="507"/>
                  </a:cubicBezTo>
                  <a:cubicBezTo>
                    <a:pt x="1062" y="505"/>
                    <a:pt x="1066" y="504"/>
                    <a:pt x="1071" y="504"/>
                  </a:cubicBezTo>
                  <a:cubicBezTo>
                    <a:pt x="1076" y="504"/>
                    <a:pt x="1087" y="501"/>
                    <a:pt x="1088" y="499"/>
                  </a:cubicBezTo>
                  <a:cubicBezTo>
                    <a:pt x="1090" y="494"/>
                    <a:pt x="1070" y="502"/>
                    <a:pt x="1070" y="499"/>
                  </a:cubicBezTo>
                  <a:cubicBezTo>
                    <a:pt x="1070" y="496"/>
                    <a:pt x="1083" y="493"/>
                    <a:pt x="1089" y="493"/>
                  </a:cubicBezTo>
                  <a:cubicBezTo>
                    <a:pt x="1094" y="493"/>
                    <a:pt x="1092" y="485"/>
                    <a:pt x="1094" y="488"/>
                  </a:cubicBezTo>
                  <a:cubicBezTo>
                    <a:pt x="1097" y="492"/>
                    <a:pt x="1100" y="491"/>
                    <a:pt x="1104" y="489"/>
                  </a:cubicBezTo>
                  <a:cubicBezTo>
                    <a:pt x="1107" y="487"/>
                    <a:pt x="1104" y="481"/>
                    <a:pt x="1101" y="480"/>
                  </a:cubicBezTo>
                  <a:cubicBezTo>
                    <a:pt x="1097" y="479"/>
                    <a:pt x="1103" y="477"/>
                    <a:pt x="1102" y="475"/>
                  </a:cubicBezTo>
                  <a:cubicBezTo>
                    <a:pt x="1101" y="472"/>
                    <a:pt x="1105" y="463"/>
                    <a:pt x="1109" y="462"/>
                  </a:cubicBezTo>
                  <a:cubicBezTo>
                    <a:pt x="1114" y="461"/>
                    <a:pt x="1112" y="458"/>
                    <a:pt x="1116" y="458"/>
                  </a:cubicBezTo>
                  <a:cubicBezTo>
                    <a:pt x="1120" y="458"/>
                    <a:pt x="1121" y="454"/>
                    <a:pt x="1124" y="450"/>
                  </a:cubicBezTo>
                  <a:cubicBezTo>
                    <a:pt x="1128" y="447"/>
                    <a:pt x="1133" y="456"/>
                    <a:pt x="1138" y="451"/>
                  </a:cubicBezTo>
                  <a:cubicBezTo>
                    <a:pt x="1140" y="448"/>
                    <a:pt x="1143" y="446"/>
                    <a:pt x="1147" y="444"/>
                  </a:cubicBezTo>
                  <a:cubicBezTo>
                    <a:pt x="1134" y="427"/>
                    <a:pt x="1137" y="416"/>
                    <a:pt x="1137" y="41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31" name="Freeform 126"/>
            <p:cNvSpPr>
              <a:spLocks noEditPoints="1" noChangeArrowheads="1"/>
            </p:cNvSpPr>
            <p:nvPr/>
          </p:nvSpPr>
          <p:spPr bwMode="auto">
            <a:xfrm>
              <a:off x="3444886" y="1455738"/>
              <a:ext cx="276226" cy="196851"/>
            </a:xfrm>
            <a:custGeom>
              <a:avLst/>
              <a:gdLst>
                <a:gd name="T0" fmla="*/ 143 w 145"/>
                <a:gd name="T1" fmla="*/ 18 h 103"/>
                <a:gd name="T2" fmla="*/ 132 w 145"/>
                <a:gd name="T3" fmla="*/ 18 h 103"/>
                <a:gd name="T4" fmla="*/ 118 w 145"/>
                <a:gd name="T5" fmla="*/ 15 h 103"/>
                <a:gd name="T6" fmla="*/ 113 w 145"/>
                <a:gd name="T7" fmla="*/ 13 h 103"/>
                <a:gd name="T8" fmla="*/ 104 w 145"/>
                <a:gd name="T9" fmla="*/ 14 h 103"/>
                <a:gd name="T10" fmla="*/ 93 w 145"/>
                <a:gd name="T11" fmla="*/ 9 h 103"/>
                <a:gd name="T12" fmla="*/ 87 w 145"/>
                <a:gd name="T13" fmla="*/ 6 h 103"/>
                <a:gd name="T14" fmla="*/ 67 w 145"/>
                <a:gd name="T15" fmla="*/ 4 h 103"/>
                <a:gd name="T16" fmla="*/ 30 w 145"/>
                <a:gd name="T17" fmla="*/ 3 h 103"/>
                <a:gd name="T18" fmla="*/ 16 w 145"/>
                <a:gd name="T19" fmla="*/ 0 h 103"/>
                <a:gd name="T20" fmla="*/ 7 w 145"/>
                <a:gd name="T21" fmla="*/ 6 h 103"/>
                <a:gd name="T22" fmla="*/ 5 w 145"/>
                <a:gd name="T23" fmla="*/ 14 h 103"/>
                <a:gd name="T24" fmla="*/ 7 w 145"/>
                <a:gd name="T25" fmla="*/ 25 h 103"/>
                <a:gd name="T26" fmla="*/ 10 w 145"/>
                <a:gd name="T27" fmla="*/ 23 h 103"/>
                <a:gd name="T28" fmla="*/ 14 w 145"/>
                <a:gd name="T29" fmla="*/ 24 h 103"/>
                <a:gd name="T30" fmla="*/ 21 w 145"/>
                <a:gd name="T31" fmla="*/ 25 h 103"/>
                <a:gd name="T32" fmla="*/ 25 w 145"/>
                <a:gd name="T33" fmla="*/ 25 h 103"/>
                <a:gd name="T34" fmla="*/ 32 w 145"/>
                <a:gd name="T35" fmla="*/ 27 h 103"/>
                <a:gd name="T36" fmla="*/ 35 w 145"/>
                <a:gd name="T37" fmla="*/ 31 h 103"/>
                <a:gd name="T38" fmla="*/ 27 w 145"/>
                <a:gd name="T39" fmla="*/ 38 h 103"/>
                <a:gd name="T40" fmla="*/ 28 w 145"/>
                <a:gd name="T41" fmla="*/ 48 h 103"/>
                <a:gd name="T42" fmla="*/ 26 w 145"/>
                <a:gd name="T43" fmla="*/ 56 h 103"/>
                <a:gd name="T44" fmla="*/ 23 w 145"/>
                <a:gd name="T45" fmla="*/ 60 h 103"/>
                <a:gd name="T46" fmla="*/ 27 w 145"/>
                <a:gd name="T47" fmla="*/ 66 h 103"/>
                <a:gd name="T48" fmla="*/ 24 w 145"/>
                <a:gd name="T49" fmla="*/ 73 h 103"/>
                <a:gd name="T50" fmla="*/ 26 w 145"/>
                <a:gd name="T51" fmla="*/ 78 h 103"/>
                <a:gd name="T52" fmla="*/ 22 w 145"/>
                <a:gd name="T53" fmla="*/ 85 h 103"/>
                <a:gd name="T54" fmla="*/ 23 w 145"/>
                <a:gd name="T55" fmla="*/ 89 h 103"/>
                <a:gd name="T56" fmla="*/ 29 w 145"/>
                <a:gd name="T57" fmla="*/ 89 h 103"/>
                <a:gd name="T58" fmla="*/ 43 w 145"/>
                <a:gd name="T59" fmla="*/ 102 h 103"/>
                <a:gd name="T60" fmla="*/ 46 w 145"/>
                <a:gd name="T61" fmla="*/ 99 h 103"/>
                <a:gd name="T62" fmla="*/ 52 w 145"/>
                <a:gd name="T63" fmla="*/ 98 h 103"/>
                <a:gd name="T64" fmla="*/ 63 w 145"/>
                <a:gd name="T65" fmla="*/ 94 h 103"/>
                <a:gd name="T66" fmla="*/ 77 w 145"/>
                <a:gd name="T67" fmla="*/ 94 h 103"/>
                <a:gd name="T68" fmla="*/ 85 w 145"/>
                <a:gd name="T69" fmla="*/ 90 h 103"/>
                <a:gd name="T70" fmla="*/ 94 w 145"/>
                <a:gd name="T71" fmla="*/ 84 h 103"/>
                <a:gd name="T72" fmla="*/ 98 w 145"/>
                <a:gd name="T73" fmla="*/ 76 h 103"/>
                <a:gd name="T74" fmla="*/ 106 w 145"/>
                <a:gd name="T75" fmla="*/ 67 h 103"/>
                <a:gd name="T76" fmla="*/ 107 w 145"/>
                <a:gd name="T77" fmla="*/ 51 h 103"/>
                <a:gd name="T78" fmla="*/ 116 w 145"/>
                <a:gd name="T79" fmla="*/ 40 h 103"/>
                <a:gd name="T80" fmla="*/ 126 w 145"/>
                <a:gd name="T81" fmla="*/ 34 h 103"/>
                <a:gd name="T82" fmla="*/ 139 w 145"/>
                <a:gd name="T83" fmla="*/ 28 h 103"/>
                <a:gd name="T84" fmla="*/ 143 w 145"/>
                <a:gd name="T85" fmla="*/ 18 h 103"/>
                <a:gd name="T86" fmla="*/ 144 w 145"/>
                <a:gd name="T87" fmla="*/ 55 h 103"/>
                <a:gd name="T88" fmla="*/ 134 w 145"/>
                <a:gd name="T89" fmla="*/ 58 h 103"/>
                <a:gd name="T90" fmla="*/ 144 w 145"/>
                <a:gd name="T91" fmla="*/ 55 h 10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45"/>
                <a:gd name="T139" fmla="*/ 0 h 103"/>
                <a:gd name="T140" fmla="*/ 145 w 145"/>
                <a:gd name="T141" fmla="*/ 103 h 10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45" h="103">
                  <a:moveTo>
                    <a:pt x="143" y="18"/>
                  </a:moveTo>
                  <a:cubicBezTo>
                    <a:pt x="139" y="18"/>
                    <a:pt x="135" y="18"/>
                    <a:pt x="132" y="18"/>
                  </a:cubicBezTo>
                  <a:cubicBezTo>
                    <a:pt x="128" y="17"/>
                    <a:pt x="120" y="17"/>
                    <a:pt x="118" y="15"/>
                  </a:cubicBezTo>
                  <a:cubicBezTo>
                    <a:pt x="116" y="12"/>
                    <a:pt x="113" y="11"/>
                    <a:pt x="113" y="13"/>
                  </a:cubicBezTo>
                  <a:cubicBezTo>
                    <a:pt x="113" y="16"/>
                    <a:pt x="107" y="16"/>
                    <a:pt x="104" y="14"/>
                  </a:cubicBezTo>
                  <a:cubicBezTo>
                    <a:pt x="101" y="12"/>
                    <a:pt x="96" y="10"/>
                    <a:pt x="93" y="9"/>
                  </a:cubicBezTo>
                  <a:cubicBezTo>
                    <a:pt x="92" y="8"/>
                    <a:pt x="89" y="7"/>
                    <a:pt x="87" y="6"/>
                  </a:cubicBezTo>
                  <a:cubicBezTo>
                    <a:pt x="83" y="6"/>
                    <a:pt x="74" y="3"/>
                    <a:pt x="67" y="4"/>
                  </a:cubicBezTo>
                  <a:cubicBezTo>
                    <a:pt x="60" y="4"/>
                    <a:pt x="39" y="3"/>
                    <a:pt x="30" y="3"/>
                  </a:cubicBezTo>
                  <a:cubicBezTo>
                    <a:pt x="22" y="4"/>
                    <a:pt x="21" y="0"/>
                    <a:pt x="16" y="0"/>
                  </a:cubicBezTo>
                  <a:cubicBezTo>
                    <a:pt x="12" y="0"/>
                    <a:pt x="14" y="5"/>
                    <a:pt x="7" y="6"/>
                  </a:cubicBezTo>
                  <a:cubicBezTo>
                    <a:pt x="0" y="6"/>
                    <a:pt x="0" y="10"/>
                    <a:pt x="5" y="14"/>
                  </a:cubicBezTo>
                  <a:cubicBezTo>
                    <a:pt x="7" y="16"/>
                    <a:pt x="7" y="20"/>
                    <a:pt x="7" y="25"/>
                  </a:cubicBezTo>
                  <a:cubicBezTo>
                    <a:pt x="8" y="25"/>
                    <a:pt x="9" y="24"/>
                    <a:pt x="10" y="23"/>
                  </a:cubicBezTo>
                  <a:cubicBezTo>
                    <a:pt x="12" y="21"/>
                    <a:pt x="14" y="21"/>
                    <a:pt x="14" y="24"/>
                  </a:cubicBezTo>
                  <a:cubicBezTo>
                    <a:pt x="14" y="26"/>
                    <a:pt x="18" y="25"/>
                    <a:pt x="21" y="25"/>
                  </a:cubicBezTo>
                  <a:cubicBezTo>
                    <a:pt x="23" y="25"/>
                    <a:pt x="22" y="27"/>
                    <a:pt x="25" y="25"/>
                  </a:cubicBezTo>
                  <a:cubicBezTo>
                    <a:pt x="28" y="23"/>
                    <a:pt x="32" y="24"/>
                    <a:pt x="32" y="27"/>
                  </a:cubicBezTo>
                  <a:cubicBezTo>
                    <a:pt x="32" y="29"/>
                    <a:pt x="38" y="28"/>
                    <a:pt x="35" y="31"/>
                  </a:cubicBezTo>
                  <a:cubicBezTo>
                    <a:pt x="31" y="34"/>
                    <a:pt x="27" y="35"/>
                    <a:pt x="27" y="38"/>
                  </a:cubicBezTo>
                  <a:cubicBezTo>
                    <a:pt x="27" y="40"/>
                    <a:pt x="31" y="45"/>
                    <a:pt x="28" y="48"/>
                  </a:cubicBezTo>
                  <a:cubicBezTo>
                    <a:pt x="25" y="51"/>
                    <a:pt x="29" y="56"/>
                    <a:pt x="26" y="56"/>
                  </a:cubicBezTo>
                  <a:cubicBezTo>
                    <a:pt x="23" y="56"/>
                    <a:pt x="20" y="57"/>
                    <a:pt x="23" y="60"/>
                  </a:cubicBezTo>
                  <a:cubicBezTo>
                    <a:pt x="27" y="64"/>
                    <a:pt x="29" y="66"/>
                    <a:pt x="27" y="66"/>
                  </a:cubicBezTo>
                  <a:cubicBezTo>
                    <a:pt x="24" y="66"/>
                    <a:pt x="23" y="71"/>
                    <a:pt x="24" y="73"/>
                  </a:cubicBezTo>
                  <a:cubicBezTo>
                    <a:pt x="25" y="74"/>
                    <a:pt x="31" y="77"/>
                    <a:pt x="26" y="78"/>
                  </a:cubicBezTo>
                  <a:cubicBezTo>
                    <a:pt x="22" y="79"/>
                    <a:pt x="22" y="83"/>
                    <a:pt x="22" y="85"/>
                  </a:cubicBezTo>
                  <a:cubicBezTo>
                    <a:pt x="22" y="86"/>
                    <a:pt x="22" y="87"/>
                    <a:pt x="23" y="89"/>
                  </a:cubicBezTo>
                  <a:cubicBezTo>
                    <a:pt x="25" y="88"/>
                    <a:pt x="27" y="88"/>
                    <a:pt x="29" y="89"/>
                  </a:cubicBezTo>
                  <a:cubicBezTo>
                    <a:pt x="34" y="91"/>
                    <a:pt x="37" y="103"/>
                    <a:pt x="43" y="102"/>
                  </a:cubicBezTo>
                  <a:cubicBezTo>
                    <a:pt x="46" y="102"/>
                    <a:pt x="44" y="100"/>
                    <a:pt x="46" y="99"/>
                  </a:cubicBezTo>
                  <a:cubicBezTo>
                    <a:pt x="47" y="97"/>
                    <a:pt x="50" y="98"/>
                    <a:pt x="52" y="98"/>
                  </a:cubicBezTo>
                  <a:cubicBezTo>
                    <a:pt x="55" y="98"/>
                    <a:pt x="56" y="94"/>
                    <a:pt x="63" y="94"/>
                  </a:cubicBezTo>
                  <a:cubicBezTo>
                    <a:pt x="69" y="94"/>
                    <a:pt x="73" y="94"/>
                    <a:pt x="77" y="94"/>
                  </a:cubicBezTo>
                  <a:cubicBezTo>
                    <a:pt x="81" y="94"/>
                    <a:pt x="84" y="93"/>
                    <a:pt x="85" y="90"/>
                  </a:cubicBezTo>
                  <a:cubicBezTo>
                    <a:pt x="86" y="87"/>
                    <a:pt x="89" y="84"/>
                    <a:pt x="94" y="84"/>
                  </a:cubicBezTo>
                  <a:cubicBezTo>
                    <a:pt x="98" y="83"/>
                    <a:pt x="98" y="78"/>
                    <a:pt x="98" y="76"/>
                  </a:cubicBezTo>
                  <a:cubicBezTo>
                    <a:pt x="98" y="73"/>
                    <a:pt x="106" y="69"/>
                    <a:pt x="106" y="67"/>
                  </a:cubicBezTo>
                  <a:cubicBezTo>
                    <a:pt x="107" y="65"/>
                    <a:pt x="102" y="57"/>
                    <a:pt x="107" y="51"/>
                  </a:cubicBezTo>
                  <a:cubicBezTo>
                    <a:pt x="111" y="44"/>
                    <a:pt x="116" y="43"/>
                    <a:pt x="116" y="40"/>
                  </a:cubicBezTo>
                  <a:cubicBezTo>
                    <a:pt x="116" y="36"/>
                    <a:pt x="121" y="35"/>
                    <a:pt x="126" y="34"/>
                  </a:cubicBezTo>
                  <a:cubicBezTo>
                    <a:pt x="132" y="33"/>
                    <a:pt x="134" y="30"/>
                    <a:pt x="139" y="28"/>
                  </a:cubicBezTo>
                  <a:cubicBezTo>
                    <a:pt x="143" y="26"/>
                    <a:pt x="144" y="23"/>
                    <a:pt x="143" y="18"/>
                  </a:cubicBezTo>
                  <a:close/>
                  <a:moveTo>
                    <a:pt x="144" y="55"/>
                  </a:moveTo>
                  <a:cubicBezTo>
                    <a:pt x="143" y="49"/>
                    <a:pt x="132" y="56"/>
                    <a:pt x="134" y="58"/>
                  </a:cubicBezTo>
                  <a:cubicBezTo>
                    <a:pt x="139" y="61"/>
                    <a:pt x="145" y="60"/>
                    <a:pt x="144" y="5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32" name="Freeform 127"/>
            <p:cNvSpPr>
              <a:spLocks noEditPoints="1" noChangeArrowheads="1"/>
            </p:cNvSpPr>
            <p:nvPr/>
          </p:nvSpPr>
          <p:spPr bwMode="auto">
            <a:xfrm>
              <a:off x="4075127" y="1506539"/>
              <a:ext cx="136526" cy="169864"/>
            </a:xfrm>
            <a:custGeom>
              <a:avLst/>
              <a:gdLst>
                <a:gd name="T0" fmla="*/ 70 w 71"/>
                <a:gd name="T1" fmla="*/ 0 h 89"/>
                <a:gd name="T2" fmla="*/ 65 w 71"/>
                <a:gd name="T3" fmla="*/ 2 h 89"/>
                <a:gd name="T4" fmla="*/ 61 w 71"/>
                <a:gd name="T5" fmla="*/ 5 h 89"/>
                <a:gd name="T6" fmla="*/ 49 w 71"/>
                <a:gd name="T7" fmla="*/ 3 h 89"/>
                <a:gd name="T8" fmla="*/ 34 w 71"/>
                <a:gd name="T9" fmla="*/ 3 h 89"/>
                <a:gd name="T10" fmla="*/ 33 w 71"/>
                <a:gd name="T11" fmla="*/ 3 h 89"/>
                <a:gd name="T12" fmla="*/ 23 w 71"/>
                <a:gd name="T13" fmla="*/ 8 h 89"/>
                <a:gd name="T14" fmla="*/ 18 w 71"/>
                <a:gd name="T15" fmla="*/ 11 h 89"/>
                <a:gd name="T16" fmla="*/ 10 w 71"/>
                <a:gd name="T17" fmla="*/ 12 h 89"/>
                <a:gd name="T18" fmla="*/ 6 w 71"/>
                <a:gd name="T19" fmla="*/ 19 h 89"/>
                <a:gd name="T20" fmla="*/ 3 w 71"/>
                <a:gd name="T21" fmla="*/ 23 h 89"/>
                <a:gd name="T22" fmla="*/ 0 w 71"/>
                <a:gd name="T23" fmla="*/ 29 h 89"/>
                <a:gd name="T24" fmla="*/ 0 w 71"/>
                <a:gd name="T25" fmla="*/ 29 h 89"/>
                <a:gd name="T26" fmla="*/ 6 w 71"/>
                <a:gd name="T27" fmla="*/ 39 h 89"/>
                <a:gd name="T28" fmla="*/ 14 w 71"/>
                <a:gd name="T29" fmla="*/ 42 h 89"/>
                <a:gd name="T30" fmla="*/ 25 w 71"/>
                <a:gd name="T31" fmla="*/ 45 h 89"/>
                <a:gd name="T32" fmla="*/ 13 w 71"/>
                <a:gd name="T33" fmla="*/ 46 h 89"/>
                <a:gd name="T34" fmla="*/ 15 w 71"/>
                <a:gd name="T35" fmla="*/ 56 h 89"/>
                <a:gd name="T36" fmla="*/ 21 w 71"/>
                <a:gd name="T37" fmla="*/ 64 h 89"/>
                <a:gd name="T38" fmla="*/ 31 w 71"/>
                <a:gd name="T39" fmla="*/ 69 h 89"/>
                <a:gd name="T40" fmla="*/ 29 w 71"/>
                <a:gd name="T41" fmla="*/ 57 h 89"/>
                <a:gd name="T42" fmla="*/ 37 w 71"/>
                <a:gd name="T43" fmla="*/ 57 h 89"/>
                <a:gd name="T44" fmla="*/ 32 w 71"/>
                <a:gd name="T45" fmla="*/ 53 h 89"/>
                <a:gd name="T46" fmla="*/ 36 w 71"/>
                <a:gd name="T47" fmla="*/ 50 h 89"/>
                <a:gd name="T48" fmla="*/ 44 w 71"/>
                <a:gd name="T49" fmla="*/ 49 h 89"/>
                <a:gd name="T50" fmla="*/ 40 w 71"/>
                <a:gd name="T51" fmla="*/ 40 h 89"/>
                <a:gd name="T52" fmla="*/ 31 w 71"/>
                <a:gd name="T53" fmla="*/ 41 h 89"/>
                <a:gd name="T54" fmla="*/ 35 w 71"/>
                <a:gd name="T55" fmla="*/ 35 h 89"/>
                <a:gd name="T56" fmla="*/ 26 w 71"/>
                <a:gd name="T57" fmla="*/ 22 h 89"/>
                <a:gd name="T58" fmla="*/ 31 w 71"/>
                <a:gd name="T59" fmla="*/ 19 h 89"/>
                <a:gd name="T60" fmla="*/ 40 w 71"/>
                <a:gd name="T61" fmla="*/ 20 h 89"/>
                <a:gd name="T62" fmla="*/ 43 w 71"/>
                <a:gd name="T63" fmla="*/ 12 h 89"/>
                <a:gd name="T64" fmla="*/ 49 w 71"/>
                <a:gd name="T65" fmla="*/ 14 h 89"/>
                <a:gd name="T66" fmla="*/ 58 w 71"/>
                <a:gd name="T67" fmla="*/ 10 h 89"/>
                <a:gd name="T68" fmla="*/ 65 w 71"/>
                <a:gd name="T69" fmla="*/ 13 h 89"/>
                <a:gd name="T70" fmla="*/ 68 w 71"/>
                <a:gd name="T71" fmla="*/ 9 h 89"/>
                <a:gd name="T72" fmla="*/ 71 w 71"/>
                <a:gd name="T73" fmla="*/ 4 h 89"/>
                <a:gd name="T74" fmla="*/ 70 w 71"/>
                <a:gd name="T75" fmla="*/ 0 h 89"/>
                <a:gd name="T76" fmla="*/ 61 w 71"/>
                <a:gd name="T77" fmla="*/ 84 h 89"/>
                <a:gd name="T78" fmla="*/ 43 w 71"/>
                <a:gd name="T79" fmla="*/ 82 h 89"/>
                <a:gd name="T80" fmla="*/ 36 w 71"/>
                <a:gd name="T81" fmla="*/ 85 h 89"/>
                <a:gd name="T82" fmla="*/ 53 w 71"/>
                <a:gd name="T83" fmla="*/ 89 h 89"/>
                <a:gd name="T84" fmla="*/ 68 w 71"/>
                <a:gd name="T85" fmla="*/ 84 h 89"/>
                <a:gd name="T86" fmla="*/ 61 w 71"/>
                <a:gd name="T87" fmla="*/ 84 h 8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1"/>
                <a:gd name="T133" fmla="*/ 0 h 89"/>
                <a:gd name="T134" fmla="*/ 71 w 71"/>
                <a:gd name="T135" fmla="*/ 89 h 8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1" h="89">
                  <a:moveTo>
                    <a:pt x="70" y="0"/>
                  </a:moveTo>
                  <a:cubicBezTo>
                    <a:pt x="68" y="0"/>
                    <a:pt x="64" y="1"/>
                    <a:pt x="65" y="2"/>
                  </a:cubicBezTo>
                  <a:cubicBezTo>
                    <a:pt x="66" y="4"/>
                    <a:pt x="63" y="5"/>
                    <a:pt x="61" y="5"/>
                  </a:cubicBezTo>
                  <a:cubicBezTo>
                    <a:pt x="61" y="5"/>
                    <a:pt x="51" y="4"/>
                    <a:pt x="49" y="3"/>
                  </a:cubicBezTo>
                  <a:cubicBezTo>
                    <a:pt x="47" y="2"/>
                    <a:pt x="38" y="2"/>
                    <a:pt x="34" y="3"/>
                  </a:cubicBezTo>
                  <a:cubicBezTo>
                    <a:pt x="34" y="3"/>
                    <a:pt x="33" y="3"/>
                    <a:pt x="33" y="3"/>
                  </a:cubicBezTo>
                  <a:cubicBezTo>
                    <a:pt x="32" y="5"/>
                    <a:pt x="24" y="9"/>
                    <a:pt x="23" y="8"/>
                  </a:cubicBezTo>
                  <a:cubicBezTo>
                    <a:pt x="21" y="7"/>
                    <a:pt x="21" y="11"/>
                    <a:pt x="18" y="11"/>
                  </a:cubicBezTo>
                  <a:cubicBezTo>
                    <a:pt x="15" y="12"/>
                    <a:pt x="10" y="11"/>
                    <a:pt x="10" y="12"/>
                  </a:cubicBezTo>
                  <a:cubicBezTo>
                    <a:pt x="10" y="14"/>
                    <a:pt x="8" y="17"/>
                    <a:pt x="6" y="19"/>
                  </a:cubicBezTo>
                  <a:cubicBezTo>
                    <a:pt x="4" y="21"/>
                    <a:pt x="6" y="23"/>
                    <a:pt x="3" y="23"/>
                  </a:cubicBezTo>
                  <a:cubicBezTo>
                    <a:pt x="1" y="23"/>
                    <a:pt x="1" y="26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31"/>
                    <a:pt x="7" y="35"/>
                    <a:pt x="6" y="39"/>
                  </a:cubicBezTo>
                  <a:cubicBezTo>
                    <a:pt x="6" y="43"/>
                    <a:pt x="12" y="45"/>
                    <a:pt x="14" y="42"/>
                  </a:cubicBezTo>
                  <a:cubicBezTo>
                    <a:pt x="17" y="39"/>
                    <a:pt x="25" y="43"/>
                    <a:pt x="25" y="45"/>
                  </a:cubicBezTo>
                  <a:cubicBezTo>
                    <a:pt x="25" y="47"/>
                    <a:pt x="17" y="43"/>
                    <a:pt x="13" y="46"/>
                  </a:cubicBezTo>
                  <a:cubicBezTo>
                    <a:pt x="8" y="50"/>
                    <a:pt x="16" y="53"/>
                    <a:pt x="15" y="56"/>
                  </a:cubicBezTo>
                  <a:cubicBezTo>
                    <a:pt x="14" y="59"/>
                    <a:pt x="17" y="64"/>
                    <a:pt x="21" y="64"/>
                  </a:cubicBezTo>
                  <a:cubicBezTo>
                    <a:pt x="25" y="64"/>
                    <a:pt x="29" y="70"/>
                    <a:pt x="31" y="69"/>
                  </a:cubicBezTo>
                  <a:cubicBezTo>
                    <a:pt x="34" y="68"/>
                    <a:pt x="28" y="59"/>
                    <a:pt x="29" y="57"/>
                  </a:cubicBezTo>
                  <a:cubicBezTo>
                    <a:pt x="30" y="56"/>
                    <a:pt x="35" y="60"/>
                    <a:pt x="37" y="57"/>
                  </a:cubicBezTo>
                  <a:cubicBezTo>
                    <a:pt x="39" y="54"/>
                    <a:pt x="35" y="52"/>
                    <a:pt x="32" y="53"/>
                  </a:cubicBezTo>
                  <a:cubicBezTo>
                    <a:pt x="28" y="53"/>
                    <a:pt x="32" y="48"/>
                    <a:pt x="36" y="50"/>
                  </a:cubicBezTo>
                  <a:cubicBezTo>
                    <a:pt x="40" y="53"/>
                    <a:pt x="42" y="50"/>
                    <a:pt x="44" y="49"/>
                  </a:cubicBezTo>
                  <a:cubicBezTo>
                    <a:pt x="46" y="49"/>
                    <a:pt x="47" y="42"/>
                    <a:pt x="40" y="40"/>
                  </a:cubicBezTo>
                  <a:cubicBezTo>
                    <a:pt x="34" y="39"/>
                    <a:pt x="35" y="45"/>
                    <a:pt x="31" y="41"/>
                  </a:cubicBezTo>
                  <a:cubicBezTo>
                    <a:pt x="27" y="36"/>
                    <a:pt x="35" y="38"/>
                    <a:pt x="35" y="35"/>
                  </a:cubicBezTo>
                  <a:cubicBezTo>
                    <a:pt x="35" y="31"/>
                    <a:pt x="29" y="26"/>
                    <a:pt x="26" y="22"/>
                  </a:cubicBezTo>
                  <a:cubicBezTo>
                    <a:pt x="23" y="18"/>
                    <a:pt x="30" y="16"/>
                    <a:pt x="31" y="19"/>
                  </a:cubicBezTo>
                  <a:cubicBezTo>
                    <a:pt x="33" y="22"/>
                    <a:pt x="38" y="21"/>
                    <a:pt x="40" y="20"/>
                  </a:cubicBezTo>
                  <a:cubicBezTo>
                    <a:pt x="43" y="19"/>
                    <a:pt x="37" y="14"/>
                    <a:pt x="43" y="12"/>
                  </a:cubicBezTo>
                  <a:cubicBezTo>
                    <a:pt x="48" y="10"/>
                    <a:pt x="48" y="13"/>
                    <a:pt x="49" y="14"/>
                  </a:cubicBezTo>
                  <a:cubicBezTo>
                    <a:pt x="51" y="14"/>
                    <a:pt x="53" y="10"/>
                    <a:pt x="58" y="10"/>
                  </a:cubicBezTo>
                  <a:cubicBezTo>
                    <a:pt x="61" y="10"/>
                    <a:pt x="63" y="11"/>
                    <a:pt x="65" y="13"/>
                  </a:cubicBezTo>
                  <a:cubicBezTo>
                    <a:pt x="67" y="12"/>
                    <a:pt x="68" y="11"/>
                    <a:pt x="68" y="9"/>
                  </a:cubicBezTo>
                  <a:cubicBezTo>
                    <a:pt x="68" y="8"/>
                    <a:pt x="71" y="7"/>
                    <a:pt x="71" y="4"/>
                  </a:cubicBezTo>
                  <a:cubicBezTo>
                    <a:pt x="71" y="3"/>
                    <a:pt x="71" y="1"/>
                    <a:pt x="70" y="0"/>
                  </a:cubicBezTo>
                  <a:close/>
                  <a:moveTo>
                    <a:pt x="61" y="84"/>
                  </a:moveTo>
                  <a:cubicBezTo>
                    <a:pt x="58" y="82"/>
                    <a:pt x="46" y="85"/>
                    <a:pt x="43" y="82"/>
                  </a:cubicBezTo>
                  <a:cubicBezTo>
                    <a:pt x="40" y="79"/>
                    <a:pt x="34" y="84"/>
                    <a:pt x="36" y="85"/>
                  </a:cubicBezTo>
                  <a:cubicBezTo>
                    <a:pt x="40" y="85"/>
                    <a:pt x="46" y="89"/>
                    <a:pt x="53" y="89"/>
                  </a:cubicBezTo>
                  <a:cubicBezTo>
                    <a:pt x="59" y="89"/>
                    <a:pt x="68" y="86"/>
                    <a:pt x="68" y="84"/>
                  </a:cubicBezTo>
                  <a:cubicBezTo>
                    <a:pt x="68" y="83"/>
                    <a:pt x="64" y="85"/>
                    <a:pt x="61" y="8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33" name="Freeform 128"/>
            <p:cNvSpPr>
              <a:spLocks noChangeArrowheads="1"/>
            </p:cNvSpPr>
            <p:nvPr/>
          </p:nvSpPr>
          <p:spPr bwMode="auto">
            <a:xfrm>
              <a:off x="4329128" y="1654176"/>
              <a:ext cx="55564" cy="34925"/>
            </a:xfrm>
            <a:custGeom>
              <a:avLst/>
              <a:gdLst>
                <a:gd name="T0" fmla="*/ 20 w 29"/>
                <a:gd name="T1" fmla="*/ 11 h 18"/>
                <a:gd name="T2" fmla="*/ 26 w 29"/>
                <a:gd name="T3" fmla="*/ 4 h 18"/>
                <a:gd name="T4" fmla="*/ 25 w 29"/>
                <a:gd name="T5" fmla="*/ 2 h 18"/>
                <a:gd name="T6" fmla="*/ 9 w 29"/>
                <a:gd name="T7" fmla="*/ 7 h 18"/>
                <a:gd name="T8" fmla="*/ 4 w 29"/>
                <a:gd name="T9" fmla="*/ 15 h 18"/>
                <a:gd name="T10" fmla="*/ 20 w 29"/>
                <a:gd name="T11" fmla="*/ 11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18"/>
                <a:gd name="T20" fmla="*/ 29 w 29"/>
                <a:gd name="T21" fmla="*/ 18 h 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18">
                  <a:moveTo>
                    <a:pt x="20" y="11"/>
                  </a:moveTo>
                  <a:cubicBezTo>
                    <a:pt x="19" y="10"/>
                    <a:pt x="22" y="6"/>
                    <a:pt x="26" y="4"/>
                  </a:cubicBezTo>
                  <a:cubicBezTo>
                    <a:pt x="29" y="3"/>
                    <a:pt x="28" y="0"/>
                    <a:pt x="25" y="2"/>
                  </a:cubicBezTo>
                  <a:cubicBezTo>
                    <a:pt x="23" y="4"/>
                    <a:pt x="17" y="7"/>
                    <a:pt x="9" y="7"/>
                  </a:cubicBezTo>
                  <a:cubicBezTo>
                    <a:pt x="2" y="7"/>
                    <a:pt x="0" y="12"/>
                    <a:pt x="4" y="15"/>
                  </a:cubicBezTo>
                  <a:cubicBezTo>
                    <a:pt x="10" y="18"/>
                    <a:pt x="20" y="13"/>
                    <a:pt x="20" y="1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34" name="Freeform 129"/>
            <p:cNvSpPr>
              <a:spLocks noChangeArrowheads="1"/>
            </p:cNvSpPr>
            <p:nvPr/>
          </p:nvSpPr>
          <p:spPr bwMode="auto">
            <a:xfrm>
              <a:off x="3122624" y="754062"/>
              <a:ext cx="231776" cy="117475"/>
            </a:xfrm>
            <a:custGeom>
              <a:avLst/>
              <a:gdLst>
                <a:gd name="T0" fmla="*/ 102 w 121"/>
                <a:gd name="T1" fmla="*/ 44 h 61"/>
                <a:gd name="T2" fmla="*/ 111 w 121"/>
                <a:gd name="T3" fmla="*/ 36 h 61"/>
                <a:gd name="T4" fmla="*/ 120 w 121"/>
                <a:gd name="T5" fmla="*/ 28 h 61"/>
                <a:gd name="T6" fmla="*/ 114 w 121"/>
                <a:gd name="T7" fmla="*/ 19 h 61"/>
                <a:gd name="T8" fmla="*/ 108 w 121"/>
                <a:gd name="T9" fmla="*/ 13 h 61"/>
                <a:gd name="T10" fmla="*/ 106 w 121"/>
                <a:gd name="T11" fmla="*/ 6 h 61"/>
                <a:gd name="T12" fmla="*/ 98 w 121"/>
                <a:gd name="T13" fmla="*/ 7 h 61"/>
                <a:gd name="T14" fmla="*/ 87 w 121"/>
                <a:gd name="T15" fmla="*/ 2 h 61"/>
                <a:gd name="T16" fmla="*/ 86 w 121"/>
                <a:gd name="T17" fmla="*/ 8 h 61"/>
                <a:gd name="T18" fmla="*/ 79 w 121"/>
                <a:gd name="T19" fmla="*/ 9 h 61"/>
                <a:gd name="T20" fmla="*/ 75 w 121"/>
                <a:gd name="T21" fmla="*/ 9 h 61"/>
                <a:gd name="T22" fmla="*/ 68 w 121"/>
                <a:gd name="T23" fmla="*/ 10 h 61"/>
                <a:gd name="T24" fmla="*/ 62 w 121"/>
                <a:gd name="T25" fmla="*/ 8 h 61"/>
                <a:gd name="T26" fmla="*/ 55 w 121"/>
                <a:gd name="T27" fmla="*/ 13 h 61"/>
                <a:gd name="T28" fmla="*/ 50 w 121"/>
                <a:gd name="T29" fmla="*/ 11 h 61"/>
                <a:gd name="T30" fmla="*/ 45 w 121"/>
                <a:gd name="T31" fmla="*/ 14 h 61"/>
                <a:gd name="T32" fmla="*/ 44 w 121"/>
                <a:gd name="T33" fmla="*/ 20 h 61"/>
                <a:gd name="T34" fmla="*/ 36 w 121"/>
                <a:gd name="T35" fmla="*/ 23 h 61"/>
                <a:gd name="T36" fmla="*/ 33 w 121"/>
                <a:gd name="T37" fmla="*/ 14 h 61"/>
                <a:gd name="T38" fmla="*/ 16 w 121"/>
                <a:gd name="T39" fmla="*/ 3 h 61"/>
                <a:gd name="T40" fmla="*/ 18 w 121"/>
                <a:gd name="T41" fmla="*/ 9 h 61"/>
                <a:gd name="T42" fmla="*/ 14 w 121"/>
                <a:gd name="T43" fmla="*/ 9 h 61"/>
                <a:gd name="T44" fmla="*/ 6 w 121"/>
                <a:gd name="T45" fmla="*/ 11 h 61"/>
                <a:gd name="T46" fmla="*/ 1 w 121"/>
                <a:gd name="T47" fmla="*/ 19 h 61"/>
                <a:gd name="T48" fmla="*/ 12 w 121"/>
                <a:gd name="T49" fmla="*/ 22 h 61"/>
                <a:gd name="T50" fmla="*/ 25 w 121"/>
                <a:gd name="T51" fmla="*/ 22 h 61"/>
                <a:gd name="T52" fmla="*/ 23 w 121"/>
                <a:gd name="T53" fmla="*/ 27 h 61"/>
                <a:gd name="T54" fmla="*/ 17 w 121"/>
                <a:gd name="T55" fmla="*/ 30 h 61"/>
                <a:gd name="T56" fmla="*/ 4 w 121"/>
                <a:gd name="T57" fmla="*/ 34 h 61"/>
                <a:gd name="T58" fmla="*/ 21 w 121"/>
                <a:gd name="T59" fmla="*/ 34 h 61"/>
                <a:gd name="T60" fmla="*/ 25 w 121"/>
                <a:gd name="T61" fmla="*/ 38 h 61"/>
                <a:gd name="T62" fmla="*/ 28 w 121"/>
                <a:gd name="T63" fmla="*/ 42 h 61"/>
                <a:gd name="T64" fmla="*/ 24 w 121"/>
                <a:gd name="T65" fmla="*/ 47 h 61"/>
                <a:gd name="T66" fmla="*/ 19 w 121"/>
                <a:gd name="T67" fmla="*/ 51 h 61"/>
                <a:gd name="T68" fmla="*/ 33 w 121"/>
                <a:gd name="T69" fmla="*/ 50 h 61"/>
                <a:gd name="T70" fmla="*/ 53 w 121"/>
                <a:gd name="T71" fmla="*/ 59 h 61"/>
                <a:gd name="T72" fmla="*/ 73 w 121"/>
                <a:gd name="T73" fmla="*/ 54 h 61"/>
                <a:gd name="T74" fmla="*/ 87 w 121"/>
                <a:gd name="T75" fmla="*/ 49 h 61"/>
                <a:gd name="T76" fmla="*/ 102 w 121"/>
                <a:gd name="T77" fmla="*/ 44 h 6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21"/>
                <a:gd name="T118" fmla="*/ 0 h 61"/>
                <a:gd name="T119" fmla="*/ 121 w 121"/>
                <a:gd name="T120" fmla="*/ 61 h 6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21" h="61">
                  <a:moveTo>
                    <a:pt x="102" y="44"/>
                  </a:moveTo>
                  <a:cubicBezTo>
                    <a:pt x="109" y="43"/>
                    <a:pt x="108" y="36"/>
                    <a:pt x="111" y="36"/>
                  </a:cubicBezTo>
                  <a:cubicBezTo>
                    <a:pt x="114" y="37"/>
                    <a:pt x="118" y="31"/>
                    <a:pt x="120" y="28"/>
                  </a:cubicBezTo>
                  <a:cubicBezTo>
                    <a:pt x="121" y="25"/>
                    <a:pt x="118" y="19"/>
                    <a:pt x="114" y="19"/>
                  </a:cubicBezTo>
                  <a:cubicBezTo>
                    <a:pt x="110" y="19"/>
                    <a:pt x="107" y="16"/>
                    <a:pt x="108" y="13"/>
                  </a:cubicBezTo>
                  <a:cubicBezTo>
                    <a:pt x="109" y="11"/>
                    <a:pt x="106" y="8"/>
                    <a:pt x="106" y="6"/>
                  </a:cubicBezTo>
                  <a:cubicBezTo>
                    <a:pt x="106" y="5"/>
                    <a:pt x="101" y="6"/>
                    <a:pt x="98" y="7"/>
                  </a:cubicBezTo>
                  <a:cubicBezTo>
                    <a:pt x="95" y="7"/>
                    <a:pt x="90" y="0"/>
                    <a:pt x="87" y="2"/>
                  </a:cubicBezTo>
                  <a:cubicBezTo>
                    <a:pt x="85" y="3"/>
                    <a:pt x="87" y="6"/>
                    <a:pt x="86" y="8"/>
                  </a:cubicBezTo>
                  <a:cubicBezTo>
                    <a:pt x="85" y="10"/>
                    <a:pt x="79" y="7"/>
                    <a:pt x="79" y="9"/>
                  </a:cubicBezTo>
                  <a:cubicBezTo>
                    <a:pt x="79" y="11"/>
                    <a:pt x="77" y="12"/>
                    <a:pt x="75" y="9"/>
                  </a:cubicBezTo>
                  <a:cubicBezTo>
                    <a:pt x="73" y="7"/>
                    <a:pt x="68" y="8"/>
                    <a:pt x="68" y="10"/>
                  </a:cubicBezTo>
                  <a:cubicBezTo>
                    <a:pt x="68" y="12"/>
                    <a:pt x="66" y="10"/>
                    <a:pt x="62" y="8"/>
                  </a:cubicBezTo>
                  <a:cubicBezTo>
                    <a:pt x="59" y="6"/>
                    <a:pt x="55" y="11"/>
                    <a:pt x="55" y="13"/>
                  </a:cubicBezTo>
                  <a:cubicBezTo>
                    <a:pt x="55" y="16"/>
                    <a:pt x="54" y="16"/>
                    <a:pt x="50" y="11"/>
                  </a:cubicBezTo>
                  <a:cubicBezTo>
                    <a:pt x="47" y="5"/>
                    <a:pt x="44" y="11"/>
                    <a:pt x="45" y="14"/>
                  </a:cubicBezTo>
                  <a:cubicBezTo>
                    <a:pt x="47" y="17"/>
                    <a:pt x="46" y="21"/>
                    <a:pt x="44" y="20"/>
                  </a:cubicBezTo>
                  <a:cubicBezTo>
                    <a:pt x="41" y="18"/>
                    <a:pt x="38" y="21"/>
                    <a:pt x="36" y="23"/>
                  </a:cubicBezTo>
                  <a:cubicBezTo>
                    <a:pt x="35" y="25"/>
                    <a:pt x="30" y="16"/>
                    <a:pt x="33" y="14"/>
                  </a:cubicBezTo>
                  <a:cubicBezTo>
                    <a:pt x="37" y="12"/>
                    <a:pt x="21" y="3"/>
                    <a:pt x="16" y="3"/>
                  </a:cubicBezTo>
                  <a:cubicBezTo>
                    <a:pt x="11" y="3"/>
                    <a:pt x="15" y="6"/>
                    <a:pt x="18" y="9"/>
                  </a:cubicBezTo>
                  <a:cubicBezTo>
                    <a:pt x="21" y="12"/>
                    <a:pt x="16" y="11"/>
                    <a:pt x="14" y="9"/>
                  </a:cubicBezTo>
                  <a:cubicBezTo>
                    <a:pt x="12" y="6"/>
                    <a:pt x="8" y="8"/>
                    <a:pt x="6" y="11"/>
                  </a:cubicBezTo>
                  <a:cubicBezTo>
                    <a:pt x="4" y="15"/>
                    <a:pt x="1" y="17"/>
                    <a:pt x="1" y="19"/>
                  </a:cubicBezTo>
                  <a:cubicBezTo>
                    <a:pt x="0" y="21"/>
                    <a:pt x="6" y="24"/>
                    <a:pt x="12" y="22"/>
                  </a:cubicBezTo>
                  <a:cubicBezTo>
                    <a:pt x="17" y="19"/>
                    <a:pt x="23" y="19"/>
                    <a:pt x="25" y="22"/>
                  </a:cubicBezTo>
                  <a:cubicBezTo>
                    <a:pt x="28" y="24"/>
                    <a:pt x="20" y="25"/>
                    <a:pt x="23" y="27"/>
                  </a:cubicBezTo>
                  <a:cubicBezTo>
                    <a:pt x="26" y="29"/>
                    <a:pt x="24" y="31"/>
                    <a:pt x="17" y="30"/>
                  </a:cubicBezTo>
                  <a:cubicBezTo>
                    <a:pt x="11" y="30"/>
                    <a:pt x="3" y="32"/>
                    <a:pt x="4" y="34"/>
                  </a:cubicBezTo>
                  <a:cubicBezTo>
                    <a:pt x="6" y="36"/>
                    <a:pt x="21" y="32"/>
                    <a:pt x="21" y="34"/>
                  </a:cubicBezTo>
                  <a:cubicBezTo>
                    <a:pt x="21" y="36"/>
                    <a:pt x="21" y="40"/>
                    <a:pt x="25" y="38"/>
                  </a:cubicBezTo>
                  <a:cubicBezTo>
                    <a:pt x="29" y="37"/>
                    <a:pt x="26" y="41"/>
                    <a:pt x="28" y="42"/>
                  </a:cubicBezTo>
                  <a:cubicBezTo>
                    <a:pt x="30" y="43"/>
                    <a:pt x="30" y="47"/>
                    <a:pt x="24" y="47"/>
                  </a:cubicBezTo>
                  <a:cubicBezTo>
                    <a:pt x="19" y="48"/>
                    <a:pt x="16" y="49"/>
                    <a:pt x="19" y="51"/>
                  </a:cubicBezTo>
                  <a:cubicBezTo>
                    <a:pt x="21" y="54"/>
                    <a:pt x="27" y="52"/>
                    <a:pt x="33" y="50"/>
                  </a:cubicBezTo>
                  <a:cubicBezTo>
                    <a:pt x="39" y="49"/>
                    <a:pt x="47" y="56"/>
                    <a:pt x="53" y="59"/>
                  </a:cubicBezTo>
                  <a:cubicBezTo>
                    <a:pt x="60" y="61"/>
                    <a:pt x="72" y="58"/>
                    <a:pt x="73" y="54"/>
                  </a:cubicBezTo>
                  <a:cubicBezTo>
                    <a:pt x="74" y="51"/>
                    <a:pt x="83" y="52"/>
                    <a:pt x="87" y="49"/>
                  </a:cubicBezTo>
                  <a:cubicBezTo>
                    <a:pt x="91" y="47"/>
                    <a:pt x="96" y="44"/>
                    <a:pt x="102" y="4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35" name="Freeform 130"/>
            <p:cNvSpPr>
              <a:spLocks noChangeArrowheads="1"/>
            </p:cNvSpPr>
            <p:nvPr/>
          </p:nvSpPr>
          <p:spPr bwMode="auto">
            <a:xfrm>
              <a:off x="3421075" y="1131887"/>
              <a:ext cx="98426" cy="107950"/>
            </a:xfrm>
            <a:custGeom>
              <a:avLst/>
              <a:gdLst>
                <a:gd name="T0" fmla="*/ 45 w 51"/>
                <a:gd name="T1" fmla="*/ 17 h 56"/>
                <a:gd name="T2" fmla="*/ 42 w 51"/>
                <a:gd name="T3" fmla="*/ 14 h 56"/>
                <a:gd name="T4" fmla="*/ 35 w 51"/>
                <a:gd name="T5" fmla="*/ 16 h 56"/>
                <a:gd name="T6" fmla="*/ 28 w 51"/>
                <a:gd name="T7" fmla="*/ 15 h 56"/>
                <a:gd name="T8" fmla="*/ 31 w 51"/>
                <a:gd name="T9" fmla="*/ 8 h 56"/>
                <a:gd name="T10" fmla="*/ 34 w 51"/>
                <a:gd name="T11" fmla="*/ 2 h 56"/>
                <a:gd name="T12" fmla="*/ 32 w 51"/>
                <a:gd name="T13" fmla="*/ 1 h 56"/>
                <a:gd name="T14" fmla="*/ 21 w 51"/>
                <a:gd name="T15" fmla="*/ 4 h 56"/>
                <a:gd name="T16" fmla="*/ 26 w 51"/>
                <a:gd name="T17" fmla="*/ 9 h 56"/>
                <a:gd name="T18" fmla="*/ 17 w 51"/>
                <a:gd name="T19" fmla="*/ 14 h 56"/>
                <a:gd name="T20" fmla="*/ 5 w 51"/>
                <a:gd name="T21" fmla="*/ 14 h 56"/>
                <a:gd name="T22" fmla="*/ 6 w 51"/>
                <a:gd name="T23" fmla="*/ 22 h 56"/>
                <a:gd name="T24" fmla="*/ 12 w 51"/>
                <a:gd name="T25" fmla="*/ 30 h 56"/>
                <a:gd name="T26" fmla="*/ 9 w 51"/>
                <a:gd name="T27" fmla="*/ 40 h 56"/>
                <a:gd name="T28" fmla="*/ 1 w 51"/>
                <a:gd name="T29" fmla="*/ 47 h 56"/>
                <a:gd name="T30" fmla="*/ 12 w 51"/>
                <a:gd name="T31" fmla="*/ 56 h 56"/>
                <a:gd name="T32" fmla="*/ 32 w 51"/>
                <a:gd name="T33" fmla="*/ 48 h 56"/>
                <a:gd name="T34" fmla="*/ 46 w 51"/>
                <a:gd name="T35" fmla="*/ 45 h 56"/>
                <a:gd name="T36" fmla="*/ 46 w 51"/>
                <a:gd name="T37" fmla="*/ 19 h 56"/>
                <a:gd name="T38" fmla="*/ 45 w 51"/>
                <a:gd name="T39" fmla="*/ 17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1"/>
                <a:gd name="T61" fmla="*/ 0 h 56"/>
                <a:gd name="T62" fmla="*/ 51 w 51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1" h="56">
                  <a:moveTo>
                    <a:pt x="45" y="17"/>
                  </a:moveTo>
                  <a:cubicBezTo>
                    <a:pt x="44" y="16"/>
                    <a:pt x="43" y="15"/>
                    <a:pt x="42" y="14"/>
                  </a:cubicBezTo>
                  <a:cubicBezTo>
                    <a:pt x="37" y="9"/>
                    <a:pt x="36" y="13"/>
                    <a:pt x="35" y="16"/>
                  </a:cubicBezTo>
                  <a:cubicBezTo>
                    <a:pt x="35" y="19"/>
                    <a:pt x="31" y="15"/>
                    <a:pt x="28" y="15"/>
                  </a:cubicBezTo>
                  <a:cubicBezTo>
                    <a:pt x="25" y="14"/>
                    <a:pt x="29" y="9"/>
                    <a:pt x="31" y="8"/>
                  </a:cubicBezTo>
                  <a:cubicBezTo>
                    <a:pt x="32" y="7"/>
                    <a:pt x="33" y="5"/>
                    <a:pt x="34" y="2"/>
                  </a:cubicBezTo>
                  <a:cubicBezTo>
                    <a:pt x="33" y="2"/>
                    <a:pt x="33" y="2"/>
                    <a:pt x="32" y="1"/>
                  </a:cubicBezTo>
                  <a:cubicBezTo>
                    <a:pt x="28" y="0"/>
                    <a:pt x="21" y="0"/>
                    <a:pt x="21" y="4"/>
                  </a:cubicBezTo>
                  <a:cubicBezTo>
                    <a:pt x="21" y="8"/>
                    <a:pt x="26" y="6"/>
                    <a:pt x="26" y="9"/>
                  </a:cubicBezTo>
                  <a:cubicBezTo>
                    <a:pt x="26" y="12"/>
                    <a:pt x="21" y="11"/>
                    <a:pt x="17" y="14"/>
                  </a:cubicBezTo>
                  <a:cubicBezTo>
                    <a:pt x="13" y="16"/>
                    <a:pt x="9" y="12"/>
                    <a:pt x="5" y="14"/>
                  </a:cubicBezTo>
                  <a:cubicBezTo>
                    <a:pt x="1" y="16"/>
                    <a:pt x="9" y="18"/>
                    <a:pt x="6" y="22"/>
                  </a:cubicBezTo>
                  <a:cubicBezTo>
                    <a:pt x="3" y="27"/>
                    <a:pt x="7" y="26"/>
                    <a:pt x="12" y="30"/>
                  </a:cubicBezTo>
                  <a:cubicBezTo>
                    <a:pt x="17" y="34"/>
                    <a:pt x="9" y="35"/>
                    <a:pt x="9" y="40"/>
                  </a:cubicBezTo>
                  <a:cubicBezTo>
                    <a:pt x="9" y="44"/>
                    <a:pt x="2" y="44"/>
                    <a:pt x="1" y="47"/>
                  </a:cubicBezTo>
                  <a:cubicBezTo>
                    <a:pt x="0" y="50"/>
                    <a:pt x="6" y="56"/>
                    <a:pt x="12" y="56"/>
                  </a:cubicBezTo>
                  <a:cubicBezTo>
                    <a:pt x="16" y="56"/>
                    <a:pt x="26" y="54"/>
                    <a:pt x="32" y="48"/>
                  </a:cubicBezTo>
                  <a:cubicBezTo>
                    <a:pt x="37" y="43"/>
                    <a:pt x="40" y="48"/>
                    <a:pt x="46" y="45"/>
                  </a:cubicBezTo>
                  <a:cubicBezTo>
                    <a:pt x="51" y="43"/>
                    <a:pt x="48" y="23"/>
                    <a:pt x="46" y="19"/>
                  </a:cubicBezTo>
                  <a:cubicBezTo>
                    <a:pt x="45" y="18"/>
                    <a:pt x="45" y="18"/>
                    <a:pt x="45" y="1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36" name="Freeform 131"/>
            <p:cNvSpPr>
              <a:spLocks noEditPoints="1" noChangeArrowheads="1"/>
            </p:cNvSpPr>
            <p:nvPr/>
          </p:nvSpPr>
          <p:spPr bwMode="auto">
            <a:xfrm>
              <a:off x="3468700" y="954088"/>
              <a:ext cx="219076" cy="333376"/>
            </a:xfrm>
            <a:custGeom>
              <a:avLst/>
              <a:gdLst>
                <a:gd name="T0" fmla="*/ 9 w 114"/>
                <a:gd name="T1" fmla="*/ 95 h 174"/>
                <a:gd name="T2" fmla="*/ 3 w 114"/>
                <a:gd name="T3" fmla="*/ 108 h 174"/>
                <a:gd name="T4" fmla="*/ 17 w 114"/>
                <a:gd name="T5" fmla="*/ 107 h 174"/>
                <a:gd name="T6" fmla="*/ 29 w 114"/>
                <a:gd name="T7" fmla="*/ 105 h 174"/>
                <a:gd name="T8" fmla="*/ 114 w 114"/>
                <a:gd name="T9" fmla="*/ 134 h 174"/>
                <a:gd name="T10" fmla="*/ 97 w 114"/>
                <a:gd name="T11" fmla="*/ 127 h 174"/>
                <a:gd name="T12" fmla="*/ 93 w 114"/>
                <a:gd name="T13" fmla="*/ 115 h 174"/>
                <a:gd name="T14" fmla="*/ 77 w 114"/>
                <a:gd name="T15" fmla="*/ 88 h 174"/>
                <a:gd name="T16" fmla="*/ 59 w 114"/>
                <a:gd name="T17" fmla="*/ 80 h 174"/>
                <a:gd name="T18" fmla="*/ 72 w 114"/>
                <a:gd name="T19" fmla="*/ 53 h 174"/>
                <a:gd name="T20" fmla="*/ 47 w 114"/>
                <a:gd name="T21" fmla="*/ 49 h 174"/>
                <a:gd name="T22" fmla="*/ 57 w 114"/>
                <a:gd name="T23" fmla="*/ 33 h 174"/>
                <a:gd name="T24" fmla="*/ 40 w 114"/>
                <a:gd name="T25" fmla="*/ 37 h 174"/>
                <a:gd name="T26" fmla="*/ 28 w 114"/>
                <a:gd name="T27" fmla="*/ 54 h 174"/>
                <a:gd name="T28" fmla="*/ 18 w 114"/>
                <a:gd name="T29" fmla="*/ 55 h 174"/>
                <a:gd name="T30" fmla="*/ 22 w 114"/>
                <a:gd name="T31" fmla="*/ 70 h 174"/>
                <a:gd name="T32" fmla="*/ 19 w 114"/>
                <a:gd name="T33" fmla="*/ 83 h 174"/>
                <a:gd name="T34" fmla="*/ 32 w 114"/>
                <a:gd name="T35" fmla="*/ 87 h 174"/>
                <a:gd name="T36" fmla="*/ 39 w 114"/>
                <a:gd name="T37" fmla="*/ 86 h 174"/>
                <a:gd name="T38" fmla="*/ 51 w 114"/>
                <a:gd name="T39" fmla="*/ 96 h 174"/>
                <a:gd name="T40" fmla="*/ 56 w 114"/>
                <a:gd name="T41" fmla="*/ 106 h 174"/>
                <a:gd name="T42" fmla="*/ 58 w 114"/>
                <a:gd name="T43" fmla="*/ 121 h 174"/>
                <a:gd name="T44" fmla="*/ 43 w 114"/>
                <a:gd name="T45" fmla="*/ 123 h 174"/>
                <a:gd name="T46" fmla="*/ 46 w 114"/>
                <a:gd name="T47" fmla="*/ 134 h 174"/>
                <a:gd name="T48" fmla="*/ 40 w 114"/>
                <a:gd name="T49" fmla="*/ 147 h 174"/>
                <a:gd name="T50" fmla="*/ 58 w 114"/>
                <a:gd name="T51" fmla="*/ 150 h 174"/>
                <a:gd name="T52" fmla="*/ 47 w 114"/>
                <a:gd name="T53" fmla="*/ 154 h 174"/>
                <a:gd name="T54" fmla="*/ 41 w 114"/>
                <a:gd name="T55" fmla="*/ 167 h 174"/>
                <a:gd name="T56" fmla="*/ 54 w 114"/>
                <a:gd name="T57" fmla="*/ 164 h 174"/>
                <a:gd name="T58" fmla="*/ 71 w 114"/>
                <a:gd name="T59" fmla="*/ 160 h 174"/>
                <a:gd name="T60" fmla="*/ 93 w 114"/>
                <a:gd name="T61" fmla="*/ 160 h 174"/>
                <a:gd name="T62" fmla="*/ 104 w 114"/>
                <a:gd name="T63" fmla="*/ 151 h 174"/>
                <a:gd name="T64" fmla="*/ 114 w 114"/>
                <a:gd name="T65" fmla="*/ 134 h 174"/>
                <a:gd name="T66" fmla="*/ 21 w 114"/>
                <a:gd name="T67" fmla="*/ 40 h 174"/>
                <a:gd name="T68" fmla="*/ 78 w 114"/>
                <a:gd name="T69" fmla="*/ 14 h 174"/>
                <a:gd name="T70" fmla="*/ 78 w 114"/>
                <a:gd name="T71" fmla="*/ 14 h 17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14"/>
                <a:gd name="T109" fmla="*/ 0 h 174"/>
                <a:gd name="T110" fmla="*/ 114 w 114"/>
                <a:gd name="T111" fmla="*/ 174 h 17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14" h="174">
                  <a:moveTo>
                    <a:pt x="23" y="92"/>
                  </a:moveTo>
                  <a:cubicBezTo>
                    <a:pt x="18" y="88"/>
                    <a:pt x="13" y="95"/>
                    <a:pt x="9" y="95"/>
                  </a:cubicBezTo>
                  <a:cubicBezTo>
                    <a:pt x="8" y="98"/>
                    <a:pt x="7" y="100"/>
                    <a:pt x="6" y="101"/>
                  </a:cubicBezTo>
                  <a:cubicBezTo>
                    <a:pt x="4" y="102"/>
                    <a:pt x="0" y="107"/>
                    <a:pt x="3" y="108"/>
                  </a:cubicBezTo>
                  <a:cubicBezTo>
                    <a:pt x="6" y="108"/>
                    <a:pt x="10" y="112"/>
                    <a:pt x="10" y="109"/>
                  </a:cubicBezTo>
                  <a:cubicBezTo>
                    <a:pt x="11" y="106"/>
                    <a:pt x="12" y="102"/>
                    <a:pt x="17" y="107"/>
                  </a:cubicBezTo>
                  <a:cubicBezTo>
                    <a:pt x="18" y="108"/>
                    <a:pt x="19" y="109"/>
                    <a:pt x="20" y="110"/>
                  </a:cubicBezTo>
                  <a:cubicBezTo>
                    <a:pt x="21" y="108"/>
                    <a:pt x="26" y="108"/>
                    <a:pt x="29" y="105"/>
                  </a:cubicBezTo>
                  <a:cubicBezTo>
                    <a:pt x="32" y="102"/>
                    <a:pt x="27" y="97"/>
                    <a:pt x="23" y="92"/>
                  </a:cubicBezTo>
                  <a:close/>
                  <a:moveTo>
                    <a:pt x="114" y="134"/>
                  </a:moveTo>
                  <a:cubicBezTo>
                    <a:pt x="114" y="129"/>
                    <a:pt x="103" y="125"/>
                    <a:pt x="102" y="128"/>
                  </a:cubicBezTo>
                  <a:cubicBezTo>
                    <a:pt x="101" y="131"/>
                    <a:pt x="98" y="130"/>
                    <a:pt x="97" y="127"/>
                  </a:cubicBezTo>
                  <a:cubicBezTo>
                    <a:pt x="95" y="124"/>
                    <a:pt x="98" y="121"/>
                    <a:pt x="96" y="121"/>
                  </a:cubicBezTo>
                  <a:cubicBezTo>
                    <a:pt x="95" y="121"/>
                    <a:pt x="92" y="117"/>
                    <a:pt x="93" y="115"/>
                  </a:cubicBezTo>
                  <a:cubicBezTo>
                    <a:pt x="93" y="113"/>
                    <a:pt x="90" y="103"/>
                    <a:pt x="84" y="101"/>
                  </a:cubicBezTo>
                  <a:cubicBezTo>
                    <a:pt x="79" y="100"/>
                    <a:pt x="78" y="92"/>
                    <a:pt x="77" y="88"/>
                  </a:cubicBezTo>
                  <a:cubicBezTo>
                    <a:pt x="76" y="83"/>
                    <a:pt x="72" y="86"/>
                    <a:pt x="69" y="82"/>
                  </a:cubicBezTo>
                  <a:cubicBezTo>
                    <a:pt x="66" y="78"/>
                    <a:pt x="62" y="80"/>
                    <a:pt x="59" y="80"/>
                  </a:cubicBezTo>
                  <a:cubicBezTo>
                    <a:pt x="57" y="80"/>
                    <a:pt x="59" y="76"/>
                    <a:pt x="63" y="73"/>
                  </a:cubicBezTo>
                  <a:cubicBezTo>
                    <a:pt x="67" y="70"/>
                    <a:pt x="72" y="56"/>
                    <a:pt x="72" y="53"/>
                  </a:cubicBezTo>
                  <a:cubicBezTo>
                    <a:pt x="72" y="50"/>
                    <a:pt x="54" y="51"/>
                    <a:pt x="51" y="52"/>
                  </a:cubicBezTo>
                  <a:cubicBezTo>
                    <a:pt x="48" y="54"/>
                    <a:pt x="44" y="50"/>
                    <a:pt x="47" y="49"/>
                  </a:cubicBezTo>
                  <a:cubicBezTo>
                    <a:pt x="50" y="47"/>
                    <a:pt x="56" y="42"/>
                    <a:pt x="56" y="39"/>
                  </a:cubicBezTo>
                  <a:cubicBezTo>
                    <a:pt x="55" y="37"/>
                    <a:pt x="60" y="35"/>
                    <a:pt x="57" y="33"/>
                  </a:cubicBezTo>
                  <a:cubicBezTo>
                    <a:pt x="55" y="30"/>
                    <a:pt x="54" y="35"/>
                    <a:pt x="52" y="37"/>
                  </a:cubicBezTo>
                  <a:cubicBezTo>
                    <a:pt x="50" y="39"/>
                    <a:pt x="45" y="38"/>
                    <a:pt x="40" y="37"/>
                  </a:cubicBezTo>
                  <a:cubicBezTo>
                    <a:pt x="35" y="36"/>
                    <a:pt x="33" y="44"/>
                    <a:pt x="33" y="47"/>
                  </a:cubicBezTo>
                  <a:cubicBezTo>
                    <a:pt x="33" y="50"/>
                    <a:pt x="27" y="52"/>
                    <a:pt x="28" y="54"/>
                  </a:cubicBezTo>
                  <a:cubicBezTo>
                    <a:pt x="29" y="57"/>
                    <a:pt x="27" y="59"/>
                    <a:pt x="25" y="58"/>
                  </a:cubicBezTo>
                  <a:cubicBezTo>
                    <a:pt x="24" y="56"/>
                    <a:pt x="22" y="52"/>
                    <a:pt x="18" y="55"/>
                  </a:cubicBezTo>
                  <a:cubicBezTo>
                    <a:pt x="15" y="58"/>
                    <a:pt x="22" y="61"/>
                    <a:pt x="27" y="62"/>
                  </a:cubicBezTo>
                  <a:cubicBezTo>
                    <a:pt x="31" y="62"/>
                    <a:pt x="23" y="65"/>
                    <a:pt x="22" y="70"/>
                  </a:cubicBezTo>
                  <a:cubicBezTo>
                    <a:pt x="22" y="75"/>
                    <a:pt x="28" y="73"/>
                    <a:pt x="28" y="76"/>
                  </a:cubicBezTo>
                  <a:cubicBezTo>
                    <a:pt x="29" y="79"/>
                    <a:pt x="19" y="80"/>
                    <a:pt x="19" y="83"/>
                  </a:cubicBezTo>
                  <a:cubicBezTo>
                    <a:pt x="19" y="86"/>
                    <a:pt x="25" y="82"/>
                    <a:pt x="27" y="80"/>
                  </a:cubicBezTo>
                  <a:cubicBezTo>
                    <a:pt x="30" y="79"/>
                    <a:pt x="26" y="88"/>
                    <a:pt x="32" y="87"/>
                  </a:cubicBezTo>
                  <a:cubicBezTo>
                    <a:pt x="38" y="86"/>
                    <a:pt x="36" y="78"/>
                    <a:pt x="38" y="78"/>
                  </a:cubicBezTo>
                  <a:cubicBezTo>
                    <a:pt x="40" y="79"/>
                    <a:pt x="37" y="83"/>
                    <a:pt x="39" y="86"/>
                  </a:cubicBezTo>
                  <a:cubicBezTo>
                    <a:pt x="41" y="90"/>
                    <a:pt x="35" y="95"/>
                    <a:pt x="35" y="97"/>
                  </a:cubicBezTo>
                  <a:cubicBezTo>
                    <a:pt x="35" y="100"/>
                    <a:pt x="47" y="100"/>
                    <a:pt x="51" y="96"/>
                  </a:cubicBezTo>
                  <a:cubicBezTo>
                    <a:pt x="55" y="92"/>
                    <a:pt x="57" y="96"/>
                    <a:pt x="54" y="99"/>
                  </a:cubicBezTo>
                  <a:cubicBezTo>
                    <a:pt x="52" y="102"/>
                    <a:pt x="53" y="105"/>
                    <a:pt x="56" y="106"/>
                  </a:cubicBezTo>
                  <a:cubicBezTo>
                    <a:pt x="59" y="107"/>
                    <a:pt x="61" y="108"/>
                    <a:pt x="59" y="110"/>
                  </a:cubicBezTo>
                  <a:cubicBezTo>
                    <a:pt x="58" y="113"/>
                    <a:pt x="59" y="118"/>
                    <a:pt x="58" y="121"/>
                  </a:cubicBezTo>
                  <a:cubicBezTo>
                    <a:pt x="57" y="123"/>
                    <a:pt x="47" y="123"/>
                    <a:pt x="47" y="121"/>
                  </a:cubicBezTo>
                  <a:cubicBezTo>
                    <a:pt x="46" y="119"/>
                    <a:pt x="42" y="121"/>
                    <a:pt x="43" y="123"/>
                  </a:cubicBezTo>
                  <a:cubicBezTo>
                    <a:pt x="44" y="125"/>
                    <a:pt x="39" y="128"/>
                    <a:pt x="40" y="130"/>
                  </a:cubicBezTo>
                  <a:cubicBezTo>
                    <a:pt x="40" y="132"/>
                    <a:pt x="46" y="132"/>
                    <a:pt x="46" y="134"/>
                  </a:cubicBezTo>
                  <a:cubicBezTo>
                    <a:pt x="47" y="137"/>
                    <a:pt x="42" y="140"/>
                    <a:pt x="36" y="142"/>
                  </a:cubicBezTo>
                  <a:cubicBezTo>
                    <a:pt x="29" y="144"/>
                    <a:pt x="37" y="149"/>
                    <a:pt x="40" y="147"/>
                  </a:cubicBezTo>
                  <a:cubicBezTo>
                    <a:pt x="43" y="144"/>
                    <a:pt x="42" y="148"/>
                    <a:pt x="47" y="148"/>
                  </a:cubicBezTo>
                  <a:cubicBezTo>
                    <a:pt x="51" y="148"/>
                    <a:pt x="54" y="152"/>
                    <a:pt x="58" y="150"/>
                  </a:cubicBezTo>
                  <a:cubicBezTo>
                    <a:pt x="63" y="148"/>
                    <a:pt x="63" y="150"/>
                    <a:pt x="59" y="153"/>
                  </a:cubicBezTo>
                  <a:cubicBezTo>
                    <a:pt x="56" y="155"/>
                    <a:pt x="50" y="152"/>
                    <a:pt x="47" y="154"/>
                  </a:cubicBezTo>
                  <a:cubicBezTo>
                    <a:pt x="44" y="156"/>
                    <a:pt x="30" y="169"/>
                    <a:pt x="33" y="172"/>
                  </a:cubicBezTo>
                  <a:cubicBezTo>
                    <a:pt x="34" y="174"/>
                    <a:pt x="36" y="169"/>
                    <a:pt x="41" y="167"/>
                  </a:cubicBezTo>
                  <a:cubicBezTo>
                    <a:pt x="46" y="165"/>
                    <a:pt x="47" y="169"/>
                    <a:pt x="49" y="169"/>
                  </a:cubicBezTo>
                  <a:cubicBezTo>
                    <a:pt x="52" y="169"/>
                    <a:pt x="52" y="163"/>
                    <a:pt x="54" y="164"/>
                  </a:cubicBezTo>
                  <a:cubicBezTo>
                    <a:pt x="56" y="164"/>
                    <a:pt x="58" y="162"/>
                    <a:pt x="62" y="163"/>
                  </a:cubicBezTo>
                  <a:cubicBezTo>
                    <a:pt x="66" y="163"/>
                    <a:pt x="69" y="162"/>
                    <a:pt x="71" y="160"/>
                  </a:cubicBezTo>
                  <a:cubicBezTo>
                    <a:pt x="73" y="159"/>
                    <a:pt x="79" y="164"/>
                    <a:pt x="80" y="162"/>
                  </a:cubicBezTo>
                  <a:cubicBezTo>
                    <a:pt x="82" y="161"/>
                    <a:pt x="89" y="160"/>
                    <a:pt x="93" y="160"/>
                  </a:cubicBezTo>
                  <a:cubicBezTo>
                    <a:pt x="97" y="160"/>
                    <a:pt x="106" y="156"/>
                    <a:pt x="109" y="154"/>
                  </a:cubicBezTo>
                  <a:cubicBezTo>
                    <a:pt x="111" y="151"/>
                    <a:pt x="107" y="151"/>
                    <a:pt x="104" y="151"/>
                  </a:cubicBezTo>
                  <a:cubicBezTo>
                    <a:pt x="100" y="152"/>
                    <a:pt x="101" y="148"/>
                    <a:pt x="105" y="145"/>
                  </a:cubicBezTo>
                  <a:cubicBezTo>
                    <a:pt x="108" y="141"/>
                    <a:pt x="114" y="139"/>
                    <a:pt x="114" y="134"/>
                  </a:cubicBezTo>
                  <a:close/>
                  <a:moveTo>
                    <a:pt x="14" y="50"/>
                  </a:moveTo>
                  <a:cubicBezTo>
                    <a:pt x="18" y="50"/>
                    <a:pt x="23" y="42"/>
                    <a:pt x="21" y="40"/>
                  </a:cubicBezTo>
                  <a:cubicBezTo>
                    <a:pt x="19" y="38"/>
                    <a:pt x="10" y="50"/>
                    <a:pt x="14" y="50"/>
                  </a:cubicBezTo>
                  <a:close/>
                  <a:moveTo>
                    <a:pt x="78" y="14"/>
                  </a:moveTo>
                  <a:cubicBezTo>
                    <a:pt x="81" y="11"/>
                    <a:pt x="84" y="0"/>
                    <a:pt x="80" y="1"/>
                  </a:cubicBezTo>
                  <a:cubicBezTo>
                    <a:pt x="76" y="3"/>
                    <a:pt x="77" y="15"/>
                    <a:pt x="78" y="14"/>
                  </a:cubicBezTo>
                  <a:close/>
                </a:path>
              </a:pathLst>
            </a:custGeom>
            <a:grpFill/>
            <a:ln w="9525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37" name="Freeform 132"/>
            <p:cNvSpPr>
              <a:spLocks noEditPoints="1" noChangeArrowheads="1"/>
            </p:cNvSpPr>
            <p:nvPr/>
          </p:nvSpPr>
          <p:spPr bwMode="auto">
            <a:xfrm>
              <a:off x="3468700" y="954088"/>
              <a:ext cx="219076" cy="333376"/>
            </a:xfrm>
            <a:custGeom>
              <a:avLst/>
              <a:gdLst>
                <a:gd name="T0" fmla="*/ 9 w 114"/>
                <a:gd name="T1" fmla="*/ 95 h 174"/>
                <a:gd name="T2" fmla="*/ 3 w 114"/>
                <a:gd name="T3" fmla="*/ 108 h 174"/>
                <a:gd name="T4" fmla="*/ 17 w 114"/>
                <a:gd name="T5" fmla="*/ 107 h 174"/>
                <a:gd name="T6" fmla="*/ 29 w 114"/>
                <a:gd name="T7" fmla="*/ 105 h 174"/>
                <a:gd name="T8" fmla="*/ 114 w 114"/>
                <a:gd name="T9" fmla="*/ 134 h 174"/>
                <a:gd name="T10" fmla="*/ 97 w 114"/>
                <a:gd name="T11" fmla="*/ 127 h 174"/>
                <a:gd name="T12" fmla="*/ 93 w 114"/>
                <a:gd name="T13" fmla="*/ 115 h 174"/>
                <a:gd name="T14" fmla="*/ 77 w 114"/>
                <a:gd name="T15" fmla="*/ 88 h 174"/>
                <a:gd name="T16" fmla="*/ 59 w 114"/>
                <a:gd name="T17" fmla="*/ 80 h 174"/>
                <a:gd name="T18" fmla="*/ 72 w 114"/>
                <a:gd name="T19" fmla="*/ 53 h 174"/>
                <a:gd name="T20" fmla="*/ 47 w 114"/>
                <a:gd name="T21" fmla="*/ 49 h 174"/>
                <a:gd name="T22" fmla="*/ 57 w 114"/>
                <a:gd name="T23" fmla="*/ 33 h 174"/>
                <a:gd name="T24" fmla="*/ 40 w 114"/>
                <a:gd name="T25" fmla="*/ 37 h 174"/>
                <a:gd name="T26" fmla="*/ 28 w 114"/>
                <a:gd name="T27" fmla="*/ 54 h 174"/>
                <a:gd name="T28" fmla="*/ 18 w 114"/>
                <a:gd name="T29" fmla="*/ 55 h 174"/>
                <a:gd name="T30" fmla="*/ 22 w 114"/>
                <a:gd name="T31" fmla="*/ 70 h 174"/>
                <a:gd name="T32" fmla="*/ 19 w 114"/>
                <a:gd name="T33" fmla="*/ 83 h 174"/>
                <a:gd name="T34" fmla="*/ 32 w 114"/>
                <a:gd name="T35" fmla="*/ 87 h 174"/>
                <a:gd name="T36" fmla="*/ 39 w 114"/>
                <a:gd name="T37" fmla="*/ 86 h 174"/>
                <a:gd name="T38" fmla="*/ 51 w 114"/>
                <a:gd name="T39" fmla="*/ 96 h 174"/>
                <a:gd name="T40" fmla="*/ 56 w 114"/>
                <a:gd name="T41" fmla="*/ 106 h 174"/>
                <a:gd name="T42" fmla="*/ 58 w 114"/>
                <a:gd name="T43" fmla="*/ 121 h 174"/>
                <a:gd name="T44" fmla="*/ 43 w 114"/>
                <a:gd name="T45" fmla="*/ 123 h 174"/>
                <a:gd name="T46" fmla="*/ 46 w 114"/>
                <a:gd name="T47" fmla="*/ 134 h 174"/>
                <a:gd name="T48" fmla="*/ 40 w 114"/>
                <a:gd name="T49" fmla="*/ 147 h 174"/>
                <a:gd name="T50" fmla="*/ 58 w 114"/>
                <a:gd name="T51" fmla="*/ 150 h 174"/>
                <a:gd name="T52" fmla="*/ 47 w 114"/>
                <a:gd name="T53" fmla="*/ 154 h 174"/>
                <a:gd name="T54" fmla="*/ 41 w 114"/>
                <a:gd name="T55" fmla="*/ 167 h 174"/>
                <a:gd name="T56" fmla="*/ 54 w 114"/>
                <a:gd name="T57" fmla="*/ 164 h 174"/>
                <a:gd name="T58" fmla="*/ 71 w 114"/>
                <a:gd name="T59" fmla="*/ 160 h 174"/>
                <a:gd name="T60" fmla="*/ 93 w 114"/>
                <a:gd name="T61" fmla="*/ 160 h 174"/>
                <a:gd name="T62" fmla="*/ 104 w 114"/>
                <a:gd name="T63" fmla="*/ 151 h 174"/>
                <a:gd name="T64" fmla="*/ 114 w 114"/>
                <a:gd name="T65" fmla="*/ 134 h 174"/>
                <a:gd name="T66" fmla="*/ 21 w 114"/>
                <a:gd name="T67" fmla="*/ 40 h 174"/>
                <a:gd name="T68" fmla="*/ 78 w 114"/>
                <a:gd name="T69" fmla="*/ 14 h 174"/>
                <a:gd name="T70" fmla="*/ 78 w 114"/>
                <a:gd name="T71" fmla="*/ 14 h 17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14"/>
                <a:gd name="T109" fmla="*/ 0 h 174"/>
                <a:gd name="T110" fmla="*/ 114 w 114"/>
                <a:gd name="T111" fmla="*/ 174 h 17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14" h="174">
                  <a:moveTo>
                    <a:pt x="23" y="92"/>
                  </a:moveTo>
                  <a:cubicBezTo>
                    <a:pt x="18" y="88"/>
                    <a:pt x="13" y="95"/>
                    <a:pt x="9" y="95"/>
                  </a:cubicBezTo>
                  <a:cubicBezTo>
                    <a:pt x="8" y="98"/>
                    <a:pt x="7" y="100"/>
                    <a:pt x="6" y="101"/>
                  </a:cubicBezTo>
                  <a:cubicBezTo>
                    <a:pt x="4" y="102"/>
                    <a:pt x="0" y="107"/>
                    <a:pt x="3" y="108"/>
                  </a:cubicBezTo>
                  <a:cubicBezTo>
                    <a:pt x="6" y="108"/>
                    <a:pt x="10" y="112"/>
                    <a:pt x="10" y="109"/>
                  </a:cubicBezTo>
                  <a:cubicBezTo>
                    <a:pt x="11" y="106"/>
                    <a:pt x="12" y="102"/>
                    <a:pt x="17" y="107"/>
                  </a:cubicBezTo>
                  <a:cubicBezTo>
                    <a:pt x="18" y="108"/>
                    <a:pt x="19" y="109"/>
                    <a:pt x="20" y="110"/>
                  </a:cubicBezTo>
                  <a:cubicBezTo>
                    <a:pt x="21" y="108"/>
                    <a:pt x="26" y="108"/>
                    <a:pt x="29" y="105"/>
                  </a:cubicBezTo>
                  <a:cubicBezTo>
                    <a:pt x="32" y="102"/>
                    <a:pt x="27" y="97"/>
                    <a:pt x="23" y="92"/>
                  </a:cubicBezTo>
                  <a:close/>
                  <a:moveTo>
                    <a:pt x="114" y="134"/>
                  </a:moveTo>
                  <a:cubicBezTo>
                    <a:pt x="114" y="129"/>
                    <a:pt x="103" y="125"/>
                    <a:pt x="102" y="128"/>
                  </a:cubicBezTo>
                  <a:cubicBezTo>
                    <a:pt x="101" y="131"/>
                    <a:pt x="98" y="130"/>
                    <a:pt x="97" y="127"/>
                  </a:cubicBezTo>
                  <a:cubicBezTo>
                    <a:pt x="95" y="124"/>
                    <a:pt x="98" y="121"/>
                    <a:pt x="96" y="121"/>
                  </a:cubicBezTo>
                  <a:cubicBezTo>
                    <a:pt x="95" y="121"/>
                    <a:pt x="92" y="117"/>
                    <a:pt x="93" y="115"/>
                  </a:cubicBezTo>
                  <a:cubicBezTo>
                    <a:pt x="93" y="113"/>
                    <a:pt x="90" y="103"/>
                    <a:pt x="84" y="101"/>
                  </a:cubicBezTo>
                  <a:cubicBezTo>
                    <a:pt x="79" y="100"/>
                    <a:pt x="78" y="92"/>
                    <a:pt x="77" y="88"/>
                  </a:cubicBezTo>
                  <a:cubicBezTo>
                    <a:pt x="76" y="83"/>
                    <a:pt x="72" y="86"/>
                    <a:pt x="69" y="82"/>
                  </a:cubicBezTo>
                  <a:cubicBezTo>
                    <a:pt x="66" y="78"/>
                    <a:pt x="62" y="80"/>
                    <a:pt x="59" y="80"/>
                  </a:cubicBezTo>
                  <a:cubicBezTo>
                    <a:pt x="57" y="80"/>
                    <a:pt x="59" y="76"/>
                    <a:pt x="63" y="73"/>
                  </a:cubicBezTo>
                  <a:cubicBezTo>
                    <a:pt x="67" y="70"/>
                    <a:pt x="72" y="56"/>
                    <a:pt x="72" y="53"/>
                  </a:cubicBezTo>
                  <a:cubicBezTo>
                    <a:pt x="72" y="50"/>
                    <a:pt x="54" y="51"/>
                    <a:pt x="51" y="52"/>
                  </a:cubicBezTo>
                  <a:cubicBezTo>
                    <a:pt x="48" y="54"/>
                    <a:pt x="44" y="50"/>
                    <a:pt x="47" y="49"/>
                  </a:cubicBezTo>
                  <a:cubicBezTo>
                    <a:pt x="50" y="47"/>
                    <a:pt x="56" y="42"/>
                    <a:pt x="56" y="39"/>
                  </a:cubicBezTo>
                  <a:cubicBezTo>
                    <a:pt x="55" y="37"/>
                    <a:pt x="60" y="35"/>
                    <a:pt x="57" y="33"/>
                  </a:cubicBezTo>
                  <a:cubicBezTo>
                    <a:pt x="55" y="30"/>
                    <a:pt x="54" y="35"/>
                    <a:pt x="52" y="37"/>
                  </a:cubicBezTo>
                  <a:cubicBezTo>
                    <a:pt x="50" y="39"/>
                    <a:pt x="45" y="38"/>
                    <a:pt x="40" y="37"/>
                  </a:cubicBezTo>
                  <a:cubicBezTo>
                    <a:pt x="35" y="36"/>
                    <a:pt x="33" y="44"/>
                    <a:pt x="33" y="47"/>
                  </a:cubicBezTo>
                  <a:cubicBezTo>
                    <a:pt x="33" y="50"/>
                    <a:pt x="27" y="52"/>
                    <a:pt x="28" y="54"/>
                  </a:cubicBezTo>
                  <a:cubicBezTo>
                    <a:pt x="29" y="57"/>
                    <a:pt x="27" y="59"/>
                    <a:pt x="25" y="58"/>
                  </a:cubicBezTo>
                  <a:cubicBezTo>
                    <a:pt x="24" y="56"/>
                    <a:pt x="22" y="52"/>
                    <a:pt x="18" y="55"/>
                  </a:cubicBezTo>
                  <a:cubicBezTo>
                    <a:pt x="15" y="58"/>
                    <a:pt x="22" y="61"/>
                    <a:pt x="27" y="62"/>
                  </a:cubicBezTo>
                  <a:cubicBezTo>
                    <a:pt x="31" y="62"/>
                    <a:pt x="23" y="65"/>
                    <a:pt x="22" y="70"/>
                  </a:cubicBezTo>
                  <a:cubicBezTo>
                    <a:pt x="22" y="75"/>
                    <a:pt x="28" y="73"/>
                    <a:pt x="28" y="76"/>
                  </a:cubicBezTo>
                  <a:cubicBezTo>
                    <a:pt x="29" y="79"/>
                    <a:pt x="19" y="80"/>
                    <a:pt x="19" y="83"/>
                  </a:cubicBezTo>
                  <a:cubicBezTo>
                    <a:pt x="19" y="86"/>
                    <a:pt x="25" y="82"/>
                    <a:pt x="27" y="80"/>
                  </a:cubicBezTo>
                  <a:cubicBezTo>
                    <a:pt x="30" y="79"/>
                    <a:pt x="26" y="88"/>
                    <a:pt x="32" y="87"/>
                  </a:cubicBezTo>
                  <a:cubicBezTo>
                    <a:pt x="38" y="86"/>
                    <a:pt x="36" y="78"/>
                    <a:pt x="38" y="78"/>
                  </a:cubicBezTo>
                  <a:cubicBezTo>
                    <a:pt x="40" y="79"/>
                    <a:pt x="37" y="83"/>
                    <a:pt x="39" y="86"/>
                  </a:cubicBezTo>
                  <a:cubicBezTo>
                    <a:pt x="41" y="90"/>
                    <a:pt x="35" y="95"/>
                    <a:pt x="35" y="97"/>
                  </a:cubicBezTo>
                  <a:cubicBezTo>
                    <a:pt x="35" y="100"/>
                    <a:pt x="47" y="100"/>
                    <a:pt x="51" y="96"/>
                  </a:cubicBezTo>
                  <a:cubicBezTo>
                    <a:pt x="55" y="92"/>
                    <a:pt x="57" y="96"/>
                    <a:pt x="54" y="99"/>
                  </a:cubicBezTo>
                  <a:cubicBezTo>
                    <a:pt x="52" y="102"/>
                    <a:pt x="53" y="105"/>
                    <a:pt x="56" y="106"/>
                  </a:cubicBezTo>
                  <a:cubicBezTo>
                    <a:pt x="59" y="107"/>
                    <a:pt x="61" y="108"/>
                    <a:pt x="59" y="110"/>
                  </a:cubicBezTo>
                  <a:cubicBezTo>
                    <a:pt x="58" y="113"/>
                    <a:pt x="59" y="118"/>
                    <a:pt x="58" y="121"/>
                  </a:cubicBezTo>
                  <a:cubicBezTo>
                    <a:pt x="57" y="123"/>
                    <a:pt x="47" y="123"/>
                    <a:pt x="47" y="121"/>
                  </a:cubicBezTo>
                  <a:cubicBezTo>
                    <a:pt x="46" y="119"/>
                    <a:pt x="42" y="121"/>
                    <a:pt x="43" y="123"/>
                  </a:cubicBezTo>
                  <a:cubicBezTo>
                    <a:pt x="44" y="125"/>
                    <a:pt x="39" y="128"/>
                    <a:pt x="40" y="130"/>
                  </a:cubicBezTo>
                  <a:cubicBezTo>
                    <a:pt x="40" y="132"/>
                    <a:pt x="46" y="132"/>
                    <a:pt x="46" y="134"/>
                  </a:cubicBezTo>
                  <a:cubicBezTo>
                    <a:pt x="47" y="137"/>
                    <a:pt x="42" y="140"/>
                    <a:pt x="36" y="142"/>
                  </a:cubicBezTo>
                  <a:cubicBezTo>
                    <a:pt x="29" y="144"/>
                    <a:pt x="37" y="149"/>
                    <a:pt x="40" y="147"/>
                  </a:cubicBezTo>
                  <a:cubicBezTo>
                    <a:pt x="43" y="144"/>
                    <a:pt x="42" y="148"/>
                    <a:pt x="47" y="148"/>
                  </a:cubicBezTo>
                  <a:cubicBezTo>
                    <a:pt x="51" y="148"/>
                    <a:pt x="54" y="152"/>
                    <a:pt x="58" y="150"/>
                  </a:cubicBezTo>
                  <a:cubicBezTo>
                    <a:pt x="63" y="148"/>
                    <a:pt x="63" y="150"/>
                    <a:pt x="59" y="153"/>
                  </a:cubicBezTo>
                  <a:cubicBezTo>
                    <a:pt x="56" y="155"/>
                    <a:pt x="50" y="152"/>
                    <a:pt x="47" y="154"/>
                  </a:cubicBezTo>
                  <a:cubicBezTo>
                    <a:pt x="44" y="156"/>
                    <a:pt x="30" y="169"/>
                    <a:pt x="33" y="172"/>
                  </a:cubicBezTo>
                  <a:cubicBezTo>
                    <a:pt x="34" y="174"/>
                    <a:pt x="36" y="169"/>
                    <a:pt x="41" y="167"/>
                  </a:cubicBezTo>
                  <a:cubicBezTo>
                    <a:pt x="46" y="165"/>
                    <a:pt x="47" y="169"/>
                    <a:pt x="49" y="169"/>
                  </a:cubicBezTo>
                  <a:cubicBezTo>
                    <a:pt x="52" y="169"/>
                    <a:pt x="52" y="163"/>
                    <a:pt x="54" y="164"/>
                  </a:cubicBezTo>
                  <a:cubicBezTo>
                    <a:pt x="56" y="164"/>
                    <a:pt x="58" y="162"/>
                    <a:pt x="62" y="163"/>
                  </a:cubicBezTo>
                  <a:cubicBezTo>
                    <a:pt x="66" y="163"/>
                    <a:pt x="69" y="162"/>
                    <a:pt x="71" y="160"/>
                  </a:cubicBezTo>
                  <a:cubicBezTo>
                    <a:pt x="73" y="159"/>
                    <a:pt x="79" y="164"/>
                    <a:pt x="80" y="162"/>
                  </a:cubicBezTo>
                  <a:cubicBezTo>
                    <a:pt x="82" y="161"/>
                    <a:pt x="89" y="160"/>
                    <a:pt x="93" y="160"/>
                  </a:cubicBezTo>
                  <a:cubicBezTo>
                    <a:pt x="97" y="160"/>
                    <a:pt x="106" y="156"/>
                    <a:pt x="109" y="154"/>
                  </a:cubicBezTo>
                  <a:cubicBezTo>
                    <a:pt x="111" y="151"/>
                    <a:pt x="107" y="151"/>
                    <a:pt x="104" y="151"/>
                  </a:cubicBezTo>
                  <a:cubicBezTo>
                    <a:pt x="100" y="152"/>
                    <a:pt x="101" y="148"/>
                    <a:pt x="105" y="145"/>
                  </a:cubicBezTo>
                  <a:cubicBezTo>
                    <a:pt x="108" y="141"/>
                    <a:pt x="114" y="139"/>
                    <a:pt x="114" y="134"/>
                  </a:cubicBezTo>
                  <a:close/>
                  <a:moveTo>
                    <a:pt x="14" y="50"/>
                  </a:moveTo>
                  <a:cubicBezTo>
                    <a:pt x="18" y="50"/>
                    <a:pt x="23" y="42"/>
                    <a:pt x="21" y="40"/>
                  </a:cubicBezTo>
                  <a:cubicBezTo>
                    <a:pt x="19" y="38"/>
                    <a:pt x="10" y="50"/>
                    <a:pt x="14" y="50"/>
                  </a:cubicBezTo>
                  <a:close/>
                  <a:moveTo>
                    <a:pt x="78" y="14"/>
                  </a:moveTo>
                  <a:cubicBezTo>
                    <a:pt x="81" y="11"/>
                    <a:pt x="84" y="0"/>
                    <a:pt x="80" y="1"/>
                  </a:cubicBezTo>
                  <a:cubicBezTo>
                    <a:pt x="76" y="3"/>
                    <a:pt x="77" y="15"/>
                    <a:pt x="78" y="1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38" name="Freeform 133"/>
            <p:cNvSpPr>
              <a:spLocks noEditPoints="1" noChangeArrowheads="1"/>
            </p:cNvSpPr>
            <p:nvPr/>
          </p:nvSpPr>
          <p:spPr bwMode="auto">
            <a:xfrm>
              <a:off x="3821126" y="1050926"/>
              <a:ext cx="103188" cy="98425"/>
            </a:xfrm>
            <a:custGeom>
              <a:avLst/>
              <a:gdLst>
                <a:gd name="T0" fmla="*/ 27 w 54"/>
                <a:gd name="T1" fmla="*/ 20 h 52"/>
                <a:gd name="T2" fmla="*/ 27 w 54"/>
                <a:gd name="T3" fmla="*/ 12 h 52"/>
                <a:gd name="T4" fmla="*/ 28 w 54"/>
                <a:gd name="T5" fmla="*/ 2 h 52"/>
                <a:gd name="T6" fmla="*/ 20 w 54"/>
                <a:gd name="T7" fmla="*/ 7 h 52"/>
                <a:gd name="T8" fmla="*/ 13 w 54"/>
                <a:gd name="T9" fmla="*/ 10 h 52"/>
                <a:gd name="T10" fmla="*/ 14 w 54"/>
                <a:gd name="T11" fmla="*/ 15 h 52"/>
                <a:gd name="T12" fmla="*/ 7 w 54"/>
                <a:gd name="T13" fmla="*/ 12 h 52"/>
                <a:gd name="T14" fmla="*/ 2 w 54"/>
                <a:gd name="T15" fmla="*/ 20 h 52"/>
                <a:gd name="T16" fmla="*/ 2 w 54"/>
                <a:gd name="T17" fmla="*/ 33 h 52"/>
                <a:gd name="T18" fmla="*/ 6 w 54"/>
                <a:gd name="T19" fmla="*/ 43 h 52"/>
                <a:gd name="T20" fmla="*/ 8 w 54"/>
                <a:gd name="T21" fmla="*/ 48 h 52"/>
                <a:gd name="T22" fmla="*/ 18 w 54"/>
                <a:gd name="T23" fmla="*/ 49 h 52"/>
                <a:gd name="T24" fmla="*/ 22 w 54"/>
                <a:gd name="T25" fmla="*/ 48 h 52"/>
                <a:gd name="T26" fmla="*/ 18 w 54"/>
                <a:gd name="T27" fmla="*/ 42 h 52"/>
                <a:gd name="T28" fmla="*/ 24 w 54"/>
                <a:gd name="T29" fmla="*/ 44 h 52"/>
                <a:gd name="T30" fmla="*/ 32 w 54"/>
                <a:gd name="T31" fmla="*/ 43 h 52"/>
                <a:gd name="T32" fmla="*/ 28 w 54"/>
                <a:gd name="T33" fmla="*/ 36 h 52"/>
                <a:gd name="T34" fmla="*/ 22 w 54"/>
                <a:gd name="T35" fmla="*/ 36 h 52"/>
                <a:gd name="T36" fmla="*/ 26 w 54"/>
                <a:gd name="T37" fmla="*/ 29 h 52"/>
                <a:gd name="T38" fmla="*/ 33 w 54"/>
                <a:gd name="T39" fmla="*/ 25 h 52"/>
                <a:gd name="T40" fmla="*/ 27 w 54"/>
                <a:gd name="T41" fmla="*/ 20 h 52"/>
                <a:gd name="T42" fmla="*/ 53 w 54"/>
                <a:gd name="T43" fmla="*/ 30 h 52"/>
                <a:gd name="T44" fmla="*/ 49 w 54"/>
                <a:gd name="T45" fmla="*/ 32 h 52"/>
                <a:gd name="T46" fmla="*/ 45 w 54"/>
                <a:gd name="T47" fmla="*/ 30 h 52"/>
                <a:gd name="T48" fmla="*/ 38 w 54"/>
                <a:gd name="T49" fmla="*/ 33 h 52"/>
                <a:gd name="T50" fmla="*/ 42 w 54"/>
                <a:gd name="T51" fmla="*/ 43 h 52"/>
                <a:gd name="T52" fmla="*/ 39 w 54"/>
                <a:gd name="T53" fmla="*/ 46 h 52"/>
                <a:gd name="T54" fmla="*/ 42 w 54"/>
                <a:gd name="T55" fmla="*/ 51 h 52"/>
                <a:gd name="T56" fmla="*/ 50 w 54"/>
                <a:gd name="T57" fmla="*/ 42 h 52"/>
                <a:gd name="T58" fmla="*/ 53 w 54"/>
                <a:gd name="T59" fmla="*/ 30 h 5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4"/>
                <a:gd name="T91" fmla="*/ 0 h 52"/>
                <a:gd name="T92" fmla="*/ 54 w 54"/>
                <a:gd name="T93" fmla="*/ 52 h 5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4" h="52">
                  <a:moveTo>
                    <a:pt x="27" y="20"/>
                  </a:moveTo>
                  <a:cubicBezTo>
                    <a:pt x="26" y="19"/>
                    <a:pt x="25" y="13"/>
                    <a:pt x="27" y="12"/>
                  </a:cubicBezTo>
                  <a:cubicBezTo>
                    <a:pt x="29" y="10"/>
                    <a:pt x="30" y="4"/>
                    <a:pt x="28" y="2"/>
                  </a:cubicBezTo>
                  <a:cubicBezTo>
                    <a:pt x="27" y="0"/>
                    <a:pt x="21" y="2"/>
                    <a:pt x="20" y="7"/>
                  </a:cubicBezTo>
                  <a:cubicBezTo>
                    <a:pt x="20" y="11"/>
                    <a:pt x="15" y="9"/>
                    <a:pt x="13" y="10"/>
                  </a:cubicBezTo>
                  <a:cubicBezTo>
                    <a:pt x="12" y="11"/>
                    <a:pt x="16" y="13"/>
                    <a:pt x="14" y="15"/>
                  </a:cubicBezTo>
                  <a:cubicBezTo>
                    <a:pt x="12" y="17"/>
                    <a:pt x="11" y="12"/>
                    <a:pt x="7" y="12"/>
                  </a:cubicBezTo>
                  <a:cubicBezTo>
                    <a:pt x="4" y="11"/>
                    <a:pt x="4" y="17"/>
                    <a:pt x="2" y="20"/>
                  </a:cubicBezTo>
                  <a:cubicBezTo>
                    <a:pt x="0" y="23"/>
                    <a:pt x="1" y="29"/>
                    <a:pt x="2" y="33"/>
                  </a:cubicBezTo>
                  <a:cubicBezTo>
                    <a:pt x="2" y="37"/>
                    <a:pt x="7" y="39"/>
                    <a:pt x="6" y="43"/>
                  </a:cubicBezTo>
                  <a:cubicBezTo>
                    <a:pt x="5" y="44"/>
                    <a:pt x="7" y="46"/>
                    <a:pt x="8" y="48"/>
                  </a:cubicBezTo>
                  <a:cubicBezTo>
                    <a:pt x="12" y="48"/>
                    <a:pt x="16" y="48"/>
                    <a:pt x="18" y="49"/>
                  </a:cubicBezTo>
                  <a:cubicBezTo>
                    <a:pt x="19" y="49"/>
                    <a:pt x="20" y="49"/>
                    <a:pt x="22" y="48"/>
                  </a:cubicBezTo>
                  <a:cubicBezTo>
                    <a:pt x="21" y="46"/>
                    <a:pt x="17" y="44"/>
                    <a:pt x="18" y="42"/>
                  </a:cubicBezTo>
                  <a:cubicBezTo>
                    <a:pt x="18" y="40"/>
                    <a:pt x="21" y="42"/>
                    <a:pt x="24" y="44"/>
                  </a:cubicBezTo>
                  <a:cubicBezTo>
                    <a:pt x="26" y="46"/>
                    <a:pt x="31" y="46"/>
                    <a:pt x="32" y="43"/>
                  </a:cubicBezTo>
                  <a:cubicBezTo>
                    <a:pt x="32" y="42"/>
                    <a:pt x="31" y="35"/>
                    <a:pt x="28" y="36"/>
                  </a:cubicBezTo>
                  <a:cubicBezTo>
                    <a:pt x="24" y="38"/>
                    <a:pt x="24" y="37"/>
                    <a:pt x="22" y="36"/>
                  </a:cubicBezTo>
                  <a:cubicBezTo>
                    <a:pt x="21" y="34"/>
                    <a:pt x="25" y="31"/>
                    <a:pt x="26" y="29"/>
                  </a:cubicBezTo>
                  <a:cubicBezTo>
                    <a:pt x="26" y="26"/>
                    <a:pt x="32" y="27"/>
                    <a:pt x="33" y="25"/>
                  </a:cubicBezTo>
                  <a:cubicBezTo>
                    <a:pt x="34" y="23"/>
                    <a:pt x="29" y="20"/>
                    <a:pt x="27" y="20"/>
                  </a:cubicBezTo>
                  <a:close/>
                  <a:moveTo>
                    <a:pt x="53" y="30"/>
                  </a:moveTo>
                  <a:cubicBezTo>
                    <a:pt x="51" y="29"/>
                    <a:pt x="50" y="32"/>
                    <a:pt x="49" y="32"/>
                  </a:cubicBezTo>
                  <a:cubicBezTo>
                    <a:pt x="47" y="33"/>
                    <a:pt x="46" y="26"/>
                    <a:pt x="45" y="30"/>
                  </a:cubicBezTo>
                  <a:cubicBezTo>
                    <a:pt x="44" y="33"/>
                    <a:pt x="41" y="28"/>
                    <a:pt x="38" y="33"/>
                  </a:cubicBezTo>
                  <a:cubicBezTo>
                    <a:pt x="34" y="38"/>
                    <a:pt x="40" y="42"/>
                    <a:pt x="42" y="43"/>
                  </a:cubicBezTo>
                  <a:cubicBezTo>
                    <a:pt x="44" y="45"/>
                    <a:pt x="42" y="47"/>
                    <a:pt x="39" y="46"/>
                  </a:cubicBezTo>
                  <a:cubicBezTo>
                    <a:pt x="36" y="46"/>
                    <a:pt x="38" y="51"/>
                    <a:pt x="42" y="51"/>
                  </a:cubicBezTo>
                  <a:cubicBezTo>
                    <a:pt x="46" y="52"/>
                    <a:pt x="50" y="44"/>
                    <a:pt x="50" y="42"/>
                  </a:cubicBezTo>
                  <a:cubicBezTo>
                    <a:pt x="49" y="40"/>
                    <a:pt x="54" y="31"/>
                    <a:pt x="53" y="3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39" name="Freeform 134"/>
            <p:cNvSpPr>
              <a:spLocks noEditPoints="1" noChangeArrowheads="1"/>
            </p:cNvSpPr>
            <p:nvPr/>
          </p:nvSpPr>
          <p:spPr bwMode="auto">
            <a:xfrm>
              <a:off x="3892563" y="657225"/>
              <a:ext cx="266701" cy="471488"/>
            </a:xfrm>
            <a:custGeom>
              <a:avLst/>
              <a:gdLst>
                <a:gd name="T0" fmla="*/ 137 w 140"/>
                <a:gd name="T1" fmla="*/ 53 h 247"/>
                <a:gd name="T2" fmla="*/ 135 w 140"/>
                <a:gd name="T3" fmla="*/ 33 h 247"/>
                <a:gd name="T4" fmla="*/ 118 w 140"/>
                <a:gd name="T5" fmla="*/ 12 h 247"/>
                <a:gd name="T6" fmla="*/ 98 w 140"/>
                <a:gd name="T7" fmla="*/ 11 h 247"/>
                <a:gd name="T8" fmla="*/ 79 w 140"/>
                <a:gd name="T9" fmla="*/ 11 h 247"/>
                <a:gd name="T10" fmla="*/ 68 w 140"/>
                <a:gd name="T11" fmla="*/ 23 h 247"/>
                <a:gd name="T12" fmla="*/ 56 w 140"/>
                <a:gd name="T13" fmla="*/ 37 h 247"/>
                <a:gd name="T14" fmla="*/ 47 w 140"/>
                <a:gd name="T15" fmla="*/ 51 h 247"/>
                <a:gd name="T16" fmla="*/ 37 w 140"/>
                <a:gd name="T17" fmla="*/ 60 h 247"/>
                <a:gd name="T18" fmla="*/ 29 w 140"/>
                <a:gd name="T19" fmla="*/ 85 h 247"/>
                <a:gd name="T20" fmla="*/ 31 w 140"/>
                <a:gd name="T21" fmla="*/ 97 h 247"/>
                <a:gd name="T22" fmla="*/ 12 w 140"/>
                <a:gd name="T23" fmla="*/ 105 h 247"/>
                <a:gd name="T24" fmla="*/ 11 w 140"/>
                <a:gd name="T25" fmla="*/ 127 h 247"/>
                <a:gd name="T26" fmla="*/ 18 w 140"/>
                <a:gd name="T27" fmla="*/ 146 h 247"/>
                <a:gd name="T28" fmla="*/ 15 w 140"/>
                <a:gd name="T29" fmla="*/ 157 h 247"/>
                <a:gd name="T30" fmla="*/ 8 w 140"/>
                <a:gd name="T31" fmla="*/ 171 h 247"/>
                <a:gd name="T32" fmla="*/ 3 w 140"/>
                <a:gd name="T33" fmla="*/ 187 h 247"/>
                <a:gd name="T34" fmla="*/ 0 w 140"/>
                <a:gd name="T35" fmla="*/ 188 h 247"/>
                <a:gd name="T36" fmla="*/ 9 w 140"/>
                <a:gd name="T37" fmla="*/ 211 h 247"/>
                <a:gd name="T38" fmla="*/ 17 w 140"/>
                <a:gd name="T39" fmla="*/ 230 h 247"/>
                <a:gd name="T40" fmla="*/ 20 w 140"/>
                <a:gd name="T41" fmla="*/ 244 h 247"/>
                <a:gd name="T42" fmla="*/ 33 w 140"/>
                <a:gd name="T43" fmla="*/ 238 h 247"/>
                <a:gd name="T44" fmla="*/ 46 w 140"/>
                <a:gd name="T45" fmla="*/ 233 h 247"/>
                <a:gd name="T46" fmla="*/ 57 w 140"/>
                <a:gd name="T47" fmla="*/ 230 h 247"/>
                <a:gd name="T48" fmla="*/ 59 w 140"/>
                <a:gd name="T49" fmla="*/ 220 h 247"/>
                <a:gd name="T50" fmla="*/ 61 w 140"/>
                <a:gd name="T51" fmla="*/ 196 h 247"/>
                <a:gd name="T52" fmla="*/ 77 w 140"/>
                <a:gd name="T53" fmla="*/ 179 h 247"/>
                <a:gd name="T54" fmla="*/ 73 w 140"/>
                <a:gd name="T55" fmla="*/ 158 h 247"/>
                <a:gd name="T56" fmla="*/ 64 w 140"/>
                <a:gd name="T57" fmla="*/ 144 h 247"/>
                <a:gd name="T58" fmla="*/ 71 w 140"/>
                <a:gd name="T59" fmla="*/ 124 h 247"/>
                <a:gd name="T60" fmla="*/ 84 w 140"/>
                <a:gd name="T61" fmla="*/ 110 h 247"/>
                <a:gd name="T62" fmla="*/ 112 w 140"/>
                <a:gd name="T63" fmla="*/ 91 h 247"/>
                <a:gd name="T64" fmla="*/ 115 w 140"/>
                <a:gd name="T65" fmla="*/ 71 h 247"/>
                <a:gd name="T66" fmla="*/ 134 w 140"/>
                <a:gd name="T67" fmla="*/ 64 h 247"/>
                <a:gd name="T68" fmla="*/ 139 w 140"/>
                <a:gd name="T69" fmla="*/ 58 h 247"/>
                <a:gd name="T70" fmla="*/ 75 w 140"/>
                <a:gd name="T71" fmla="*/ 220 h 24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40"/>
                <a:gd name="T109" fmla="*/ 0 h 247"/>
                <a:gd name="T110" fmla="*/ 140 w 140"/>
                <a:gd name="T111" fmla="*/ 247 h 24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40" h="247">
                  <a:moveTo>
                    <a:pt x="139" y="58"/>
                  </a:moveTo>
                  <a:cubicBezTo>
                    <a:pt x="137" y="57"/>
                    <a:pt x="134" y="53"/>
                    <a:pt x="137" y="53"/>
                  </a:cubicBezTo>
                  <a:cubicBezTo>
                    <a:pt x="139" y="53"/>
                    <a:pt x="140" y="44"/>
                    <a:pt x="137" y="43"/>
                  </a:cubicBezTo>
                  <a:cubicBezTo>
                    <a:pt x="134" y="41"/>
                    <a:pt x="137" y="34"/>
                    <a:pt x="135" y="33"/>
                  </a:cubicBezTo>
                  <a:cubicBezTo>
                    <a:pt x="132" y="31"/>
                    <a:pt x="134" y="26"/>
                    <a:pt x="134" y="22"/>
                  </a:cubicBezTo>
                  <a:cubicBezTo>
                    <a:pt x="135" y="18"/>
                    <a:pt x="124" y="15"/>
                    <a:pt x="118" y="12"/>
                  </a:cubicBezTo>
                  <a:cubicBezTo>
                    <a:pt x="112" y="10"/>
                    <a:pt x="109" y="5"/>
                    <a:pt x="105" y="3"/>
                  </a:cubicBezTo>
                  <a:cubicBezTo>
                    <a:pt x="100" y="0"/>
                    <a:pt x="98" y="7"/>
                    <a:pt x="98" y="11"/>
                  </a:cubicBezTo>
                  <a:cubicBezTo>
                    <a:pt x="98" y="16"/>
                    <a:pt x="94" y="16"/>
                    <a:pt x="91" y="13"/>
                  </a:cubicBezTo>
                  <a:cubicBezTo>
                    <a:pt x="87" y="11"/>
                    <a:pt x="84" y="13"/>
                    <a:pt x="79" y="11"/>
                  </a:cubicBezTo>
                  <a:cubicBezTo>
                    <a:pt x="74" y="9"/>
                    <a:pt x="76" y="16"/>
                    <a:pt x="76" y="19"/>
                  </a:cubicBezTo>
                  <a:cubicBezTo>
                    <a:pt x="76" y="23"/>
                    <a:pt x="71" y="23"/>
                    <a:pt x="68" y="23"/>
                  </a:cubicBezTo>
                  <a:cubicBezTo>
                    <a:pt x="64" y="23"/>
                    <a:pt x="59" y="25"/>
                    <a:pt x="59" y="29"/>
                  </a:cubicBezTo>
                  <a:cubicBezTo>
                    <a:pt x="59" y="33"/>
                    <a:pt x="54" y="35"/>
                    <a:pt x="56" y="37"/>
                  </a:cubicBezTo>
                  <a:cubicBezTo>
                    <a:pt x="57" y="39"/>
                    <a:pt x="55" y="41"/>
                    <a:pt x="53" y="43"/>
                  </a:cubicBezTo>
                  <a:cubicBezTo>
                    <a:pt x="51" y="44"/>
                    <a:pt x="49" y="50"/>
                    <a:pt x="47" y="51"/>
                  </a:cubicBezTo>
                  <a:cubicBezTo>
                    <a:pt x="46" y="53"/>
                    <a:pt x="48" y="56"/>
                    <a:pt x="45" y="58"/>
                  </a:cubicBezTo>
                  <a:cubicBezTo>
                    <a:pt x="42" y="60"/>
                    <a:pt x="38" y="58"/>
                    <a:pt x="37" y="60"/>
                  </a:cubicBezTo>
                  <a:cubicBezTo>
                    <a:pt x="35" y="62"/>
                    <a:pt x="37" y="65"/>
                    <a:pt x="36" y="70"/>
                  </a:cubicBezTo>
                  <a:cubicBezTo>
                    <a:pt x="36" y="75"/>
                    <a:pt x="32" y="80"/>
                    <a:pt x="29" y="85"/>
                  </a:cubicBezTo>
                  <a:cubicBezTo>
                    <a:pt x="25" y="89"/>
                    <a:pt x="30" y="90"/>
                    <a:pt x="31" y="91"/>
                  </a:cubicBezTo>
                  <a:cubicBezTo>
                    <a:pt x="33" y="91"/>
                    <a:pt x="33" y="94"/>
                    <a:pt x="31" y="97"/>
                  </a:cubicBezTo>
                  <a:cubicBezTo>
                    <a:pt x="30" y="100"/>
                    <a:pt x="26" y="98"/>
                    <a:pt x="24" y="97"/>
                  </a:cubicBezTo>
                  <a:cubicBezTo>
                    <a:pt x="22" y="97"/>
                    <a:pt x="16" y="100"/>
                    <a:pt x="12" y="105"/>
                  </a:cubicBezTo>
                  <a:cubicBezTo>
                    <a:pt x="9" y="110"/>
                    <a:pt x="10" y="114"/>
                    <a:pt x="11" y="116"/>
                  </a:cubicBezTo>
                  <a:cubicBezTo>
                    <a:pt x="12" y="119"/>
                    <a:pt x="9" y="122"/>
                    <a:pt x="11" y="127"/>
                  </a:cubicBezTo>
                  <a:cubicBezTo>
                    <a:pt x="14" y="133"/>
                    <a:pt x="10" y="134"/>
                    <a:pt x="11" y="138"/>
                  </a:cubicBezTo>
                  <a:cubicBezTo>
                    <a:pt x="11" y="142"/>
                    <a:pt x="18" y="142"/>
                    <a:pt x="18" y="146"/>
                  </a:cubicBezTo>
                  <a:cubicBezTo>
                    <a:pt x="19" y="151"/>
                    <a:pt x="16" y="152"/>
                    <a:pt x="14" y="152"/>
                  </a:cubicBezTo>
                  <a:cubicBezTo>
                    <a:pt x="12" y="152"/>
                    <a:pt x="12" y="156"/>
                    <a:pt x="15" y="157"/>
                  </a:cubicBezTo>
                  <a:cubicBezTo>
                    <a:pt x="17" y="159"/>
                    <a:pt x="16" y="166"/>
                    <a:pt x="15" y="168"/>
                  </a:cubicBezTo>
                  <a:cubicBezTo>
                    <a:pt x="14" y="170"/>
                    <a:pt x="7" y="168"/>
                    <a:pt x="8" y="171"/>
                  </a:cubicBezTo>
                  <a:cubicBezTo>
                    <a:pt x="8" y="174"/>
                    <a:pt x="6" y="178"/>
                    <a:pt x="6" y="180"/>
                  </a:cubicBezTo>
                  <a:cubicBezTo>
                    <a:pt x="6" y="182"/>
                    <a:pt x="6" y="189"/>
                    <a:pt x="3" y="187"/>
                  </a:cubicBezTo>
                  <a:cubicBezTo>
                    <a:pt x="3" y="187"/>
                    <a:pt x="1" y="187"/>
                    <a:pt x="0" y="187"/>
                  </a:cubicBezTo>
                  <a:cubicBezTo>
                    <a:pt x="0" y="187"/>
                    <a:pt x="0" y="188"/>
                    <a:pt x="0" y="188"/>
                  </a:cubicBezTo>
                  <a:cubicBezTo>
                    <a:pt x="0" y="192"/>
                    <a:pt x="1" y="196"/>
                    <a:pt x="5" y="199"/>
                  </a:cubicBezTo>
                  <a:cubicBezTo>
                    <a:pt x="9" y="202"/>
                    <a:pt x="6" y="207"/>
                    <a:pt x="9" y="211"/>
                  </a:cubicBezTo>
                  <a:cubicBezTo>
                    <a:pt x="12" y="215"/>
                    <a:pt x="11" y="218"/>
                    <a:pt x="15" y="221"/>
                  </a:cubicBezTo>
                  <a:cubicBezTo>
                    <a:pt x="18" y="224"/>
                    <a:pt x="18" y="226"/>
                    <a:pt x="17" y="230"/>
                  </a:cubicBezTo>
                  <a:cubicBezTo>
                    <a:pt x="15" y="234"/>
                    <a:pt x="20" y="233"/>
                    <a:pt x="20" y="235"/>
                  </a:cubicBezTo>
                  <a:cubicBezTo>
                    <a:pt x="20" y="237"/>
                    <a:pt x="19" y="242"/>
                    <a:pt x="20" y="244"/>
                  </a:cubicBezTo>
                  <a:cubicBezTo>
                    <a:pt x="21" y="247"/>
                    <a:pt x="24" y="244"/>
                    <a:pt x="29" y="244"/>
                  </a:cubicBezTo>
                  <a:cubicBezTo>
                    <a:pt x="34" y="244"/>
                    <a:pt x="33" y="241"/>
                    <a:pt x="33" y="238"/>
                  </a:cubicBezTo>
                  <a:cubicBezTo>
                    <a:pt x="33" y="234"/>
                    <a:pt x="36" y="236"/>
                    <a:pt x="37" y="234"/>
                  </a:cubicBezTo>
                  <a:cubicBezTo>
                    <a:pt x="37" y="232"/>
                    <a:pt x="42" y="231"/>
                    <a:pt x="46" y="233"/>
                  </a:cubicBezTo>
                  <a:cubicBezTo>
                    <a:pt x="50" y="235"/>
                    <a:pt x="52" y="232"/>
                    <a:pt x="53" y="228"/>
                  </a:cubicBezTo>
                  <a:cubicBezTo>
                    <a:pt x="53" y="224"/>
                    <a:pt x="55" y="229"/>
                    <a:pt x="57" y="230"/>
                  </a:cubicBezTo>
                  <a:cubicBezTo>
                    <a:pt x="58" y="230"/>
                    <a:pt x="61" y="223"/>
                    <a:pt x="63" y="219"/>
                  </a:cubicBezTo>
                  <a:cubicBezTo>
                    <a:pt x="65" y="214"/>
                    <a:pt x="63" y="215"/>
                    <a:pt x="59" y="220"/>
                  </a:cubicBezTo>
                  <a:cubicBezTo>
                    <a:pt x="55" y="224"/>
                    <a:pt x="57" y="215"/>
                    <a:pt x="59" y="212"/>
                  </a:cubicBezTo>
                  <a:cubicBezTo>
                    <a:pt x="60" y="208"/>
                    <a:pt x="60" y="198"/>
                    <a:pt x="61" y="196"/>
                  </a:cubicBezTo>
                  <a:cubicBezTo>
                    <a:pt x="61" y="193"/>
                    <a:pt x="62" y="190"/>
                    <a:pt x="67" y="189"/>
                  </a:cubicBezTo>
                  <a:cubicBezTo>
                    <a:pt x="72" y="188"/>
                    <a:pt x="78" y="182"/>
                    <a:pt x="77" y="179"/>
                  </a:cubicBezTo>
                  <a:cubicBezTo>
                    <a:pt x="76" y="177"/>
                    <a:pt x="84" y="173"/>
                    <a:pt x="84" y="170"/>
                  </a:cubicBezTo>
                  <a:cubicBezTo>
                    <a:pt x="84" y="168"/>
                    <a:pt x="76" y="160"/>
                    <a:pt x="73" y="158"/>
                  </a:cubicBezTo>
                  <a:cubicBezTo>
                    <a:pt x="70" y="157"/>
                    <a:pt x="65" y="158"/>
                    <a:pt x="65" y="156"/>
                  </a:cubicBezTo>
                  <a:cubicBezTo>
                    <a:pt x="66" y="154"/>
                    <a:pt x="64" y="147"/>
                    <a:pt x="64" y="144"/>
                  </a:cubicBezTo>
                  <a:cubicBezTo>
                    <a:pt x="63" y="140"/>
                    <a:pt x="68" y="136"/>
                    <a:pt x="68" y="133"/>
                  </a:cubicBezTo>
                  <a:cubicBezTo>
                    <a:pt x="68" y="129"/>
                    <a:pt x="68" y="125"/>
                    <a:pt x="71" y="124"/>
                  </a:cubicBezTo>
                  <a:cubicBezTo>
                    <a:pt x="74" y="123"/>
                    <a:pt x="72" y="120"/>
                    <a:pt x="76" y="119"/>
                  </a:cubicBezTo>
                  <a:cubicBezTo>
                    <a:pt x="80" y="118"/>
                    <a:pt x="80" y="112"/>
                    <a:pt x="84" y="110"/>
                  </a:cubicBezTo>
                  <a:cubicBezTo>
                    <a:pt x="89" y="108"/>
                    <a:pt x="89" y="107"/>
                    <a:pt x="95" y="104"/>
                  </a:cubicBezTo>
                  <a:cubicBezTo>
                    <a:pt x="101" y="101"/>
                    <a:pt x="110" y="94"/>
                    <a:pt x="112" y="91"/>
                  </a:cubicBezTo>
                  <a:cubicBezTo>
                    <a:pt x="114" y="87"/>
                    <a:pt x="106" y="84"/>
                    <a:pt x="111" y="80"/>
                  </a:cubicBezTo>
                  <a:cubicBezTo>
                    <a:pt x="116" y="76"/>
                    <a:pt x="112" y="72"/>
                    <a:pt x="115" y="71"/>
                  </a:cubicBezTo>
                  <a:cubicBezTo>
                    <a:pt x="119" y="69"/>
                    <a:pt x="120" y="68"/>
                    <a:pt x="123" y="65"/>
                  </a:cubicBezTo>
                  <a:cubicBezTo>
                    <a:pt x="125" y="62"/>
                    <a:pt x="128" y="65"/>
                    <a:pt x="134" y="64"/>
                  </a:cubicBezTo>
                  <a:cubicBezTo>
                    <a:pt x="137" y="63"/>
                    <a:pt x="139" y="63"/>
                    <a:pt x="140" y="64"/>
                  </a:cubicBezTo>
                  <a:cubicBezTo>
                    <a:pt x="140" y="61"/>
                    <a:pt x="140" y="59"/>
                    <a:pt x="139" y="58"/>
                  </a:cubicBezTo>
                  <a:close/>
                  <a:moveTo>
                    <a:pt x="83" y="205"/>
                  </a:moveTo>
                  <a:cubicBezTo>
                    <a:pt x="76" y="205"/>
                    <a:pt x="73" y="218"/>
                    <a:pt x="75" y="220"/>
                  </a:cubicBezTo>
                  <a:cubicBezTo>
                    <a:pt x="76" y="221"/>
                    <a:pt x="89" y="205"/>
                    <a:pt x="83" y="20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40" name="Freeform 135"/>
            <p:cNvSpPr>
              <a:spLocks noEditPoints="1" noChangeArrowheads="1"/>
            </p:cNvSpPr>
            <p:nvPr/>
          </p:nvSpPr>
          <p:spPr bwMode="auto">
            <a:xfrm>
              <a:off x="4111639" y="989012"/>
              <a:ext cx="136526" cy="66675"/>
            </a:xfrm>
            <a:custGeom>
              <a:avLst/>
              <a:gdLst>
                <a:gd name="T0" fmla="*/ 66 w 71"/>
                <a:gd name="T1" fmla="*/ 10 h 35"/>
                <a:gd name="T2" fmla="*/ 69 w 71"/>
                <a:gd name="T3" fmla="*/ 2 h 35"/>
                <a:gd name="T4" fmla="*/ 66 w 71"/>
                <a:gd name="T5" fmla="*/ 4 h 35"/>
                <a:gd name="T6" fmla="*/ 45 w 71"/>
                <a:gd name="T7" fmla="*/ 1 h 35"/>
                <a:gd name="T8" fmla="*/ 24 w 71"/>
                <a:gd name="T9" fmla="*/ 6 h 35"/>
                <a:gd name="T10" fmla="*/ 17 w 71"/>
                <a:gd name="T11" fmla="*/ 12 h 35"/>
                <a:gd name="T12" fmla="*/ 19 w 71"/>
                <a:gd name="T13" fmla="*/ 19 h 35"/>
                <a:gd name="T14" fmla="*/ 26 w 71"/>
                <a:gd name="T15" fmla="*/ 23 h 35"/>
                <a:gd name="T16" fmla="*/ 28 w 71"/>
                <a:gd name="T17" fmla="*/ 28 h 35"/>
                <a:gd name="T18" fmla="*/ 28 w 71"/>
                <a:gd name="T19" fmla="*/ 28 h 35"/>
                <a:gd name="T20" fmla="*/ 40 w 71"/>
                <a:gd name="T21" fmla="*/ 28 h 35"/>
                <a:gd name="T22" fmla="*/ 52 w 71"/>
                <a:gd name="T23" fmla="*/ 34 h 35"/>
                <a:gd name="T24" fmla="*/ 62 w 71"/>
                <a:gd name="T25" fmla="*/ 35 h 35"/>
                <a:gd name="T26" fmla="*/ 63 w 71"/>
                <a:gd name="T27" fmla="*/ 32 h 35"/>
                <a:gd name="T28" fmla="*/ 66 w 71"/>
                <a:gd name="T29" fmla="*/ 28 h 35"/>
                <a:gd name="T30" fmla="*/ 63 w 71"/>
                <a:gd name="T31" fmla="*/ 22 h 35"/>
                <a:gd name="T32" fmla="*/ 63 w 71"/>
                <a:gd name="T33" fmla="*/ 16 h 35"/>
                <a:gd name="T34" fmla="*/ 66 w 71"/>
                <a:gd name="T35" fmla="*/ 10 h 35"/>
                <a:gd name="T36" fmla="*/ 7 w 71"/>
                <a:gd name="T37" fmla="*/ 18 h 35"/>
                <a:gd name="T38" fmla="*/ 3 w 71"/>
                <a:gd name="T39" fmla="*/ 28 h 35"/>
                <a:gd name="T40" fmla="*/ 15 w 71"/>
                <a:gd name="T41" fmla="*/ 20 h 35"/>
                <a:gd name="T42" fmla="*/ 7 w 71"/>
                <a:gd name="T43" fmla="*/ 18 h 35"/>
                <a:gd name="T44" fmla="*/ 12 w 71"/>
                <a:gd name="T45" fmla="*/ 13 h 35"/>
                <a:gd name="T46" fmla="*/ 5 w 71"/>
                <a:gd name="T47" fmla="*/ 14 h 35"/>
                <a:gd name="T48" fmla="*/ 12 w 71"/>
                <a:gd name="T49" fmla="*/ 13 h 3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1"/>
                <a:gd name="T76" fmla="*/ 0 h 35"/>
                <a:gd name="T77" fmla="*/ 71 w 71"/>
                <a:gd name="T78" fmla="*/ 35 h 3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1" h="35">
                  <a:moveTo>
                    <a:pt x="66" y="10"/>
                  </a:moveTo>
                  <a:cubicBezTo>
                    <a:pt x="68" y="7"/>
                    <a:pt x="71" y="6"/>
                    <a:pt x="69" y="2"/>
                  </a:cubicBezTo>
                  <a:cubicBezTo>
                    <a:pt x="68" y="3"/>
                    <a:pt x="67" y="3"/>
                    <a:pt x="66" y="4"/>
                  </a:cubicBezTo>
                  <a:cubicBezTo>
                    <a:pt x="61" y="5"/>
                    <a:pt x="51" y="0"/>
                    <a:pt x="45" y="1"/>
                  </a:cubicBezTo>
                  <a:cubicBezTo>
                    <a:pt x="39" y="3"/>
                    <a:pt x="27" y="3"/>
                    <a:pt x="24" y="6"/>
                  </a:cubicBezTo>
                  <a:cubicBezTo>
                    <a:pt x="21" y="9"/>
                    <a:pt x="14" y="9"/>
                    <a:pt x="17" y="12"/>
                  </a:cubicBezTo>
                  <a:cubicBezTo>
                    <a:pt x="20" y="15"/>
                    <a:pt x="17" y="16"/>
                    <a:pt x="19" y="19"/>
                  </a:cubicBezTo>
                  <a:cubicBezTo>
                    <a:pt x="22" y="22"/>
                    <a:pt x="23" y="24"/>
                    <a:pt x="26" y="23"/>
                  </a:cubicBezTo>
                  <a:cubicBezTo>
                    <a:pt x="29" y="22"/>
                    <a:pt x="32" y="24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4" y="27"/>
                    <a:pt x="39" y="27"/>
                    <a:pt x="40" y="28"/>
                  </a:cubicBezTo>
                  <a:cubicBezTo>
                    <a:pt x="42" y="29"/>
                    <a:pt x="50" y="35"/>
                    <a:pt x="52" y="34"/>
                  </a:cubicBezTo>
                  <a:cubicBezTo>
                    <a:pt x="53" y="34"/>
                    <a:pt x="58" y="34"/>
                    <a:pt x="62" y="35"/>
                  </a:cubicBezTo>
                  <a:cubicBezTo>
                    <a:pt x="62" y="34"/>
                    <a:pt x="62" y="32"/>
                    <a:pt x="63" y="32"/>
                  </a:cubicBezTo>
                  <a:cubicBezTo>
                    <a:pt x="64" y="31"/>
                    <a:pt x="68" y="31"/>
                    <a:pt x="66" y="28"/>
                  </a:cubicBezTo>
                  <a:cubicBezTo>
                    <a:pt x="64" y="26"/>
                    <a:pt x="64" y="25"/>
                    <a:pt x="63" y="22"/>
                  </a:cubicBezTo>
                  <a:cubicBezTo>
                    <a:pt x="63" y="19"/>
                    <a:pt x="62" y="18"/>
                    <a:pt x="63" y="16"/>
                  </a:cubicBezTo>
                  <a:cubicBezTo>
                    <a:pt x="63" y="14"/>
                    <a:pt x="65" y="13"/>
                    <a:pt x="66" y="10"/>
                  </a:cubicBezTo>
                  <a:close/>
                  <a:moveTo>
                    <a:pt x="7" y="18"/>
                  </a:moveTo>
                  <a:cubicBezTo>
                    <a:pt x="1" y="20"/>
                    <a:pt x="0" y="28"/>
                    <a:pt x="3" y="28"/>
                  </a:cubicBezTo>
                  <a:cubicBezTo>
                    <a:pt x="6" y="28"/>
                    <a:pt x="13" y="22"/>
                    <a:pt x="15" y="20"/>
                  </a:cubicBezTo>
                  <a:cubicBezTo>
                    <a:pt x="16" y="18"/>
                    <a:pt x="13" y="16"/>
                    <a:pt x="7" y="18"/>
                  </a:cubicBezTo>
                  <a:close/>
                  <a:moveTo>
                    <a:pt x="12" y="13"/>
                  </a:moveTo>
                  <a:cubicBezTo>
                    <a:pt x="14" y="11"/>
                    <a:pt x="3" y="12"/>
                    <a:pt x="5" y="14"/>
                  </a:cubicBezTo>
                  <a:cubicBezTo>
                    <a:pt x="7" y="16"/>
                    <a:pt x="11" y="16"/>
                    <a:pt x="12" y="1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41" name="Freeform 136"/>
            <p:cNvSpPr>
              <a:spLocks noChangeArrowheads="1"/>
            </p:cNvSpPr>
            <p:nvPr/>
          </p:nvSpPr>
          <p:spPr bwMode="auto">
            <a:xfrm>
              <a:off x="4362464" y="2362203"/>
              <a:ext cx="173039" cy="211138"/>
            </a:xfrm>
            <a:custGeom>
              <a:avLst/>
              <a:gdLst>
                <a:gd name="T0" fmla="*/ 80 w 91"/>
                <a:gd name="T1" fmla="*/ 25 h 110"/>
                <a:gd name="T2" fmla="*/ 85 w 91"/>
                <a:gd name="T3" fmla="*/ 17 h 110"/>
                <a:gd name="T4" fmla="*/ 91 w 91"/>
                <a:gd name="T5" fmla="*/ 9 h 110"/>
                <a:gd name="T6" fmla="*/ 85 w 91"/>
                <a:gd name="T7" fmla="*/ 11 h 110"/>
                <a:gd name="T8" fmla="*/ 80 w 91"/>
                <a:gd name="T9" fmla="*/ 8 h 110"/>
                <a:gd name="T10" fmla="*/ 70 w 91"/>
                <a:gd name="T11" fmla="*/ 10 h 110"/>
                <a:gd name="T12" fmla="*/ 62 w 91"/>
                <a:gd name="T13" fmla="*/ 16 h 110"/>
                <a:gd name="T14" fmla="*/ 49 w 91"/>
                <a:gd name="T15" fmla="*/ 14 h 110"/>
                <a:gd name="T16" fmla="*/ 36 w 91"/>
                <a:gd name="T17" fmla="*/ 7 h 110"/>
                <a:gd name="T18" fmla="*/ 25 w 91"/>
                <a:gd name="T19" fmla="*/ 4 h 110"/>
                <a:gd name="T20" fmla="*/ 18 w 91"/>
                <a:gd name="T21" fmla="*/ 1 h 110"/>
                <a:gd name="T22" fmla="*/ 12 w 91"/>
                <a:gd name="T23" fmla="*/ 0 h 110"/>
                <a:gd name="T24" fmla="*/ 3 w 91"/>
                <a:gd name="T25" fmla="*/ 6 h 110"/>
                <a:gd name="T26" fmla="*/ 1 w 91"/>
                <a:gd name="T27" fmla="*/ 8 h 110"/>
                <a:gd name="T28" fmla="*/ 6 w 91"/>
                <a:gd name="T29" fmla="*/ 13 h 110"/>
                <a:gd name="T30" fmla="*/ 7 w 91"/>
                <a:gd name="T31" fmla="*/ 21 h 110"/>
                <a:gd name="T32" fmla="*/ 12 w 91"/>
                <a:gd name="T33" fmla="*/ 25 h 110"/>
                <a:gd name="T34" fmla="*/ 11 w 91"/>
                <a:gd name="T35" fmla="*/ 34 h 110"/>
                <a:gd name="T36" fmla="*/ 4 w 91"/>
                <a:gd name="T37" fmla="*/ 47 h 110"/>
                <a:gd name="T38" fmla="*/ 1 w 91"/>
                <a:gd name="T39" fmla="*/ 54 h 110"/>
                <a:gd name="T40" fmla="*/ 8 w 91"/>
                <a:gd name="T41" fmla="*/ 59 h 110"/>
                <a:gd name="T42" fmla="*/ 0 w 91"/>
                <a:gd name="T43" fmla="*/ 66 h 110"/>
                <a:gd name="T44" fmla="*/ 0 w 91"/>
                <a:gd name="T45" fmla="*/ 67 h 110"/>
                <a:gd name="T46" fmla="*/ 43 w 91"/>
                <a:gd name="T47" fmla="*/ 90 h 110"/>
                <a:gd name="T48" fmla="*/ 42 w 91"/>
                <a:gd name="T49" fmla="*/ 96 h 110"/>
                <a:gd name="T50" fmla="*/ 61 w 91"/>
                <a:gd name="T51" fmla="*/ 110 h 110"/>
                <a:gd name="T52" fmla="*/ 72 w 91"/>
                <a:gd name="T53" fmla="*/ 85 h 110"/>
                <a:gd name="T54" fmla="*/ 79 w 91"/>
                <a:gd name="T55" fmla="*/ 80 h 110"/>
                <a:gd name="T56" fmla="*/ 85 w 91"/>
                <a:gd name="T57" fmla="*/ 76 h 110"/>
                <a:gd name="T58" fmla="*/ 86 w 91"/>
                <a:gd name="T59" fmla="*/ 74 h 110"/>
                <a:gd name="T60" fmla="*/ 81 w 91"/>
                <a:gd name="T61" fmla="*/ 65 h 110"/>
                <a:gd name="T62" fmla="*/ 80 w 91"/>
                <a:gd name="T63" fmla="*/ 25 h 11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1"/>
                <a:gd name="T97" fmla="*/ 0 h 110"/>
                <a:gd name="T98" fmla="*/ 91 w 91"/>
                <a:gd name="T99" fmla="*/ 110 h 11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1" h="110">
                  <a:moveTo>
                    <a:pt x="80" y="25"/>
                  </a:moveTo>
                  <a:cubicBezTo>
                    <a:pt x="85" y="17"/>
                    <a:pt x="85" y="17"/>
                    <a:pt x="85" y="17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88" y="10"/>
                    <a:pt x="86" y="10"/>
                    <a:pt x="85" y="11"/>
                  </a:cubicBezTo>
                  <a:cubicBezTo>
                    <a:pt x="83" y="12"/>
                    <a:pt x="80" y="10"/>
                    <a:pt x="80" y="8"/>
                  </a:cubicBezTo>
                  <a:cubicBezTo>
                    <a:pt x="79" y="7"/>
                    <a:pt x="74" y="8"/>
                    <a:pt x="70" y="10"/>
                  </a:cubicBezTo>
                  <a:cubicBezTo>
                    <a:pt x="66" y="13"/>
                    <a:pt x="64" y="17"/>
                    <a:pt x="62" y="16"/>
                  </a:cubicBezTo>
                  <a:cubicBezTo>
                    <a:pt x="61" y="15"/>
                    <a:pt x="52" y="14"/>
                    <a:pt x="49" y="14"/>
                  </a:cubicBezTo>
                  <a:cubicBezTo>
                    <a:pt x="47" y="14"/>
                    <a:pt x="39" y="9"/>
                    <a:pt x="36" y="7"/>
                  </a:cubicBezTo>
                  <a:cubicBezTo>
                    <a:pt x="34" y="4"/>
                    <a:pt x="27" y="5"/>
                    <a:pt x="25" y="4"/>
                  </a:cubicBezTo>
                  <a:cubicBezTo>
                    <a:pt x="23" y="3"/>
                    <a:pt x="20" y="3"/>
                    <a:pt x="18" y="1"/>
                  </a:cubicBezTo>
                  <a:cubicBezTo>
                    <a:pt x="17" y="0"/>
                    <a:pt x="14" y="0"/>
                    <a:pt x="12" y="0"/>
                  </a:cubicBezTo>
                  <a:cubicBezTo>
                    <a:pt x="9" y="1"/>
                    <a:pt x="3" y="4"/>
                    <a:pt x="3" y="6"/>
                  </a:cubicBezTo>
                  <a:cubicBezTo>
                    <a:pt x="2" y="7"/>
                    <a:pt x="2" y="8"/>
                    <a:pt x="1" y="8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30"/>
                    <a:pt x="11" y="34"/>
                  </a:cubicBezTo>
                  <a:cubicBezTo>
                    <a:pt x="11" y="39"/>
                    <a:pt x="7" y="45"/>
                    <a:pt x="4" y="47"/>
                  </a:cubicBezTo>
                  <a:cubicBezTo>
                    <a:pt x="3" y="48"/>
                    <a:pt x="2" y="51"/>
                    <a:pt x="1" y="54"/>
                  </a:cubicBezTo>
                  <a:cubicBezTo>
                    <a:pt x="5" y="56"/>
                    <a:pt x="8" y="57"/>
                    <a:pt x="8" y="59"/>
                  </a:cubicBezTo>
                  <a:cubicBezTo>
                    <a:pt x="8" y="61"/>
                    <a:pt x="0" y="60"/>
                    <a:pt x="0" y="66"/>
                  </a:cubicBezTo>
                  <a:cubicBezTo>
                    <a:pt x="0" y="66"/>
                    <a:pt x="0" y="67"/>
                    <a:pt x="0" y="67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96"/>
                    <a:pt x="52" y="103"/>
                    <a:pt x="61" y="110"/>
                  </a:cubicBezTo>
                  <a:cubicBezTo>
                    <a:pt x="65" y="99"/>
                    <a:pt x="71" y="88"/>
                    <a:pt x="72" y="85"/>
                  </a:cubicBezTo>
                  <a:cubicBezTo>
                    <a:pt x="75" y="82"/>
                    <a:pt x="77" y="82"/>
                    <a:pt x="79" y="80"/>
                  </a:cubicBezTo>
                  <a:cubicBezTo>
                    <a:pt x="81" y="77"/>
                    <a:pt x="82" y="81"/>
                    <a:pt x="85" y="76"/>
                  </a:cubicBezTo>
                  <a:cubicBezTo>
                    <a:pt x="86" y="75"/>
                    <a:pt x="86" y="75"/>
                    <a:pt x="86" y="74"/>
                  </a:cubicBezTo>
                  <a:cubicBezTo>
                    <a:pt x="81" y="65"/>
                    <a:pt x="81" y="65"/>
                    <a:pt x="81" y="65"/>
                  </a:cubicBezTo>
                  <a:lnTo>
                    <a:pt x="80" y="25"/>
                  </a:ln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42" name="Freeform 137"/>
            <p:cNvSpPr>
              <a:spLocks noChangeArrowheads="1"/>
            </p:cNvSpPr>
            <p:nvPr/>
          </p:nvSpPr>
          <p:spPr bwMode="auto">
            <a:xfrm>
              <a:off x="4267214" y="2378078"/>
              <a:ext cx="117475" cy="122238"/>
            </a:xfrm>
            <a:custGeom>
              <a:avLst/>
              <a:gdLst>
                <a:gd name="T0" fmla="*/ 57 w 62"/>
                <a:gd name="T1" fmla="*/ 13 h 64"/>
                <a:gd name="T2" fmla="*/ 56 w 62"/>
                <a:gd name="T3" fmla="*/ 5 h 64"/>
                <a:gd name="T4" fmla="*/ 51 w 62"/>
                <a:gd name="T5" fmla="*/ 0 h 64"/>
                <a:gd name="T6" fmla="*/ 47 w 62"/>
                <a:gd name="T7" fmla="*/ 4 h 64"/>
                <a:gd name="T8" fmla="*/ 40 w 62"/>
                <a:gd name="T9" fmla="*/ 4 h 64"/>
                <a:gd name="T10" fmla="*/ 32 w 62"/>
                <a:gd name="T11" fmla="*/ 7 h 64"/>
                <a:gd name="T12" fmla="*/ 25 w 62"/>
                <a:gd name="T13" fmla="*/ 5 h 64"/>
                <a:gd name="T14" fmla="*/ 17 w 62"/>
                <a:gd name="T15" fmla="*/ 7 h 64"/>
                <a:gd name="T16" fmla="*/ 16 w 62"/>
                <a:gd name="T17" fmla="*/ 17 h 64"/>
                <a:gd name="T18" fmla="*/ 19 w 62"/>
                <a:gd name="T19" fmla="*/ 22 h 64"/>
                <a:gd name="T20" fmla="*/ 16 w 62"/>
                <a:gd name="T21" fmla="*/ 28 h 64"/>
                <a:gd name="T22" fmla="*/ 11 w 62"/>
                <a:gd name="T23" fmla="*/ 31 h 64"/>
                <a:gd name="T24" fmla="*/ 7 w 62"/>
                <a:gd name="T25" fmla="*/ 38 h 64"/>
                <a:gd name="T26" fmla="*/ 4 w 62"/>
                <a:gd name="T27" fmla="*/ 46 h 64"/>
                <a:gd name="T28" fmla="*/ 2 w 62"/>
                <a:gd name="T29" fmla="*/ 55 h 64"/>
                <a:gd name="T30" fmla="*/ 0 w 62"/>
                <a:gd name="T31" fmla="*/ 63 h 64"/>
                <a:gd name="T32" fmla="*/ 6 w 62"/>
                <a:gd name="T33" fmla="*/ 62 h 64"/>
                <a:gd name="T34" fmla="*/ 18 w 62"/>
                <a:gd name="T35" fmla="*/ 59 h 64"/>
                <a:gd name="T36" fmla="*/ 27 w 62"/>
                <a:gd name="T37" fmla="*/ 58 h 64"/>
                <a:gd name="T38" fmla="*/ 36 w 62"/>
                <a:gd name="T39" fmla="*/ 46 h 64"/>
                <a:gd name="T40" fmla="*/ 51 w 62"/>
                <a:gd name="T41" fmla="*/ 46 h 64"/>
                <a:gd name="T42" fmla="*/ 54 w 62"/>
                <a:gd name="T43" fmla="*/ 39 h 64"/>
                <a:gd name="T44" fmla="*/ 61 w 62"/>
                <a:gd name="T45" fmla="*/ 26 h 64"/>
                <a:gd name="T46" fmla="*/ 62 w 62"/>
                <a:gd name="T47" fmla="*/ 17 h 64"/>
                <a:gd name="T48" fmla="*/ 57 w 62"/>
                <a:gd name="T49" fmla="*/ 13 h 6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2"/>
                <a:gd name="T76" fmla="*/ 0 h 64"/>
                <a:gd name="T77" fmla="*/ 62 w 62"/>
                <a:gd name="T78" fmla="*/ 64 h 6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2" h="64">
                  <a:moveTo>
                    <a:pt x="57" y="13"/>
                  </a:moveTo>
                  <a:cubicBezTo>
                    <a:pt x="56" y="5"/>
                    <a:pt x="56" y="5"/>
                    <a:pt x="56" y="5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1"/>
                    <a:pt x="48" y="3"/>
                    <a:pt x="47" y="4"/>
                  </a:cubicBezTo>
                  <a:cubicBezTo>
                    <a:pt x="47" y="6"/>
                    <a:pt x="42" y="5"/>
                    <a:pt x="40" y="4"/>
                  </a:cubicBezTo>
                  <a:cubicBezTo>
                    <a:pt x="38" y="3"/>
                    <a:pt x="33" y="6"/>
                    <a:pt x="32" y="7"/>
                  </a:cubicBezTo>
                  <a:cubicBezTo>
                    <a:pt x="31" y="9"/>
                    <a:pt x="28" y="4"/>
                    <a:pt x="25" y="5"/>
                  </a:cubicBezTo>
                  <a:cubicBezTo>
                    <a:pt x="23" y="5"/>
                    <a:pt x="17" y="7"/>
                    <a:pt x="17" y="7"/>
                  </a:cubicBezTo>
                  <a:cubicBezTo>
                    <a:pt x="17" y="7"/>
                    <a:pt x="16" y="14"/>
                    <a:pt x="16" y="17"/>
                  </a:cubicBezTo>
                  <a:cubicBezTo>
                    <a:pt x="16" y="20"/>
                    <a:pt x="19" y="20"/>
                    <a:pt x="19" y="22"/>
                  </a:cubicBezTo>
                  <a:cubicBezTo>
                    <a:pt x="19" y="25"/>
                    <a:pt x="16" y="27"/>
                    <a:pt x="16" y="28"/>
                  </a:cubicBezTo>
                  <a:cubicBezTo>
                    <a:pt x="16" y="30"/>
                    <a:pt x="14" y="31"/>
                    <a:pt x="11" y="31"/>
                  </a:cubicBezTo>
                  <a:cubicBezTo>
                    <a:pt x="9" y="32"/>
                    <a:pt x="9" y="36"/>
                    <a:pt x="7" y="38"/>
                  </a:cubicBezTo>
                  <a:cubicBezTo>
                    <a:pt x="5" y="39"/>
                    <a:pt x="6" y="43"/>
                    <a:pt x="4" y="46"/>
                  </a:cubicBezTo>
                  <a:cubicBezTo>
                    <a:pt x="3" y="48"/>
                    <a:pt x="2" y="52"/>
                    <a:pt x="2" y="55"/>
                  </a:cubicBezTo>
                  <a:cubicBezTo>
                    <a:pt x="2" y="58"/>
                    <a:pt x="2" y="62"/>
                    <a:pt x="0" y="63"/>
                  </a:cubicBezTo>
                  <a:cubicBezTo>
                    <a:pt x="4" y="64"/>
                    <a:pt x="5" y="63"/>
                    <a:pt x="6" y="62"/>
                  </a:cubicBezTo>
                  <a:cubicBezTo>
                    <a:pt x="8" y="61"/>
                    <a:pt x="18" y="59"/>
                    <a:pt x="18" y="59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9" y="52"/>
                    <a:pt x="32" y="47"/>
                    <a:pt x="36" y="46"/>
                  </a:cubicBezTo>
                  <a:cubicBezTo>
                    <a:pt x="40" y="45"/>
                    <a:pt x="46" y="45"/>
                    <a:pt x="51" y="46"/>
                  </a:cubicBezTo>
                  <a:cubicBezTo>
                    <a:pt x="52" y="43"/>
                    <a:pt x="53" y="40"/>
                    <a:pt x="54" y="39"/>
                  </a:cubicBezTo>
                  <a:cubicBezTo>
                    <a:pt x="57" y="37"/>
                    <a:pt x="61" y="31"/>
                    <a:pt x="61" y="26"/>
                  </a:cubicBezTo>
                  <a:cubicBezTo>
                    <a:pt x="62" y="22"/>
                    <a:pt x="62" y="17"/>
                    <a:pt x="62" y="17"/>
                  </a:cubicBezTo>
                  <a:lnTo>
                    <a:pt x="57" y="13"/>
                  </a:ln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43" name="Freeform 138"/>
            <p:cNvSpPr>
              <a:spLocks noChangeArrowheads="1"/>
            </p:cNvSpPr>
            <p:nvPr/>
          </p:nvSpPr>
          <p:spPr bwMode="auto">
            <a:xfrm>
              <a:off x="4848241" y="1408113"/>
              <a:ext cx="382589" cy="220663"/>
            </a:xfrm>
            <a:custGeom>
              <a:avLst/>
              <a:gdLst>
                <a:gd name="T0" fmla="*/ 194 w 200"/>
                <a:gd name="T1" fmla="*/ 65 h 116"/>
                <a:gd name="T2" fmla="*/ 179 w 200"/>
                <a:gd name="T3" fmla="*/ 58 h 116"/>
                <a:gd name="T4" fmla="*/ 170 w 200"/>
                <a:gd name="T5" fmla="*/ 59 h 116"/>
                <a:gd name="T6" fmla="*/ 159 w 200"/>
                <a:gd name="T7" fmla="*/ 55 h 116"/>
                <a:gd name="T8" fmla="*/ 148 w 200"/>
                <a:gd name="T9" fmla="*/ 64 h 116"/>
                <a:gd name="T10" fmla="*/ 142 w 200"/>
                <a:gd name="T11" fmla="*/ 66 h 116"/>
                <a:gd name="T12" fmla="*/ 133 w 200"/>
                <a:gd name="T13" fmla="*/ 60 h 116"/>
                <a:gd name="T14" fmla="*/ 123 w 200"/>
                <a:gd name="T15" fmla="*/ 58 h 116"/>
                <a:gd name="T16" fmla="*/ 117 w 200"/>
                <a:gd name="T17" fmla="*/ 46 h 116"/>
                <a:gd name="T18" fmla="*/ 114 w 200"/>
                <a:gd name="T19" fmla="*/ 35 h 116"/>
                <a:gd name="T20" fmla="*/ 105 w 200"/>
                <a:gd name="T21" fmla="*/ 29 h 116"/>
                <a:gd name="T22" fmla="*/ 83 w 200"/>
                <a:gd name="T23" fmla="*/ 28 h 116"/>
                <a:gd name="T24" fmla="*/ 68 w 200"/>
                <a:gd name="T25" fmla="*/ 29 h 116"/>
                <a:gd name="T26" fmla="*/ 55 w 200"/>
                <a:gd name="T27" fmla="*/ 14 h 116"/>
                <a:gd name="T28" fmla="*/ 51 w 200"/>
                <a:gd name="T29" fmla="*/ 19 h 116"/>
                <a:gd name="T30" fmla="*/ 38 w 200"/>
                <a:gd name="T31" fmla="*/ 17 h 116"/>
                <a:gd name="T32" fmla="*/ 36 w 200"/>
                <a:gd name="T33" fmla="*/ 1 h 116"/>
                <a:gd name="T34" fmla="*/ 32 w 200"/>
                <a:gd name="T35" fmla="*/ 17 h 116"/>
                <a:gd name="T36" fmla="*/ 30 w 200"/>
                <a:gd name="T37" fmla="*/ 0 h 116"/>
                <a:gd name="T38" fmla="*/ 2 w 200"/>
                <a:gd name="T39" fmla="*/ 7 h 116"/>
                <a:gd name="T40" fmla="*/ 0 w 200"/>
                <a:gd name="T41" fmla="*/ 57 h 116"/>
                <a:gd name="T42" fmla="*/ 0 w 200"/>
                <a:gd name="T43" fmla="*/ 57 h 116"/>
                <a:gd name="T44" fmla="*/ 8 w 200"/>
                <a:gd name="T45" fmla="*/ 59 h 116"/>
                <a:gd name="T46" fmla="*/ 12 w 200"/>
                <a:gd name="T47" fmla="*/ 54 h 116"/>
                <a:gd name="T48" fmla="*/ 20 w 200"/>
                <a:gd name="T49" fmla="*/ 48 h 116"/>
                <a:gd name="T50" fmla="*/ 24 w 200"/>
                <a:gd name="T51" fmla="*/ 44 h 116"/>
                <a:gd name="T52" fmla="*/ 29 w 200"/>
                <a:gd name="T53" fmla="*/ 41 h 116"/>
                <a:gd name="T54" fmla="*/ 37 w 200"/>
                <a:gd name="T55" fmla="*/ 43 h 116"/>
                <a:gd name="T56" fmla="*/ 45 w 200"/>
                <a:gd name="T57" fmla="*/ 46 h 116"/>
                <a:gd name="T58" fmla="*/ 49 w 200"/>
                <a:gd name="T59" fmla="*/ 58 h 116"/>
                <a:gd name="T60" fmla="*/ 66 w 200"/>
                <a:gd name="T61" fmla="*/ 60 h 116"/>
                <a:gd name="T62" fmla="*/ 71 w 200"/>
                <a:gd name="T63" fmla="*/ 68 h 116"/>
                <a:gd name="T64" fmla="*/ 76 w 200"/>
                <a:gd name="T65" fmla="*/ 77 h 116"/>
                <a:gd name="T66" fmla="*/ 87 w 200"/>
                <a:gd name="T67" fmla="*/ 85 h 116"/>
                <a:gd name="T68" fmla="*/ 100 w 200"/>
                <a:gd name="T69" fmla="*/ 93 h 116"/>
                <a:gd name="T70" fmla="*/ 112 w 200"/>
                <a:gd name="T71" fmla="*/ 101 h 116"/>
                <a:gd name="T72" fmla="*/ 122 w 200"/>
                <a:gd name="T73" fmla="*/ 104 h 116"/>
                <a:gd name="T74" fmla="*/ 123 w 200"/>
                <a:gd name="T75" fmla="*/ 111 h 116"/>
                <a:gd name="T76" fmla="*/ 124 w 200"/>
                <a:gd name="T77" fmla="*/ 111 h 116"/>
                <a:gd name="T78" fmla="*/ 133 w 200"/>
                <a:gd name="T79" fmla="*/ 114 h 116"/>
                <a:gd name="T80" fmla="*/ 137 w 200"/>
                <a:gd name="T81" fmla="*/ 116 h 116"/>
                <a:gd name="T82" fmla="*/ 142 w 200"/>
                <a:gd name="T83" fmla="*/ 105 h 116"/>
                <a:gd name="T84" fmla="*/ 141 w 200"/>
                <a:gd name="T85" fmla="*/ 95 h 116"/>
                <a:gd name="T86" fmla="*/ 134 w 200"/>
                <a:gd name="T87" fmla="*/ 86 h 116"/>
                <a:gd name="T88" fmla="*/ 144 w 200"/>
                <a:gd name="T89" fmla="*/ 82 h 116"/>
                <a:gd name="T90" fmla="*/ 148 w 200"/>
                <a:gd name="T91" fmla="*/ 76 h 116"/>
                <a:gd name="T92" fmla="*/ 153 w 200"/>
                <a:gd name="T93" fmla="*/ 70 h 116"/>
                <a:gd name="T94" fmla="*/ 162 w 200"/>
                <a:gd name="T95" fmla="*/ 68 h 116"/>
                <a:gd name="T96" fmla="*/ 170 w 200"/>
                <a:gd name="T97" fmla="*/ 66 h 116"/>
                <a:gd name="T98" fmla="*/ 166 w 200"/>
                <a:gd name="T99" fmla="*/ 75 h 116"/>
                <a:gd name="T100" fmla="*/ 179 w 200"/>
                <a:gd name="T101" fmla="*/ 73 h 116"/>
                <a:gd name="T102" fmla="*/ 189 w 200"/>
                <a:gd name="T103" fmla="*/ 71 h 116"/>
                <a:gd name="T104" fmla="*/ 194 w 200"/>
                <a:gd name="T105" fmla="*/ 65 h 11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00"/>
                <a:gd name="T160" fmla="*/ 0 h 116"/>
                <a:gd name="T161" fmla="*/ 200 w 200"/>
                <a:gd name="T162" fmla="*/ 116 h 11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00" h="116">
                  <a:moveTo>
                    <a:pt x="194" y="65"/>
                  </a:moveTo>
                  <a:cubicBezTo>
                    <a:pt x="189" y="61"/>
                    <a:pt x="180" y="55"/>
                    <a:pt x="179" y="58"/>
                  </a:cubicBezTo>
                  <a:cubicBezTo>
                    <a:pt x="178" y="61"/>
                    <a:pt x="172" y="61"/>
                    <a:pt x="170" y="59"/>
                  </a:cubicBezTo>
                  <a:cubicBezTo>
                    <a:pt x="168" y="56"/>
                    <a:pt x="166" y="53"/>
                    <a:pt x="159" y="55"/>
                  </a:cubicBezTo>
                  <a:cubicBezTo>
                    <a:pt x="152" y="58"/>
                    <a:pt x="148" y="62"/>
                    <a:pt x="148" y="64"/>
                  </a:cubicBezTo>
                  <a:cubicBezTo>
                    <a:pt x="147" y="67"/>
                    <a:pt x="143" y="70"/>
                    <a:pt x="142" y="66"/>
                  </a:cubicBezTo>
                  <a:cubicBezTo>
                    <a:pt x="142" y="63"/>
                    <a:pt x="136" y="61"/>
                    <a:pt x="133" y="60"/>
                  </a:cubicBezTo>
                  <a:cubicBezTo>
                    <a:pt x="129" y="59"/>
                    <a:pt x="124" y="61"/>
                    <a:pt x="123" y="58"/>
                  </a:cubicBezTo>
                  <a:cubicBezTo>
                    <a:pt x="123" y="54"/>
                    <a:pt x="117" y="50"/>
                    <a:pt x="117" y="46"/>
                  </a:cubicBezTo>
                  <a:cubicBezTo>
                    <a:pt x="116" y="42"/>
                    <a:pt x="118" y="36"/>
                    <a:pt x="114" y="35"/>
                  </a:cubicBezTo>
                  <a:cubicBezTo>
                    <a:pt x="111" y="35"/>
                    <a:pt x="108" y="29"/>
                    <a:pt x="105" y="29"/>
                  </a:cubicBezTo>
                  <a:cubicBezTo>
                    <a:pt x="102" y="29"/>
                    <a:pt x="85" y="29"/>
                    <a:pt x="83" y="28"/>
                  </a:cubicBezTo>
                  <a:cubicBezTo>
                    <a:pt x="80" y="27"/>
                    <a:pt x="69" y="31"/>
                    <a:pt x="68" y="29"/>
                  </a:cubicBezTo>
                  <a:cubicBezTo>
                    <a:pt x="67" y="27"/>
                    <a:pt x="59" y="18"/>
                    <a:pt x="55" y="14"/>
                  </a:cubicBezTo>
                  <a:cubicBezTo>
                    <a:pt x="54" y="16"/>
                    <a:pt x="53" y="18"/>
                    <a:pt x="51" y="19"/>
                  </a:cubicBezTo>
                  <a:cubicBezTo>
                    <a:pt x="43" y="25"/>
                    <a:pt x="35" y="24"/>
                    <a:pt x="38" y="17"/>
                  </a:cubicBezTo>
                  <a:cubicBezTo>
                    <a:pt x="40" y="10"/>
                    <a:pt x="41" y="1"/>
                    <a:pt x="36" y="1"/>
                  </a:cubicBezTo>
                  <a:cubicBezTo>
                    <a:pt x="32" y="1"/>
                    <a:pt x="35" y="16"/>
                    <a:pt x="32" y="17"/>
                  </a:cubicBezTo>
                  <a:cubicBezTo>
                    <a:pt x="29" y="18"/>
                    <a:pt x="28" y="6"/>
                    <a:pt x="30" y="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9"/>
                    <a:pt x="6" y="59"/>
                    <a:pt x="8" y="59"/>
                  </a:cubicBezTo>
                  <a:cubicBezTo>
                    <a:pt x="12" y="60"/>
                    <a:pt x="12" y="56"/>
                    <a:pt x="12" y="54"/>
                  </a:cubicBezTo>
                  <a:cubicBezTo>
                    <a:pt x="12" y="52"/>
                    <a:pt x="17" y="48"/>
                    <a:pt x="20" y="48"/>
                  </a:cubicBezTo>
                  <a:cubicBezTo>
                    <a:pt x="23" y="48"/>
                    <a:pt x="23" y="44"/>
                    <a:pt x="24" y="44"/>
                  </a:cubicBezTo>
                  <a:cubicBezTo>
                    <a:pt x="25" y="44"/>
                    <a:pt x="28" y="43"/>
                    <a:pt x="29" y="41"/>
                  </a:cubicBezTo>
                  <a:cubicBezTo>
                    <a:pt x="30" y="40"/>
                    <a:pt x="35" y="42"/>
                    <a:pt x="37" y="43"/>
                  </a:cubicBezTo>
                  <a:cubicBezTo>
                    <a:pt x="38" y="45"/>
                    <a:pt x="42" y="46"/>
                    <a:pt x="45" y="46"/>
                  </a:cubicBezTo>
                  <a:cubicBezTo>
                    <a:pt x="48" y="47"/>
                    <a:pt x="49" y="56"/>
                    <a:pt x="49" y="58"/>
                  </a:cubicBezTo>
                  <a:cubicBezTo>
                    <a:pt x="49" y="60"/>
                    <a:pt x="64" y="60"/>
                    <a:pt x="66" y="60"/>
                  </a:cubicBezTo>
                  <a:cubicBezTo>
                    <a:pt x="68" y="61"/>
                    <a:pt x="68" y="65"/>
                    <a:pt x="71" y="68"/>
                  </a:cubicBezTo>
                  <a:cubicBezTo>
                    <a:pt x="73" y="71"/>
                    <a:pt x="75" y="75"/>
                    <a:pt x="76" y="77"/>
                  </a:cubicBezTo>
                  <a:cubicBezTo>
                    <a:pt x="77" y="79"/>
                    <a:pt x="85" y="82"/>
                    <a:pt x="87" y="85"/>
                  </a:cubicBezTo>
                  <a:cubicBezTo>
                    <a:pt x="89" y="88"/>
                    <a:pt x="95" y="91"/>
                    <a:pt x="100" y="93"/>
                  </a:cubicBezTo>
                  <a:cubicBezTo>
                    <a:pt x="105" y="95"/>
                    <a:pt x="109" y="101"/>
                    <a:pt x="112" y="101"/>
                  </a:cubicBezTo>
                  <a:cubicBezTo>
                    <a:pt x="114" y="100"/>
                    <a:pt x="122" y="104"/>
                    <a:pt x="122" y="104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1"/>
                    <a:pt x="123" y="111"/>
                    <a:pt x="124" y="111"/>
                  </a:cubicBezTo>
                  <a:cubicBezTo>
                    <a:pt x="128" y="110"/>
                    <a:pt x="130" y="114"/>
                    <a:pt x="133" y="114"/>
                  </a:cubicBezTo>
                  <a:cubicBezTo>
                    <a:pt x="134" y="114"/>
                    <a:pt x="136" y="115"/>
                    <a:pt x="137" y="116"/>
                  </a:cubicBezTo>
                  <a:cubicBezTo>
                    <a:pt x="137" y="110"/>
                    <a:pt x="139" y="107"/>
                    <a:pt x="142" y="105"/>
                  </a:cubicBezTo>
                  <a:cubicBezTo>
                    <a:pt x="145" y="102"/>
                    <a:pt x="140" y="98"/>
                    <a:pt x="141" y="95"/>
                  </a:cubicBezTo>
                  <a:cubicBezTo>
                    <a:pt x="141" y="91"/>
                    <a:pt x="133" y="89"/>
                    <a:pt x="134" y="86"/>
                  </a:cubicBezTo>
                  <a:cubicBezTo>
                    <a:pt x="134" y="83"/>
                    <a:pt x="141" y="83"/>
                    <a:pt x="144" y="82"/>
                  </a:cubicBezTo>
                  <a:cubicBezTo>
                    <a:pt x="147" y="81"/>
                    <a:pt x="145" y="76"/>
                    <a:pt x="148" y="76"/>
                  </a:cubicBezTo>
                  <a:cubicBezTo>
                    <a:pt x="151" y="76"/>
                    <a:pt x="152" y="73"/>
                    <a:pt x="153" y="70"/>
                  </a:cubicBezTo>
                  <a:cubicBezTo>
                    <a:pt x="154" y="67"/>
                    <a:pt x="159" y="70"/>
                    <a:pt x="162" y="68"/>
                  </a:cubicBezTo>
                  <a:cubicBezTo>
                    <a:pt x="165" y="66"/>
                    <a:pt x="169" y="64"/>
                    <a:pt x="170" y="66"/>
                  </a:cubicBezTo>
                  <a:cubicBezTo>
                    <a:pt x="170" y="67"/>
                    <a:pt x="167" y="73"/>
                    <a:pt x="166" y="75"/>
                  </a:cubicBezTo>
                  <a:cubicBezTo>
                    <a:pt x="170" y="75"/>
                    <a:pt x="177" y="74"/>
                    <a:pt x="179" y="73"/>
                  </a:cubicBezTo>
                  <a:cubicBezTo>
                    <a:pt x="180" y="71"/>
                    <a:pt x="187" y="75"/>
                    <a:pt x="189" y="71"/>
                  </a:cubicBezTo>
                  <a:cubicBezTo>
                    <a:pt x="192" y="67"/>
                    <a:pt x="200" y="70"/>
                    <a:pt x="194" y="6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44" name="Freeform 139"/>
            <p:cNvSpPr>
              <a:spLocks noEditPoints="1" noChangeArrowheads="1"/>
            </p:cNvSpPr>
            <p:nvPr/>
          </p:nvSpPr>
          <p:spPr bwMode="auto">
            <a:xfrm>
              <a:off x="3754451" y="160336"/>
              <a:ext cx="558802" cy="882651"/>
            </a:xfrm>
            <a:custGeom>
              <a:avLst/>
              <a:gdLst>
                <a:gd name="T0" fmla="*/ 276 w 292"/>
                <a:gd name="T1" fmla="*/ 242 h 462"/>
                <a:gd name="T2" fmla="*/ 277 w 292"/>
                <a:gd name="T3" fmla="*/ 228 h 462"/>
                <a:gd name="T4" fmla="*/ 261 w 292"/>
                <a:gd name="T5" fmla="*/ 226 h 462"/>
                <a:gd name="T6" fmla="*/ 243 w 292"/>
                <a:gd name="T7" fmla="*/ 225 h 462"/>
                <a:gd name="T8" fmla="*/ 234 w 292"/>
                <a:gd name="T9" fmla="*/ 224 h 462"/>
                <a:gd name="T10" fmla="*/ 216 w 292"/>
                <a:gd name="T11" fmla="*/ 228 h 462"/>
                <a:gd name="T12" fmla="*/ 202 w 292"/>
                <a:gd name="T13" fmla="*/ 243 h 462"/>
                <a:gd name="T14" fmla="*/ 202 w 292"/>
                <a:gd name="T15" fmla="*/ 226 h 462"/>
                <a:gd name="T16" fmla="*/ 182 w 292"/>
                <a:gd name="T17" fmla="*/ 238 h 462"/>
                <a:gd name="T18" fmla="*/ 174 w 292"/>
                <a:gd name="T19" fmla="*/ 242 h 462"/>
                <a:gd name="T20" fmla="*/ 165 w 292"/>
                <a:gd name="T21" fmla="*/ 240 h 462"/>
                <a:gd name="T22" fmla="*/ 150 w 292"/>
                <a:gd name="T23" fmla="*/ 251 h 462"/>
                <a:gd name="T24" fmla="*/ 139 w 292"/>
                <a:gd name="T25" fmla="*/ 260 h 462"/>
                <a:gd name="T26" fmla="*/ 129 w 292"/>
                <a:gd name="T27" fmla="*/ 265 h 462"/>
                <a:gd name="T28" fmla="*/ 112 w 292"/>
                <a:gd name="T29" fmla="*/ 269 h 462"/>
                <a:gd name="T30" fmla="*/ 105 w 292"/>
                <a:gd name="T31" fmla="*/ 279 h 462"/>
                <a:gd name="T32" fmla="*/ 129 w 292"/>
                <a:gd name="T33" fmla="*/ 279 h 462"/>
                <a:gd name="T34" fmla="*/ 111 w 292"/>
                <a:gd name="T35" fmla="*/ 292 h 462"/>
                <a:gd name="T36" fmla="*/ 86 w 292"/>
                <a:gd name="T37" fmla="*/ 319 h 462"/>
                <a:gd name="T38" fmla="*/ 70 w 292"/>
                <a:gd name="T39" fmla="*/ 341 h 462"/>
                <a:gd name="T40" fmla="*/ 56 w 292"/>
                <a:gd name="T41" fmla="*/ 361 h 462"/>
                <a:gd name="T42" fmla="*/ 36 w 292"/>
                <a:gd name="T43" fmla="*/ 374 h 462"/>
                <a:gd name="T44" fmla="*/ 16 w 292"/>
                <a:gd name="T45" fmla="*/ 387 h 462"/>
                <a:gd name="T46" fmla="*/ 6 w 292"/>
                <a:gd name="T47" fmla="*/ 404 h 462"/>
                <a:gd name="T48" fmla="*/ 2 w 292"/>
                <a:gd name="T49" fmla="*/ 425 h 462"/>
                <a:gd name="T50" fmla="*/ 12 w 292"/>
                <a:gd name="T51" fmla="*/ 432 h 462"/>
                <a:gd name="T52" fmla="*/ 10 w 292"/>
                <a:gd name="T53" fmla="*/ 440 h 462"/>
                <a:gd name="T54" fmla="*/ 20 w 292"/>
                <a:gd name="T55" fmla="*/ 458 h 462"/>
                <a:gd name="T56" fmla="*/ 65 w 292"/>
                <a:gd name="T57" fmla="*/ 436 h 462"/>
                <a:gd name="T58" fmla="*/ 78 w 292"/>
                <a:gd name="T59" fmla="*/ 440 h 462"/>
                <a:gd name="T60" fmla="*/ 86 w 292"/>
                <a:gd name="T61" fmla="*/ 412 h 462"/>
                <a:gd name="T62" fmla="*/ 83 w 292"/>
                <a:gd name="T63" fmla="*/ 376 h 462"/>
                <a:gd name="T64" fmla="*/ 103 w 292"/>
                <a:gd name="T65" fmla="*/ 351 h 462"/>
                <a:gd name="T66" fmla="*/ 117 w 292"/>
                <a:gd name="T67" fmla="*/ 318 h 462"/>
                <a:gd name="T68" fmla="*/ 131 w 292"/>
                <a:gd name="T69" fmla="*/ 289 h 462"/>
                <a:gd name="T70" fmla="*/ 163 w 292"/>
                <a:gd name="T71" fmla="*/ 273 h 462"/>
                <a:gd name="T72" fmla="*/ 185 w 292"/>
                <a:gd name="T73" fmla="*/ 258 h 462"/>
                <a:gd name="T74" fmla="*/ 225 w 292"/>
                <a:gd name="T75" fmla="*/ 270 h 462"/>
                <a:gd name="T76" fmla="*/ 250 w 292"/>
                <a:gd name="T77" fmla="*/ 243 h 462"/>
                <a:gd name="T78" fmla="*/ 276 w 292"/>
                <a:gd name="T79" fmla="*/ 255 h 462"/>
                <a:gd name="T80" fmla="*/ 81 w 292"/>
                <a:gd name="T81" fmla="*/ 34 h 462"/>
                <a:gd name="T82" fmla="*/ 108 w 292"/>
                <a:gd name="T83" fmla="*/ 49 h 462"/>
                <a:gd name="T84" fmla="*/ 129 w 292"/>
                <a:gd name="T85" fmla="*/ 54 h 462"/>
                <a:gd name="T86" fmla="*/ 131 w 292"/>
                <a:gd name="T87" fmla="*/ 69 h 462"/>
                <a:gd name="T88" fmla="*/ 111 w 292"/>
                <a:gd name="T89" fmla="*/ 87 h 462"/>
                <a:gd name="T90" fmla="*/ 133 w 292"/>
                <a:gd name="T91" fmla="*/ 96 h 462"/>
                <a:gd name="T92" fmla="*/ 160 w 292"/>
                <a:gd name="T93" fmla="*/ 52 h 462"/>
                <a:gd name="T94" fmla="*/ 181 w 292"/>
                <a:gd name="T95" fmla="*/ 63 h 462"/>
                <a:gd name="T96" fmla="*/ 210 w 292"/>
                <a:gd name="T97" fmla="*/ 75 h 462"/>
                <a:gd name="T98" fmla="*/ 201 w 292"/>
                <a:gd name="T99" fmla="*/ 60 h 462"/>
                <a:gd name="T100" fmla="*/ 176 w 292"/>
                <a:gd name="T101" fmla="*/ 39 h 462"/>
                <a:gd name="T102" fmla="*/ 150 w 292"/>
                <a:gd name="T103" fmla="*/ 26 h 462"/>
                <a:gd name="T104" fmla="*/ 126 w 292"/>
                <a:gd name="T105" fmla="*/ 12 h 462"/>
                <a:gd name="T106" fmla="*/ 117 w 292"/>
                <a:gd name="T107" fmla="*/ 26 h 462"/>
                <a:gd name="T108" fmla="*/ 93 w 292"/>
                <a:gd name="T109" fmla="*/ 24 h 462"/>
                <a:gd name="T110" fmla="*/ 78 w 292"/>
                <a:gd name="T111" fmla="*/ 19 h 462"/>
                <a:gd name="T112" fmla="*/ 71 w 292"/>
                <a:gd name="T113" fmla="*/ 54 h 462"/>
                <a:gd name="T114" fmla="*/ 71 w 292"/>
                <a:gd name="T115" fmla="*/ 54 h 462"/>
                <a:gd name="T116" fmla="*/ 167 w 292"/>
                <a:gd name="T117" fmla="*/ 27 h 462"/>
                <a:gd name="T118" fmla="*/ 234 w 292"/>
                <a:gd name="T119" fmla="*/ 25 h 462"/>
                <a:gd name="T120" fmla="*/ 204 w 292"/>
                <a:gd name="T121" fmla="*/ 10 h 462"/>
                <a:gd name="T122" fmla="*/ 177 w 292"/>
                <a:gd name="T123" fmla="*/ 8 h 462"/>
                <a:gd name="T124" fmla="*/ 158 w 292"/>
                <a:gd name="T125" fmla="*/ 10 h 4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92"/>
                <a:gd name="T190" fmla="*/ 0 h 462"/>
                <a:gd name="T191" fmla="*/ 292 w 292"/>
                <a:gd name="T192" fmla="*/ 462 h 46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92" h="462">
                  <a:moveTo>
                    <a:pt x="283" y="247"/>
                  </a:moveTo>
                  <a:cubicBezTo>
                    <a:pt x="282" y="250"/>
                    <a:pt x="278" y="249"/>
                    <a:pt x="278" y="247"/>
                  </a:cubicBezTo>
                  <a:cubicBezTo>
                    <a:pt x="278" y="244"/>
                    <a:pt x="271" y="242"/>
                    <a:pt x="270" y="241"/>
                  </a:cubicBezTo>
                  <a:cubicBezTo>
                    <a:pt x="270" y="240"/>
                    <a:pt x="273" y="240"/>
                    <a:pt x="276" y="242"/>
                  </a:cubicBezTo>
                  <a:cubicBezTo>
                    <a:pt x="279" y="243"/>
                    <a:pt x="281" y="242"/>
                    <a:pt x="284" y="239"/>
                  </a:cubicBezTo>
                  <a:cubicBezTo>
                    <a:pt x="287" y="236"/>
                    <a:pt x="291" y="239"/>
                    <a:pt x="291" y="236"/>
                  </a:cubicBezTo>
                  <a:cubicBezTo>
                    <a:pt x="292" y="234"/>
                    <a:pt x="286" y="232"/>
                    <a:pt x="285" y="231"/>
                  </a:cubicBezTo>
                  <a:cubicBezTo>
                    <a:pt x="284" y="229"/>
                    <a:pt x="281" y="227"/>
                    <a:pt x="277" y="228"/>
                  </a:cubicBezTo>
                  <a:cubicBezTo>
                    <a:pt x="273" y="228"/>
                    <a:pt x="273" y="227"/>
                    <a:pt x="271" y="225"/>
                  </a:cubicBezTo>
                  <a:cubicBezTo>
                    <a:pt x="269" y="223"/>
                    <a:pt x="262" y="226"/>
                    <a:pt x="262" y="231"/>
                  </a:cubicBezTo>
                  <a:cubicBezTo>
                    <a:pt x="262" y="236"/>
                    <a:pt x="258" y="234"/>
                    <a:pt x="259" y="232"/>
                  </a:cubicBezTo>
                  <a:cubicBezTo>
                    <a:pt x="261" y="229"/>
                    <a:pt x="257" y="226"/>
                    <a:pt x="261" y="226"/>
                  </a:cubicBezTo>
                  <a:cubicBezTo>
                    <a:pt x="264" y="225"/>
                    <a:pt x="262" y="220"/>
                    <a:pt x="256" y="219"/>
                  </a:cubicBezTo>
                  <a:cubicBezTo>
                    <a:pt x="250" y="219"/>
                    <a:pt x="248" y="224"/>
                    <a:pt x="249" y="226"/>
                  </a:cubicBezTo>
                  <a:cubicBezTo>
                    <a:pt x="251" y="227"/>
                    <a:pt x="245" y="234"/>
                    <a:pt x="242" y="234"/>
                  </a:cubicBezTo>
                  <a:cubicBezTo>
                    <a:pt x="240" y="234"/>
                    <a:pt x="243" y="228"/>
                    <a:pt x="243" y="225"/>
                  </a:cubicBezTo>
                  <a:cubicBezTo>
                    <a:pt x="242" y="222"/>
                    <a:pt x="240" y="223"/>
                    <a:pt x="235" y="229"/>
                  </a:cubicBezTo>
                  <a:cubicBezTo>
                    <a:pt x="231" y="234"/>
                    <a:pt x="227" y="239"/>
                    <a:pt x="225" y="239"/>
                  </a:cubicBezTo>
                  <a:cubicBezTo>
                    <a:pt x="222" y="240"/>
                    <a:pt x="222" y="235"/>
                    <a:pt x="227" y="232"/>
                  </a:cubicBezTo>
                  <a:cubicBezTo>
                    <a:pt x="231" y="230"/>
                    <a:pt x="231" y="224"/>
                    <a:pt x="234" y="224"/>
                  </a:cubicBezTo>
                  <a:cubicBezTo>
                    <a:pt x="237" y="224"/>
                    <a:pt x="237" y="220"/>
                    <a:pt x="233" y="219"/>
                  </a:cubicBezTo>
                  <a:cubicBezTo>
                    <a:pt x="228" y="218"/>
                    <a:pt x="228" y="223"/>
                    <a:pt x="226" y="224"/>
                  </a:cubicBezTo>
                  <a:cubicBezTo>
                    <a:pt x="225" y="226"/>
                    <a:pt x="218" y="222"/>
                    <a:pt x="218" y="223"/>
                  </a:cubicBezTo>
                  <a:cubicBezTo>
                    <a:pt x="219" y="225"/>
                    <a:pt x="215" y="225"/>
                    <a:pt x="216" y="228"/>
                  </a:cubicBezTo>
                  <a:cubicBezTo>
                    <a:pt x="218" y="230"/>
                    <a:pt x="216" y="232"/>
                    <a:pt x="214" y="229"/>
                  </a:cubicBezTo>
                  <a:cubicBezTo>
                    <a:pt x="212" y="226"/>
                    <a:pt x="208" y="229"/>
                    <a:pt x="206" y="232"/>
                  </a:cubicBezTo>
                  <a:cubicBezTo>
                    <a:pt x="204" y="235"/>
                    <a:pt x="201" y="235"/>
                    <a:pt x="203" y="236"/>
                  </a:cubicBezTo>
                  <a:cubicBezTo>
                    <a:pt x="205" y="237"/>
                    <a:pt x="205" y="242"/>
                    <a:pt x="202" y="243"/>
                  </a:cubicBezTo>
                  <a:cubicBezTo>
                    <a:pt x="199" y="244"/>
                    <a:pt x="200" y="235"/>
                    <a:pt x="198" y="235"/>
                  </a:cubicBezTo>
                  <a:cubicBezTo>
                    <a:pt x="196" y="236"/>
                    <a:pt x="197" y="231"/>
                    <a:pt x="200" y="231"/>
                  </a:cubicBezTo>
                  <a:cubicBezTo>
                    <a:pt x="204" y="231"/>
                    <a:pt x="207" y="226"/>
                    <a:pt x="206" y="225"/>
                  </a:cubicBezTo>
                  <a:cubicBezTo>
                    <a:pt x="206" y="223"/>
                    <a:pt x="202" y="224"/>
                    <a:pt x="202" y="226"/>
                  </a:cubicBezTo>
                  <a:cubicBezTo>
                    <a:pt x="202" y="229"/>
                    <a:pt x="197" y="228"/>
                    <a:pt x="193" y="228"/>
                  </a:cubicBezTo>
                  <a:cubicBezTo>
                    <a:pt x="189" y="228"/>
                    <a:pt x="189" y="233"/>
                    <a:pt x="194" y="236"/>
                  </a:cubicBezTo>
                  <a:cubicBezTo>
                    <a:pt x="199" y="238"/>
                    <a:pt x="193" y="240"/>
                    <a:pt x="191" y="238"/>
                  </a:cubicBezTo>
                  <a:cubicBezTo>
                    <a:pt x="188" y="236"/>
                    <a:pt x="185" y="237"/>
                    <a:pt x="182" y="238"/>
                  </a:cubicBezTo>
                  <a:cubicBezTo>
                    <a:pt x="180" y="239"/>
                    <a:pt x="188" y="242"/>
                    <a:pt x="189" y="244"/>
                  </a:cubicBezTo>
                  <a:cubicBezTo>
                    <a:pt x="189" y="245"/>
                    <a:pt x="184" y="242"/>
                    <a:pt x="183" y="243"/>
                  </a:cubicBezTo>
                  <a:cubicBezTo>
                    <a:pt x="182" y="244"/>
                    <a:pt x="178" y="242"/>
                    <a:pt x="177" y="239"/>
                  </a:cubicBezTo>
                  <a:cubicBezTo>
                    <a:pt x="177" y="237"/>
                    <a:pt x="169" y="241"/>
                    <a:pt x="174" y="242"/>
                  </a:cubicBezTo>
                  <a:cubicBezTo>
                    <a:pt x="178" y="243"/>
                    <a:pt x="176" y="245"/>
                    <a:pt x="176" y="249"/>
                  </a:cubicBezTo>
                  <a:cubicBezTo>
                    <a:pt x="176" y="253"/>
                    <a:pt x="171" y="250"/>
                    <a:pt x="172" y="247"/>
                  </a:cubicBezTo>
                  <a:cubicBezTo>
                    <a:pt x="173" y="243"/>
                    <a:pt x="169" y="244"/>
                    <a:pt x="166" y="246"/>
                  </a:cubicBezTo>
                  <a:cubicBezTo>
                    <a:pt x="163" y="248"/>
                    <a:pt x="167" y="242"/>
                    <a:pt x="165" y="240"/>
                  </a:cubicBezTo>
                  <a:cubicBezTo>
                    <a:pt x="164" y="237"/>
                    <a:pt x="161" y="240"/>
                    <a:pt x="157" y="240"/>
                  </a:cubicBezTo>
                  <a:cubicBezTo>
                    <a:pt x="154" y="241"/>
                    <a:pt x="152" y="241"/>
                    <a:pt x="154" y="243"/>
                  </a:cubicBezTo>
                  <a:cubicBezTo>
                    <a:pt x="156" y="246"/>
                    <a:pt x="156" y="249"/>
                    <a:pt x="153" y="249"/>
                  </a:cubicBezTo>
                  <a:cubicBezTo>
                    <a:pt x="150" y="248"/>
                    <a:pt x="149" y="249"/>
                    <a:pt x="150" y="251"/>
                  </a:cubicBezTo>
                  <a:cubicBezTo>
                    <a:pt x="150" y="254"/>
                    <a:pt x="146" y="254"/>
                    <a:pt x="146" y="252"/>
                  </a:cubicBezTo>
                  <a:cubicBezTo>
                    <a:pt x="145" y="249"/>
                    <a:pt x="140" y="250"/>
                    <a:pt x="138" y="253"/>
                  </a:cubicBezTo>
                  <a:cubicBezTo>
                    <a:pt x="136" y="255"/>
                    <a:pt x="132" y="257"/>
                    <a:pt x="132" y="260"/>
                  </a:cubicBezTo>
                  <a:cubicBezTo>
                    <a:pt x="133" y="263"/>
                    <a:pt x="136" y="259"/>
                    <a:pt x="139" y="260"/>
                  </a:cubicBezTo>
                  <a:cubicBezTo>
                    <a:pt x="142" y="261"/>
                    <a:pt x="139" y="262"/>
                    <a:pt x="141" y="264"/>
                  </a:cubicBezTo>
                  <a:cubicBezTo>
                    <a:pt x="142" y="265"/>
                    <a:pt x="142" y="269"/>
                    <a:pt x="140" y="267"/>
                  </a:cubicBezTo>
                  <a:cubicBezTo>
                    <a:pt x="137" y="265"/>
                    <a:pt x="134" y="264"/>
                    <a:pt x="134" y="268"/>
                  </a:cubicBezTo>
                  <a:cubicBezTo>
                    <a:pt x="133" y="271"/>
                    <a:pt x="131" y="267"/>
                    <a:pt x="129" y="265"/>
                  </a:cubicBezTo>
                  <a:cubicBezTo>
                    <a:pt x="127" y="262"/>
                    <a:pt x="125" y="269"/>
                    <a:pt x="123" y="268"/>
                  </a:cubicBezTo>
                  <a:cubicBezTo>
                    <a:pt x="121" y="266"/>
                    <a:pt x="127" y="261"/>
                    <a:pt x="125" y="258"/>
                  </a:cubicBezTo>
                  <a:cubicBezTo>
                    <a:pt x="124" y="256"/>
                    <a:pt x="123" y="260"/>
                    <a:pt x="119" y="264"/>
                  </a:cubicBezTo>
                  <a:cubicBezTo>
                    <a:pt x="115" y="267"/>
                    <a:pt x="110" y="267"/>
                    <a:pt x="112" y="269"/>
                  </a:cubicBezTo>
                  <a:cubicBezTo>
                    <a:pt x="113" y="271"/>
                    <a:pt x="108" y="272"/>
                    <a:pt x="107" y="275"/>
                  </a:cubicBezTo>
                  <a:cubicBezTo>
                    <a:pt x="106" y="278"/>
                    <a:pt x="98" y="279"/>
                    <a:pt x="93" y="283"/>
                  </a:cubicBezTo>
                  <a:cubicBezTo>
                    <a:pt x="88" y="286"/>
                    <a:pt x="94" y="286"/>
                    <a:pt x="97" y="283"/>
                  </a:cubicBezTo>
                  <a:cubicBezTo>
                    <a:pt x="100" y="280"/>
                    <a:pt x="101" y="282"/>
                    <a:pt x="105" y="279"/>
                  </a:cubicBezTo>
                  <a:cubicBezTo>
                    <a:pt x="110" y="276"/>
                    <a:pt x="114" y="274"/>
                    <a:pt x="116" y="275"/>
                  </a:cubicBezTo>
                  <a:cubicBezTo>
                    <a:pt x="118" y="276"/>
                    <a:pt x="121" y="277"/>
                    <a:pt x="123" y="274"/>
                  </a:cubicBezTo>
                  <a:cubicBezTo>
                    <a:pt x="125" y="271"/>
                    <a:pt x="128" y="272"/>
                    <a:pt x="130" y="273"/>
                  </a:cubicBezTo>
                  <a:cubicBezTo>
                    <a:pt x="132" y="275"/>
                    <a:pt x="126" y="277"/>
                    <a:pt x="129" y="279"/>
                  </a:cubicBezTo>
                  <a:cubicBezTo>
                    <a:pt x="131" y="282"/>
                    <a:pt x="126" y="284"/>
                    <a:pt x="126" y="281"/>
                  </a:cubicBezTo>
                  <a:cubicBezTo>
                    <a:pt x="126" y="279"/>
                    <a:pt x="122" y="277"/>
                    <a:pt x="121" y="279"/>
                  </a:cubicBezTo>
                  <a:cubicBezTo>
                    <a:pt x="120" y="281"/>
                    <a:pt x="118" y="284"/>
                    <a:pt x="116" y="284"/>
                  </a:cubicBezTo>
                  <a:cubicBezTo>
                    <a:pt x="114" y="284"/>
                    <a:pt x="111" y="288"/>
                    <a:pt x="111" y="292"/>
                  </a:cubicBezTo>
                  <a:cubicBezTo>
                    <a:pt x="111" y="296"/>
                    <a:pt x="107" y="292"/>
                    <a:pt x="107" y="295"/>
                  </a:cubicBezTo>
                  <a:cubicBezTo>
                    <a:pt x="107" y="299"/>
                    <a:pt x="101" y="305"/>
                    <a:pt x="97" y="310"/>
                  </a:cubicBezTo>
                  <a:cubicBezTo>
                    <a:pt x="92" y="314"/>
                    <a:pt x="96" y="315"/>
                    <a:pt x="95" y="318"/>
                  </a:cubicBezTo>
                  <a:cubicBezTo>
                    <a:pt x="93" y="321"/>
                    <a:pt x="88" y="318"/>
                    <a:pt x="86" y="319"/>
                  </a:cubicBezTo>
                  <a:cubicBezTo>
                    <a:pt x="84" y="321"/>
                    <a:pt x="87" y="328"/>
                    <a:pt x="85" y="330"/>
                  </a:cubicBezTo>
                  <a:cubicBezTo>
                    <a:pt x="82" y="332"/>
                    <a:pt x="85" y="335"/>
                    <a:pt x="85" y="337"/>
                  </a:cubicBezTo>
                  <a:cubicBezTo>
                    <a:pt x="85" y="340"/>
                    <a:pt x="78" y="336"/>
                    <a:pt x="78" y="338"/>
                  </a:cubicBezTo>
                  <a:cubicBezTo>
                    <a:pt x="77" y="341"/>
                    <a:pt x="71" y="340"/>
                    <a:pt x="70" y="341"/>
                  </a:cubicBezTo>
                  <a:cubicBezTo>
                    <a:pt x="68" y="342"/>
                    <a:pt x="73" y="346"/>
                    <a:pt x="76" y="348"/>
                  </a:cubicBezTo>
                  <a:cubicBezTo>
                    <a:pt x="79" y="350"/>
                    <a:pt x="73" y="352"/>
                    <a:pt x="73" y="349"/>
                  </a:cubicBezTo>
                  <a:cubicBezTo>
                    <a:pt x="72" y="347"/>
                    <a:pt x="68" y="351"/>
                    <a:pt x="63" y="353"/>
                  </a:cubicBezTo>
                  <a:cubicBezTo>
                    <a:pt x="57" y="356"/>
                    <a:pt x="60" y="360"/>
                    <a:pt x="56" y="361"/>
                  </a:cubicBezTo>
                  <a:cubicBezTo>
                    <a:pt x="52" y="361"/>
                    <a:pt x="53" y="367"/>
                    <a:pt x="50" y="369"/>
                  </a:cubicBezTo>
                  <a:cubicBezTo>
                    <a:pt x="47" y="371"/>
                    <a:pt x="48" y="364"/>
                    <a:pt x="44" y="364"/>
                  </a:cubicBezTo>
                  <a:cubicBezTo>
                    <a:pt x="40" y="364"/>
                    <a:pt x="40" y="367"/>
                    <a:pt x="43" y="371"/>
                  </a:cubicBezTo>
                  <a:cubicBezTo>
                    <a:pt x="45" y="374"/>
                    <a:pt x="39" y="371"/>
                    <a:pt x="36" y="374"/>
                  </a:cubicBezTo>
                  <a:cubicBezTo>
                    <a:pt x="34" y="377"/>
                    <a:pt x="27" y="376"/>
                    <a:pt x="26" y="378"/>
                  </a:cubicBezTo>
                  <a:cubicBezTo>
                    <a:pt x="24" y="381"/>
                    <a:pt x="31" y="381"/>
                    <a:pt x="32" y="383"/>
                  </a:cubicBezTo>
                  <a:cubicBezTo>
                    <a:pt x="33" y="385"/>
                    <a:pt x="26" y="384"/>
                    <a:pt x="22" y="383"/>
                  </a:cubicBezTo>
                  <a:cubicBezTo>
                    <a:pt x="18" y="382"/>
                    <a:pt x="19" y="388"/>
                    <a:pt x="16" y="387"/>
                  </a:cubicBezTo>
                  <a:cubicBezTo>
                    <a:pt x="13" y="386"/>
                    <a:pt x="8" y="390"/>
                    <a:pt x="11" y="392"/>
                  </a:cubicBezTo>
                  <a:cubicBezTo>
                    <a:pt x="13" y="395"/>
                    <a:pt x="9" y="395"/>
                    <a:pt x="7" y="393"/>
                  </a:cubicBezTo>
                  <a:cubicBezTo>
                    <a:pt x="4" y="392"/>
                    <a:pt x="2" y="396"/>
                    <a:pt x="1" y="398"/>
                  </a:cubicBezTo>
                  <a:cubicBezTo>
                    <a:pt x="1" y="401"/>
                    <a:pt x="6" y="403"/>
                    <a:pt x="6" y="404"/>
                  </a:cubicBezTo>
                  <a:cubicBezTo>
                    <a:pt x="6" y="405"/>
                    <a:pt x="1" y="408"/>
                    <a:pt x="4" y="408"/>
                  </a:cubicBezTo>
                  <a:cubicBezTo>
                    <a:pt x="7" y="409"/>
                    <a:pt x="5" y="412"/>
                    <a:pt x="3" y="412"/>
                  </a:cubicBezTo>
                  <a:cubicBezTo>
                    <a:pt x="1" y="413"/>
                    <a:pt x="1" y="415"/>
                    <a:pt x="3" y="418"/>
                  </a:cubicBezTo>
                  <a:cubicBezTo>
                    <a:pt x="5" y="420"/>
                    <a:pt x="0" y="421"/>
                    <a:pt x="2" y="425"/>
                  </a:cubicBezTo>
                  <a:cubicBezTo>
                    <a:pt x="5" y="428"/>
                    <a:pt x="7" y="424"/>
                    <a:pt x="8" y="426"/>
                  </a:cubicBezTo>
                  <a:cubicBezTo>
                    <a:pt x="9" y="429"/>
                    <a:pt x="13" y="427"/>
                    <a:pt x="16" y="423"/>
                  </a:cubicBezTo>
                  <a:cubicBezTo>
                    <a:pt x="20" y="420"/>
                    <a:pt x="21" y="427"/>
                    <a:pt x="18" y="427"/>
                  </a:cubicBezTo>
                  <a:cubicBezTo>
                    <a:pt x="15" y="427"/>
                    <a:pt x="12" y="429"/>
                    <a:pt x="12" y="432"/>
                  </a:cubicBezTo>
                  <a:cubicBezTo>
                    <a:pt x="13" y="435"/>
                    <a:pt x="8" y="434"/>
                    <a:pt x="8" y="430"/>
                  </a:cubicBezTo>
                  <a:cubicBezTo>
                    <a:pt x="8" y="427"/>
                    <a:pt x="2" y="431"/>
                    <a:pt x="4" y="434"/>
                  </a:cubicBezTo>
                  <a:cubicBezTo>
                    <a:pt x="6" y="436"/>
                    <a:pt x="3" y="438"/>
                    <a:pt x="3" y="440"/>
                  </a:cubicBezTo>
                  <a:cubicBezTo>
                    <a:pt x="3" y="443"/>
                    <a:pt x="8" y="442"/>
                    <a:pt x="10" y="440"/>
                  </a:cubicBezTo>
                  <a:cubicBezTo>
                    <a:pt x="11" y="437"/>
                    <a:pt x="14" y="437"/>
                    <a:pt x="16" y="440"/>
                  </a:cubicBezTo>
                  <a:cubicBezTo>
                    <a:pt x="17" y="443"/>
                    <a:pt x="13" y="441"/>
                    <a:pt x="13" y="445"/>
                  </a:cubicBezTo>
                  <a:cubicBezTo>
                    <a:pt x="13" y="449"/>
                    <a:pt x="10" y="445"/>
                    <a:pt x="8" y="448"/>
                  </a:cubicBezTo>
                  <a:cubicBezTo>
                    <a:pt x="6" y="451"/>
                    <a:pt x="17" y="457"/>
                    <a:pt x="20" y="458"/>
                  </a:cubicBezTo>
                  <a:cubicBezTo>
                    <a:pt x="23" y="458"/>
                    <a:pt x="26" y="462"/>
                    <a:pt x="33" y="461"/>
                  </a:cubicBezTo>
                  <a:cubicBezTo>
                    <a:pt x="40" y="460"/>
                    <a:pt x="52" y="448"/>
                    <a:pt x="54" y="446"/>
                  </a:cubicBezTo>
                  <a:cubicBezTo>
                    <a:pt x="56" y="443"/>
                    <a:pt x="59" y="446"/>
                    <a:pt x="62" y="444"/>
                  </a:cubicBezTo>
                  <a:cubicBezTo>
                    <a:pt x="64" y="442"/>
                    <a:pt x="63" y="437"/>
                    <a:pt x="65" y="436"/>
                  </a:cubicBezTo>
                  <a:cubicBezTo>
                    <a:pt x="67" y="435"/>
                    <a:pt x="68" y="441"/>
                    <a:pt x="69" y="442"/>
                  </a:cubicBezTo>
                  <a:cubicBezTo>
                    <a:pt x="71" y="442"/>
                    <a:pt x="72" y="444"/>
                    <a:pt x="72" y="447"/>
                  </a:cubicBezTo>
                  <a:cubicBezTo>
                    <a:pt x="73" y="447"/>
                    <a:pt x="75" y="447"/>
                    <a:pt x="75" y="447"/>
                  </a:cubicBezTo>
                  <a:cubicBezTo>
                    <a:pt x="78" y="449"/>
                    <a:pt x="78" y="442"/>
                    <a:pt x="78" y="440"/>
                  </a:cubicBezTo>
                  <a:cubicBezTo>
                    <a:pt x="78" y="438"/>
                    <a:pt x="80" y="434"/>
                    <a:pt x="80" y="431"/>
                  </a:cubicBezTo>
                  <a:cubicBezTo>
                    <a:pt x="79" y="428"/>
                    <a:pt x="86" y="430"/>
                    <a:pt x="87" y="428"/>
                  </a:cubicBezTo>
                  <a:cubicBezTo>
                    <a:pt x="88" y="426"/>
                    <a:pt x="89" y="419"/>
                    <a:pt x="87" y="417"/>
                  </a:cubicBezTo>
                  <a:cubicBezTo>
                    <a:pt x="84" y="416"/>
                    <a:pt x="84" y="412"/>
                    <a:pt x="86" y="412"/>
                  </a:cubicBezTo>
                  <a:cubicBezTo>
                    <a:pt x="88" y="412"/>
                    <a:pt x="91" y="411"/>
                    <a:pt x="90" y="406"/>
                  </a:cubicBezTo>
                  <a:cubicBezTo>
                    <a:pt x="90" y="402"/>
                    <a:pt x="83" y="402"/>
                    <a:pt x="83" y="398"/>
                  </a:cubicBezTo>
                  <a:cubicBezTo>
                    <a:pt x="82" y="394"/>
                    <a:pt x="86" y="393"/>
                    <a:pt x="83" y="387"/>
                  </a:cubicBezTo>
                  <a:cubicBezTo>
                    <a:pt x="81" y="382"/>
                    <a:pt x="84" y="379"/>
                    <a:pt x="83" y="376"/>
                  </a:cubicBezTo>
                  <a:cubicBezTo>
                    <a:pt x="82" y="374"/>
                    <a:pt x="81" y="370"/>
                    <a:pt x="84" y="365"/>
                  </a:cubicBezTo>
                  <a:cubicBezTo>
                    <a:pt x="88" y="360"/>
                    <a:pt x="94" y="357"/>
                    <a:pt x="96" y="357"/>
                  </a:cubicBezTo>
                  <a:cubicBezTo>
                    <a:pt x="98" y="358"/>
                    <a:pt x="102" y="360"/>
                    <a:pt x="103" y="357"/>
                  </a:cubicBezTo>
                  <a:cubicBezTo>
                    <a:pt x="105" y="354"/>
                    <a:pt x="105" y="351"/>
                    <a:pt x="103" y="351"/>
                  </a:cubicBezTo>
                  <a:cubicBezTo>
                    <a:pt x="102" y="350"/>
                    <a:pt x="97" y="349"/>
                    <a:pt x="101" y="345"/>
                  </a:cubicBezTo>
                  <a:cubicBezTo>
                    <a:pt x="104" y="340"/>
                    <a:pt x="108" y="335"/>
                    <a:pt x="108" y="330"/>
                  </a:cubicBezTo>
                  <a:cubicBezTo>
                    <a:pt x="109" y="325"/>
                    <a:pt x="107" y="322"/>
                    <a:pt x="109" y="320"/>
                  </a:cubicBezTo>
                  <a:cubicBezTo>
                    <a:pt x="110" y="318"/>
                    <a:pt x="114" y="320"/>
                    <a:pt x="117" y="318"/>
                  </a:cubicBezTo>
                  <a:cubicBezTo>
                    <a:pt x="120" y="316"/>
                    <a:pt x="118" y="313"/>
                    <a:pt x="119" y="311"/>
                  </a:cubicBezTo>
                  <a:cubicBezTo>
                    <a:pt x="121" y="310"/>
                    <a:pt x="123" y="304"/>
                    <a:pt x="125" y="303"/>
                  </a:cubicBezTo>
                  <a:cubicBezTo>
                    <a:pt x="127" y="301"/>
                    <a:pt x="129" y="299"/>
                    <a:pt x="128" y="297"/>
                  </a:cubicBezTo>
                  <a:cubicBezTo>
                    <a:pt x="126" y="295"/>
                    <a:pt x="131" y="293"/>
                    <a:pt x="131" y="289"/>
                  </a:cubicBezTo>
                  <a:cubicBezTo>
                    <a:pt x="131" y="285"/>
                    <a:pt x="136" y="283"/>
                    <a:pt x="140" y="283"/>
                  </a:cubicBezTo>
                  <a:cubicBezTo>
                    <a:pt x="143" y="283"/>
                    <a:pt x="148" y="283"/>
                    <a:pt x="148" y="279"/>
                  </a:cubicBezTo>
                  <a:cubicBezTo>
                    <a:pt x="148" y="276"/>
                    <a:pt x="146" y="269"/>
                    <a:pt x="151" y="271"/>
                  </a:cubicBezTo>
                  <a:cubicBezTo>
                    <a:pt x="156" y="273"/>
                    <a:pt x="159" y="271"/>
                    <a:pt x="163" y="273"/>
                  </a:cubicBezTo>
                  <a:cubicBezTo>
                    <a:pt x="166" y="276"/>
                    <a:pt x="170" y="276"/>
                    <a:pt x="170" y="271"/>
                  </a:cubicBezTo>
                  <a:cubicBezTo>
                    <a:pt x="170" y="267"/>
                    <a:pt x="172" y="260"/>
                    <a:pt x="177" y="263"/>
                  </a:cubicBezTo>
                  <a:cubicBezTo>
                    <a:pt x="177" y="263"/>
                    <a:pt x="177" y="263"/>
                    <a:pt x="178" y="263"/>
                  </a:cubicBezTo>
                  <a:cubicBezTo>
                    <a:pt x="179" y="260"/>
                    <a:pt x="182" y="258"/>
                    <a:pt x="185" y="258"/>
                  </a:cubicBezTo>
                  <a:cubicBezTo>
                    <a:pt x="189" y="258"/>
                    <a:pt x="192" y="266"/>
                    <a:pt x="197" y="267"/>
                  </a:cubicBezTo>
                  <a:cubicBezTo>
                    <a:pt x="203" y="268"/>
                    <a:pt x="208" y="270"/>
                    <a:pt x="210" y="268"/>
                  </a:cubicBezTo>
                  <a:cubicBezTo>
                    <a:pt x="211" y="265"/>
                    <a:pt x="215" y="269"/>
                    <a:pt x="218" y="268"/>
                  </a:cubicBezTo>
                  <a:cubicBezTo>
                    <a:pt x="222" y="267"/>
                    <a:pt x="222" y="274"/>
                    <a:pt x="225" y="270"/>
                  </a:cubicBezTo>
                  <a:cubicBezTo>
                    <a:pt x="228" y="265"/>
                    <a:pt x="224" y="263"/>
                    <a:pt x="230" y="263"/>
                  </a:cubicBezTo>
                  <a:cubicBezTo>
                    <a:pt x="235" y="264"/>
                    <a:pt x="232" y="257"/>
                    <a:pt x="232" y="254"/>
                  </a:cubicBezTo>
                  <a:cubicBezTo>
                    <a:pt x="232" y="250"/>
                    <a:pt x="239" y="249"/>
                    <a:pt x="239" y="246"/>
                  </a:cubicBezTo>
                  <a:cubicBezTo>
                    <a:pt x="239" y="243"/>
                    <a:pt x="248" y="246"/>
                    <a:pt x="250" y="243"/>
                  </a:cubicBezTo>
                  <a:cubicBezTo>
                    <a:pt x="252" y="241"/>
                    <a:pt x="257" y="240"/>
                    <a:pt x="259" y="243"/>
                  </a:cubicBezTo>
                  <a:cubicBezTo>
                    <a:pt x="261" y="247"/>
                    <a:pt x="270" y="248"/>
                    <a:pt x="271" y="251"/>
                  </a:cubicBezTo>
                  <a:cubicBezTo>
                    <a:pt x="271" y="253"/>
                    <a:pt x="271" y="255"/>
                    <a:pt x="271" y="258"/>
                  </a:cubicBezTo>
                  <a:cubicBezTo>
                    <a:pt x="272" y="256"/>
                    <a:pt x="274" y="255"/>
                    <a:pt x="276" y="255"/>
                  </a:cubicBezTo>
                  <a:cubicBezTo>
                    <a:pt x="279" y="255"/>
                    <a:pt x="282" y="250"/>
                    <a:pt x="285" y="251"/>
                  </a:cubicBezTo>
                  <a:cubicBezTo>
                    <a:pt x="288" y="251"/>
                    <a:pt x="290" y="251"/>
                    <a:pt x="291" y="247"/>
                  </a:cubicBezTo>
                  <a:cubicBezTo>
                    <a:pt x="288" y="245"/>
                    <a:pt x="283" y="245"/>
                    <a:pt x="283" y="247"/>
                  </a:cubicBezTo>
                  <a:close/>
                  <a:moveTo>
                    <a:pt x="81" y="34"/>
                  </a:moveTo>
                  <a:cubicBezTo>
                    <a:pt x="86" y="35"/>
                    <a:pt x="76" y="40"/>
                    <a:pt x="75" y="45"/>
                  </a:cubicBezTo>
                  <a:cubicBezTo>
                    <a:pt x="73" y="49"/>
                    <a:pt x="82" y="54"/>
                    <a:pt x="86" y="57"/>
                  </a:cubicBezTo>
                  <a:cubicBezTo>
                    <a:pt x="90" y="61"/>
                    <a:pt x="99" y="60"/>
                    <a:pt x="102" y="58"/>
                  </a:cubicBezTo>
                  <a:cubicBezTo>
                    <a:pt x="105" y="56"/>
                    <a:pt x="104" y="49"/>
                    <a:pt x="108" y="49"/>
                  </a:cubicBezTo>
                  <a:cubicBezTo>
                    <a:pt x="113" y="50"/>
                    <a:pt x="110" y="46"/>
                    <a:pt x="114" y="44"/>
                  </a:cubicBezTo>
                  <a:cubicBezTo>
                    <a:pt x="117" y="43"/>
                    <a:pt x="118" y="48"/>
                    <a:pt x="115" y="51"/>
                  </a:cubicBezTo>
                  <a:cubicBezTo>
                    <a:pt x="112" y="55"/>
                    <a:pt x="120" y="54"/>
                    <a:pt x="125" y="50"/>
                  </a:cubicBezTo>
                  <a:cubicBezTo>
                    <a:pt x="129" y="46"/>
                    <a:pt x="130" y="50"/>
                    <a:pt x="129" y="54"/>
                  </a:cubicBezTo>
                  <a:cubicBezTo>
                    <a:pt x="128" y="58"/>
                    <a:pt x="119" y="56"/>
                    <a:pt x="116" y="60"/>
                  </a:cubicBezTo>
                  <a:cubicBezTo>
                    <a:pt x="112" y="65"/>
                    <a:pt x="102" y="61"/>
                    <a:pt x="98" y="66"/>
                  </a:cubicBezTo>
                  <a:cubicBezTo>
                    <a:pt x="93" y="71"/>
                    <a:pt x="102" y="71"/>
                    <a:pt x="108" y="70"/>
                  </a:cubicBezTo>
                  <a:cubicBezTo>
                    <a:pt x="114" y="69"/>
                    <a:pt x="126" y="68"/>
                    <a:pt x="131" y="69"/>
                  </a:cubicBezTo>
                  <a:cubicBezTo>
                    <a:pt x="135" y="70"/>
                    <a:pt x="128" y="72"/>
                    <a:pt x="120" y="72"/>
                  </a:cubicBezTo>
                  <a:cubicBezTo>
                    <a:pt x="113" y="72"/>
                    <a:pt x="110" y="74"/>
                    <a:pt x="111" y="76"/>
                  </a:cubicBezTo>
                  <a:cubicBezTo>
                    <a:pt x="111" y="78"/>
                    <a:pt x="100" y="74"/>
                    <a:pt x="100" y="78"/>
                  </a:cubicBezTo>
                  <a:cubicBezTo>
                    <a:pt x="99" y="83"/>
                    <a:pt x="110" y="84"/>
                    <a:pt x="111" y="87"/>
                  </a:cubicBezTo>
                  <a:cubicBezTo>
                    <a:pt x="112" y="90"/>
                    <a:pt x="119" y="87"/>
                    <a:pt x="122" y="88"/>
                  </a:cubicBezTo>
                  <a:cubicBezTo>
                    <a:pt x="125" y="89"/>
                    <a:pt x="117" y="91"/>
                    <a:pt x="116" y="93"/>
                  </a:cubicBezTo>
                  <a:cubicBezTo>
                    <a:pt x="115" y="94"/>
                    <a:pt x="124" y="96"/>
                    <a:pt x="126" y="98"/>
                  </a:cubicBezTo>
                  <a:cubicBezTo>
                    <a:pt x="127" y="101"/>
                    <a:pt x="133" y="99"/>
                    <a:pt x="133" y="96"/>
                  </a:cubicBezTo>
                  <a:cubicBezTo>
                    <a:pt x="133" y="91"/>
                    <a:pt x="139" y="78"/>
                    <a:pt x="146" y="76"/>
                  </a:cubicBezTo>
                  <a:cubicBezTo>
                    <a:pt x="154" y="73"/>
                    <a:pt x="149" y="70"/>
                    <a:pt x="150" y="66"/>
                  </a:cubicBezTo>
                  <a:cubicBezTo>
                    <a:pt x="151" y="62"/>
                    <a:pt x="157" y="65"/>
                    <a:pt x="156" y="62"/>
                  </a:cubicBezTo>
                  <a:cubicBezTo>
                    <a:pt x="154" y="58"/>
                    <a:pt x="155" y="57"/>
                    <a:pt x="160" y="52"/>
                  </a:cubicBezTo>
                  <a:cubicBezTo>
                    <a:pt x="164" y="48"/>
                    <a:pt x="167" y="51"/>
                    <a:pt x="173" y="48"/>
                  </a:cubicBezTo>
                  <a:cubicBezTo>
                    <a:pt x="179" y="46"/>
                    <a:pt x="182" y="50"/>
                    <a:pt x="175" y="51"/>
                  </a:cubicBezTo>
                  <a:cubicBezTo>
                    <a:pt x="170" y="51"/>
                    <a:pt x="173" y="58"/>
                    <a:pt x="177" y="59"/>
                  </a:cubicBezTo>
                  <a:cubicBezTo>
                    <a:pt x="182" y="61"/>
                    <a:pt x="178" y="63"/>
                    <a:pt x="181" y="63"/>
                  </a:cubicBezTo>
                  <a:cubicBezTo>
                    <a:pt x="185" y="64"/>
                    <a:pt x="184" y="69"/>
                    <a:pt x="179" y="74"/>
                  </a:cubicBezTo>
                  <a:cubicBezTo>
                    <a:pt x="175" y="79"/>
                    <a:pt x="180" y="80"/>
                    <a:pt x="190" y="76"/>
                  </a:cubicBezTo>
                  <a:cubicBezTo>
                    <a:pt x="199" y="73"/>
                    <a:pt x="193" y="79"/>
                    <a:pt x="196" y="82"/>
                  </a:cubicBezTo>
                  <a:cubicBezTo>
                    <a:pt x="199" y="85"/>
                    <a:pt x="206" y="80"/>
                    <a:pt x="210" y="75"/>
                  </a:cubicBezTo>
                  <a:cubicBezTo>
                    <a:pt x="214" y="71"/>
                    <a:pt x="220" y="71"/>
                    <a:pt x="220" y="69"/>
                  </a:cubicBezTo>
                  <a:cubicBezTo>
                    <a:pt x="220" y="66"/>
                    <a:pt x="216" y="65"/>
                    <a:pt x="212" y="67"/>
                  </a:cubicBezTo>
                  <a:cubicBezTo>
                    <a:pt x="209" y="68"/>
                    <a:pt x="200" y="67"/>
                    <a:pt x="203" y="65"/>
                  </a:cubicBezTo>
                  <a:cubicBezTo>
                    <a:pt x="206" y="62"/>
                    <a:pt x="205" y="60"/>
                    <a:pt x="201" y="60"/>
                  </a:cubicBezTo>
                  <a:cubicBezTo>
                    <a:pt x="196" y="61"/>
                    <a:pt x="188" y="58"/>
                    <a:pt x="192" y="57"/>
                  </a:cubicBezTo>
                  <a:cubicBezTo>
                    <a:pt x="196" y="55"/>
                    <a:pt x="189" y="50"/>
                    <a:pt x="186" y="51"/>
                  </a:cubicBezTo>
                  <a:cubicBezTo>
                    <a:pt x="182" y="51"/>
                    <a:pt x="183" y="47"/>
                    <a:pt x="184" y="44"/>
                  </a:cubicBezTo>
                  <a:cubicBezTo>
                    <a:pt x="184" y="41"/>
                    <a:pt x="174" y="40"/>
                    <a:pt x="176" y="39"/>
                  </a:cubicBezTo>
                  <a:cubicBezTo>
                    <a:pt x="178" y="38"/>
                    <a:pt x="171" y="36"/>
                    <a:pt x="170" y="38"/>
                  </a:cubicBezTo>
                  <a:cubicBezTo>
                    <a:pt x="168" y="40"/>
                    <a:pt x="165" y="39"/>
                    <a:pt x="165" y="36"/>
                  </a:cubicBezTo>
                  <a:cubicBezTo>
                    <a:pt x="165" y="33"/>
                    <a:pt x="158" y="34"/>
                    <a:pt x="155" y="34"/>
                  </a:cubicBezTo>
                  <a:cubicBezTo>
                    <a:pt x="152" y="35"/>
                    <a:pt x="153" y="28"/>
                    <a:pt x="150" y="26"/>
                  </a:cubicBezTo>
                  <a:cubicBezTo>
                    <a:pt x="147" y="23"/>
                    <a:pt x="143" y="30"/>
                    <a:pt x="141" y="30"/>
                  </a:cubicBezTo>
                  <a:cubicBezTo>
                    <a:pt x="139" y="29"/>
                    <a:pt x="143" y="25"/>
                    <a:pt x="144" y="22"/>
                  </a:cubicBezTo>
                  <a:cubicBezTo>
                    <a:pt x="145" y="19"/>
                    <a:pt x="134" y="15"/>
                    <a:pt x="132" y="18"/>
                  </a:cubicBezTo>
                  <a:cubicBezTo>
                    <a:pt x="131" y="21"/>
                    <a:pt x="129" y="13"/>
                    <a:pt x="126" y="12"/>
                  </a:cubicBezTo>
                  <a:cubicBezTo>
                    <a:pt x="124" y="12"/>
                    <a:pt x="126" y="17"/>
                    <a:pt x="124" y="18"/>
                  </a:cubicBezTo>
                  <a:cubicBezTo>
                    <a:pt x="121" y="18"/>
                    <a:pt x="118" y="21"/>
                    <a:pt x="122" y="23"/>
                  </a:cubicBezTo>
                  <a:cubicBezTo>
                    <a:pt x="126" y="26"/>
                    <a:pt x="130" y="38"/>
                    <a:pt x="129" y="40"/>
                  </a:cubicBezTo>
                  <a:cubicBezTo>
                    <a:pt x="129" y="42"/>
                    <a:pt x="117" y="31"/>
                    <a:pt x="117" y="26"/>
                  </a:cubicBezTo>
                  <a:cubicBezTo>
                    <a:pt x="116" y="21"/>
                    <a:pt x="110" y="16"/>
                    <a:pt x="109" y="20"/>
                  </a:cubicBezTo>
                  <a:cubicBezTo>
                    <a:pt x="107" y="24"/>
                    <a:pt x="103" y="25"/>
                    <a:pt x="104" y="29"/>
                  </a:cubicBezTo>
                  <a:cubicBezTo>
                    <a:pt x="106" y="33"/>
                    <a:pt x="101" y="34"/>
                    <a:pt x="101" y="31"/>
                  </a:cubicBezTo>
                  <a:cubicBezTo>
                    <a:pt x="101" y="28"/>
                    <a:pt x="95" y="25"/>
                    <a:pt x="93" y="24"/>
                  </a:cubicBezTo>
                  <a:cubicBezTo>
                    <a:pt x="91" y="24"/>
                    <a:pt x="99" y="23"/>
                    <a:pt x="102" y="21"/>
                  </a:cubicBezTo>
                  <a:cubicBezTo>
                    <a:pt x="106" y="19"/>
                    <a:pt x="99" y="17"/>
                    <a:pt x="96" y="19"/>
                  </a:cubicBezTo>
                  <a:cubicBezTo>
                    <a:pt x="93" y="21"/>
                    <a:pt x="88" y="17"/>
                    <a:pt x="86" y="20"/>
                  </a:cubicBezTo>
                  <a:cubicBezTo>
                    <a:pt x="84" y="23"/>
                    <a:pt x="82" y="20"/>
                    <a:pt x="78" y="19"/>
                  </a:cubicBezTo>
                  <a:cubicBezTo>
                    <a:pt x="75" y="19"/>
                    <a:pt x="72" y="24"/>
                    <a:pt x="69" y="23"/>
                  </a:cubicBezTo>
                  <a:cubicBezTo>
                    <a:pt x="67" y="22"/>
                    <a:pt x="65" y="28"/>
                    <a:pt x="69" y="35"/>
                  </a:cubicBezTo>
                  <a:cubicBezTo>
                    <a:pt x="73" y="41"/>
                    <a:pt x="76" y="33"/>
                    <a:pt x="81" y="34"/>
                  </a:cubicBezTo>
                  <a:close/>
                  <a:moveTo>
                    <a:pt x="71" y="54"/>
                  </a:moveTo>
                  <a:cubicBezTo>
                    <a:pt x="74" y="55"/>
                    <a:pt x="76" y="60"/>
                    <a:pt x="79" y="59"/>
                  </a:cubicBezTo>
                  <a:cubicBezTo>
                    <a:pt x="80" y="59"/>
                    <a:pt x="75" y="53"/>
                    <a:pt x="71" y="50"/>
                  </a:cubicBezTo>
                  <a:cubicBezTo>
                    <a:pt x="68" y="46"/>
                    <a:pt x="68" y="43"/>
                    <a:pt x="64" y="44"/>
                  </a:cubicBezTo>
                  <a:cubicBezTo>
                    <a:pt x="59" y="45"/>
                    <a:pt x="68" y="53"/>
                    <a:pt x="71" y="54"/>
                  </a:cubicBezTo>
                  <a:close/>
                  <a:moveTo>
                    <a:pt x="150" y="13"/>
                  </a:moveTo>
                  <a:cubicBezTo>
                    <a:pt x="153" y="15"/>
                    <a:pt x="147" y="15"/>
                    <a:pt x="149" y="18"/>
                  </a:cubicBezTo>
                  <a:cubicBezTo>
                    <a:pt x="157" y="25"/>
                    <a:pt x="186" y="17"/>
                    <a:pt x="190" y="19"/>
                  </a:cubicBezTo>
                  <a:cubicBezTo>
                    <a:pt x="194" y="21"/>
                    <a:pt x="165" y="24"/>
                    <a:pt x="167" y="27"/>
                  </a:cubicBezTo>
                  <a:cubicBezTo>
                    <a:pt x="168" y="30"/>
                    <a:pt x="191" y="32"/>
                    <a:pt x="193" y="30"/>
                  </a:cubicBezTo>
                  <a:cubicBezTo>
                    <a:pt x="195" y="28"/>
                    <a:pt x="199" y="34"/>
                    <a:pt x="207" y="35"/>
                  </a:cubicBezTo>
                  <a:cubicBezTo>
                    <a:pt x="214" y="35"/>
                    <a:pt x="214" y="32"/>
                    <a:pt x="219" y="32"/>
                  </a:cubicBezTo>
                  <a:cubicBezTo>
                    <a:pt x="225" y="31"/>
                    <a:pt x="234" y="29"/>
                    <a:pt x="234" y="25"/>
                  </a:cubicBezTo>
                  <a:cubicBezTo>
                    <a:pt x="234" y="22"/>
                    <a:pt x="251" y="18"/>
                    <a:pt x="249" y="13"/>
                  </a:cubicBezTo>
                  <a:cubicBezTo>
                    <a:pt x="248" y="7"/>
                    <a:pt x="232" y="11"/>
                    <a:pt x="227" y="9"/>
                  </a:cubicBezTo>
                  <a:cubicBezTo>
                    <a:pt x="223" y="6"/>
                    <a:pt x="212" y="3"/>
                    <a:pt x="210" y="7"/>
                  </a:cubicBezTo>
                  <a:cubicBezTo>
                    <a:pt x="209" y="10"/>
                    <a:pt x="206" y="11"/>
                    <a:pt x="204" y="10"/>
                  </a:cubicBezTo>
                  <a:cubicBezTo>
                    <a:pt x="203" y="8"/>
                    <a:pt x="205" y="0"/>
                    <a:pt x="198" y="3"/>
                  </a:cubicBezTo>
                  <a:cubicBezTo>
                    <a:pt x="190" y="5"/>
                    <a:pt x="197" y="13"/>
                    <a:pt x="196" y="14"/>
                  </a:cubicBezTo>
                  <a:cubicBezTo>
                    <a:pt x="194" y="15"/>
                    <a:pt x="187" y="12"/>
                    <a:pt x="187" y="9"/>
                  </a:cubicBezTo>
                  <a:cubicBezTo>
                    <a:pt x="186" y="5"/>
                    <a:pt x="178" y="12"/>
                    <a:pt x="177" y="8"/>
                  </a:cubicBezTo>
                  <a:cubicBezTo>
                    <a:pt x="176" y="4"/>
                    <a:pt x="167" y="1"/>
                    <a:pt x="165" y="1"/>
                  </a:cubicBezTo>
                  <a:cubicBezTo>
                    <a:pt x="163" y="1"/>
                    <a:pt x="167" y="4"/>
                    <a:pt x="166" y="6"/>
                  </a:cubicBezTo>
                  <a:cubicBezTo>
                    <a:pt x="165" y="8"/>
                    <a:pt x="160" y="4"/>
                    <a:pt x="158" y="4"/>
                  </a:cubicBezTo>
                  <a:cubicBezTo>
                    <a:pt x="156" y="4"/>
                    <a:pt x="159" y="8"/>
                    <a:pt x="158" y="10"/>
                  </a:cubicBezTo>
                  <a:cubicBezTo>
                    <a:pt x="157" y="12"/>
                    <a:pt x="153" y="4"/>
                    <a:pt x="149" y="4"/>
                  </a:cubicBezTo>
                  <a:cubicBezTo>
                    <a:pt x="146" y="4"/>
                    <a:pt x="147" y="8"/>
                    <a:pt x="145" y="8"/>
                  </a:cubicBezTo>
                  <a:cubicBezTo>
                    <a:pt x="142" y="9"/>
                    <a:pt x="148" y="12"/>
                    <a:pt x="150" y="1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45" name="Freeform 140"/>
            <p:cNvSpPr>
              <a:spLocks noChangeArrowheads="1"/>
            </p:cNvSpPr>
            <p:nvPr/>
          </p:nvSpPr>
          <p:spPr bwMode="auto">
            <a:xfrm>
              <a:off x="7694639" y="865187"/>
              <a:ext cx="73025" cy="26988"/>
            </a:xfrm>
            <a:custGeom>
              <a:avLst/>
              <a:gdLst>
                <a:gd name="T0" fmla="*/ 17 w 38"/>
                <a:gd name="T1" fmla="*/ 2 h 14"/>
                <a:gd name="T2" fmla="*/ 3 w 38"/>
                <a:gd name="T3" fmla="*/ 6 h 14"/>
                <a:gd name="T4" fmla="*/ 24 w 38"/>
                <a:gd name="T5" fmla="*/ 11 h 14"/>
                <a:gd name="T6" fmla="*/ 38 w 38"/>
                <a:gd name="T7" fmla="*/ 9 h 14"/>
                <a:gd name="T8" fmla="*/ 17 w 38"/>
                <a:gd name="T9" fmla="*/ 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14"/>
                <a:gd name="T17" fmla="*/ 38 w 38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14">
                  <a:moveTo>
                    <a:pt x="17" y="2"/>
                  </a:moveTo>
                  <a:cubicBezTo>
                    <a:pt x="15" y="3"/>
                    <a:pt x="0" y="2"/>
                    <a:pt x="3" y="6"/>
                  </a:cubicBezTo>
                  <a:cubicBezTo>
                    <a:pt x="6" y="9"/>
                    <a:pt x="18" y="7"/>
                    <a:pt x="24" y="11"/>
                  </a:cubicBezTo>
                  <a:cubicBezTo>
                    <a:pt x="30" y="14"/>
                    <a:pt x="38" y="11"/>
                    <a:pt x="38" y="9"/>
                  </a:cubicBezTo>
                  <a:cubicBezTo>
                    <a:pt x="38" y="6"/>
                    <a:pt x="19" y="0"/>
                    <a:pt x="17" y="2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46" name="Freeform 141"/>
            <p:cNvSpPr>
              <a:spLocks noEditPoints="1" noChangeArrowheads="1"/>
            </p:cNvSpPr>
            <p:nvPr/>
          </p:nvSpPr>
          <p:spPr bwMode="auto">
            <a:xfrm>
              <a:off x="6416696" y="1409701"/>
              <a:ext cx="369889" cy="368300"/>
            </a:xfrm>
            <a:custGeom>
              <a:avLst/>
              <a:gdLst>
                <a:gd name="T0" fmla="*/ 171 w 193"/>
                <a:gd name="T1" fmla="*/ 24 h 193"/>
                <a:gd name="T2" fmla="*/ 139 w 193"/>
                <a:gd name="T3" fmla="*/ 9 h 193"/>
                <a:gd name="T4" fmla="*/ 135 w 193"/>
                <a:gd name="T5" fmla="*/ 31 h 193"/>
                <a:gd name="T6" fmla="*/ 121 w 193"/>
                <a:gd name="T7" fmla="*/ 41 h 193"/>
                <a:gd name="T8" fmla="*/ 119 w 193"/>
                <a:gd name="T9" fmla="*/ 57 h 193"/>
                <a:gd name="T10" fmla="*/ 131 w 193"/>
                <a:gd name="T11" fmla="*/ 53 h 193"/>
                <a:gd name="T12" fmla="*/ 134 w 193"/>
                <a:gd name="T13" fmla="*/ 44 h 193"/>
                <a:gd name="T14" fmla="*/ 158 w 193"/>
                <a:gd name="T15" fmla="*/ 45 h 193"/>
                <a:gd name="T16" fmla="*/ 180 w 193"/>
                <a:gd name="T17" fmla="*/ 32 h 193"/>
                <a:gd name="T18" fmla="*/ 182 w 193"/>
                <a:gd name="T19" fmla="*/ 21 h 193"/>
                <a:gd name="T20" fmla="*/ 119 w 193"/>
                <a:gd name="T21" fmla="*/ 82 h 193"/>
                <a:gd name="T22" fmla="*/ 106 w 193"/>
                <a:gd name="T23" fmla="*/ 108 h 193"/>
                <a:gd name="T24" fmla="*/ 89 w 193"/>
                <a:gd name="T25" fmla="*/ 112 h 193"/>
                <a:gd name="T26" fmla="*/ 73 w 193"/>
                <a:gd name="T27" fmla="*/ 132 h 193"/>
                <a:gd name="T28" fmla="*/ 53 w 193"/>
                <a:gd name="T29" fmla="*/ 136 h 193"/>
                <a:gd name="T30" fmla="*/ 19 w 193"/>
                <a:gd name="T31" fmla="*/ 150 h 193"/>
                <a:gd name="T32" fmla="*/ 31 w 193"/>
                <a:gd name="T33" fmla="*/ 154 h 193"/>
                <a:gd name="T34" fmla="*/ 64 w 193"/>
                <a:gd name="T35" fmla="*/ 157 h 193"/>
                <a:gd name="T36" fmla="*/ 81 w 193"/>
                <a:gd name="T37" fmla="*/ 149 h 193"/>
                <a:gd name="T38" fmla="*/ 99 w 193"/>
                <a:gd name="T39" fmla="*/ 146 h 193"/>
                <a:gd name="T40" fmla="*/ 114 w 193"/>
                <a:gd name="T41" fmla="*/ 140 h 193"/>
                <a:gd name="T42" fmla="*/ 128 w 193"/>
                <a:gd name="T43" fmla="*/ 122 h 193"/>
                <a:gd name="T44" fmla="*/ 141 w 193"/>
                <a:gd name="T45" fmla="*/ 93 h 193"/>
                <a:gd name="T46" fmla="*/ 121 w 193"/>
                <a:gd name="T47" fmla="*/ 67 h 193"/>
                <a:gd name="T48" fmla="*/ 37 w 193"/>
                <a:gd name="T49" fmla="*/ 156 h 193"/>
                <a:gd name="T50" fmla="*/ 42 w 193"/>
                <a:gd name="T51" fmla="*/ 168 h 193"/>
                <a:gd name="T52" fmla="*/ 59 w 193"/>
                <a:gd name="T53" fmla="*/ 155 h 193"/>
                <a:gd name="T54" fmla="*/ 25 w 193"/>
                <a:gd name="T55" fmla="*/ 166 h 193"/>
                <a:gd name="T56" fmla="*/ 7 w 193"/>
                <a:gd name="T57" fmla="*/ 163 h 193"/>
                <a:gd name="T58" fmla="*/ 8 w 193"/>
                <a:gd name="T59" fmla="*/ 168 h 193"/>
                <a:gd name="T60" fmla="*/ 14 w 193"/>
                <a:gd name="T61" fmla="*/ 193 h 193"/>
                <a:gd name="T62" fmla="*/ 25 w 193"/>
                <a:gd name="T63" fmla="*/ 166 h 1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93"/>
                <a:gd name="T97" fmla="*/ 0 h 193"/>
                <a:gd name="T98" fmla="*/ 193 w 193"/>
                <a:gd name="T99" fmla="*/ 193 h 1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93" h="193">
                  <a:moveTo>
                    <a:pt x="182" y="21"/>
                  </a:moveTo>
                  <a:cubicBezTo>
                    <a:pt x="180" y="18"/>
                    <a:pt x="176" y="23"/>
                    <a:pt x="171" y="24"/>
                  </a:cubicBezTo>
                  <a:cubicBezTo>
                    <a:pt x="166" y="25"/>
                    <a:pt x="150" y="12"/>
                    <a:pt x="146" y="6"/>
                  </a:cubicBezTo>
                  <a:cubicBezTo>
                    <a:pt x="142" y="0"/>
                    <a:pt x="136" y="5"/>
                    <a:pt x="139" y="9"/>
                  </a:cubicBezTo>
                  <a:cubicBezTo>
                    <a:pt x="142" y="13"/>
                    <a:pt x="138" y="15"/>
                    <a:pt x="138" y="21"/>
                  </a:cubicBezTo>
                  <a:cubicBezTo>
                    <a:pt x="138" y="27"/>
                    <a:pt x="134" y="27"/>
                    <a:pt x="135" y="31"/>
                  </a:cubicBezTo>
                  <a:cubicBezTo>
                    <a:pt x="136" y="35"/>
                    <a:pt x="130" y="34"/>
                    <a:pt x="126" y="35"/>
                  </a:cubicBezTo>
                  <a:cubicBezTo>
                    <a:pt x="122" y="35"/>
                    <a:pt x="126" y="39"/>
                    <a:pt x="121" y="41"/>
                  </a:cubicBezTo>
                  <a:cubicBezTo>
                    <a:pt x="117" y="43"/>
                    <a:pt x="117" y="47"/>
                    <a:pt x="119" y="48"/>
                  </a:cubicBezTo>
                  <a:cubicBezTo>
                    <a:pt x="122" y="49"/>
                    <a:pt x="120" y="54"/>
                    <a:pt x="119" y="57"/>
                  </a:cubicBezTo>
                  <a:cubicBezTo>
                    <a:pt x="119" y="60"/>
                    <a:pt x="122" y="57"/>
                    <a:pt x="125" y="54"/>
                  </a:cubicBezTo>
                  <a:cubicBezTo>
                    <a:pt x="128" y="51"/>
                    <a:pt x="130" y="56"/>
                    <a:pt x="131" y="53"/>
                  </a:cubicBezTo>
                  <a:cubicBezTo>
                    <a:pt x="132" y="50"/>
                    <a:pt x="124" y="48"/>
                    <a:pt x="124" y="45"/>
                  </a:cubicBezTo>
                  <a:cubicBezTo>
                    <a:pt x="125" y="41"/>
                    <a:pt x="130" y="46"/>
                    <a:pt x="134" y="44"/>
                  </a:cubicBezTo>
                  <a:cubicBezTo>
                    <a:pt x="138" y="42"/>
                    <a:pt x="146" y="43"/>
                    <a:pt x="151" y="48"/>
                  </a:cubicBezTo>
                  <a:cubicBezTo>
                    <a:pt x="156" y="52"/>
                    <a:pt x="157" y="50"/>
                    <a:pt x="158" y="45"/>
                  </a:cubicBezTo>
                  <a:cubicBezTo>
                    <a:pt x="159" y="40"/>
                    <a:pt x="167" y="37"/>
                    <a:pt x="174" y="37"/>
                  </a:cubicBezTo>
                  <a:cubicBezTo>
                    <a:pt x="182" y="37"/>
                    <a:pt x="183" y="34"/>
                    <a:pt x="180" y="32"/>
                  </a:cubicBezTo>
                  <a:cubicBezTo>
                    <a:pt x="178" y="30"/>
                    <a:pt x="193" y="21"/>
                    <a:pt x="193" y="18"/>
                  </a:cubicBezTo>
                  <a:cubicBezTo>
                    <a:pt x="192" y="15"/>
                    <a:pt x="185" y="24"/>
                    <a:pt x="182" y="21"/>
                  </a:cubicBezTo>
                  <a:close/>
                  <a:moveTo>
                    <a:pt x="121" y="67"/>
                  </a:moveTo>
                  <a:cubicBezTo>
                    <a:pt x="118" y="68"/>
                    <a:pt x="115" y="79"/>
                    <a:pt x="119" y="82"/>
                  </a:cubicBezTo>
                  <a:cubicBezTo>
                    <a:pt x="123" y="85"/>
                    <a:pt x="113" y="90"/>
                    <a:pt x="113" y="97"/>
                  </a:cubicBezTo>
                  <a:cubicBezTo>
                    <a:pt x="114" y="103"/>
                    <a:pt x="107" y="103"/>
                    <a:pt x="106" y="108"/>
                  </a:cubicBezTo>
                  <a:cubicBezTo>
                    <a:pt x="105" y="112"/>
                    <a:pt x="102" y="111"/>
                    <a:pt x="96" y="116"/>
                  </a:cubicBezTo>
                  <a:cubicBezTo>
                    <a:pt x="90" y="120"/>
                    <a:pt x="87" y="115"/>
                    <a:pt x="89" y="112"/>
                  </a:cubicBezTo>
                  <a:cubicBezTo>
                    <a:pt x="90" y="109"/>
                    <a:pt x="80" y="114"/>
                    <a:pt x="80" y="121"/>
                  </a:cubicBezTo>
                  <a:cubicBezTo>
                    <a:pt x="81" y="128"/>
                    <a:pt x="71" y="129"/>
                    <a:pt x="73" y="132"/>
                  </a:cubicBezTo>
                  <a:cubicBezTo>
                    <a:pt x="76" y="136"/>
                    <a:pt x="66" y="138"/>
                    <a:pt x="66" y="135"/>
                  </a:cubicBezTo>
                  <a:cubicBezTo>
                    <a:pt x="67" y="132"/>
                    <a:pt x="60" y="133"/>
                    <a:pt x="53" y="136"/>
                  </a:cubicBezTo>
                  <a:cubicBezTo>
                    <a:pt x="45" y="139"/>
                    <a:pt x="40" y="133"/>
                    <a:pt x="36" y="137"/>
                  </a:cubicBezTo>
                  <a:cubicBezTo>
                    <a:pt x="32" y="142"/>
                    <a:pt x="24" y="149"/>
                    <a:pt x="19" y="150"/>
                  </a:cubicBezTo>
                  <a:cubicBezTo>
                    <a:pt x="13" y="151"/>
                    <a:pt x="16" y="158"/>
                    <a:pt x="19" y="157"/>
                  </a:cubicBezTo>
                  <a:cubicBezTo>
                    <a:pt x="23" y="155"/>
                    <a:pt x="29" y="157"/>
                    <a:pt x="31" y="154"/>
                  </a:cubicBezTo>
                  <a:cubicBezTo>
                    <a:pt x="33" y="151"/>
                    <a:pt x="49" y="147"/>
                    <a:pt x="59" y="147"/>
                  </a:cubicBezTo>
                  <a:cubicBezTo>
                    <a:pt x="69" y="147"/>
                    <a:pt x="63" y="152"/>
                    <a:pt x="64" y="157"/>
                  </a:cubicBezTo>
                  <a:cubicBezTo>
                    <a:pt x="65" y="162"/>
                    <a:pt x="73" y="161"/>
                    <a:pt x="77" y="156"/>
                  </a:cubicBezTo>
                  <a:cubicBezTo>
                    <a:pt x="82" y="151"/>
                    <a:pt x="85" y="152"/>
                    <a:pt x="81" y="149"/>
                  </a:cubicBezTo>
                  <a:cubicBezTo>
                    <a:pt x="78" y="146"/>
                    <a:pt x="82" y="143"/>
                    <a:pt x="85" y="147"/>
                  </a:cubicBezTo>
                  <a:cubicBezTo>
                    <a:pt x="87" y="151"/>
                    <a:pt x="96" y="151"/>
                    <a:pt x="99" y="146"/>
                  </a:cubicBezTo>
                  <a:cubicBezTo>
                    <a:pt x="102" y="141"/>
                    <a:pt x="103" y="147"/>
                    <a:pt x="107" y="147"/>
                  </a:cubicBezTo>
                  <a:cubicBezTo>
                    <a:pt x="111" y="146"/>
                    <a:pt x="114" y="136"/>
                    <a:pt x="114" y="140"/>
                  </a:cubicBezTo>
                  <a:cubicBezTo>
                    <a:pt x="114" y="144"/>
                    <a:pt x="121" y="143"/>
                    <a:pt x="125" y="138"/>
                  </a:cubicBezTo>
                  <a:cubicBezTo>
                    <a:pt x="129" y="134"/>
                    <a:pt x="125" y="126"/>
                    <a:pt x="128" y="122"/>
                  </a:cubicBezTo>
                  <a:cubicBezTo>
                    <a:pt x="130" y="118"/>
                    <a:pt x="133" y="110"/>
                    <a:pt x="130" y="105"/>
                  </a:cubicBezTo>
                  <a:cubicBezTo>
                    <a:pt x="128" y="100"/>
                    <a:pt x="136" y="97"/>
                    <a:pt x="141" y="93"/>
                  </a:cubicBezTo>
                  <a:cubicBezTo>
                    <a:pt x="145" y="89"/>
                    <a:pt x="136" y="69"/>
                    <a:pt x="135" y="63"/>
                  </a:cubicBezTo>
                  <a:cubicBezTo>
                    <a:pt x="135" y="57"/>
                    <a:pt x="124" y="65"/>
                    <a:pt x="121" y="67"/>
                  </a:cubicBezTo>
                  <a:close/>
                  <a:moveTo>
                    <a:pt x="48" y="153"/>
                  </a:moveTo>
                  <a:cubicBezTo>
                    <a:pt x="46" y="157"/>
                    <a:pt x="42" y="155"/>
                    <a:pt x="37" y="156"/>
                  </a:cubicBezTo>
                  <a:cubicBezTo>
                    <a:pt x="32" y="157"/>
                    <a:pt x="32" y="170"/>
                    <a:pt x="35" y="171"/>
                  </a:cubicBezTo>
                  <a:cubicBezTo>
                    <a:pt x="38" y="172"/>
                    <a:pt x="41" y="172"/>
                    <a:pt x="42" y="168"/>
                  </a:cubicBezTo>
                  <a:cubicBezTo>
                    <a:pt x="43" y="164"/>
                    <a:pt x="48" y="163"/>
                    <a:pt x="51" y="165"/>
                  </a:cubicBezTo>
                  <a:cubicBezTo>
                    <a:pt x="55" y="166"/>
                    <a:pt x="59" y="160"/>
                    <a:pt x="59" y="155"/>
                  </a:cubicBezTo>
                  <a:cubicBezTo>
                    <a:pt x="59" y="150"/>
                    <a:pt x="49" y="150"/>
                    <a:pt x="48" y="153"/>
                  </a:cubicBezTo>
                  <a:close/>
                  <a:moveTo>
                    <a:pt x="25" y="166"/>
                  </a:moveTo>
                  <a:cubicBezTo>
                    <a:pt x="25" y="163"/>
                    <a:pt x="17" y="164"/>
                    <a:pt x="17" y="161"/>
                  </a:cubicBezTo>
                  <a:cubicBezTo>
                    <a:pt x="17" y="158"/>
                    <a:pt x="12" y="159"/>
                    <a:pt x="7" y="163"/>
                  </a:cubicBezTo>
                  <a:cubicBezTo>
                    <a:pt x="2" y="167"/>
                    <a:pt x="0" y="167"/>
                    <a:pt x="2" y="171"/>
                  </a:cubicBezTo>
                  <a:cubicBezTo>
                    <a:pt x="4" y="175"/>
                    <a:pt x="7" y="171"/>
                    <a:pt x="8" y="168"/>
                  </a:cubicBezTo>
                  <a:cubicBezTo>
                    <a:pt x="10" y="164"/>
                    <a:pt x="13" y="173"/>
                    <a:pt x="10" y="179"/>
                  </a:cubicBezTo>
                  <a:cubicBezTo>
                    <a:pt x="7" y="185"/>
                    <a:pt x="10" y="193"/>
                    <a:pt x="14" y="193"/>
                  </a:cubicBezTo>
                  <a:cubicBezTo>
                    <a:pt x="18" y="192"/>
                    <a:pt x="22" y="180"/>
                    <a:pt x="27" y="174"/>
                  </a:cubicBezTo>
                  <a:cubicBezTo>
                    <a:pt x="32" y="167"/>
                    <a:pt x="25" y="170"/>
                    <a:pt x="25" y="166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47" name="Freeform 142"/>
            <p:cNvSpPr>
              <a:spLocks noEditPoints="1" noChangeArrowheads="1"/>
            </p:cNvSpPr>
            <p:nvPr/>
          </p:nvSpPr>
          <p:spPr bwMode="auto">
            <a:xfrm>
              <a:off x="5240356" y="1185863"/>
              <a:ext cx="1293818" cy="896939"/>
            </a:xfrm>
            <a:custGeom>
              <a:avLst/>
              <a:gdLst>
                <a:gd name="T0" fmla="*/ 643 w 677"/>
                <a:gd name="T1" fmla="*/ 87 h 469"/>
                <a:gd name="T2" fmla="*/ 610 w 677"/>
                <a:gd name="T3" fmla="*/ 63 h 469"/>
                <a:gd name="T4" fmla="*/ 583 w 677"/>
                <a:gd name="T5" fmla="*/ 26 h 469"/>
                <a:gd name="T6" fmla="*/ 544 w 677"/>
                <a:gd name="T7" fmla="*/ 1 h 469"/>
                <a:gd name="T8" fmla="*/ 517 w 677"/>
                <a:gd name="T9" fmla="*/ 21 h 469"/>
                <a:gd name="T10" fmla="*/ 495 w 677"/>
                <a:gd name="T11" fmla="*/ 54 h 469"/>
                <a:gd name="T12" fmla="*/ 461 w 677"/>
                <a:gd name="T13" fmla="*/ 73 h 469"/>
                <a:gd name="T14" fmla="*/ 482 w 677"/>
                <a:gd name="T15" fmla="*/ 86 h 469"/>
                <a:gd name="T16" fmla="*/ 481 w 677"/>
                <a:gd name="T17" fmla="*/ 105 h 469"/>
                <a:gd name="T18" fmla="*/ 422 w 677"/>
                <a:gd name="T19" fmla="*/ 126 h 469"/>
                <a:gd name="T20" fmla="*/ 380 w 677"/>
                <a:gd name="T21" fmla="*/ 162 h 469"/>
                <a:gd name="T22" fmla="*/ 315 w 677"/>
                <a:gd name="T23" fmla="*/ 166 h 469"/>
                <a:gd name="T24" fmla="*/ 241 w 677"/>
                <a:gd name="T25" fmla="*/ 156 h 469"/>
                <a:gd name="T26" fmla="*/ 210 w 677"/>
                <a:gd name="T27" fmla="*/ 125 h 469"/>
                <a:gd name="T28" fmla="*/ 182 w 677"/>
                <a:gd name="T29" fmla="*/ 90 h 469"/>
                <a:gd name="T30" fmla="*/ 153 w 677"/>
                <a:gd name="T31" fmla="*/ 65 h 469"/>
                <a:gd name="T32" fmla="*/ 137 w 677"/>
                <a:gd name="T33" fmla="*/ 76 h 469"/>
                <a:gd name="T34" fmla="*/ 111 w 677"/>
                <a:gd name="T35" fmla="*/ 96 h 469"/>
                <a:gd name="T36" fmla="*/ 88 w 677"/>
                <a:gd name="T37" fmla="*/ 121 h 469"/>
                <a:gd name="T38" fmla="*/ 78 w 677"/>
                <a:gd name="T39" fmla="*/ 150 h 469"/>
                <a:gd name="T40" fmla="*/ 52 w 677"/>
                <a:gd name="T41" fmla="*/ 175 h 469"/>
                <a:gd name="T42" fmla="*/ 19 w 677"/>
                <a:gd name="T43" fmla="*/ 186 h 469"/>
                <a:gd name="T44" fmla="*/ 0 w 677"/>
                <a:gd name="T45" fmla="*/ 200 h 469"/>
                <a:gd name="T46" fmla="*/ 15 w 677"/>
                <a:gd name="T47" fmla="*/ 232 h 469"/>
                <a:gd name="T48" fmla="*/ 39 w 677"/>
                <a:gd name="T49" fmla="*/ 254 h 469"/>
                <a:gd name="T50" fmla="*/ 59 w 677"/>
                <a:gd name="T51" fmla="*/ 247 h 469"/>
                <a:gd name="T52" fmla="*/ 56 w 677"/>
                <a:gd name="T53" fmla="*/ 276 h 469"/>
                <a:gd name="T54" fmla="*/ 56 w 677"/>
                <a:gd name="T55" fmla="*/ 304 h 469"/>
                <a:gd name="T56" fmla="*/ 77 w 677"/>
                <a:gd name="T57" fmla="*/ 322 h 469"/>
                <a:gd name="T58" fmla="*/ 138 w 677"/>
                <a:gd name="T59" fmla="*/ 347 h 469"/>
                <a:gd name="T60" fmla="*/ 162 w 677"/>
                <a:gd name="T61" fmla="*/ 353 h 469"/>
                <a:gd name="T62" fmla="*/ 183 w 677"/>
                <a:gd name="T63" fmla="*/ 347 h 469"/>
                <a:gd name="T64" fmla="*/ 210 w 677"/>
                <a:gd name="T65" fmla="*/ 340 h 469"/>
                <a:gd name="T66" fmla="*/ 243 w 677"/>
                <a:gd name="T67" fmla="*/ 340 h 469"/>
                <a:gd name="T68" fmla="*/ 261 w 677"/>
                <a:gd name="T69" fmla="*/ 352 h 469"/>
                <a:gd name="T70" fmla="*/ 256 w 677"/>
                <a:gd name="T71" fmla="*/ 395 h 469"/>
                <a:gd name="T72" fmla="*/ 274 w 677"/>
                <a:gd name="T73" fmla="*/ 419 h 469"/>
                <a:gd name="T74" fmla="*/ 298 w 677"/>
                <a:gd name="T75" fmla="*/ 430 h 469"/>
                <a:gd name="T76" fmla="*/ 316 w 677"/>
                <a:gd name="T77" fmla="*/ 412 h 469"/>
                <a:gd name="T78" fmla="*/ 352 w 677"/>
                <a:gd name="T79" fmla="*/ 410 h 469"/>
                <a:gd name="T80" fmla="*/ 375 w 677"/>
                <a:gd name="T81" fmla="*/ 425 h 469"/>
                <a:gd name="T82" fmla="*/ 393 w 677"/>
                <a:gd name="T83" fmla="*/ 440 h 469"/>
                <a:gd name="T84" fmla="*/ 445 w 677"/>
                <a:gd name="T85" fmla="*/ 413 h 469"/>
                <a:gd name="T86" fmla="*/ 484 w 677"/>
                <a:gd name="T87" fmla="*/ 392 h 469"/>
                <a:gd name="T88" fmla="*/ 504 w 677"/>
                <a:gd name="T89" fmla="*/ 368 h 469"/>
                <a:gd name="T90" fmla="*/ 523 w 677"/>
                <a:gd name="T91" fmla="*/ 345 h 469"/>
                <a:gd name="T92" fmla="*/ 527 w 677"/>
                <a:gd name="T93" fmla="*/ 323 h 469"/>
                <a:gd name="T94" fmla="*/ 522 w 677"/>
                <a:gd name="T95" fmla="*/ 306 h 469"/>
                <a:gd name="T96" fmla="*/ 519 w 677"/>
                <a:gd name="T97" fmla="*/ 290 h 469"/>
                <a:gd name="T98" fmla="*/ 505 w 677"/>
                <a:gd name="T99" fmla="*/ 252 h 469"/>
                <a:gd name="T100" fmla="*/ 536 w 677"/>
                <a:gd name="T101" fmla="*/ 234 h 469"/>
                <a:gd name="T102" fmla="*/ 496 w 677"/>
                <a:gd name="T103" fmla="*/ 223 h 469"/>
                <a:gd name="T104" fmla="*/ 512 w 677"/>
                <a:gd name="T105" fmla="*/ 192 h 469"/>
                <a:gd name="T106" fmla="*/ 529 w 677"/>
                <a:gd name="T107" fmla="*/ 208 h 469"/>
                <a:gd name="T108" fmla="*/ 580 w 677"/>
                <a:gd name="T109" fmla="*/ 179 h 469"/>
                <a:gd name="T110" fmla="*/ 606 w 677"/>
                <a:gd name="T111" fmla="*/ 168 h 469"/>
                <a:gd name="T112" fmla="*/ 633 w 677"/>
                <a:gd name="T113" fmla="*/ 157 h 469"/>
                <a:gd name="T114" fmla="*/ 636 w 677"/>
                <a:gd name="T115" fmla="*/ 127 h 469"/>
                <a:gd name="T116" fmla="*/ 667 w 677"/>
                <a:gd name="T117" fmla="*/ 107 h 469"/>
                <a:gd name="T118" fmla="*/ 516 w 677"/>
                <a:gd name="T119" fmla="*/ 418 h 469"/>
                <a:gd name="T120" fmla="*/ 380 w 677"/>
                <a:gd name="T121" fmla="*/ 460 h 46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677"/>
                <a:gd name="T184" fmla="*/ 0 h 469"/>
                <a:gd name="T185" fmla="*/ 677 w 677"/>
                <a:gd name="T186" fmla="*/ 469 h 46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677" h="469">
                  <a:moveTo>
                    <a:pt x="673" y="83"/>
                  </a:moveTo>
                  <a:cubicBezTo>
                    <a:pt x="673" y="77"/>
                    <a:pt x="666" y="79"/>
                    <a:pt x="664" y="81"/>
                  </a:cubicBezTo>
                  <a:cubicBezTo>
                    <a:pt x="662" y="83"/>
                    <a:pt x="655" y="81"/>
                    <a:pt x="653" y="85"/>
                  </a:cubicBezTo>
                  <a:cubicBezTo>
                    <a:pt x="651" y="89"/>
                    <a:pt x="648" y="87"/>
                    <a:pt x="643" y="87"/>
                  </a:cubicBezTo>
                  <a:cubicBezTo>
                    <a:pt x="638" y="88"/>
                    <a:pt x="632" y="86"/>
                    <a:pt x="632" y="83"/>
                  </a:cubicBezTo>
                  <a:cubicBezTo>
                    <a:pt x="632" y="80"/>
                    <a:pt x="629" y="77"/>
                    <a:pt x="630" y="73"/>
                  </a:cubicBezTo>
                  <a:cubicBezTo>
                    <a:pt x="630" y="70"/>
                    <a:pt x="625" y="71"/>
                    <a:pt x="622" y="68"/>
                  </a:cubicBezTo>
                  <a:cubicBezTo>
                    <a:pt x="618" y="65"/>
                    <a:pt x="612" y="62"/>
                    <a:pt x="610" y="63"/>
                  </a:cubicBezTo>
                  <a:cubicBezTo>
                    <a:pt x="609" y="64"/>
                    <a:pt x="605" y="59"/>
                    <a:pt x="599" y="59"/>
                  </a:cubicBezTo>
                  <a:cubicBezTo>
                    <a:pt x="594" y="59"/>
                    <a:pt x="594" y="55"/>
                    <a:pt x="595" y="53"/>
                  </a:cubicBezTo>
                  <a:cubicBezTo>
                    <a:pt x="596" y="50"/>
                    <a:pt x="590" y="43"/>
                    <a:pt x="589" y="39"/>
                  </a:cubicBezTo>
                  <a:cubicBezTo>
                    <a:pt x="588" y="35"/>
                    <a:pt x="584" y="34"/>
                    <a:pt x="583" y="26"/>
                  </a:cubicBezTo>
                  <a:cubicBezTo>
                    <a:pt x="581" y="17"/>
                    <a:pt x="576" y="19"/>
                    <a:pt x="577" y="15"/>
                  </a:cubicBezTo>
                  <a:cubicBezTo>
                    <a:pt x="578" y="11"/>
                    <a:pt x="572" y="9"/>
                    <a:pt x="570" y="7"/>
                  </a:cubicBezTo>
                  <a:cubicBezTo>
                    <a:pt x="568" y="5"/>
                    <a:pt x="561" y="6"/>
                    <a:pt x="556" y="3"/>
                  </a:cubicBezTo>
                  <a:cubicBezTo>
                    <a:pt x="551" y="0"/>
                    <a:pt x="548" y="2"/>
                    <a:pt x="544" y="1"/>
                  </a:cubicBezTo>
                  <a:cubicBezTo>
                    <a:pt x="539" y="0"/>
                    <a:pt x="528" y="2"/>
                    <a:pt x="527" y="2"/>
                  </a:cubicBezTo>
                  <a:cubicBezTo>
                    <a:pt x="526" y="2"/>
                    <a:pt x="517" y="1"/>
                    <a:pt x="513" y="7"/>
                  </a:cubicBezTo>
                  <a:cubicBezTo>
                    <a:pt x="508" y="13"/>
                    <a:pt x="512" y="13"/>
                    <a:pt x="514" y="13"/>
                  </a:cubicBezTo>
                  <a:cubicBezTo>
                    <a:pt x="516" y="13"/>
                    <a:pt x="517" y="19"/>
                    <a:pt x="517" y="21"/>
                  </a:cubicBezTo>
                  <a:cubicBezTo>
                    <a:pt x="517" y="23"/>
                    <a:pt x="514" y="26"/>
                    <a:pt x="512" y="27"/>
                  </a:cubicBezTo>
                  <a:cubicBezTo>
                    <a:pt x="510" y="27"/>
                    <a:pt x="506" y="35"/>
                    <a:pt x="505" y="37"/>
                  </a:cubicBezTo>
                  <a:cubicBezTo>
                    <a:pt x="504" y="40"/>
                    <a:pt x="499" y="47"/>
                    <a:pt x="500" y="49"/>
                  </a:cubicBezTo>
                  <a:cubicBezTo>
                    <a:pt x="500" y="51"/>
                    <a:pt x="497" y="54"/>
                    <a:pt x="495" y="54"/>
                  </a:cubicBezTo>
                  <a:cubicBezTo>
                    <a:pt x="492" y="54"/>
                    <a:pt x="486" y="59"/>
                    <a:pt x="484" y="60"/>
                  </a:cubicBezTo>
                  <a:cubicBezTo>
                    <a:pt x="482" y="60"/>
                    <a:pt x="474" y="59"/>
                    <a:pt x="473" y="57"/>
                  </a:cubicBezTo>
                  <a:cubicBezTo>
                    <a:pt x="473" y="56"/>
                    <a:pt x="472" y="55"/>
                    <a:pt x="471" y="55"/>
                  </a:cubicBezTo>
                  <a:cubicBezTo>
                    <a:pt x="461" y="73"/>
                    <a:pt x="461" y="73"/>
                    <a:pt x="461" y="73"/>
                  </a:cubicBezTo>
                  <a:cubicBezTo>
                    <a:pt x="461" y="78"/>
                    <a:pt x="461" y="78"/>
                    <a:pt x="461" y="78"/>
                  </a:cubicBezTo>
                  <a:cubicBezTo>
                    <a:pt x="461" y="78"/>
                    <a:pt x="455" y="80"/>
                    <a:pt x="459" y="84"/>
                  </a:cubicBezTo>
                  <a:cubicBezTo>
                    <a:pt x="464" y="89"/>
                    <a:pt x="464" y="85"/>
                    <a:pt x="471" y="85"/>
                  </a:cubicBezTo>
                  <a:cubicBezTo>
                    <a:pt x="477" y="85"/>
                    <a:pt x="480" y="90"/>
                    <a:pt x="482" y="86"/>
                  </a:cubicBezTo>
                  <a:cubicBezTo>
                    <a:pt x="483" y="83"/>
                    <a:pt x="489" y="81"/>
                    <a:pt x="493" y="85"/>
                  </a:cubicBezTo>
                  <a:cubicBezTo>
                    <a:pt x="496" y="89"/>
                    <a:pt x="508" y="97"/>
                    <a:pt x="507" y="100"/>
                  </a:cubicBezTo>
                  <a:cubicBezTo>
                    <a:pt x="507" y="104"/>
                    <a:pt x="500" y="103"/>
                    <a:pt x="496" y="102"/>
                  </a:cubicBezTo>
                  <a:cubicBezTo>
                    <a:pt x="491" y="100"/>
                    <a:pt x="485" y="105"/>
                    <a:pt x="481" y="105"/>
                  </a:cubicBezTo>
                  <a:cubicBezTo>
                    <a:pt x="477" y="105"/>
                    <a:pt x="472" y="106"/>
                    <a:pt x="467" y="110"/>
                  </a:cubicBezTo>
                  <a:cubicBezTo>
                    <a:pt x="463" y="115"/>
                    <a:pt x="464" y="119"/>
                    <a:pt x="457" y="120"/>
                  </a:cubicBezTo>
                  <a:cubicBezTo>
                    <a:pt x="451" y="121"/>
                    <a:pt x="448" y="120"/>
                    <a:pt x="440" y="125"/>
                  </a:cubicBezTo>
                  <a:cubicBezTo>
                    <a:pt x="433" y="130"/>
                    <a:pt x="425" y="128"/>
                    <a:pt x="422" y="126"/>
                  </a:cubicBezTo>
                  <a:cubicBezTo>
                    <a:pt x="419" y="125"/>
                    <a:pt x="414" y="124"/>
                    <a:pt x="411" y="129"/>
                  </a:cubicBezTo>
                  <a:cubicBezTo>
                    <a:pt x="408" y="134"/>
                    <a:pt x="415" y="137"/>
                    <a:pt x="414" y="142"/>
                  </a:cubicBezTo>
                  <a:cubicBezTo>
                    <a:pt x="414" y="148"/>
                    <a:pt x="406" y="147"/>
                    <a:pt x="400" y="153"/>
                  </a:cubicBezTo>
                  <a:cubicBezTo>
                    <a:pt x="395" y="160"/>
                    <a:pt x="385" y="163"/>
                    <a:pt x="380" y="162"/>
                  </a:cubicBezTo>
                  <a:cubicBezTo>
                    <a:pt x="375" y="161"/>
                    <a:pt x="364" y="158"/>
                    <a:pt x="355" y="163"/>
                  </a:cubicBezTo>
                  <a:cubicBezTo>
                    <a:pt x="345" y="167"/>
                    <a:pt x="339" y="174"/>
                    <a:pt x="335" y="173"/>
                  </a:cubicBezTo>
                  <a:cubicBezTo>
                    <a:pt x="332" y="172"/>
                    <a:pt x="332" y="168"/>
                    <a:pt x="326" y="169"/>
                  </a:cubicBezTo>
                  <a:cubicBezTo>
                    <a:pt x="321" y="169"/>
                    <a:pt x="318" y="168"/>
                    <a:pt x="315" y="166"/>
                  </a:cubicBezTo>
                  <a:cubicBezTo>
                    <a:pt x="311" y="163"/>
                    <a:pt x="308" y="167"/>
                    <a:pt x="302" y="163"/>
                  </a:cubicBezTo>
                  <a:cubicBezTo>
                    <a:pt x="297" y="158"/>
                    <a:pt x="286" y="159"/>
                    <a:pt x="282" y="158"/>
                  </a:cubicBezTo>
                  <a:cubicBezTo>
                    <a:pt x="278" y="158"/>
                    <a:pt x="261" y="158"/>
                    <a:pt x="255" y="158"/>
                  </a:cubicBezTo>
                  <a:cubicBezTo>
                    <a:pt x="249" y="157"/>
                    <a:pt x="241" y="159"/>
                    <a:pt x="241" y="156"/>
                  </a:cubicBezTo>
                  <a:cubicBezTo>
                    <a:pt x="240" y="153"/>
                    <a:pt x="236" y="151"/>
                    <a:pt x="234" y="145"/>
                  </a:cubicBezTo>
                  <a:cubicBezTo>
                    <a:pt x="233" y="138"/>
                    <a:pt x="229" y="136"/>
                    <a:pt x="225" y="135"/>
                  </a:cubicBezTo>
                  <a:cubicBezTo>
                    <a:pt x="222" y="134"/>
                    <a:pt x="221" y="131"/>
                    <a:pt x="218" y="130"/>
                  </a:cubicBezTo>
                  <a:cubicBezTo>
                    <a:pt x="217" y="130"/>
                    <a:pt x="215" y="125"/>
                    <a:pt x="210" y="125"/>
                  </a:cubicBezTo>
                  <a:cubicBezTo>
                    <a:pt x="205" y="125"/>
                    <a:pt x="187" y="123"/>
                    <a:pt x="184" y="119"/>
                  </a:cubicBezTo>
                  <a:cubicBezTo>
                    <a:pt x="182" y="115"/>
                    <a:pt x="187" y="114"/>
                    <a:pt x="187" y="109"/>
                  </a:cubicBezTo>
                  <a:cubicBezTo>
                    <a:pt x="187" y="105"/>
                    <a:pt x="190" y="100"/>
                    <a:pt x="188" y="98"/>
                  </a:cubicBezTo>
                  <a:cubicBezTo>
                    <a:pt x="186" y="97"/>
                    <a:pt x="182" y="93"/>
                    <a:pt x="182" y="90"/>
                  </a:cubicBezTo>
                  <a:cubicBezTo>
                    <a:pt x="181" y="86"/>
                    <a:pt x="176" y="82"/>
                    <a:pt x="172" y="82"/>
                  </a:cubicBezTo>
                  <a:cubicBezTo>
                    <a:pt x="168" y="82"/>
                    <a:pt x="165" y="79"/>
                    <a:pt x="162" y="76"/>
                  </a:cubicBezTo>
                  <a:cubicBezTo>
                    <a:pt x="158" y="73"/>
                    <a:pt x="155" y="73"/>
                    <a:pt x="154" y="66"/>
                  </a:cubicBezTo>
                  <a:cubicBezTo>
                    <a:pt x="154" y="65"/>
                    <a:pt x="153" y="65"/>
                    <a:pt x="153" y="65"/>
                  </a:cubicBezTo>
                  <a:cubicBezTo>
                    <a:pt x="152" y="64"/>
                    <a:pt x="150" y="64"/>
                    <a:pt x="149" y="64"/>
                  </a:cubicBezTo>
                  <a:cubicBezTo>
                    <a:pt x="148" y="64"/>
                    <a:pt x="147" y="63"/>
                    <a:pt x="146" y="62"/>
                  </a:cubicBezTo>
                  <a:cubicBezTo>
                    <a:pt x="145" y="65"/>
                    <a:pt x="142" y="67"/>
                    <a:pt x="142" y="69"/>
                  </a:cubicBezTo>
                  <a:cubicBezTo>
                    <a:pt x="142" y="72"/>
                    <a:pt x="141" y="76"/>
                    <a:pt x="137" y="76"/>
                  </a:cubicBezTo>
                  <a:cubicBezTo>
                    <a:pt x="134" y="76"/>
                    <a:pt x="130" y="78"/>
                    <a:pt x="130" y="84"/>
                  </a:cubicBezTo>
                  <a:cubicBezTo>
                    <a:pt x="130" y="90"/>
                    <a:pt x="133" y="91"/>
                    <a:pt x="132" y="93"/>
                  </a:cubicBezTo>
                  <a:cubicBezTo>
                    <a:pt x="130" y="96"/>
                    <a:pt x="123" y="98"/>
                    <a:pt x="121" y="97"/>
                  </a:cubicBezTo>
                  <a:cubicBezTo>
                    <a:pt x="119" y="96"/>
                    <a:pt x="114" y="97"/>
                    <a:pt x="111" y="96"/>
                  </a:cubicBezTo>
                  <a:cubicBezTo>
                    <a:pt x="107" y="96"/>
                    <a:pt x="104" y="91"/>
                    <a:pt x="103" y="96"/>
                  </a:cubicBezTo>
                  <a:cubicBezTo>
                    <a:pt x="102" y="101"/>
                    <a:pt x="94" y="116"/>
                    <a:pt x="96" y="118"/>
                  </a:cubicBezTo>
                  <a:cubicBezTo>
                    <a:pt x="98" y="119"/>
                    <a:pt x="99" y="123"/>
                    <a:pt x="96" y="123"/>
                  </a:cubicBezTo>
                  <a:cubicBezTo>
                    <a:pt x="93" y="123"/>
                    <a:pt x="90" y="123"/>
                    <a:pt x="88" y="121"/>
                  </a:cubicBezTo>
                  <a:cubicBezTo>
                    <a:pt x="86" y="119"/>
                    <a:pt x="81" y="123"/>
                    <a:pt x="77" y="123"/>
                  </a:cubicBezTo>
                  <a:cubicBezTo>
                    <a:pt x="76" y="123"/>
                    <a:pt x="68" y="126"/>
                    <a:pt x="71" y="128"/>
                  </a:cubicBezTo>
                  <a:cubicBezTo>
                    <a:pt x="73" y="129"/>
                    <a:pt x="73" y="135"/>
                    <a:pt x="73" y="137"/>
                  </a:cubicBezTo>
                  <a:cubicBezTo>
                    <a:pt x="73" y="140"/>
                    <a:pt x="79" y="147"/>
                    <a:pt x="78" y="150"/>
                  </a:cubicBezTo>
                  <a:cubicBezTo>
                    <a:pt x="77" y="152"/>
                    <a:pt x="72" y="155"/>
                    <a:pt x="72" y="158"/>
                  </a:cubicBezTo>
                  <a:cubicBezTo>
                    <a:pt x="72" y="162"/>
                    <a:pt x="73" y="165"/>
                    <a:pt x="71" y="165"/>
                  </a:cubicBezTo>
                  <a:cubicBezTo>
                    <a:pt x="69" y="166"/>
                    <a:pt x="64" y="168"/>
                    <a:pt x="61" y="170"/>
                  </a:cubicBezTo>
                  <a:cubicBezTo>
                    <a:pt x="58" y="172"/>
                    <a:pt x="54" y="172"/>
                    <a:pt x="52" y="175"/>
                  </a:cubicBezTo>
                  <a:cubicBezTo>
                    <a:pt x="51" y="178"/>
                    <a:pt x="49" y="181"/>
                    <a:pt x="43" y="180"/>
                  </a:cubicBezTo>
                  <a:cubicBezTo>
                    <a:pt x="39" y="180"/>
                    <a:pt x="37" y="179"/>
                    <a:pt x="33" y="183"/>
                  </a:cubicBezTo>
                  <a:cubicBezTo>
                    <a:pt x="30" y="188"/>
                    <a:pt x="29" y="186"/>
                    <a:pt x="26" y="188"/>
                  </a:cubicBezTo>
                  <a:cubicBezTo>
                    <a:pt x="24" y="190"/>
                    <a:pt x="21" y="186"/>
                    <a:pt x="19" y="186"/>
                  </a:cubicBezTo>
                  <a:cubicBezTo>
                    <a:pt x="17" y="185"/>
                    <a:pt x="15" y="188"/>
                    <a:pt x="13" y="188"/>
                  </a:cubicBezTo>
                  <a:cubicBezTo>
                    <a:pt x="11" y="188"/>
                    <a:pt x="9" y="191"/>
                    <a:pt x="6" y="192"/>
                  </a:cubicBezTo>
                  <a:cubicBezTo>
                    <a:pt x="4" y="193"/>
                    <a:pt x="1" y="192"/>
                    <a:pt x="1" y="195"/>
                  </a:cubicBezTo>
                  <a:cubicBezTo>
                    <a:pt x="1" y="197"/>
                    <a:pt x="1" y="199"/>
                    <a:pt x="0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1" y="210"/>
                    <a:pt x="1" y="210"/>
                    <a:pt x="1" y="210"/>
                  </a:cubicBezTo>
                  <a:cubicBezTo>
                    <a:pt x="1" y="210"/>
                    <a:pt x="12" y="214"/>
                    <a:pt x="12" y="217"/>
                  </a:cubicBezTo>
                  <a:cubicBezTo>
                    <a:pt x="13" y="221"/>
                    <a:pt x="15" y="232"/>
                    <a:pt x="15" y="232"/>
                  </a:cubicBezTo>
                  <a:cubicBezTo>
                    <a:pt x="15" y="232"/>
                    <a:pt x="15" y="232"/>
                    <a:pt x="14" y="232"/>
                  </a:cubicBezTo>
                  <a:cubicBezTo>
                    <a:pt x="19" y="236"/>
                    <a:pt x="25" y="239"/>
                    <a:pt x="25" y="241"/>
                  </a:cubicBezTo>
                  <a:cubicBezTo>
                    <a:pt x="25" y="242"/>
                    <a:pt x="25" y="247"/>
                    <a:pt x="30" y="249"/>
                  </a:cubicBezTo>
                  <a:cubicBezTo>
                    <a:pt x="34" y="251"/>
                    <a:pt x="37" y="253"/>
                    <a:pt x="39" y="254"/>
                  </a:cubicBezTo>
                  <a:cubicBezTo>
                    <a:pt x="39" y="253"/>
                    <a:pt x="40" y="253"/>
                    <a:pt x="40" y="253"/>
                  </a:cubicBezTo>
                  <a:cubicBezTo>
                    <a:pt x="44" y="252"/>
                    <a:pt x="44" y="252"/>
                    <a:pt x="44" y="252"/>
                  </a:cubicBezTo>
                  <a:cubicBezTo>
                    <a:pt x="44" y="252"/>
                    <a:pt x="45" y="253"/>
                    <a:pt x="47" y="255"/>
                  </a:cubicBezTo>
                  <a:cubicBezTo>
                    <a:pt x="48" y="251"/>
                    <a:pt x="55" y="247"/>
                    <a:pt x="59" y="247"/>
                  </a:cubicBezTo>
                  <a:cubicBezTo>
                    <a:pt x="64" y="248"/>
                    <a:pt x="73" y="255"/>
                    <a:pt x="72" y="258"/>
                  </a:cubicBezTo>
                  <a:cubicBezTo>
                    <a:pt x="71" y="261"/>
                    <a:pt x="64" y="271"/>
                    <a:pt x="61" y="272"/>
                  </a:cubicBezTo>
                  <a:cubicBezTo>
                    <a:pt x="60" y="272"/>
                    <a:pt x="58" y="272"/>
                    <a:pt x="56" y="272"/>
                  </a:cubicBezTo>
                  <a:cubicBezTo>
                    <a:pt x="56" y="274"/>
                    <a:pt x="56" y="275"/>
                    <a:pt x="56" y="276"/>
                  </a:cubicBezTo>
                  <a:cubicBezTo>
                    <a:pt x="56" y="278"/>
                    <a:pt x="60" y="282"/>
                    <a:pt x="62" y="286"/>
                  </a:cubicBezTo>
                  <a:cubicBezTo>
                    <a:pt x="64" y="290"/>
                    <a:pt x="58" y="292"/>
                    <a:pt x="55" y="290"/>
                  </a:cubicBezTo>
                  <a:cubicBezTo>
                    <a:pt x="52" y="287"/>
                    <a:pt x="51" y="292"/>
                    <a:pt x="52" y="295"/>
                  </a:cubicBezTo>
                  <a:cubicBezTo>
                    <a:pt x="54" y="297"/>
                    <a:pt x="53" y="303"/>
                    <a:pt x="56" y="304"/>
                  </a:cubicBezTo>
                  <a:cubicBezTo>
                    <a:pt x="60" y="304"/>
                    <a:pt x="62" y="310"/>
                    <a:pt x="66" y="310"/>
                  </a:cubicBezTo>
                  <a:cubicBezTo>
                    <a:pt x="69" y="310"/>
                    <a:pt x="73" y="316"/>
                    <a:pt x="73" y="316"/>
                  </a:cubicBezTo>
                  <a:cubicBezTo>
                    <a:pt x="73" y="316"/>
                    <a:pt x="77" y="319"/>
                    <a:pt x="77" y="321"/>
                  </a:cubicBezTo>
                  <a:cubicBezTo>
                    <a:pt x="77" y="321"/>
                    <a:pt x="77" y="321"/>
                    <a:pt x="77" y="322"/>
                  </a:cubicBezTo>
                  <a:cubicBezTo>
                    <a:pt x="81" y="321"/>
                    <a:pt x="84" y="321"/>
                    <a:pt x="84" y="320"/>
                  </a:cubicBezTo>
                  <a:cubicBezTo>
                    <a:pt x="85" y="318"/>
                    <a:pt x="90" y="318"/>
                    <a:pt x="93" y="321"/>
                  </a:cubicBezTo>
                  <a:cubicBezTo>
                    <a:pt x="97" y="325"/>
                    <a:pt x="111" y="334"/>
                    <a:pt x="116" y="338"/>
                  </a:cubicBezTo>
                  <a:cubicBezTo>
                    <a:pt x="121" y="342"/>
                    <a:pt x="134" y="347"/>
                    <a:pt x="138" y="347"/>
                  </a:cubicBezTo>
                  <a:cubicBezTo>
                    <a:pt x="142" y="347"/>
                    <a:pt x="146" y="350"/>
                    <a:pt x="153" y="350"/>
                  </a:cubicBezTo>
                  <a:cubicBezTo>
                    <a:pt x="154" y="349"/>
                    <a:pt x="154" y="350"/>
                    <a:pt x="155" y="350"/>
                  </a:cubicBezTo>
                  <a:cubicBezTo>
                    <a:pt x="156" y="349"/>
                    <a:pt x="158" y="349"/>
                    <a:pt x="159" y="347"/>
                  </a:cubicBezTo>
                  <a:cubicBezTo>
                    <a:pt x="161" y="344"/>
                    <a:pt x="163" y="349"/>
                    <a:pt x="162" y="353"/>
                  </a:cubicBezTo>
                  <a:cubicBezTo>
                    <a:pt x="162" y="354"/>
                    <a:pt x="162" y="356"/>
                    <a:pt x="163" y="358"/>
                  </a:cubicBezTo>
                  <a:cubicBezTo>
                    <a:pt x="164" y="356"/>
                    <a:pt x="165" y="355"/>
                    <a:pt x="166" y="353"/>
                  </a:cubicBezTo>
                  <a:cubicBezTo>
                    <a:pt x="168" y="347"/>
                    <a:pt x="171" y="348"/>
                    <a:pt x="174" y="346"/>
                  </a:cubicBezTo>
                  <a:cubicBezTo>
                    <a:pt x="176" y="344"/>
                    <a:pt x="178" y="345"/>
                    <a:pt x="183" y="347"/>
                  </a:cubicBezTo>
                  <a:cubicBezTo>
                    <a:pt x="187" y="350"/>
                    <a:pt x="189" y="345"/>
                    <a:pt x="196" y="351"/>
                  </a:cubicBezTo>
                  <a:cubicBezTo>
                    <a:pt x="197" y="350"/>
                    <a:pt x="199" y="349"/>
                    <a:pt x="200" y="349"/>
                  </a:cubicBezTo>
                  <a:cubicBezTo>
                    <a:pt x="201" y="349"/>
                    <a:pt x="203" y="347"/>
                    <a:pt x="205" y="345"/>
                  </a:cubicBezTo>
                  <a:cubicBezTo>
                    <a:pt x="207" y="342"/>
                    <a:pt x="207" y="340"/>
                    <a:pt x="210" y="340"/>
                  </a:cubicBezTo>
                  <a:cubicBezTo>
                    <a:pt x="212" y="341"/>
                    <a:pt x="214" y="337"/>
                    <a:pt x="219" y="334"/>
                  </a:cubicBezTo>
                  <a:cubicBezTo>
                    <a:pt x="225" y="331"/>
                    <a:pt x="230" y="336"/>
                    <a:pt x="233" y="333"/>
                  </a:cubicBezTo>
                  <a:cubicBezTo>
                    <a:pt x="235" y="331"/>
                    <a:pt x="239" y="330"/>
                    <a:pt x="239" y="333"/>
                  </a:cubicBezTo>
                  <a:cubicBezTo>
                    <a:pt x="239" y="335"/>
                    <a:pt x="242" y="337"/>
                    <a:pt x="243" y="340"/>
                  </a:cubicBezTo>
                  <a:cubicBezTo>
                    <a:pt x="244" y="342"/>
                    <a:pt x="248" y="343"/>
                    <a:pt x="249" y="344"/>
                  </a:cubicBezTo>
                  <a:cubicBezTo>
                    <a:pt x="250" y="343"/>
                    <a:pt x="251" y="343"/>
                    <a:pt x="251" y="343"/>
                  </a:cubicBezTo>
                  <a:cubicBezTo>
                    <a:pt x="254" y="341"/>
                    <a:pt x="259" y="343"/>
                    <a:pt x="259" y="346"/>
                  </a:cubicBezTo>
                  <a:cubicBezTo>
                    <a:pt x="259" y="349"/>
                    <a:pt x="259" y="352"/>
                    <a:pt x="261" y="352"/>
                  </a:cubicBezTo>
                  <a:cubicBezTo>
                    <a:pt x="264" y="352"/>
                    <a:pt x="266" y="352"/>
                    <a:pt x="266" y="358"/>
                  </a:cubicBezTo>
                  <a:cubicBezTo>
                    <a:pt x="266" y="363"/>
                    <a:pt x="268" y="369"/>
                    <a:pt x="263" y="374"/>
                  </a:cubicBezTo>
                  <a:cubicBezTo>
                    <a:pt x="258" y="379"/>
                    <a:pt x="253" y="387"/>
                    <a:pt x="254" y="390"/>
                  </a:cubicBezTo>
                  <a:cubicBezTo>
                    <a:pt x="255" y="392"/>
                    <a:pt x="252" y="397"/>
                    <a:pt x="256" y="395"/>
                  </a:cubicBezTo>
                  <a:cubicBezTo>
                    <a:pt x="259" y="394"/>
                    <a:pt x="267" y="395"/>
                    <a:pt x="266" y="397"/>
                  </a:cubicBezTo>
                  <a:cubicBezTo>
                    <a:pt x="265" y="399"/>
                    <a:pt x="266" y="406"/>
                    <a:pt x="270" y="407"/>
                  </a:cubicBezTo>
                  <a:cubicBezTo>
                    <a:pt x="273" y="407"/>
                    <a:pt x="275" y="409"/>
                    <a:pt x="274" y="412"/>
                  </a:cubicBezTo>
                  <a:cubicBezTo>
                    <a:pt x="273" y="415"/>
                    <a:pt x="271" y="419"/>
                    <a:pt x="274" y="419"/>
                  </a:cubicBezTo>
                  <a:cubicBezTo>
                    <a:pt x="277" y="419"/>
                    <a:pt x="281" y="419"/>
                    <a:pt x="280" y="422"/>
                  </a:cubicBezTo>
                  <a:cubicBezTo>
                    <a:pt x="280" y="425"/>
                    <a:pt x="282" y="428"/>
                    <a:pt x="287" y="426"/>
                  </a:cubicBezTo>
                  <a:cubicBezTo>
                    <a:pt x="290" y="425"/>
                    <a:pt x="292" y="424"/>
                    <a:pt x="292" y="425"/>
                  </a:cubicBezTo>
                  <a:cubicBezTo>
                    <a:pt x="294" y="425"/>
                    <a:pt x="294" y="429"/>
                    <a:pt x="298" y="430"/>
                  </a:cubicBezTo>
                  <a:cubicBezTo>
                    <a:pt x="301" y="431"/>
                    <a:pt x="300" y="422"/>
                    <a:pt x="298" y="421"/>
                  </a:cubicBezTo>
                  <a:cubicBezTo>
                    <a:pt x="297" y="420"/>
                    <a:pt x="299" y="414"/>
                    <a:pt x="300" y="415"/>
                  </a:cubicBezTo>
                  <a:cubicBezTo>
                    <a:pt x="301" y="417"/>
                    <a:pt x="305" y="415"/>
                    <a:pt x="308" y="413"/>
                  </a:cubicBezTo>
                  <a:cubicBezTo>
                    <a:pt x="310" y="410"/>
                    <a:pt x="314" y="415"/>
                    <a:pt x="316" y="412"/>
                  </a:cubicBezTo>
                  <a:cubicBezTo>
                    <a:pt x="318" y="409"/>
                    <a:pt x="322" y="414"/>
                    <a:pt x="326" y="412"/>
                  </a:cubicBezTo>
                  <a:cubicBezTo>
                    <a:pt x="330" y="410"/>
                    <a:pt x="332" y="414"/>
                    <a:pt x="333" y="410"/>
                  </a:cubicBezTo>
                  <a:cubicBezTo>
                    <a:pt x="335" y="407"/>
                    <a:pt x="341" y="403"/>
                    <a:pt x="342" y="405"/>
                  </a:cubicBezTo>
                  <a:cubicBezTo>
                    <a:pt x="344" y="406"/>
                    <a:pt x="344" y="409"/>
                    <a:pt x="352" y="410"/>
                  </a:cubicBezTo>
                  <a:cubicBezTo>
                    <a:pt x="359" y="410"/>
                    <a:pt x="355" y="414"/>
                    <a:pt x="355" y="416"/>
                  </a:cubicBezTo>
                  <a:cubicBezTo>
                    <a:pt x="355" y="418"/>
                    <a:pt x="363" y="424"/>
                    <a:pt x="366" y="425"/>
                  </a:cubicBezTo>
                  <a:cubicBezTo>
                    <a:pt x="366" y="425"/>
                    <a:pt x="367" y="425"/>
                    <a:pt x="368" y="427"/>
                  </a:cubicBezTo>
                  <a:cubicBezTo>
                    <a:pt x="370" y="425"/>
                    <a:pt x="374" y="427"/>
                    <a:pt x="375" y="425"/>
                  </a:cubicBezTo>
                  <a:cubicBezTo>
                    <a:pt x="376" y="422"/>
                    <a:pt x="380" y="423"/>
                    <a:pt x="381" y="425"/>
                  </a:cubicBezTo>
                  <a:cubicBezTo>
                    <a:pt x="383" y="428"/>
                    <a:pt x="384" y="428"/>
                    <a:pt x="388" y="425"/>
                  </a:cubicBezTo>
                  <a:cubicBezTo>
                    <a:pt x="391" y="422"/>
                    <a:pt x="393" y="428"/>
                    <a:pt x="391" y="430"/>
                  </a:cubicBezTo>
                  <a:cubicBezTo>
                    <a:pt x="389" y="431"/>
                    <a:pt x="390" y="437"/>
                    <a:pt x="393" y="440"/>
                  </a:cubicBezTo>
                  <a:cubicBezTo>
                    <a:pt x="396" y="443"/>
                    <a:pt x="397" y="438"/>
                    <a:pt x="396" y="435"/>
                  </a:cubicBezTo>
                  <a:cubicBezTo>
                    <a:pt x="396" y="432"/>
                    <a:pt x="402" y="429"/>
                    <a:pt x="412" y="425"/>
                  </a:cubicBezTo>
                  <a:cubicBezTo>
                    <a:pt x="423" y="422"/>
                    <a:pt x="434" y="414"/>
                    <a:pt x="434" y="412"/>
                  </a:cubicBezTo>
                  <a:cubicBezTo>
                    <a:pt x="434" y="411"/>
                    <a:pt x="442" y="415"/>
                    <a:pt x="445" y="413"/>
                  </a:cubicBezTo>
                  <a:cubicBezTo>
                    <a:pt x="449" y="410"/>
                    <a:pt x="461" y="410"/>
                    <a:pt x="465" y="410"/>
                  </a:cubicBezTo>
                  <a:cubicBezTo>
                    <a:pt x="468" y="409"/>
                    <a:pt x="468" y="407"/>
                    <a:pt x="471" y="404"/>
                  </a:cubicBezTo>
                  <a:cubicBezTo>
                    <a:pt x="475" y="401"/>
                    <a:pt x="474" y="400"/>
                    <a:pt x="478" y="398"/>
                  </a:cubicBezTo>
                  <a:cubicBezTo>
                    <a:pt x="482" y="397"/>
                    <a:pt x="484" y="394"/>
                    <a:pt x="484" y="392"/>
                  </a:cubicBezTo>
                  <a:cubicBezTo>
                    <a:pt x="484" y="390"/>
                    <a:pt x="492" y="389"/>
                    <a:pt x="492" y="387"/>
                  </a:cubicBezTo>
                  <a:cubicBezTo>
                    <a:pt x="492" y="385"/>
                    <a:pt x="498" y="384"/>
                    <a:pt x="498" y="381"/>
                  </a:cubicBezTo>
                  <a:cubicBezTo>
                    <a:pt x="498" y="379"/>
                    <a:pt x="501" y="379"/>
                    <a:pt x="503" y="377"/>
                  </a:cubicBezTo>
                  <a:cubicBezTo>
                    <a:pt x="504" y="375"/>
                    <a:pt x="501" y="369"/>
                    <a:pt x="504" y="368"/>
                  </a:cubicBezTo>
                  <a:cubicBezTo>
                    <a:pt x="507" y="368"/>
                    <a:pt x="503" y="364"/>
                    <a:pt x="503" y="363"/>
                  </a:cubicBezTo>
                  <a:cubicBezTo>
                    <a:pt x="502" y="361"/>
                    <a:pt x="508" y="361"/>
                    <a:pt x="510" y="359"/>
                  </a:cubicBezTo>
                  <a:cubicBezTo>
                    <a:pt x="513" y="357"/>
                    <a:pt x="515" y="355"/>
                    <a:pt x="516" y="351"/>
                  </a:cubicBezTo>
                  <a:cubicBezTo>
                    <a:pt x="516" y="348"/>
                    <a:pt x="521" y="345"/>
                    <a:pt x="523" y="345"/>
                  </a:cubicBezTo>
                  <a:cubicBezTo>
                    <a:pt x="525" y="344"/>
                    <a:pt x="526" y="339"/>
                    <a:pt x="525" y="335"/>
                  </a:cubicBezTo>
                  <a:cubicBezTo>
                    <a:pt x="525" y="332"/>
                    <a:pt x="529" y="333"/>
                    <a:pt x="527" y="331"/>
                  </a:cubicBezTo>
                  <a:cubicBezTo>
                    <a:pt x="525" y="330"/>
                    <a:pt x="528" y="325"/>
                    <a:pt x="532" y="324"/>
                  </a:cubicBezTo>
                  <a:cubicBezTo>
                    <a:pt x="536" y="323"/>
                    <a:pt x="529" y="321"/>
                    <a:pt x="527" y="323"/>
                  </a:cubicBezTo>
                  <a:cubicBezTo>
                    <a:pt x="525" y="325"/>
                    <a:pt x="523" y="318"/>
                    <a:pt x="521" y="321"/>
                  </a:cubicBezTo>
                  <a:cubicBezTo>
                    <a:pt x="519" y="323"/>
                    <a:pt x="513" y="319"/>
                    <a:pt x="517" y="318"/>
                  </a:cubicBezTo>
                  <a:cubicBezTo>
                    <a:pt x="520" y="317"/>
                    <a:pt x="526" y="313"/>
                    <a:pt x="529" y="312"/>
                  </a:cubicBezTo>
                  <a:cubicBezTo>
                    <a:pt x="531" y="312"/>
                    <a:pt x="525" y="306"/>
                    <a:pt x="522" y="306"/>
                  </a:cubicBezTo>
                  <a:cubicBezTo>
                    <a:pt x="519" y="306"/>
                    <a:pt x="515" y="299"/>
                    <a:pt x="512" y="299"/>
                  </a:cubicBezTo>
                  <a:cubicBezTo>
                    <a:pt x="508" y="299"/>
                    <a:pt x="514" y="297"/>
                    <a:pt x="518" y="299"/>
                  </a:cubicBezTo>
                  <a:cubicBezTo>
                    <a:pt x="522" y="301"/>
                    <a:pt x="526" y="302"/>
                    <a:pt x="528" y="301"/>
                  </a:cubicBezTo>
                  <a:cubicBezTo>
                    <a:pt x="530" y="299"/>
                    <a:pt x="522" y="292"/>
                    <a:pt x="519" y="290"/>
                  </a:cubicBezTo>
                  <a:cubicBezTo>
                    <a:pt x="516" y="288"/>
                    <a:pt x="518" y="284"/>
                    <a:pt x="517" y="283"/>
                  </a:cubicBezTo>
                  <a:cubicBezTo>
                    <a:pt x="515" y="282"/>
                    <a:pt x="511" y="273"/>
                    <a:pt x="509" y="269"/>
                  </a:cubicBezTo>
                  <a:cubicBezTo>
                    <a:pt x="508" y="266"/>
                    <a:pt x="501" y="265"/>
                    <a:pt x="499" y="262"/>
                  </a:cubicBezTo>
                  <a:cubicBezTo>
                    <a:pt x="498" y="260"/>
                    <a:pt x="500" y="254"/>
                    <a:pt x="505" y="252"/>
                  </a:cubicBezTo>
                  <a:cubicBezTo>
                    <a:pt x="510" y="250"/>
                    <a:pt x="508" y="245"/>
                    <a:pt x="510" y="246"/>
                  </a:cubicBezTo>
                  <a:cubicBezTo>
                    <a:pt x="512" y="246"/>
                    <a:pt x="514" y="245"/>
                    <a:pt x="516" y="242"/>
                  </a:cubicBezTo>
                  <a:cubicBezTo>
                    <a:pt x="518" y="238"/>
                    <a:pt x="521" y="240"/>
                    <a:pt x="523" y="238"/>
                  </a:cubicBezTo>
                  <a:cubicBezTo>
                    <a:pt x="525" y="236"/>
                    <a:pt x="533" y="236"/>
                    <a:pt x="536" y="234"/>
                  </a:cubicBezTo>
                  <a:cubicBezTo>
                    <a:pt x="539" y="232"/>
                    <a:pt x="533" y="226"/>
                    <a:pt x="529" y="227"/>
                  </a:cubicBezTo>
                  <a:cubicBezTo>
                    <a:pt x="526" y="228"/>
                    <a:pt x="521" y="227"/>
                    <a:pt x="518" y="223"/>
                  </a:cubicBezTo>
                  <a:cubicBezTo>
                    <a:pt x="516" y="219"/>
                    <a:pt x="509" y="230"/>
                    <a:pt x="503" y="232"/>
                  </a:cubicBezTo>
                  <a:cubicBezTo>
                    <a:pt x="498" y="235"/>
                    <a:pt x="495" y="228"/>
                    <a:pt x="496" y="223"/>
                  </a:cubicBezTo>
                  <a:cubicBezTo>
                    <a:pt x="498" y="219"/>
                    <a:pt x="492" y="219"/>
                    <a:pt x="485" y="219"/>
                  </a:cubicBezTo>
                  <a:cubicBezTo>
                    <a:pt x="477" y="220"/>
                    <a:pt x="480" y="206"/>
                    <a:pt x="485" y="205"/>
                  </a:cubicBezTo>
                  <a:cubicBezTo>
                    <a:pt x="489" y="205"/>
                    <a:pt x="496" y="210"/>
                    <a:pt x="499" y="201"/>
                  </a:cubicBezTo>
                  <a:cubicBezTo>
                    <a:pt x="501" y="193"/>
                    <a:pt x="505" y="199"/>
                    <a:pt x="512" y="192"/>
                  </a:cubicBezTo>
                  <a:cubicBezTo>
                    <a:pt x="518" y="185"/>
                    <a:pt x="525" y="180"/>
                    <a:pt x="531" y="185"/>
                  </a:cubicBezTo>
                  <a:cubicBezTo>
                    <a:pt x="536" y="189"/>
                    <a:pt x="525" y="196"/>
                    <a:pt x="523" y="200"/>
                  </a:cubicBezTo>
                  <a:cubicBezTo>
                    <a:pt x="521" y="204"/>
                    <a:pt x="525" y="205"/>
                    <a:pt x="522" y="209"/>
                  </a:cubicBezTo>
                  <a:cubicBezTo>
                    <a:pt x="518" y="212"/>
                    <a:pt x="523" y="213"/>
                    <a:pt x="529" y="208"/>
                  </a:cubicBezTo>
                  <a:cubicBezTo>
                    <a:pt x="536" y="204"/>
                    <a:pt x="544" y="199"/>
                    <a:pt x="550" y="197"/>
                  </a:cubicBezTo>
                  <a:cubicBezTo>
                    <a:pt x="552" y="196"/>
                    <a:pt x="554" y="196"/>
                    <a:pt x="556" y="196"/>
                  </a:cubicBezTo>
                  <a:cubicBezTo>
                    <a:pt x="557" y="194"/>
                    <a:pt x="558" y="192"/>
                    <a:pt x="559" y="191"/>
                  </a:cubicBezTo>
                  <a:cubicBezTo>
                    <a:pt x="563" y="189"/>
                    <a:pt x="578" y="182"/>
                    <a:pt x="580" y="179"/>
                  </a:cubicBezTo>
                  <a:cubicBezTo>
                    <a:pt x="582" y="177"/>
                    <a:pt x="584" y="171"/>
                    <a:pt x="587" y="171"/>
                  </a:cubicBezTo>
                  <a:cubicBezTo>
                    <a:pt x="590" y="171"/>
                    <a:pt x="590" y="174"/>
                    <a:pt x="594" y="174"/>
                  </a:cubicBezTo>
                  <a:cubicBezTo>
                    <a:pt x="599" y="174"/>
                    <a:pt x="604" y="176"/>
                    <a:pt x="602" y="172"/>
                  </a:cubicBezTo>
                  <a:cubicBezTo>
                    <a:pt x="599" y="169"/>
                    <a:pt x="601" y="169"/>
                    <a:pt x="606" y="168"/>
                  </a:cubicBezTo>
                  <a:cubicBezTo>
                    <a:pt x="611" y="167"/>
                    <a:pt x="610" y="162"/>
                    <a:pt x="614" y="162"/>
                  </a:cubicBezTo>
                  <a:cubicBezTo>
                    <a:pt x="618" y="162"/>
                    <a:pt x="617" y="153"/>
                    <a:pt x="621" y="153"/>
                  </a:cubicBezTo>
                  <a:cubicBezTo>
                    <a:pt x="624" y="153"/>
                    <a:pt x="626" y="158"/>
                    <a:pt x="630" y="157"/>
                  </a:cubicBezTo>
                  <a:cubicBezTo>
                    <a:pt x="631" y="157"/>
                    <a:pt x="632" y="157"/>
                    <a:pt x="633" y="157"/>
                  </a:cubicBezTo>
                  <a:cubicBezTo>
                    <a:pt x="634" y="157"/>
                    <a:pt x="635" y="156"/>
                    <a:pt x="636" y="155"/>
                  </a:cubicBezTo>
                  <a:cubicBezTo>
                    <a:pt x="635" y="151"/>
                    <a:pt x="636" y="147"/>
                    <a:pt x="635" y="145"/>
                  </a:cubicBezTo>
                  <a:cubicBezTo>
                    <a:pt x="633" y="141"/>
                    <a:pt x="635" y="138"/>
                    <a:pt x="634" y="135"/>
                  </a:cubicBezTo>
                  <a:cubicBezTo>
                    <a:pt x="634" y="133"/>
                    <a:pt x="633" y="127"/>
                    <a:pt x="636" y="127"/>
                  </a:cubicBezTo>
                  <a:cubicBezTo>
                    <a:pt x="639" y="127"/>
                    <a:pt x="642" y="121"/>
                    <a:pt x="645" y="123"/>
                  </a:cubicBezTo>
                  <a:cubicBezTo>
                    <a:pt x="649" y="125"/>
                    <a:pt x="655" y="126"/>
                    <a:pt x="655" y="123"/>
                  </a:cubicBezTo>
                  <a:cubicBezTo>
                    <a:pt x="655" y="120"/>
                    <a:pt x="660" y="120"/>
                    <a:pt x="661" y="116"/>
                  </a:cubicBezTo>
                  <a:cubicBezTo>
                    <a:pt x="661" y="112"/>
                    <a:pt x="666" y="111"/>
                    <a:pt x="667" y="107"/>
                  </a:cubicBezTo>
                  <a:cubicBezTo>
                    <a:pt x="668" y="103"/>
                    <a:pt x="670" y="95"/>
                    <a:pt x="673" y="93"/>
                  </a:cubicBezTo>
                  <a:cubicBezTo>
                    <a:pt x="677" y="91"/>
                    <a:pt x="673" y="89"/>
                    <a:pt x="673" y="83"/>
                  </a:cubicBezTo>
                  <a:close/>
                  <a:moveTo>
                    <a:pt x="510" y="399"/>
                  </a:moveTo>
                  <a:cubicBezTo>
                    <a:pt x="506" y="412"/>
                    <a:pt x="515" y="419"/>
                    <a:pt x="516" y="418"/>
                  </a:cubicBezTo>
                  <a:cubicBezTo>
                    <a:pt x="519" y="416"/>
                    <a:pt x="533" y="387"/>
                    <a:pt x="530" y="383"/>
                  </a:cubicBezTo>
                  <a:cubicBezTo>
                    <a:pt x="527" y="379"/>
                    <a:pt x="513" y="386"/>
                    <a:pt x="510" y="399"/>
                  </a:cubicBezTo>
                  <a:close/>
                  <a:moveTo>
                    <a:pt x="391" y="444"/>
                  </a:moveTo>
                  <a:cubicBezTo>
                    <a:pt x="386" y="444"/>
                    <a:pt x="375" y="451"/>
                    <a:pt x="380" y="460"/>
                  </a:cubicBezTo>
                  <a:cubicBezTo>
                    <a:pt x="384" y="469"/>
                    <a:pt x="398" y="463"/>
                    <a:pt x="399" y="459"/>
                  </a:cubicBezTo>
                  <a:cubicBezTo>
                    <a:pt x="399" y="455"/>
                    <a:pt x="406" y="448"/>
                    <a:pt x="405" y="445"/>
                  </a:cubicBezTo>
                  <a:cubicBezTo>
                    <a:pt x="404" y="443"/>
                    <a:pt x="395" y="444"/>
                    <a:pt x="391" y="44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48" name="Freeform 143"/>
            <p:cNvSpPr>
              <a:spLocks noEditPoints="1" noChangeArrowheads="1"/>
            </p:cNvSpPr>
            <p:nvPr/>
          </p:nvSpPr>
          <p:spPr bwMode="auto">
            <a:xfrm>
              <a:off x="6148409" y="2065339"/>
              <a:ext cx="207964" cy="292101"/>
            </a:xfrm>
            <a:custGeom>
              <a:avLst/>
              <a:gdLst>
                <a:gd name="T0" fmla="*/ 58 w 109"/>
                <a:gd name="T1" fmla="*/ 59 h 153"/>
                <a:gd name="T2" fmla="*/ 72 w 109"/>
                <a:gd name="T3" fmla="*/ 69 h 153"/>
                <a:gd name="T4" fmla="*/ 75 w 109"/>
                <a:gd name="T5" fmla="*/ 79 h 153"/>
                <a:gd name="T6" fmla="*/ 80 w 109"/>
                <a:gd name="T7" fmla="*/ 84 h 153"/>
                <a:gd name="T8" fmla="*/ 85 w 109"/>
                <a:gd name="T9" fmla="*/ 98 h 153"/>
                <a:gd name="T10" fmla="*/ 89 w 109"/>
                <a:gd name="T11" fmla="*/ 95 h 153"/>
                <a:gd name="T12" fmla="*/ 94 w 109"/>
                <a:gd name="T13" fmla="*/ 88 h 153"/>
                <a:gd name="T14" fmla="*/ 91 w 109"/>
                <a:gd name="T15" fmla="*/ 75 h 153"/>
                <a:gd name="T16" fmla="*/ 78 w 109"/>
                <a:gd name="T17" fmla="*/ 66 h 153"/>
                <a:gd name="T18" fmla="*/ 71 w 109"/>
                <a:gd name="T19" fmla="*/ 56 h 153"/>
                <a:gd name="T20" fmla="*/ 55 w 109"/>
                <a:gd name="T21" fmla="*/ 53 h 153"/>
                <a:gd name="T22" fmla="*/ 49 w 109"/>
                <a:gd name="T23" fmla="*/ 43 h 153"/>
                <a:gd name="T24" fmla="*/ 57 w 109"/>
                <a:gd name="T25" fmla="*/ 27 h 153"/>
                <a:gd name="T26" fmla="*/ 56 w 109"/>
                <a:gd name="T27" fmla="*/ 8 h 153"/>
                <a:gd name="T28" fmla="*/ 54 w 109"/>
                <a:gd name="T29" fmla="*/ 4 h 153"/>
                <a:gd name="T30" fmla="*/ 38 w 109"/>
                <a:gd name="T31" fmla="*/ 3 h 153"/>
                <a:gd name="T32" fmla="*/ 36 w 109"/>
                <a:gd name="T33" fmla="*/ 29 h 153"/>
                <a:gd name="T34" fmla="*/ 30 w 109"/>
                <a:gd name="T35" fmla="*/ 28 h 153"/>
                <a:gd name="T36" fmla="*/ 33 w 109"/>
                <a:gd name="T37" fmla="*/ 43 h 153"/>
                <a:gd name="T38" fmla="*/ 36 w 109"/>
                <a:gd name="T39" fmla="*/ 52 h 153"/>
                <a:gd name="T40" fmla="*/ 48 w 109"/>
                <a:gd name="T41" fmla="*/ 56 h 153"/>
                <a:gd name="T42" fmla="*/ 58 w 109"/>
                <a:gd name="T43" fmla="*/ 59 h 153"/>
                <a:gd name="T44" fmla="*/ 37 w 109"/>
                <a:gd name="T45" fmla="*/ 62 h 153"/>
                <a:gd name="T46" fmla="*/ 47 w 109"/>
                <a:gd name="T47" fmla="*/ 74 h 153"/>
                <a:gd name="T48" fmla="*/ 37 w 109"/>
                <a:gd name="T49" fmla="*/ 62 h 153"/>
                <a:gd name="T50" fmla="*/ 55 w 109"/>
                <a:gd name="T51" fmla="*/ 94 h 153"/>
                <a:gd name="T52" fmla="*/ 61 w 109"/>
                <a:gd name="T53" fmla="*/ 91 h 153"/>
                <a:gd name="T54" fmla="*/ 62 w 109"/>
                <a:gd name="T55" fmla="*/ 100 h 153"/>
                <a:gd name="T56" fmla="*/ 64 w 109"/>
                <a:gd name="T57" fmla="*/ 112 h 153"/>
                <a:gd name="T58" fmla="*/ 76 w 109"/>
                <a:gd name="T59" fmla="*/ 94 h 153"/>
                <a:gd name="T60" fmla="*/ 72 w 109"/>
                <a:gd name="T61" fmla="*/ 92 h 153"/>
                <a:gd name="T62" fmla="*/ 55 w 109"/>
                <a:gd name="T63" fmla="*/ 79 h 153"/>
                <a:gd name="T64" fmla="*/ 55 w 109"/>
                <a:gd name="T65" fmla="*/ 94 h 153"/>
                <a:gd name="T66" fmla="*/ 16 w 109"/>
                <a:gd name="T67" fmla="*/ 101 h 153"/>
                <a:gd name="T68" fmla="*/ 2 w 109"/>
                <a:gd name="T69" fmla="*/ 119 h 153"/>
                <a:gd name="T70" fmla="*/ 22 w 109"/>
                <a:gd name="T71" fmla="*/ 100 h 153"/>
                <a:gd name="T72" fmla="*/ 25 w 109"/>
                <a:gd name="T73" fmla="*/ 88 h 153"/>
                <a:gd name="T74" fmla="*/ 16 w 109"/>
                <a:gd name="T75" fmla="*/ 101 h 153"/>
                <a:gd name="T76" fmla="*/ 75 w 109"/>
                <a:gd name="T77" fmla="*/ 107 h 153"/>
                <a:gd name="T78" fmla="*/ 84 w 109"/>
                <a:gd name="T79" fmla="*/ 102 h 153"/>
                <a:gd name="T80" fmla="*/ 75 w 109"/>
                <a:gd name="T81" fmla="*/ 107 h 153"/>
                <a:gd name="T82" fmla="*/ 105 w 109"/>
                <a:gd name="T83" fmla="*/ 133 h 153"/>
                <a:gd name="T84" fmla="*/ 103 w 109"/>
                <a:gd name="T85" fmla="*/ 108 h 153"/>
                <a:gd name="T86" fmla="*/ 95 w 109"/>
                <a:gd name="T87" fmla="*/ 108 h 153"/>
                <a:gd name="T88" fmla="*/ 88 w 109"/>
                <a:gd name="T89" fmla="*/ 114 h 153"/>
                <a:gd name="T90" fmla="*/ 82 w 109"/>
                <a:gd name="T91" fmla="*/ 119 h 153"/>
                <a:gd name="T92" fmla="*/ 72 w 109"/>
                <a:gd name="T93" fmla="*/ 116 h 153"/>
                <a:gd name="T94" fmla="*/ 59 w 109"/>
                <a:gd name="T95" fmla="*/ 124 h 153"/>
                <a:gd name="T96" fmla="*/ 54 w 109"/>
                <a:gd name="T97" fmla="*/ 136 h 153"/>
                <a:gd name="T98" fmla="*/ 64 w 109"/>
                <a:gd name="T99" fmla="*/ 130 h 153"/>
                <a:gd name="T100" fmla="*/ 73 w 109"/>
                <a:gd name="T101" fmla="*/ 127 h 153"/>
                <a:gd name="T102" fmla="*/ 82 w 109"/>
                <a:gd name="T103" fmla="*/ 147 h 153"/>
                <a:gd name="T104" fmla="*/ 94 w 109"/>
                <a:gd name="T105" fmla="*/ 153 h 153"/>
                <a:gd name="T106" fmla="*/ 93 w 109"/>
                <a:gd name="T107" fmla="*/ 138 h 153"/>
                <a:gd name="T108" fmla="*/ 105 w 109"/>
                <a:gd name="T109" fmla="*/ 133 h 15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09"/>
                <a:gd name="T166" fmla="*/ 0 h 153"/>
                <a:gd name="T167" fmla="*/ 109 w 109"/>
                <a:gd name="T168" fmla="*/ 153 h 15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09" h="153">
                  <a:moveTo>
                    <a:pt x="58" y="59"/>
                  </a:moveTo>
                  <a:cubicBezTo>
                    <a:pt x="64" y="58"/>
                    <a:pt x="73" y="66"/>
                    <a:pt x="72" y="69"/>
                  </a:cubicBezTo>
                  <a:cubicBezTo>
                    <a:pt x="70" y="72"/>
                    <a:pt x="72" y="82"/>
                    <a:pt x="75" y="79"/>
                  </a:cubicBezTo>
                  <a:cubicBezTo>
                    <a:pt x="78" y="76"/>
                    <a:pt x="83" y="80"/>
                    <a:pt x="80" y="84"/>
                  </a:cubicBezTo>
                  <a:cubicBezTo>
                    <a:pt x="77" y="88"/>
                    <a:pt x="84" y="93"/>
                    <a:pt x="85" y="98"/>
                  </a:cubicBezTo>
                  <a:cubicBezTo>
                    <a:pt x="86" y="103"/>
                    <a:pt x="90" y="99"/>
                    <a:pt x="89" y="95"/>
                  </a:cubicBezTo>
                  <a:cubicBezTo>
                    <a:pt x="88" y="91"/>
                    <a:pt x="90" y="91"/>
                    <a:pt x="94" y="88"/>
                  </a:cubicBezTo>
                  <a:cubicBezTo>
                    <a:pt x="98" y="85"/>
                    <a:pt x="94" y="80"/>
                    <a:pt x="91" y="75"/>
                  </a:cubicBezTo>
                  <a:cubicBezTo>
                    <a:pt x="88" y="69"/>
                    <a:pt x="78" y="71"/>
                    <a:pt x="78" y="66"/>
                  </a:cubicBezTo>
                  <a:cubicBezTo>
                    <a:pt x="78" y="60"/>
                    <a:pt x="71" y="59"/>
                    <a:pt x="71" y="56"/>
                  </a:cubicBezTo>
                  <a:cubicBezTo>
                    <a:pt x="70" y="53"/>
                    <a:pt x="61" y="50"/>
                    <a:pt x="55" y="53"/>
                  </a:cubicBezTo>
                  <a:cubicBezTo>
                    <a:pt x="49" y="56"/>
                    <a:pt x="53" y="47"/>
                    <a:pt x="49" y="43"/>
                  </a:cubicBezTo>
                  <a:cubicBezTo>
                    <a:pt x="45" y="38"/>
                    <a:pt x="52" y="32"/>
                    <a:pt x="57" y="27"/>
                  </a:cubicBezTo>
                  <a:cubicBezTo>
                    <a:pt x="62" y="21"/>
                    <a:pt x="56" y="12"/>
                    <a:pt x="56" y="8"/>
                  </a:cubicBezTo>
                  <a:cubicBezTo>
                    <a:pt x="57" y="4"/>
                    <a:pt x="57" y="3"/>
                    <a:pt x="54" y="4"/>
                  </a:cubicBezTo>
                  <a:cubicBezTo>
                    <a:pt x="52" y="6"/>
                    <a:pt x="42" y="0"/>
                    <a:pt x="38" y="3"/>
                  </a:cubicBezTo>
                  <a:cubicBezTo>
                    <a:pt x="34" y="6"/>
                    <a:pt x="38" y="28"/>
                    <a:pt x="36" y="29"/>
                  </a:cubicBezTo>
                  <a:cubicBezTo>
                    <a:pt x="34" y="31"/>
                    <a:pt x="31" y="26"/>
                    <a:pt x="30" y="28"/>
                  </a:cubicBezTo>
                  <a:cubicBezTo>
                    <a:pt x="29" y="31"/>
                    <a:pt x="31" y="43"/>
                    <a:pt x="33" y="43"/>
                  </a:cubicBezTo>
                  <a:cubicBezTo>
                    <a:pt x="36" y="43"/>
                    <a:pt x="38" y="47"/>
                    <a:pt x="36" y="52"/>
                  </a:cubicBezTo>
                  <a:cubicBezTo>
                    <a:pt x="35" y="57"/>
                    <a:pt x="41" y="58"/>
                    <a:pt x="48" y="56"/>
                  </a:cubicBezTo>
                  <a:cubicBezTo>
                    <a:pt x="54" y="53"/>
                    <a:pt x="52" y="60"/>
                    <a:pt x="58" y="59"/>
                  </a:cubicBezTo>
                  <a:close/>
                  <a:moveTo>
                    <a:pt x="37" y="62"/>
                  </a:moveTo>
                  <a:cubicBezTo>
                    <a:pt x="38" y="67"/>
                    <a:pt x="40" y="76"/>
                    <a:pt x="47" y="74"/>
                  </a:cubicBezTo>
                  <a:cubicBezTo>
                    <a:pt x="55" y="72"/>
                    <a:pt x="36" y="58"/>
                    <a:pt x="37" y="62"/>
                  </a:cubicBezTo>
                  <a:close/>
                  <a:moveTo>
                    <a:pt x="55" y="94"/>
                  </a:moveTo>
                  <a:cubicBezTo>
                    <a:pt x="57" y="94"/>
                    <a:pt x="61" y="94"/>
                    <a:pt x="61" y="91"/>
                  </a:cubicBezTo>
                  <a:cubicBezTo>
                    <a:pt x="62" y="88"/>
                    <a:pt x="65" y="97"/>
                    <a:pt x="62" y="100"/>
                  </a:cubicBezTo>
                  <a:cubicBezTo>
                    <a:pt x="59" y="103"/>
                    <a:pt x="59" y="111"/>
                    <a:pt x="64" y="112"/>
                  </a:cubicBezTo>
                  <a:cubicBezTo>
                    <a:pt x="69" y="113"/>
                    <a:pt x="77" y="97"/>
                    <a:pt x="76" y="94"/>
                  </a:cubicBezTo>
                  <a:cubicBezTo>
                    <a:pt x="75" y="91"/>
                    <a:pt x="71" y="96"/>
                    <a:pt x="72" y="92"/>
                  </a:cubicBezTo>
                  <a:cubicBezTo>
                    <a:pt x="73" y="88"/>
                    <a:pt x="60" y="78"/>
                    <a:pt x="55" y="79"/>
                  </a:cubicBezTo>
                  <a:cubicBezTo>
                    <a:pt x="50" y="80"/>
                    <a:pt x="51" y="95"/>
                    <a:pt x="55" y="94"/>
                  </a:cubicBezTo>
                  <a:close/>
                  <a:moveTo>
                    <a:pt x="16" y="101"/>
                  </a:moveTo>
                  <a:cubicBezTo>
                    <a:pt x="11" y="107"/>
                    <a:pt x="0" y="116"/>
                    <a:pt x="2" y="119"/>
                  </a:cubicBezTo>
                  <a:cubicBezTo>
                    <a:pt x="4" y="123"/>
                    <a:pt x="16" y="105"/>
                    <a:pt x="22" y="100"/>
                  </a:cubicBezTo>
                  <a:cubicBezTo>
                    <a:pt x="28" y="96"/>
                    <a:pt x="27" y="92"/>
                    <a:pt x="25" y="88"/>
                  </a:cubicBezTo>
                  <a:cubicBezTo>
                    <a:pt x="23" y="84"/>
                    <a:pt x="21" y="95"/>
                    <a:pt x="16" y="101"/>
                  </a:cubicBezTo>
                  <a:close/>
                  <a:moveTo>
                    <a:pt x="75" y="107"/>
                  </a:moveTo>
                  <a:cubicBezTo>
                    <a:pt x="77" y="111"/>
                    <a:pt x="86" y="105"/>
                    <a:pt x="84" y="102"/>
                  </a:cubicBezTo>
                  <a:cubicBezTo>
                    <a:pt x="81" y="99"/>
                    <a:pt x="74" y="105"/>
                    <a:pt x="75" y="107"/>
                  </a:cubicBezTo>
                  <a:close/>
                  <a:moveTo>
                    <a:pt x="105" y="133"/>
                  </a:moveTo>
                  <a:cubicBezTo>
                    <a:pt x="109" y="129"/>
                    <a:pt x="103" y="116"/>
                    <a:pt x="103" y="108"/>
                  </a:cubicBezTo>
                  <a:cubicBezTo>
                    <a:pt x="103" y="100"/>
                    <a:pt x="92" y="103"/>
                    <a:pt x="95" y="108"/>
                  </a:cubicBezTo>
                  <a:cubicBezTo>
                    <a:pt x="98" y="113"/>
                    <a:pt x="89" y="109"/>
                    <a:pt x="88" y="114"/>
                  </a:cubicBezTo>
                  <a:cubicBezTo>
                    <a:pt x="88" y="119"/>
                    <a:pt x="81" y="115"/>
                    <a:pt x="82" y="119"/>
                  </a:cubicBezTo>
                  <a:cubicBezTo>
                    <a:pt x="82" y="123"/>
                    <a:pt x="75" y="119"/>
                    <a:pt x="72" y="116"/>
                  </a:cubicBezTo>
                  <a:cubicBezTo>
                    <a:pt x="68" y="114"/>
                    <a:pt x="64" y="123"/>
                    <a:pt x="59" y="124"/>
                  </a:cubicBezTo>
                  <a:cubicBezTo>
                    <a:pt x="54" y="125"/>
                    <a:pt x="51" y="136"/>
                    <a:pt x="54" y="136"/>
                  </a:cubicBezTo>
                  <a:cubicBezTo>
                    <a:pt x="58" y="135"/>
                    <a:pt x="60" y="130"/>
                    <a:pt x="64" y="130"/>
                  </a:cubicBezTo>
                  <a:cubicBezTo>
                    <a:pt x="68" y="131"/>
                    <a:pt x="67" y="126"/>
                    <a:pt x="73" y="127"/>
                  </a:cubicBezTo>
                  <a:cubicBezTo>
                    <a:pt x="78" y="128"/>
                    <a:pt x="74" y="145"/>
                    <a:pt x="82" y="147"/>
                  </a:cubicBezTo>
                  <a:cubicBezTo>
                    <a:pt x="90" y="148"/>
                    <a:pt x="90" y="153"/>
                    <a:pt x="94" y="153"/>
                  </a:cubicBezTo>
                  <a:cubicBezTo>
                    <a:pt x="97" y="153"/>
                    <a:pt x="93" y="142"/>
                    <a:pt x="93" y="138"/>
                  </a:cubicBezTo>
                  <a:cubicBezTo>
                    <a:pt x="94" y="135"/>
                    <a:pt x="101" y="138"/>
                    <a:pt x="105" y="13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49" name="Freeform 144"/>
            <p:cNvSpPr>
              <a:spLocks noEditPoints="1" noChangeArrowheads="1"/>
            </p:cNvSpPr>
            <p:nvPr/>
          </p:nvSpPr>
          <p:spPr bwMode="auto">
            <a:xfrm>
              <a:off x="6664347" y="2535240"/>
              <a:ext cx="273051" cy="173039"/>
            </a:xfrm>
            <a:custGeom>
              <a:avLst/>
              <a:gdLst>
                <a:gd name="T0" fmla="*/ 102 w 143"/>
                <a:gd name="T1" fmla="*/ 84 h 91"/>
                <a:gd name="T2" fmla="*/ 94 w 143"/>
                <a:gd name="T3" fmla="*/ 76 h 91"/>
                <a:gd name="T4" fmla="*/ 83 w 143"/>
                <a:gd name="T5" fmla="*/ 71 h 91"/>
                <a:gd name="T6" fmla="*/ 75 w 143"/>
                <a:gd name="T7" fmla="*/ 56 h 91"/>
                <a:gd name="T8" fmla="*/ 72 w 143"/>
                <a:gd name="T9" fmla="*/ 47 h 91"/>
                <a:gd name="T10" fmla="*/ 75 w 143"/>
                <a:gd name="T11" fmla="*/ 39 h 91"/>
                <a:gd name="T12" fmla="*/ 52 w 143"/>
                <a:gd name="T13" fmla="*/ 27 h 91"/>
                <a:gd name="T14" fmla="*/ 8 w 143"/>
                <a:gd name="T15" fmla="*/ 3 h 91"/>
                <a:gd name="T16" fmla="*/ 0 w 143"/>
                <a:gd name="T17" fmla="*/ 0 h 91"/>
                <a:gd name="T18" fmla="*/ 0 w 143"/>
                <a:gd name="T19" fmla="*/ 71 h 91"/>
                <a:gd name="T20" fmla="*/ 12 w 143"/>
                <a:gd name="T21" fmla="*/ 75 h 91"/>
                <a:gd name="T22" fmla="*/ 25 w 143"/>
                <a:gd name="T23" fmla="*/ 68 h 91"/>
                <a:gd name="T24" fmla="*/ 32 w 143"/>
                <a:gd name="T25" fmla="*/ 59 h 91"/>
                <a:gd name="T26" fmla="*/ 56 w 143"/>
                <a:gd name="T27" fmla="*/ 65 h 91"/>
                <a:gd name="T28" fmla="*/ 80 w 143"/>
                <a:gd name="T29" fmla="*/ 87 h 91"/>
                <a:gd name="T30" fmla="*/ 104 w 143"/>
                <a:gd name="T31" fmla="*/ 91 h 91"/>
                <a:gd name="T32" fmla="*/ 102 w 143"/>
                <a:gd name="T33" fmla="*/ 84 h 91"/>
                <a:gd name="T34" fmla="*/ 121 w 143"/>
                <a:gd name="T35" fmla="*/ 25 h 91"/>
                <a:gd name="T36" fmla="*/ 108 w 143"/>
                <a:gd name="T37" fmla="*/ 33 h 91"/>
                <a:gd name="T38" fmla="*/ 84 w 143"/>
                <a:gd name="T39" fmla="*/ 34 h 91"/>
                <a:gd name="T40" fmla="*/ 102 w 143"/>
                <a:gd name="T41" fmla="*/ 42 h 91"/>
                <a:gd name="T42" fmla="*/ 125 w 143"/>
                <a:gd name="T43" fmla="*/ 30 h 91"/>
                <a:gd name="T44" fmla="*/ 129 w 143"/>
                <a:gd name="T45" fmla="*/ 20 h 91"/>
                <a:gd name="T46" fmla="*/ 121 w 143"/>
                <a:gd name="T47" fmla="*/ 25 h 91"/>
                <a:gd name="T48" fmla="*/ 133 w 143"/>
                <a:gd name="T49" fmla="*/ 12 h 91"/>
                <a:gd name="T50" fmla="*/ 129 w 143"/>
                <a:gd name="T51" fmla="*/ 13 h 91"/>
                <a:gd name="T52" fmla="*/ 136 w 143"/>
                <a:gd name="T53" fmla="*/ 23 h 91"/>
                <a:gd name="T54" fmla="*/ 133 w 143"/>
                <a:gd name="T55" fmla="*/ 12 h 9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43"/>
                <a:gd name="T85" fmla="*/ 0 h 91"/>
                <a:gd name="T86" fmla="*/ 143 w 143"/>
                <a:gd name="T87" fmla="*/ 91 h 9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43" h="91">
                  <a:moveTo>
                    <a:pt x="102" y="84"/>
                  </a:moveTo>
                  <a:cubicBezTo>
                    <a:pt x="100" y="83"/>
                    <a:pt x="94" y="79"/>
                    <a:pt x="94" y="76"/>
                  </a:cubicBezTo>
                  <a:cubicBezTo>
                    <a:pt x="95" y="74"/>
                    <a:pt x="88" y="74"/>
                    <a:pt x="83" y="71"/>
                  </a:cubicBezTo>
                  <a:cubicBezTo>
                    <a:pt x="78" y="68"/>
                    <a:pt x="80" y="58"/>
                    <a:pt x="75" y="56"/>
                  </a:cubicBezTo>
                  <a:cubicBezTo>
                    <a:pt x="70" y="54"/>
                    <a:pt x="66" y="46"/>
                    <a:pt x="72" y="47"/>
                  </a:cubicBezTo>
                  <a:cubicBezTo>
                    <a:pt x="78" y="47"/>
                    <a:pt x="79" y="44"/>
                    <a:pt x="75" y="39"/>
                  </a:cubicBezTo>
                  <a:cubicBezTo>
                    <a:pt x="70" y="35"/>
                    <a:pt x="53" y="33"/>
                    <a:pt x="52" y="27"/>
                  </a:cubicBezTo>
                  <a:cubicBezTo>
                    <a:pt x="52" y="21"/>
                    <a:pt x="21" y="6"/>
                    <a:pt x="8" y="3"/>
                  </a:cubicBezTo>
                  <a:cubicBezTo>
                    <a:pt x="6" y="2"/>
                    <a:pt x="3" y="1"/>
                    <a:pt x="0" y="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3" y="73"/>
                    <a:pt x="7" y="75"/>
                    <a:pt x="12" y="75"/>
                  </a:cubicBezTo>
                  <a:cubicBezTo>
                    <a:pt x="26" y="76"/>
                    <a:pt x="23" y="68"/>
                    <a:pt x="25" y="68"/>
                  </a:cubicBezTo>
                  <a:cubicBezTo>
                    <a:pt x="28" y="68"/>
                    <a:pt x="29" y="63"/>
                    <a:pt x="32" y="59"/>
                  </a:cubicBezTo>
                  <a:cubicBezTo>
                    <a:pt x="35" y="56"/>
                    <a:pt x="48" y="59"/>
                    <a:pt x="56" y="65"/>
                  </a:cubicBezTo>
                  <a:cubicBezTo>
                    <a:pt x="63" y="71"/>
                    <a:pt x="72" y="88"/>
                    <a:pt x="80" y="87"/>
                  </a:cubicBezTo>
                  <a:cubicBezTo>
                    <a:pt x="88" y="85"/>
                    <a:pt x="97" y="91"/>
                    <a:pt x="104" y="91"/>
                  </a:cubicBezTo>
                  <a:cubicBezTo>
                    <a:pt x="111" y="91"/>
                    <a:pt x="105" y="85"/>
                    <a:pt x="102" y="84"/>
                  </a:cubicBezTo>
                  <a:close/>
                  <a:moveTo>
                    <a:pt x="121" y="25"/>
                  </a:moveTo>
                  <a:cubicBezTo>
                    <a:pt x="121" y="28"/>
                    <a:pt x="116" y="29"/>
                    <a:pt x="108" y="33"/>
                  </a:cubicBezTo>
                  <a:cubicBezTo>
                    <a:pt x="99" y="36"/>
                    <a:pt x="84" y="29"/>
                    <a:pt x="84" y="34"/>
                  </a:cubicBezTo>
                  <a:cubicBezTo>
                    <a:pt x="83" y="37"/>
                    <a:pt x="93" y="42"/>
                    <a:pt x="102" y="42"/>
                  </a:cubicBezTo>
                  <a:cubicBezTo>
                    <a:pt x="111" y="42"/>
                    <a:pt x="125" y="33"/>
                    <a:pt x="125" y="30"/>
                  </a:cubicBezTo>
                  <a:cubicBezTo>
                    <a:pt x="125" y="28"/>
                    <a:pt x="131" y="23"/>
                    <a:pt x="129" y="20"/>
                  </a:cubicBezTo>
                  <a:cubicBezTo>
                    <a:pt x="126" y="18"/>
                    <a:pt x="121" y="22"/>
                    <a:pt x="121" y="25"/>
                  </a:cubicBezTo>
                  <a:close/>
                  <a:moveTo>
                    <a:pt x="133" y="12"/>
                  </a:moveTo>
                  <a:cubicBezTo>
                    <a:pt x="127" y="9"/>
                    <a:pt x="123" y="6"/>
                    <a:pt x="129" y="13"/>
                  </a:cubicBezTo>
                  <a:cubicBezTo>
                    <a:pt x="136" y="19"/>
                    <a:pt x="132" y="24"/>
                    <a:pt x="136" y="23"/>
                  </a:cubicBezTo>
                  <a:cubicBezTo>
                    <a:pt x="143" y="22"/>
                    <a:pt x="138" y="15"/>
                    <a:pt x="133" y="12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50" name="Freeform 145"/>
            <p:cNvSpPr>
              <a:spLocks noChangeArrowheads="1"/>
            </p:cNvSpPr>
            <p:nvPr/>
          </p:nvSpPr>
          <p:spPr bwMode="auto">
            <a:xfrm>
              <a:off x="5362593" y="2263778"/>
              <a:ext cx="46038" cy="88900"/>
            </a:xfrm>
            <a:custGeom>
              <a:avLst/>
              <a:gdLst>
                <a:gd name="T0" fmla="*/ 5 w 24"/>
                <a:gd name="T1" fmla="*/ 0 h 47"/>
                <a:gd name="T2" fmla="*/ 1 w 24"/>
                <a:gd name="T3" fmla="*/ 11 h 47"/>
                <a:gd name="T4" fmla="*/ 1 w 24"/>
                <a:gd name="T5" fmla="*/ 26 h 47"/>
                <a:gd name="T6" fmla="*/ 6 w 24"/>
                <a:gd name="T7" fmla="*/ 43 h 47"/>
                <a:gd name="T8" fmla="*/ 24 w 24"/>
                <a:gd name="T9" fmla="*/ 27 h 47"/>
                <a:gd name="T10" fmla="*/ 5 w 24"/>
                <a:gd name="T11" fmla="*/ 0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47"/>
                <a:gd name="T20" fmla="*/ 24 w 24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47">
                  <a:moveTo>
                    <a:pt x="5" y="0"/>
                  </a:moveTo>
                  <a:cubicBezTo>
                    <a:pt x="2" y="1"/>
                    <a:pt x="3" y="7"/>
                    <a:pt x="1" y="11"/>
                  </a:cubicBezTo>
                  <a:cubicBezTo>
                    <a:pt x="0" y="15"/>
                    <a:pt x="0" y="20"/>
                    <a:pt x="1" y="26"/>
                  </a:cubicBezTo>
                  <a:cubicBezTo>
                    <a:pt x="1" y="32"/>
                    <a:pt x="1" y="39"/>
                    <a:pt x="6" y="43"/>
                  </a:cubicBezTo>
                  <a:cubicBezTo>
                    <a:pt x="13" y="47"/>
                    <a:pt x="23" y="36"/>
                    <a:pt x="24" y="27"/>
                  </a:cubicBezTo>
                  <a:cubicBezTo>
                    <a:pt x="24" y="17"/>
                    <a:pt x="8" y="0"/>
                    <a:pt x="5" y="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51" name="Freeform 146"/>
            <p:cNvSpPr>
              <a:spLocks noChangeArrowheads="1"/>
            </p:cNvSpPr>
            <p:nvPr/>
          </p:nvSpPr>
          <p:spPr bwMode="auto">
            <a:xfrm>
              <a:off x="4559315" y="2724154"/>
              <a:ext cx="160339" cy="317501"/>
            </a:xfrm>
            <a:custGeom>
              <a:avLst/>
              <a:gdLst>
                <a:gd name="T0" fmla="*/ 71 w 84"/>
                <a:gd name="T1" fmla="*/ 5 h 166"/>
                <a:gd name="T2" fmla="*/ 67 w 84"/>
                <a:gd name="T3" fmla="*/ 9 h 166"/>
                <a:gd name="T4" fmla="*/ 65 w 84"/>
                <a:gd name="T5" fmla="*/ 17 h 166"/>
                <a:gd name="T6" fmla="*/ 59 w 84"/>
                <a:gd name="T7" fmla="*/ 22 h 166"/>
                <a:gd name="T8" fmla="*/ 53 w 84"/>
                <a:gd name="T9" fmla="*/ 27 h 166"/>
                <a:gd name="T10" fmla="*/ 53 w 84"/>
                <a:gd name="T11" fmla="*/ 33 h 166"/>
                <a:gd name="T12" fmla="*/ 44 w 84"/>
                <a:gd name="T13" fmla="*/ 40 h 166"/>
                <a:gd name="T14" fmla="*/ 29 w 84"/>
                <a:gd name="T15" fmla="*/ 48 h 166"/>
                <a:gd name="T16" fmla="*/ 14 w 84"/>
                <a:gd name="T17" fmla="*/ 50 h 166"/>
                <a:gd name="T18" fmla="*/ 10 w 84"/>
                <a:gd name="T19" fmla="*/ 65 h 166"/>
                <a:gd name="T20" fmla="*/ 11 w 84"/>
                <a:gd name="T21" fmla="*/ 86 h 166"/>
                <a:gd name="T22" fmla="*/ 8 w 84"/>
                <a:gd name="T23" fmla="*/ 109 h 166"/>
                <a:gd name="T24" fmla="*/ 4 w 84"/>
                <a:gd name="T25" fmla="*/ 136 h 166"/>
                <a:gd name="T26" fmla="*/ 11 w 84"/>
                <a:gd name="T27" fmla="*/ 157 h 166"/>
                <a:gd name="T28" fmla="*/ 31 w 84"/>
                <a:gd name="T29" fmla="*/ 162 h 166"/>
                <a:gd name="T30" fmla="*/ 43 w 84"/>
                <a:gd name="T31" fmla="*/ 158 h 166"/>
                <a:gd name="T32" fmla="*/ 59 w 84"/>
                <a:gd name="T33" fmla="*/ 110 h 166"/>
                <a:gd name="T34" fmla="*/ 72 w 84"/>
                <a:gd name="T35" fmla="*/ 66 h 166"/>
                <a:gd name="T36" fmla="*/ 74 w 84"/>
                <a:gd name="T37" fmla="*/ 54 h 166"/>
                <a:gd name="T38" fmla="*/ 77 w 84"/>
                <a:gd name="T39" fmla="*/ 47 h 166"/>
                <a:gd name="T40" fmla="*/ 83 w 84"/>
                <a:gd name="T41" fmla="*/ 45 h 166"/>
                <a:gd name="T42" fmla="*/ 79 w 84"/>
                <a:gd name="T43" fmla="*/ 24 h 166"/>
                <a:gd name="T44" fmla="*/ 71 w 84"/>
                <a:gd name="T45" fmla="*/ 5 h 16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4"/>
                <a:gd name="T70" fmla="*/ 0 h 166"/>
                <a:gd name="T71" fmla="*/ 84 w 84"/>
                <a:gd name="T72" fmla="*/ 166 h 16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4" h="166">
                  <a:moveTo>
                    <a:pt x="71" y="5"/>
                  </a:moveTo>
                  <a:cubicBezTo>
                    <a:pt x="70" y="0"/>
                    <a:pt x="68" y="7"/>
                    <a:pt x="67" y="9"/>
                  </a:cubicBezTo>
                  <a:cubicBezTo>
                    <a:pt x="66" y="10"/>
                    <a:pt x="65" y="14"/>
                    <a:pt x="65" y="17"/>
                  </a:cubicBezTo>
                  <a:cubicBezTo>
                    <a:pt x="66" y="19"/>
                    <a:pt x="61" y="22"/>
                    <a:pt x="59" y="22"/>
                  </a:cubicBezTo>
                  <a:cubicBezTo>
                    <a:pt x="56" y="21"/>
                    <a:pt x="52" y="23"/>
                    <a:pt x="53" y="27"/>
                  </a:cubicBezTo>
                  <a:cubicBezTo>
                    <a:pt x="54" y="30"/>
                    <a:pt x="51" y="30"/>
                    <a:pt x="53" y="33"/>
                  </a:cubicBezTo>
                  <a:cubicBezTo>
                    <a:pt x="54" y="36"/>
                    <a:pt x="49" y="39"/>
                    <a:pt x="44" y="40"/>
                  </a:cubicBezTo>
                  <a:cubicBezTo>
                    <a:pt x="40" y="40"/>
                    <a:pt x="34" y="48"/>
                    <a:pt x="29" y="48"/>
                  </a:cubicBezTo>
                  <a:cubicBezTo>
                    <a:pt x="24" y="47"/>
                    <a:pt x="19" y="51"/>
                    <a:pt x="14" y="50"/>
                  </a:cubicBezTo>
                  <a:cubicBezTo>
                    <a:pt x="10" y="50"/>
                    <a:pt x="13" y="59"/>
                    <a:pt x="10" y="65"/>
                  </a:cubicBezTo>
                  <a:cubicBezTo>
                    <a:pt x="6" y="71"/>
                    <a:pt x="8" y="78"/>
                    <a:pt x="11" y="86"/>
                  </a:cubicBezTo>
                  <a:cubicBezTo>
                    <a:pt x="14" y="93"/>
                    <a:pt x="16" y="99"/>
                    <a:pt x="8" y="109"/>
                  </a:cubicBezTo>
                  <a:cubicBezTo>
                    <a:pt x="0" y="118"/>
                    <a:pt x="1" y="129"/>
                    <a:pt x="4" y="136"/>
                  </a:cubicBezTo>
                  <a:cubicBezTo>
                    <a:pt x="7" y="142"/>
                    <a:pt x="7" y="152"/>
                    <a:pt x="11" y="157"/>
                  </a:cubicBezTo>
                  <a:cubicBezTo>
                    <a:pt x="16" y="162"/>
                    <a:pt x="28" y="166"/>
                    <a:pt x="31" y="162"/>
                  </a:cubicBezTo>
                  <a:cubicBezTo>
                    <a:pt x="35" y="158"/>
                    <a:pt x="39" y="162"/>
                    <a:pt x="43" y="158"/>
                  </a:cubicBezTo>
                  <a:cubicBezTo>
                    <a:pt x="47" y="153"/>
                    <a:pt x="54" y="127"/>
                    <a:pt x="59" y="110"/>
                  </a:cubicBezTo>
                  <a:cubicBezTo>
                    <a:pt x="65" y="93"/>
                    <a:pt x="72" y="71"/>
                    <a:pt x="72" y="66"/>
                  </a:cubicBezTo>
                  <a:cubicBezTo>
                    <a:pt x="71" y="62"/>
                    <a:pt x="76" y="59"/>
                    <a:pt x="74" y="54"/>
                  </a:cubicBezTo>
                  <a:cubicBezTo>
                    <a:pt x="72" y="49"/>
                    <a:pt x="74" y="43"/>
                    <a:pt x="77" y="47"/>
                  </a:cubicBezTo>
                  <a:cubicBezTo>
                    <a:pt x="79" y="51"/>
                    <a:pt x="82" y="51"/>
                    <a:pt x="83" y="45"/>
                  </a:cubicBezTo>
                  <a:cubicBezTo>
                    <a:pt x="84" y="40"/>
                    <a:pt x="79" y="32"/>
                    <a:pt x="79" y="24"/>
                  </a:cubicBezTo>
                  <a:cubicBezTo>
                    <a:pt x="79" y="16"/>
                    <a:pt x="72" y="9"/>
                    <a:pt x="71" y="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52" name="Freeform 147"/>
            <p:cNvSpPr>
              <a:spLocks noEditPoints="1" noChangeArrowheads="1"/>
            </p:cNvSpPr>
            <p:nvPr/>
          </p:nvSpPr>
          <p:spPr bwMode="auto">
            <a:xfrm>
              <a:off x="4552965" y="2052640"/>
              <a:ext cx="258764" cy="157163"/>
            </a:xfrm>
            <a:custGeom>
              <a:avLst/>
              <a:gdLst>
                <a:gd name="T0" fmla="*/ 95 w 135"/>
                <a:gd name="T1" fmla="*/ 3 h 82"/>
                <a:gd name="T2" fmla="*/ 73 w 135"/>
                <a:gd name="T3" fmla="*/ 4 h 82"/>
                <a:gd name="T4" fmla="*/ 56 w 135"/>
                <a:gd name="T5" fmla="*/ 19 h 82"/>
                <a:gd name="T6" fmla="*/ 48 w 135"/>
                <a:gd name="T7" fmla="*/ 22 h 82"/>
                <a:gd name="T8" fmla="*/ 32 w 135"/>
                <a:gd name="T9" fmla="*/ 20 h 82"/>
                <a:gd name="T10" fmla="*/ 18 w 135"/>
                <a:gd name="T11" fmla="*/ 19 h 82"/>
                <a:gd name="T12" fmla="*/ 10 w 135"/>
                <a:gd name="T13" fmla="*/ 17 h 82"/>
                <a:gd name="T14" fmla="*/ 5 w 135"/>
                <a:gd name="T15" fmla="*/ 21 h 82"/>
                <a:gd name="T16" fmla="*/ 6 w 135"/>
                <a:gd name="T17" fmla="*/ 28 h 82"/>
                <a:gd name="T18" fmla="*/ 0 w 135"/>
                <a:gd name="T19" fmla="*/ 30 h 82"/>
                <a:gd name="T20" fmla="*/ 1 w 135"/>
                <a:gd name="T21" fmla="*/ 37 h 82"/>
                <a:gd name="T22" fmla="*/ 5 w 135"/>
                <a:gd name="T23" fmla="*/ 55 h 82"/>
                <a:gd name="T24" fmla="*/ 9 w 135"/>
                <a:gd name="T25" fmla="*/ 72 h 82"/>
                <a:gd name="T26" fmla="*/ 29 w 135"/>
                <a:gd name="T27" fmla="*/ 70 h 82"/>
                <a:gd name="T28" fmla="*/ 44 w 135"/>
                <a:gd name="T29" fmla="*/ 65 h 82"/>
                <a:gd name="T30" fmla="*/ 56 w 135"/>
                <a:gd name="T31" fmla="*/ 59 h 82"/>
                <a:gd name="T32" fmla="*/ 67 w 135"/>
                <a:gd name="T33" fmla="*/ 57 h 82"/>
                <a:gd name="T34" fmla="*/ 76 w 135"/>
                <a:gd name="T35" fmla="*/ 51 h 82"/>
                <a:gd name="T36" fmla="*/ 100 w 135"/>
                <a:gd name="T37" fmla="*/ 43 h 82"/>
                <a:gd name="T38" fmla="*/ 111 w 135"/>
                <a:gd name="T39" fmla="*/ 32 h 82"/>
                <a:gd name="T40" fmla="*/ 120 w 135"/>
                <a:gd name="T41" fmla="*/ 28 h 82"/>
                <a:gd name="T42" fmla="*/ 106 w 135"/>
                <a:gd name="T43" fmla="*/ 0 h 82"/>
                <a:gd name="T44" fmla="*/ 95 w 135"/>
                <a:gd name="T45" fmla="*/ 3 h 82"/>
                <a:gd name="T46" fmla="*/ 123 w 135"/>
                <a:gd name="T47" fmla="*/ 78 h 82"/>
                <a:gd name="T48" fmla="*/ 134 w 135"/>
                <a:gd name="T49" fmla="*/ 76 h 82"/>
                <a:gd name="T50" fmla="*/ 123 w 135"/>
                <a:gd name="T51" fmla="*/ 78 h 8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5"/>
                <a:gd name="T79" fmla="*/ 0 h 82"/>
                <a:gd name="T80" fmla="*/ 135 w 135"/>
                <a:gd name="T81" fmla="*/ 82 h 8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5" h="82">
                  <a:moveTo>
                    <a:pt x="95" y="3"/>
                  </a:moveTo>
                  <a:cubicBezTo>
                    <a:pt x="90" y="4"/>
                    <a:pt x="75" y="3"/>
                    <a:pt x="73" y="4"/>
                  </a:cubicBezTo>
                  <a:cubicBezTo>
                    <a:pt x="71" y="5"/>
                    <a:pt x="58" y="15"/>
                    <a:pt x="56" y="19"/>
                  </a:cubicBezTo>
                  <a:cubicBezTo>
                    <a:pt x="54" y="24"/>
                    <a:pt x="51" y="25"/>
                    <a:pt x="48" y="22"/>
                  </a:cubicBezTo>
                  <a:cubicBezTo>
                    <a:pt x="45" y="20"/>
                    <a:pt x="33" y="21"/>
                    <a:pt x="32" y="20"/>
                  </a:cubicBezTo>
                  <a:cubicBezTo>
                    <a:pt x="31" y="19"/>
                    <a:pt x="23" y="18"/>
                    <a:pt x="18" y="19"/>
                  </a:cubicBezTo>
                  <a:cubicBezTo>
                    <a:pt x="14" y="19"/>
                    <a:pt x="12" y="17"/>
                    <a:pt x="10" y="17"/>
                  </a:cubicBezTo>
                  <a:cubicBezTo>
                    <a:pt x="8" y="18"/>
                    <a:pt x="6" y="20"/>
                    <a:pt x="5" y="21"/>
                  </a:cubicBezTo>
                  <a:cubicBezTo>
                    <a:pt x="4" y="23"/>
                    <a:pt x="6" y="26"/>
                    <a:pt x="6" y="28"/>
                  </a:cubicBezTo>
                  <a:cubicBezTo>
                    <a:pt x="5" y="28"/>
                    <a:pt x="3" y="29"/>
                    <a:pt x="0" y="30"/>
                  </a:cubicBezTo>
                  <a:cubicBezTo>
                    <a:pt x="1" y="33"/>
                    <a:pt x="2" y="35"/>
                    <a:pt x="1" y="37"/>
                  </a:cubicBezTo>
                  <a:cubicBezTo>
                    <a:pt x="0" y="41"/>
                    <a:pt x="1" y="50"/>
                    <a:pt x="5" y="55"/>
                  </a:cubicBezTo>
                  <a:cubicBezTo>
                    <a:pt x="8" y="61"/>
                    <a:pt x="7" y="70"/>
                    <a:pt x="9" y="72"/>
                  </a:cubicBezTo>
                  <a:cubicBezTo>
                    <a:pt x="10" y="74"/>
                    <a:pt x="23" y="73"/>
                    <a:pt x="29" y="70"/>
                  </a:cubicBezTo>
                  <a:cubicBezTo>
                    <a:pt x="35" y="66"/>
                    <a:pt x="39" y="65"/>
                    <a:pt x="44" y="65"/>
                  </a:cubicBezTo>
                  <a:cubicBezTo>
                    <a:pt x="48" y="65"/>
                    <a:pt x="54" y="61"/>
                    <a:pt x="56" y="59"/>
                  </a:cubicBezTo>
                  <a:cubicBezTo>
                    <a:pt x="57" y="57"/>
                    <a:pt x="64" y="57"/>
                    <a:pt x="67" y="57"/>
                  </a:cubicBezTo>
                  <a:cubicBezTo>
                    <a:pt x="70" y="58"/>
                    <a:pt x="73" y="54"/>
                    <a:pt x="76" y="51"/>
                  </a:cubicBezTo>
                  <a:cubicBezTo>
                    <a:pt x="79" y="48"/>
                    <a:pt x="89" y="47"/>
                    <a:pt x="100" y="43"/>
                  </a:cubicBezTo>
                  <a:cubicBezTo>
                    <a:pt x="110" y="40"/>
                    <a:pt x="108" y="35"/>
                    <a:pt x="111" y="32"/>
                  </a:cubicBezTo>
                  <a:cubicBezTo>
                    <a:pt x="113" y="30"/>
                    <a:pt x="116" y="30"/>
                    <a:pt x="120" y="28"/>
                  </a:cubicBezTo>
                  <a:cubicBezTo>
                    <a:pt x="115" y="18"/>
                    <a:pt x="109" y="6"/>
                    <a:pt x="106" y="0"/>
                  </a:cubicBezTo>
                  <a:cubicBezTo>
                    <a:pt x="101" y="1"/>
                    <a:pt x="97" y="3"/>
                    <a:pt x="95" y="3"/>
                  </a:cubicBezTo>
                  <a:close/>
                  <a:moveTo>
                    <a:pt x="123" y="78"/>
                  </a:moveTo>
                  <a:cubicBezTo>
                    <a:pt x="127" y="82"/>
                    <a:pt x="134" y="77"/>
                    <a:pt x="134" y="76"/>
                  </a:cubicBezTo>
                  <a:cubicBezTo>
                    <a:pt x="135" y="74"/>
                    <a:pt x="119" y="73"/>
                    <a:pt x="123" y="78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53" name="Freeform 148"/>
            <p:cNvSpPr>
              <a:spLocks noEditPoints="1" noChangeArrowheads="1"/>
            </p:cNvSpPr>
            <p:nvPr/>
          </p:nvSpPr>
          <p:spPr bwMode="auto">
            <a:xfrm>
              <a:off x="6961211" y="2592391"/>
              <a:ext cx="174626" cy="125413"/>
            </a:xfrm>
            <a:custGeom>
              <a:avLst/>
              <a:gdLst>
                <a:gd name="T0" fmla="*/ 1 w 92"/>
                <a:gd name="T1" fmla="*/ 3 h 66"/>
                <a:gd name="T2" fmla="*/ 15 w 92"/>
                <a:gd name="T3" fmla="*/ 19 h 66"/>
                <a:gd name="T4" fmla="*/ 1 w 92"/>
                <a:gd name="T5" fmla="*/ 3 h 66"/>
                <a:gd name="T6" fmla="*/ 22 w 92"/>
                <a:gd name="T7" fmla="*/ 17 h 66"/>
                <a:gd name="T8" fmla="*/ 32 w 92"/>
                <a:gd name="T9" fmla="*/ 24 h 66"/>
                <a:gd name="T10" fmla="*/ 22 w 92"/>
                <a:gd name="T11" fmla="*/ 17 h 66"/>
                <a:gd name="T12" fmla="*/ 60 w 92"/>
                <a:gd name="T13" fmla="*/ 37 h 66"/>
                <a:gd name="T14" fmla="*/ 44 w 92"/>
                <a:gd name="T15" fmla="*/ 28 h 66"/>
                <a:gd name="T16" fmla="*/ 60 w 92"/>
                <a:gd name="T17" fmla="*/ 37 h 66"/>
                <a:gd name="T18" fmla="*/ 58 w 92"/>
                <a:gd name="T19" fmla="*/ 47 h 66"/>
                <a:gd name="T20" fmla="*/ 69 w 92"/>
                <a:gd name="T21" fmla="*/ 54 h 66"/>
                <a:gd name="T22" fmla="*/ 58 w 92"/>
                <a:gd name="T23" fmla="*/ 47 h 66"/>
                <a:gd name="T24" fmla="*/ 78 w 92"/>
                <a:gd name="T25" fmla="*/ 58 h 66"/>
                <a:gd name="T26" fmla="*/ 89 w 92"/>
                <a:gd name="T27" fmla="*/ 63 h 66"/>
                <a:gd name="T28" fmla="*/ 78 w 92"/>
                <a:gd name="T29" fmla="*/ 58 h 66"/>
                <a:gd name="T30" fmla="*/ 70 w 92"/>
                <a:gd name="T31" fmla="*/ 36 h 66"/>
                <a:gd name="T32" fmla="*/ 79 w 92"/>
                <a:gd name="T33" fmla="*/ 51 h 66"/>
                <a:gd name="T34" fmla="*/ 70 w 92"/>
                <a:gd name="T35" fmla="*/ 36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2"/>
                <a:gd name="T55" fmla="*/ 0 h 66"/>
                <a:gd name="T56" fmla="*/ 92 w 92"/>
                <a:gd name="T57" fmla="*/ 66 h 6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2" h="66">
                  <a:moveTo>
                    <a:pt x="1" y="3"/>
                  </a:moveTo>
                  <a:cubicBezTo>
                    <a:pt x="0" y="6"/>
                    <a:pt x="11" y="21"/>
                    <a:pt x="15" y="19"/>
                  </a:cubicBezTo>
                  <a:cubicBezTo>
                    <a:pt x="22" y="14"/>
                    <a:pt x="2" y="0"/>
                    <a:pt x="1" y="3"/>
                  </a:cubicBezTo>
                  <a:close/>
                  <a:moveTo>
                    <a:pt x="22" y="17"/>
                  </a:moveTo>
                  <a:cubicBezTo>
                    <a:pt x="22" y="18"/>
                    <a:pt x="30" y="26"/>
                    <a:pt x="32" y="24"/>
                  </a:cubicBezTo>
                  <a:cubicBezTo>
                    <a:pt x="34" y="23"/>
                    <a:pt x="23" y="14"/>
                    <a:pt x="22" y="17"/>
                  </a:cubicBezTo>
                  <a:close/>
                  <a:moveTo>
                    <a:pt x="60" y="37"/>
                  </a:moveTo>
                  <a:cubicBezTo>
                    <a:pt x="63" y="35"/>
                    <a:pt x="44" y="25"/>
                    <a:pt x="44" y="28"/>
                  </a:cubicBezTo>
                  <a:cubicBezTo>
                    <a:pt x="44" y="31"/>
                    <a:pt x="57" y="38"/>
                    <a:pt x="60" y="37"/>
                  </a:cubicBezTo>
                  <a:close/>
                  <a:moveTo>
                    <a:pt x="58" y="47"/>
                  </a:moveTo>
                  <a:cubicBezTo>
                    <a:pt x="59" y="52"/>
                    <a:pt x="66" y="55"/>
                    <a:pt x="69" y="54"/>
                  </a:cubicBezTo>
                  <a:cubicBezTo>
                    <a:pt x="72" y="52"/>
                    <a:pt x="57" y="42"/>
                    <a:pt x="58" y="47"/>
                  </a:cubicBezTo>
                  <a:close/>
                  <a:moveTo>
                    <a:pt x="78" y="58"/>
                  </a:moveTo>
                  <a:cubicBezTo>
                    <a:pt x="79" y="60"/>
                    <a:pt x="85" y="66"/>
                    <a:pt x="89" y="63"/>
                  </a:cubicBezTo>
                  <a:cubicBezTo>
                    <a:pt x="92" y="61"/>
                    <a:pt x="78" y="56"/>
                    <a:pt x="78" y="58"/>
                  </a:cubicBezTo>
                  <a:close/>
                  <a:moveTo>
                    <a:pt x="70" y="36"/>
                  </a:moveTo>
                  <a:cubicBezTo>
                    <a:pt x="67" y="42"/>
                    <a:pt x="77" y="51"/>
                    <a:pt x="79" y="51"/>
                  </a:cubicBezTo>
                  <a:cubicBezTo>
                    <a:pt x="80" y="52"/>
                    <a:pt x="72" y="32"/>
                    <a:pt x="70" y="36"/>
                  </a:cubicBezTo>
                  <a:close/>
                </a:path>
              </a:pathLst>
            </a:custGeom>
            <a:grpFill/>
            <a:ln w="9525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54" name="Freeform 149"/>
            <p:cNvSpPr>
              <a:spLocks noEditPoints="1" noChangeArrowheads="1"/>
            </p:cNvSpPr>
            <p:nvPr/>
          </p:nvSpPr>
          <p:spPr bwMode="auto">
            <a:xfrm>
              <a:off x="6961211" y="2592391"/>
              <a:ext cx="174626" cy="125413"/>
            </a:xfrm>
            <a:custGeom>
              <a:avLst/>
              <a:gdLst>
                <a:gd name="T0" fmla="*/ 1 w 92"/>
                <a:gd name="T1" fmla="*/ 3 h 66"/>
                <a:gd name="T2" fmla="*/ 15 w 92"/>
                <a:gd name="T3" fmla="*/ 19 h 66"/>
                <a:gd name="T4" fmla="*/ 1 w 92"/>
                <a:gd name="T5" fmla="*/ 3 h 66"/>
                <a:gd name="T6" fmla="*/ 22 w 92"/>
                <a:gd name="T7" fmla="*/ 17 h 66"/>
                <a:gd name="T8" fmla="*/ 32 w 92"/>
                <a:gd name="T9" fmla="*/ 24 h 66"/>
                <a:gd name="T10" fmla="*/ 22 w 92"/>
                <a:gd name="T11" fmla="*/ 17 h 66"/>
                <a:gd name="T12" fmla="*/ 60 w 92"/>
                <a:gd name="T13" fmla="*/ 37 h 66"/>
                <a:gd name="T14" fmla="*/ 44 w 92"/>
                <a:gd name="T15" fmla="*/ 28 h 66"/>
                <a:gd name="T16" fmla="*/ 60 w 92"/>
                <a:gd name="T17" fmla="*/ 37 h 66"/>
                <a:gd name="T18" fmla="*/ 58 w 92"/>
                <a:gd name="T19" fmla="*/ 47 h 66"/>
                <a:gd name="T20" fmla="*/ 69 w 92"/>
                <a:gd name="T21" fmla="*/ 54 h 66"/>
                <a:gd name="T22" fmla="*/ 58 w 92"/>
                <a:gd name="T23" fmla="*/ 47 h 66"/>
                <a:gd name="T24" fmla="*/ 78 w 92"/>
                <a:gd name="T25" fmla="*/ 58 h 66"/>
                <a:gd name="T26" fmla="*/ 89 w 92"/>
                <a:gd name="T27" fmla="*/ 63 h 66"/>
                <a:gd name="T28" fmla="*/ 78 w 92"/>
                <a:gd name="T29" fmla="*/ 58 h 66"/>
                <a:gd name="T30" fmla="*/ 70 w 92"/>
                <a:gd name="T31" fmla="*/ 36 h 66"/>
                <a:gd name="T32" fmla="*/ 79 w 92"/>
                <a:gd name="T33" fmla="*/ 51 h 66"/>
                <a:gd name="T34" fmla="*/ 70 w 92"/>
                <a:gd name="T35" fmla="*/ 36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2"/>
                <a:gd name="T55" fmla="*/ 0 h 66"/>
                <a:gd name="T56" fmla="*/ 92 w 92"/>
                <a:gd name="T57" fmla="*/ 66 h 6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2" h="66">
                  <a:moveTo>
                    <a:pt x="1" y="3"/>
                  </a:moveTo>
                  <a:cubicBezTo>
                    <a:pt x="0" y="6"/>
                    <a:pt x="11" y="21"/>
                    <a:pt x="15" y="19"/>
                  </a:cubicBezTo>
                  <a:cubicBezTo>
                    <a:pt x="22" y="14"/>
                    <a:pt x="2" y="0"/>
                    <a:pt x="1" y="3"/>
                  </a:cubicBezTo>
                  <a:close/>
                  <a:moveTo>
                    <a:pt x="22" y="17"/>
                  </a:moveTo>
                  <a:cubicBezTo>
                    <a:pt x="22" y="18"/>
                    <a:pt x="30" y="26"/>
                    <a:pt x="32" y="24"/>
                  </a:cubicBezTo>
                  <a:cubicBezTo>
                    <a:pt x="34" y="23"/>
                    <a:pt x="23" y="14"/>
                    <a:pt x="22" y="17"/>
                  </a:cubicBezTo>
                  <a:close/>
                  <a:moveTo>
                    <a:pt x="60" y="37"/>
                  </a:moveTo>
                  <a:cubicBezTo>
                    <a:pt x="63" y="35"/>
                    <a:pt x="44" y="25"/>
                    <a:pt x="44" y="28"/>
                  </a:cubicBezTo>
                  <a:cubicBezTo>
                    <a:pt x="44" y="31"/>
                    <a:pt x="57" y="38"/>
                    <a:pt x="60" y="37"/>
                  </a:cubicBezTo>
                  <a:close/>
                  <a:moveTo>
                    <a:pt x="58" y="47"/>
                  </a:moveTo>
                  <a:cubicBezTo>
                    <a:pt x="59" y="52"/>
                    <a:pt x="66" y="55"/>
                    <a:pt x="69" y="54"/>
                  </a:cubicBezTo>
                  <a:cubicBezTo>
                    <a:pt x="72" y="52"/>
                    <a:pt x="57" y="42"/>
                    <a:pt x="58" y="47"/>
                  </a:cubicBezTo>
                  <a:close/>
                  <a:moveTo>
                    <a:pt x="78" y="58"/>
                  </a:moveTo>
                  <a:cubicBezTo>
                    <a:pt x="79" y="60"/>
                    <a:pt x="85" y="66"/>
                    <a:pt x="89" y="63"/>
                  </a:cubicBezTo>
                  <a:cubicBezTo>
                    <a:pt x="92" y="61"/>
                    <a:pt x="78" y="56"/>
                    <a:pt x="78" y="58"/>
                  </a:cubicBezTo>
                  <a:close/>
                  <a:moveTo>
                    <a:pt x="70" y="36"/>
                  </a:moveTo>
                  <a:cubicBezTo>
                    <a:pt x="67" y="42"/>
                    <a:pt x="77" y="51"/>
                    <a:pt x="79" y="51"/>
                  </a:cubicBezTo>
                  <a:cubicBezTo>
                    <a:pt x="80" y="52"/>
                    <a:pt x="72" y="32"/>
                    <a:pt x="70" y="36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55" name="Freeform 150"/>
            <p:cNvSpPr>
              <a:spLocks noEditPoints="1" noChangeArrowheads="1"/>
            </p:cNvSpPr>
            <p:nvPr/>
          </p:nvSpPr>
          <p:spPr bwMode="auto">
            <a:xfrm>
              <a:off x="6054746" y="2706691"/>
              <a:ext cx="884241" cy="787401"/>
            </a:xfrm>
            <a:custGeom>
              <a:avLst/>
              <a:gdLst>
                <a:gd name="T0" fmla="*/ 457 w 463"/>
                <a:gd name="T1" fmla="*/ 180 h 412"/>
                <a:gd name="T2" fmla="*/ 438 w 463"/>
                <a:gd name="T3" fmla="*/ 160 h 412"/>
                <a:gd name="T4" fmla="*/ 424 w 463"/>
                <a:gd name="T5" fmla="*/ 139 h 412"/>
                <a:gd name="T6" fmla="*/ 410 w 463"/>
                <a:gd name="T7" fmla="*/ 124 h 412"/>
                <a:gd name="T8" fmla="*/ 378 w 463"/>
                <a:gd name="T9" fmla="*/ 93 h 412"/>
                <a:gd name="T10" fmla="*/ 367 w 463"/>
                <a:gd name="T11" fmla="*/ 53 h 412"/>
                <a:gd name="T12" fmla="*/ 347 w 463"/>
                <a:gd name="T13" fmla="*/ 33 h 412"/>
                <a:gd name="T14" fmla="*/ 329 w 463"/>
                <a:gd name="T15" fmla="*/ 10 h 412"/>
                <a:gd name="T16" fmla="*/ 324 w 463"/>
                <a:gd name="T17" fmla="*/ 51 h 412"/>
                <a:gd name="T18" fmla="*/ 297 w 463"/>
                <a:gd name="T19" fmla="*/ 76 h 412"/>
                <a:gd name="T20" fmla="*/ 265 w 463"/>
                <a:gd name="T21" fmla="*/ 59 h 412"/>
                <a:gd name="T22" fmla="*/ 259 w 463"/>
                <a:gd name="T23" fmla="*/ 35 h 412"/>
                <a:gd name="T24" fmla="*/ 268 w 463"/>
                <a:gd name="T25" fmla="*/ 17 h 412"/>
                <a:gd name="T26" fmla="*/ 251 w 463"/>
                <a:gd name="T27" fmla="*/ 19 h 412"/>
                <a:gd name="T28" fmla="*/ 222 w 463"/>
                <a:gd name="T29" fmla="*/ 13 h 412"/>
                <a:gd name="T30" fmla="*/ 194 w 463"/>
                <a:gd name="T31" fmla="*/ 32 h 412"/>
                <a:gd name="T32" fmla="*/ 184 w 463"/>
                <a:gd name="T33" fmla="*/ 51 h 412"/>
                <a:gd name="T34" fmla="*/ 167 w 463"/>
                <a:gd name="T35" fmla="*/ 44 h 412"/>
                <a:gd name="T36" fmla="*/ 147 w 463"/>
                <a:gd name="T37" fmla="*/ 46 h 412"/>
                <a:gd name="T38" fmla="*/ 131 w 463"/>
                <a:gd name="T39" fmla="*/ 55 h 412"/>
                <a:gd name="T40" fmla="*/ 123 w 463"/>
                <a:gd name="T41" fmla="*/ 73 h 412"/>
                <a:gd name="T42" fmla="*/ 106 w 463"/>
                <a:gd name="T43" fmla="*/ 75 h 412"/>
                <a:gd name="T44" fmla="*/ 69 w 463"/>
                <a:gd name="T45" fmla="*/ 110 h 412"/>
                <a:gd name="T46" fmla="*/ 34 w 463"/>
                <a:gd name="T47" fmla="*/ 121 h 412"/>
                <a:gd name="T48" fmla="*/ 13 w 463"/>
                <a:gd name="T49" fmla="*/ 130 h 412"/>
                <a:gd name="T50" fmla="*/ 6 w 463"/>
                <a:gd name="T51" fmla="*/ 169 h 412"/>
                <a:gd name="T52" fmla="*/ 9 w 463"/>
                <a:gd name="T53" fmla="*/ 187 h 412"/>
                <a:gd name="T54" fmla="*/ 22 w 463"/>
                <a:gd name="T55" fmla="*/ 227 h 412"/>
                <a:gd name="T56" fmla="*/ 23 w 463"/>
                <a:gd name="T57" fmla="*/ 277 h 412"/>
                <a:gd name="T58" fmla="*/ 56 w 463"/>
                <a:gd name="T59" fmla="*/ 294 h 412"/>
                <a:gd name="T60" fmla="*/ 104 w 463"/>
                <a:gd name="T61" fmla="*/ 280 h 412"/>
                <a:gd name="T62" fmla="*/ 157 w 463"/>
                <a:gd name="T63" fmla="*/ 260 h 412"/>
                <a:gd name="T64" fmla="*/ 219 w 463"/>
                <a:gd name="T65" fmla="*/ 256 h 412"/>
                <a:gd name="T66" fmla="*/ 240 w 463"/>
                <a:gd name="T67" fmla="*/ 268 h 412"/>
                <a:gd name="T68" fmla="*/ 262 w 463"/>
                <a:gd name="T69" fmla="*/ 287 h 412"/>
                <a:gd name="T70" fmla="*/ 278 w 463"/>
                <a:gd name="T71" fmla="*/ 285 h 412"/>
                <a:gd name="T72" fmla="*/ 288 w 463"/>
                <a:gd name="T73" fmla="*/ 289 h 412"/>
                <a:gd name="T74" fmla="*/ 304 w 463"/>
                <a:gd name="T75" fmla="*/ 317 h 412"/>
                <a:gd name="T76" fmla="*/ 344 w 463"/>
                <a:gd name="T77" fmla="*/ 344 h 412"/>
                <a:gd name="T78" fmla="*/ 365 w 463"/>
                <a:gd name="T79" fmla="*/ 341 h 412"/>
                <a:gd name="T80" fmla="*/ 379 w 463"/>
                <a:gd name="T81" fmla="*/ 348 h 412"/>
                <a:gd name="T82" fmla="*/ 419 w 463"/>
                <a:gd name="T83" fmla="*/ 330 h 412"/>
                <a:gd name="T84" fmla="*/ 443 w 463"/>
                <a:gd name="T85" fmla="*/ 266 h 412"/>
                <a:gd name="T86" fmla="*/ 458 w 463"/>
                <a:gd name="T87" fmla="*/ 228 h 412"/>
                <a:gd name="T88" fmla="*/ 210 w 463"/>
                <a:gd name="T89" fmla="*/ 11 h 412"/>
                <a:gd name="T90" fmla="*/ 266 w 463"/>
                <a:gd name="T91" fmla="*/ 307 h 412"/>
                <a:gd name="T92" fmla="*/ 379 w 463"/>
                <a:gd name="T93" fmla="*/ 376 h 412"/>
                <a:gd name="T94" fmla="*/ 380 w 463"/>
                <a:gd name="T95" fmla="*/ 411 h 412"/>
                <a:gd name="T96" fmla="*/ 395 w 463"/>
                <a:gd name="T97" fmla="*/ 402 h 412"/>
                <a:gd name="T98" fmla="*/ 379 w 463"/>
                <a:gd name="T99" fmla="*/ 376 h 41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63"/>
                <a:gd name="T151" fmla="*/ 0 h 412"/>
                <a:gd name="T152" fmla="*/ 463 w 463"/>
                <a:gd name="T153" fmla="*/ 412 h 41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63" h="412">
                  <a:moveTo>
                    <a:pt x="460" y="207"/>
                  </a:moveTo>
                  <a:cubicBezTo>
                    <a:pt x="462" y="205"/>
                    <a:pt x="459" y="197"/>
                    <a:pt x="457" y="198"/>
                  </a:cubicBezTo>
                  <a:cubicBezTo>
                    <a:pt x="456" y="200"/>
                    <a:pt x="456" y="186"/>
                    <a:pt x="457" y="180"/>
                  </a:cubicBezTo>
                  <a:cubicBezTo>
                    <a:pt x="458" y="173"/>
                    <a:pt x="457" y="174"/>
                    <a:pt x="454" y="177"/>
                  </a:cubicBezTo>
                  <a:cubicBezTo>
                    <a:pt x="451" y="181"/>
                    <a:pt x="447" y="171"/>
                    <a:pt x="447" y="169"/>
                  </a:cubicBezTo>
                  <a:cubicBezTo>
                    <a:pt x="446" y="166"/>
                    <a:pt x="442" y="159"/>
                    <a:pt x="438" y="160"/>
                  </a:cubicBezTo>
                  <a:cubicBezTo>
                    <a:pt x="434" y="161"/>
                    <a:pt x="436" y="154"/>
                    <a:pt x="432" y="155"/>
                  </a:cubicBezTo>
                  <a:cubicBezTo>
                    <a:pt x="428" y="156"/>
                    <a:pt x="428" y="149"/>
                    <a:pt x="428" y="143"/>
                  </a:cubicBezTo>
                  <a:cubicBezTo>
                    <a:pt x="429" y="137"/>
                    <a:pt x="426" y="142"/>
                    <a:pt x="424" y="139"/>
                  </a:cubicBezTo>
                  <a:cubicBezTo>
                    <a:pt x="422" y="137"/>
                    <a:pt x="420" y="139"/>
                    <a:pt x="417" y="140"/>
                  </a:cubicBezTo>
                  <a:cubicBezTo>
                    <a:pt x="415" y="141"/>
                    <a:pt x="414" y="135"/>
                    <a:pt x="415" y="132"/>
                  </a:cubicBezTo>
                  <a:cubicBezTo>
                    <a:pt x="415" y="130"/>
                    <a:pt x="414" y="127"/>
                    <a:pt x="410" y="124"/>
                  </a:cubicBezTo>
                  <a:cubicBezTo>
                    <a:pt x="407" y="121"/>
                    <a:pt x="406" y="119"/>
                    <a:pt x="407" y="116"/>
                  </a:cubicBezTo>
                  <a:cubicBezTo>
                    <a:pt x="407" y="112"/>
                    <a:pt x="385" y="101"/>
                    <a:pt x="381" y="100"/>
                  </a:cubicBezTo>
                  <a:cubicBezTo>
                    <a:pt x="376" y="99"/>
                    <a:pt x="380" y="94"/>
                    <a:pt x="378" y="93"/>
                  </a:cubicBezTo>
                  <a:cubicBezTo>
                    <a:pt x="376" y="91"/>
                    <a:pt x="375" y="84"/>
                    <a:pt x="375" y="79"/>
                  </a:cubicBezTo>
                  <a:cubicBezTo>
                    <a:pt x="375" y="73"/>
                    <a:pt x="368" y="72"/>
                    <a:pt x="368" y="67"/>
                  </a:cubicBezTo>
                  <a:cubicBezTo>
                    <a:pt x="369" y="63"/>
                    <a:pt x="366" y="58"/>
                    <a:pt x="367" y="53"/>
                  </a:cubicBezTo>
                  <a:cubicBezTo>
                    <a:pt x="367" y="48"/>
                    <a:pt x="360" y="47"/>
                    <a:pt x="359" y="44"/>
                  </a:cubicBezTo>
                  <a:cubicBezTo>
                    <a:pt x="359" y="42"/>
                    <a:pt x="355" y="44"/>
                    <a:pt x="351" y="45"/>
                  </a:cubicBezTo>
                  <a:cubicBezTo>
                    <a:pt x="346" y="45"/>
                    <a:pt x="347" y="39"/>
                    <a:pt x="347" y="33"/>
                  </a:cubicBezTo>
                  <a:cubicBezTo>
                    <a:pt x="348" y="28"/>
                    <a:pt x="345" y="18"/>
                    <a:pt x="342" y="15"/>
                  </a:cubicBezTo>
                  <a:cubicBezTo>
                    <a:pt x="338" y="13"/>
                    <a:pt x="338" y="3"/>
                    <a:pt x="336" y="2"/>
                  </a:cubicBezTo>
                  <a:cubicBezTo>
                    <a:pt x="335" y="0"/>
                    <a:pt x="329" y="7"/>
                    <a:pt x="329" y="10"/>
                  </a:cubicBezTo>
                  <a:cubicBezTo>
                    <a:pt x="329" y="13"/>
                    <a:pt x="329" y="17"/>
                    <a:pt x="326" y="19"/>
                  </a:cubicBezTo>
                  <a:cubicBezTo>
                    <a:pt x="324" y="21"/>
                    <a:pt x="328" y="29"/>
                    <a:pt x="325" y="31"/>
                  </a:cubicBezTo>
                  <a:cubicBezTo>
                    <a:pt x="322" y="34"/>
                    <a:pt x="325" y="45"/>
                    <a:pt x="324" y="51"/>
                  </a:cubicBezTo>
                  <a:cubicBezTo>
                    <a:pt x="323" y="58"/>
                    <a:pt x="323" y="64"/>
                    <a:pt x="320" y="69"/>
                  </a:cubicBezTo>
                  <a:cubicBezTo>
                    <a:pt x="317" y="73"/>
                    <a:pt x="317" y="80"/>
                    <a:pt x="311" y="82"/>
                  </a:cubicBezTo>
                  <a:cubicBezTo>
                    <a:pt x="305" y="84"/>
                    <a:pt x="297" y="79"/>
                    <a:pt x="297" y="76"/>
                  </a:cubicBezTo>
                  <a:cubicBezTo>
                    <a:pt x="297" y="73"/>
                    <a:pt x="291" y="71"/>
                    <a:pt x="287" y="71"/>
                  </a:cubicBezTo>
                  <a:cubicBezTo>
                    <a:pt x="284" y="72"/>
                    <a:pt x="282" y="67"/>
                    <a:pt x="276" y="63"/>
                  </a:cubicBezTo>
                  <a:cubicBezTo>
                    <a:pt x="271" y="58"/>
                    <a:pt x="266" y="64"/>
                    <a:pt x="265" y="59"/>
                  </a:cubicBezTo>
                  <a:cubicBezTo>
                    <a:pt x="263" y="54"/>
                    <a:pt x="261" y="53"/>
                    <a:pt x="257" y="50"/>
                  </a:cubicBezTo>
                  <a:cubicBezTo>
                    <a:pt x="253" y="47"/>
                    <a:pt x="254" y="47"/>
                    <a:pt x="258" y="45"/>
                  </a:cubicBezTo>
                  <a:cubicBezTo>
                    <a:pt x="262" y="42"/>
                    <a:pt x="261" y="38"/>
                    <a:pt x="259" y="35"/>
                  </a:cubicBezTo>
                  <a:cubicBezTo>
                    <a:pt x="257" y="32"/>
                    <a:pt x="261" y="33"/>
                    <a:pt x="266" y="30"/>
                  </a:cubicBezTo>
                  <a:cubicBezTo>
                    <a:pt x="271" y="27"/>
                    <a:pt x="266" y="24"/>
                    <a:pt x="270" y="22"/>
                  </a:cubicBezTo>
                  <a:cubicBezTo>
                    <a:pt x="274" y="21"/>
                    <a:pt x="272" y="18"/>
                    <a:pt x="268" y="17"/>
                  </a:cubicBezTo>
                  <a:cubicBezTo>
                    <a:pt x="264" y="16"/>
                    <a:pt x="265" y="21"/>
                    <a:pt x="263" y="21"/>
                  </a:cubicBezTo>
                  <a:cubicBezTo>
                    <a:pt x="262" y="22"/>
                    <a:pt x="260" y="15"/>
                    <a:pt x="259" y="15"/>
                  </a:cubicBezTo>
                  <a:cubicBezTo>
                    <a:pt x="258" y="16"/>
                    <a:pt x="253" y="22"/>
                    <a:pt x="251" y="19"/>
                  </a:cubicBezTo>
                  <a:cubicBezTo>
                    <a:pt x="248" y="16"/>
                    <a:pt x="234" y="13"/>
                    <a:pt x="229" y="12"/>
                  </a:cubicBezTo>
                  <a:cubicBezTo>
                    <a:pt x="223" y="11"/>
                    <a:pt x="221" y="4"/>
                    <a:pt x="218" y="6"/>
                  </a:cubicBezTo>
                  <a:cubicBezTo>
                    <a:pt x="215" y="7"/>
                    <a:pt x="219" y="9"/>
                    <a:pt x="222" y="13"/>
                  </a:cubicBezTo>
                  <a:cubicBezTo>
                    <a:pt x="226" y="17"/>
                    <a:pt x="210" y="20"/>
                    <a:pt x="205" y="18"/>
                  </a:cubicBezTo>
                  <a:cubicBezTo>
                    <a:pt x="200" y="17"/>
                    <a:pt x="206" y="22"/>
                    <a:pt x="202" y="22"/>
                  </a:cubicBezTo>
                  <a:cubicBezTo>
                    <a:pt x="198" y="21"/>
                    <a:pt x="197" y="28"/>
                    <a:pt x="194" y="32"/>
                  </a:cubicBezTo>
                  <a:cubicBezTo>
                    <a:pt x="191" y="35"/>
                    <a:pt x="193" y="38"/>
                    <a:pt x="189" y="40"/>
                  </a:cubicBezTo>
                  <a:cubicBezTo>
                    <a:pt x="186" y="42"/>
                    <a:pt x="186" y="45"/>
                    <a:pt x="190" y="50"/>
                  </a:cubicBezTo>
                  <a:cubicBezTo>
                    <a:pt x="194" y="54"/>
                    <a:pt x="188" y="55"/>
                    <a:pt x="184" y="51"/>
                  </a:cubicBezTo>
                  <a:cubicBezTo>
                    <a:pt x="180" y="47"/>
                    <a:pt x="177" y="47"/>
                    <a:pt x="177" y="51"/>
                  </a:cubicBezTo>
                  <a:cubicBezTo>
                    <a:pt x="177" y="56"/>
                    <a:pt x="172" y="54"/>
                    <a:pt x="173" y="49"/>
                  </a:cubicBezTo>
                  <a:cubicBezTo>
                    <a:pt x="174" y="44"/>
                    <a:pt x="168" y="46"/>
                    <a:pt x="167" y="44"/>
                  </a:cubicBezTo>
                  <a:cubicBezTo>
                    <a:pt x="166" y="41"/>
                    <a:pt x="161" y="36"/>
                    <a:pt x="157" y="37"/>
                  </a:cubicBezTo>
                  <a:cubicBezTo>
                    <a:pt x="154" y="37"/>
                    <a:pt x="154" y="40"/>
                    <a:pt x="151" y="40"/>
                  </a:cubicBezTo>
                  <a:cubicBezTo>
                    <a:pt x="148" y="40"/>
                    <a:pt x="147" y="42"/>
                    <a:pt x="147" y="46"/>
                  </a:cubicBezTo>
                  <a:cubicBezTo>
                    <a:pt x="148" y="49"/>
                    <a:pt x="142" y="45"/>
                    <a:pt x="139" y="46"/>
                  </a:cubicBezTo>
                  <a:cubicBezTo>
                    <a:pt x="135" y="46"/>
                    <a:pt x="139" y="51"/>
                    <a:pt x="137" y="51"/>
                  </a:cubicBezTo>
                  <a:cubicBezTo>
                    <a:pt x="135" y="51"/>
                    <a:pt x="135" y="55"/>
                    <a:pt x="131" y="55"/>
                  </a:cubicBezTo>
                  <a:cubicBezTo>
                    <a:pt x="128" y="55"/>
                    <a:pt x="129" y="62"/>
                    <a:pt x="129" y="66"/>
                  </a:cubicBezTo>
                  <a:cubicBezTo>
                    <a:pt x="130" y="69"/>
                    <a:pt x="124" y="64"/>
                    <a:pt x="121" y="65"/>
                  </a:cubicBezTo>
                  <a:cubicBezTo>
                    <a:pt x="118" y="66"/>
                    <a:pt x="122" y="69"/>
                    <a:pt x="123" y="73"/>
                  </a:cubicBezTo>
                  <a:cubicBezTo>
                    <a:pt x="124" y="78"/>
                    <a:pt x="121" y="77"/>
                    <a:pt x="119" y="79"/>
                  </a:cubicBezTo>
                  <a:cubicBezTo>
                    <a:pt x="117" y="81"/>
                    <a:pt x="115" y="74"/>
                    <a:pt x="115" y="71"/>
                  </a:cubicBezTo>
                  <a:cubicBezTo>
                    <a:pt x="115" y="67"/>
                    <a:pt x="110" y="70"/>
                    <a:pt x="106" y="75"/>
                  </a:cubicBezTo>
                  <a:cubicBezTo>
                    <a:pt x="101" y="80"/>
                    <a:pt x="107" y="87"/>
                    <a:pt x="105" y="88"/>
                  </a:cubicBezTo>
                  <a:cubicBezTo>
                    <a:pt x="103" y="90"/>
                    <a:pt x="94" y="98"/>
                    <a:pt x="89" y="104"/>
                  </a:cubicBezTo>
                  <a:cubicBezTo>
                    <a:pt x="84" y="111"/>
                    <a:pt x="73" y="107"/>
                    <a:pt x="69" y="110"/>
                  </a:cubicBezTo>
                  <a:cubicBezTo>
                    <a:pt x="66" y="113"/>
                    <a:pt x="62" y="111"/>
                    <a:pt x="58" y="113"/>
                  </a:cubicBezTo>
                  <a:cubicBezTo>
                    <a:pt x="55" y="116"/>
                    <a:pt x="48" y="121"/>
                    <a:pt x="48" y="118"/>
                  </a:cubicBezTo>
                  <a:cubicBezTo>
                    <a:pt x="47" y="115"/>
                    <a:pt x="38" y="117"/>
                    <a:pt x="34" y="121"/>
                  </a:cubicBezTo>
                  <a:cubicBezTo>
                    <a:pt x="30" y="125"/>
                    <a:pt x="24" y="129"/>
                    <a:pt x="20" y="129"/>
                  </a:cubicBezTo>
                  <a:cubicBezTo>
                    <a:pt x="16" y="129"/>
                    <a:pt x="16" y="136"/>
                    <a:pt x="14" y="137"/>
                  </a:cubicBezTo>
                  <a:cubicBezTo>
                    <a:pt x="12" y="139"/>
                    <a:pt x="13" y="132"/>
                    <a:pt x="13" y="130"/>
                  </a:cubicBezTo>
                  <a:cubicBezTo>
                    <a:pt x="13" y="129"/>
                    <a:pt x="9" y="133"/>
                    <a:pt x="7" y="139"/>
                  </a:cubicBezTo>
                  <a:cubicBezTo>
                    <a:pt x="5" y="144"/>
                    <a:pt x="11" y="146"/>
                    <a:pt x="8" y="151"/>
                  </a:cubicBezTo>
                  <a:cubicBezTo>
                    <a:pt x="4" y="157"/>
                    <a:pt x="0" y="162"/>
                    <a:pt x="6" y="169"/>
                  </a:cubicBezTo>
                  <a:cubicBezTo>
                    <a:pt x="11" y="176"/>
                    <a:pt x="14" y="181"/>
                    <a:pt x="12" y="184"/>
                  </a:cubicBezTo>
                  <a:cubicBezTo>
                    <a:pt x="10" y="188"/>
                    <a:pt x="7" y="177"/>
                    <a:pt x="5" y="179"/>
                  </a:cubicBezTo>
                  <a:cubicBezTo>
                    <a:pt x="4" y="180"/>
                    <a:pt x="10" y="184"/>
                    <a:pt x="9" y="187"/>
                  </a:cubicBezTo>
                  <a:cubicBezTo>
                    <a:pt x="7" y="189"/>
                    <a:pt x="2" y="178"/>
                    <a:pt x="1" y="181"/>
                  </a:cubicBezTo>
                  <a:cubicBezTo>
                    <a:pt x="0" y="183"/>
                    <a:pt x="12" y="200"/>
                    <a:pt x="12" y="206"/>
                  </a:cubicBezTo>
                  <a:cubicBezTo>
                    <a:pt x="12" y="212"/>
                    <a:pt x="22" y="218"/>
                    <a:pt x="22" y="227"/>
                  </a:cubicBezTo>
                  <a:cubicBezTo>
                    <a:pt x="21" y="236"/>
                    <a:pt x="30" y="251"/>
                    <a:pt x="32" y="253"/>
                  </a:cubicBezTo>
                  <a:cubicBezTo>
                    <a:pt x="33" y="255"/>
                    <a:pt x="28" y="261"/>
                    <a:pt x="29" y="268"/>
                  </a:cubicBezTo>
                  <a:cubicBezTo>
                    <a:pt x="30" y="275"/>
                    <a:pt x="27" y="277"/>
                    <a:pt x="23" y="277"/>
                  </a:cubicBezTo>
                  <a:cubicBezTo>
                    <a:pt x="18" y="277"/>
                    <a:pt x="21" y="284"/>
                    <a:pt x="26" y="285"/>
                  </a:cubicBezTo>
                  <a:cubicBezTo>
                    <a:pt x="30" y="285"/>
                    <a:pt x="29" y="289"/>
                    <a:pt x="34" y="292"/>
                  </a:cubicBezTo>
                  <a:cubicBezTo>
                    <a:pt x="39" y="296"/>
                    <a:pt x="52" y="294"/>
                    <a:pt x="56" y="294"/>
                  </a:cubicBezTo>
                  <a:cubicBezTo>
                    <a:pt x="60" y="294"/>
                    <a:pt x="61" y="288"/>
                    <a:pt x="67" y="288"/>
                  </a:cubicBezTo>
                  <a:cubicBezTo>
                    <a:pt x="73" y="287"/>
                    <a:pt x="72" y="286"/>
                    <a:pt x="75" y="282"/>
                  </a:cubicBezTo>
                  <a:cubicBezTo>
                    <a:pt x="78" y="279"/>
                    <a:pt x="91" y="280"/>
                    <a:pt x="104" y="280"/>
                  </a:cubicBezTo>
                  <a:cubicBezTo>
                    <a:pt x="117" y="281"/>
                    <a:pt x="123" y="277"/>
                    <a:pt x="125" y="272"/>
                  </a:cubicBezTo>
                  <a:cubicBezTo>
                    <a:pt x="127" y="267"/>
                    <a:pt x="136" y="267"/>
                    <a:pt x="140" y="263"/>
                  </a:cubicBezTo>
                  <a:cubicBezTo>
                    <a:pt x="144" y="260"/>
                    <a:pt x="147" y="259"/>
                    <a:pt x="157" y="260"/>
                  </a:cubicBezTo>
                  <a:cubicBezTo>
                    <a:pt x="167" y="260"/>
                    <a:pt x="176" y="255"/>
                    <a:pt x="182" y="253"/>
                  </a:cubicBezTo>
                  <a:cubicBezTo>
                    <a:pt x="188" y="250"/>
                    <a:pt x="200" y="251"/>
                    <a:pt x="206" y="250"/>
                  </a:cubicBezTo>
                  <a:cubicBezTo>
                    <a:pt x="212" y="248"/>
                    <a:pt x="213" y="257"/>
                    <a:pt x="219" y="256"/>
                  </a:cubicBezTo>
                  <a:cubicBezTo>
                    <a:pt x="226" y="256"/>
                    <a:pt x="229" y="258"/>
                    <a:pt x="233" y="258"/>
                  </a:cubicBezTo>
                  <a:cubicBezTo>
                    <a:pt x="236" y="258"/>
                    <a:pt x="236" y="261"/>
                    <a:pt x="239" y="261"/>
                  </a:cubicBezTo>
                  <a:cubicBezTo>
                    <a:pt x="243" y="262"/>
                    <a:pt x="242" y="265"/>
                    <a:pt x="240" y="268"/>
                  </a:cubicBezTo>
                  <a:cubicBezTo>
                    <a:pt x="238" y="272"/>
                    <a:pt x="245" y="271"/>
                    <a:pt x="250" y="278"/>
                  </a:cubicBezTo>
                  <a:cubicBezTo>
                    <a:pt x="255" y="284"/>
                    <a:pt x="250" y="285"/>
                    <a:pt x="253" y="290"/>
                  </a:cubicBezTo>
                  <a:cubicBezTo>
                    <a:pt x="255" y="295"/>
                    <a:pt x="257" y="294"/>
                    <a:pt x="262" y="287"/>
                  </a:cubicBezTo>
                  <a:cubicBezTo>
                    <a:pt x="267" y="280"/>
                    <a:pt x="272" y="285"/>
                    <a:pt x="273" y="279"/>
                  </a:cubicBezTo>
                  <a:cubicBezTo>
                    <a:pt x="274" y="273"/>
                    <a:pt x="279" y="266"/>
                    <a:pt x="283" y="269"/>
                  </a:cubicBezTo>
                  <a:cubicBezTo>
                    <a:pt x="286" y="272"/>
                    <a:pt x="280" y="273"/>
                    <a:pt x="278" y="285"/>
                  </a:cubicBezTo>
                  <a:cubicBezTo>
                    <a:pt x="276" y="296"/>
                    <a:pt x="272" y="290"/>
                    <a:pt x="271" y="293"/>
                  </a:cubicBezTo>
                  <a:cubicBezTo>
                    <a:pt x="270" y="297"/>
                    <a:pt x="281" y="298"/>
                    <a:pt x="281" y="292"/>
                  </a:cubicBezTo>
                  <a:cubicBezTo>
                    <a:pt x="281" y="286"/>
                    <a:pt x="283" y="284"/>
                    <a:pt x="288" y="289"/>
                  </a:cubicBezTo>
                  <a:cubicBezTo>
                    <a:pt x="292" y="295"/>
                    <a:pt x="285" y="299"/>
                    <a:pt x="286" y="302"/>
                  </a:cubicBezTo>
                  <a:cubicBezTo>
                    <a:pt x="287" y="304"/>
                    <a:pt x="292" y="301"/>
                    <a:pt x="294" y="301"/>
                  </a:cubicBezTo>
                  <a:cubicBezTo>
                    <a:pt x="299" y="301"/>
                    <a:pt x="305" y="311"/>
                    <a:pt x="304" y="317"/>
                  </a:cubicBezTo>
                  <a:cubicBezTo>
                    <a:pt x="303" y="322"/>
                    <a:pt x="301" y="327"/>
                    <a:pt x="310" y="331"/>
                  </a:cubicBezTo>
                  <a:cubicBezTo>
                    <a:pt x="318" y="335"/>
                    <a:pt x="315" y="336"/>
                    <a:pt x="321" y="336"/>
                  </a:cubicBezTo>
                  <a:cubicBezTo>
                    <a:pt x="328" y="336"/>
                    <a:pt x="341" y="341"/>
                    <a:pt x="344" y="344"/>
                  </a:cubicBezTo>
                  <a:cubicBezTo>
                    <a:pt x="348" y="347"/>
                    <a:pt x="357" y="342"/>
                    <a:pt x="358" y="336"/>
                  </a:cubicBezTo>
                  <a:cubicBezTo>
                    <a:pt x="360" y="330"/>
                    <a:pt x="367" y="336"/>
                    <a:pt x="363" y="338"/>
                  </a:cubicBezTo>
                  <a:cubicBezTo>
                    <a:pt x="360" y="340"/>
                    <a:pt x="365" y="344"/>
                    <a:pt x="365" y="341"/>
                  </a:cubicBezTo>
                  <a:cubicBezTo>
                    <a:pt x="365" y="338"/>
                    <a:pt x="367" y="335"/>
                    <a:pt x="368" y="339"/>
                  </a:cubicBezTo>
                  <a:cubicBezTo>
                    <a:pt x="369" y="343"/>
                    <a:pt x="374" y="343"/>
                    <a:pt x="376" y="346"/>
                  </a:cubicBezTo>
                  <a:cubicBezTo>
                    <a:pt x="377" y="349"/>
                    <a:pt x="379" y="351"/>
                    <a:pt x="379" y="348"/>
                  </a:cubicBezTo>
                  <a:cubicBezTo>
                    <a:pt x="379" y="346"/>
                    <a:pt x="380" y="344"/>
                    <a:pt x="384" y="342"/>
                  </a:cubicBezTo>
                  <a:cubicBezTo>
                    <a:pt x="388" y="341"/>
                    <a:pt x="391" y="338"/>
                    <a:pt x="395" y="334"/>
                  </a:cubicBezTo>
                  <a:cubicBezTo>
                    <a:pt x="399" y="331"/>
                    <a:pt x="417" y="330"/>
                    <a:pt x="419" y="330"/>
                  </a:cubicBezTo>
                  <a:cubicBezTo>
                    <a:pt x="420" y="330"/>
                    <a:pt x="421" y="315"/>
                    <a:pt x="422" y="307"/>
                  </a:cubicBezTo>
                  <a:cubicBezTo>
                    <a:pt x="423" y="300"/>
                    <a:pt x="430" y="298"/>
                    <a:pt x="431" y="290"/>
                  </a:cubicBezTo>
                  <a:cubicBezTo>
                    <a:pt x="432" y="282"/>
                    <a:pt x="441" y="267"/>
                    <a:pt x="443" y="266"/>
                  </a:cubicBezTo>
                  <a:cubicBezTo>
                    <a:pt x="445" y="265"/>
                    <a:pt x="449" y="263"/>
                    <a:pt x="450" y="258"/>
                  </a:cubicBezTo>
                  <a:cubicBezTo>
                    <a:pt x="450" y="253"/>
                    <a:pt x="456" y="248"/>
                    <a:pt x="456" y="242"/>
                  </a:cubicBezTo>
                  <a:cubicBezTo>
                    <a:pt x="456" y="237"/>
                    <a:pt x="459" y="230"/>
                    <a:pt x="458" y="228"/>
                  </a:cubicBezTo>
                  <a:cubicBezTo>
                    <a:pt x="458" y="226"/>
                    <a:pt x="456" y="221"/>
                    <a:pt x="460" y="217"/>
                  </a:cubicBezTo>
                  <a:cubicBezTo>
                    <a:pt x="463" y="213"/>
                    <a:pt x="458" y="208"/>
                    <a:pt x="460" y="207"/>
                  </a:cubicBezTo>
                  <a:close/>
                  <a:moveTo>
                    <a:pt x="210" y="11"/>
                  </a:moveTo>
                  <a:cubicBezTo>
                    <a:pt x="209" y="8"/>
                    <a:pt x="191" y="11"/>
                    <a:pt x="195" y="14"/>
                  </a:cubicBezTo>
                  <a:cubicBezTo>
                    <a:pt x="198" y="16"/>
                    <a:pt x="210" y="14"/>
                    <a:pt x="210" y="11"/>
                  </a:cubicBezTo>
                  <a:close/>
                  <a:moveTo>
                    <a:pt x="266" y="307"/>
                  </a:moveTo>
                  <a:cubicBezTo>
                    <a:pt x="269" y="309"/>
                    <a:pt x="278" y="309"/>
                    <a:pt x="279" y="305"/>
                  </a:cubicBezTo>
                  <a:cubicBezTo>
                    <a:pt x="281" y="302"/>
                    <a:pt x="263" y="305"/>
                    <a:pt x="266" y="307"/>
                  </a:cubicBezTo>
                  <a:close/>
                  <a:moveTo>
                    <a:pt x="379" y="376"/>
                  </a:moveTo>
                  <a:cubicBezTo>
                    <a:pt x="372" y="377"/>
                    <a:pt x="362" y="370"/>
                    <a:pt x="360" y="371"/>
                  </a:cubicBezTo>
                  <a:cubicBezTo>
                    <a:pt x="357" y="372"/>
                    <a:pt x="368" y="389"/>
                    <a:pt x="365" y="393"/>
                  </a:cubicBezTo>
                  <a:cubicBezTo>
                    <a:pt x="361" y="398"/>
                    <a:pt x="375" y="410"/>
                    <a:pt x="380" y="411"/>
                  </a:cubicBezTo>
                  <a:cubicBezTo>
                    <a:pt x="385" y="412"/>
                    <a:pt x="383" y="406"/>
                    <a:pt x="386" y="406"/>
                  </a:cubicBezTo>
                  <a:cubicBezTo>
                    <a:pt x="389" y="407"/>
                    <a:pt x="388" y="403"/>
                    <a:pt x="389" y="401"/>
                  </a:cubicBezTo>
                  <a:cubicBezTo>
                    <a:pt x="389" y="398"/>
                    <a:pt x="392" y="403"/>
                    <a:pt x="395" y="402"/>
                  </a:cubicBezTo>
                  <a:cubicBezTo>
                    <a:pt x="398" y="400"/>
                    <a:pt x="394" y="390"/>
                    <a:pt x="398" y="390"/>
                  </a:cubicBezTo>
                  <a:cubicBezTo>
                    <a:pt x="402" y="390"/>
                    <a:pt x="399" y="377"/>
                    <a:pt x="398" y="372"/>
                  </a:cubicBezTo>
                  <a:cubicBezTo>
                    <a:pt x="397" y="368"/>
                    <a:pt x="386" y="376"/>
                    <a:pt x="379" y="376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56" name="Freeform 151"/>
            <p:cNvSpPr>
              <a:spLocks noEditPoints="1" noChangeArrowheads="1"/>
            </p:cNvSpPr>
            <p:nvPr/>
          </p:nvSpPr>
          <p:spPr bwMode="auto">
            <a:xfrm>
              <a:off x="7212037" y="3267080"/>
              <a:ext cx="269876" cy="320676"/>
            </a:xfrm>
            <a:custGeom>
              <a:avLst/>
              <a:gdLst>
                <a:gd name="T0" fmla="*/ 87 w 141"/>
                <a:gd name="T1" fmla="*/ 81 h 168"/>
                <a:gd name="T2" fmla="*/ 78 w 141"/>
                <a:gd name="T3" fmla="*/ 84 h 168"/>
                <a:gd name="T4" fmla="*/ 67 w 141"/>
                <a:gd name="T5" fmla="*/ 79 h 168"/>
                <a:gd name="T6" fmla="*/ 61 w 141"/>
                <a:gd name="T7" fmla="*/ 89 h 168"/>
                <a:gd name="T8" fmla="*/ 52 w 141"/>
                <a:gd name="T9" fmla="*/ 105 h 168"/>
                <a:gd name="T10" fmla="*/ 21 w 141"/>
                <a:gd name="T11" fmla="*/ 125 h 168"/>
                <a:gd name="T12" fmla="*/ 7 w 141"/>
                <a:gd name="T13" fmla="*/ 139 h 168"/>
                <a:gd name="T14" fmla="*/ 4 w 141"/>
                <a:gd name="T15" fmla="*/ 151 h 168"/>
                <a:gd name="T16" fmla="*/ 14 w 141"/>
                <a:gd name="T17" fmla="*/ 156 h 168"/>
                <a:gd name="T18" fmla="*/ 22 w 141"/>
                <a:gd name="T19" fmla="*/ 159 h 168"/>
                <a:gd name="T20" fmla="*/ 43 w 141"/>
                <a:gd name="T21" fmla="*/ 154 h 168"/>
                <a:gd name="T22" fmla="*/ 50 w 141"/>
                <a:gd name="T23" fmla="*/ 141 h 168"/>
                <a:gd name="T24" fmla="*/ 56 w 141"/>
                <a:gd name="T25" fmla="*/ 129 h 168"/>
                <a:gd name="T26" fmla="*/ 69 w 141"/>
                <a:gd name="T27" fmla="*/ 122 h 168"/>
                <a:gd name="T28" fmla="*/ 72 w 141"/>
                <a:gd name="T29" fmla="*/ 116 h 168"/>
                <a:gd name="T30" fmla="*/ 80 w 141"/>
                <a:gd name="T31" fmla="*/ 105 h 168"/>
                <a:gd name="T32" fmla="*/ 89 w 141"/>
                <a:gd name="T33" fmla="*/ 90 h 168"/>
                <a:gd name="T34" fmla="*/ 87 w 141"/>
                <a:gd name="T35" fmla="*/ 81 h 168"/>
                <a:gd name="T36" fmla="*/ 15 w 141"/>
                <a:gd name="T37" fmla="*/ 167 h 168"/>
                <a:gd name="T38" fmla="*/ 19 w 141"/>
                <a:gd name="T39" fmla="*/ 162 h 168"/>
                <a:gd name="T40" fmla="*/ 15 w 141"/>
                <a:gd name="T41" fmla="*/ 167 h 168"/>
                <a:gd name="T42" fmla="*/ 128 w 141"/>
                <a:gd name="T43" fmla="*/ 41 h 168"/>
                <a:gd name="T44" fmla="*/ 117 w 141"/>
                <a:gd name="T45" fmla="*/ 40 h 168"/>
                <a:gd name="T46" fmla="*/ 110 w 141"/>
                <a:gd name="T47" fmla="*/ 33 h 168"/>
                <a:gd name="T48" fmla="*/ 105 w 141"/>
                <a:gd name="T49" fmla="*/ 24 h 168"/>
                <a:gd name="T50" fmla="*/ 105 w 141"/>
                <a:gd name="T51" fmla="*/ 30 h 168"/>
                <a:gd name="T52" fmla="*/ 100 w 141"/>
                <a:gd name="T53" fmla="*/ 28 h 168"/>
                <a:gd name="T54" fmla="*/ 96 w 141"/>
                <a:gd name="T55" fmla="*/ 20 h 168"/>
                <a:gd name="T56" fmla="*/ 92 w 141"/>
                <a:gd name="T57" fmla="*/ 10 h 168"/>
                <a:gd name="T58" fmla="*/ 78 w 141"/>
                <a:gd name="T59" fmla="*/ 0 h 168"/>
                <a:gd name="T60" fmla="*/ 81 w 141"/>
                <a:gd name="T61" fmla="*/ 12 h 168"/>
                <a:gd name="T62" fmla="*/ 89 w 141"/>
                <a:gd name="T63" fmla="*/ 20 h 168"/>
                <a:gd name="T64" fmla="*/ 96 w 141"/>
                <a:gd name="T65" fmla="*/ 29 h 168"/>
                <a:gd name="T66" fmla="*/ 94 w 141"/>
                <a:gd name="T67" fmla="*/ 46 h 168"/>
                <a:gd name="T68" fmla="*/ 85 w 141"/>
                <a:gd name="T69" fmla="*/ 56 h 168"/>
                <a:gd name="T70" fmla="*/ 100 w 141"/>
                <a:gd name="T71" fmla="*/ 69 h 168"/>
                <a:gd name="T72" fmla="*/ 97 w 141"/>
                <a:gd name="T73" fmla="*/ 87 h 168"/>
                <a:gd name="T74" fmla="*/ 107 w 141"/>
                <a:gd name="T75" fmla="*/ 89 h 168"/>
                <a:gd name="T76" fmla="*/ 119 w 141"/>
                <a:gd name="T77" fmla="*/ 71 h 168"/>
                <a:gd name="T78" fmla="*/ 123 w 141"/>
                <a:gd name="T79" fmla="*/ 60 h 168"/>
                <a:gd name="T80" fmla="*/ 130 w 141"/>
                <a:gd name="T81" fmla="*/ 57 h 168"/>
                <a:gd name="T82" fmla="*/ 135 w 141"/>
                <a:gd name="T83" fmla="*/ 50 h 168"/>
                <a:gd name="T84" fmla="*/ 139 w 141"/>
                <a:gd name="T85" fmla="*/ 40 h 168"/>
                <a:gd name="T86" fmla="*/ 128 w 141"/>
                <a:gd name="T87" fmla="*/ 41 h 16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1"/>
                <a:gd name="T133" fmla="*/ 0 h 168"/>
                <a:gd name="T134" fmla="*/ 141 w 141"/>
                <a:gd name="T135" fmla="*/ 168 h 16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1" h="168">
                  <a:moveTo>
                    <a:pt x="87" y="81"/>
                  </a:moveTo>
                  <a:cubicBezTo>
                    <a:pt x="84" y="79"/>
                    <a:pt x="82" y="82"/>
                    <a:pt x="78" y="84"/>
                  </a:cubicBezTo>
                  <a:cubicBezTo>
                    <a:pt x="74" y="86"/>
                    <a:pt x="72" y="76"/>
                    <a:pt x="67" y="79"/>
                  </a:cubicBezTo>
                  <a:cubicBezTo>
                    <a:pt x="62" y="83"/>
                    <a:pt x="67" y="85"/>
                    <a:pt x="61" y="89"/>
                  </a:cubicBezTo>
                  <a:cubicBezTo>
                    <a:pt x="56" y="94"/>
                    <a:pt x="58" y="95"/>
                    <a:pt x="52" y="105"/>
                  </a:cubicBezTo>
                  <a:cubicBezTo>
                    <a:pt x="46" y="115"/>
                    <a:pt x="24" y="120"/>
                    <a:pt x="21" y="125"/>
                  </a:cubicBezTo>
                  <a:cubicBezTo>
                    <a:pt x="18" y="131"/>
                    <a:pt x="7" y="135"/>
                    <a:pt x="7" y="139"/>
                  </a:cubicBezTo>
                  <a:cubicBezTo>
                    <a:pt x="7" y="143"/>
                    <a:pt x="0" y="146"/>
                    <a:pt x="4" y="151"/>
                  </a:cubicBezTo>
                  <a:cubicBezTo>
                    <a:pt x="7" y="155"/>
                    <a:pt x="11" y="152"/>
                    <a:pt x="14" y="156"/>
                  </a:cubicBezTo>
                  <a:cubicBezTo>
                    <a:pt x="17" y="159"/>
                    <a:pt x="21" y="156"/>
                    <a:pt x="22" y="159"/>
                  </a:cubicBezTo>
                  <a:cubicBezTo>
                    <a:pt x="24" y="162"/>
                    <a:pt x="35" y="162"/>
                    <a:pt x="43" y="154"/>
                  </a:cubicBezTo>
                  <a:cubicBezTo>
                    <a:pt x="51" y="147"/>
                    <a:pt x="47" y="143"/>
                    <a:pt x="50" y="141"/>
                  </a:cubicBezTo>
                  <a:cubicBezTo>
                    <a:pt x="54" y="139"/>
                    <a:pt x="54" y="133"/>
                    <a:pt x="56" y="129"/>
                  </a:cubicBezTo>
                  <a:cubicBezTo>
                    <a:pt x="58" y="126"/>
                    <a:pt x="60" y="122"/>
                    <a:pt x="69" y="122"/>
                  </a:cubicBezTo>
                  <a:cubicBezTo>
                    <a:pt x="78" y="122"/>
                    <a:pt x="73" y="120"/>
                    <a:pt x="72" y="116"/>
                  </a:cubicBezTo>
                  <a:cubicBezTo>
                    <a:pt x="72" y="111"/>
                    <a:pt x="80" y="111"/>
                    <a:pt x="80" y="105"/>
                  </a:cubicBezTo>
                  <a:cubicBezTo>
                    <a:pt x="80" y="100"/>
                    <a:pt x="91" y="95"/>
                    <a:pt x="89" y="90"/>
                  </a:cubicBezTo>
                  <a:cubicBezTo>
                    <a:pt x="86" y="86"/>
                    <a:pt x="91" y="84"/>
                    <a:pt x="87" y="81"/>
                  </a:cubicBezTo>
                  <a:close/>
                  <a:moveTo>
                    <a:pt x="15" y="167"/>
                  </a:moveTo>
                  <a:cubicBezTo>
                    <a:pt x="17" y="168"/>
                    <a:pt x="22" y="166"/>
                    <a:pt x="19" y="162"/>
                  </a:cubicBezTo>
                  <a:cubicBezTo>
                    <a:pt x="16" y="158"/>
                    <a:pt x="11" y="166"/>
                    <a:pt x="15" y="167"/>
                  </a:cubicBezTo>
                  <a:close/>
                  <a:moveTo>
                    <a:pt x="128" y="41"/>
                  </a:moveTo>
                  <a:cubicBezTo>
                    <a:pt x="126" y="45"/>
                    <a:pt x="121" y="40"/>
                    <a:pt x="117" y="40"/>
                  </a:cubicBezTo>
                  <a:cubicBezTo>
                    <a:pt x="113" y="40"/>
                    <a:pt x="110" y="37"/>
                    <a:pt x="110" y="33"/>
                  </a:cubicBezTo>
                  <a:cubicBezTo>
                    <a:pt x="110" y="29"/>
                    <a:pt x="109" y="24"/>
                    <a:pt x="105" y="24"/>
                  </a:cubicBezTo>
                  <a:cubicBezTo>
                    <a:pt x="101" y="24"/>
                    <a:pt x="106" y="28"/>
                    <a:pt x="105" y="30"/>
                  </a:cubicBezTo>
                  <a:cubicBezTo>
                    <a:pt x="103" y="32"/>
                    <a:pt x="102" y="28"/>
                    <a:pt x="100" y="28"/>
                  </a:cubicBezTo>
                  <a:cubicBezTo>
                    <a:pt x="98" y="28"/>
                    <a:pt x="96" y="25"/>
                    <a:pt x="96" y="20"/>
                  </a:cubicBezTo>
                  <a:cubicBezTo>
                    <a:pt x="96" y="15"/>
                    <a:pt x="92" y="16"/>
                    <a:pt x="92" y="10"/>
                  </a:cubicBezTo>
                  <a:cubicBezTo>
                    <a:pt x="92" y="4"/>
                    <a:pt x="83" y="0"/>
                    <a:pt x="78" y="0"/>
                  </a:cubicBezTo>
                  <a:cubicBezTo>
                    <a:pt x="73" y="0"/>
                    <a:pt x="79" y="9"/>
                    <a:pt x="81" y="12"/>
                  </a:cubicBezTo>
                  <a:cubicBezTo>
                    <a:pt x="84" y="15"/>
                    <a:pt x="89" y="18"/>
                    <a:pt x="89" y="20"/>
                  </a:cubicBezTo>
                  <a:cubicBezTo>
                    <a:pt x="89" y="22"/>
                    <a:pt x="93" y="28"/>
                    <a:pt x="96" y="29"/>
                  </a:cubicBezTo>
                  <a:cubicBezTo>
                    <a:pt x="99" y="30"/>
                    <a:pt x="94" y="39"/>
                    <a:pt x="94" y="46"/>
                  </a:cubicBezTo>
                  <a:cubicBezTo>
                    <a:pt x="94" y="53"/>
                    <a:pt x="89" y="51"/>
                    <a:pt x="85" y="56"/>
                  </a:cubicBezTo>
                  <a:cubicBezTo>
                    <a:pt x="81" y="60"/>
                    <a:pt x="94" y="65"/>
                    <a:pt x="100" y="69"/>
                  </a:cubicBezTo>
                  <a:cubicBezTo>
                    <a:pt x="105" y="74"/>
                    <a:pt x="95" y="85"/>
                    <a:pt x="97" y="87"/>
                  </a:cubicBezTo>
                  <a:cubicBezTo>
                    <a:pt x="97" y="89"/>
                    <a:pt x="101" y="90"/>
                    <a:pt x="107" y="89"/>
                  </a:cubicBezTo>
                  <a:cubicBezTo>
                    <a:pt x="113" y="87"/>
                    <a:pt x="115" y="75"/>
                    <a:pt x="119" y="71"/>
                  </a:cubicBezTo>
                  <a:cubicBezTo>
                    <a:pt x="123" y="68"/>
                    <a:pt x="121" y="62"/>
                    <a:pt x="123" y="60"/>
                  </a:cubicBezTo>
                  <a:cubicBezTo>
                    <a:pt x="125" y="57"/>
                    <a:pt x="128" y="57"/>
                    <a:pt x="130" y="57"/>
                  </a:cubicBezTo>
                  <a:cubicBezTo>
                    <a:pt x="133" y="57"/>
                    <a:pt x="132" y="50"/>
                    <a:pt x="135" y="50"/>
                  </a:cubicBezTo>
                  <a:cubicBezTo>
                    <a:pt x="139" y="50"/>
                    <a:pt x="137" y="46"/>
                    <a:pt x="139" y="40"/>
                  </a:cubicBezTo>
                  <a:cubicBezTo>
                    <a:pt x="141" y="35"/>
                    <a:pt x="130" y="37"/>
                    <a:pt x="128" y="4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57" name="Freeform 152"/>
            <p:cNvSpPr>
              <a:spLocks noEditPoints="1" noChangeArrowheads="1"/>
            </p:cNvSpPr>
            <p:nvPr/>
          </p:nvSpPr>
          <p:spPr bwMode="auto">
            <a:xfrm>
              <a:off x="7448575" y="2830516"/>
              <a:ext cx="58738" cy="53975"/>
            </a:xfrm>
            <a:custGeom>
              <a:avLst/>
              <a:gdLst>
                <a:gd name="T0" fmla="*/ 4 w 31"/>
                <a:gd name="T1" fmla="*/ 24 h 28"/>
                <a:gd name="T2" fmla="*/ 17 w 31"/>
                <a:gd name="T3" fmla="*/ 20 h 28"/>
                <a:gd name="T4" fmla="*/ 4 w 31"/>
                <a:gd name="T5" fmla="*/ 24 h 28"/>
                <a:gd name="T6" fmla="*/ 20 w 31"/>
                <a:gd name="T7" fmla="*/ 10 h 28"/>
                <a:gd name="T8" fmla="*/ 31 w 31"/>
                <a:gd name="T9" fmla="*/ 4 h 28"/>
                <a:gd name="T10" fmla="*/ 20 w 31"/>
                <a:gd name="T11" fmla="*/ 10 h 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28"/>
                <a:gd name="T20" fmla="*/ 31 w 31"/>
                <a:gd name="T21" fmla="*/ 28 h 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28">
                  <a:moveTo>
                    <a:pt x="4" y="24"/>
                  </a:moveTo>
                  <a:cubicBezTo>
                    <a:pt x="8" y="28"/>
                    <a:pt x="17" y="27"/>
                    <a:pt x="17" y="20"/>
                  </a:cubicBezTo>
                  <a:cubicBezTo>
                    <a:pt x="17" y="13"/>
                    <a:pt x="0" y="20"/>
                    <a:pt x="4" y="24"/>
                  </a:cubicBezTo>
                  <a:close/>
                  <a:moveTo>
                    <a:pt x="20" y="10"/>
                  </a:moveTo>
                  <a:cubicBezTo>
                    <a:pt x="22" y="11"/>
                    <a:pt x="31" y="8"/>
                    <a:pt x="31" y="4"/>
                  </a:cubicBezTo>
                  <a:cubicBezTo>
                    <a:pt x="31" y="0"/>
                    <a:pt x="15" y="9"/>
                    <a:pt x="20" y="1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58" name="Freeform 153"/>
            <p:cNvSpPr>
              <a:spLocks noChangeArrowheads="1"/>
            </p:cNvSpPr>
            <p:nvPr/>
          </p:nvSpPr>
          <p:spPr bwMode="auto">
            <a:xfrm>
              <a:off x="4773629" y="1484314"/>
              <a:ext cx="309564" cy="195264"/>
            </a:xfrm>
            <a:custGeom>
              <a:avLst/>
              <a:gdLst>
                <a:gd name="T0" fmla="*/ 161 w 162"/>
                <a:gd name="T1" fmla="*/ 64 h 102"/>
                <a:gd name="T2" fmla="*/ 151 w 162"/>
                <a:gd name="T3" fmla="*/ 61 h 102"/>
                <a:gd name="T4" fmla="*/ 139 w 162"/>
                <a:gd name="T5" fmla="*/ 53 h 102"/>
                <a:gd name="T6" fmla="*/ 126 w 162"/>
                <a:gd name="T7" fmla="*/ 45 h 102"/>
                <a:gd name="T8" fmla="*/ 115 w 162"/>
                <a:gd name="T9" fmla="*/ 37 h 102"/>
                <a:gd name="T10" fmla="*/ 110 w 162"/>
                <a:gd name="T11" fmla="*/ 28 h 102"/>
                <a:gd name="T12" fmla="*/ 105 w 162"/>
                <a:gd name="T13" fmla="*/ 20 h 102"/>
                <a:gd name="T14" fmla="*/ 88 w 162"/>
                <a:gd name="T15" fmla="*/ 18 h 102"/>
                <a:gd name="T16" fmla="*/ 84 w 162"/>
                <a:gd name="T17" fmla="*/ 6 h 102"/>
                <a:gd name="T18" fmla="*/ 76 w 162"/>
                <a:gd name="T19" fmla="*/ 3 h 102"/>
                <a:gd name="T20" fmla="*/ 68 w 162"/>
                <a:gd name="T21" fmla="*/ 1 h 102"/>
                <a:gd name="T22" fmla="*/ 63 w 162"/>
                <a:gd name="T23" fmla="*/ 4 h 102"/>
                <a:gd name="T24" fmla="*/ 59 w 162"/>
                <a:gd name="T25" fmla="*/ 8 h 102"/>
                <a:gd name="T26" fmla="*/ 51 w 162"/>
                <a:gd name="T27" fmla="*/ 14 h 102"/>
                <a:gd name="T28" fmla="*/ 47 w 162"/>
                <a:gd name="T29" fmla="*/ 19 h 102"/>
                <a:gd name="T30" fmla="*/ 39 w 162"/>
                <a:gd name="T31" fmla="*/ 17 h 102"/>
                <a:gd name="T32" fmla="*/ 31 w 162"/>
                <a:gd name="T33" fmla="*/ 15 h 102"/>
                <a:gd name="T34" fmla="*/ 17 w 162"/>
                <a:gd name="T35" fmla="*/ 5 h 102"/>
                <a:gd name="T36" fmla="*/ 6 w 162"/>
                <a:gd name="T37" fmla="*/ 11 h 102"/>
                <a:gd name="T38" fmla="*/ 11 w 162"/>
                <a:gd name="T39" fmla="*/ 9 h 102"/>
                <a:gd name="T40" fmla="*/ 20 w 162"/>
                <a:gd name="T41" fmla="*/ 19 h 102"/>
                <a:gd name="T42" fmla="*/ 25 w 162"/>
                <a:gd name="T43" fmla="*/ 26 h 102"/>
                <a:gd name="T44" fmla="*/ 14 w 162"/>
                <a:gd name="T45" fmla="*/ 28 h 102"/>
                <a:gd name="T46" fmla="*/ 3 w 162"/>
                <a:gd name="T47" fmla="*/ 28 h 102"/>
                <a:gd name="T48" fmla="*/ 6 w 162"/>
                <a:gd name="T49" fmla="*/ 38 h 102"/>
                <a:gd name="T50" fmla="*/ 6 w 162"/>
                <a:gd name="T51" fmla="*/ 45 h 102"/>
                <a:gd name="T52" fmla="*/ 13 w 162"/>
                <a:gd name="T53" fmla="*/ 47 h 102"/>
                <a:gd name="T54" fmla="*/ 15 w 162"/>
                <a:gd name="T55" fmla="*/ 56 h 102"/>
                <a:gd name="T56" fmla="*/ 15 w 162"/>
                <a:gd name="T57" fmla="*/ 71 h 102"/>
                <a:gd name="T58" fmla="*/ 24 w 162"/>
                <a:gd name="T59" fmla="*/ 70 h 102"/>
                <a:gd name="T60" fmla="*/ 34 w 162"/>
                <a:gd name="T61" fmla="*/ 63 h 102"/>
                <a:gd name="T62" fmla="*/ 42 w 162"/>
                <a:gd name="T63" fmla="*/ 62 h 102"/>
                <a:gd name="T64" fmla="*/ 55 w 162"/>
                <a:gd name="T65" fmla="*/ 62 h 102"/>
                <a:gd name="T66" fmla="*/ 64 w 162"/>
                <a:gd name="T67" fmla="*/ 66 h 102"/>
                <a:gd name="T68" fmla="*/ 69 w 162"/>
                <a:gd name="T69" fmla="*/ 68 h 102"/>
                <a:gd name="T70" fmla="*/ 79 w 162"/>
                <a:gd name="T71" fmla="*/ 71 h 102"/>
                <a:gd name="T72" fmla="*/ 84 w 162"/>
                <a:gd name="T73" fmla="*/ 75 h 102"/>
                <a:gd name="T74" fmla="*/ 91 w 162"/>
                <a:gd name="T75" fmla="*/ 82 h 102"/>
                <a:gd name="T76" fmla="*/ 99 w 162"/>
                <a:gd name="T77" fmla="*/ 83 h 102"/>
                <a:gd name="T78" fmla="*/ 101 w 162"/>
                <a:gd name="T79" fmla="*/ 97 h 102"/>
                <a:gd name="T80" fmla="*/ 104 w 162"/>
                <a:gd name="T81" fmla="*/ 96 h 102"/>
                <a:gd name="T82" fmla="*/ 112 w 162"/>
                <a:gd name="T83" fmla="*/ 99 h 102"/>
                <a:gd name="T84" fmla="*/ 122 w 162"/>
                <a:gd name="T85" fmla="*/ 95 h 102"/>
                <a:gd name="T86" fmla="*/ 138 w 162"/>
                <a:gd name="T87" fmla="*/ 86 h 102"/>
                <a:gd name="T88" fmla="*/ 144 w 162"/>
                <a:gd name="T89" fmla="*/ 75 h 102"/>
                <a:gd name="T90" fmla="*/ 153 w 162"/>
                <a:gd name="T91" fmla="*/ 69 h 102"/>
                <a:gd name="T92" fmla="*/ 162 w 162"/>
                <a:gd name="T93" fmla="*/ 71 h 102"/>
                <a:gd name="T94" fmla="*/ 161 w 162"/>
                <a:gd name="T95" fmla="*/ 64 h 10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62"/>
                <a:gd name="T145" fmla="*/ 0 h 102"/>
                <a:gd name="T146" fmla="*/ 162 w 162"/>
                <a:gd name="T147" fmla="*/ 102 h 10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62" h="102">
                  <a:moveTo>
                    <a:pt x="161" y="64"/>
                  </a:moveTo>
                  <a:cubicBezTo>
                    <a:pt x="161" y="64"/>
                    <a:pt x="153" y="60"/>
                    <a:pt x="151" y="61"/>
                  </a:cubicBezTo>
                  <a:cubicBezTo>
                    <a:pt x="148" y="61"/>
                    <a:pt x="144" y="55"/>
                    <a:pt x="139" y="53"/>
                  </a:cubicBezTo>
                  <a:cubicBezTo>
                    <a:pt x="134" y="51"/>
                    <a:pt x="128" y="48"/>
                    <a:pt x="126" y="45"/>
                  </a:cubicBezTo>
                  <a:cubicBezTo>
                    <a:pt x="124" y="42"/>
                    <a:pt x="116" y="39"/>
                    <a:pt x="115" y="37"/>
                  </a:cubicBezTo>
                  <a:cubicBezTo>
                    <a:pt x="114" y="35"/>
                    <a:pt x="112" y="31"/>
                    <a:pt x="110" y="28"/>
                  </a:cubicBezTo>
                  <a:cubicBezTo>
                    <a:pt x="107" y="25"/>
                    <a:pt x="107" y="21"/>
                    <a:pt x="105" y="20"/>
                  </a:cubicBezTo>
                  <a:cubicBezTo>
                    <a:pt x="103" y="20"/>
                    <a:pt x="88" y="20"/>
                    <a:pt x="88" y="18"/>
                  </a:cubicBezTo>
                  <a:cubicBezTo>
                    <a:pt x="88" y="16"/>
                    <a:pt x="87" y="7"/>
                    <a:pt x="84" y="6"/>
                  </a:cubicBezTo>
                  <a:cubicBezTo>
                    <a:pt x="81" y="6"/>
                    <a:pt x="77" y="5"/>
                    <a:pt x="76" y="3"/>
                  </a:cubicBezTo>
                  <a:cubicBezTo>
                    <a:pt x="74" y="2"/>
                    <a:pt x="69" y="0"/>
                    <a:pt x="68" y="1"/>
                  </a:cubicBezTo>
                  <a:cubicBezTo>
                    <a:pt x="67" y="3"/>
                    <a:pt x="64" y="4"/>
                    <a:pt x="63" y="4"/>
                  </a:cubicBezTo>
                  <a:cubicBezTo>
                    <a:pt x="62" y="4"/>
                    <a:pt x="62" y="8"/>
                    <a:pt x="59" y="8"/>
                  </a:cubicBezTo>
                  <a:cubicBezTo>
                    <a:pt x="56" y="8"/>
                    <a:pt x="51" y="12"/>
                    <a:pt x="51" y="14"/>
                  </a:cubicBezTo>
                  <a:cubicBezTo>
                    <a:pt x="51" y="16"/>
                    <a:pt x="51" y="20"/>
                    <a:pt x="47" y="19"/>
                  </a:cubicBezTo>
                  <a:cubicBezTo>
                    <a:pt x="45" y="19"/>
                    <a:pt x="42" y="19"/>
                    <a:pt x="39" y="17"/>
                  </a:cubicBezTo>
                  <a:cubicBezTo>
                    <a:pt x="38" y="18"/>
                    <a:pt x="35" y="20"/>
                    <a:pt x="31" y="15"/>
                  </a:cubicBezTo>
                  <a:cubicBezTo>
                    <a:pt x="27" y="10"/>
                    <a:pt x="21" y="5"/>
                    <a:pt x="17" y="5"/>
                  </a:cubicBezTo>
                  <a:cubicBezTo>
                    <a:pt x="14" y="5"/>
                    <a:pt x="3" y="5"/>
                    <a:pt x="6" y="11"/>
                  </a:cubicBezTo>
                  <a:cubicBezTo>
                    <a:pt x="7" y="10"/>
                    <a:pt x="8" y="9"/>
                    <a:pt x="11" y="9"/>
                  </a:cubicBezTo>
                  <a:cubicBezTo>
                    <a:pt x="19" y="10"/>
                    <a:pt x="15" y="19"/>
                    <a:pt x="20" y="19"/>
                  </a:cubicBezTo>
                  <a:cubicBezTo>
                    <a:pt x="24" y="20"/>
                    <a:pt x="29" y="26"/>
                    <a:pt x="25" y="26"/>
                  </a:cubicBezTo>
                  <a:cubicBezTo>
                    <a:pt x="21" y="26"/>
                    <a:pt x="18" y="30"/>
                    <a:pt x="14" y="28"/>
                  </a:cubicBezTo>
                  <a:cubicBezTo>
                    <a:pt x="10" y="27"/>
                    <a:pt x="5" y="24"/>
                    <a:pt x="3" y="28"/>
                  </a:cubicBezTo>
                  <a:cubicBezTo>
                    <a:pt x="2" y="33"/>
                    <a:pt x="0" y="38"/>
                    <a:pt x="6" y="38"/>
                  </a:cubicBezTo>
                  <a:cubicBezTo>
                    <a:pt x="11" y="37"/>
                    <a:pt x="10" y="41"/>
                    <a:pt x="6" y="45"/>
                  </a:cubicBezTo>
                  <a:cubicBezTo>
                    <a:pt x="3" y="48"/>
                    <a:pt x="12" y="44"/>
                    <a:pt x="13" y="47"/>
                  </a:cubicBezTo>
                  <a:cubicBezTo>
                    <a:pt x="13" y="51"/>
                    <a:pt x="16" y="51"/>
                    <a:pt x="15" y="56"/>
                  </a:cubicBezTo>
                  <a:cubicBezTo>
                    <a:pt x="14" y="60"/>
                    <a:pt x="15" y="66"/>
                    <a:pt x="15" y="71"/>
                  </a:cubicBezTo>
                  <a:cubicBezTo>
                    <a:pt x="19" y="71"/>
                    <a:pt x="23" y="71"/>
                    <a:pt x="24" y="70"/>
                  </a:cubicBezTo>
                  <a:cubicBezTo>
                    <a:pt x="26" y="67"/>
                    <a:pt x="31" y="63"/>
                    <a:pt x="34" y="63"/>
                  </a:cubicBezTo>
                  <a:cubicBezTo>
                    <a:pt x="37" y="63"/>
                    <a:pt x="41" y="64"/>
                    <a:pt x="42" y="62"/>
                  </a:cubicBezTo>
                  <a:cubicBezTo>
                    <a:pt x="44" y="59"/>
                    <a:pt x="54" y="60"/>
                    <a:pt x="55" y="62"/>
                  </a:cubicBezTo>
                  <a:cubicBezTo>
                    <a:pt x="57" y="64"/>
                    <a:pt x="62" y="66"/>
                    <a:pt x="64" y="66"/>
                  </a:cubicBezTo>
                  <a:cubicBezTo>
                    <a:pt x="65" y="66"/>
                    <a:pt x="66" y="69"/>
                    <a:pt x="69" y="68"/>
                  </a:cubicBezTo>
                  <a:cubicBezTo>
                    <a:pt x="72" y="68"/>
                    <a:pt x="79" y="69"/>
                    <a:pt x="79" y="71"/>
                  </a:cubicBezTo>
                  <a:cubicBezTo>
                    <a:pt x="79" y="73"/>
                    <a:pt x="81" y="75"/>
                    <a:pt x="84" y="75"/>
                  </a:cubicBezTo>
                  <a:cubicBezTo>
                    <a:pt x="86" y="75"/>
                    <a:pt x="89" y="82"/>
                    <a:pt x="91" y="82"/>
                  </a:cubicBezTo>
                  <a:cubicBezTo>
                    <a:pt x="94" y="81"/>
                    <a:pt x="99" y="81"/>
                    <a:pt x="99" y="83"/>
                  </a:cubicBezTo>
                  <a:cubicBezTo>
                    <a:pt x="99" y="84"/>
                    <a:pt x="100" y="92"/>
                    <a:pt x="101" y="97"/>
                  </a:cubicBezTo>
                  <a:cubicBezTo>
                    <a:pt x="102" y="96"/>
                    <a:pt x="103" y="96"/>
                    <a:pt x="104" y="96"/>
                  </a:cubicBezTo>
                  <a:cubicBezTo>
                    <a:pt x="105" y="97"/>
                    <a:pt x="111" y="96"/>
                    <a:pt x="112" y="99"/>
                  </a:cubicBezTo>
                  <a:cubicBezTo>
                    <a:pt x="113" y="102"/>
                    <a:pt x="122" y="100"/>
                    <a:pt x="122" y="95"/>
                  </a:cubicBezTo>
                  <a:cubicBezTo>
                    <a:pt x="121" y="90"/>
                    <a:pt x="136" y="90"/>
                    <a:pt x="138" y="86"/>
                  </a:cubicBezTo>
                  <a:cubicBezTo>
                    <a:pt x="139" y="81"/>
                    <a:pt x="141" y="73"/>
                    <a:pt x="144" y="75"/>
                  </a:cubicBezTo>
                  <a:cubicBezTo>
                    <a:pt x="148" y="76"/>
                    <a:pt x="150" y="69"/>
                    <a:pt x="153" y="69"/>
                  </a:cubicBezTo>
                  <a:cubicBezTo>
                    <a:pt x="156" y="70"/>
                    <a:pt x="158" y="72"/>
                    <a:pt x="162" y="71"/>
                  </a:cubicBezTo>
                  <a:lnTo>
                    <a:pt x="161" y="64"/>
                  </a:ln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59" name="Freeform 154"/>
            <p:cNvSpPr>
              <a:spLocks noChangeArrowheads="1"/>
            </p:cNvSpPr>
            <p:nvPr/>
          </p:nvSpPr>
          <p:spPr bwMode="auto">
            <a:xfrm>
              <a:off x="4586303" y="1554163"/>
              <a:ext cx="425451" cy="360363"/>
            </a:xfrm>
            <a:custGeom>
              <a:avLst/>
              <a:gdLst>
                <a:gd name="T0" fmla="*/ 217 w 223"/>
                <a:gd name="T1" fmla="*/ 162 h 188"/>
                <a:gd name="T2" fmla="*/ 212 w 223"/>
                <a:gd name="T3" fmla="*/ 150 h 188"/>
                <a:gd name="T4" fmla="*/ 200 w 223"/>
                <a:gd name="T5" fmla="*/ 140 h 188"/>
                <a:gd name="T6" fmla="*/ 192 w 223"/>
                <a:gd name="T7" fmla="*/ 130 h 188"/>
                <a:gd name="T8" fmla="*/ 204 w 223"/>
                <a:gd name="T9" fmla="*/ 114 h 188"/>
                <a:gd name="T10" fmla="*/ 193 w 223"/>
                <a:gd name="T11" fmla="*/ 108 h 188"/>
                <a:gd name="T12" fmla="*/ 191 w 223"/>
                <a:gd name="T13" fmla="*/ 95 h 188"/>
                <a:gd name="T14" fmla="*/ 191 w 223"/>
                <a:gd name="T15" fmla="*/ 83 h 188"/>
                <a:gd name="T16" fmla="*/ 192 w 223"/>
                <a:gd name="T17" fmla="*/ 74 h 188"/>
                <a:gd name="T18" fmla="*/ 197 w 223"/>
                <a:gd name="T19" fmla="*/ 65 h 188"/>
                <a:gd name="T20" fmla="*/ 199 w 223"/>
                <a:gd name="T21" fmla="*/ 60 h 188"/>
                <a:gd name="T22" fmla="*/ 197 w 223"/>
                <a:gd name="T23" fmla="*/ 46 h 188"/>
                <a:gd name="T24" fmla="*/ 189 w 223"/>
                <a:gd name="T25" fmla="*/ 45 h 188"/>
                <a:gd name="T26" fmla="*/ 182 w 223"/>
                <a:gd name="T27" fmla="*/ 38 h 188"/>
                <a:gd name="T28" fmla="*/ 177 w 223"/>
                <a:gd name="T29" fmla="*/ 34 h 188"/>
                <a:gd name="T30" fmla="*/ 167 w 223"/>
                <a:gd name="T31" fmla="*/ 31 h 188"/>
                <a:gd name="T32" fmla="*/ 162 w 223"/>
                <a:gd name="T33" fmla="*/ 29 h 188"/>
                <a:gd name="T34" fmla="*/ 153 w 223"/>
                <a:gd name="T35" fmla="*/ 25 h 188"/>
                <a:gd name="T36" fmla="*/ 140 w 223"/>
                <a:gd name="T37" fmla="*/ 25 h 188"/>
                <a:gd name="T38" fmla="*/ 132 w 223"/>
                <a:gd name="T39" fmla="*/ 26 h 188"/>
                <a:gd name="T40" fmla="*/ 122 w 223"/>
                <a:gd name="T41" fmla="*/ 33 h 188"/>
                <a:gd name="T42" fmla="*/ 113 w 223"/>
                <a:gd name="T43" fmla="*/ 34 h 188"/>
                <a:gd name="T44" fmla="*/ 113 w 223"/>
                <a:gd name="T45" fmla="*/ 40 h 188"/>
                <a:gd name="T46" fmla="*/ 88 w 223"/>
                <a:gd name="T47" fmla="*/ 46 h 188"/>
                <a:gd name="T48" fmla="*/ 68 w 223"/>
                <a:gd name="T49" fmla="*/ 33 h 188"/>
                <a:gd name="T50" fmla="*/ 54 w 223"/>
                <a:gd name="T51" fmla="*/ 20 h 188"/>
                <a:gd name="T52" fmla="*/ 46 w 223"/>
                <a:gd name="T53" fmla="*/ 14 h 188"/>
                <a:gd name="T54" fmla="*/ 44 w 223"/>
                <a:gd name="T55" fmla="*/ 4 h 188"/>
                <a:gd name="T56" fmla="*/ 21 w 223"/>
                <a:gd name="T57" fmla="*/ 14 h 188"/>
                <a:gd name="T58" fmla="*/ 13 w 223"/>
                <a:gd name="T59" fmla="*/ 9 h 188"/>
                <a:gd name="T60" fmla="*/ 7 w 223"/>
                <a:gd name="T61" fmla="*/ 1 h 188"/>
                <a:gd name="T62" fmla="*/ 3 w 223"/>
                <a:gd name="T63" fmla="*/ 6 h 188"/>
                <a:gd name="T64" fmla="*/ 3 w 223"/>
                <a:gd name="T65" fmla="*/ 16 h 188"/>
                <a:gd name="T66" fmla="*/ 3 w 223"/>
                <a:gd name="T67" fmla="*/ 28 h 188"/>
                <a:gd name="T68" fmla="*/ 9 w 223"/>
                <a:gd name="T69" fmla="*/ 37 h 188"/>
                <a:gd name="T70" fmla="*/ 13 w 223"/>
                <a:gd name="T71" fmla="*/ 46 h 188"/>
                <a:gd name="T72" fmla="*/ 19 w 223"/>
                <a:gd name="T73" fmla="*/ 52 h 188"/>
                <a:gd name="T74" fmla="*/ 23 w 223"/>
                <a:gd name="T75" fmla="*/ 56 h 188"/>
                <a:gd name="T76" fmla="*/ 22 w 223"/>
                <a:gd name="T77" fmla="*/ 63 h 188"/>
                <a:gd name="T78" fmla="*/ 17 w 223"/>
                <a:gd name="T79" fmla="*/ 72 h 188"/>
                <a:gd name="T80" fmla="*/ 19 w 223"/>
                <a:gd name="T81" fmla="*/ 82 h 188"/>
                <a:gd name="T82" fmla="*/ 24 w 223"/>
                <a:gd name="T83" fmla="*/ 88 h 188"/>
                <a:gd name="T84" fmla="*/ 37 w 223"/>
                <a:gd name="T85" fmla="*/ 97 h 188"/>
                <a:gd name="T86" fmla="*/ 42 w 223"/>
                <a:gd name="T87" fmla="*/ 103 h 188"/>
                <a:gd name="T88" fmla="*/ 41 w 223"/>
                <a:gd name="T89" fmla="*/ 111 h 188"/>
                <a:gd name="T90" fmla="*/ 45 w 223"/>
                <a:gd name="T91" fmla="*/ 119 h 188"/>
                <a:gd name="T92" fmla="*/ 51 w 223"/>
                <a:gd name="T93" fmla="*/ 127 h 188"/>
                <a:gd name="T94" fmla="*/ 54 w 223"/>
                <a:gd name="T95" fmla="*/ 127 h 188"/>
                <a:gd name="T96" fmla="*/ 59 w 223"/>
                <a:gd name="T97" fmla="*/ 126 h 188"/>
                <a:gd name="T98" fmla="*/ 67 w 223"/>
                <a:gd name="T99" fmla="*/ 125 h 188"/>
                <a:gd name="T100" fmla="*/ 79 w 223"/>
                <a:gd name="T101" fmla="*/ 143 h 188"/>
                <a:gd name="T102" fmla="*/ 85 w 223"/>
                <a:gd name="T103" fmla="*/ 153 h 188"/>
                <a:gd name="T104" fmla="*/ 99 w 223"/>
                <a:gd name="T105" fmla="*/ 160 h 188"/>
                <a:gd name="T106" fmla="*/ 125 w 223"/>
                <a:gd name="T107" fmla="*/ 170 h 188"/>
                <a:gd name="T108" fmla="*/ 143 w 223"/>
                <a:gd name="T109" fmla="*/ 165 h 188"/>
                <a:gd name="T110" fmla="*/ 151 w 223"/>
                <a:gd name="T111" fmla="*/ 180 h 188"/>
                <a:gd name="T112" fmla="*/ 191 w 223"/>
                <a:gd name="T113" fmla="*/ 187 h 188"/>
                <a:gd name="T114" fmla="*/ 202 w 223"/>
                <a:gd name="T115" fmla="*/ 188 h 188"/>
                <a:gd name="T116" fmla="*/ 202 w 223"/>
                <a:gd name="T117" fmla="*/ 185 h 188"/>
                <a:gd name="T118" fmla="*/ 209 w 223"/>
                <a:gd name="T119" fmla="*/ 174 h 188"/>
                <a:gd name="T120" fmla="*/ 220 w 223"/>
                <a:gd name="T121" fmla="*/ 171 h 188"/>
                <a:gd name="T122" fmla="*/ 217 w 223"/>
                <a:gd name="T123" fmla="*/ 162 h 1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23"/>
                <a:gd name="T187" fmla="*/ 0 h 188"/>
                <a:gd name="T188" fmla="*/ 223 w 223"/>
                <a:gd name="T189" fmla="*/ 188 h 18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23" h="188">
                  <a:moveTo>
                    <a:pt x="217" y="162"/>
                  </a:moveTo>
                  <a:cubicBezTo>
                    <a:pt x="214" y="161"/>
                    <a:pt x="217" y="152"/>
                    <a:pt x="212" y="150"/>
                  </a:cubicBezTo>
                  <a:cubicBezTo>
                    <a:pt x="206" y="148"/>
                    <a:pt x="201" y="144"/>
                    <a:pt x="200" y="140"/>
                  </a:cubicBezTo>
                  <a:cubicBezTo>
                    <a:pt x="199" y="136"/>
                    <a:pt x="192" y="133"/>
                    <a:pt x="192" y="130"/>
                  </a:cubicBezTo>
                  <a:cubicBezTo>
                    <a:pt x="193" y="128"/>
                    <a:pt x="206" y="119"/>
                    <a:pt x="204" y="114"/>
                  </a:cubicBezTo>
                  <a:cubicBezTo>
                    <a:pt x="202" y="109"/>
                    <a:pt x="194" y="110"/>
                    <a:pt x="193" y="108"/>
                  </a:cubicBezTo>
                  <a:cubicBezTo>
                    <a:pt x="192" y="107"/>
                    <a:pt x="193" y="100"/>
                    <a:pt x="191" y="95"/>
                  </a:cubicBezTo>
                  <a:cubicBezTo>
                    <a:pt x="189" y="91"/>
                    <a:pt x="193" y="86"/>
                    <a:pt x="191" y="83"/>
                  </a:cubicBezTo>
                  <a:cubicBezTo>
                    <a:pt x="189" y="81"/>
                    <a:pt x="192" y="75"/>
                    <a:pt x="192" y="74"/>
                  </a:cubicBezTo>
                  <a:cubicBezTo>
                    <a:pt x="193" y="72"/>
                    <a:pt x="197" y="69"/>
                    <a:pt x="197" y="65"/>
                  </a:cubicBezTo>
                  <a:cubicBezTo>
                    <a:pt x="197" y="62"/>
                    <a:pt x="198" y="60"/>
                    <a:pt x="199" y="60"/>
                  </a:cubicBezTo>
                  <a:cubicBezTo>
                    <a:pt x="198" y="55"/>
                    <a:pt x="197" y="47"/>
                    <a:pt x="197" y="46"/>
                  </a:cubicBezTo>
                  <a:cubicBezTo>
                    <a:pt x="197" y="44"/>
                    <a:pt x="192" y="44"/>
                    <a:pt x="189" y="45"/>
                  </a:cubicBezTo>
                  <a:cubicBezTo>
                    <a:pt x="187" y="45"/>
                    <a:pt x="184" y="38"/>
                    <a:pt x="182" y="38"/>
                  </a:cubicBezTo>
                  <a:cubicBezTo>
                    <a:pt x="179" y="38"/>
                    <a:pt x="177" y="36"/>
                    <a:pt x="177" y="34"/>
                  </a:cubicBezTo>
                  <a:cubicBezTo>
                    <a:pt x="177" y="32"/>
                    <a:pt x="170" y="31"/>
                    <a:pt x="167" y="31"/>
                  </a:cubicBezTo>
                  <a:cubicBezTo>
                    <a:pt x="164" y="32"/>
                    <a:pt x="163" y="29"/>
                    <a:pt x="162" y="29"/>
                  </a:cubicBezTo>
                  <a:cubicBezTo>
                    <a:pt x="160" y="29"/>
                    <a:pt x="155" y="27"/>
                    <a:pt x="153" y="25"/>
                  </a:cubicBezTo>
                  <a:cubicBezTo>
                    <a:pt x="152" y="23"/>
                    <a:pt x="142" y="22"/>
                    <a:pt x="140" y="25"/>
                  </a:cubicBezTo>
                  <a:cubicBezTo>
                    <a:pt x="139" y="27"/>
                    <a:pt x="135" y="26"/>
                    <a:pt x="132" y="26"/>
                  </a:cubicBezTo>
                  <a:cubicBezTo>
                    <a:pt x="129" y="26"/>
                    <a:pt x="124" y="30"/>
                    <a:pt x="122" y="33"/>
                  </a:cubicBezTo>
                  <a:cubicBezTo>
                    <a:pt x="121" y="34"/>
                    <a:pt x="117" y="34"/>
                    <a:pt x="113" y="34"/>
                  </a:cubicBezTo>
                  <a:cubicBezTo>
                    <a:pt x="113" y="37"/>
                    <a:pt x="113" y="39"/>
                    <a:pt x="113" y="40"/>
                  </a:cubicBezTo>
                  <a:cubicBezTo>
                    <a:pt x="111" y="43"/>
                    <a:pt x="98" y="45"/>
                    <a:pt x="88" y="46"/>
                  </a:cubicBezTo>
                  <a:cubicBezTo>
                    <a:pt x="79" y="46"/>
                    <a:pt x="78" y="33"/>
                    <a:pt x="68" y="33"/>
                  </a:cubicBezTo>
                  <a:cubicBezTo>
                    <a:pt x="60" y="33"/>
                    <a:pt x="54" y="26"/>
                    <a:pt x="54" y="20"/>
                  </a:cubicBezTo>
                  <a:cubicBezTo>
                    <a:pt x="50" y="18"/>
                    <a:pt x="45" y="15"/>
                    <a:pt x="46" y="14"/>
                  </a:cubicBezTo>
                  <a:cubicBezTo>
                    <a:pt x="47" y="12"/>
                    <a:pt x="49" y="1"/>
                    <a:pt x="44" y="4"/>
                  </a:cubicBezTo>
                  <a:cubicBezTo>
                    <a:pt x="38" y="6"/>
                    <a:pt x="31" y="15"/>
                    <a:pt x="21" y="14"/>
                  </a:cubicBezTo>
                  <a:cubicBezTo>
                    <a:pt x="11" y="12"/>
                    <a:pt x="18" y="11"/>
                    <a:pt x="13" y="9"/>
                  </a:cubicBezTo>
                  <a:cubicBezTo>
                    <a:pt x="9" y="7"/>
                    <a:pt x="12" y="2"/>
                    <a:pt x="7" y="1"/>
                  </a:cubicBezTo>
                  <a:cubicBezTo>
                    <a:pt x="2" y="0"/>
                    <a:pt x="5" y="6"/>
                    <a:pt x="3" y="6"/>
                  </a:cubicBezTo>
                  <a:cubicBezTo>
                    <a:pt x="0" y="6"/>
                    <a:pt x="2" y="14"/>
                    <a:pt x="3" y="16"/>
                  </a:cubicBezTo>
                  <a:cubicBezTo>
                    <a:pt x="4" y="18"/>
                    <a:pt x="1" y="27"/>
                    <a:pt x="3" y="28"/>
                  </a:cubicBezTo>
                  <a:cubicBezTo>
                    <a:pt x="5" y="28"/>
                    <a:pt x="9" y="35"/>
                    <a:pt x="9" y="37"/>
                  </a:cubicBezTo>
                  <a:cubicBezTo>
                    <a:pt x="8" y="38"/>
                    <a:pt x="13" y="43"/>
                    <a:pt x="13" y="46"/>
                  </a:cubicBezTo>
                  <a:cubicBezTo>
                    <a:pt x="13" y="49"/>
                    <a:pt x="17" y="52"/>
                    <a:pt x="19" y="52"/>
                  </a:cubicBezTo>
                  <a:cubicBezTo>
                    <a:pt x="21" y="52"/>
                    <a:pt x="24" y="54"/>
                    <a:pt x="23" y="56"/>
                  </a:cubicBezTo>
                  <a:cubicBezTo>
                    <a:pt x="22" y="59"/>
                    <a:pt x="25" y="63"/>
                    <a:pt x="22" y="63"/>
                  </a:cubicBezTo>
                  <a:cubicBezTo>
                    <a:pt x="19" y="63"/>
                    <a:pt x="20" y="71"/>
                    <a:pt x="17" y="72"/>
                  </a:cubicBezTo>
                  <a:cubicBezTo>
                    <a:pt x="15" y="73"/>
                    <a:pt x="17" y="81"/>
                    <a:pt x="19" y="82"/>
                  </a:cubicBezTo>
                  <a:cubicBezTo>
                    <a:pt x="21" y="83"/>
                    <a:pt x="25" y="85"/>
                    <a:pt x="24" y="88"/>
                  </a:cubicBezTo>
                  <a:cubicBezTo>
                    <a:pt x="24" y="91"/>
                    <a:pt x="34" y="96"/>
                    <a:pt x="37" y="97"/>
                  </a:cubicBezTo>
                  <a:cubicBezTo>
                    <a:pt x="40" y="97"/>
                    <a:pt x="40" y="102"/>
                    <a:pt x="42" y="103"/>
                  </a:cubicBezTo>
                  <a:cubicBezTo>
                    <a:pt x="44" y="105"/>
                    <a:pt x="41" y="109"/>
                    <a:pt x="41" y="111"/>
                  </a:cubicBezTo>
                  <a:cubicBezTo>
                    <a:pt x="42" y="113"/>
                    <a:pt x="46" y="115"/>
                    <a:pt x="45" y="119"/>
                  </a:cubicBezTo>
                  <a:cubicBezTo>
                    <a:pt x="45" y="121"/>
                    <a:pt x="48" y="124"/>
                    <a:pt x="51" y="127"/>
                  </a:cubicBezTo>
                  <a:cubicBezTo>
                    <a:pt x="52" y="127"/>
                    <a:pt x="53" y="127"/>
                    <a:pt x="54" y="127"/>
                  </a:cubicBezTo>
                  <a:cubicBezTo>
                    <a:pt x="57" y="127"/>
                    <a:pt x="57" y="124"/>
                    <a:pt x="59" y="126"/>
                  </a:cubicBezTo>
                  <a:cubicBezTo>
                    <a:pt x="62" y="128"/>
                    <a:pt x="65" y="126"/>
                    <a:pt x="67" y="125"/>
                  </a:cubicBezTo>
                  <a:cubicBezTo>
                    <a:pt x="70" y="125"/>
                    <a:pt x="76" y="137"/>
                    <a:pt x="79" y="143"/>
                  </a:cubicBezTo>
                  <a:cubicBezTo>
                    <a:pt x="82" y="149"/>
                    <a:pt x="81" y="151"/>
                    <a:pt x="85" y="153"/>
                  </a:cubicBezTo>
                  <a:cubicBezTo>
                    <a:pt x="89" y="156"/>
                    <a:pt x="93" y="155"/>
                    <a:pt x="99" y="160"/>
                  </a:cubicBezTo>
                  <a:cubicBezTo>
                    <a:pt x="104" y="166"/>
                    <a:pt x="119" y="170"/>
                    <a:pt x="125" y="170"/>
                  </a:cubicBezTo>
                  <a:cubicBezTo>
                    <a:pt x="131" y="170"/>
                    <a:pt x="135" y="164"/>
                    <a:pt x="143" y="165"/>
                  </a:cubicBezTo>
                  <a:cubicBezTo>
                    <a:pt x="150" y="167"/>
                    <a:pt x="149" y="176"/>
                    <a:pt x="151" y="180"/>
                  </a:cubicBezTo>
                  <a:cubicBezTo>
                    <a:pt x="154" y="183"/>
                    <a:pt x="185" y="186"/>
                    <a:pt x="191" y="187"/>
                  </a:cubicBezTo>
                  <a:cubicBezTo>
                    <a:pt x="193" y="188"/>
                    <a:pt x="197" y="188"/>
                    <a:pt x="202" y="188"/>
                  </a:cubicBezTo>
                  <a:cubicBezTo>
                    <a:pt x="202" y="187"/>
                    <a:pt x="202" y="186"/>
                    <a:pt x="202" y="185"/>
                  </a:cubicBezTo>
                  <a:cubicBezTo>
                    <a:pt x="202" y="180"/>
                    <a:pt x="206" y="176"/>
                    <a:pt x="209" y="174"/>
                  </a:cubicBezTo>
                  <a:cubicBezTo>
                    <a:pt x="213" y="172"/>
                    <a:pt x="216" y="171"/>
                    <a:pt x="220" y="171"/>
                  </a:cubicBezTo>
                  <a:cubicBezTo>
                    <a:pt x="223" y="170"/>
                    <a:pt x="220" y="163"/>
                    <a:pt x="217" y="162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60" name="Freeform 155"/>
            <p:cNvSpPr>
              <a:spLocks noEditPoints="1" noChangeArrowheads="1"/>
            </p:cNvSpPr>
            <p:nvPr/>
          </p:nvSpPr>
          <p:spPr bwMode="auto">
            <a:xfrm>
              <a:off x="4641866" y="1128712"/>
              <a:ext cx="876303" cy="412751"/>
            </a:xfrm>
            <a:custGeom>
              <a:avLst/>
              <a:gdLst>
                <a:gd name="T0" fmla="*/ 444 w 459"/>
                <a:gd name="T1" fmla="*/ 89 h 216"/>
                <a:gd name="T2" fmla="*/ 429 w 459"/>
                <a:gd name="T3" fmla="*/ 75 h 216"/>
                <a:gd name="T4" fmla="*/ 399 w 459"/>
                <a:gd name="T5" fmla="*/ 70 h 216"/>
                <a:gd name="T6" fmla="*/ 372 w 459"/>
                <a:gd name="T7" fmla="*/ 51 h 216"/>
                <a:gd name="T8" fmla="*/ 341 w 459"/>
                <a:gd name="T9" fmla="*/ 17 h 216"/>
                <a:gd name="T10" fmla="*/ 310 w 459"/>
                <a:gd name="T11" fmla="*/ 30 h 216"/>
                <a:gd name="T12" fmla="*/ 302 w 459"/>
                <a:gd name="T13" fmla="*/ 21 h 216"/>
                <a:gd name="T14" fmla="*/ 285 w 459"/>
                <a:gd name="T15" fmla="*/ 19 h 216"/>
                <a:gd name="T16" fmla="*/ 277 w 459"/>
                <a:gd name="T17" fmla="*/ 2 h 216"/>
                <a:gd name="T18" fmla="*/ 237 w 459"/>
                <a:gd name="T19" fmla="*/ 10 h 216"/>
                <a:gd name="T20" fmla="*/ 193 w 459"/>
                <a:gd name="T21" fmla="*/ 20 h 216"/>
                <a:gd name="T22" fmla="*/ 170 w 459"/>
                <a:gd name="T23" fmla="*/ 31 h 216"/>
                <a:gd name="T24" fmla="*/ 166 w 459"/>
                <a:gd name="T25" fmla="*/ 46 h 216"/>
                <a:gd name="T26" fmla="*/ 170 w 459"/>
                <a:gd name="T27" fmla="*/ 61 h 216"/>
                <a:gd name="T28" fmla="*/ 158 w 459"/>
                <a:gd name="T29" fmla="*/ 69 h 216"/>
                <a:gd name="T30" fmla="*/ 141 w 459"/>
                <a:gd name="T31" fmla="*/ 68 h 216"/>
                <a:gd name="T32" fmla="*/ 112 w 459"/>
                <a:gd name="T33" fmla="*/ 70 h 216"/>
                <a:gd name="T34" fmla="*/ 92 w 459"/>
                <a:gd name="T35" fmla="*/ 70 h 216"/>
                <a:gd name="T36" fmla="*/ 62 w 459"/>
                <a:gd name="T37" fmla="*/ 58 h 216"/>
                <a:gd name="T38" fmla="*/ 35 w 459"/>
                <a:gd name="T39" fmla="*/ 66 h 216"/>
                <a:gd name="T40" fmla="*/ 25 w 459"/>
                <a:gd name="T41" fmla="*/ 84 h 216"/>
                <a:gd name="T42" fmla="*/ 4 w 459"/>
                <a:gd name="T43" fmla="*/ 88 h 216"/>
                <a:gd name="T44" fmla="*/ 1 w 459"/>
                <a:gd name="T45" fmla="*/ 104 h 216"/>
                <a:gd name="T46" fmla="*/ 17 w 459"/>
                <a:gd name="T47" fmla="*/ 114 h 216"/>
                <a:gd name="T48" fmla="*/ 28 w 459"/>
                <a:gd name="T49" fmla="*/ 134 h 216"/>
                <a:gd name="T50" fmla="*/ 58 w 459"/>
                <a:gd name="T51" fmla="*/ 127 h 216"/>
                <a:gd name="T52" fmla="*/ 65 w 459"/>
                <a:gd name="T53" fmla="*/ 150 h 216"/>
                <a:gd name="T54" fmla="*/ 44 w 459"/>
                <a:gd name="T55" fmla="*/ 165 h 216"/>
                <a:gd name="T56" fmla="*/ 64 w 459"/>
                <a:gd name="T57" fmla="*/ 185 h 216"/>
                <a:gd name="T58" fmla="*/ 75 w 459"/>
                <a:gd name="T59" fmla="*/ 197 h 216"/>
                <a:gd name="T60" fmla="*/ 108 w 459"/>
                <a:gd name="T61" fmla="*/ 203 h 216"/>
                <a:gd name="T62" fmla="*/ 139 w 459"/>
                <a:gd name="T63" fmla="*/ 144 h 216"/>
                <a:gd name="T64" fmla="*/ 157 w 459"/>
                <a:gd name="T65" fmla="*/ 146 h 216"/>
                <a:gd name="T66" fmla="*/ 191 w 459"/>
                <a:gd name="T67" fmla="*/ 174 h 216"/>
                <a:gd name="T68" fmla="*/ 225 w 459"/>
                <a:gd name="T69" fmla="*/ 192 h 216"/>
                <a:gd name="T70" fmla="*/ 250 w 459"/>
                <a:gd name="T71" fmla="*/ 212 h 216"/>
                <a:gd name="T72" fmla="*/ 274 w 459"/>
                <a:gd name="T73" fmla="*/ 201 h 216"/>
                <a:gd name="T74" fmla="*/ 299 w 459"/>
                <a:gd name="T75" fmla="*/ 187 h 216"/>
                <a:gd name="T76" fmla="*/ 336 w 459"/>
                <a:gd name="T77" fmla="*/ 185 h 216"/>
                <a:gd name="T78" fmla="*/ 385 w 459"/>
                <a:gd name="T79" fmla="*/ 193 h 216"/>
                <a:gd name="T80" fmla="*/ 386 w 459"/>
                <a:gd name="T81" fmla="*/ 167 h 216"/>
                <a:gd name="T82" fmla="*/ 401 w 459"/>
                <a:gd name="T83" fmla="*/ 151 h 216"/>
                <a:gd name="T84" fmla="*/ 416 w 459"/>
                <a:gd name="T85" fmla="*/ 126 h 216"/>
                <a:gd name="T86" fmla="*/ 445 w 459"/>
                <a:gd name="T87" fmla="*/ 123 h 216"/>
                <a:gd name="T88" fmla="*/ 455 w 459"/>
                <a:gd name="T89" fmla="*/ 99 h 216"/>
                <a:gd name="T90" fmla="*/ 171 w 459"/>
                <a:gd name="T91" fmla="*/ 137 h 216"/>
                <a:gd name="T92" fmla="*/ 361 w 459"/>
                <a:gd name="T93" fmla="*/ 136 h 216"/>
                <a:gd name="T94" fmla="*/ 315 w 459"/>
                <a:gd name="T95" fmla="*/ 136 h 216"/>
                <a:gd name="T96" fmla="*/ 361 w 459"/>
                <a:gd name="T97" fmla="*/ 136 h 21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59"/>
                <a:gd name="T148" fmla="*/ 0 h 216"/>
                <a:gd name="T149" fmla="*/ 459 w 459"/>
                <a:gd name="T150" fmla="*/ 216 h 21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59" h="216">
                  <a:moveTo>
                    <a:pt x="457" y="88"/>
                  </a:moveTo>
                  <a:cubicBezTo>
                    <a:pt x="456" y="86"/>
                    <a:pt x="454" y="87"/>
                    <a:pt x="453" y="88"/>
                  </a:cubicBezTo>
                  <a:cubicBezTo>
                    <a:pt x="451" y="89"/>
                    <a:pt x="446" y="89"/>
                    <a:pt x="444" y="89"/>
                  </a:cubicBezTo>
                  <a:cubicBezTo>
                    <a:pt x="442" y="89"/>
                    <a:pt x="438" y="87"/>
                    <a:pt x="438" y="85"/>
                  </a:cubicBezTo>
                  <a:cubicBezTo>
                    <a:pt x="438" y="83"/>
                    <a:pt x="438" y="80"/>
                    <a:pt x="436" y="80"/>
                  </a:cubicBezTo>
                  <a:cubicBezTo>
                    <a:pt x="434" y="80"/>
                    <a:pt x="431" y="79"/>
                    <a:pt x="429" y="75"/>
                  </a:cubicBezTo>
                  <a:cubicBezTo>
                    <a:pt x="427" y="70"/>
                    <a:pt x="424" y="70"/>
                    <a:pt x="421" y="69"/>
                  </a:cubicBezTo>
                  <a:cubicBezTo>
                    <a:pt x="419" y="67"/>
                    <a:pt x="413" y="71"/>
                    <a:pt x="410" y="72"/>
                  </a:cubicBezTo>
                  <a:cubicBezTo>
                    <a:pt x="407" y="73"/>
                    <a:pt x="403" y="71"/>
                    <a:pt x="399" y="70"/>
                  </a:cubicBezTo>
                  <a:cubicBezTo>
                    <a:pt x="396" y="69"/>
                    <a:pt x="394" y="63"/>
                    <a:pt x="390" y="64"/>
                  </a:cubicBezTo>
                  <a:cubicBezTo>
                    <a:pt x="387" y="65"/>
                    <a:pt x="386" y="71"/>
                    <a:pt x="384" y="71"/>
                  </a:cubicBezTo>
                  <a:cubicBezTo>
                    <a:pt x="381" y="71"/>
                    <a:pt x="377" y="58"/>
                    <a:pt x="372" y="51"/>
                  </a:cubicBezTo>
                  <a:cubicBezTo>
                    <a:pt x="367" y="44"/>
                    <a:pt x="359" y="29"/>
                    <a:pt x="351" y="26"/>
                  </a:cubicBezTo>
                  <a:cubicBezTo>
                    <a:pt x="344" y="24"/>
                    <a:pt x="346" y="20"/>
                    <a:pt x="348" y="18"/>
                  </a:cubicBezTo>
                  <a:cubicBezTo>
                    <a:pt x="350" y="16"/>
                    <a:pt x="344" y="15"/>
                    <a:pt x="341" y="17"/>
                  </a:cubicBezTo>
                  <a:cubicBezTo>
                    <a:pt x="338" y="19"/>
                    <a:pt x="334" y="22"/>
                    <a:pt x="330" y="23"/>
                  </a:cubicBezTo>
                  <a:cubicBezTo>
                    <a:pt x="327" y="24"/>
                    <a:pt x="322" y="29"/>
                    <a:pt x="318" y="28"/>
                  </a:cubicBezTo>
                  <a:cubicBezTo>
                    <a:pt x="314" y="27"/>
                    <a:pt x="313" y="33"/>
                    <a:pt x="310" y="30"/>
                  </a:cubicBezTo>
                  <a:cubicBezTo>
                    <a:pt x="307" y="27"/>
                    <a:pt x="314" y="25"/>
                    <a:pt x="314" y="23"/>
                  </a:cubicBezTo>
                  <a:cubicBezTo>
                    <a:pt x="314" y="20"/>
                    <a:pt x="309" y="23"/>
                    <a:pt x="308" y="22"/>
                  </a:cubicBezTo>
                  <a:cubicBezTo>
                    <a:pt x="306" y="20"/>
                    <a:pt x="302" y="19"/>
                    <a:pt x="302" y="21"/>
                  </a:cubicBezTo>
                  <a:cubicBezTo>
                    <a:pt x="302" y="23"/>
                    <a:pt x="299" y="22"/>
                    <a:pt x="299" y="20"/>
                  </a:cubicBezTo>
                  <a:cubicBezTo>
                    <a:pt x="299" y="19"/>
                    <a:pt x="297" y="15"/>
                    <a:pt x="295" y="18"/>
                  </a:cubicBezTo>
                  <a:cubicBezTo>
                    <a:pt x="293" y="20"/>
                    <a:pt x="286" y="21"/>
                    <a:pt x="285" y="19"/>
                  </a:cubicBezTo>
                  <a:cubicBezTo>
                    <a:pt x="283" y="18"/>
                    <a:pt x="286" y="17"/>
                    <a:pt x="286" y="15"/>
                  </a:cubicBezTo>
                  <a:cubicBezTo>
                    <a:pt x="286" y="12"/>
                    <a:pt x="283" y="9"/>
                    <a:pt x="284" y="7"/>
                  </a:cubicBezTo>
                  <a:cubicBezTo>
                    <a:pt x="284" y="4"/>
                    <a:pt x="279" y="1"/>
                    <a:pt x="277" y="2"/>
                  </a:cubicBezTo>
                  <a:cubicBezTo>
                    <a:pt x="274" y="3"/>
                    <a:pt x="271" y="2"/>
                    <a:pt x="268" y="1"/>
                  </a:cubicBezTo>
                  <a:cubicBezTo>
                    <a:pt x="265" y="0"/>
                    <a:pt x="254" y="2"/>
                    <a:pt x="254" y="4"/>
                  </a:cubicBezTo>
                  <a:cubicBezTo>
                    <a:pt x="253" y="7"/>
                    <a:pt x="240" y="9"/>
                    <a:pt x="237" y="10"/>
                  </a:cubicBezTo>
                  <a:cubicBezTo>
                    <a:pt x="235" y="11"/>
                    <a:pt x="225" y="12"/>
                    <a:pt x="221" y="13"/>
                  </a:cubicBezTo>
                  <a:cubicBezTo>
                    <a:pt x="218" y="13"/>
                    <a:pt x="214" y="16"/>
                    <a:pt x="210" y="16"/>
                  </a:cubicBezTo>
                  <a:cubicBezTo>
                    <a:pt x="205" y="16"/>
                    <a:pt x="197" y="17"/>
                    <a:pt x="193" y="20"/>
                  </a:cubicBezTo>
                  <a:cubicBezTo>
                    <a:pt x="189" y="23"/>
                    <a:pt x="182" y="20"/>
                    <a:pt x="179" y="21"/>
                  </a:cubicBezTo>
                  <a:cubicBezTo>
                    <a:pt x="176" y="22"/>
                    <a:pt x="171" y="21"/>
                    <a:pt x="170" y="22"/>
                  </a:cubicBezTo>
                  <a:cubicBezTo>
                    <a:pt x="168" y="23"/>
                    <a:pt x="169" y="29"/>
                    <a:pt x="170" y="31"/>
                  </a:cubicBezTo>
                  <a:cubicBezTo>
                    <a:pt x="172" y="34"/>
                    <a:pt x="180" y="35"/>
                    <a:pt x="180" y="36"/>
                  </a:cubicBezTo>
                  <a:cubicBezTo>
                    <a:pt x="181" y="38"/>
                    <a:pt x="172" y="38"/>
                    <a:pt x="168" y="38"/>
                  </a:cubicBezTo>
                  <a:cubicBezTo>
                    <a:pt x="164" y="39"/>
                    <a:pt x="165" y="44"/>
                    <a:pt x="166" y="46"/>
                  </a:cubicBezTo>
                  <a:cubicBezTo>
                    <a:pt x="167" y="49"/>
                    <a:pt x="162" y="51"/>
                    <a:pt x="159" y="52"/>
                  </a:cubicBezTo>
                  <a:cubicBezTo>
                    <a:pt x="156" y="53"/>
                    <a:pt x="159" y="58"/>
                    <a:pt x="162" y="58"/>
                  </a:cubicBezTo>
                  <a:cubicBezTo>
                    <a:pt x="165" y="58"/>
                    <a:pt x="168" y="61"/>
                    <a:pt x="170" y="61"/>
                  </a:cubicBezTo>
                  <a:cubicBezTo>
                    <a:pt x="173" y="61"/>
                    <a:pt x="173" y="66"/>
                    <a:pt x="173" y="69"/>
                  </a:cubicBezTo>
                  <a:cubicBezTo>
                    <a:pt x="173" y="72"/>
                    <a:pt x="170" y="73"/>
                    <a:pt x="166" y="73"/>
                  </a:cubicBezTo>
                  <a:cubicBezTo>
                    <a:pt x="162" y="73"/>
                    <a:pt x="160" y="70"/>
                    <a:pt x="158" y="69"/>
                  </a:cubicBezTo>
                  <a:cubicBezTo>
                    <a:pt x="155" y="69"/>
                    <a:pt x="156" y="74"/>
                    <a:pt x="154" y="75"/>
                  </a:cubicBezTo>
                  <a:cubicBezTo>
                    <a:pt x="152" y="76"/>
                    <a:pt x="151" y="71"/>
                    <a:pt x="148" y="71"/>
                  </a:cubicBezTo>
                  <a:cubicBezTo>
                    <a:pt x="145" y="71"/>
                    <a:pt x="142" y="71"/>
                    <a:pt x="141" y="68"/>
                  </a:cubicBezTo>
                  <a:cubicBezTo>
                    <a:pt x="140" y="65"/>
                    <a:pt x="133" y="64"/>
                    <a:pt x="130" y="67"/>
                  </a:cubicBezTo>
                  <a:cubicBezTo>
                    <a:pt x="127" y="70"/>
                    <a:pt x="126" y="69"/>
                    <a:pt x="123" y="67"/>
                  </a:cubicBezTo>
                  <a:cubicBezTo>
                    <a:pt x="121" y="65"/>
                    <a:pt x="113" y="68"/>
                    <a:pt x="112" y="70"/>
                  </a:cubicBezTo>
                  <a:cubicBezTo>
                    <a:pt x="111" y="73"/>
                    <a:pt x="106" y="74"/>
                    <a:pt x="102" y="71"/>
                  </a:cubicBezTo>
                  <a:cubicBezTo>
                    <a:pt x="98" y="69"/>
                    <a:pt x="95" y="68"/>
                    <a:pt x="95" y="71"/>
                  </a:cubicBezTo>
                  <a:cubicBezTo>
                    <a:pt x="95" y="75"/>
                    <a:pt x="92" y="72"/>
                    <a:pt x="92" y="70"/>
                  </a:cubicBezTo>
                  <a:cubicBezTo>
                    <a:pt x="92" y="68"/>
                    <a:pt x="86" y="64"/>
                    <a:pt x="83" y="62"/>
                  </a:cubicBezTo>
                  <a:cubicBezTo>
                    <a:pt x="80" y="60"/>
                    <a:pt x="70" y="60"/>
                    <a:pt x="70" y="58"/>
                  </a:cubicBezTo>
                  <a:cubicBezTo>
                    <a:pt x="69" y="56"/>
                    <a:pt x="63" y="54"/>
                    <a:pt x="62" y="58"/>
                  </a:cubicBezTo>
                  <a:cubicBezTo>
                    <a:pt x="60" y="61"/>
                    <a:pt x="58" y="59"/>
                    <a:pt x="56" y="58"/>
                  </a:cubicBezTo>
                  <a:cubicBezTo>
                    <a:pt x="54" y="57"/>
                    <a:pt x="49" y="59"/>
                    <a:pt x="47" y="60"/>
                  </a:cubicBezTo>
                  <a:cubicBezTo>
                    <a:pt x="45" y="61"/>
                    <a:pt x="39" y="66"/>
                    <a:pt x="35" y="66"/>
                  </a:cubicBezTo>
                  <a:cubicBezTo>
                    <a:pt x="32" y="66"/>
                    <a:pt x="34" y="70"/>
                    <a:pt x="29" y="71"/>
                  </a:cubicBezTo>
                  <a:cubicBezTo>
                    <a:pt x="25" y="72"/>
                    <a:pt x="26" y="75"/>
                    <a:pt x="26" y="77"/>
                  </a:cubicBezTo>
                  <a:cubicBezTo>
                    <a:pt x="27" y="79"/>
                    <a:pt x="29" y="83"/>
                    <a:pt x="25" y="84"/>
                  </a:cubicBezTo>
                  <a:cubicBezTo>
                    <a:pt x="21" y="86"/>
                    <a:pt x="20" y="79"/>
                    <a:pt x="16" y="77"/>
                  </a:cubicBezTo>
                  <a:cubicBezTo>
                    <a:pt x="13" y="74"/>
                    <a:pt x="10" y="77"/>
                    <a:pt x="10" y="81"/>
                  </a:cubicBezTo>
                  <a:cubicBezTo>
                    <a:pt x="10" y="84"/>
                    <a:pt x="6" y="84"/>
                    <a:pt x="4" y="88"/>
                  </a:cubicBezTo>
                  <a:cubicBezTo>
                    <a:pt x="2" y="91"/>
                    <a:pt x="7" y="92"/>
                    <a:pt x="7" y="93"/>
                  </a:cubicBezTo>
                  <a:cubicBezTo>
                    <a:pt x="7" y="95"/>
                    <a:pt x="4" y="96"/>
                    <a:pt x="3" y="97"/>
                  </a:cubicBezTo>
                  <a:cubicBezTo>
                    <a:pt x="2" y="97"/>
                    <a:pt x="0" y="102"/>
                    <a:pt x="1" y="104"/>
                  </a:cubicBezTo>
                  <a:cubicBezTo>
                    <a:pt x="2" y="105"/>
                    <a:pt x="8" y="105"/>
                    <a:pt x="7" y="108"/>
                  </a:cubicBezTo>
                  <a:cubicBezTo>
                    <a:pt x="7" y="112"/>
                    <a:pt x="6" y="115"/>
                    <a:pt x="9" y="114"/>
                  </a:cubicBezTo>
                  <a:cubicBezTo>
                    <a:pt x="12" y="113"/>
                    <a:pt x="15" y="114"/>
                    <a:pt x="17" y="114"/>
                  </a:cubicBezTo>
                  <a:cubicBezTo>
                    <a:pt x="19" y="114"/>
                    <a:pt x="21" y="118"/>
                    <a:pt x="24" y="122"/>
                  </a:cubicBezTo>
                  <a:cubicBezTo>
                    <a:pt x="28" y="126"/>
                    <a:pt x="29" y="128"/>
                    <a:pt x="26" y="129"/>
                  </a:cubicBezTo>
                  <a:cubicBezTo>
                    <a:pt x="22" y="130"/>
                    <a:pt x="24" y="132"/>
                    <a:pt x="28" y="134"/>
                  </a:cubicBezTo>
                  <a:cubicBezTo>
                    <a:pt x="30" y="134"/>
                    <a:pt x="31" y="135"/>
                    <a:pt x="32" y="136"/>
                  </a:cubicBezTo>
                  <a:cubicBezTo>
                    <a:pt x="33" y="135"/>
                    <a:pt x="33" y="135"/>
                    <a:pt x="34" y="134"/>
                  </a:cubicBezTo>
                  <a:cubicBezTo>
                    <a:pt x="40" y="129"/>
                    <a:pt x="50" y="125"/>
                    <a:pt x="58" y="127"/>
                  </a:cubicBezTo>
                  <a:cubicBezTo>
                    <a:pt x="65" y="129"/>
                    <a:pt x="72" y="125"/>
                    <a:pt x="75" y="130"/>
                  </a:cubicBezTo>
                  <a:cubicBezTo>
                    <a:pt x="78" y="135"/>
                    <a:pt x="75" y="143"/>
                    <a:pt x="76" y="147"/>
                  </a:cubicBezTo>
                  <a:cubicBezTo>
                    <a:pt x="78" y="150"/>
                    <a:pt x="70" y="150"/>
                    <a:pt x="65" y="150"/>
                  </a:cubicBezTo>
                  <a:cubicBezTo>
                    <a:pt x="60" y="149"/>
                    <a:pt x="50" y="152"/>
                    <a:pt x="51" y="155"/>
                  </a:cubicBezTo>
                  <a:cubicBezTo>
                    <a:pt x="53" y="158"/>
                    <a:pt x="56" y="165"/>
                    <a:pt x="50" y="161"/>
                  </a:cubicBezTo>
                  <a:cubicBezTo>
                    <a:pt x="43" y="157"/>
                    <a:pt x="40" y="165"/>
                    <a:pt x="44" y="165"/>
                  </a:cubicBezTo>
                  <a:cubicBezTo>
                    <a:pt x="48" y="165"/>
                    <a:pt x="53" y="169"/>
                    <a:pt x="53" y="172"/>
                  </a:cubicBezTo>
                  <a:cubicBezTo>
                    <a:pt x="53" y="175"/>
                    <a:pt x="53" y="182"/>
                    <a:pt x="56" y="181"/>
                  </a:cubicBezTo>
                  <a:cubicBezTo>
                    <a:pt x="60" y="180"/>
                    <a:pt x="60" y="186"/>
                    <a:pt x="64" y="185"/>
                  </a:cubicBezTo>
                  <a:cubicBezTo>
                    <a:pt x="69" y="185"/>
                    <a:pt x="73" y="187"/>
                    <a:pt x="70" y="191"/>
                  </a:cubicBezTo>
                  <a:cubicBezTo>
                    <a:pt x="66" y="195"/>
                    <a:pt x="72" y="207"/>
                    <a:pt x="73" y="205"/>
                  </a:cubicBezTo>
                  <a:cubicBezTo>
                    <a:pt x="74" y="203"/>
                    <a:pt x="73" y="199"/>
                    <a:pt x="75" y="197"/>
                  </a:cubicBezTo>
                  <a:cubicBezTo>
                    <a:pt x="72" y="191"/>
                    <a:pt x="83" y="191"/>
                    <a:pt x="86" y="191"/>
                  </a:cubicBezTo>
                  <a:cubicBezTo>
                    <a:pt x="90" y="191"/>
                    <a:pt x="96" y="196"/>
                    <a:pt x="100" y="201"/>
                  </a:cubicBezTo>
                  <a:cubicBezTo>
                    <a:pt x="104" y="207"/>
                    <a:pt x="108" y="203"/>
                    <a:pt x="108" y="203"/>
                  </a:cubicBezTo>
                  <a:cubicBezTo>
                    <a:pt x="110" y="153"/>
                    <a:pt x="110" y="153"/>
                    <a:pt x="110" y="153"/>
                  </a:cubicBezTo>
                  <a:cubicBezTo>
                    <a:pt x="138" y="146"/>
                    <a:pt x="138" y="146"/>
                    <a:pt x="138" y="146"/>
                  </a:cubicBezTo>
                  <a:cubicBezTo>
                    <a:pt x="138" y="145"/>
                    <a:pt x="139" y="144"/>
                    <a:pt x="139" y="144"/>
                  </a:cubicBezTo>
                  <a:cubicBezTo>
                    <a:pt x="143" y="139"/>
                    <a:pt x="148" y="143"/>
                    <a:pt x="149" y="144"/>
                  </a:cubicBezTo>
                  <a:cubicBezTo>
                    <a:pt x="151" y="145"/>
                    <a:pt x="150" y="139"/>
                    <a:pt x="154" y="139"/>
                  </a:cubicBezTo>
                  <a:cubicBezTo>
                    <a:pt x="158" y="139"/>
                    <a:pt x="154" y="146"/>
                    <a:pt x="157" y="146"/>
                  </a:cubicBezTo>
                  <a:cubicBezTo>
                    <a:pt x="159" y="146"/>
                    <a:pt x="164" y="154"/>
                    <a:pt x="163" y="160"/>
                  </a:cubicBezTo>
                  <a:cubicBezTo>
                    <a:pt x="167" y="164"/>
                    <a:pt x="175" y="173"/>
                    <a:pt x="176" y="175"/>
                  </a:cubicBezTo>
                  <a:cubicBezTo>
                    <a:pt x="177" y="177"/>
                    <a:pt x="188" y="173"/>
                    <a:pt x="191" y="174"/>
                  </a:cubicBezTo>
                  <a:cubicBezTo>
                    <a:pt x="193" y="175"/>
                    <a:pt x="210" y="175"/>
                    <a:pt x="213" y="175"/>
                  </a:cubicBezTo>
                  <a:cubicBezTo>
                    <a:pt x="216" y="175"/>
                    <a:pt x="219" y="181"/>
                    <a:pt x="222" y="181"/>
                  </a:cubicBezTo>
                  <a:cubicBezTo>
                    <a:pt x="226" y="182"/>
                    <a:pt x="224" y="188"/>
                    <a:pt x="225" y="192"/>
                  </a:cubicBezTo>
                  <a:cubicBezTo>
                    <a:pt x="225" y="196"/>
                    <a:pt x="231" y="200"/>
                    <a:pt x="231" y="204"/>
                  </a:cubicBezTo>
                  <a:cubicBezTo>
                    <a:pt x="232" y="207"/>
                    <a:pt x="237" y="205"/>
                    <a:pt x="241" y="206"/>
                  </a:cubicBezTo>
                  <a:cubicBezTo>
                    <a:pt x="244" y="207"/>
                    <a:pt x="250" y="209"/>
                    <a:pt x="250" y="212"/>
                  </a:cubicBezTo>
                  <a:cubicBezTo>
                    <a:pt x="251" y="216"/>
                    <a:pt x="255" y="213"/>
                    <a:pt x="256" y="210"/>
                  </a:cubicBezTo>
                  <a:cubicBezTo>
                    <a:pt x="256" y="208"/>
                    <a:pt x="260" y="204"/>
                    <a:pt x="267" y="201"/>
                  </a:cubicBezTo>
                  <a:cubicBezTo>
                    <a:pt x="270" y="200"/>
                    <a:pt x="272" y="200"/>
                    <a:pt x="274" y="201"/>
                  </a:cubicBezTo>
                  <a:cubicBezTo>
                    <a:pt x="275" y="198"/>
                    <a:pt x="276" y="195"/>
                    <a:pt x="277" y="195"/>
                  </a:cubicBezTo>
                  <a:cubicBezTo>
                    <a:pt x="279" y="194"/>
                    <a:pt x="284" y="190"/>
                    <a:pt x="284" y="187"/>
                  </a:cubicBezTo>
                  <a:cubicBezTo>
                    <a:pt x="284" y="184"/>
                    <a:pt x="293" y="184"/>
                    <a:pt x="299" y="187"/>
                  </a:cubicBezTo>
                  <a:cubicBezTo>
                    <a:pt x="305" y="190"/>
                    <a:pt x="309" y="190"/>
                    <a:pt x="309" y="185"/>
                  </a:cubicBezTo>
                  <a:cubicBezTo>
                    <a:pt x="310" y="180"/>
                    <a:pt x="318" y="179"/>
                    <a:pt x="321" y="180"/>
                  </a:cubicBezTo>
                  <a:cubicBezTo>
                    <a:pt x="324" y="182"/>
                    <a:pt x="332" y="186"/>
                    <a:pt x="336" y="185"/>
                  </a:cubicBezTo>
                  <a:cubicBezTo>
                    <a:pt x="340" y="183"/>
                    <a:pt x="360" y="185"/>
                    <a:pt x="365" y="186"/>
                  </a:cubicBezTo>
                  <a:cubicBezTo>
                    <a:pt x="370" y="188"/>
                    <a:pt x="371" y="184"/>
                    <a:pt x="376" y="189"/>
                  </a:cubicBezTo>
                  <a:cubicBezTo>
                    <a:pt x="379" y="193"/>
                    <a:pt x="381" y="190"/>
                    <a:pt x="385" y="193"/>
                  </a:cubicBezTo>
                  <a:cubicBezTo>
                    <a:pt x="385" y="192"/>
                    <a:pt x="385" y="190"/>
                    <a:pt x="385" y="188"/>
                  </a:cubicBezTo>
                  <a:cubicBezTo>
                    <a:pt x="385" y="185"/>
                    <a:pt x="390" y="182"/>
                    <a:pt x="391" y="180"/>
                  </a:cubicBezTo>
                  <a:cubicBezTo>
                    <a:pt x="392" y="177"/>
                    <a:pt x="386" y="170"/>
                    <a:pt x="386" y="167"/>
                  </a:cubicBezTo>
                  <a:cubicBezTo>
                    <a:pt x="386" y="165"/>
                    <a:pt x="386" y="159"/>
                    <a:pt x="384" y="158"/>
                  </a:cubicBezTo>
                  <a:cubicBezTo>
                    <a:pt x="381" y="156"/>
                    <a:pt x="389" y="153"/>
                    <a:pt x="390" y="153"/>
                  </a:cubicBezTo>
                  <a:cubicBezTo>
                    <a:pt x="394" y="153"/>
                    <a:pt x="399" y="149"/>
                    <a:pt x="401" y="151"/>
                  </a:cubicBezTo>
                  <a:cubicBezTo>
                    <a:pt x="403" y="153"/>
                    <a:pt x="406" y="153"/>
                    <a:pt x="409" y="153"/>
                  </a:cubicBezTo>
                  <a:cubicBezTo>
                    <a:pt x="412" y="153"/>
                    <a:pt x="411" y="149"/>
                    <a:pt x="409" y="148"/>
                  </a:cubicBezTo>
                  <a:cubicBezTo>
                    <a:pt x="407" y="146"/>
                    <a:pt x="415" y="131"/>
                    <a:pt x="416" y="126"/>
                  </a:cubicBezTo>
                  <a:cubicBezTo>
                    <a:pt x="417" y="121"/>
                    <a:pt x="420" y="126"/>
                    <a:pt x="424" y="126"/>
                  </a:cubicBezTo>
                  <a:cubicBezTo>
                    <a:pt x="427" y="127"/>
                    <a:pt x="432" y="126"/>
                    <a:pt x="434" y="127"/>
                  </a:cubicBezTo>
                  <a:cubicBezTo>
                    <a:pt x="436" y="128"/>
                    <a:pt x="443" y="126"/>
                    <a:pt x="445" y="123"/>
                  </a:cubicBezTo>
                  <a:cubicBezTo>
                    <a:pt x="446" y="121"/>
                    <a:pt x="443" y="120"/>
                    <a:pt x="443" y="114"/>
                  </a:cubicBezTo>
                  <a:cubicBezTo>
                    <a:pt x="443" y="108"/>
                    <a:pt x="447" y="106"/>
                    <a:pt x="450" y="106"/>
                  </a:cubicBezTo>
                  <a:cubicBezTo>
                    <a:pt x="454" y="106"/>
                    <a:pt x="455" y="102"/>
                    <a:pt x="455" y="99"/>
                  </a:cubicBezTo>
                  <a:cubicBezTo>
                    <a:pt x="455" y="97"/>
                    <a:pt x="458" y="95"/>
                    <a:pt x="459" y="92"/>
                  </a:cubicBezTo>
                  <a:cubicBezTo>
                    <a:pt x="458" y="91"/>
                    <a:pt x="457" y="89"/>
                    <a:pt x="457" y="88"/>
                  </a:cubicBezTo>
                  <a:close/>
                  <a:moveTo>
                    <a:pt x="171" y="137"/>
                  </a:moveTo>
                  <a:cubicBezTo>
                    <a:pt x="170" y="139"/>
                    <a:pt x="157" y="135"/>
                    <a:pt x="156" y="132"/>
                  </a:cubicBezTo>
                  <a:cubicBezTo>
                    <a:pt x="155" y="130"/>
                    <a:pt x="174" y="133"/>
                    <a:pt x="171" y="137"/>
                  </a:cubicBezTo>
                  <a:close/>
                  <a:moveTo>
                    <a:pt x="361" y="136"/>
                  </a:moveTo>
                  <a:cubicBezTo>
                    <a:pt x="351" y="136"/>
                    <a:pt x="331" y="131"/>
                    <a:pt x="322" y="140"/>
                  </a:cubicBezTo>
                  <a:cubicBezTo>
                    <a:pt x="314" y="149"/>
                    <a:pt x="320" y="154"/>
                    <a:pt x="316" y="154"/>
                  </a:cubicBezTo>
                  <a:cubicBezTo>
                    <a:pt x="312" y="155"/>
                    <a:pt x="310" y="141"/>
                    <a:pt x="315" y="136"/>
                  </a:cubicBezTo>
                  <a:cubicBezTo>
                    <a:pt x="320" y="131"/>
                    <a:pt x="335" y="129"/>
                    <a:pt x="344" y="132"/>
                  </a:cubicBezTo>
                  <a:cubicBezTo>
                    <a:pt x="353" y="134"/>
                    <a:pt x="370" y="130"/>
                    <a:pt x="372" y="130"/>
                  </a:cubicBezTo>
                  <a:cubicBezTo>
                    <a:pt x="375" y="131"/>
                    <a:pt x="370" y="136"/>
                    <a:pt x="361" y="136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61" name="Freeform 156"/>
            <p:cNvSpPr>
              <a:spLocks noEditPoints="1" noChangeArrowheads="1"/>
            </p:cNvSpPr>
            <p:nvPr/>
          </p:nvSpPr>
          <p:spPr bwMode="auto">
            <a:xfrm>
              <a:off x="4064013" y="112711"/>
              <a:ext cx="3681425" cy="1411290"/>
            </a:xfrm>
            <a:custGeom>
              <a:avLst/>
              <a:gdLst>
                <a:gd name="T0" fmla="*/ 814 w 1926"/>
                <a:gd name="T1" fmla="*/ 12 h 739"/>
                <a:gd name="T2" fmla="*/ 840 w 1926"/>
                <a:gd name="T3" fmla="*/ 45 h 739"/>
                <a:gd name="T4" fmla="*/ 912 w 1926"/>
                <a:gd name="T5" fmla="*/ 61 h 739"/>
                <a:gd name="T6" fmla="*/ 822 w 1926"/>
                <a:gd name="T7" fmla="*/ 28 h 739"/>
                <a:gd name="T8" fmla="*/ 1331 w 1926"/>
                <a:gd name="T9" fmla="*/ 168 h 739"/>
                <a:gd name="T10" fmla="*/ 1358 w 1926"/>
                <a:gd name="T11" fmla="*/ 198 h 739"/>
                <a:gd name="T12" fmla="*/ 1388 w 1926"/>
                <a:gd name="T13" fmla="*/ 664 h 739"/>
                <a:gd name="T14" fmla="*/ 355 w 1926"/>
                <a:gd name="T15" fmla="*/ 25 h 739"/>
                <a:gd name="T16" fmla="*/ 1886 w 1926"/>
                <a:gd name="T17" fmla="*/ 330 h 739"/>
                <a:gd name="T18" fmla="*/ 1698 w 1926"/>
                <a:gd name="T19" fmla="*/ 277 h 739"/>
                <a:gd name="T20" fmla="*/ 1580 w 1926"/>
                <a:gd name="T21" fmla="*/ 268 h 739"/>
                <a:gd name="T22" fmla="*/ 1412 w 1926"/>
                <a:gd name="T23" fmla="*/ 221 h 739"/>
                <a:gd name="T24" fmla="*/ 1319 w 1926"/>
                <a:gd name="T25" fmla="*/ 241 h 739"/>
                <a:gd name="T26" fmla="*/ 1224 w 1926"/>
                <a:gd name="T27" fmla="*/ 204 h 739"/>
                <a:gd name="T28" fmla="*/ 1101 w 1926"/>
                <a:gd name="T29" fmla="*/ 196 h 739"/>
                <a:gd name="T30" fmla="*/ 989 w 1926"/>
                <a:gd name="T31" fmla="*/ 193 h 739"/>
                <a:gd name="T32" fmla="*/ 1007 w 1926"/>
                <a:gd name="T33" fmla="*/ 122 h 739"/>
                <a:gd name="T34" fmla="*/ 909 w 1926"/>
                <a:gd name="T35" fmla="*/ 126 h 739"/>
                <a:gd name="T36" fmla="*/ 800 w 1926"/>
                <a:gd name="T37" fmla="*/ 148 h 739"/>
                <a:gd name="T38" fmla="*/ 764 w 1926"/>
                <a:gd name="T39" fmla="*/ 190 h 739"/>
                <a:gd name="T40" fmla="*/ 667 w 1926"/>
                <a:gd name="T41" fmla="*/ 228 h 739"/>
                <a:gd name="T42" fmla="*/ 623 w 1926"/>
                <a:gd name="T43" fmla="*/ 257 h 739"/>
                <a:gd name="T44" fmla="*/ 630 w 1926"/>
                <a:gd name="T45" fmla="*/ 312 h 739"/>
                <a:gd name="T46" fmla="*/ 603 w 1926"/>
                <a:gd name="T47" fmla="*/ 320 h 739"/>
                <a:gd name="T48" fmla="*/ 557 w 1926"/>
                <a:gd name="T49" fmla="*/ 231 h 739"/>
                <a:gd name="T50" fmla="*/ 468 w 1926"/>
                <a:gd name="T51" fmla="*/ 273 h 739"/>
                <a:gd name="T52" fmla="*/ 384 w 1926"/>
                <a:gd name="T53" fmla="*/ 305 h 739"/>
                <a:gd name="T54" fmla="*/ 307 w 1926"/>
                <a:gd name="T55" fmla="*/ 312 h 739"/>
                <a:gd name="T56" fmla="*/ 230 w 1926"/>
                <a:gd name="T57" fmla="*/ 353 h 739"/>
                <a:gd name="T58" fmla="*/ 170 w 1926"/>
                <a:gd name="T59" fmla="*/ 355 h 739"/>
                <a:gd name="T60" fmla="*/ 201 w 1926"/>
                <a:gd name="T61" fmla="*/ 292 h 739"/>
                <a:gd name="T62" fmla="*/ 100 w 1926"/>
                <a:gd name="T63" fmla="*/ 296 h 739"/>
                <a:gd name="T64" fmla="*/ 133 w 1926"/>
                <a:gd name="T65" fmla="*/ 407 h 739"/>
                <a:gd name="T66" fmla="*/ 89 w 1926"/>
                <a:gd name="T67" fmla="*/ 497 h 739"/>
                <a:gd name="T68" fmla="*/ 134 w 1926"/>
                <a:gd name="T69" fmla="*/ 574 h 739"/>
                <a:gd name="T70" fmla="*/ 223 w 1926"/>
                <a:gd name="T71" fmla="*/ 617 h 739"/>
                <a:gd name="T72" fmla="*/ 193 w 1926"/>
                <a:gd name="T73" fmla="*/ 682 h 739"/>
                <a:gd name="T74" fmla="*/ 326 w 1926"/>
                <a:gd name="T75" fmla="*/ 731 h 739"/>
                <a:gd name="T76" fmla="*/ 312 w 1926"/>
                <a:gd name="T77" fmla="*/ 613 h 739"/>
                <a:gd name="T78" fmla="*/ 425 w 1926"/>
                <a:gd name="T79" fmla="*/ 599 h 739"/>
                <a:gd name="T80" fmla="*/ 472 w 1926"/>
                <a:gd name="T81" fmla="*/ 554 h 739"/>
                <a:gd name="T82" fmla="*/ 610 w 1926"/>
                <a:gd name="T83" fmla="*/ 554 h 739"/>
                <a:gd name="T84" fmla="*/ 738 w 1926"/>
                <a:gd name="T85" fmla="*/ 612 h 739"/>
                <a:gd name="T86" fmla="*/ 849 w 1926"/>
                <a:gd name="T87" fmla="*/ 616 h 739"/>
                <a:gd name="T88" fmla="*/ 939 w 1926"/>
                <a:gd name="T89" fmla="*/ 614 h 739"/>
                <a:gd name="T90" fmla="*/ 1099 w 1926"/>
                <a:gd name="T91" fmla="*/ 622 h 739"/>
                <a:gd name="T92" fmla="*/ 1210 w 1926"/>
                <a:gd name="T93" fmla="*/ 615 h 739"/>
                <a:gd name="T94" fmla="*/ 1251 w 1926"/>
                <a:gd name="T95" fmla="*/ 689 h 739"/>
                <a:gd name="T96" fmla="*/ 1365 w 1926"/>
                <a:gd name="T97" fmla="*/ 573 h 739"/>
                <a:gd name="T98" fmla="*/ 1310 w 1926"/>
                <a:gd name="T99" fmla="*/ 530 h 739"/>
                <a:gd name="T100" fmla="*/ 1484 w 1926"/>
                <a:gd name="T101" fmla="*/ 473 h 739"/>
                <a:gd name="T102" fmla="*/ 1584 w 1926"/>
                <a:gd name="T103" fmla="*/ 440 h 739"/>
                <a:gd name="T104" fmla="*/ 1544 w 1926"/>
                <a:gd name="T105" fmla="*/ 494 h 739"/>
                <a:gd name="T106" fmla="*/ 1607 w 1926"/>
                <a:gd name="T107" fmla="*/ 521 h 739"/>
                <a:gd name="T108" fmla="*/ 1697 w 1926"/>
                <a:gd name="T109" fmla="*/ 458 h 739"/>
                <a:gd name="T110" fmla="*/ 1766 w 1926"/>
                <a:gd name="T111" fmla="*/ 373 h 739"/>
                <a:gd name="T112" fmla="*/ 1875 w 1926"/>
                <a:gd name="T113" fmla="*/ 379 h 739"/>
                <a:gd name="T114" fmla="*/ 993 w 1926"/>
                <a:gd name="T115" fmla="*/ 567 h 739"/>
                <a:gd name="T116" fmla="*/ 386 w 1926"/>
                <a:gd name="T117" fmla="*/ 247 h 739"/>
                <a:gd name="T118" fmla="*/ 485 w 1926"/>
                <a:gd name="T119" fmla="*/ 133 h 739"/>
                <a:gd name="T120" fmla="*/ 415 w 1926"/>
                <a:gd name="T121" fmla="*/ 39 h 739"/>
                <a:gd name="T122" fmla="*/ 464 w 1926"/>
                <a:gd name="T123" fmla="*/ 16 h 73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926"/>
                <a:gd name="T187" fmla="*/ 0 h 739"/>
                <a:gd name="T188" fmla="*/ 1926 w 1926"/>
                <a:gd name="T189" fmla="*/ 739 h 739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926" h="739">
                  <a:moveTo>
                    <a:pt x="29" y="534"/>
                  </a:moveTo>
                  <a:cubicBezTo>
                    <a:pt x="28" y="535"/>
                    <a:pt x="24" y="534"/>
                    <a:pt x="23" y="532"/>
                  </a:cubicBezTo>
                  <a:cubicBezTo>
                    <a:pt x="22" y="530"/>
                    <a:pt x="18" y="531"/>
                    <a:pt x="16" y="531"/>
                  </a:cubicBezTo>
                  <a:cubicBezTo>
                    <a:pt x="16" y="532"/>
                    <a:pt x="17" y="532"/>
                    <a:pt x="18" y="533"/>
                  </a:cubicBezTo>
                  <a:cubicBezTo>
                    <a:pt x="19" y="536"/>
                    <a:pt x="12" y="536"/>
                    <a:pt x="14" y="539"/>
                  </a:cubicBezTo>
                  <a:cubicBezTo>
                    <a:pt x="16" y="542"/>
                    <a:pt x="9" y="542"/>
                    <a:pt x="9" y="539"/>
                  </a:cubicBezTo>
                  <a:cubicBezTo>
                    <a:pt x="9" y="536"/>
                    <a:pt x="1" y="537"/>
                    <a:pt x="1" y="540"/>
                  </a:cubicBezTo>
                  <a:cubicBezTo>
                    <a:pt x="1" y="540"/>
                    <a:pt x="1" y="541"/>
                    <a:pt x="0" y="542"/>
                  </a:cubicBezTo>
                  <a:cubicBezTo>
                    <a:pt x="2" y="543"/>
                    <a:pt x="5" y="544"/>
                    <a:pt x="6" y="544"/>
                  </a:cubicBezTo>
                  <a:cubicBezTo>
                    <a:pt x="7" y="545"/>
                    <a:pt x="27" y="547"/>
                    <a:pt x="35" y="545"/>
                  </a:cubicBezTo>
                  <a:cubicBezTo>
                    <a:pt x="35" y="544"/>
                    <a:pt x="36" y="540"/>
                    <a:pt x="36" y="538"/>
                  </a:cubicBezTo>
                  <a:cubicBezTo>
                    <a:pt x="36" y="536"/>
                    <a:pt x="31" y="534"/>
                    <a:pt x="29" y="534"/>
                  </a:cubicBezTo>
                  <a:close/>
                  <a:moveTo>
                    <a:pt x="814" y="12"/>
                  </a:moveTo>
                  <a:cubicBezTo>
                    <a:pt x="815" y="7"/>
                    <a:pt x="793" y="9"/>
                    <a:pt x="799" y="14"/>
                  </a:cubicBezTo>
                  <a:cubicBezTo>
                    <a:pt x="801" y="16"/>
                    <a:pt x="812" y="17"/>
                    <a:pt x="814" y="12"/>
                  </a:cubicBezTo>
                  <a:close/>
                  <a:moveTo>
                    <a:pt x="512" y="21"/>
                  </a:moveTo>
                  <a:cubicBezTo>
                    <a:pt x="524" y="20"/>
                    <a:pt x="524" y="13"/>
                    <a:pt x="517" y="11"/>
                  </a:cubicBezTo>
                  <a:cubicBezTo>
                    <a:pt x="511" y="10"/>
                    <a:pt x="510" y="15"/>
                    <a:pt x="506" y="15"/>
                  </a:cubicBezTo>
                  <a:cubicBezTo>
                    <a:pt x="503" y="15"/>
                    <a:pt x="490" y="17"/>
                    <a:pt x="493" y="20"/>
                  </a:cubicBezTo>
                  <a:cubicBezTo>
                    <a:pt x="496" y="23"/>
                    <a:pt x="505" y="22"/>
                    <a:pt x="512" y="21"/>
                  </a:cubicBezTo>
                  <a:close/>
                  <a:moveTo>
                    <a:pt x="840" y="45"/>
                  </a:moveTo>
                  <a:cubicBezTo>
                    <a:pt x="840" y="49"/>
                    <a:pt x="829" y="53"/>
                    <a:pt x="832" y="55"/>
                  </a:cubicBezTo>
                  <a:cubicBezTo>
                    <a:pt x="835" y="58"/>
                    <a:pt x="837" y="57"/>
                    <a:pt x="841" y="58"/>
                  </a:cubicBezTo>
                  <a:cubicBezTo>
                    <a:pt x="844" y="58"/>
                    <a:pt x="846" y="67"/>
                    <a:pt x="852" y="65"/>
                  </a:cubicBezTo>
                  <a:cubicBezTo>
                    <a:pt x="858" y="64"/>
                    <a:pt x="874" y="72"/>
                    <a:pt x="884" y="72"/>
                  </a:cubicBezTo>
                  <a:cubicBezTo>
                    <a:pt x="893" y="72"/>
                    <a:pt x="894" y="64"/>
                    <a:pt x="891" y="64"/>
                  </a:cubicBezTo>
                  <a:cubicBezTo>
                    <a:pt x="888" y="63"/>
                    <a:pt x="891" y="59"/>
                    <a:pt x="896" y="51"/>
                  </a:cubicBezTo>
                  <a:cubicBezTo>
                    <a:pt x="902" y="43"/>
                    <a:pt x="880" y="38"/>
                    <a:pt x="880" y="44"/>
                  </a:cubicBezTo>
                  <a:cubicBezTo>
                    <a:pt x="880" y="50"/>
                    <a:pt x="873" y="42"/>
                    <a:pt x="871" y="39"/>
                  </a:cubicBezTo>
                  <a:cubicBezTo>
                    <a:pt x="869" y="35"/>
                    <a:pt x="840" y="42"/>
                    <a:pt x="840" y="45"/>
                  </a:cubicBezTo>
                  <a:close/>
                  <a:moveTo>
                    <a:pt x="576" y="206"/>
                  </a:moveTo>
                  <a:cubicBezTo>
                    <a:pt x="580" y="207"/>
                    <a:pt x="592" y="205"/>
                    <a:pt x="593" y="202"/>
                  </a:cubicBezTo>
                  <a:cubicBezTo>
                    <a:pt x="595" y="200"/>
                    <a:pt x="589" y="197"/>
                    <a:pt x="581" y="197"/>
                  </a:cubicBezTo>
                  <a:cubicBezTo>
                    <a:pt x="573" y="197"/>
                    <a:pt x="572" y="206"/>
                    <a:pt x="576" y="206"/>
                  </a:cubicBezTo>
                  <a:close/>
                  <a:moveTo>
                    <a:pt x="673" y="211"/>
                  </a:moveTo>
                  <a:cubicBezTo>
                    <a:pt x="679" y="214"/>
                    <a:pt x="683" y="213"/>
                    <a:pt x="682" y="208"/>
                  </a:cubicBezTo>
                  <a:cubicBezTo>
                    <a:pt x="681" y="202"/>
                    <a:pt x="669" y="209"/>
                    <a:pt x="673" y="211"/>
                  </a:cubicBezTo>
                  <a:close/>
                  <a:moveTo>
                    <a:pt x="892" y="92"/>
                  </a:moveTo>
                  <a:cubicBezTo>
                    <a:pt x="896" y="95"/>
                    <a:pt x="911" y="89"/>
                    <a:pt x="921" y="89"/>
                  </a:cubicBezTo>
                  <a:cubicBezTo>
                    <a:pt x="931" y="90"/>
                    <a:pt x="959" y="82"/>
                    <a:pt x="960" y="76"/>
                  </a:cubicBezTo>
                  <a:cubicBezTo>
                    <a:pt x="961" y="71"/>
                    <a:pt x="950" y="71"/>
                    <a:pt x="946" y="67"/>
                  </a:cubicBezTo>
                  <a:cubicBezTo>
                    <a:pt x="941" y="62"/>
                    <a:pt x="932" y="66"/>
                    <a:pt x="929" y="70"/>
                  </a:cubicBezTo>
                  <a:cubicBezTo>
                    <a:pt x="927" y="74"/>
                    <a:pt x="924" y="70"/>
                    <a:pt x="931" y="64"/>
                  </a:cubicBezTo>
                  <a:cubicBezTo>
                    <a:pt x="937" y="58"/>
                    <a:pt x="924" y="53"/>
                    <a:pt x="924" y="57"/>
                  </a:cubicBezTo>
                  <a:cubicBezTo>
                    <a:pt x="924" y="61"/>
                    <a:pt x="912" y="57"/>
                    <a:pt x="912" y="61"/>
                  </a:cubicBezTo>
                  <a:cubicBezTo>
                    <a:pt x="912" y="65"/>
                    <a:pt x="908" y="66"/>
                    <a:pt x="908" y="70"/>
                  </a:cubicBezTo>
                  <a:cubicBezTo>
                    <a:pt x="908" y="74"/>
                    <a:pt x="900" y="68"/>
                    <a:pt x="900" y="76"/>
                  </a:cubicBezTo>
                  <a:cubicBezTo>
                    <a:pt x="899" y="85"/>
                    <a:pt x="887" y="89"/>
                    <a:pt x="892" y="92"/>
                  </a:cubicBezTo>
                  <a:close/>
                  <a:moveTo>
                    <a:pt x="822" y="36"/>
                  </a:moveTo>
                  <a:cubicBezTo>
                    <a:pt x="829" y="39"/>
                    <a:pt x="826" y="40"/>
                    <a:pt x="820" y="40"/>
                  </a:cubicBezTo>
                  <a:cubicBezTo>
                    <a:pt x="813" y="40"/>
                    <a:pt x="807" y="42"/>
                    <a:pt x="812" y="44"/>
                  </a:cubicBezTo>
                  <a:cubicBezTo>
                    <a:pt x="815" y="46"/>
                    <a:pt x="815" y="49"/>
                    <a:pt x="822" y="51"/>
                  </a:cubicBezTo>
                  <a:cubicBezTo>
                    <a:pt x="829" y="53"/>
                    <a:pt x="836" y="47"/>
                    <a:pt x="835" y="43"/>
                  </a:cubicBezTo>
                  <a:cubicBezTo>
                    <a:pt x="834" y="39"/>
                    <a:pt x="859" y="35"/>
                    <a:pt x="866" y="34"/>
                  </a:cubicBezTo>
                  <a:cubicBezTo>
                    <a:pt x="873" y="32"/>
                    <a:pt x="862" y="25"/>
                    <a:pt x="869" y="24"/>
                  </a:cubicBezTo>
                  <a:cubicBezTo>
                    <a:pt x="876" y="24"/>
                    <a:pt x="873" y="20"/>
                    <a:pt x="864" y="19"/>
                  </a:cubicBezTo>
                  <a:cubicBezTo>
                    <a:pt x="855" y="18"/>
                    <a:pt x="859" y="10"/>
                    <a:pt x="856" y="7"/>
                  </a:cubicBezTo>
                  <a:cubicBezTo>
                    <a:pt x="853" y="5"/>
                    <a:pt x="851" y="11"/>
                    <a:pt x="840" y="13"/>
                  </a:cubicBezTo>
                  <a:cubicBezTo>
                    <a:pt x="828" y="15"/>
                    <a:pt x="822" y="18"/>
                    <a:pt x="827" y="21"/>
                  </a:cubicBezTo>
                  <a:cubicBezTo>
                    <a:pt x="832" y="23"/>
                    <a:pt x="827" y="29"/>
                    <a:pt x="822" y="28"/>
                  </a:cubicBezTo>
                  <a:cubicBezTo>
                    <a:pt x="817" y="28"/>
                    <a:pt x="816" y="33"/>
                    <a:pt x="822" y="36"/>
                  </a:cubicBezTo>
                  <a:close/>
                  <a:moveTo>
                    <a:pt x="1423" y="161"/>
                  </a:moveTo>
                  <a:cubicBezTo>
                    <a:pt x="1431" y="161"/>
                    <a:pt x="1435" y="169"/>
                    <a:pt x="1450" y="170"/>
                  </a:cubicBezTo>
                  <a:cubicBezTo>
                    <a:pt x="1465" y="171"/>
                    <a:pt x="1477" y="168"/>
                    <a:pt x="1477" y="165"/>
                  </a:cubicBezTo>
                  <a:cubicBezTo>
                    <a:pt x="1477" y="161"/>
                    <a:pt x="1463" y="156"/>
                    <a:pt x="1459" y="159"/>
                  </a:cubicBezTo>
                  <a:cubicBezTo>
                    <a:pt x="1454" y="162"/>
                    <a:pt x="1451" y="155"/>
                    <a:pt x="1446" y="156"/>
                  </a:cubicBezTo>
                  <a:cubicBezTo>
                    <a:pt x="1440" y="158"/>
                    <a:pt x="1433" y="158"/>
                    <a:pt x="1430" y="153"/>
                  </a:cubicBezTo>
                  <a:cubicBezTo>
                    <a:pt x="1428" y="148"/>
                    <a:pt x="1419" y="160"/>
                    <a:pt x="1423" y="161"/>
                  </a:cubicBezTo>
                  <a:close/>
                  <a:moveTo>
                    <a:pt x="1795" y="254"/>
                  </a:moveTo>
                  <a:cubicBezTo>
                    <a:pt x="1801" y="257"/>
                    <a:pt x="1805" y="250"/>
                    <a:pt x="1811" y="254"/>
                  </a:cubicBezTo>
                  <a:cubicBezTo>
                    <a:pt x="1816" y="257"/>
                    <a:pt x="1829" y="252"/>
                    <a:pt x="1834" y="251"/>
                  </a:cubicBezTo>
                  <a:cubicBezTo>
                    <a:pt x="1840" y="250"/>
                    <a:pt x="1837" y="243"/>
                    <a:pt x="1822" y="241"/>
                  </a:cubicBezTo>
                  <a:cubicBezTo>
                    <a:pt x="1807" y="239"/>
                    <a:pt x="1788" y="250"/>
                    <a:pt x="1795" y="254"/>
                  </a:cubicBezTo>
                  <a:close/>
                  <a:moveTo>
                    <a:pt x="1322" y="161"/>
                  </a:moveTo>
                  <a:cubicBezTo>
                    <a:pt x="1326" y="163"/>
                    <a:pt x="1328" y="166"/>
                    <a:pt x="1331" y="168"/>
                  </a:cubicBezTo>
                  <a:cubicBezTo>
                    <a:pt x="1333" y="171"/>
                    <a:pt x="1343" y="167"/>
                    <a:pt x="1347" y="166"/>
                  </a:cubicBezTo>
                  <a:cubicBezTo>
                    <a:pt x="1351" y="164"/>
                    <a:pt x="1352" y="172"/>
                    <a:pt x="1358" y="168"/>
                  </a:cubicBezTo>
                  <a:cubicBezTo>
                    <a:pt x="1364" y="164"/>
                    <a:pt x="1371" y="166"/>
                    <a:pt x="1378" y="166"/>
                  </a:cubicBezTo>
                  <a:cubicBezTo>
                    <a:pt x="1385" y="166"/>
                    <a:pt x="1377" y="157"/>
                    <a:pt x="1377" y="153"/>
                  </a:cubicBezTo>
                  <a:cubicBezTo>
                    <a:pt x="1377" y="149"/>
                    <a:pt x="1386" y="151"/>
                    <a:pt x="1383" y="155"/>
                  </a:cubicBezTo>
                  <a:cubicBezTo>
                    <a:pt x="1380" y="158"/>
                    <a:pt x="1387" y="166"/>
                    <a:pt x="1398" y="165"/>
                  </a:cubicBezTo>
                  <a:cubicBezTo>
                    <a:pt x="1408" y="164"/>
                    <a:pt x="1400" y="158"/>
                    <a:pt x="1406" y="155"/>
                  </a:cubicBezTo>
                  <a:cubicBezTo>
                    <a:pt x="1411" y="153"/>
                    <a:pt x="1410" y="150"/>
                    <a:pt x="1403" y="146"/>
                  </a:cubicBezTo>
                  <a:cubicBezTo>
                    <a:pt x="1395" y="141"/>
                    <a:pt x="1385" y="144"/>
                    <a:pt x="1378" y="141"/>
                  </a:cubicBezTo>
                  <a:cubicBezTo>
                    <a:pt x="1371" y="138"/>
                    <a:pt x="1363" y="138"/>
                    <a:pt x="1362" y="145"/>
                  </a:cubicBezTo>
                  <a:cubicBezTo>
                    <a:pt x="1362" y="152"/>
                    <a:pt x="1348" y="137"/>
                    <a:pt x="1341" y="135"/>
                  </a:cubicBezTo>
                  <a:cubicBezTo>
                    <a:pt x="1333" y="132"/>
                    <a:pt x="1311" y="155"/>
                    <a:pt x="1322" y="161"/>
                  </a:cubicBezTo>
                  <a:close/>
                  <a:moveTo>
                    <a:pt x="1391" y="204"/>
                  </a:moveTo>
                  <a:cubicBezTo>
                    <a:pt x="1397" y="202"/>
                    <a:pt x="1387" y="191"/>
                    <a:pt x="1377" y="190"/>
                  </a:cubicBezTo>
                  <a:cubicBezTo>
                    <a:pt x="1366" y="188"/>
                    <a:pt x="1357" y="196"/>
                    <a:pt x="1358" y="198"/>
                  </a:cubicBezTo>
                  <a:cubicBezTo>
                    <a:pt x="1361" y="203"/>
                    <a:pt x="1385" y="205"/>
                    <a:pt x="1391" y="204"/>
                  </a:cubicBezTo>
                  <a:close/>
                  <a:moveTo>
                    <a:pt x="1365" y="182"/>
                  </a:moveTo>
                  <a:cubicBezTo>
                    <a:pt x="1365" y="177"/>
                    <a:pt x="1347" y="183"/>
                    <a:pt x="1354" y="186"/>
                  </a:cubicBezTo>
                  <a:cubicBezTo>
                    <a:pt x="1358" y="187"/>
                    <a:pt x="1365" y="187"/>
                    <a:pt x="1365" y="182"/>
                  </a:cubicBezTo>
                  <a:close/>
                  <a:moveTo>
                    <a:pt x="1389" y="589"/>
                  </a:moveTo>
                  <a:cubicBezTo>
                    <a:pt x="1385" y="579"/>
                    <a:pt x="1394" y="570"/>
                    <a:pt x="1387" y="565"/>
                  </a:cubicBezTo>
                  <a:cubicBezTo>
                    <a:pt x="1381" y="560"/>
                    <a:pt x="1383" y="549"/>
                    <a:pt x="1380" y="551"/>
                  </a:cubicBezTo>
                  <a:cubicBezTo>
                    <a:pt x="1377" y="553"/>
                    <a:pt x="1380" y="562"/>
                    <a:pt x="1375" y="563"/>
                  </a:cubicBezTo>
                  <a:cubicBezTo>
                    <a:pt x="1369" y="564"/>
                    <a:pt x="1374" y="569"/>
                    <a:pt x="1372" y="575"/>
                  </a:cubicBezTo>
                  <a:cubicBezTo>
                    <a:pt x="1370" y="582"/>
                    <a:pt x="1373" y="592"/>
                    <a:pt x="1376" y="598"/>
                  </a:cubicBezTo>
                  <a:cubicBezTo>
                    <a:pt x="1379" y="604"/>
                    <a:pt x="1372" y="636"/>
                    <a:pt x="1375" y="641"/>
                  </a:cubicBezTo>
                  <a:cubicBezTo>
                    <a:pt x="1378" y="646"/>
                    <a:pt x="1371" y="670"/>
                    <a:pt x="1373" y="673"/>
                  </a:cubicBezTo>
                  <a:cubicBezTo>
                    <a:pt x="1377" y="677"/>
                    <a:pt x="1374" y="666"/>
                    <a:pt x="1380" y="665"/>
                  </a:cubicBezTo>
                  <a:cubicBezTo>
                    <a:pt x="1386" y="664"/>
                    <a:pt x="1386" y="672"/>
                    <a:pt x="1390" y="674"/>
                  </a:cubicBezTo>
                  <a:cubicBezTo>
                    <a:pt x="1394" y="675"/>
                    <a:pt x="1391" y="663"/>
                    <a:pt x="1388" y="664"/>
                  </a:cubicBezTo>
                  <a:cubicBezTo>
                    <a:pt x="1385" y="664"/>
                    <a:pt x="1382" y="656"/>
                    <a:pt x="1380" y="650"/>
                  </a:cubicBezTo>
                  <a:cubicBezTo>
                    <a:pt x="1379" y="645"/>
                    <a:pt x="1384" y="639"/>
                    <a:pt x="1384" y="632"/>
                  </a:cubicBezTo>
                  <a:cubicBezTo>
                    <a:pt x="1384" y="625"/>
                    <a:pt x="1392" y="626"/>
                    <a:pt x="1397" y="631"/>
                  </a:cubicBezTo>
                  <a:cubicBezTo>
                    <a:pt x="1402" y="636"/>
                    <a:pt x="1403" y="632"/>
                    <a:pt x="1401" y="629"/>
                  </a:cubicBezTo>
                  <a:cubicBezTo>
                    <a:pt x="1399" y="625"/>
                    <a:pt x="1392" y="598"/>
                    <a:pt x="1389" y="589"/>
                  </a:cubicBezTo>
                  <a:close/>
                  <a:moveTo>
                    <a:pt x="326" y="292"/>
                  </a:moveTo>
                  <a:cubicBezTo>
                    <a:pt x="335" y="300"/>
                    <a:pt x="343" y="288"/>
                    <a:pt x="347" y="287"/>
                  </a:cubicBezTo>
                  <a:cubicBezTo>
                    <a:pt x="351" y="287"/>
                    <a:pt x="344" y="282"/>
                    <a:pt x="337" y="280"/>
                  </a:cubicBezTo>
                  <a:cubicBezTo>
                    <a:pt x="330" y="278"/>
                    <a:pt x="319" y="285"/>
                    <a:pt x="326" y="292"/>
                  </a:cubicBezTo>
                  <a:close/>
                  <a:moveTo>
                    <a:pt x="340" y="22"/>
                  </a:moveTo>
                  <a:cubicBezTo>
                    <a:pt x="345" y="26"/>
                    <a:pt x="327" y="25"/>
                    <a:pt x="325" y="28"/>
                  </a:cubicBezTo>
                  <a:cubicBezTo>
                    <a:pt x="323" y="31"/>
                    <a:pt x="312" y="30"/>
                    <a:pt x="314" y="34"/>
                  </a:cubicBezTo>
                  <a:cubicBezTo>
                    <a:pt x="316" y="38"/>
                    <a:pt x="333" y="38"/>
                    <a:pt x="333" y="35"/>
                  </a:cubicBezTo>
                  <a:cubicBezTo>
                    <a:pt x="333" y="32"/>
                    <a:pt x="342" y="35"/>
                    <a:pt x="342" y="32"/>
                  </a:cubicBezTo>
                  <a:cubicBezTo>
                    <a:pt x="342" y="29"/>
                    <a:pt x="346" y="25"/>
                    <a:pt x="355" y="25"/>
                  </a:cubicBezTo>
                  <a:cubicBezTo>
                    <a:pt x="365" y="24"/>
                    <a:pt x="365" y="21"/>
                    <a:pt x="356" y="17"/>
                  </a:cubicBezTo>
                  <a:cubicBezTo>
                    <a:pt x="347" y="13"/>
                    <a:pt x="336" y="19"/>
                    <a:pt x="340" y="22"/>
                  </a:cubicBezTo>
                  <a:close/>
                  <a:moveTo>
                    <a:pt x="309" y="25"/>
                  </a:moveTo>
                  <a:cubicBezTo>
                    <a:pt x="317" y="18"/>
                    <a:pt x="327" y="25"/>
                    <a:pt x="328" y="22"/>
                  </a:cubicBezTo>
                  <a:cubicBezTo>
                    <a:pt x="329" y="18"/>
                    <a:pt x="314" y="17"/>
                    <a:pt x="308" y="20"/>
                  </a:cubicBezTo>
                  <a:cubicBezTo>
                    <a:pt x="302" y="23"/>
                    <a:pt x="289" y="21"/>
                    <a:pt x="291" y="25"/>
                  </a:cubicBezTo>
                  <a:cubicBezTo>
                    <a:pt x="292" y="27"/>
                    <a:pt x="301" y="32"/>
                    <a:pt x="309" y="25"/>
                  </a:cubicBezTo>
                  <a:close/>
                  <a:moveTo>
                    <a:pt x="1036" y="176"/>
                  </a:moveTo>
                  <a:cubicBezTo>
                    <a:pt x="1034" y="178"/>
                    <a:pt x="1027" y="178"/>
                    <a:pt x="1029" y="181"/>
                  </a:cubicBezTo>
                  <a:cubicBezTo>
                    <a:pt x="1032" y="185"/>
                    <a:pt x="1049" y="183"/>
                    <a:pt x="1049" y="178"/>
                  </a:cubicBezTo>
                  <a:cubicBezTo>
                    <a:pt x="1050" y="172"/>
                    <a:pt x="1037" y="173"/>
                    <a:pt x="1036" y="176"/>
                  </a:cubicBezTo>
                  <a:close/>
                  <a:moveTo>
                    <a:pt x="1923" y="348"/>
                  </a:moveTo>
                  <a:cubicBezTo>
                    <a:pt x="1920" y="347"/>
                    <a:pt x="1909" y="340"/>
                    <a:pt x="1906" y="337"/>
                  </a:cubicBezTo>
                  <a:cubicBezTo>
                    <a:pt x="1904" y="333"/>
                    <a:pt x="1891" y="331"/>
                    <a:pt x="1891" y="333"/>
                  </a:cubicBezTo>
                  <a:cubicBezTo>
                    <a:pt x="1891" y="335"/>
                    <a:pt x="1887" y="332"/>
                    <a:pt x="1886" y="330"/>
                  </a:cubicBezTo>
                  <a:cubicBezTo>
                    <a:pt x="1885" y="328"/>
                    <a:pt x="1871" y="328"/>
                    <a:pt x="1871" y="330"/>
                  </a:cubicBezTo>
                  <a:cubicBezTo>
                    <a:pt x="1871" y="332"/>
                    <a:pt x="1874" y="333"/>
                    <a:pt x="1876" y="335"/>
                  </a:cubicBezTo>
                  <a:cubicBezTo>
                    <a:pt x="1878" y="338"/>
                    <a:pt x="1873" y="339"/>
                    <a:pt x="1874" y="342"/>
                  </a:cubicBezTo>
                  <a:cubicBezTo>
                    <a:pt x="1875" y="345"/>
                    <a:pt x="1869" y="341"/>
                    <a:pt x="1867" y="339"/>
                  </a:cubicBezTo>
                  <a:cubicBezTo>
                    <a:pt x="1865" y="338"/>
                    <a:pt x="1866" y="331"/>
                    <a:pt x="1867" y="328"/>
                  </a:cubicBezTo>
                  <a:cubicBezTo>
                    <a:pt x="1867" y="324"/>
                    <a:pt x="1863" y="325"/>
                    <a:pt x="1862" y="322"/>
                  </a:cubicBezTo>
                  <a:cubicBezTo>
                    <a:pt x="1862" y="318"/>
                    <a:pt x="1847" y="312"/>
                    <a:pt x="1841" y="309"/>
                  </a:cubicBezTo>
                  <a:cubicBezTo>
                    <a:pt x="1834" y="306"/>
                    <a:pt x="1826" y="304"/>
                    <a:pt x="1824" y="301"/>
                  </a:cubicBezTo>
                  <a:cubicBezTo>
                    <a:pt x="1822" y="297"/>
                    <a:pt x="1810" y="297"/>
                    <a:pt x="1806" y="292"/>
                  </a:cubicBezTo>
                  <a:cubicBezTo>
                    <a:pt x="1802" y="288"/>
                    <a:pt x="1783" y="280"/>
                    <a:pt x="1775" y="279"/>
                  </a:cubicBezTo>
                  <a:cubicBezTo>
                    <a:pt x="1766" y="279"/>
                    <a:pt x="1768" y="274"/>
                    <a:pt x="1764" y="275"/>
                  </a:cubicBezTo>
                  <a:cubicBezTo>
                    <a:pt x="1760" y="276"/>
                    <a:pt x="1743" y="275"/>
                    <a:pt x="1738" y="274"/>
                  </a:cubicBezTo>
                  <a:cubicBezTo>
                    <a:pt x="1732" y="273"/>
                    <a:pt x="1731" y="277"/>
                    <a:pt x="1727" y="276"/>
                  </a:cubicBezTo>
                  <a:cubicBezTo>
                    <a:pt x="1724" y="274"/>
                    <a:pt x="1704" y="267"/>
                    <a:pt x="1701" y="270"/>
                  </a:cubicBezTo>
                  <a:cubicBezTo>
                    <a:pt x="1699" y="272"/>
                    <a:pt x="1700" y="276"/>
                    <a:pt x="1698" y="277"/>
                  </a:cubicBezTo>
                  <a:cubicBezTo>
                    <a:pt x="1695" y="278"/>
                    <a:pt x="1698" y="281"/>
                    <a:pt x="1703" y="286"/>
                  </a:cubicBezTo>
                  <a:cubicBezTo>
                    <a:pt x="1709" y="291"/>
                    <a:pt x="1705" y="295"/>
                    <a:pt x="1700" y="297"/>
                  </a:cubicBezTo>
                  <a:cubicBezTo>
                    <a:pt x="1695" y="299"/>
                    <a:pt x="1687" y="295"/>
                    <a:pt x="1685" y="291"/>
                  </a:cubicBezTo>
                  <a:cubicBezTo>
                    <a:pt x="1682" y="287"/>
                    <a:pt x="1676" y="289"/>
                    <a:pt x="1674" y="284"/>
                  </a:cubicBezTo>
                  <a:cubicBezTo>
                    <a:pt x="1672" y="279"/>
                    <a:pt x="1676" y="278"/>
                    <a:pt x="1679" y="281"/>
                  </a:cubicBezTo>
                  <a:cubicBezTo>
                    <a:pt x="1683" y="284"/>
                    <a:pt x="1687" y="281"/>
                    <a:pt x="1688" y="278"/>
                  </a:cubicBezTo>
                  <a:cubicBezTo>
                    <a:pt x="1688" y="274"/>
                    <a:pt x="1679" y="272"/>
                    <a:pt x="1673" y="272"/>
                  </a:cubicBezTo>
                  <a:cubicBezTo>
                    <a:pt x="1668" y="272"/>
                    <a:pt x="1665" y="279"/>
                    <a:pt x="1660" y="282"/>
                  </a:cubicBezTo>
                  <a:cubicBezTo>
                    <a:pt x="1655" y="285"/>
                    <a:pt x="1634" y="281"/>
                    <a:pt x="1632" y="279"/>
                  </a:cubicBezTo>
                  <a:cubicBezTo>
                    <a:pt x="1630" y="277"/>
                    <a:pt x="1601" y="279"/>
                    <a:pt x="1598" y="281"/>
                  </a:cubicBezTo>
                  <a:cubicBezTo>
                    <a:pt x="1595" y="283"/>
                    <a:pt x="1597" y="291"/>
                    <a:pt x="1596" y="292"/>
                  </a:cubicBezTo>
                  <a:cubicBezTo>
                    <a:pt x="1594" y="292"/>
                    <a:pt x="1593" y="283"/>
                    <a:pt x="1593" y="281"/>
                  </a:cubicBezTo>
                  <a:cubicBezTo>
                    <a:pt x="1593" y="279"/>
                    <a:pt x="1589" y="278"/>
                    <a:pt x="1584" y="278"/>
                  </a:cubicBezTo>
                  <a:cubicBezTo>
                    <a:pt x="1579" y="278"/>
                    <a:pt x="1576" y="278"/>
                    <a:pt x="1578" y="275"/>
                  </a:cubicBezTo>
                  <a:cubicBezTo>
                    <a:pt x="1580" y="273"/>
                    <a:pt x="1576" y="271"/>
                    <a:pt x="1580" y="268"/>
                  </a:cubicBezTo>
                  <a:cubicBezTo>
                    <a:pt x="1584" y="265"/>
                    <a:pt x="1573" y="257"/>
                    <a:pt x="1562" y="252"/>
                  </a:cubicBezTo>
                  <a:cubicBezTo>
                    <a:pt x="1551" y="248"/>
                    <a:pt x="1526" y="250"/>
                    <a:pt x="1519" y="252"/>
                  </a:cubicBezTo>
                  <a:cubicBezTo>
                    <a:pt x="1512" y="254"/>
                    <a:pt x="1499" y="254"/>
                    <a:pt x="1493" y="254"/>
                  </a:cubicBezTo>
                  <a:cubicBezTo>
                    <a:pt x="1486" y="254"/>
                    <a:pt x="1491" y="251"/>
                    <a:pt x="1490" y="248"/>
                  </a:cubicBezTo>
                  <a:cubicBezTo>
                    <a:pt x="1488" y="245"/>
                    <a:pt x="1477" y="242"/>
                    <a:pt x="1475" y="244"/>
                  </a:cubicBezTo>
                  <a:cubicBezTo>
                    <a:pt x="1474" y="247"/>
                    <a:pt x="1471" y="244"/>
                    <a:pt x="1471" y="242"/>
                  </a:cubicBezTo>
                  <a:cubicBezTo>
                    <a:pt x="1471" y="241"/>
                    <a:pt x="1461" y="237"/>
                    <a:pt x="1457" y="238"/>
                  </a:cubicBezTo>
                  <a:cubicBezTo>
                    <a:pt x="1453" y="239"/>
                    <a:pt x="1451" y="234"/>
                    <a:pt x="1456" y="234"/>
                  </a:cubicBezTo>
                  <a:cubicBezTo>
                    <a:pt x="1460" y="234"/>
                    <a:pt x="1468" y="235"/>
                    <a:pt x="1465" y="230"/>
                  </a:cubicBezTo>
                  <a:cubicBezTo>
                    <a:pt x="1461" y="224"/>
                    <a:pt x="1431" y="223"/>
                    <a:pt x="1429" y="224"/>
                  </a:cubicBezTo>
                  <a:cubicBezTo>
                    <a:pt x="1426" y="225"/>
                    <a:pt x="1428" y="229"/>
                    <a:pt x="1422" y="235"/>
                  </a:cubicBezTo>
                  <a:cubicBezTo>
                    <a:pt x="1415" y="241"/>
                    <a:pt x="1409" y="237"/>
                    <a:pt x="1410" y="234"/>
                  </a:cubicBezTo>
                  <a:cubicBezTo>
                    <a:pt x="1411" y="231"/>
                    <a:pt x="1419" y="231"/>
                    <a:pt x="1419" y="228"/>
                  </a:cubicBezTo>
                  <a:cubicBezTo>
                    <a:pt x="1419" y="225"/>
                    <a:pt x="1408" y="227"/>
                    <a:pt x="1406" y="224"/>
                  </a:cubicBezTo>
                  <a:cubicBezTo>
                    <a:pt x="1404" y="222"/>
                    <a:pt x="1408" y="220"/>
                    <a:pt x="1412" y="221"/>
                  </a:cubicBezTo>
                  <a:cubicBezTo>
                    <a:pt x="1416" y="223"/>
                    <a:pt x="1423" y="223"/>
                    <a:pt x="1424" y="221"/>
                  </a:cubicBezTo>
                  <a:cubicBezTo>
                    <a:pt x="1424" y="220"/>
                    <a:pt x="1420" y="219"/>
                    <a:pt x="1413" y="218"/>
                  </a:cubicBezTo>
                  <a:cubicBezTo>
                    <a:pt x="1406" y="217"/>
                    <a:pt x="1390" y="213"/>
                    <a:pt x="1382" y="214"/>
                  </a:cubicBezTo>
                  <a:cubicBezTo>
                    <a:pt x="1373" y="215"/>
                    <a:pt x="1369" y="211"/>
                    <a:pt x="1365" y="210"/>
                  </a:cubicBezTo>
                  <a:cubicBezTo>
                    <a:pt x="1360" y="210"/>
                    <a:pt x="1360" y="213"/>
                    <a:pt x="1362" y="216"/>
                  </a:cubicBezTo>
                  <a:cubicBezTo>
                    <a:pt x="1364" y="218"/>
                    <a:pt x="1358" y="220"/>
                    <a:pt x="1352" y="219"/>
                  </a:cubicBezTo>
                  <a:cubicBezTo>
                    <a:pt x="1347" y="218"/>
                    <a:pt x="1339" y="222"/>
                    <a:pt x="1342" y="226"/>
                  </a:cubicBezTo>
                  <a:cubicBezTo>
                    <a:pt x="1345" y="230"/>
                    <a:pt x="1348" y="225"/>
                    <a:pt x="1351" y="226"/>
                  </a:cubicBezTo>
                  <a:cubicBezTo>
                    <a:pt x="1353" y="228"/>
                    <a:pt x="1344" y="230"/>
                    <a:pt x="1348" y="232"/>
                  </a:cubicBezTo>
                  <a:cubicBezTo>
                    <a:pt x="1352" y="234"/>
                    <a:pt x="1351" y="238"/>
                    <a:pt x="1351" y="240"/>
                  </a:cubicBezTo>
                  <a:cubicBezTo>
                    <a:pt x="1351" y="242"/>
                    <a:pt x="1345" y="243"/>
                    <a:pt x="1342" y="240"/>
                  </a:cubicBezTo>
                  <a:cubicBezTo>
                    <a:pt x="1340" y="237"/>
                    <a:pt x="1336" y="240"/>
                    <a:pt x="1331" y="239"/>
                  </a:cubicBezTo>
                  <a:cubicBezTo>
                    <a:pt x="1327" y="239"/>
                    <a:pt x="1323" y="241"/>
                    <a:pt x="1328" y="242"/>
                  </a:cubicBezTo>
                  <a:cubicBezTo>
                    <a:pt x="1333" y="242"/>
                    <a:pt x="1335" y="246"/>
                    <a:pt x="1328" y="246"/>
                  </a:cubicBezTo>
                  <a:cubicBezTo>
                    <a:pt x="1322" y="247"/>
                    <a:pt x="1323" y="240"/>
                    <a:pt x="1319" y="241"/>
                  </a:cubicBezTo>
                  <a:cubicBezTo>
                    <a:pt x="1315" y="242"/>
                    <a:pt x="1307" y="238"/>
                    <a:pt x="1302" y="238"/>
                  </a:cubicBezTo>
                  <a:cubicBezTo>
                    <a:pt x="1297" y="238"/>
                    <a:pt x="1295" y="242"/>
                    <a:pt x="1289" y="242"/>
                  </a:cubicBezTo>
                  <a:cubicBezTo>
                    <a:pt x="1283" y="243"/>
                    <a:pt x="1274" y="239"/>
                    <a:pt x="1272" y="236"/>
                  </a:cubicBezTo>
                  <a:cubicBezTo>
                    <a:pt x="1269" y="232"/>
                    <a:pt x="1269" y="231"/>
                    <a:pt x="1266" y="235"/>
                  </a:cubicBezTo>
                  <a:cubicBezTo>
                    <a:pt x="1263" y="239"/>
                    <a:pt x="1262" y="246"/>
                    <a:pt x="1259" y="247"/>
                  </a:cubicBezTo>
                  <a:cubicBezTo>
                    <a:pt x="1256" y="247"/>
                    <a:pt x="1255" y="254"/>
                    <a:pt x="1252" y="256"/>
                  </a:cubicBezTo>
                  <a:cubicBezTo>
                    <a:pt x="1249" y="257"/>
                    <a:pt x="1249" y="253"/>
                    <a:pt x="1245" y="253"/>
                  </a:cubicBezTo>
                  <a:cubicBezTo>
                    <a:pt x="1241" y="254"/>
                    <a:pt x="1229" y="242"/>
                    <a:pt x="1228" y="238"/>
                  </a:cubicBezTo>
                  <a:cubicBezTo>
                    <a:pt x="1228" y="235"/>
                    <a:pt x="1220" y="228"/>
                    <a:pt x="1218" y="227"/>
                  </a:cubicBezTo>
                  <a:cubicBezTo>
                    <a:pt x="1216" y="225"/>
                    <a:pt x="1220" y="225"/>
                    <a:pt x="1223" y="227"/>
                  </a:cubicBezTo>
                  <a:cubicBezTo>
                    <a:pt x="1225" y="229"/>
                    <a:pt x="1228" y="229"/>
                    <a:pt x="1231" y="228"/>
                  </a:cubicBezTo>
                  <a:cubicBezTo>
                    <a:pt x="1233" y="226"/>
                    <a:pt x="1233" y="220"/>
                    <a:pt x="1229" y="220"/>
                  </a:cubicBezTo>
                  <a:cubicBezTo>
                    <a:pt x="1224" y="220"/>
                    <a:pt x="1226" y="216"/>
                    <a:pt x="1228" y="216"/>
                  </a:cubicBezTo>
                  <a:cubicBezTo>
                    <a:pt x="1230" y="215"/>
                    <a:pt x="1223" y="208"/>
                    <a:pt x="1226" y="208"/>
                  </a:cubicBezTo>
                  <a:cubicBezTo>
                    <a:pt x="1228" y="207"/>
                    <a:pt x="1227" y="204"/>
                    <a:pt x="1224" y="204"/>
                  </a:cubicBezTo>
                  <a:cubicBezTo>
                    <a:pt x="1220" y="203"/>
                    <a:pt x="1216" y="200"/>
                    <a:pt x="1216" y="198"/>
                  </a:cubicBezTo>
                  <a:cubicBezTo>
                    <a:pt x="1216" y="197"/>
                    <a:pt x="1200" y="196"/>
                    <a:pt x="1201" y="199"/>
                  </a:cubicBezTo>
                  <a:cubicBezTo>
                    <a:pt x="1202" y="201"/>
                    <a:pt x="1196" y="200"/>
                    <a:pt x="1197" y="198"/>
                  </a:cubicBezTo>
                  <a:cubicBezTo>
                    <a:pt x="1198" y="196"/>
                    <a:pt x="1191" y="197"/>
                    <a:pt x="1184" y="195"/>
                  </a:cubicBezTo>
                  <a:cubicBezTo>
                    <a:pt x="1177" y="193"/>
                    <a:pt x="1176" y="188"/>
                    <a:pt x="1174" y="187"/>
                  </a:cubicBezTo>
                  <a:cubicBezTo>
                    <a:pt x="1171" y="187"/>
                    <a:pt x="1172" y="194"/>
                    <a:pt x="1169" y="193"/>
                  </a:cubicBezTo>
                  <a:cubicBezTo>
                    <a:pt x="1165" y="191"/>
                    <a:pt x="1161" y="194"/>
                    <a:pt x="1163" y="199"/>
                  </a:cubicBezTo>
                  <a:cubicBezTo>
                    <a:pt x="1165" y="203"/>
                    <a:pt x="1163" y="204"/>
                    <a:pt x="1163" y="207"/>
                  </a:cubicBezTo>
                  <a:cubicBezTo>
                    <a:pt x="1162" y="211"/>
                    <a:pt x="1160" y="209"/>
                    <a:pt x="1156" y="208"/>
                  </a:cubicBezTo>
                  <a:cubicBezTo>
                    <a:pt x="1152" y="206"/>
                    <a:pt x="1152" y="211"/>
                    <a:pt x="1142" y="209"/>
                  </a:cubicBezTo>
                  <a:cubicBezTo>
                    <a:pt x="1133" y="207"/>
                    <a:pt x="1129" y="209"/>
                    <a:pt x="1127" y="206"/>
                  </a:cubicBezTo>
                  <a:cubicBezTo>
                    <a:pt x="1126" y="203"/>
                    <a:pt x="1123" y="203"/>
                    <a:pt x="1122" y="205"/>
                  </a:cubicBezTo>
                  <a:cubicBezTo>
                    <a:pt x="1122" y="208"/>
                    <a:pt x="1108" y="207"/>
                    <a:pt x="1107" y="203"/>
                  </a:cubicBezTo>
                  <a:cubicBezTo>
                    <a:pt x="1105" y="199"/>
                    <a:pt x="1109" y="199"/>
                    <a:pt x="1111" y="198"/>
                  </a:cubicBezTo>
                  <a:cubicBezTo>
                    <a:pt x="1113" y="197"/>
                    <a:pt x="1109" y="195"/>
                    <a:pt x="1101" y="196"/>
                  </a:cubicBezTo>
                  <a:cubicBezTo>
                    <a:pt x="1093" y="196"/>
                    <a:pt x="1088" y="192"/>
                    <a:pt x="1080" y="193"/>
                  </a:cubicBezTo>
                  <a:cubicBezTo>
                    <a:pt x="1072" y="193"/>
                    <a:pt x="1054" y="195"/>
                    <a:pt x="1052" y="196"/>
                  </a:cubicBezTo>
                  <a:cubicBezTo>
                    <a:pt x="1049" y="197"/>
                    <a:pt x="1054" y="202"/>
                    <a:pt x="1050" y="202"/>
                  </a:cubicBezTo>
                  <a:cubicBezTo>
                    <a:pt x="1047" y="203"/>
                    <a:pt x="1049" y="195"/>
                    <a:pt x="1049" y="191"/>
                  </a:cubicBezTo>
                  <a:cubicBezTo>
                    <a:pt x="1048" y="188"/>
                    <a:pt x="1042" y="187"/>
                    <a:pt x="1043" y="190"/>
                  </a:cubicBezTo>
                  <a:cubicBezTo>
                    <a:pt x="1044" y="193"/>
                    <a:pt x="1034" y="194"/>
                    <a:pt x="1031" y="192"/>
                  </a:cubicBezTo>
                  <a:cubicBezTo>
                    <a:pt x="1029" y="189"/>
                    <a:pt x="1025" y="187"/>
                    <a:pt x="1018" y="185"/>
                  </a:cubicBezTo>
                  <a:cubicBezTo>
                    <a:pt x="1012" y="183"/>
                    <a:pt x="1004" y="190"/>
                    <a:pt x="1006" y="192"/>
                  </a:cubicBezTo>
                  <a:cubicBezTo>
                    <a:pt x="1007" y="194"/>
                    <a:pt x="1012" y="193"/>
                    <a:pt x="1012" y="194"/>
                  </a:cubicBezTo>
                  <a:cubicBezTo>
                    <a:pt x="1013" y="197"/>
                    <a:pt x="999" y="196"/>
                    <a:pt x="999" y="198"/>
                  </a:cubicBezTo>
                  <a:cubicBezTo>
                    <a:pt x="999" y="200"/>
                    <a:pt x="985" y="204"/>
                    <a:pt x="981" y="204"/>
                  </a:cubicBezTo>
                  <a:cubicBezTo>
                    <a:pt x="970" y="205"/>
                    <a:pt x="968" y="205"/>
                    <a:pt x="963" y="210"/>
                  </a:cubicBezTo>
                  <a:cubicBezTo>
                    <a:pt x="958" y="214"/>
                    <a:pt x="962" y="206"/>
                    <a:pt x="966" y="202"/>
                  </a:cubicBezTo>
                  <a:cubicBezTo>
                    <a:pt x="970" y="198"/>
                    <a:pt x="974" y="200"/>
                    <a:pt x="976" y="196"/>
                  </a:cubicBezTo>
                  <a:cubicBezTo>
                    <a:pt x="979" y="193"/>
                    <a:pt x="982" y="194"/>
                    <a:pt x="989" y="193"/>
                  </a:cubicBezTo>
                  <a:cubicBezTo>
                    <a:pt x="995" y="192"/>
                    <a:pt x="995" y="188"/>
                    <a:pt x="998" y="187"/>
                  </a:cubicBezTo>
                  <a:cubicBezTo>
                    <a:pt x="1001" y="185"/>
                    <a:pt x="1008" y="182"/>
                    <a:pt x="1009" y="179"/>
                  </a:cubicBezTo>
                  <a:cubicBezTo>
                    <a:pt x="1011" y="176"/>
                    <a:pt x="1026" y="171"/>
                    <a:pt x="1029" y="172"/>
                  </a:cubicBezTo>
                  <a:cubicBezTo>
                    <a:pt x="1032" y="172"/>
                    <a:pt x="1032" y="166"/>
                    <a:pt x="1034" y="166"/>
                  </a:cubicBezTo>
                  <a:cubicBezTo>
                    <a:pt x="1036" y="166"/>
                    <a:pt x="1044" y="162"/>
                    <a:pt x="1048" y="160"/>
                  </a:cubicBezTo>
                  <a:cubicBezTo>
                    <a:pt x="1051" y="159"/>
                    <a:pt x="1053" y="156"/>
                    <a:pt x="1053" y="153"/>
                  </a:cubicBezTo>
                  <a:cubicBezTo>
                    <a:pt x="1053" y="151"/>
                    <a:pt x="1048" y="152"/>
                    <a:pt x="1048" y="150"/>
                  </a:cubicBezTo>
                  <a:cubicBezTo>
                    <a:pt x="1047" y="148"/>
                    <a:pt x="1050" y="149"/>
                    <a:pt x="1053" y="148"/>
                  </a:cubicBezTo>
                  <a:cubicBezTo>
                    <a:pt x="1057" y="146"/>
                    <a:pt x="1053" y="142"/>
                    <a:pt x="1051" y="142"/>
                  </a:cubicBezTo>
                  <a:cubicBezTo>
                    <a:pt x="1048" y="143"/>
                    <a:pt x="1052" y="140"/>
                    <a:pt x="1050" y="137"/>
                  </a:cubicBezTo>
                  <a:cubicBezTo>
                    <a:pt x="1047" y="134"/>
                    <a:pt x="1042" y="139"/>
                    <a:pt x="1042" y="136"/>
                  </a:cubicBezTo>
                  <a:cubicBezTo>
                    <a:pt x="1042" y="132"/>
                    <a:pt x="1042" y="128"/>
                    <a:pt x="1040" y="126"/>
                  </a:cubicBezTo>
                  <a:cubicBezTo>
                    <a:pt x="1038" y="124"/>
                    <a:pt x="1034" y="130"/>
                    <a:pt x="1030" y="127"/>
                  </a:cubicBezTo>
                  <a:cubicBezTo>
                    <a:pt x="1026" y="124"/>
                    <a:pt x="1014" y="122"/>
                    <a:pt x="1014" y="123"/>
                  </a:cubicBezTo>
                  <a:cubicBezTo>
                    <a:pt x="1014" y="124"/>
                    <a:pt x="1008" y="121"/>
                    <a:pt x="1007" y="122"/>
                  </a:cubicBezTo>
                  <a:cubicBezTo>
                    <a:pt x="1006" y="124"/>
                    <a:pt x="996" y="123"/>
                    <a:pt x="993" y="123"/>
                  </a:cubicBezTo>
                  <a:cubicBezTo>
                    <a:pt x="990" y="122"/>
                    <a:pt x="986" y="124"/>
                    <a:pt x="986" y="127"/>
                  </a:cubicBezTo>
                  <a:cubicBezTo>
                    <a:pt x="985" y="130"/>
                    <a:pt x="974" y="129"/>
                    <a:pt x="971" y="128"/>
                  </a:cubicBezTo>
                  <a:cubicBezTo>
                    <a:pt x="969" y="128"/>
                    <a:pt x="980" y="119"/>
                    <a:pt x="980" y="118"/>
                  </a:cubicBezTo>
                  <a:cubicBezTo>
                    <a:pt x="980" y="116"/>
                    <a:pt x="962" y="118"/>
                    <a:pt x="961" y="116"/>
                  </a:cubicBezTo>
                  <a:cubicBezTo>
                    <a:pt x="960" y="115"/>
                    <a:pt x="952" y="114"/>
                    <a:pt x="948" y="114"/>
                  </a:cubicBezTo>
                  <a:cubicBezTo>
                    <a:pt x="944" y="114"/>
                    <a:pt x="948" y="113"/>
                    <a:pt x="951" y="113"/>
                  </a:cubicBezTo>
                  <a:cubicBezTo>
                    <a:pt x="955" y="113"/>
                    <a:pt x="958" y="110"/>
                    <a:pt x="962" y="109"/>
                  </a:cubicBezTo>
                  <a:cubicBezTo>
                    <a:pt x="965" y="108"/>
                    <a:pt x="965" y="107"/>
                    <a:pt x="963" y="105"/>
                  </a:cubicBezTo>
                  <a:cubicBezTo>
                    <a:pt x="961" y="102"/>
                    <a:pt x="957" y="103"/>
                    <a:pt x="953" y="102"/>
                  </a:cubicBezTo>
                  <a:cubicBezTo>
                    <a:pt x="950" y="101"/>
                    <a:pt x="945" y="99"/>
                    <a:pt x="942" y="99"/>
                  </a:cubicBezTo>
                  <a:cubicBezTo>
                    <a:pt x="938" y="99"/>
                    <a:pt x="935" y="101"/>
                    <a:pt x="927" y="102"/>
                  </a:cubicBezTo>
                  <a:cubicBezTo>
                    <a:pt x="919" y="104"/>
                    <a:pt x="918" y="110"/>
                    <a:pt x="914" y="112"/>
                  </a:cubicBezTo>
                  <a:cubicBezTo>
                    <a:pt x="910" y="114"/>
                    <a:pt x="903" y="121"/>
                    <a:pt x="907" y="122"/>
                  </a:cubicBezTo>
                  <a:cubicBezTo>
                    <a:pt x="910" y="122"/>
                    <a:pt x="908" y="124"/>
                    <a:pt x="909" y="126"/>
                  </a:cubicBezTo>
                  <a:cubicBezTo>
                    <a:pt x="909" y="129"/>
                    <a:pt x="906" y="129"/>
                    <a:pt x="902" y="128"/>
                  </a:cubicBezTo>
                  <a:cubicBezTo>
                    <a:pt x="899" y="128"/>
                    <a:pt x="885" y="128"/>
                    <a:pt x="885" y="131"/>
                  </a:cubicBezTo>
                  <a:cubicBezTo>
                    <a:pt x="885" y="134"/>
                    <a:pt x="893" y="135"/>
                    <a:pt x="893" y="136"/>
                  </a:cubicBezTo>
                  <a:cubicBezTo>
                    <a:pt x="892" y="138"/>
                    <a:pt x="887" y="136"/>
                    <a:pt x="884" y="135"/>
                  </a:cubicBezTo>
                  <a:cubicBezTo>
                    <a:pt x="881" y="133"/>
                    <a:pt x="875" y="134"/>
                    <a:pt x="874" y="137"/>
                  </a:cubicBezTo>
                  <a:cubicBezTo>
                    <a:pt x="873" y="140"/>
                    <a:pt x="868" y="139"/>
                    <a:pt x="867" y="138"/>
                  </a:cubicBezTo>
                  <a:cubicBezTo>
                    <a:pt x="865" y="138"/>
                    <a:pt x="862" y="140"/>
                    <a:pt x="860" y="139"/>
                  </a:cubicBezTo>
                  <a:cubicBezTo>
                    <a:pt x="857" y="138"/>
                    <a:pt x="865" y="134"/>
                    <a:pt x="863" y="133"/>
                  </a:cubicBezTo>
                  <a:cubicBezTo>
                    <a:pt x="861" y="131"/>
                    <a:pt x="853" y="132"/>
                    <a:pt x="852" y="135"/>
                  </a:cubicBezTo>
                  <a:cubicBezTo>
                    <a:pt x="851" y="138"/>
                    <a:pt x="846" y="133"/>
                    <a:pt x="845" y="134"/>
                  </a:cubicBezTo>
                  <a:cubicBezTo>
                    <a:pt x="843" y="135"/>
                    <a:pt x="841" y="136"/>
                    <a:pt x="837" y="138"/>
                  </a:cubicBezTo>
                  <a:cubicBezTo>
                    <a:pt x="834" y="139"/>
                    <a:pt x="828" y="136"/>
                    <a:pt x="826" y="139"/>
                  </a:cubicBezTo>
                  <a:cubicBezTo>
                    <a:pt x="825" y="142"/>
                    <a:pt x="833" y="142"/>
                    <a:pt x="833" y="144"/>
                  </a:cubicBezTo>
                  <a:cubicBezTo>
                    <a:pt x="833" y="145"/>
                    <a:pt x="815" y="145"/>
                    <a:pt x="815" y="146"/>
                  </a:cubicBezTo>
                  <a:cubicBezTo>
                    <a:pt x="814" y="148"/>
                    <a:pt x="808" y="148"/>
                    <a:pt x="800" y="148"/>
                  </a:cubicBezTo>
                  <a:cubicBezTo>
                    <a:pt x="793" y="149"/>
                    <a:pt x="796" y="152"/>
                    <a:pt x="790" y="153"/>
                  </a:cubicBezTo>
                  <a:cubicBezTo>
                    <a:pt x="784" y="155"/>
                    <a:pt x="781" y="155"/>
                    <a:pt x="779" y="158"/>
                  </a:cubicBezTo>
                  <a:cubicBezTo>
                    <a:pt x="777" y="161"/>
                    <a:pt x="773" y="161"/>
                    <a:pt x="771" y="159"/>
                  </a:cubicBezTo>
                  <a:cubicBezTo>
                    <a:pt x="769" y="157"/>
                    <a:pt x="763" y="160"/>
                    <a:pt x="766" y="160"/>
                  </a:cubicBezTo>
                  <a:cubicBezTo>
                    <a:pt x="769" y="161"/>
                    <a:pt x="766" y="164"/>
                    <a:pt x="764" y="163"/>
                  </a:cubicBezTo>
                  <a:cubicBezTo>
                    <a:pt x="763" y="162"/>
                    <a:pt x="757" y="166"/>
                    <a:pt x="760" y="166"/>
                  </a:cubicBezTo>
                  <a:cubicBezTo>
                    <a:pt x="763" y="166"/>
                    <a:pt x="765" y="168"/>
                    <a:pt x="763" y="170"/>
                  </a:cubicBezTo>
                  <a:cubicBezTo>
                    <a:pt x="762" y="172"/>
                    <a:pt x="755" y="168"/>
                    <a:pt x="754" y="169"/>
                  </a:cubicBezTo>
                  <a:cubicBezTo>
                    <a:pt x="752" y="171"/>
                    <a:pt x="757" y="173"/>
                    <a:pt x="760" y="173"/>
                  </a:cubicBezTo>
                  <a:cubicBezTo>
                    <a:pt x="763" y="173"/>
                    <a:pt x="764" y="175"/>
                    <a:pt x="765" y="177"/>
                  </a:cubicBezTo>
                  <a:cubicBezTo>
                    <a:pt x="765" y="179"/>
                    <a:pt x="758" y="175"/>
                    <a:pt x="756" y="177"/>
                  </a:cubicBezTo>
                  <a:cubicBezTo>
                    <a:pt x="755" y="179"/>
                    <a:pt x="757" y="180"/>
                    <a:pt x="761" y="180"/>
                  </a:cubicBezTo>
                  <a:cubicBezTo>
                    <a:pt x="764" y="181"/>
                    <a:pt x="761" y="182"/>
                    <a:pt x="764" y="184"/>
                  </a:cubicBezTo>
                  <a:cubicBezTo>
                    <a:pt x="764" y="184"/>
                    <a:pt x="765" y="185"/>
                    <a:pt x="765" y="185"/>
                  </a:cubicBezTo>
                  <a:cubicBezTo>
                    <a:pt x="766" y="187"/>
                    <a:pt x="763" y="188"/>
                    <a:pt x="764" y="190"/>
                  </a:cubicBezTo>
                  <a:cubicBezTo>
                    <a:pt x="764" y="192"/>
                    <a:pt x="760" y="193"/>
                    <a:pt x="760" y="191"/>
                  </a:cubicBezTo>
                  <a:cubicBezTo>
                    <a:pt x="760" y="189"/>
                    <a:pt x="752" y="188"/>
                    <a:pt x="750" y="190"/>
                  </a:cubicBezTo>
                  <a:cubicBezTo>
                    <a:pt x="748" y="192"/>
                    <a:pt x="747" y="194"/>
                    <a:pt x="744" y="192"/>
                  </a:cubicBezTo>
                  <a:cubicBezTo>
                    <a:pt x="742" y="190"/>
                    <a:pt x="736" y="192"/>
                    <a:pt x="728" y="193"/>
                  </a:cubicBezTo>
                  <a:cubicBezTo>
                    <a:pt x="720" y="193"/>
                    <a:pt x="703" y="194"/>
                    <a:pt x="699" y="195"/>
                  </a:cubicBezTo>
                  <a:cubicBezTo>
                    <a:pt x="694" y="197"/>
                    <a:pt x="691" y="203"/>
                    <a:pt x="695" y="206"/>
                  </a:cubicBezTo>
                  <a:cubicBezTo>
                    <a:pt x="699" y="210"/>
                    <a:pt x="695" y="212"/>
                    <a:pt x="695" y="214"/>
                  </a:cubicBezTo>
                  <a:cubicBezTo>
                    <a:pt x="695" y="217"/>
                    <a:pt x="705" y="222"/>
                    <a:pt x="710" y="223"/>
                  </a:cubicBezTo>
                  <a:cubicBezTo>
                    <a:pt x="716" y="223"/>
                    <a:pt x="720" y="230"/>
                    <a:pt x="717" y="234"/>
                  </a:cubicBezTo>
                  <a:cubicBezTo>
                    <a:pt x="714" y="238"/>
                    <a:pt x="704" y="232"/>
                    <a:pt x="698" y="227"/>
                  </a:cubicBezTo>
                  <a:cubicBezTo>
                    <a:pt x="691" y="222"/>
                    <a:pt x="677" y="220"/>
                    <a:pt x="672" y="221"/>
                  </a:cubicBezTo>
                  <a:cubicBezTo>
                    <a:pt x="667" y="221"/>
                    <a:pt x="670" y="216"/>
                    <a:pt x="664" y="217"/>
                  </a:cubicBezTo>
                  <a:cubicBezTo>
                    <a:pt x="657" y="217"/>
                    <a:pt x="652" y="222"/>
                    <a:pt x="656" y="222"/>
                  </a:cubicBezTo>
                  <a:cubicBezTo>
                    <a:pt x="661" y="222"/>
                    <a:pt x="663" y="222"/>
                    <a:pt x="661" y="224"/>
                  </a:cubicBezTo>
                  <a:cubicBezTo>
                    <a:pt x="659" y="226"/>
                    <a:pt x="662" y="225"/>
                    <a:pt x="667" y="228"/>
                  </a:cubicBezTo>
                  <a:cubicBezTo>
                    <a:pt x="672" y="230"/>
                    <a:pt x="663" y="233"/>
                    <a:pt x="658" y="229"/>
                  </a:cubicBezTo>
                  <a:cubicBezTo>
                    <a:pt x="653" y="226"/>
                    <a:pt x="647" y="229"/>
                    <a:pt x="646" y="232"/>
                  </a:cubicBezTo>
                  <a:cubicBezTo>
                    <a:pt x="644" y="234"/>
                    <a:pt x="652" y="242"/>
                    <a:pt x="661" y="243"/>
                  </a:cubicBezTo>
                  <a:cubicBezTo>
                    <a:pt x="670" y="245"/>
                    <a:pt x="667" y="248"/>
                    <a:pt x="671" y="249"/>
                  </a:cubicBezTo>
                  <a:cubicBezTo>
                    <a:pt x="675" y="251"/>
                    <a:pt x="672" y="252"/>
                    <a:pt x="669" y="252"/>
                  </a:cubicBezTo>
                  <a:cubicBezTo>
                    <a:pt x="666" y="253"/>
                    <a:pt x="661" y="248"/>
                    <a:pt x="656" y="246"/>
                  </a:cubicBezTo>
                  <a:cubicBezTo>
                    <a:pt x="652" y="243"/>
                    <a:pt x="640" y="247"/>
                    <a:pt x="637" y="244"/>
                  </a:cubicBezTo>
                  <a:cubicBezTo>
                    <a:pt x="635" y="241"/>
                    <a:pt x="639" y="239"/>
                    <a:pt x="636" y="237"/>
                  </a:cubicBezTo>
                  <a:cubicBezTo>
                    <a:pt x="634" y="235"/>
                    <a:pt x="636" y="230"/>
                    <a:pt x="639" y="226"/>
                  </a:cubicBezTo>
                  <a:cubicBezTo>
                    <a:pt x="642" y="221"/>
                    <a:pt x="639" y="213"/>
                    <a:pt x="634" y="212"/>
                  </a:cubicBezTo>
                  <a:cubicBezTo>
                    <a:pt x="630" y="210"/>
                    <a:pt x="630" y="215"/>
                    <a:pt x="631" y="216"/>
                  </a:cubicBezTo>
                  <a:cubicBezTo>
                    <a:pt x="632" y="217"/>
                    <a:pt x="632" y="224"/>
                    <a:pt x="628" y="228"/>
                  </a:cubicBezTo>
                  <a:cubicBezTo>
                    <a:pt x="625" y="232"/>
                    <a:pt x="615" y="232"/>
                    <a:pt x="615" y="235"/>
                  </a:cubicBezTo>
                  <a:cubicBezTo>
                    <a:pt x="615" y="238"/>
                    <a:pt x="608" y="240"/>
                    <a:pt x="610" y="242"/>
                  </a:cubicBezTo>
                  <a:cubicBezTo>
                    <a:pt x="613" y="244"/>
                    <a:pt x="622" y="254"/>
                    <a:pt x="623" y="257"/>
                  </a:cubicBezTo>
                  <a:cubicBezTo>
                    <a:pt x="625" y="261"/>
                    <a:pt x="615" y="271"/>
                    <a:pt x="617" y="276"/>
                  </a:cubicBezTo>
                  <a:cubicBezTo>
                    <a:pt x="618" y="282"/>
                    <a:pt x="615" y="285"/>
                    <a:pt x="617" y="288"/>
                  </a:cubicBezTo>
                  <a:cubicBezTo>
                    <a:pt x="619" y="291"/>
                    <a:pt x="623" y="288"/>
                    <a:pt x="626" y="289"/>
                  </a:cubicBezTo>
                  <a:cubicBezTo>
                    <a:pt x="628" y="290"/>
                    <a:pt x="633" y="288"/>
                    <a:pt x="639" y="286"/>
                  </a:cubicBezTo>
                  <a:cubicBezTo>
                    <a:pt x="645" y="285"/>
                    <a:pt x="656" y="292"/>
                    <a:pt x="661" y="294"/>
                  </a:cubicBezTo>
                  <a:cubicBezTo>
                    <a:pt x="665" y="296"/>
                    <a:pt x="663" y="299"/>
                    <a:pt x="665" y="302"/>
                  </a:cubicBezTo>
                  <a:cubicBezTo>
                    <a:pt x="667" y="306"/>
                    <a:pt x="660" y="306"/>
                    <a:pt x="660" y="311"/>
                  </a:cubicBezTo>
                  <a:cubicBezTo>
                    <a:pt x="659" y="316"/>
                    <a:pt x="672" y="318"/>
                    <a:pt x="673" y="319"/>
                  </a:cubicBezTo>
                  <a:cubicBezTo>
                    <a:pt x="673" y="321"/>
                    <a:pt x="664" y="320"/>
                    <a:pt x="660" y="318"/>
                  </a:cubicBezTo>
                  <a:cubicBezTo>
                    <a:pt x="656" y="317"/>
                    <a:pt x="656" y="312"/>
                    <a:pt x="655" y="311"/>
                  </a:cubicBezTo>
                  <a:cubicBezTo>
                    <a:pt x="654" y="310"/>
                    <a:pt x="657" y="306"/>
                    <a:pt x="658" y="303"/>
                  </a:cubicBezTo>
                  <a:cubicBezTo>
                    <a:pt x="658" y="300"/>
                    <a:pt x="653" y="298"/>
                    <a:pt x="652" y="296"/>
                  </a:cubicBezTo>
                  <a:cubicBezTo>
                    <a:pt x="650" y="294"/>
                    <a:pt x="648" y="291"/>
                    <a:pt x="645" y="291"/>
                  </a:cubicBezTo>
                  <a:cubicBezTo>
                    <a:pt x="642" y="292"/>
                    <a:pt x="631" y="293"/>
                    <a:pt x="627" y="296"/>
                  </a:cubicBezTo>
                  <a:cubicBezTo>
                    <a:pt x="624" y="299"/>
                    <a:pt x="628" y="307"/>
                    <a:pt x="630" y="312"/>
                  </a:cubicBezTo>
                  <a:cubicBezTo>
                    <a:pt x="632" y="316"/>
                    <a:pt x="620" y="322"/>
                    <a:pt x="620" y="325"/>
                  </a:cubicBezTo>
                  <a:cubicBezTo>
                    <a:pt x="621" y="328"/>
                    <a:pt x="617" y="330"/>
                    <a:pt x="612" y="332"/>
                  </a:cubicBezTo>
                  <a:cubicBezTo>
                    <a:pt x="607" y="335"/>
                    <a:pt x="601" y="337"/>
                    <a:pt x="602" y="341"/>
                  </a:cubicBezTo>
                  <a:cubicBezTo>
                    <a:pt x="602" y="346"/>
                    <a:pt x="595" y="343"/>
                    <a:pt x="591" y="341"/>
                  </a:cubicBezTo>
                  <a:cubicBezTo>
                    <a:pt x="588" y="339"/>
                    <a:pt x="583" y="343"/>
                    <a:pt x="578" y="342"/>
                  </a:cubicBezTo>
                  <a:cubicBezTo>
                    <a:pt x="573" y="342"/>
                    <a:pt x="573" y="338"/>
                    <a:pt x="569" y="340"/>
                  </a:cubicBezTo>
                  <a:cubicBezTo>
                    <a:pt x="565" y="341"/>
                    <a:pt x="563" y="338"/>
                    <a:pt x="564" y="335"/>
                  </a:cubicBezTo>
                  <a:cubicBezTo>
                    <a:pt x="565" y="332"/>
                    <a:pt x="570" y="334"/>
                    <a:pt x="570" y="336"/>
                  </a:cubicBezTo>
                  <a:cubicBezTo>
                    <a:pt x="570" y="338"/>
                    <a:pt x="573" y="337"/>
                    <a:pt x="576" y="336"/>
                  </a:cubicBezTo>
                  <a:cubicBezTo>
                    <a:pt x="580" y="334"/>
                    <a:pt x="578" y="338"/>
                    <a:pt x="583" y="338"/>
                  </a:cubicBezTo>
                  <a:cubicBezTo>
                    <a:pt x="588" y="339"/>
                    <a:pt x="585" y="336"/>
                    <a:pt x="589" y="336"/>
                  </a:cubicBezTo>
                  <a:cubicBezTo>
                    <a:pt x="592" y="336"/>
                    <a:pt x="593" y="335"/>
                    <a:pt x="591" y="333"/>
                  </a:cubicBezTo>
                  <a:cubicBezTo>
                    <a:pt x="590" y="332"/>
                    <a:pt x="594" y="330"/>
                    <a:pt x="596" y="329"/>
                  </a:cubicBezTo>
                  <a:cubicBezTo>
                    <a:pt x="599" y="328"/>
                    <a:pt x="598" y="324"/>
                    <a:pt x="600" y="323"/>
                  </a:cubicBezTo>
                  <a:cubicBezTo>
                    <a:pt x="602" y="322"/>
                    <a:pt x="601" y="320"/>
                    <a:pt x="603" y="320"/>
                  </a:cubicBezTo>
                  <a:cubicBezTo>
                    <a:pt x="605" y="319"/>
                    <a:pt x="606" y="316"/>
                    <a:pt x="608" y="316"/>
                  </a:cubicBezTo>
                  <a:cubicBezTo>
                    <a:pt x="611" y="316"/>
                    <a:pt x="612" y="312"/>
                    <a:pt x="610" y="311"/>
                  </a:cubicBezTo>
                  <a:cubicBezTo>
                    <a:pt x="609" y="309"/>
                    <a:pt x="611" y="304"/>
                    <a:pt x="613" y="303"/>
                  </a:cubicBezTo>
                  <a:cubicBezTo>
                    <a:pt x="616" y="302"/>
                    <a:pt x="616" y="300"/>
                    <a:pt x="614" y="299"/>
                  </a:cubicBezTo>
                  <a:cubicBezTo>
                    <a:pt x="612" y="297"/>
                    <a:pt x="604" y="292"/>
                    <a:pt x="605" y="289"/>
                  </a:cubicBezTo>
                  <a:cubicBezTo>
                    <a:pt x="605" y="286"/>
                    <a:pt x="604" y="280"/>
                    <a:pt x="605" y="278"/>
                  </a:cubicBezTo>
                  <a:cubicBezTo>
                    <a:pt x="606" y="275"/>
                    <a:pt x="605" y="270"/>
                    <a:pt x="604" y="267"/>
                  </a:cubicBezTo>
                  <a:cubicBezTo>
                    <a:pt x="604" y="264"/>
                    <a:pt x="606" y="261"/>
                    <a:pt x="607" y="255"/>
                  </a:cubicBezTo>
                  <a:cubicBezTo>
                    <a:pt x="608" y="250"/>
                    <a:pt x="601" y="244"/>
                    <a:pt x="598" y="242"/>
                  </a:cubicBezTo>
                  <a:cubicBezTo>
                    <a:pt x="595" y="241"/>
                    <a:pt x="597" y="238"/>
                    <a:pt x="602" y="234"/>
                  </a:cubicBezTo>
                  <a:cubicBezTo>
                    <a:pt x="607" y="230"/>
                    <a:pt x="607" y="217"/>
                    <a:pt x="607" y="215"/>
                  </a:cubicBezTo>
                  <a:cubicBezTo>
                    <a:pt x="606" y="212"/>
                    <a:pt x="596" y="210"/>
                    <a:pt x="593" y="210"/>
                  </a:cubicBezTo>
                  <a:cubicBezTo>
                    <a:pt x="589" y="210"/>
                    <a:pt x="575" y="210"/>
                    <a:pt x="571" y="209"/>
                  </a:cubicBezTo>
                  <a:cubicBezTo>
                    <a:pt x="568" y="208"/>
                    <a:pt x="566" y="212"/>
                    <a:pt x="565" y="215"/>
                  </a:cubicBezTo>
                  <a:cubicBezTo>
                    <a:pt x="563" y="219"/>
                    <a:pt x="559" y="224"/>
                    <a:pt x="557" y="231"/>
                  </a:cubicBezTo>
                  <a:cubicBezTo>
                    <a:pt x="555" y="239"/>
                    <a:pt x="546" y="241"/>
                    <a:pt x="542" y="243"/>
                  </a:cubicBezTo>
                  <a:cubicBezTo>
                    <a:pt x="538" y="245"/>
                    <a:pt x="536" y="250"/>
                    <a:pt x="538" y="253"/>
                  </a:cubicBezTo>
                  <a:cubicBezTo>
                    <a:pt x="539" y="255"/>
                    <a:pt x="542" y="253"/>
                    <a:pt x="544" y="254"/>
                  </a:cubicBezTo>
                  <a:cubicBezTo>
                    <a:pt x="546" y="255"/>
                    <a:pt x="544" y="262"/>
                    <a:pt x="543" y="263"/>
                  </a:cubicBezTo>
                  <a:cubicBezTo>
                    <a:pt x="541" y="264"/>
                    <a:pt x="545" y="267"/>
                    <a:pt x="542" y="269"/>
                  </a:cubicBezTo>
                  <a:cubicBezTo>
                    <a:pt x="539" y="270"/>
                    <a:pt x="536" y="274"/>
                    <a:pt x="538" y="276"/>
                  </a:cubicBezTo>
                  <a:cubicBezTo>
                    <a:pt x="540" y="278"/>
                    <a:pt x="548" y="279"/>
                    <a:pt x="551" y="281"/>
                  </a:cubicBezTo>
                  <a:cubicBezTo>
                    <a:pt x="555" y="283"/>
                    <a:pt x="554" y="287"/>
                    <a:pt x="556" y="290"/>
                  </a:cubicBezTo>
                  <a:cubicBezTo>
                    <a:pt x="559" y="294"/>
                    <a:pt x="562" y="292"/>
                    <a:pt x="563" y="294"/>
                  </a:cubicBezTo>
                  <a:cubicBezTo>
                    <a:pt x="564" y="296"/>
                    <a:pt x="558" y="305"/>
                    <a:pt x="556" y="305"/>
                  </a:cubicBezTo>
                  <a:cubicBezTo>
                    <a:pt x="554" y="305"/>
                    <a:pt x="545" y="296"/>
                    <a:pt x="542" y="294"/>
                  </a:cubicBezTo>
                  <a:cubicBezTo>
                    <a:pt x="540" y="292"/>
                    <a:pt x="529" y="289"/>
                    <a:pt x="524" y="286"/>
                  </a:cubicBezTo>
                  <a:cubicBezTo>
                    <a:pt x="519" y="284"/>
                    <a:pt x="515" y="284"/>
                    <a:pt x="509" y="280"/>
                  </a:cubicBezTo>
                  <a:cubicBezTo>
                    <a:pt x="504" y="276"/>
                    <a:pt x="499" y="275"/>
                    <a:pt x="488" y="275"/>
                  </a:cubicBezTo>
                  <a:cubicBezTo>
                    <a:pt x="478" y="275"/>
                    <a:pt x="471" y="272"/>
                    <a:pt x="468" y="273"/>
                  </a:cubicBezTo>
                  <a:cubicBezTo>
                    <a:pt x="464" y="273"/>
                    <a:pt x="466" y="269"/>
                    <a:pt x="460" y="267"/>
                  </a:cubicBezTo>
                  <a:cubicBezTo>
                    <a:pt x="453" y="264"/>
                    <a:pt x="449" y="260"/>
                    <a:pt x="446" y="262"/>
                  </a:cubicBezTo>
                  <a:cubicBezTo>
                    <a:pt x="442" y="264"/>
                    <a:pt x="444" y="271"/>
                    <a:pt x="449" y="272"/>
                  </a:cubicBezTo>
                  <a:cubicBezTo>
                    <a:pt x="454" y="272"/>
                    <a:pt x="452" y="275"/>
                    <a:pt x="457" y="275"/>
                  </a:cubicBezTo>
                  <a:cubicBezTo>
                    <a:pt x="463" y="275"/>
                    <a:pt x="465" y="277"/>
                    <a:pt x="465" y="280"/>
                  </a:cubicBezTo>
                  <a:cubicBezTo>
                    <a:pt x="464" y="284"/>
                    <a:pt x="467" y="287"/>
                    <a:pt x="470" y="289"/>
                  </a:cubicBezTo>
                  <a:cubicBezTo>
                    <a:pt x="472" y="292"/>
                    <a:pt x="471" y="296"/>
                    <a:pt x="466" y="296"/>
                  </a:cubicBezTo>
                  <a:cubicBezTo>
                    <a:pt x="462" y="296"/>
                    <a:pt x="457" y="296"/>
                    <a:pt x="459" y="299"/>
                  </a:cubicBezTo>
                  <a:cubicBezTo>
                    <a:pt x="461" y="303"/>
                    <a:pt x="457" y="303"/>
                    <a:pt x="453" y="302"/>
                  </a:cubicBezTo>
                  <a:cubicBezTo>
                    <a:pt x="448" y="300"/>
                    <a:pt x="451" y="297"/>
                    <a:pt x="453" y="295"/>
                  </a:cubicBezTo>
                  <a:cubicBezTo>
                    <a:pt x="455" y="293"/>
                    <a:pt x="449" y="291"/>
                    <a:pt x="446" y="290"/>
                  </a:cubicBezTo>
                  <a:cubicBezTo>
                    <a:pt x="443" y="289"/>
                    <a:pt x="432" y="297"/>
                    <a:pt x="429" y="299"/>
                  </a:cubicBezTo>
                  <a:cubicBezTo>
                    <a:pt x="425" y="300"/>
                    <a:pt x="418" y="297"/>
                    <a:pt x="410" y="299"/>
                  </a:cubicBezTo>
                  <a:cubicBezTo>
                    <a:pt x="402" y="301"/>
                    <a:pt x="402" y="307"/>
                    <a:pt x="399" y="306"/>
                  </a:cubicBezTo>
                  <a:cubicBezTo>
                    <a:pt x="396" y="306"/>
                    <a:pt x="387" y="307"/>
                    <a:pt x="384" y="305"/>
                  </a:cubicBezTo>
                  <a:cubicBezTo>
                    <a:pt x="381" y="303"/>
                    <a:pt x="383" y="302"/>
                    <a:pt x="387" y="302"/>
                  </a:cubicBezTo>
                  <a:cubicBezTo>
                    <a:pt x="390" y="302"/>
                    <a:pt x="391" y="301"/>
                    <a:pt x="389" y="299"/>
                  </a:cubicBezTo>
                  <a:cubicBezTo>
                    <a:pt x="387" y="296"/>
                    <a:pt x="392" y="293"/>
                    <a:pt x="392" y="291"/>
                  </a:cubicBezTo>
                  <a:cubicBezTo>
                    <a:pt x="392" y="289"/>
                    <a:pt x="379" y="294"/>
                    <a:pt x="377" y="296"/>
                  </a:cubicBezTo>
                  <a:cubicBezTo>
                    <a:pt x="374" y="297"/>
                    <a:pt x="377" y="301"/>
                    <a:pt x="374" y="302"/>
                  </a:cubicBezTo>
                  <a:cubicBezTo>
                    <a:pt x="372" y="303"/>
                    <a:pt x="372" y="300"/>
                    <a:pt x="369" y="299"/>
                  </a:cubicBezTo>
                  <a:cubicBezTo>
                    <a:pt x="367" y="298"/>
                    <a:pt x="347" y="302"/>
                    <a:pt x="344" y="307"/>
                  </a:cubicBezTo>
                  <a:cubicBezTo>
                    <a:pt x="340" y="311"/>
                    <a:pt x="333" y="311"/>
                    <a:pt x="333" y="313"/>
                  </a:cubicBezTo>
                  <a:cubicBezTo>
                    <a:pt x="333" y="316"/>
                    <a:pt x="324" y="315"/>
                    <a:pt x="320" y="317"/>
                  </a:cubicBezTo>
                  <a:cubicBezTo>
                    <a:pt x="317" y="319"/>
                    <a:pt x="319" y="326"/>
                    <a:pt x="318" y="329"/>
                  </a:cubicBezTo>
                  <a:cubicBezTo>
                    <a:pt x="317" y="332"/>
                    <a:pt x="303" y="331"/>
                    <a:pt x="299" y="331"/>
                  </a:cubicBezTo>
                  <a:cubicBezTo>
                    <a:pt x="295" y="332"/>
                    <a:pt x="293" y="323"/>
                    <a:pt x="290" y="323"/>
                  </a:cubicBezTo>
                  <a:cubicBezTo>
                    <a:pt x="286" y="322"/>
                    <a:pt x="288" y="318"/>
                    <a:pt x="289" y="316"/>
                  </a:cubicBezTo>
                  <a:cubicBezTo>
                    <a:pt x="290" y="314"/>
                    <a:pt x="293" y="315"/>
                    <a:pt x="297" y="313"/>
                  </a:cubicBezTo>
                  <a:cubicBezTo>
                    <a:pt x="301" y="310"/>
                    <a:pt x="306" y="314"/>
                    <a:pt x="307" y="312"/>
                  </a:cubicBezTo>
                  <a:cubicBezTo>
                    <a:pt x="309" y="310"/>
                    <a:pt x="301" y="306"/>
                    <a:pt x="300" y="301"/>
                  </a:cubicBezTo>
                  <a:cubicBezTo>
                    <a:pt x="300" y="297"/>
                    <a:pt x="291" y="296"/>
                    <a:pt x="286" y="297"/>
                  </a:cubicBezTo>
                  <a:cubicBezTo>
                    <a:pt x="281" y="299"/>
                    <a:pt x="276" y="298"/>
                    <a:pt x="272" y="296"/>
                  </a:cubicBezTo>
                  <a:cubicBezTo>
                    <a:pt x="269" y="294"/>
                    <a:pt x="269" y="299"/>
                    <a:pt x="274" y="300"/>
                  </a:cubicBezTo>
                  <a:cubicBezTo>
                    <a:pt x="279" y="302"/>
                    <a:pt x="277" y="306"/>
                    <a:pt x="277" y="308"/>
                  </a:cubicBezTo>
                  <a:cubicBezTo>
                    <a:pt x="278" y="311"/>
                    <a:pt x="276" y="316"/>
                    <a:pt x="273" y="321"/>
                  </a:cubicBezTo>
                  <a:cubicBezTo>
                    <a:pt x="270" y="325"/>
                    <a:pt x="272" y="325"/>
                    <a:pt x="277" y="325"/>
                  </a:cubicBezTo>
                  <a:cubicBezTo>
                    <a:pt x="281" y="324"/>
                    <a:pt x="281" y="330"/>
                    <a:pt x="281" y="335"/>
                  </a:cubicBezTo>
                  <a:cubicBezTo>
                    <a:pt x="281" y="339"/>
                    <a:pt x="277" y="340"/>
                    <a:pt x="277" y="343"/>
                  </a:cubicBezTo>
                  <a:cubicBezTo>
                    <a:pt x="277" y="346"/>
                    <a:pt x="274" y="342"/>
                    <a:pt x="273" y="343"/>
                  </a:cubicBezTo>
                  <a:cubicBezTo>
                    <a:pt x="271" y="344"/>
                    <a:pt x="270" y="342"/>
                    <a:pt x="269" y="340"/>
                  </a:cubicBezTo>
                  <a:cubicBezTo>
                    <a:pt x="269" y="337"/>
                    <a:pt x="262" y="339"/>
                    <a:pt x="258" y="338"/>
                  </a:cubicBezTo>
                  <a:cubicBezTo>
                    <a:pt x="254" y="337"/>
                    <a:pt x="253" y="338"/>
                    <a:pt x="251" y="341"/>
                  </a:cubicBezTo>
                  <a:cubicBezTo>
                    <a:pt x="249" y="344"/>
                    <a:pt x="244" y="345"/>
                    <a:pt x="241" y="345"/>
                  </a:cubicBezTo>
                  <a:cubicBezTo>
                    <a:pt x="238" y="346"/>
                    <a:pt x="233" y="351"/>
                    <a:pt x="230" y="353"/>
                  </a:cubicBezTo>
                  <a:cubicBezTo>
                    <a:pt x="227" y="355"/>
                    <a:pt x="226" y="359"/>
                    <a:pt x="231" y="363"/>
                  </a:cubicBezTo>
                  <a:cubicBezTo>
                    <a:pt x="235" y="367"/>
                    <a:pt x="236" y="370"/>
                    <a:pt x="235" y="372"/>
                  </a:cubicBezTo>
                  <a:cubicBezTo>
                    <a:pt x="235" y="374"/>
                    <a:pt x="224" y="373"/>
                    <a:pt x="222" y="371"/>
                  </a:cubicBezTo>
                  <a:cubicBezTo>
                    <a:pt x="220" y="369"/>
                    <a:pt x="213" y="368"/>
                    <a:pt x="210" y="368"/>
                  </a:cubicBezTo>
                  <a:cubicBezTo>
                    <a:pt x="208" y="369"/>
                    <a:pt x="201" y="361"/>
                    <a:pt x="197" y="361"/>
                  </a:cubicBezTo>
                  <a:cubicBezTo>
                    <a:pt x="194" y="361"/>
                    <a:pt x="192" y="365"/>
                    <a:pt x="190" y="367"/>
                  </a:cubicBezTo>
                  <a:cubicBezTo>
                    <a:pt x="189" y="369"/>
                    <a:pt x="192" y="370"/>
                    <a:pt x="194" y="374"/>
                  </a:cubicBezTo>
                  <a:cubicBezTo>
                    <a:pt x="195" y="377"/>
                    <a:pt x="202" y="377"/>
                    <a:pt x="205" y="377"/>
                  </a:cubicBezTo>
                  <a:cubicBezTo>
                    <a:pt x="208" y="377"/>
                    <a:pt x="207" y="382"/>
                    <a:pt x="206" y="384"/>
                  </a:cubicBezTo>
                  <a:cubicBezTo>
                    <a:pt x="205" y="386"/>
                    <a:pt x="199" y="388"/>
                    <a:pt x="197" y="386"/>
                  </a:cubicBezTo>
                  <a:cubicBezTo>
                    <a:pt x="196" y="383"/>
                    <a:pt x="189" y="386"/>
                    <a:pt x="188" y="383"/>
                  </a:cubicBezTo>
                  <a:cubicBezTo>
                    <a:pt x="188" y="380"/>
                    <a:pt x="183" y="376"/>
                    <a:pt x="178" y="377"/>
                  </a:cubicBezTo>
                  <a:cubicBezTo>
                    <a:pt x="173" y="378"/>
                    <a:pt x="172" y="375"/>
                    <a:pt x="172" y="371"/>
                  </a:cubicBezTo>
                  <a:cubicBezTo>
                    <a:pt x="173" y="367"/>
                    <a:pt x="169" y="364"/>
                    <a:pt x="170" y="362"/>
                  </a:cubicBezTo>
                  <a:cubicBezTo>
                    <a:pt x="170" y="361"/>
                    <a:pt x="167" y="357"/>
                    <a:pt x="170" y="355"/>
                  </a:cubicBezTo>
                  <a:cubicBezTo>
                    <a:pt x="173" y="353"/>
                    <a:pt x="171" y="350"/>
                    <a:pt x="171" y="348"/>
                  </a:cubicBezTo>
                  <a:cubicBezTo>
                    <a:pt x="171" y="345"/>
                    <a:pt x="166" y="342"/>
                    <a:pt x="162" y="342"/>
                  </a:cubicBezTo>
                  <a:cubicBezTo>
                    <a:pt x="158" y="342"/>
                    <a:pt x="159" y="337"/>
                    <a:pt x="155" y="337"/>
                  </a:cubicBezTo>
                  <a:cubicBezTo>
                    <a:pt x="152" y="336"/>
                    <a:pt x="145" y="330"/>
                    <a:pt x="144" y="327"/>
                  </a:cubicBezTo>
                  <a:cubicBezTo>
                    <a:pt x="144" y="325"/>
                    <a:pt x="138" y="325"/>
                    <a:pt x="140" y="324"/>
                  </a:cubicBezTo>
                  <a:cubicBezTo>
                    <a:pt x="142" y="323"/>
                    <a:pt x="146" y="324"/>
                    <a:pt x="149" y="327"/>
                  </a:cubicBezTo>
                  <a:cubicBezTo>
                    <a:pt x="152" y="330"/>
                    <a:pt x="157" y="333"/>
                    <a:pt x="165" y="334"/>
                  </a:cubicBezTo>
                  <a:cubicBezTo>
                    <a:pt x="173" y="335"/>
                    <a:pt x="176" y="338"/>
                    <a:pt x="185" y="340"/>
                  </a:cubicBezTo>
                  <a:cubicBezTo>
                    <a:pt x="193" y="341"/>
                    <a:pt x="198" y="342"/>
                    <a:pt x="211" y="344"/>
                  </a:cubicBezTo>
                  <a:cubicBezTo>
                    <a:pt x="223" y="346"/>
                    <a:pt x="240" y="333"/>
                    <a:pt x="244" y="330"/>
                  </a:cubicBezTo>
                  <a:cubicBezTo>
                    <a:pt x="247" y="326"/>
                    <a:pt x="243" y="319"/>
                    <a:pt x="243" y="317"/>
                  </a:cubicBezTo>
                  <a:cubicBezTo>
                    <a:pt x="243" y="314"/>
                    <a:pt x="237" y="314"/>
                    <a:pt x="236" y="312"/>
                  </a:cubicBezTo>
                  <a:cubicBezTo>
                    <a:pt x="235" y="310"/>
                    <a:pt x="232" y="306"/>
                    <a:pt x="227" y="306"/>
                  </a:cubicBezTo>
                  <a:cubicBezTo>
                    <a:pt x="222" y="306"/>
                    <a:pt x="221" y="300"/>
                    <a:pt x="217" y="301"/>
                  </a:cubicBezTo>
                  <a:cubicBezTo>
                    <a:pt x="214" y="301"/>
                    <a:pt x="211" y="299"/>
                    <a:pt x="201" y="292"/>
                  </a:cubicBezTo>
                  <a:cubicBezTo>
                    <a:pt x="191" y="286"/>
                    <a:pt x="177" y="281"/>
                    <a:pt x="175" y="282"/>
                  </a:cubicBezTo>
                  <a:cubicBezTo>
                    <a:pt x="172" y="283"/>
                    <a:pt x="170" y="284"/>
                    <a:pt x="169" y="281"/>
                  </a:cubicBezTo>
                  <a:cubicBezTo>
                    <a:pt x="167" y="279"/>
                    <a:pt x="163" y="279"/>
                    <a:pt x="161" y="281"/>
                  </a:cubicBezTo>
                  <a:cubicBezTo>
                    <a:pt x="158" y="283"/>
                    <a:pt x="155" y="279"/>
                    <a:pt x="150" y="281"/>
                  </a:cubicBezTo>
                  <a:cubicBezTo>
                    <a:pt x="145" y="282"/>
                    <a:pt x="143" y="278"/>
                    <a:pt x="144" y="277"/>
                  </a:cubicBezTo>
                  <a:cubicBezTo>
                    <a:pt x="145" y="275"/>
                    <a:pt x="153" y="277"/>
                    <a:pt x="152" y="274"/>
                  </a:cubicBezTo>
                  <a:cubicBezTo>
                    <a:pt x="152" y="272"/>
                    <a:pt x="149" y="274"/>
                    <a:pt x="145" y="271"/>
                  </a:cubicBezTo>
                  <a:cubicBezTo>
                    <a:pt x="140" y="268"/>
                    <a:pt x="138" y="270"/>
                    <a:pt x="137" y="273"/>
                  </a:cubicBezTo>
                  <a:cubicBezTo>
                    <a:pt x="136" y="275"/>
                    <a:pt x="132" y="275"/>
                    <a:pt x="130" y="272"/>
                  </a:cubicBezTo>
                  <a:cubicBezTo>
                    <a:pt x="130" y="272"/>
                    <a:pt x="129" y="272"/>
                    <a:pt x="129" y="272"/>
                  </a:cubicBezTo>
                  <a:cubicBezTo>
                    <a:pt x="128" y="276"/>
                    <a:pt x="126" y="276"/>
                    <a:pt x="123" y="276"/>
                  </a:cubicBezTo>
                  <a:cubicBezTo>
                    <a:pt x="120" y="275"/>
                    <a:pt x="117" y="280"/>
                    <a:pt x="114" y="280"/>
                  </a:cubicBezTo>
                  <a:cubicBezTo>
                    <a:pt x="111" y="280"/>
                    <a:pt x="107" y="284"/>
                    <a:pt x="106" y="287"/>
                  </a:cubicBezTo>
                  <a:cubicBezTo>
                    <a:pt x="106" y="290"/>
                    <a:pt x="102" y="288"/>
                    <a:pt x="102" y="290"/>
                  </a:cubicBezTo>
                  <a:cubicBezTo>
                    <a:pt x="102" y="292"/>
                    <a:pt x="102" y="294"/>
                    <a:pt x="100" y="296"/>
                  </a:cubicBezTo>
                  <a:cubicBezTo>
                    <a:pt x="99" y="298"/>
                    <a:pt x="100" y="299"/>
                    <a:pt x="102" y="303"/>
                  </a:cubicBezTo>
                  <a:cubicBezTo>
                    <a:pt x="104" y="306"/>
                    <a:pt x="107" y="306"/>
                    <a:pt x="109" y="307"/>
                  </a:cubicBezTo>
                  <a:cubicBezTo>
                    <a:pt x="111" y="308"/>
                    <a:pt x="117" y="313"/>
                    <a:pt x="117" y="315"/>
                  </a:cubicBezTo>
                  <a:cubicBezTo>
                    <a:pt x="117" y="317"/>
                    <a:pt x="112" y="322"/>
                    <a:pt x="110" y="323"/>
                  </a:cubicBezTo>
                  <a:cubicBezTo>
                    <a:pt x="108" y="325"/>
                    <a:pt x="105" y="328"/>
                    <a:pt x="107" y="330"/>
                  </a:cubicBezTo>
                  <a:cubicBezTo>
                    <a:pt x="108" y="332"/>
                    <a:pt x="114" y="340"/>
                    <a:pt x="117" y="347"/>
                  </a:cubicBezTo>
                  <a:cubicBezTo>
                    <a:pt x="121" y="354"/>
                    <a:pt x="116" y="351"/>
                    <a:pt x="114" y="354"/>
                  </a:cubicBezTo>
                  <a:cubicBezTo>
                    <a:pt x="111" y="357"/>
                    <a:pt x="115" y="360"/>
                    <a:pt x="115" y="362"/>
                  </a:cubicBezTo>
                  <a:cubicBezTo>
                    <a:pt x="116" y="364"/>
                    <a:pt x="112" y="364"/>
                    <a:pt x="113" y="366"/>
                  </a:cubicBezTo>
                  <a:cubicBezTo>
                    <a:pt x="113" y="367"/>
                    <a:pt x="118" y="368"/>
                    <a:pt x="118" y="369"/>
                  </a:cubicBezTo>
                  <a:cubicBezTo>
                    <a:pt x="119" y="371"/>
                    <a:pt x="115" y="372"/>
                    <a:pt x="117" y="375"/>
                  </a:cubicBezTo>
                  <a:cubicBezTo>
                    <a:pt x="118" y="378"/>
                    <a:pt x="122" y="378"/>
                    <a:pt x="123" y="381"/>
                  </a:cubicBezTo>
                  <a:cubicBezTo>
                    <a:pt x="123" y="384"/>
                    <a:pt x="115" y="385"/>
                    <a:pt x="116" y="387"/>
                  </a:cubicBezTo>
                  <a:cubicBezTo>
                    <a:pt x="116" y="390"/>
                    <a:pt x="126" y="393"/>
                    <a:pt x="130" y="398"/>
                  </a:cubicBezTo>
                  <a:cubicBezTo>
                    <a:pt x="134" y="403"/>
                    <a:pt x="134" y="405"/>
                    <a:pt x="133" y="407"/>
                  </a:cubicBezTo>
                  <a:cubicBezTo>
                    <a:pt x="131" y="413"/>
                    <a:pt x="119" y="417"/>
                    <a:pt x="116" y="423"/>
                  </a:cubicBezTo>
                  <a:cubicBezTo>
                    <a:pt x="114" y="429"/>
                    <a:pt x="104" y="433"/>
                    <a:pt x="99" y="437"/>
                  </a:cubicBezTo>
                  <a:cubicBezTo>
                    <a:pt x="97" y="439"/>
                    <a:pt x="95" y="442"/>
                    <a:pt x="94" y="444"/>
                  </a:cubicBezTo>
                  <a:cubicBezTo>
                    <a:pt x="96" y="444"/>
                    <a:pt x="97" y="443"/>
                    <a:pt x="98" y="442"/>
                  </a:cubicBezTo>
                  <a:cubicBezTo>
                    <a:pt x="101" y="441"/>
                    <a:pt x="103" y="448"/>
                    <a:pt x="106" y="450"/>
                  </a:cubicBezTo>
                  <a:cubicBezTo>
                    <a:pt x="108" y="452"/>
                    <a:pt x="114" y="450"/>
                    <a:pt x="115" y="452"/>
                  </a:cubicBezTo>
                  <a:cubicBezTo>
                    <a:pt x="117" y="454"/>
                    <a:pt x="114" y="454"/>
                    <a:pt x="110" y="453"/>
                  </a:cubicBezTo>
                  <a:cubicBezTo>
                    <a:pt x="106" y="453"/>
                    <a:pt x="105" y="455"/>
                    <a:pt x="99" y="457"/>
                  </a:cubicBezTo>
                  <a:cubicBezTo>
                    <a:pt x="95" y="459"/>
                    <a:pt x="95" y="460"/>
                    <a:pt x="94" y="461"/>
                  </a:cubicBezTo>
                  <a:cubicBezTo>
                    <a:pt x="96" y="465"/>
                    <a:pt x="93" y="466"/>
                    <a:pt x="91" y="469"/>
                  </a:cubicBezTo>
                  <a:cubicBezTo>
                    <a:pt x="90" y="472"/>
                    <a:pt x="88" y="473"/>
                    <a:pt x="88" y="475"/>
                  </a:cubicBezTo>
                  <a:cubicBezTo>
                    <a:pt x="87" y="477"/>
                    <a:pt x="88" y="478"/>
                    <a:pt x="88" y="481"/>
                  </a:cubicBezTo>
                  <a:cubicBezTo>
                    <a:pt x="89" y="484"/>
                    <a:pt x="89" y="485"/>
                    <a:pt x="91" y="487"/>
                  </a:cubicBezTo>
                  <a:cubicBezTo>
                    <a:pt x="93" y="490"/>
                    <a:pt x="89" y="490"/>
                    <a:pt x="88" y="491"/>
                  </a:cubicBezTo>
                  <a:cubicBezTo>
                    <a:pt x="86" y="492"/>
                    <a:pt x="87" y="495"/>
                    <a:pt x="89" y="497"/>
                  </a:cubicBezTo>
                  <a:cubicBezTo>
                    <a:pt x="91" y="499"/>
                    <a:pt x="91" y="501"/>
                    <a:pt x="91" y="503"/>
                  </a:cubicBezTo>
                  <a:cubicBezTo>
                    <a:pt x="90" y="505"/>
                    <a:pt x="92" y="508"/>
                    <a:pt x="94" y="510"/>
                  </a:cubicBezTo>
                  <a:cubicBezTo>
                    <a:pt x="96" y="511"/>
                    <a:pt x="96" y="516"/>
                    <a:pt x="97" y="517"/>
                  </a:cubicBezTo>
                  <a:cubicBezTo>
                    <a:pt x="99" y="519"/>
                    <a:pt x="100" y="520"/>
                    <a:pt x="103" y="519"/>
                  </a:cubicBezTo>
                  <a:cubicBezTo>
                    <a:pt x="106" y="518"/>
                    <a:pt x="108" y="520"/>
                    <a:pt x="109" y="522"/>
                  </a:cubicBezTo>
                  <a:cubicBezTo>
                    <a:pt x="110" y="524"/>
                    <a:pt x="112" y="523"/>
                    <a:pt x="115" y="522"/>
                  </a:cubicBezTo>
                  <a:cubicBezTo>
                    <a:pt x="118" y="521"/>
                    <a:pt x="124" y="524"/>
                    <a:pt x="125" y="525"/>
                  </a:cubicBezTo>
                  <a:cubicBezTo>
                    <a:pt x="127" y="526"/>
                    <a:pt x="126" y="530"/>
                    <a:pt x="126" y="533"/>
                  </a:cubicBezTo>
                  <a:cubicBezTo>
                    <a:pt x="127" y="535"/>
                    <a:pt x="125" y="539"/>
                    <a:pt x="128" y="541"/>
                  </a:cubicBezTo>
                  <a:cubicBezTo>
                    <a:pt x="130" y="542"/>
                    <a:pt x="130" y="546"/>
                    <a:pt x="133" y="548"/>
                  </a:cubicBezTo>
                  <a:cubicBezTo>
                    <a:pt x="136" y="549"/>
                    <a:pt x="137" y="553"/>
                    <a:pt x="139" y="554"/>
                  </a:cubicBezTo>
                  <a:cubicBezTo>
                    <a:pt x="141" y="554"/>
                    <a:pt x="145" y="557"/>
                    <a:pt x="146" y="560"/>
                  </a:cubicBezTo>
                  <a:cubicBezTo>
                    <a:pt x="146" y="562"/>
                    <a:pt x="142" y="564"/>
                    <a:pt x="140" y="565"/>
                  </a:cubicBezTo>
                  <a:cubicBezTo>
                    <a:pt x="138" y="566"/>
                    <a:pt x="133" y="562"/>
                    <a:pt x="132" y="564"/>
                  </a:cubicBezTo>
                  <a:cubicBezTo>
                    <a:pt x="130" y="565"/>
                    <a:pt x="132" y="569"/>
                    <a:pt x="134" y="574"/>
                  </a:cubicBezTo>
                  <a:cubicBezTo>
                    <a:pt x="135" y="580"/>
                    <a:pt x="136" y="580"/>
                    <a:pt x="138" y="580"/>
                  </a:cubicBezTo>
                  <a:cubicBezTo>
                    <a:pt x="141" y="580"/>
                    <a:pt x="142" y="578"/>
                    <a:pt x="144" y="577"/>
                  </a:cubicBezTo>
                  <a:cubicBezTo>
                    <a:pt x="145" y="576"/>
                    <a:pt x="149" y="578"/>
                    <a:pt x="151" y="577"/>
                  </a:cubicBezTo>
                  <a:cubicBezTo>
                    <a:pt x="153" y="576"/>
                    <a:pt x="159" y="576"/>
                    <a:pt x="160" y="578"/>
                  </a:cubicBezTo>
                  <a:cubicBezTo>
                    <a:pt x="162" y="580"/>
                    <a:pt x="163" y="585"/>
                    <a:pt x="162" y="587"/>
                  </a:cubicBezTo>
                  <a:cubicBezTo>
                    <a:pt x="161" y="588"/>
                    <a:pt x="163" y="590"/>
                    <a:pt x="164" y="593"/>
                  </a:cubicBezTo>
                  <a:cubicBezTo>
                    <a:pt x="166" y="595"/>
                    <a:pt x="171" y="594"/>
                    <a:pt x="173" y="595"/>
                  </a:cubicBezTo>
                  <a:cubicBezTo>
                    <a:pt x="174" y="596"/>
                    <a:pt x="178" y="601"/>
                    <a:pt x="178" y="604"/>
                  </a:cubicBezTo>
                  <a:cubicBezTo>
                    <a:pt x="177" y="606"/>
                    <a:pt x="180" y="607"/>
                    <a:pt x="182" y="606"/>
                  </a:cubicBezTo>
                  <a:cubicBezTo>
                    <a:pt x="184" y="605"/>
                    <a:pt x="185" y="607"/>
                    <a:pt x="187" y="608"/>
                  </a:cubicBezTo>
                  <a:cubicBezTo>
                    <a:pt x="189" y="610"/>
                    <a:pt x="191" y="609"/>
                    <a:pt x="193" y="608"/>
                  </a:cubicBezTo>
                  <a:cubicBezTo>
                    <a:pt x="195" y="607"/>
                    <a:pt x="198" y="606"/>
                    <a:pt x="199" y="607"/>
                  </a:cubicBezTo>
                  <a:cubicBezTo>
                    <a:pt x="200" y="609"/>
                    <a:pt x="204" y="612"/>
                    <a:pt x="204" y="613"/>
                  </a:cubicBezTo>
                  <a:cubicBezTo>
                    <a:pt x="204" y="614"/>
                    <a:pt x="211" y="613"/>
                    <a:pt x="214" y="615"/>
                  </a:cubicBezTo>
                  <a:cubicBezTo>
                    <a:pt x="217" y="616"/>
                    <a:pt x="220" y="616"/>
                    <a:pt x="223" y="617"/>
                  </a:cubicBezTo>
                  <a:cubicBezTo>
                    <a:pt x="226" y="619"/>
                    <a:pt x="229" y="619"/>
                    <a:pt x="230" y="621"/>
                  </a:cubicBezTo>
                  <a:cubicBezTo>
                    <a:pt x="230" y="623"/>
                    <a:pt x="226" y="625"/>
                    <a:pt x="226" y="626"/>
                  </a:cubicBezTo>
                  <a:cubicBezTo>
                    <a:pt x="226" y="627"/>
                    <a:pt x="229" y="628"/>
                    <a:pt x="229" y="629"/>
                  </a:cubicBezTo>
                  <a:cubicBezTo>
                    <a:pt x="229" y="631"/>
                    <a:pt x="226" y="631"/>
                    <a:pt x="225" y="632"/>
                  </a:cubicBezTo>
                  <a:cubicBezTo>
                    <a:pt x="225" y="633"/>
                    <a:pt x="227" y="635"/>
                    <a:pt x="228" y="636"/>
                  </a:cubicBezTo>
                  <a:cubicBezTo>
                    <a:pt x="228" y="638"/>
                    <a:pt x="226" y="642"/>
                    <a:pt x="226" y="643"/>
                  </a:cubicBezTo>
                  <a:cubicBezTo>
                    <a:pt x="226" y="644"/>
                    <a:pt x="218" y="643"/>
                    <a:pt x="216" y="643"/>
                  </a:cubicBezTo>
                  <a:cubicBezTo>
                    <a:pt x="215" y="643"/>
                    <a:pt x="209" y="649"/>
                    <a:pt x="208" y="649"/>
                  </a:cubicBezTo>
                  <a:cubicBezTo>
                    <a:pt x="206" y="649"/>
                    <a:pt x="207" y="652"/>
                    <a:pt x="207" y="654"/>
                  </a:cubicBezTo>
                  <a:cubicBezTo>
                    <a:pt x="213" y="653"/>
                    <a:pt x="218" y="653"/>
                    <a:pt x="219" y="654"/>
                  </a:cubicBezTo>
                  <a:cubicBezTo>
                    <a:pt x="220" y="656"/>
                    <a:pt x="207" y="661"/>
                    <a:pt x="205" y="662"/>
                  </a:cubicBezTo>
                  <a:cubicBezTo>
                    <a:pt x="203" y="663"/>
                    <a:pt x="209" y="666"/>
                    <a:pt x="209" y="668"/>
                  </a:cubicBezTo>
                  <a:cubicBezTo>
                    <a:pt x="209" y="670"/>
                    <a:pt x="202" y="671"/>
                    <a:pt x="203" y="675"/>
                  </a:cubicBezTo>
                  <a:cubicBezTo>
                    <a:pt x="203" y="679"/>
                    <a:pt x="200" y="680"/>
                    <a:pt x="196" y="680"/>
                  </a:cubicBezTo>
                  <a:cubicBezTo>
                    <a:pt x="193" y="680"/>
                    <a:pt x="192" y="682"/>
                    <a:pt x="193" y="682"/>
                  </a:cubicBezTo>
                  <a:cubicBezTo>
                    <a:pt x="195" y="683"/>
                    <a:pt x="195" y="688"/>
                    <a:pt x="202" y="690"/>
                  </a:cubicBezTo>
                  <a:cubicBezTo>
                    <a:pt x="209" y="691"/>
                    <a:pt x="217" y="698"/>
                    <a:pt x="223" y="705"/>
                  </a:cubicBezTo>
                  <a:cubicBezTo>
                    <a:pt x="224" y="706"/>
                    <a:pt x="225" y="706"/>
                    <a:pt x="226" y="707"/>
                  </a:cubicBezTo>
                  <a:cubicBezTo>
                    <a:pt x="228" y="706"/>
                    <a:pt x="229" y="705"/>
                    <a:pt x="230" y="705"/>
                  </a:cubicBezTo>
                  <a:cubicBezTo>
                    <a:pt x="234" y="705"/>
                    <a:pt x="240" y="707"/>
                    <a:pt x="244" y="709"/>
                  </a:cubicBezTo>
                  <a:cubicBezTo>
                    <a:pt x="247" y="712"/>
                    <a:pt x="260" y="709"/>
                    <a:pt x="261" y="711"/>
                  </a:cubicBezTo>
                  <a:cubicBezTo>
                    <a:pt x="263" y="713"/>
                    <a:pt x="266" y="715"/>
                    <a:pt x="268" y="715"/>
                  </a:cubicBezTo>
                  <a:cubicBezTo>
                    <a:pt x="271" y="715"/>
                    <a:pt x="273" y="720"/>
                    <a:pt x="275" y="719"/>
                  </a:cubicBezTo>
                  <a:cubicBezTo>
                    <a:pt x="277" y="717"/>
                    <a:pt x="285" y="717"/>
                    <a:pt x="287" y="717"/>
                  </a:cubicBezTo>
                  <a:cubicBezTo>
                    <a:pt x="289" y="717"/>
                    <a:pt x="289" y="719"/>
                    <a:pt x="291" y="719"/>
                  </a:cubicBezTo>
                  <a:cubicBezTo>
                    <a:pt x="293" y="719"/>
                    <a:pt x="293" y="726"/>
                    <a:pt x="294" y="726"/>
                  </a:cubicBezTo>
                  <a:cubicBezTo>
                    <a:pt x="296" y="725"/>
                    <a:pt x="301" y="730"/>
                    <a:pt x="305" y="731"/>
                  </a:cubicBezTo>
                  <a:cubicBezTo>
                    <a:pt x="308" y="731"/>
                    <a:pt x="312" y="737"/>
                    <a:pt x="313" y="737"/>
                  </a:cubicBezTo>
                  <a:cubicBezTo>
                    <a:pt x="315" y="736"/>
                    <a:pt x="317" y="739"/>
                    <a:pt x="318" y="737"/>
                  </a:cubicBezTo>
                  <a:cubicBezTo>
                    <a:pt x="319" y="734"/>
                    <a:pt x="324" y="735"/>
                    <a:pt x="326" y="731"/>
                  </a:cubicBezTo>
                  <a:cubicBezTo>
                    <a:pt x="319" y="723"/>
                    <a:pt x="312" y="715"/>
                    <a:pt x="313" y="712"/>
                  </a:cubicBezTo>
                  <a:cubicBezTo>
                    <a:pt x="313" y="706"/>
                    <a:pt x="315" y="702"/>
                    <a:pt x="308" y="696"/>
                  </a:cubicBezTo>
                  <a:cubicBezTo>
                    <a:pt x="301" y="690"/>
                    <a:pt x="309" y="686"/>
                    <a:pt x="314" y="680"/>
                  </a:cubicBezTo>
                  <a:cubicBezTo>
                    <a:pt x="318" y="674"/>
                    <a:pt x="328" y="672"/>
                    <a:pt x="334" y="668"/>
                  </a:cubicBezTo>
                  <a:cubicBezTo>
                    <a:pt x="333" y="667"/>
                    <a:pt x="332" y="666"/>
                    <a:pt x="330" y="666"/>
                  </a:cubicBezTo>
                  <a:cubicBezTo>
                    <a:pt x="326" y="664"/>
                    <a:pt x="324" y="662"/>
                    <a:pt x="328" y="661"/>
                  </a:cubicBezTo>
                  <a:cubicBezTo>
                    <a:pt x="331" y="660"/>
                    <a:pt x="330" y="658"/>
                    <a:pt x="326" y="654"/>
                  </a:cubicBezTo>
                  <a:cubicBezTo>
                    <a:pt x="323" y="650"/>
                    <a:pt x="321" y="646"/>
                    <a:pt x="319" y="646"/>
                  </a:cubicBezTo>
                  <a:cubicBezTo>
                    <a:pt x="317" y="646"/>
                    <a:pt x="314" y="645"/>
                    <a:pt x="311" y="646"/>
                  </a:cubicBezTo>
                  <a:cubicBezTo>
                    <a:pt x="308" y="647"/>
                    <a:pt x="309" y="644"/>
                    <a:pt x="309" y="640"/>
                  </a:cubicBezTo>
                  <a:cubicBezTo>
                    <a:pt x="310" y="637"/>
                    <a:pt x="304" y="637"/>
                    <a:pt x="303" y="636"/>
                  </a:cubicBezTo>
                  <a:cubicBezTo>
                    <a:pt x="302" y="634"/>
                    <a:pt x="304" y="629"/>
                    <a:pt x="305" y="629"/>
                  </a:cubicBezTo>
                  <a:cubicBezTo>
                    <a:pt x="306" y="628"/>
                    <a:pt x="309" y="627"/>
                    <a:pt x="309" y="625"/>
                  </a:cubicBezTo>
                  <a:cubicBezTo>
                    <a:pt x="309" y="624"/>
                    <a:pt x="304" y="623"/>
                    <a:pt x="306" y="620"/>
                  </a:cubicBezTo>
                  <a:cubicBezTo>
                    <a:pt x="308" y="616"/>
                    <a:pt x="312" y="616"/>
                    <a:pt x="312" y="613"/>
                  </a:cubicBezTo>
                  <a:cubicBezTo>
                    <a:pt x="312" y="609"/>
                    <a:pt x="315" y="606"/>
                    <a:pt x="318" y="609"/>
                  </a:cubicBezTo>
                  <a:cubicBezTo>
                    <a:pt x="322" y="611"/>
                    <a:pt x="323" y="618"/>
                    <a:pt x="327" y="616"/>
                  </a:cubicBezTo>
                  <a:cubicBezTo>
                    <a:pt x="331" y="615"/>
                    <a:pt x="329" y="611"/>
                    <a:pt x="328" y="609"/>
                  </a:cubicBezTo>
                  <a:cubicBezTo>
                    <a:pt x="328" y="607"/>
                    <a:pt x="327" y="604"/>
                    <a:pt x="331" y="603"/>
                  </a:cubicBezTo>
                  <a:cubicBezTo>
                    <a:pt x="336" y="602"/>
                    <a:pt x="334" y="598"/>
                    <a:pt x="337" y="598"/>
                  </a:cubicBezTo>
                  <a:cubicBezTo>
                    <a:pt x="341" y="598"/>
                    <a:pt x="347" y="593"/>
                    <a:pt x="349" y="592"/>
                  </a:cubicBezTo>
                  <a:cubicBezTo>
                    <a:pt x="351" y="591"/>
                    <a:pt x="356" y="589"/>
                    <a:pt x="358" y="590"/>
                  </a:cubicBezTo>
                  <a:cubicBezTo>
                    <a:pt x="360" y="591"/>
                    <a:pt x="362" y="593"/>
                    <a:pt x="364" y="590"/>
                  </a:cubicBezTo>
                  <a:cubicBezTo>
                    <a:pt x="365" y="586"/>
                    <a:pt x="371" y="588"/>
                    <a:pt x="372" y="590"/>
                  </a:cubicBezTo>
                  <a:cubicBezTo>
                    <a:pt x="372" y="592"/>
                    <a:pt x="382" y="592"/>
                    <a:pt x="385" y="594"/>
                  </a:cubicBezTo>
                  <a:cubicBezTo>
                    <a:pt x="388" y="596"/>
                    <a:pt x="394" y="600"/>
                    <a:pt x="394" y="602"/>
                  </a:cubicBezTo>
                  <a:cubicBezTo>
                    <a:pt x="394" y="604"/>
                    <a:pt x="397" y="607"/>
                    <a:pt x="397" y="603"/>
                  </a:cubicBezTo>
                  <a:cubicBezTo>
                    <a:pt x="397" y="600"/>
                    <a:pt x="400" y="601"/>
                    <a:pt x="404" y="603"/>
                  </a:cubicBezTo>
                  <a:cubicBezTo>
                    <a:pt x="408" y="606"/>
                    <a:pt x="413" y="605"/>
                    <a:pt x="414" y="602"/>
                  </a:cubicBezTo>
                  <a:cubicBezTo>
                    <a:pt x="415" y="600"/>
                    <a:pt x="423" y="597"/>
                    <a:pt x="425" y="599"/>
                  </a:cubicBezTo>
                  <a:cubicBezTo>
                    <a:pt x="428" y="601"/>
                    <a:pt x="429" y="602"/>
                    <a:pt x="432" y="599"/>
                  </a:cubicBezTo>
                  <a:cubicBezTo>
                    <a:pt x="435" y="596"/>
                    <a:pt x="442" y="597"/>
                    <a:pt x="443" y="600"/>
                  </a:cubicBezTo>
                  <a:cubicBezTo>
                    <a:pt x="444" y="603"/>
                    <a:pt x="447" y="603"/>
                    <a:pt x="450" y="603"/>
                  </a:cubicBezTo>
                  <a:cubicBezTo>
                    <a:pt x="453" y="603"/>
                    <a:pt x="454" y="608"/>
                    <a:pt x="456" y="607"/>
                  </a:cubicBezTo>
                  <a:cubicBezTo>
                    <a:pt x="458" y="606"/>
                    <a:pt x="457" y="601"/>
                    <a:pt x="460" y="601"/>
                  </a:cubicBezTo>
                  <a:cubicBezTo>
                    <a:pt x="462" y="602"/>
                    <a:pt x="464" y="605"/>
                    <a:pt x="468" y="605"/>
                  </a:cubicBezTo>
                  <a:cubicBezTo>
                    <a:pt x="472" y="605"/>
                    <a:pt x="475" y="604"/>
                    <a:pt x="475" y="601"/>
                  </a:cubicBezTo>
                  <a:cubicBezTo>
                    <a:pt x="475" y="598"/>
                    <a:pt x="475" y="593"/>
                    <a:pt x="472" y="593"/>
                  </a:cubicBezTo>
                  <a:cubicBezTo>
                    <a:pt x="470" y="593"/>
                    <a:pt x="467" y="590"/>
                    <a:pt x="464" y="590"/>
                  </a:cubicBezTo>
                  <a:cubicBezTo>
                    <a:pt x="461" y="590"/>
                    <a:pt x="458" y="585"/>
                    <a:pt x="461" y="584"/>
                  </a:cubicBezTo>
                  <a:cubicBezTo>
                    <a:pt x="464" y="583"/>
                    <a:pt x="469" y="581"/>
                    <a:pt x="468" y="578"/>
                  </a:cubicBezTo>
                  <a:cubicBezTo>
                    <a:pt x="467" y="576"/>
                    <a:pt x="466" y="571"/>
                    <a:pt x="470" y="570"/>
                  </a:cubicBezTo>
                  <a:cubicBezTo>
                    <a:pt x="474" y="570"/>
                    <a:pt x="483" y="570"/>
                    <a:pt x="482" y="568"/>
                  </a:cubicBezTo>
                  <a:cubicBezTo>
                    <a:pt x="482" y="567"/>
                    <a:pt x="474" y="566"/>
                    <a:pt x="472" y="563"/>
                  </a:cubicBezTo>
                  <a:cubicBezTo>
                    <a:pt x="471" y="561"/>
                    <a:pt x="470" y="555"/>
                    <a:pt x="472" y="554"/>
                  </a:cubicBezTo>
                  <a:cubicBezTo>
                    <a:pt x="473" y="553"/>
                    <a:pt x="478" y="554"/>
                    <a:pt x="481" y="553"/>
                  </a:cubicBezTo>
                  <a:cubicBezTo>
                    <a:pt x="484" y="552"/>
                    <a:pt x="491" y="555"/>
                    <a:pt x="495" y="552"/>
                  </a:cubicBezTo>
                  <a:cubicBezTo>
                    <a:pt x="499" y="549"/>
                    <a:pt x="507" y="548"/>
                    <a:pt x="512" y="548"/>
                  </a:cubicBezTo>
                  <a:cubicBezTo>
                    <a:pt x="516" y="548"/>
                    <a:pt x="520" y="545"/>
                    <a:pt x="523" y="545"/>
                  </a:cubicBezTo>
                  <a:cubicBezTo>
                    <a:pt x="527" y="544"/>
                    <a:pt x="537" y="543"/>
                    <a:pt x="539" y="542"/>
                  </a:cubicBezTo>
                  <a:cubicBezTo>
                    <a:pt x="542" y="541"/>
                    <a:pt x="555" y="539"/>
                    <a:pt x="556" y="536"/>
                  </a:cubicBezTo>
                  <a:cubicBezTo>
                    <a:pt x="556" y="534"/>
                    <a:pt x="567" y="532"/>
                    <a:pt x="570" y="533"/>
                  </a:cubicBezTo>
                  <a:cubicBezTo>
                    <a:pt x="573" y="534"/>
                    <a:pt x="576" y="535"/>
                    <a:pt x="579" y="534"/>
                  </a:cubicBezTo>
                  <a:cubicBezTo>
                    <a:pt x="581" y="533"/>
                    <a:pt x="586" y="536"/>
                    <a:pt x="586" y="539"/>
                  </a:cubicBezTo>
                  <a:cubicBezTo>
                    <a:pt x="585" y="541"/>
                    <a:pt x="588" y="544"/>
                    <a:pt x="588" y="547"/>
                  </a:cubicBezTo>
                  <a:cubicBezTo>
                    <a:pt x="588" y="549"/>
                    <a:pt x="585" y="550"/>
                    <a:pt x="587" y="551"/>
                  </a:cubicBezTo>
                  <a:cubicBezTo>
                    <a:pt x="588" y="553"/>
                    <a:pt x="595" y="552"/>
                    <a:pt x="597" y="550"/>
                  </a:cubicBezTo>
                  <a:cubicBezTo>
                    <a:pt x="599" y="547"/>
                    <a:pt x="601" y="551"/>
                    <a:pt x="601" y="552"/>
                  </a:cubicBezTo>
                  <a:cubicBezTo>
                    <a:pt x="601" y="554"/>
                    <a:pt x="604" y="555"/>
                    <a:pt x="604" y="553"/>
                  </a:cubicBezTo>
                  <a:cubicBezTo>
                    <a:pt x="604" y="551"/>
                    <a:pt x="608" y="552"/>
                    <a:pt x="610" y="554"/>
                  </a:cubicBezTo>
                  <a:cubicBezTo>
                    <a:pt x="611" y="555"/>
                    <a:pt x="616" y="552"/>
                    <a:pt x="616" y="555"/>
                  </a:cubicBezTo>
                  <a:cubicBezTo>
                    <a:pt x="616" y="557"/>
                    <a:pt x="609" y="559"/>
                    <a:pt x="612" y="562"/>
                  </a:cubicBezTo>
                  <a:cubicBezTo>
                    <a:pt x="615" y="565"/>
                    <a:pt x="616" y="559"/>
                    <a:pt x="620" y="560"/>
                  </a:cubicBezTo>
                  <a:cubicBezTo>
                    <a:pt x="624" y="561"/>
                    <a:pt x="629" y="556"/>
                    <a:pt x="632" y="555"/>
                  </a:cubicBezTo>
                  <a:cubicBezTo>
                    <a:pt x="636" y="554"/>
                    <a:pt x="640" y="551"/>
                    <a:pt x="643" y="549"/>
                  </a:cubicBezTo>
                  <a:cubicBezTo>
                    <a:pt x="646" y="547"/>
                    <a:pt x="652" y="548"/>
                    <a:pt x="650" y="550"/>
                  </a:cubicBezTo>
                  <a:cubicBezTo>
                    <a:pt x="648" y="552"/>
                    <a:pt x="646" y="556"/>
                    <a:pt x="653" y="558"/>
                  </a:cubicBezTo>
                  <a:cubicBezTo>
                    <a:pt x="661" y="561"/>
                    <a:pt x="669" y="576"/>
                    <a:pt x="674" y="583"/>
                  </a:cubicBezTo>
                  <a:cubicBezTo>
                    <a:pt x="679" y="590"/>
                    <a:pt x="683" y="603"/>
                    <a:pt x="686" y="603"/>
                  </a:cubicBezTo>
                  <a:cubicBezTo>
                    <a:pt x="688" y="603"/>
                    <a:pt x="689" y="597"/>
                    <a:pt x="692" y="596"/>
                  </a:cubicBezTo>
                  <a:cubicBezTo>
                    <a:pt x="696" y="595"/>
                    <a:pt x="698" y="601"/>
                    <a:pt x="701" y="602"/>
                  </a:cubicBezTo>
                  <a:cubicBezTo>
                    <a:pt x="705" y="603"/>
                    <a:pt x="709" y="605"/>
                    <a:pt x="712" y="604"/>
                  </a:cubicBezTo>
                  <a:cubicBezTo>
                    <a:pt x="715" y="603"/>
                    <a:pt x="721" y="599"/>
                    <a:pt x="723" y="601"/>
                  </a:cubicBezTo>
                  <a:cubicBezTo>
                    <a:pt x="726" y="602"/>
                    <a:pt x="729" y="602"/>
                    <a:pt x="731" y="607"/>
                  </a:cubicBezTo>
                  <a:cubicBezTo>
                    <a:pt x="733" y="611"/>
                    <a:pt x="736" y="612"/>
                    <a:pt x="738" y="612"/>
                  </a:cubicBezTo>
                  <a:cubicBezTo>
                    <a:pt x="740" y="612"/>
                    <a:pt x="740" y="615"/>
                    <a:pt x="740" y="617"/>
                  </a:cubicBezTo>
                  <a:cubicBezTo>
                    <a:pt x="740" y="619"/>
                    <a:pt x="744" y="621"/>
                    <a:pt x="746" y="621"/>
                  </a:cubicBezTo>
                  <a:cubicBezTo>
                    <a:pt x="748" y="621"/>
                    <a:pt x="753" y="621"/>
                    <a:pt x="755" y="620"/>
                  </a:cubicBezTo>
                  <a:cubicBezTo>
                    <a:pt x="756" y="619"/>
                    <a:pt x="758" y="618"/>
                    <a:pt x="759" y="620"/>
                  </a:cubicBezTo>
                  <a:cubicBezTo>
                    <a:pt x="759" y="622"/>
                    <a:pt x="762" y="626"/>
                    <a:pt x="764" y="626"/>
                  </a:cubicBezTo>
                  <a:cubicBezTo>
                    <a:pt x="766" y="626"/>
                    <a:pt x="770" y="628"/>
                    <a:pt x="770" y="626"/>
                  </a:cubicBezTo>
                  <a:cubicBezTo>
                    <a:pt x="771" y="624"/>
                    <a:pt x="776" y="623"/>
                    <a:pt x="778" y="623"/>
                  </a:cubicBezTo>
                  <a:cubicBezTo>
                    <a:pt x="780" y="623"/>
                    <a:pt x="787" y="621"/>
                    <a:pt x="788" y="618"/>
                  </a:cubicBezTo>
                  <a:cubicBezTo>
                    <a:pt x="790" y="615"/>
                    <a:pt x="795" y="615"/>
                    <a:pt x="797" y="613"/>
                  </a:cubicBezTo>
                  <a:cubicBezTo>
                    <a:pt x="799" y="611"/>
                    <a:pt x="803" y="610"/>
                    <a:pt x="804" y="608"/>
                  </a:cubicBezTo>
                  <a:cubicBezTo>
                    <a:pt x="805" y="606"/>
                    <a:pt x="811" y="607"/>
                    <a:pt x="812" y="605"/>
                  </a:cubicBezTo>
                  <a:cubicBezTo>
                    <a:pt x="813" y="603"/>
                    <a:pt x="818" y="603"/>
                    <a:pt x="820" y="604"/>
                  </a:cubicBezTo>
                  <a:cubicBezTo>
                    <a:pt x="822" y="604"/>
                    <a:pt x="834" y="607"/>
                    <a:pt x="836" y="606"/>
                  </a:cubicBezTo>
                  <a:cubicBezTo>
                    <a:pt x="837" y="606"/>
                    <a:pt x="838" y="612"/>
                    <a:pt x="839" y="613"/>
                  </a:cubicBezTo>
                  <a:cubicBezTo>
                    <a:pt x="841" y="613"/>
                    <a:pt x="847" y="618"/>
                    <a:pt x="849" y="616"/>
                  </a:cubicBezTo>
                  <a:cubicBezTo>
                    <a:pt x="850" y="615"/>
                    <a:pt x="854" y="614"/>
                    <a:pt x="858" y="616"/>
                  </a:cubicBezTo>
                  <a:cubicBezTo>
                    <a:pt x="861" y="618"/>
                    <a:pt x="864" y="620"/>
                    <a:pt x="866" y="618"/>
                  </a:cubicBezTo>
                  <a:cubicBezTo>
                    <a:pt x="867" y="616"/>
                    <a:pt x="874" y="615"/>
                    <a:pt x="875" y="613"/>
                  </a:cubicBezTo>
                  <a:cubicBezTo>
                    <a:pt x="876" y="612"/>
                    <a:pt x="877" y="608"/>
                    <a:pt x="875" y="607"/>
                  </a:cubicBezTo>
                  <a:cubicBezTo>
                    <a:pt x="874" y="605"/>
                    <a:pt x="872" y="600"/>
                    <a:pt x="871" y="597"/>
                  </a:cubicBezTo>
                  <a:cubicBezTo>
                    <a:pt x="871" y="595"/>
                    <a:pt x="875" y="594"/>
                    <a:pt x="876" y="592"/>
                  </a:cubicBezTo>
                  <a:cubicBezTo>
                    <a:pt x="877" y="589"/>
                    <a:pt x="881" y="589"/>
                    <a:pt x="882" y="588"/>
                  </a:cubicBezTo>
                  <a:cubicBezTo>
                    <a:pt x="883" y="586"/>
                    <a:pt x="884" y="583"/>
                    <a:pt x="886" y="584"/>
                  </a:cubicBezTo>
                  <a:cubicBezTo>
                    <a:pt x="888" y="585"/>
                    <a:pt x="893" y="586"/>
                    <a:pt x="894" y="587"/>
                  </a:cubicBezTo>
                  <a:cubicBezTo>
                    <a:pt x="895" y="588"/>
                    <a:pt x="899" y="589"/>
                    <a:pt x="901" y="589"/>
                  </a:cubicBezTo>
                  <a:cubicBezTo>
                    <a:pt x="904" y="589"/>
                    <a:pt x="907" y="591"/>
                    <a:pt x="910" y="592"/>
                  </a:cubicBezTo>
                  <a:cubicBezTo>
                    <a:pt x="912" y="594"/>
                    <a:pt x="919" y="594"/>
                    <a:pt x="921" y="596"/>
                  </a:cubicBezTo>
                  <a:cubicBezTo>
                    <a:pt x="922" y="598"/>
                    <a:pt x="920" y="603"/>
                    <a:pt x="922" y="605"/>
                  </a:cubicBezTo>
                  <a:cubicBezTo>
                    <a:pt x="924" y="607"/>
                    <a:pt x="928" y="612"/>
                    <a:pt x="929" y="611"/>
                  </a:cubicBezTo>
                  <a:cubicBezTo>
                    <a:pt x="930" y="610"/>
                    <a:pt x="937" y="614"/>
                    <a:pt x="939" y="614"/>
                  </a:cubicBezTo>
                  <a:cubicBezTo>
                    <a:pt x="941" y="613"/>
                    <a:pt x="945" y="610"/>
                    <a:pt x="947" y="610"/>
                  </a:cubicBezTo>
                  <a:cubicBezTo>
                    <a:pt x="949" y="610"/>
                    <a:pt x="955" y="608"/>
                    <a:pt x="957" y="608"/>
                  </a:cubicBezTo>
                  <a:cubicBezTo>
                    <a:pt x="959" y="609"/>
                    <a:pt x="967" y="611"/>
                    <a:pt x="968" y="611"/>
                  </a:cubicBezTo>
                  <a:cubicBezTo>
                    <a:pt x="969" y="610"/>
                    <a:pt x="975" y="611"/>
                    <a:pt x="976" y="613"/>
                  </a:cubicBezTo>
                  <a:cubicBezTo>
                    <a:pt x="977" y="615"/>
                    <a:pt x="986" y="615"/>
                    <a:pt x="986" y="617"/>
                  </a:cubicBezTo>
                  <a:cubicBezTo>
                    <a:pt x="986" y="620"/>
                    <a:pt x="990" y="621"/>
                    <a:pt x="992" y="624"/>
                  </a:cubicBezTo>
                  <a:cubicBezTo>
                    <a:pt x="993" y="626"/>
                    <a:pt x="1004" y="625"/>
                    <a:pt x="1006" y="626"/>
                  </a:cubicBezTo>
                  <a:cubicBezTo>
                    <a:pt x="1008" y="628"/>
                    <a:pt x="1021" y="628"/>
                    <a:pt x="1021" y="626"/>
                  </a:cubicBezTo>
                  <a:cubicBezTo>
                    <a:pt x="1021" y="625"/>
                    <a:pt x="1033" y="624"/>
                    <a:pt x="1036" y="623"/>
                  </a:cubicBezTo>
                  <a:cubicBezTo>
                    <a:pt x="1038" y="621"/>
                    <a:pt x="1044" y="622"/>
                    <a:pt x="1045" y="619"/>
                  </a:cubicBezTo>
                  <a:cubicBezTo>
                    <a:pt x="1045" y="617"/>
                    <a:pt x="1051" y="615"/>
                    <a:pt x="1054" y="613"/>
                  </a:cubicBezTo>
                  <a:cubicBezTo>
                    <a:pt x="1056" y="611"/>
                    <a:pt x="1067" y="612"/>
                    <a:pt x="1068" y="614"/>
                  </a:cubicBezTo>
                  <a:cubicBezTo>
                    <a:pt x="1068" y="616"/>
                    <a:pt x="1075" y="617"/>
                    <a:pt x="1077" y="616"/>
                  </a:cubicBezTo>
                  <a:cubicBezTo>
                    <a:pt x="1080" y="615"/>
                    <a:pt x="1087" y="616"/>
                    <a:pt x="1088" y="619"/>
                  </a:cubicBezTo>
                  <a:cubicBezTo>
                    <a:pt x="1089" y="621"/>
                    <a:pt x="1097" y="622"/>
                    <a:pt x="1099" y="622"/>
                  </a:cubicBezTo>
                  <a:cubicBezTo>
                    <a:pt x="1101" y="621"/>
                    <a:pt x="1107" y="616"/>
                    <a:pt x="1110" y="616"/>
                  </a:cubicBezTo>
                  <a:cubicBezTo>
                    <a:pt x="1112" y="616"/>
                    <a:pt x="1115" y="613"/>
                    <a:pt x="1115" y="611"/>
                  </a:cubicBezTo>
                  <a:cubicBezTo>
                    <a:pt x="1114" y="609"/>
                    <a:pt x="1119" y="602"/>
                    <a:pt x="1120" y="599"/>
                  </a:cubicBezTo>
                  <a:cubicBezTo>
                    <a:pt x="1121" y="597"/>
                    <a:pt x="1125" y="589"/>
                    <a:pt x="1127" y="589"/>
                  </a:cubicBezTo>
                  <a:cubicBezTo>
                    <a:pt x="1129" y="588"/>
                    <a:pt x="1132" y="585"/>
                    <a:pt x="1132" y="583"/>
                  </a:cubicBezTo>
                  <a:cubicBezTo>
                    <a:pt x="1132" y="581"/>
                    <a:pt x="1131" y="575"/>
                    <a:pt x="1129" y="575"/>
                  </a:cubicBezTo>
                  <a:cubicBezTo>
                    <a:pt x="1127" y="575"/>
                    <a:pt x="1123" y="575"/>
                    <a:pt x="1128" y="569"/>
                  </a:cubicBezTo>
                  <a:cubicBezTo>
                    <a:pt x="1132" y="563"/>
                    <a:pt x="1141" y="564"/>
                    <a:pt x="1142" y="564"/>
                  </a:cubicBezTo>
                  <a:cubicBezTo>
                    <a:pt x="1143" y="564"/>
                    <a:pt x="1154" y="562"/>
                    <a:pt x="1159" y="563"/>
                  </a:cubicBezTo>
                  <a:cubicBezTo>
                    <a:pt x="1163" y="564"/>
                    <a:pt x="1166" y="562"/>
                    <a:pt x="1171" y="565"/>
                  </a:cubicBezTo>
                  <a:cubicBezTo>
                    <a:pt x="1176" y="568"/>
                    <a:pt x="1183" y="567"/>
                    <a:pt x="1185" y="569"/>
                  </a:cubicBezTo>
                  <a:cubicBezTo>
                    <a:pt x="1187" y="571"/>
                    <a:pt x="1193" y="573"/>
                    <a:pt x="1192" y="577"/>
                  </a:cubicBezTo>
                  <a:cubicBezTo>
                    <a:pt x="1191" y="581"/>
                    <a:pt x="1196" y="579"/>
                    <a:pt x="1198" y="588"/>
                  </a:cubicBezTo>
                  <a:cubicBezTo>
                    <a:pt x="1199" y="596"/>
                    <a:pt x="1203" y="597"/>
                    <a:pt x="1204" y="601"/>
                  </a:cubicBezTo>
                  <a:cubicBezTo>
                    <a:pt x="1205" y="605"/>
                    <a:pt x="1211" y="612"/>
                    <a:pt x="1210" y="615"/>
                  </a:cubicBezTo>
                  <a:cubicBezTo>
                    <a:pt x="1209" y="617"/>
                    <a:pt x="1209" y="621"/>
                    <a:pt x="1214" y="621"/>
                  </a:cubicBezTo>
                  <a:cubicBezTo>
                    <a:pt x="1220" y="621"/>
                    <a:pt x="1224" y="626"/>
                    <a:pt x="1225" y="625"/>
                  </a:cubicBezTo>
                  <a:cubicBezTo>
                    <a:pt x="1227" y="624"/>
                    <a:pt x="1233" y="627"/>
                    <a:pt x="1237" y="630"/>
                  </a:cubicBezTo>
                  <a:cubicBezTo>
                    <a:pt x="1240" y="633"/>
                    <a:pt x="1245" y="632"/>
                    <a:pt x="1245" y="635"/>
                  </a:cubicBezTo>
                  <a:cubicBezTo>
                    <a:pt x="1244" y="639"/>
                    <a:pt x="1247" y="642"/>
                    <a:pt x="1247" y="645"/>
                  </a:cubicBezTo>
                  <a:cubicBezTo>
                    <a:pt x="1247" y="648"/>
                    <a:pt x="1253" y="650"/>
                    <a:pt x="1258" y="649"/>
                  </a:cubicBezTo>
                  <a:cubicBezTo>
                    <a:pt x="1263" y="649"/>
                    <a:pt x="1266" y="651"/>
                    <a:pt x="1268" y="647"/>
                  </a:cubicBezTo>
                  <a:cubicBezTo>
                    <a:pt x="1270" y="643"/>
                    <a:pt x="1277" y="645"/>
                    <a:pt x="1279" y="643"/>
                  </a:cubicBezTo>
                  <a:cubicBezTo>
                    <a:pt x="1281" y="641"/>
                    <a:pt x="1288" y="639"/>
                    <a:pt x="1288" y="645"/>
                  </a:cubicBezTo>
                  <a:cubicBezTo>
                    <a:pt x="1288" y="651"/>
                    <a:pt x="1292" y="653"/>
                    <a:pt x="1288" y="655"/>
                  </a:cubicBezTo>
                  <a:cubicBezTo>
                    <a:pt x="1285" y="657"/>
                    <a:pt x="1283" y="665"/>
                    <a:pt x="1282" y="669"/>
                  </a:cubicBezTo>
                  <a:cubicBezTo>
                    <a:pt x="1281" y="673"/>
                    <a:pt x="1276" y="674"/>
                    <a:pt x="1276" y="678"/>
                  </a:cubicBezTo>
                  <a:cubicBezTo>
                    <a:pt x="1275" y="682"/>
                    <a:pt x="1270" y="682"/>
                    <a:pt x="1270" y="685"/>
                  </a:cubicBezTo>
                  <a:cubicBezTo>
                    <a:pt x="1270" y="688"/>
                    <a:pt x="1264" y="687"/>
                    <a:pt x="1260" y="685"/>
                  </a:cubicBezTo>
                  <a:cubicBezTo>
                    <a:pt x="1257" y="683"/>
                    <a:pt x="1254" y="689"/>
                    <a:pt x="1251" y="689"/>
                  </a:cubicBezTo>
                  <a:cubicBezTo>
                    <a:pt x="1248" y="689"/>
                    <a:pt x="1249" y="695"/>
                    <a:pt x="1249" y="697"/>
                  </a:cubicBezTo>
                  <a:cubicBezTo>
                    <a:pt x="1250" y="700"/>
                    <a:pt x="1248" y="703"/>
                    <a:pt x="1250" y="707"/>
                  </a:cubicBezTo>
                  <a:cubicBezTo>
                    <a:pt x="1251" y="709"/>
                    <a:pt x="1250" y="713"/>
                    <a:pt x="1251" y="717"/>
                  </a:cubicBezTo>
                  <a:cubicBezTo>
                    <a:pt x="1255" y="714"/>
                    <a:pt x="1259" y="712"/>
                    <a:pt x="1260" y="712"/>
                  </a:cubicBezTo>
                  <a:cubicBezTo>
                    <a:pt x="1264" y="712"/>
                    <a:pt x="1269" y="719"/>
                    <a:pt x="1273" y="720"/>
                  </a:cubicBezTo>
                  <a:cubicBezTo>
                    <a:pt x="1278" y="720"/>
                    <a:pt x="1299" y="706"/>
                    <a:pt x="1299" y="703"/>
                  </a:cubicBezTo>
                  <a:cubicBezTo>
                    <a:pt x="1299" y="701"/>
                    <a:pt x="1312" y="689"/>
                    <a:pt x="1318" y="683"/>
                  </a:cubicBezTo>
                  <a:cubicBezTo>
                    <a:pt x="1323" y="677"/>
                    <a:pt x="1331" y="668"/>
                    <a:pt x="1334" y="661"/>
                  </a:cubicBezTo>
                  <a:cubicBezTo>
                    <a:pt x="1336" y="656"/>
                    <a:pt x="1344" y="648"/>
                    <a:pt x="1346" y="645"/>
                  </a:cubicBezTo>
                  <a:cubicBezTo>
                    <a:pt x="1348" y="641"/>
                    <a:pt x="1349" y="641"/>
                    <a:pt x="1353" y="633"/>
                  </a:cubicBezTo>
                  <a:cubicBezTo>
                    <a:pt x="1357" y="625"/>
                    <a:pt x="1357" y="605"/>
                    <a:pt x="1358" y="604"/>
                  </a:cubicBezTo>
                  <a:cubicBezTo>
                    <a:pt x="1359" y="602"/>
                    <a:pt x="1358" y="599"/>
                    <a:pt x="1360" y="597"/>
                  </a:cubicBezTo>
                  <a:cubicBezTo>
                    <a:pt x="1362" y="594"/>
                    <a:pt x="1361" y="591"/>
                    <a:pt x="1364" y="589"/>
                  </a:cubicBezTo>
                  <a:cubicBezTo>
                    <a:pt x="1368" y="586"/>
                    <a:pt x="1367" y="583"/>
                    <a:pt x="1366" y="581"/>
                  </a:cubicBezTo>
                  <a:cubicBezTo>
                    <a:pt x="1365" y="579"/>
                    <a:pt x="1366" y="574"/>
                    <a:pt x="1365" y="573"/>
                  </a:cubicBezTo>
                  <a:cubicBezTo>
                    <a:pt x="1365" y="571"/>
                    <a:pt x="1365" y="570"/>
                    <a:pt x="1367" y="569"/>
                  </a:cubicBezTo>
                  <a:cubicBezTo>
                    <a:pt x="1369" y="568"/>
                    <a:pt x="1365" y="565"/>
                    <a:pt x="1363" y="564"/>
                  </a:cubicBezTo>
                  <a:cubicBezTo>
                    <a:pt x="1360" y="562"/>
                    <a:pt x="1356" y="561"/>
                    <a:pt x="1356" y="558"/>
                  </a:cubicBezTo>
                  <a:cubicBezTo>
                    <a:pt x="1355" y="555"/>
                    <a:pt x="1351" y="551"/>
                    <a:pt x="1347" y="551"/>
                  </a:cubicBezTo>
                  <a:cubicBezTo>
                    <a:pt x="1343" y="552"/>
                    <a:pt x="1336" y="549"/>
                    <a:pt x="1337" y="552"/>
                  </a:cubicBezTo>
                  <a:cubicBezTo>
                    <a:pt x="1338" y="554"/>
                    <a:pt x="1337" y="556"/>
                    <a:pt x="1335" y="556"/>
                  </a:cubicBezTo>
                  <a:cubicBezTo>
                    <a:pt x="1333" y="555"/>
                    <a:pt x="1332" y="557"/>
                    <a:pt x="1330" y="560"/>
                  </a:cubicBezTo>
                  <a:cubicBezTo>
                    <a:pt x="1328" y="563"/>
                    <a:pt x="1320" y="564"/>
                    <a:pt x="1324" y="560"/>
                  </a:cubicBezTo>
                  <a:cubicBezTo>
                    <a:pt x="1327" y="557"/>
                    <a:pt x="1323" y="557"/>
                    <a:pt x="1323" y="554"/>
                  </a:cubicBezTo>
                  <a:cubicBezTo>
                    <a:pt x="1324" y="550"/>
                    <a:pt x="1327" y="547"/>
                    <a:pt x="1323" y="549"/>
                  </a:cubicBezTo>
                  <a:cubicBezTo>
                    <a:pt x="1319" y="551"/>
                    <a:pt x="1319" y="557"/>
                    <a:pt x="1316" y="557"/>
                  </a:cubicBezTo>
                  <a:cubicBezTo>
                    <a:pt x="1313" y="558"/>
                    <a:pt x="1314" y="548"/>
                    <a:pt x="1315" y="546"/>
                  </a:cubicBezTo>
                  <a:cubicBezTo>
                    <a:pt x="1316" y="543"/>
                    <a:pt x="1309" y="546"/>
                    <a:pt x="1302" y="545"/>
                  </a:cubicBezTo>
                  <a:cubicBezTo>
                    <a:pt x="1295" y="545"/>
                    <a:pt x="1297" y="540"/>
                    <a:pt x="1302" y="537"/>
                  </a:cubicBezTo>
                  <a:cubicBezTo>
                    <a:pt x="1308" y="534"/>
                    <a:pt x="1307" y="531"/>
                    <a:pt x="1310" y="530"/>
                  </a:cubicBezTo>
                  <a:cubicBezTo>
                    <a:pt x="1313" y="529"/>
                    <a:pt x="1320" y="524"/>
                    <a:pt x="1324" y="522"/>
                  </a:cubicBezTo>
                  <a:cubicBezTo>
                    <a:pt x="1329" y="519"/>
                    <a:pt x="1330" y="516"/>
                    <a:pt x="1331" y="513"/>
                  </a:cubicBezTo>
                  <a:cubicBezTo>
                    <a:pt x="1332" y="511"/>
                    <a:pt x="1340" y="507"/>
                    <a:pt x="1347" y="501"/>
                  </a:cubicBezTo>
                  <a:cubicBezTo>
                    <a:pt x="1354" y="495"/>
                    <a:pt x="1357" y="492"/>
                    <a:pt x="1359" y="489"/>
                  </a:cubicBezTo>
                  <a:cubicBezTo>
                    <a:pt x="1361" y="485"/>
                    <a:pt x="1371" y="481"/>
                    <a:pt x="1372" y="478"/>
                  </a:cubicBezTo>
                  <a:cubicBezTo>
                    <a:pt x="1372" y="475"/>
                    <a:pt x="1384" y="469"/>
                    <a:pt x="1393" y="467"/>
                  </a:cubicBezTo>
                  <a:cubicBezTo>
                    <a:pt x="1401" y="465"/>
                    <a:pt x="1415" y="468"/>
                    <a:pt x="1417" y="470"/>
                  </a:cubicBezTo>
                  <a:cubicBezTo>
                    <a:pt x="1420" y="473"/>
                    <a:pt x="1422" y="472"/>
                    <a:pt x="1423" y="470"/>
                  </a:cubicBezTo>
                  <a:cubicBezTo>
                    <a:pt x="1425" y="468"/>
                    <a:pt x="1428" y="469"/>
                    <a:pt x="1434" y="470"/>
                  </a:cubicBezTo>
                  <a:cubicBezTo>
                    <a:pt x="1439" y="470"/>
                    <a:pt x="1441" y="467"/>
                    <a:pt x="1444" y="468"/>
                  </a:cubicBezTo>
                  <a:cubicBezTo>
                    <a:pt x="1448" y="469"/>
                    <a:pt x="1451" y="470"/>
                    <a:pt x="1454" y="466"/>
                  </a:cubicBezTo>
                  <a:cubicBezTo>
                    <a:pt x="1456" y="461"/>
                    <a:pt x="1467" y="462"/>
                    <a:pt x="1470" y="464"/>
                  </a:cubicBezTo>
                  <a:cubicBezTo>
                    <a:pt x="1472" y="466"/>
                    <a:pt x="1474" y="468"/>
                    <a:pt x="1478" y="465"/>
                  </a:cubicBezTo>
                  <a:cubicBezTo>
                    <a:pt x="1482" y="463"/>
                    <a:pt x="1482" y="469"/>
                    <a:pt x="1486" y="469"/>
                  </a:cubicBezTo>
                  <a:cubicBezTo>
                    <a:pt x="1490" y="470"/>
                    <a:pt x="1487" y="473"/>
                    <a:pt x="1484" y="473"/>
                  </a:cubicBezTo>
                  <a:cubicBezTo>
                    <a:pt x="1481" y="473"/>
                    <a:pt x="1476" y="475"/>
                    <a:pt x="1480" y="477"/>
                  </a:cubicBezTo>
                  <a:cubicBezTo>
                    <a:pt x="1484" y="479"/>
                    <a:pt x="1489" y="475"/>
                    <a:pt x="1492" y="475"/>
                  </a:cubicBezTo>
                  <a:cubicBezTo>
                    <a:pt x="1495" y="475"/>
                    <a:pt x="1499" y="476"/>
                    <a:pt x="1503" y="473"/>
                  </a:cubicBezTo>
                  <a:cubicBezTo>
                    <a:pt x="1508" y="470"/>
                    <a:pt x="1509" y="475"/>
                    <a:pt x="1511" y="473"/>
                  </a:cubicBezTo>
                  <a:cubicBezTo>
                    <a:pt x="1514" y="471"/>
                    <a:pt x="1520" y="470"/>
                    <a:pt x="1523" y="470"/>
                  </a:cubicBezTo>
                  <a:cubicBezTo>
                    <a:pt x="1526" y="470"/>
                    <a:pt x="1524" y="467"/>
                    <a:pt x="1519" y="467"/>
                  </a:cubicBezTo>
                  <a:cubicBezTo>
                    <a:pt x="1514" y="467"/>
                    <a:pt x="1514" y="464"/>
                    <a:pt x="1518" y="457"/>
                  </a:cubicBezTo>
                  <a:cubicBezTo>
                    <a:pt x="1522" y="450"/>
                    <a:pt x="1529" y="447"/>
                    <a:pt x="1534" y="442"/>
                  </a:cubicBezTo>
                  <a:cubicBezTo>
                    <a:pt x="1539" y="438"/>
                    <a:pt x="1543" y="440"/>
                    <a:pt x="1543" y="438"/>
                  </a:cubicBezTo>
                  <a:cubicBezTo>
                    <a:pt x="1543" y="435"/>
                    <a:pt x="1545" y="427"/>
                    <a:pt x="1549" y="427"/>
                  </a:cubicBezTo>
                  <a:cubicBezTo>
                    <a:pt x="1552" y="427"/>
                    <a:pt x="1561" y="429"/>
                    <a:pt x="1567" y="426"/>
                  </a:cubicBezTo>
                  <a:cubicBezTo>
                    <a:pt x="1573" y="422"/>
                    <a:pt x="1572" y="428"/>
                    <a:pt x="1575" y="429"/>
                  </a:cubicBezTo>
                  <a:cubicBezTo>
                    <a:pt x="1577" y="430"/>
                    <a:pt x="1580" y="424"/>
                    <a:pt x="1583" y="426"/>
                  </a:cubicBezTo>
                  <a:cubicBezTo>
                    <a:pt x="1585" y="427"/>
                    <a:pt x="1579" y="431"/>
                    <a:pt x="1577" y="436"/>
                  </a:cubicBezTo>
                  <a:cubicBezTo>
                    <a:pt x="1576" y="441"/>
                    <a:pt x="1581" y="439"/>
                    <a:pt x="1584" y="440"/>
                  </a:cubicBezTo>
                  <a:cubicBezTo>
                    <a:pt x="1586" y="442"/>
                    <a:pt x="1580" y="444"/>
                    <a:pt x="1581" y="445"/>
                  </a:cubicBezTo>
                  <a:cubicBezTo>
                    <a:pt x="1581" y="446"/>
                    <a:pt x="1587" y="446"/>
                    <a:pt x="1594" y="439"/>
                  </a:cubicBezTo>
                  <a:cubicBezTo>
                    <a:pt x="1602" y="432"/>
                    <a:pt x="1608" y="430"/>
                    <a:pt x="1613" y="430"/>
                  </a:cubicBezTo>
                  <a:cubicBezTo>
                    <a:pt x="1618" y="431"/>
                    <a:pt x="1615" y="426"/>
                    <a:pt x="1615" y="419"/>
                  </a:cubicBezTo>
                  <a:cubicBezTo>
                    <a:pt x="1616" y="412"/>
                    <a:pt x="1630" y="410"/>
                    <a:pt x="1635" y="412"/>
                  </a:cubicBezTo>
                  <a:cubicBezTo>
                    <a:pt x="1639" y="414"/>
                    <a:pt x="1639" y="416"/>
                    <a:pt x="1634" y="415"/>
                  </a:cubicBezTo>
                  <a:cubicBezTo>
                    <a:pt x="1630" y="414"/>
                    <a:pt x="1626" y="418"/>
                    <a:pt x="1626" y="424"/>
                  </a:cubicBezTo>
                  <a:cubicBezTo>
                    <a:pt x="1626" y="429"/>
                    <a:pt x="1622" y="431"/>
                    <a:pt x="1624" y="433"/>
                  </a:cubicBezTo>
                  <a:cubicBezTo>
                    <a:pt x="1626" y="435"/>
                    <a:pt x="1621" y="436"/>
                    <a:pt x="1621" y="438"/>
                  </a:cubicBezTo>
                  <a:cubicBezTo>
                    <a:pt x="1621" y="441"/>
                    <a:pt x="1621" y="442"/>
                    <a:pt x="1617" y="443"/>
                  </a:cubicBezTo>
                  <a:cubicBezTo>
                    <a:pt x="1614" y="444"/>
                    <a:pt x="1603" y="446"/>
                    <a:pt x="1603" y="450"/>
                  </a:cubicBezTo>
                  <a:cubicBezTo>
                    <a:pt x="1602" y="454"/>
                    <a:pt x="1596" y="455"/>
                    <a:pt x="1593" y="460"/>
                  </a:cubicBezTo>
                  <a:cubicBezTo>
                    <a:pt x="1591" y="465"/>
                    <a:pt x="1580" y="469"/>
                    <a:pt x="1573" y="479"/>
                  </a:cubicBezTo>
                  <a:cubicBezTo>
                    <a:pt x="1565" y="490"/>
                    <a:pt x="1554" y="490"/>
                    <a:pt x="1554" y="492"/>
                  </a:cubicBezTo>
                  <a:cubicBezTo>
                    <a:pt x="1554" y="494"/>
                    <a:pt x="1546" y="494"/>
                    <a:pt x="1544" y="494"/>
                  </a:cubicBezTo>
                  <a:cubicBezTo>
                    <a:pt x="1541" y="494"/>
                    <a:pt x="1546" y="501"/>
                    <a:pt x="1540" y="508"/>
                  </a:cubicBezTo>
                  <a:cubicBezTo>
                    <a:pt x="1533" y="515"/>
                    <a:pt x="1529" y="524"/>
                    <a:pt x="1529" y="534"/>
                  </a:cubicBezTo>
                  <a:cubicBezTo>
                    <a:pt x="1530" y="543"/>
                    <a:pt x="1533" y="570"/>
                    <a:pt x="1536" y="575"/>
                  </a:cubicBezTo>
                  <a:cubicBezTo>
                    <a:pt x="1538" y="580"/>
                    <a:pt x="1537" y="592"/>
                    <a:pt x="1539" y="594"/>
                  </a:cubicBezTo>
                  <a:cubicBezTo>
                    <a:pt x="1541" y="597"/>
                    <a:pt x="1541" y="601"/>
                    <a:pt x="1542" y="603"/>
                  </a:cubicBezTo>
                  <a:cubicBezTo>
                    <a:pt x="1544" y="604"/>
                    <a:pt x="1550" y="596"/>
                    <a:pt x="1554" y="592"/>
                  </a:cubicBezTo>
                  <a:cubicBezTo>
                    <a:pt x="1558" y="589"/>
                    <a:pt x="1557" y="588"/>
                    <a:pt x="1560" y="586"/>
                  </a:cubicBezTo>
                  <a:cubicBezTo>
                    <a:pt x="1562" y="584"/>
                    <a:pt x="1561" y="576"/>
                    <a:pt x="1562" y="574"/>
                  </a:cubicBezTo>
                  <a:cubicBezTo>
                    <a:pt x="1563" y="572"/>
                    <a:pt x="1568" y="571"/>
                    <a:pt x="1570" y="569"/>
                  </a:cubicBezTo>
                  <a:cubicBezTo>
                    <a:pt x="1571" y="567"/>
                    <a:pt x="1576" y="568"/>
                    <a:pt x="1578" y="568"/>
                  </a:cubicBezTo>
                  <a:cubicBezTo>
                    <a:pt x="1580" y="567"/>
                    <a:pt x="1578" y="561"/>
                    <a:pt x="1577" y="558"/>
                  </a:cubicBezTo>
                  <a:cubicBezTo>
                    <a:pt x="1576" y="555"/>
                    <a:pt x="1584" y="551"/>
                    <a:pt x="1588" y="548"/>
                  </a:cubicBezTo>
                  <a:cubicBezTo>
                    <a:pt x="1592" y="545"/>
                    <a:pt x="1597" y="550"/>
                    <a:pt x="1601" y="545"/>
                  </a:cubicBezTo>
                  <a:cubicBezTo>
                    <a:pt x="1606" y="541"/>
                    <a:pt x="1601" y="536"/>
                    <a:pt x="1599" y="534"/>
                  </a:cubicBezTo>
                  <a:cubicBezTo>
                    <a:pt x="1598" y="532"/>
                    <a:pt x="1604" y="522"/>
                    <a:pt x="1607" y="521"/>
                  </a:cubicBezTo>
                  <a:cubicBezTo>
                    <a:pt x="1611" y="520"/>
                    <a:pt x="1613" y="523"/>
                    <a:pt x="1616" y="520"/>
                  </a:cubicBezTo>
                  <a:cubicBezTo>
                    <a:pt x="1619" y="517"/>
                    <a:pt x="1613" y="512"/>
                    <a:pt x="1611" y="513"/>
                  </a:cubicBezTo>
                  <a:cubicBezTo>
                    <a:pt x="1608" y="513"/>
                    <a:pt x="1608" y="504"/>
                    <a:pt x="1613" y="500"/>
                  </a:cubicBezTo>
                  <a:cubicBezTo>
                    <a:pt x="1619" y="496"/>
                    <a:pt x="1616" y="495"/>
                    <a:pt x="1613" y="494"/>
                  </a:cubicBezTo>
                  <a:cubicBezTo>
                    <a:pt x="1609" y="493"/>
                    <a:pt x="1608" y="494"/>
                    <a:pt x="1606" y="494"/>
                  </a:cubicBezTo>
                  <a:cubicBezTo>
                    <a:pt x="1603" y="495"/>
                    <a:pt x="1600" y="489"/>
                    <a:pt x="1604" y="483"/>
                  </a:cubicBezTo>
                  <a:cubicBezTo>
                    <a:pt x="1609" y="477"/>
                    <a:pt x="1613" y="478"/>
                    <a:pt x="1614" y="473"/>
                  </a:cubicBezTo>
                  <a:cubicBezTo>
                    <a:pt x="1615" y="468"/>
                    <a:pt x="1621" y="461"/>
                    <a:pt x="1622" y="459"/>
                  </a:cubicBezTo>
                  <a:cubicBezTo>
                    <a:pt x="1624" y="456"/>
                    <a:pt x="1630" y="459"/>
                    <a:pt x="1632" y="458"/>
                  </a:cubicBezTo>
                  <a:cubicBezTo>
                    <a:pt x="1634" y="458"/>
                    <a:pt x="1634" y="463"/>
                    <a:pt x="1636" y="460"/>
                  </a:cubicBezTo>
                  <a:cubicBezTo>
                    <a:pt x="1639" y="458"/>
                    <a:pt x="1644" y="449"/>
                    <a:pt x="1648" y="449"/>
                  </a:cubicBezTo>
                  <a:cubicBezTo>
                    <a:pt x="1652" y="449"/>
                    <a:pt x="1649" y="455"/>
                    <a:pt x="1650" y="459"/>
                  </a:cubicBezTo>
                  <a:cubicBezTo>
                    <a:pt x="1651" y="463"/>
                    <a:pt x="1653" y="458"/>
                    <a:pt x="1661" y="453"/>
                  </a:cubicBezTo>
                  <a:cubicBezTo>
                    <a:pt x="1668" y="448"/>
                    <a:pt x="1684" y="449"/>
                    <a:pt x="1689" y="451"/>
                  </a:cubicBezTo>
                  <a:cubicBezTo>
                    <a:pt x="1694" y="453"/>
                    <a:pt x="1694" y="459"/>
                    <a:pt x="1697" y="458"/>
                  </a:cubicBezTo>
                  <a:cubicBezTo>
                    <a:pt x="1701" y="457"/>
                    <a:pt x="1698" y="453"/>
                    <a:pt x="1702" y="451"/>
                  </a:cubicBezTo>
                  <a:cubicBezTo>
                    <a:pt x="1706" y="450"/>
                    <a:pt x="1713" y="446"/>
                    <a:pt x="1718" y="442"/>
                  </a:cubicBezTo>
                  <a:cubicBezTo>
                    <a:pt x="1723" y="438"/>
                    <a:pt x="1722" y="441"/>
                    <a:pt x="1725" y="438"/>
                  </a:cubicBezTo>
                  <a:cubicBezTo>
                    <a:pt x="1728" y="434"/>
                    <a:pt x="1730" y="436"/>
                    <a:pt x="1731" y="433"/>
                  </a:cubicBezTo>
                  <a:cubicBezTo>
                    <a:pt x="1732" y="431"/>
                    <a:pt x="1740" y="427"/>
                    <a:pt x="1750" y="425"/>
                  </a:cubicBezTo>
                  <a:cubicBezTo>
                    <a:pt x="1761" y="423"/>
                    <a:pt x="1774" y="416"/>
                    <a:pt x="1774" y="413"/>
                  </a:cubicBezTo>
                  <a:cubicBezTo>
                    <a:pt x="1773" y="411"/>
                    <a:pt x="1778" y="410"/>
                    <a:pt x="1778" y="412"/>
                  </a:cubicBezTo>
                  <a:cubicBezTo>
                    <a:pt x="1779" y="415"/>
                    <a:pt x="1783" y="414"/>
                    <a:pt x="1788" y="415"/>
                  </a:cubicBezTo>
                  <a:cubicBezTo>
                    <a:pt x="1794" y="416"/>
                    <a:pt x="1796" y="418"/>
                    <a:pt x="1801" y="414"/>
                  </a:cubicBezTo>
                  <a:cubicBezTo>
                    <a:pt x="1805" y="410"/>
                    <a:pt x="1800" y="408"/>
                    <a:pt x="1800" y="405"/>
                  </a:cubicBezTo>
                  <a:cubicBezTo>
                    <a:pt x="1800" y="401"/>
                    <a:pt x="1793" y="398"/>
                    <a:pt x="1794" y="394"/>
                  </a:cubicBezTo>
                  <a:cubicBezTo>
                    <a:pt x="1795" y="391"/>
                    <a:pt x="1788" y="382"/>
                    <a:pt x="1786" y="383"/>
                  </a:cubicBezTo>
                  <a:cubicBezTo>
                    <a:pt x="1784" y="385"/>
                    <a:pt x="1779" y="382"/>
                    <a:pt x="1779" y="379"/>
                  </a:cubicBezTo>
                  <a:cubicBezTo>
                    <a:pt x="1779" y="377"/>
                    <a:pt x="1779" y="373"/>
                    <a:pt x="1776" y="375"/>
                  </a:cubicBezTo>
                  <a:cubicBezTo>
                    <a:pt x="1773" y="377"/>
                    <a:pt x="1767" y="376"/>
                    <a:pt x="1766" y="373"/>
                  </a:cubicBezTo>
                  <a:cubicBezTo>
                    <a:pt x="1765" y="370"/>
                    <a:pt x="1773" y="368"/>
                    <a:pt x="1778" y="370"/>
                  </a:cubicBezTo>
                  <a:cubicBezTo>
                    <a:pt x="1783" y="372"/>
                    <a:pt x="1781" y="374"/>
                    <a:pt x="1784" y="376"/>
                  </a:cubicBezTo>
                  <a:cubicBezTo>
                    <a:pt x="1786" y="377"/>
                    <a:pt x="1793" y="377"/>
                    <a:pt x="1796" y="375"/>
                  </a:cubicBezTo>
                  <a:cubicBezTo>
                    <a:pt x="1800" y="373"/>
                    <a:pt x="1810" y="370"/>
                    <a:pt x="1811" y="367"/>
                  </a:cubicBezTo>
                  <a:cubicBezTo>
                    <a:pt x="1813" y="364"/>
                    <a:pt x="1811" y="363"/>
                    <a:pt x="1815" y="361"/>
                  </a:cubicBezTo>
                  <a:cubicBezTo>
                    <a:pt x="1818" y="360"/>
                    <a:pt x="1815" y="356"/>
                    <a:pt x="1813" y="355"/>
                  </a:cubicBezTo>
                  <a:cubicBezTo>
                    <a:pt x="1810" y="353"/>
                    <a:pt x="1810" y="349"/>
                    <a:pt x="1813" y="349"/>
                  </a:cubicBezTo>
                  <a:cubicBezTo>
                    <a:pt x="1816" y="349"/>
                    <a:pt x="1816" y="346"/>
                    <a:pt x="1818" y="346"/>
                  </a:cubicBezTo>
                  <a:cubicBezTo>
                    <a:pt x="1820" y="345"/>
                    <a:pt x="1820" y="347"/>
                    <a:pt x="1824" y="345"/>
                  </a:cubicBezTo>
                  <a:cubicBezTo>
                    <a:pt x="1827" y="343"/>
                    <a:pt x="1824" y="348"/>
                    <a:pt x="1822" y="351"/>
                  </a:cubicBezTo>
                  <a:cubicBezTo>
                    <a:pt x="1820" y="354"/>
                    <a:pt x="1826" y="357"/>
                    <a:pt x="1826" y="359"/>
                  </a:cubicBezTo>
                  <a:cubicBezTo>
                    <a:pt x="1827" y="361"/>
                    <a:pt x="1834" y="361"/>
                    <a:pt x="1838" y="359"/>
                  </a:cubicBezTo>
                  <a:cubicBezTo>
                    <a:pt x="1842" y="357"/>
                    <a:pt x="1855" y="362"/>
                    <a:pt x="1855" y="365"/>
                  </a:cubicBezTo>
                  <a:cubicBezTo>
                    <a:pt x="1856" y="368"/>
                    <a:pt x="1858" y="372"/>
                    <a:pt x="1863" y="375"/>
                  </a:cubicBezTo>
                  <a:cubicBezTo>
                    <a:pt x="1869" y="377"/>
                    <a:pt x="1874" y="376"/>
                    <a:pt x="1875" y="379"/>
                  </a:cubicBezTo>
                  <a:cubicBezTo>
                    <a:pt x="1876" y="381"/>
                    <a:pt x="1878" y="383"/>
                    <a:pt x="1881" y="382"/>
                  </a:cubicBezTo>
                  <a:cubicBezTo>
                    <a:pt x="1884" y="381"/>
                    <a:pt x="1885" y="385"/>
                    <a:pt x="1887" y="383"/>
                  </a:cubicBezTo>
                  <a:cubicBezTo>
                    <a:pt x="1890" y="381"/>
                    <a:pt x="1891" y="384"/>
                    <a:pt x="1894" y="381"/>
                  </a:cubicBezTo>
                  <a:cubicBezTo>
                    <a:pt x="1896" y="379"/>
                    <a:pt x="1887" y="377"/>
                    <a:pt x="1889" y="375"/>
                  </a:cubicBezTo>
                  <a:cubicBezTo>
                    <a:pt x="1890" y="373"/>
                    <a:pt x="1892" y="377"/>
                    <a:pt x="1894" y="376"/>
                  </a:cubicBezTo>
                  <a:cubicBezTo>
                    <a:pt x="1897" y="376"/>
                    <a:pt x="1893" y="371"/>
                    <a:pt x="1895" y="371"/>
                  </a:cubicBezTo>
                  <a:cubicBezTo>
                    <a:pt x="1897" y="370"/>
                    <a:pt x="1896" y="360"/>
                    <a:pt x="1894" y="360"/>
                  </a:cubicBezTo>
                  <a:cubicBezTo>
                    <a:pt x="1892" y="359"/>
                    <a:pt x="1893" y="356"/>
                    <a:pt x="1897" y="358"/>
                  </a:cubicBezTo>
                  <a:cubicBezTo>
                    <a:pt x="1901" y="361"/>
                    <a:pt x="1907" y="361"/>
                    <a:pt x="1910" y="361"/>
                  </a:cubicBezTo>
                  <a:cubicBezTo>
                    <a:pt x="1913" y="361"/>
                    <a:pt x="1910" y="358"/>
                    <a:pt x="1907" y="358"/>
                  </a:cubicBezTo>
                  <a:cubicBezTo>
                    <a:pt x="1904" y="357"/>
                    <a:pt x="1908" y="355"/>
                    <a:pt x="1910" y="357"/>
                  </a:cubicBezTo>
                  <a:cubicBezTo>
                    <a:pt x="1912" y="359"/>
                    <a:pt x="1915" y="360"/>
                    <a:pt x="1916" y="358"/>
                  </a:cubicBezTo>
                  <a:cubicBezTo>
                    <a:pt x="1916" y="356"/>
                    <a:pt x="1918" y="351"/>
                    <a:pt x="1922" y="351"/>
                  </a:cubicBezTo>
                  <a:cubicBezTo>
                    <a:pt x="1925" y="352"/>
                    <a:pt x="1926" y="350"/>
                    <a:pt x="1923" y="348"/>
                  </a:cubicBezTo>
                  <a:close/>
                  <a:moveTo>
                    <a:pt x="993" y="567"/>
                  </a:moveTo>
                  <a:cubicBezTo>
                    <a:pt x="984" y="576"/>
                    <a:pt x="965" y="578"/>
                    <a:pt x="965" y="585"/>
                  </a:cubicBezTo>
                  <a:cubicBezTo>
                    <a:pt x="965" y="592"/>
                    <a:pt x="942" y="595"/>
                    <a:pt x="940" y="592"/>
                  </a:cubicBezTo>
                  <a:cubicBezTo>
                    <a:pt x="938" y="589"/>
                    <a:pt x="957" y="589"/>
                    <a:pt x="961" y="579"/>
                  </a:cubicBezTo>
                  <a:cubicBezTo>
                    <a:pt x="966" y="569"/>
                    <a:pt x="983" y="563"/>
                    <a:pt x="991" y="550"/>
                  </a:cubicBezTo>
                  <a:cubicBezTo>
                    <a:pt x="997" y="541"/>
                    <a:pt x="1002" y="526"/>
                    <a:pt x="1006" y="527"/>
                  </a:cubicBezTo>
                  <a:cubicBezTo>
                    <a:pt x="1009" y="528"/>
                    <a:pt x="1003" y="559"/>
                    <a:pt x="993" y="567"/>
                  </a:cubicBezTo>
                  <a:close/>
                  <a:moveTo>
                    <a:pt x="385" y="202"/>
                  </a:moveTo>
                  <a:cubicBezTo>
                    <a:pt x="385" y="206"/>
                    <a:pt x="383" y="208"/>
                    <a:pt x="377" y="208"/>
                  </a:cubicBezTo>
                  <a:cubicBezTo>
                    <a:pt x="370" y="208"/>
                    <a:pt x="380" y="212"/>
                    <a:pt x="380" y="216"/>
                  </a:cubicBezTo>
                  <a:cubicBezTo>
                    <a:pt x="381" y="219"/>
                    <a:pt x="374" y="217"/>
                    <a:pt x="374" y="222"/>
                  </a:cubicBezTo>
                  <a:cubicBezTo>
                    <a:pt x="373" y="228"/>
                    <a:pt x="361" y="222"/>
                    <a:pt x="360" y="230"/>
                  </a:cubicBezTo>
                  <a:cubicBezTo>
                    <a:pt x="358" y="237"/>
                    <a:pt x="366" y="236"/>
                    <a:pt x="371" y="236"/>
                  </a:cubicBezTo>
                  <a:cubicBezTo>
                    <a:pt x="376" y="237"/>
                    <a:pt x="369" y="242"/>
                    <a:pt x="373" y="245"/>
                  </a:cubicBezTo>
                  <a:cubicBezTo>
                    <a:pt x="377" y="248"/>
                    <a:pt x="380" y="247"/>
                    <a:pt x="377" y="241"/>
                  </a:cubicBezTo>
                  <a:cubicBezTo>
                    <a:pt x="375" y="235"/>
                    <a:pt x="391" y="243"/>
                    <a:pt x="386" y="247"/>
                  </a:cubicBezTo>
                  <a:cubicBezTo>
                    <a:pt x="381" y="252"/>
                    <a:pt x="394" y="255"/>
                    <a:pt x="401" y="255"/>
                  </a:cubicBezTo>
                  <a:cubicBezTo>
                    <a:pt x="407" y="256"/>
                    <a:pt x="429" y="260"/>
                    <a:pt x="430" y="255"/>
                  </a:cubicBezTo>
                  <a:cubicBezTo>
                    <a:pt x="430" y="252"/>
                    <a:pt x="422" y="249"/>
                    <a:pt x="415" y="242"/>
                  </a:cubicBezTo>
                  <a:cubicBezTo>
                    <a:pt x="408" y="234"/>
                    <a:pt x="403" y="222"/>
                    <a:pt x="411" y="217"/>
                  </a:cubicBezTo>
                  <a:cubicBezTo>
                    <a:pt x="419" y="212"/>
                    <a:pt x="412" y="210"/>
                    <a:pt x="420" y="204"/>
                  </a:cubicBezTo>
                  <a:cubicBezTo>
                    <a:pt x="428" y="199"/>
                    <a:pt x="423" y="193"/>
                    <a:pt x="430" y="193"/>
                  </a:cubicBezTo>
                  <a:cubicBezTo>
                    <a:pt x="436" y="192"/>
                    <a:pt x="429" y="186"/>
                    <a:pt x="436" y="185"/>
                  </a:cubicBezTo>
                  <a:cubicBezTo>
                    <a:pt x="442" y="184"/>
                    <a:pt x="444" y="177"/>
                    <a:pt x="443" y="174"/>
                  </a:cubicBezTo>
                  <a:cubicBezTo>
                    <a:pt x="442" y="171"/>
                    <a:pt x="450" y="174"/>
                    <a:pt x="453" y="170"/>
                  </a:cubicBezTo>
                  <a:cubicBezTo>
                    <a:pt x="457" y="166"/>
                    <a:pt x="466" y="169"/>
                    <a:pt x="468" y="163"/>
                  </a:cubicBezTo>
                  <a:cubicBezTo>
                    <a:pt x="471" y="158"/>
                    <a:pt x="509" y="145"/>
                    <a:pt x="531" y="140"/>
                  </a:cubicBezTo>
                  <a:cubicBezTo>
                    <a:pt x="553" y="135"/>
                    <a:pt x="568" y="126"/>
                    <a:pt x="560" y="120"/>
                  </a:cubicBezTo>
                  <a:cubicBezTo>
                    <a:pt x="552" y="114"/>
                    <a:pt x="531" y="122"/>
                    <a:pt x="525" y="126"/>
                  </a:cubicBezTo>
                  <a:cubicBezTo>
                    <a:pt x="520" y="131"/>
                    <a:pt x="512" y="128"/>
                    <a:pt x="507" y="131"/>
                  </a:cubicBezTo>
                  <a:cubicBezTo>
                    <a:pt x="502" y="134"/>
                    <a:pt x="490" y="136"/>
                    <a:pt x="485" y="133"/>
                  </a:cubicBezTo>
                  <a:cubicBezTo>
                    <a:pt x="479" y="129"/>
                    <a:pt x="472" y="137"/>
                    <a:pt x="468" y="137"/>
                  </a:cubicBezTo>
                  <a:cubicBezTo>
                    <a:pt x="464" y="136"/>
                    <a:pt x="459" y="141"/>
                    <a:pt x="454" y="141"/>
                  </a:cubicBezTo>
                  <a:cubicBezTo>
                    <a:pt x="449" y="140"/>
                    <a:pt x="440" y="144"/>
                    <a:pt x="439" y="147"/>
                  </a:cubicBezTo>
                  <a:cubicBezTo>
                    <a:pt x="439" y="150"/>
                    <a:pt x="431" y="149"/>
                    <a:pt x="431" y="152"/>
                  </a:cubicBezTo>
                  <a:cubicBezTo>
                    <a:pt x="431" y="156"/>
                    <a:pt x="424" y="159"/>
                    <a:pt x="421" y="156"/>
                  </a:cubicBezTo>
                  <a:cubicBezTo>
                    <a:pt x="418" y="153"/>
                    <a:pt x="414" y="159"/>
                    <a:pt x="418" y="163"/>
                  </a:cubicBezTo>
                  <a:cubicBezTo>
                    <a:pt x="423" y="168"/>
                    <a:pt x="410" y="168"/>
                    <a:pt x="412" y="171"/>
                  </a:cubicBezTo>
                  <a:cubicBezTo>
                    <a:pt x="414" y="173"/>
                    <a:pt x="407" y="175"/>
                    <a:pt x="409" y="178"/>
                  </a:cubicBezTo>
                  <a:cubicBezTo>
                    <a:pt x="410" y="181"/>
                    <a:pt x="404" y="182"/>
                    <a:pt x="399" y="183"/>
                  </a:cubicBezTo>
                  <a:cubicBezTo>
                    <a:pt x="394" y="184"/>
                    <a:pt x="391" y="191"/>
                    <a:pt x="398" y="191"/>
                  </a:cubicBezTo>
                  <a:cubicBezTo>
                    <a:pt x="404" y="191"/>
                    <a:pt x="394" y="192"/>
                    <a:pt x="395" y="197"/>
                  </a:cubicBezTo>
                  <a:cubicBezTo>
                    <a:pt x="395" y="202"/>
                    <a:pt x="384" y="199"/>
                    <a:pt x="385" y="202"/>
                  </a:cubicBezTo>
                  <a:close/>
                  <a:moveTo>
                    <a:pt x="430" y="29"/>
                  </a:moveTo>
                  <a:cubicBezTo>
                    <a:pt x="431" y="32"/>
                    <a:pt x="429" y="32"/>
                    <a:pt x="422" y="32"/>
                  </a:cubicBezTo>
                  <a:cubicBezTo>
                    <a:pt x="415" y="32"/>
                    <a:pt x="412" y="36"/>
                    <a:pt x="415" y="39"/>
                  </a:cubicBezTo>
                  <a:cubicBezTo>
                    <a:pt x="419" y="42"/>
                    <a:pt x="437" y="41"/>
                    <a:pt x="440" y="37"/>
                  </a:cubicBezTo>
                  <a:cubicBezTo>
                    <a:pt x="443" y="33"/>
                    <a:pt x="451" y="36"/>
                    <a:pt x="452" y="32"/>
                  </a:cubicBezTo>
                  <a:cubicBezTo>
                    <a:pt x="453" y="28"/>
                    <a:pt x="429" y="26"/>
                    <a:pt x="430" y="29"/>
                  </a:cubicBezTo>
                  <a:close/>
                  <a:moveTo>
                    <a:pt x="387" y="33"/>
                  </a:moveTo>
                  <a:cubicBezTo>
                    <a:pt x="387" y="28"/>
                    <a:pt x="370" y="34"/>
                    <a:pt x="373" y="35"/>
                  </a:cubicBezTo>
                  <a:cubicBezTo>
                    <a:pt x="376" y="36"/>
                    <a:pt x="387" y="39"/>
                    <a:pt x="387" y="33"/>
                  </a:cubicBezTo>
                  <a:close/>
                  <a:moveTo>
                    <a:pt x="429" y="11"/>
                  </a:moveTo>
                  <a:cubicBezTo>
                    <a:pt x="437" y="11"/>
                    <a:pt x="434" y="6"/>
                    <a:pt x="440" y="7"/>
                  </a:cubicBezTo>
                  <a:cubicBezTo>
                    <a:pt x="445" y="7"/>
                    <a:pt x="452" y="7"/>
                    <a:pt x="449" y="4"/>
                  </a:cubicBezTo>
                  <a:cubicBezTo>
                    <a:pt x="447" y="0"/>
                    <a:pt x="427" y="2"/>
                    <a:pt x="429" y="4"/>
                  </a:cubicBezTo>
                  <a:cubicBezTo>
                    <a:pt x="431" y="7"/>
                    <a:pt x="414" y="6"/>
                    <a:pt x="414" y="7"/>
                  </a:cubicBezTo>
                  <a:cubicBezTo>
                    <a:pt x="415" y="9"/>
                    <a:pt x="421" y="11"/>
                    <a:pt x="429" y="11"/>
                  </a:cubicBezTo>
                  <a:close/>
                  <a:moveTo>
                    <a:pt x="487" y="23"/>
                  </a:moveTo>
                  <a:cubicBezTo>
                    <a:pt x="490" y="20"/>
                    <a:pt x="483" y="20"/>
                    <a:pt x="482" y="17"/>
                  </a:cubicBezTo>
                  <a:cubicBezTo>
                    <a:pt x="482" y="14"/>
                    <a:pt x="463" y="13"/>
                    <a:pt x="464" y="16"/>
                  </a:cubicBezTo>
                  <a:cubicBezTo>
                    <a:pt x="465" y="20"/>
                    <a:pt x="451" y="23"/>
                    <a:pt x="455" y="27"/>
                  </a:cubicBezTo>
                  <a:cubicBezTo>
                    <a:pt x="463" y="33"/>
                    <a:pt x="485" y="26"/>
                    <a:pt x="487" y="23"/>
                  </a:cubicBezTo>
                  <a:close/>
                  <a:moveTo>
                    <a:pt x="434" y="17"/>
                  </a:moveTo>
                  <a:cubicBezTo>
                    <a:pt x="435" y="10"/>
                    <a:pt x="424" y="16"/>
                    <a:pt x="415" y="12"/>
                  </a:cubicBezTo>
                  <a:cubicBezTo>
                    <a:pt x="406" y="9"/>
                    <a:pt x="401" y="9"/>
                    <a:pt x="407" y="14"/>
                  </a:cubicBezTo>
                  <a:cubicBezTo>
                    <a:pt x="410" y="16"/>
                    <a:pt x="392" y="18"/>
                    <a:pt x="395" y="21"/>
                  </a:cubicBezTo>
                  <a:cubicBezTo>
                    <a:pt x="401" y="27"/>
                    <a:pt x="433" y="24"/>
                    <a:pt x="434" y="17"/>
                  </a:cubicBezTo>
                  <a:close/>
                </a:path>
              </a:pathLst>
            </a:custGeom>
            <a:grpFill/>
            <a:ln w="9525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62" name="Freeform 158"/>
            <p:cNvSpPr>
              <a:spLocks noChangeArrowheads="1"/>
            </p:cNvSpPr>
            <p:nvPr/>
          </p:nvSpPr>
          <p:spPr bwMode="auto">
            <a:xfrm>
              <a:off x="3908438" y="2347914"/>
              <a:ext cx="395289" cy="415926"/>
            </a:xfrm>
            <a:custGeom>
              <a:avLst/>
              <a:gdLst>
                <a:gd name="T0" fmla="*/ 184 w 206"/>
                <a:gd name="T1" fmla="*/ 102 h 218"/>
                <a:gd name="T2" fmla="*/ 184 w 206"/>
                <a:gd name="T3" fmla="*/ 95 h 218"/>
                <a:gd name="T4" fmla="*/ 181 w 206"/>
                <a:gd name="T5" fmla="*/ 91 h 218"/>
                <a:gd name="T6" fmla="*/ 186 w 206"/>
                <a:gd name="T7" fmla="*/ 81 h 218"/>
                <a:gd name="T8" fmla="*/ 189 w 206"/>
                <a:gd name="T9" fmla="*/ 71 h 218"/>
                <a:gd name="T10" fmla="*/ 194 w 206"/>
                <a:gd name="T11" fmla="*/ 54 h 218"/>
                <a:gd name="T12" fmla="*/ 203 w 206"/>
                <a:gd name="T13" fmla="*/ 44 h 218"/>
                <a:gd name="T14" fmla="*/ 203 w 206"/>
                <a:gd name="T15" fmla="*/ 33 h 218"/>
                <a:gd name="T16" fmla="*/ 204 w 206"/>
                <a:gd name="T17" fmla="*/ 23 h 218"/>
                <a:gd name="T18" fmla="*/ 185 w 206"/>
                <a:gd name="T19" fmla="*/ 13 h 218"/>
                <a:gd name="T20" fmla="*/ 172 w 206"/>
                <a:gd name="T21" fmla="*/ 13 h 218"/>
                <a:gd name="T22" fmla="*/ 164 w 206"/>
                <a:gd name="T23" fmla="*/ 4 h 218"/>
                <a:gd name="T24" fmla="*/ 156 w 206"/>
                <a:gd name="T25" fmla="*/ 6 h 218"/>
                <a:gd name="T26" fmla="*/ 134 w 206"/>
                <a:gd name="T27" fmla="*/ 6 h 218"/>
                <a:gd name="T28" fmla="*/ 114 w 206"/>
                <a:gd name="T29" fmla="*/ 9 h 218"/>
                <a:gd name="T30" fmla="*/ 89 w 206"/>
                <a:gd name="T31" fmla="*/ 13 h 218"/>
                <a:gd name="T32" fmla="*/ 68 w 206"/>
                <a:gd name="T33" fmla="*/ 16 h 218"/>
                <a:gd name="T34" fmla="*/ 66 w 206"/>
                <a:gd name="T35" fmla="*/ 35 h 218"/>
                <a:gd name="T36" fmla="*/ 53 w 206"/>
                <a:gd name="T37" fmla="*/ 71 h 218"/>
                <a:gd name="T38" fmla="*/ 43 w 206"/>
                <a:gd name="T39" fmla="*/ 102 h 218"/>
                <a:gd name="T40" fmla="*/ 32 w 206"/>
                <a:gd name="T41" fmla="*/ 117 h 218"/>
                <a:gd name="T42" fmla="*/ 18 w 206"/>
                <a:gd name="T43" fmla="*/ 117 h 218"/>
                <a:gd name="T44" fmla="*/ 0 w 206"/>
                <a:gd name="T45" fmla="*/ 121 h 218"/>
                <a:gd name="T46" fmla="*/ 4 w 206"/>
                <a:gd name="T47" fmla="*/ 135 h 218"/>
                <a:gd name="T48" fmla="*/ 47 w 206"/>
                <a:gd name="T49" fmla="*/ 132 h 218"/>
                <a:gd name="T50" fmla="*/ 53 w 206"/>
                <a:gd name="T51" fmla="*/ 150 h 218"/>
                <a:gd name="T52" fmla="*/ 76 w 206"/>
                <a:gd name="T53" fmla="*/ 155 h 218"/>
                <a:gd name="T54" fmla="*/ 89 w 206"/>
                <a:gd name="T55" fmla="*/ 145 h 218"/>
                <a:gd name="T56" fmla="*/ 102 w 206"/>
                <a:gd name="T57" fmla="*/ 149 h 218"/>
                <a:gd name="T58" fmla="*/ 103 w 206"/>
                <a:gd name="T59" fmla="*/ 174 h 218"/>
                <a:gd name="T60" fmla="*/ 108 w 206"/>
                <a:gd name="T61" fmla="*/ 192 h 218"/>
                <a:gd name="T62" fmla="*/ 124 w 206"/>
                <a:gd name="T63" fmla="*/ 188 h 218"/>
                <a:gd name="T64" fmla="*/ 130 w 206"/>
                <a:gd name="T65" fmla="*/ 191 h 218"/>
                <a:gd name="T66" fmla="*/ 140 w 206"/>
                <a:gd name="T67" fmla="*/ 193 h 218"/>
                <a:gd name="T68" fmla="*/ 153 w 206"/>
                <a:gd name="T69" fmla="*/ 201 h 218"/>
                <a:gd name="T70" fmla="*/ 162 w 206"/>
                <a:gd name="T71" fmla="*/ 198 h 218"/>
                <a:gd name="T72" fmla="*/ 177 w 206"/>
                <a:gd name="T73" fmla="*/ 206 h 218"/>
                <a:gd name="T74" fmla="*/ 189 w 206"/>
                <a:gd name="T75" fmla="*/ 216 h 218"/>
                <a:gd name="T76" fmla="*/ 190 w 206"/>
                <a:gd name="T77" fmla="*/ 203 h 218"/>
                <a:gd name="T78" fmla="*/ 175 w 206"/>
                <a:gd name="T79" fmla="*/ 196 h 218"/>
                <a:gd name="T80" fmla="*/ 178 w 206"/>
                <a:gd name="T81" fmla="*/ 173 h 218"/>
                <a:gd name="T82" fmla="*/ 182 w 206"/>
                <a:gd name="T83" fmla="*/ 160 h 218"/>
                <a:gd name="T84" fmla="*/ 196 w 206"/>
                <a:gd name="T85" fmla="*/ 157 h 218"/>
                <a:gd name="T86" fmla="*/ 189 w 206"/>
                <a:gd name="T87" fmla="*/ 144 h 21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06"/>
                <a:gd name="T133" fmla="*/ 0 h 218"/>
                <a:gd name="T134" fmla="*/ 206 w 206"/>
                <a:gd name="T135" fmla="*/ 218 h 21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06" h="218">
                  <a:moveTo>
                    <a:pt x="189" y="144"/>
                  </a:moveTo>
                  <a:cubicBezTo>
                    <a:pt x="183" y="141"/>
                    <a:pt x="181" y="103"/>
                    <a:pt x="184" y="102"/>
                  </a:cubicBezTo>
                  <a:cubicBezTo>
                    <a:pt x="184" y="102"/>
                    <a:pt x="185" y="102"/>
                    <a:pt x="185" y="103"/>
                  </a:cubicBezTo>
                  <a:cubicBezTo>
                    <a:pt x="184" y="95"/>
                    <a:pt x="184" y="95"/>
                    <a:pt x="184" y="95"/>
                  </a:cubicBezTo>
                  <a:cubicBezTo>
                    <a:pt x="184" y="95"/>
                    <a:pt x="184" y="94"/>
                    <a:pt x="184" y="94"/>
                  </a:cubicBezTo>
                  <a:cubicBezTo>
                    <a:pt x="183" y="94"/>
                    <a:pt x="181" y="93"/>
                    <a:pt x="181" y="91"/>
                  </a:cubicBezTo>
                  <a:cubicBezTo>
                    <a:pt x="181" y="88"/>
                    <a:pt x="184" y="88"/>
                    <a:pt x="184" y="88"/>
                  </a:cubicBezTo>
                  <a:cubicBezTo>
                    <a:pt x="184" y="88"/>
                    <a:pt x="183" y="82"/>
                    <a:pt x="186" y="81"/>
                  </a:cubicBezTo>
                  <a:cubicBezTo>
                    <a:pt x="187" y="80"/>
                    <a:pt x="187" y="80"/>
                    <a:pt x="187" y="79"/>
                  </a:cubicBezTo>
                  <a:cubicBezTo>
                    <a:pt x="189" y="78"/>
                    <a:pt x="189" y="74"/>
                    <a:pt x="189" y="71"/>
                  </a:cubicBezTo>
                  <a:cubicBezTo>
                    <a:pt x="189" y="68"/>
                    <a:pt x="190" y="64"/>
                    <a:pt x="191" y="62"/>
                  </a:cubicBezTo>
                  <a:cubicBezTo>
                    <a:pt x="193" y="59"/>
                    <a:pt x="192" y="55"/>
                    <a:pt x="194" y="54"/>
                  </a:cubicBezTo>
                  <a:cubicBezTo>
                    <a:pt x="196" y="52"/>
                    <a:pt x="196" y="48"/>
                    <a:pt x="198" y="47"/>
                  </a:cubicBezTo>
                  <a:cubicBezTo>
                    <a:pt x="201" y="47"/>
                    <a:pt x="203" y="46"/>
                    <a:pt x="203" y="44"/>
                  </a:cubicBezTo>
                  <a:cubicBezTo>
                    <a:pt x="203" y="43"/>
                    <a:pt x="206" y="41"/>
                    <a:pt x="206" y="38"/>
                  </a:cubicBezTo>
                  <a:cubicBezTo>
                    <a:pt x="206" y="36"/>
                    <a:pt x="203" y="36"/>
                    <a:pt x="203" y="33"/>
                  </a:cubicBezTo>
                  <a:cubicBezTo>
                    <a:pt x="203" y="30"/>
                    <a:pt x="204" y="23"/>
                    <a:pt x="204" y="23"/>
                  </a:cubicBezTo>
                  <a:cubicBezTo>
                    <a:pt x="204" y="23"/>
                    <a:pt x="204" y="23"/>
                    <a:pt x="204" y="23"/>
                  </a:cubicBezTo>
                  <a:cubicBezTo>
                    <a:pt x="198" y="18"/>
                    <a:pt x="192" y="13"/>
                    <a:pt x="191" y="12"/>
                  </a:cubicBezTo>
                  <a:cubicBezTo>
                    <a:pt x="189" y="11"/>
                    <a:pt x="185" y="13"/>
                    <a:pt x="185" y="13"/>
                  </a:cubicBezTo>
                  <a:cubicBezTo>
                    <a:pt x="185" y="13"/>
                    <a:pt x="182" y="10"/>
                    <a:pt x="179" y="13"/>
                  </a:cubicBezTo>
                  <a:cubicBezTo>
                    <a:pt x="176" y="15"/>
                    <a:pt x="172" y="13"/>
                    <a:pt x="172" y="13"/>
                  </a:cubicBezTo>
                  <a:cubicBezTo>
                    <a:pt x="172" y="13"/>
                    <a:pt x="168" y="11"/>
                    <a:pt x="167" y="7"/>
                  </a:cubicBezTo>
                  <a:cubicBezTo>
                    <a:pt x="166" y="6"/>
                    <a:pt x="165" y="5"/>
                    <a:pt x="164" y="4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6" y="6"/>
                    <a:pt x="146" y="0"/>
                    <a:pt x="143" y="5"/>
                  </a:cubicBezTo>
                  <a:cubicBezTo>
                    <a:pt x="141" y="9"/>
                    <a:pt x="139" y="6"/>
                    <a:pt x="134" y="6"/>
                  </a:cubicBezTo>
                  <a:cubicBezTo>
                    <a:pt x="130" y="6"/>
                    <a:pt x="125" y="8"/>
                    <a:pt x="123" y="9"/>
                  </a:cubicBezTo>
                  <a:cubicBezTo>
                    <a:pt x="120" y="11"/>
                    <a:pt x="116" y="8"/>
                    <a:pt x="114" y="9"/>
                  </a:cubicBezTo>
                  <a:cubicBezTo>
                    <a:pt x="111" y="11"/>
                    <a:pt x="110" y="17"/>
                    <a:pt x="110" y="17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9" y="13"/>
                    <a:pt x="84" y="7"/>
                    <a:pt x="79" y="7"/>
                  </a:cubicBezTo>
                  <a:cubicBezTo>
                    <a:pt x="75" y="7"/>
                    <a:pt x="68" y="16"/>
                    <a:pt x="68" y="16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9" y="28"/>
                    <a:pt x="67" y="33"/>
                    <a:pt x="66" y="35"/>
                  </a:cubicBezTo>
                  <a:cubicBezTo>
                    <a:pt x="64" y="38"/>
                    <a:pt x="62" y="40"/>
                    <a:pt x="62" y="47"/>
                  </a:cubicBezTo>
                  <a:cubicBezTo>
                    <a:pt x="62" y="54"/>
                    <a:pt x="53" y="65"/>
                    <a:pt x="53" y="71"/>
                  </a:cubicBezTo>
                  <a:cubicBezTo>
                    <a:pt x="53" y="76"/>
                    <a:pt x="44" y="80"/>
                    <a:pt x="44" y="83"/>
                  </a:cubicBezTo>
                  <a:cubicBezTo>
                    <a:pt x="44" y="87"/>
                    <a:pt x="43" y="94"/>
                    <a:pt x="43" y="102"/>
                  </a:cubicBezTo>
                  <a:cubicBezTo>
                    <a:pt x="43" y="110"/>
                    <a:pt x="39" y="103"/>
                    <a:pt x="39" y="110"/>
                  </a:cubicBezTo>
                  <a:cubicBezTo>
                    <a:pt x="39" y="117"/>
                    <a:pt x="35" y="113"/>
                    <a:pt x="32" y="117"/>
                  </a:cubicBezTo>
                  <a:cubicBezTo>
                    <a:pt x="28" y="120"/>
                    <a:pt x="27" y="121"/>
                    <a:pt x="27" y="117"/>
                  </a:cubicBezTo>
                  <a:cubicBezTo>
                    <a:pt x="27" y="114"/>
                    <a:pt x="22" y="113"/>
                    <a:pt x="18" y="117"/>
                  </a:cubicBezTo>
                  <a:cubicBezTo>
                    <a:pt x="14" y="120"/>
                    <a:pt x="12" y="117"/>
                    <a:pt x="10" y="116"/>
                  </a:cubicBezTo>
                  <a:cubicBezTo>
                    <a:pt x="9" y="115"/>
                    <a:pt x="4" y="118"/>
                    <a:pt x="0" y="121"/>
                  </a:cubicBezTo>
                  <a:cubicBezTo>
                    <a:pt x="2" y="126"/>
                    <a:pt x="3" y="130"/>
                    <a:pt x="4" y="134"/>
                  </a:cubicBezTo>
                  <a:cubicBezTo>
                    <a:pt x="4" y="134"/>
                    <a:pt x="4" y="135"/>
                    <a:pt x="4" y="135"/>
                  </a:cubicBezTo>
                  <a:cubicBezTo>
                    <a:pt x="6" y="133"/>
                    <a:pt x="9" y="132"/>
                    <a:pt x="10" y="132"/>
                  </a:cubicBezTo>
                  <a:cubicBezTo>
                    <a:pt x="14" y="131"/>
                    <a:pt x="47" y="132"/>
                    <a:pt x="47" y="132"/>
                  </a:cubicBezTo>
                  <a:cubicBezTo>
                    <a:pt x="47" y="132"/>
                    <a:pt x="50" y="137"/>
                    <a:pt x="49" y="141"/>
                  </a:cubicBezTo>
                  <a:cubicBezTo>
                    <a:pt x="48" y="146"/>
                    <a:pt x="51" y="144"/>
                    <a:pt x="53" y="150"/>
                  </a:cubicBezTo>
                  <a:cubicBezTo>
                    <a:pt x="56" y="156"/>
                    <a:pt x="58" y="158"/>
                    <a:pt x="63" y="157"/>
                  </a:cubicBezTo>
                  <a:cubicBezTo>
                    <a:pt x="68" y="155"/>
                    <a:pt x="74" y="154"/>
                    <a:pt x="76" y="155"/>
                  </a:cubicBezTo>
                  <a:cubicBezTo>
                    <a:pt x="78" y="155"/>
                    <a:pt x="77" y="146"/>
                    <a:pt x="80" y="145"/>
                  </a:cubicBezTo>
                  <a:cubicBezTo>
                    <a:pt x="83" y="143"/>
                    <a:pt x="89" y="145"/>
                    <a:pt x="89" y="145"/>
                  </a:cubicBezTo>
                  <a:cubicBezTo>
                    <a:pt x="89" y="145"/>
                    <a:pt x="90" y="147"/>
                    <a:pt x="95" y="147"/>
                  </a:cubicBezTo>
                  <a:cubicBezTo>
                    <a:pt x="100" y="147"/>
                    <a:pt x="102" y="145"/>
                    <a:pt x="102" y="149"/>
                  </a:cubicBezTo>
                  <a:cubicBezTo>
                    <a:pt x="102" y="152"/>
                    <a:pt x="103" y="156"/>
                    <a:pt x="104" y="158"/>
                  </a:cubicBezTo>
                  <a:cubicBezTo>
                    <a:pt x="106" y="159"/>
                    <a:pt x="100" y="172"/>
                    <a:pt x="103" y="174"/>
                  </a:cubicBezTo>
                  <a:cubicBezTo>
                    <a:pt x="105" y="176"/>
                    <a:pt x="109" y="180"/>
                    <a:pt x="108" y="183"/>
                  </a:cubicBezTo>
                  <a:cubicBezTo>
                    <a:pt x="108" y="185"/>
                    <a:pt x="106" y="191"/>
                    <a:pt x="108" y="192"/>
                  </a:cubicBezTo>
                  <a:cubicBezTo>
                    <a:pt x="110" y="192"/>
                    <a:pt x="111" y="189"/>
                    <a:pt x="114" y="189"/>
                  </a:cubicBezTo>
                  <a:cubicBezTo>
                    <a:pt x="118" y="189"/>
                    <a:pt x="121" y="189"/>
                    <a:pt x="124" y="188"/>
                  </a:cubicBezTo>
                  <a:cubicBezTo>
                    <a:pt x="126" y="187"/>
                    <a:pt x="127" y="187"/>
                    <a:pt x="127" y="188"/>
                  </a:cubicBezTo>
                  <a:cubicBezTo>
                    <a:pt x="129" y="189"/>
                    <a:pt x="130" y="191"/>
                    <a:pt x="130" y="191"/>
                  </a:cubicBezTo>
                  <a:cubicBezTo>
                    <a:pt x="130" y="191"/>
                    <a:pt x="131" y="194"/>
                    <a:pt x="133" y="193"/>
                  </a:cubicBezTo>
                  <a:cubicBezTo>
                    <a:pt x="135" y="192"/>
                    <a:pt x="141" y="191"/>
                    <a:pt x="140" y="193"/>
                  </a:cubicBezTo>
                  <a:cubicBezTo>
                    <a:pt x="140" y="195"/>
                    <a:pt x="142" y="199"/>
                    <a:pt x="144" y="198"/>
                  </a:cubicBezTo>
                  <a:cubicBezTo>
                    <a:pt x="146" y="197"/>
                    <a:pt x="151" y="201"/>
                    <a:pt x="153" y="201"/>
                  </a:cubicBezTo>
                  <a:cubicBezTo>
                    <a:pt x="156" y="201"/>
                    <a:pt x="158" y="201"/>
                    <a:pt x="158" y="200"/>
                  </a:cubicBezTo>
                  <a:cubicBezTo>
                    <a:pt x="158" y="198"/>
                    <a:pt x="161" y="196"/>
                    <a:pt x="162" y="198"/>
                  </a:cubicBezTo>
                  <a:cubicBezTo>
                    <a:pt x="163" y="200"/>
                    <a:pt x="166" y="204"/>
                    <a:pt x="168" y="204"/>
                  </a:cubicBezTo>
                  <a:cubicBezTo>
                    <a:pt x="171" y="204"/>
                    <a:pt x="177" y="204"/>
                    <a:pt x="177" y="206"/>
                  </a:cubicBezTo>
                  <a:cubicBezTo>
                    <a:pt x="177" y="208"/>
                    <a:pt x="179" y="214"/>
                    <a:pt x="181" y="216"/>
                  </a:cubicBezTo>
                  <a:cubicBezTo>
                    <a:pt x="184" y="218"/>
                    <a:pt x="189" y="216"/>
                    <a:pt x="189" y="216"/>
                  </a:cubicBezTo>
                  <a:cubicBezTo>
                    <a:pt x="189" y="216"/>
                    <a:pt x="191" y="214"/>
                    <a:pt x="191" y="211"/>
                  </a:cubicBezTo>
                  <a:cubicBezTo>
                    <a:pt x="191" y="207"/>
                    <a:pt x="191" y="203"/>
                    <a:pt x="190" y="203"/>
                  </a:cubicBezTo>
                  <a:cubicBezTo>
                    <a:pt x="188" y="203"/>
                    <a:pt x="186" y="206"/>
                    <a:pt x="182" y="205"/>
                  </a:cubicBezTo>
                  <a:cubicBezTo>
                    <a:pt x="179" y="204"/>
                    <a:pt x="176" y="197"/>
                    <a:pt x="175" y="196"/>
                  </a:cubicBezTo>
                  <a:cubicBezTo>
                    <a:pt x="173" y="195"/>
                    <a:pt x="177" y="189"/>
                    <a:pt x="177" y="186"/>
                  </a:cubicBezTo>
                  <a:cubicBezTo>
                    <a:pt x="177" y="183"/>
                    <a:pt x="180" y="174"/>
                    <a:pt x="178" y="173"/>
                  </a:cubicBezTo>
                  <a:cubicBezTo>
                    <a:pt x="176" y="172"/>
                    <a:pt x="177" y="169"/>
                    <a:pt x="179" y="167"/>
                  </a:cubicBezTo>
                  <a:cubicBezTo>
                    <a:pt x="182" y="165"/>
                    <a:pt x="178" y="160"/>
                    <a:pt x="182" y="160"/>
                  </a:cubicBezTo>
                  <a:cubicBezTo>
                    <a:pt x="186" y="160"/>
                    <a:pt x="194" y="160"/>
                    <a:pt x="196" y="157"/>
                  </a:cubicBezTo>
                  <a:cubicBezTo>
                    <a:pt x="196" y="157"/>
                    <a:pt x="196" y="157"/>
                    <a:pt x="196" y="157"/>
                  </a:cubicBezTo>
                  <a:cubicBezTo>
                    <a:pt x="197" y="156"/>
                    <a:pt x="197" y="156"/>
                    <a:pt x="197" y="155"/>
                  </a:cubicBezTo>
                  <a:cubicBezTo>
                    <a:pt x="195" y="151"/>
                    <a:pt x="192" y="145"/>
                    <a:pt x="189" y="14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63" name="Freeform 159"/>
            <p:cNvSpPr>
              <a:spLocks noChangeArrowheads="1"/>
            </p:cNvSpPr>
            <p:nvPr/>
          </p:nvSpPr>
          <p:spPr bwMode="auto">
            <a:xfrm>
              <a:off x="4260864" y="2520953"/>
              <a:ext cx="34925" cy="46038"/>
            </a:xfrm>
            <a:custGeom>
              <a:avLst/>
              <a:gdLst>
                <a:gd name="T0" fmla="*/ 1 w 18"/>
                <a:gd name="T1" fmla="*/ 12 h 24"/>
                <a:gd name="T2" fmla="*/ 4 w 18"/>
                <a:gd name="T3" fmla="*/ 24 h 24"/>
                <a:gd name="T4" fmla="*/ 9 w 18"/>
                <a:gd name="T5" fmla="*/ 21 h 24"/>
                <a:gd name="T6" fmla="*/ 18 w 18"/>
                <a:gd name="T7" fmla="*/ 8 h 24"/>
                <a:gd name="T8" fmla="*/ 15 w 18"/>
                <a:gd name="T9" fmla="*/ 6 h 24"/>
                <a:gd name="T10" fmla="*/ 14 w 18"/>
                <a:gd name="T11" fmla="*/ 0 h 24"/>
                <a:gd name="T12" fmla="*/ 9 w 18"/>
                <a:gd name="T13" fmla="*/ 0 h 24"/>
                <a:gd name="T14" fmla="*/ 3 w 18"/>
                <a:gd name="T15" fmla="*/ 4 h 24"/>
                <a:gd name="T16" fmla="*/ 0 w 18"/>
                <a:gd name="T17" fmla="*/ 3 h 24"/>
                <a:gd name="T18" fmla="*/ 0 w 18"/>
                <a:gd name="T19" fmla="*/ 4 h 24"/>
                <a:gd name="T20" fmla="*/ 1 w 18"/>
                <a:gd name="T21" fmla="*/ 12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"/>
                <a:gd name="T34" fmla="*/ 0 h 24"/>
                <a:gd name="T35" fmla="*/ 18 w 1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" h="24">
                  <a:moveTo>
                    <a:pt x="1" y="12"/>
                  </a:moveTo>
                  <a:cubicBezTo>
                    <a:pt x="2" y="14"/>
                    <a:pt x="3" y="19"/>
                    <a:pt x="4" y="24"/>
                  </a:cubicBezTo>
                  <a:cubicBezTo>
                    <a:pt x="6" y="22"/>
                    <a:pt x="8" y="21"/>
                    <a:pt x="9" y="21"/>
                  </a:cubicBezTo>
                  <a:cubicBezTo>
                    <a:pt x="11" y="20"/>
                    <a:pt x="18" y="8"/>
                    <a:pt x="18" y="8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3"/>
                    <a:pt x="14" y="0"/>
                  </a:cubicBezTo>
                  <a:cubicBezTo>
                    <a:pt x="12" y="0"/>
                    <a:pt x="9" y="0"/>
                    <a:pt x="9" y="0"/>
                  </a:cubicBezTo>
                  <a:cubicBezTo>
                    <a:pt x="9" y="0"/>
                    <a:pt x="10" y="5"/>
                    <a:pt x="3" y="4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64" name="Freeform 160"/>
            <p:cNvSpPr>
              <a:spLocks noChangeArrowheads="1"/>
            </p:cNvSpPr>
            <p:nvPr/>
          </p:nvSpPr>
          <p:spPr bwMode="auto">
            <a:xfrm>
              <a:off x="4281502" y="2698754"/>
              <a:ext cx="230189" cy="368300"/>
            </a:xfrm>
            <a:custGeom>
              <a:avLst/>
              <a:gdLst>
                <a:gd name="T0" fmla="*/ 119 w 120"/>
                <a:gd name="T1" fmla="*/ 50 h 193"/>
                <a:gd name="T2" fmla="*/ 116 w 120"/>
                <a:gd name="T3" fmla="*/ 28 h 193"/>
                <a:gd name="T4" fmla="*/ 115 w 120"/>
                <a:gd name="T5" fmla="*/ 1 h 193"/>
                <a:gd name="T6" fmla="*/ 115 w 120"/>
                <a:gd name="T7" fmla="*/ 0 h 193"/>
                <a:gd name="T8" fmla="*/ 103 w 120"/>
                <a:gd name="T9" fmla="*/ 7 h 193"/>
                <a:gd name="T10" fmla="*/ 95 w 120"/>
                <a:gd name="T11" fmla="*/ 9 h 193"/>
                <a:gd name="T12" fmla="*/ 89 w 120"/>
                <a:gd name="T13" fmla="*/ 8 h 193"/>
                <a:gd name="T14" fmla="*/ 85 w 120"/>
                <a:gd name="T15" fmla="*/ 13 h 193"/>
                <a:gd name="T16" fmla="*/ 78 w 120"/>
                <a:gd name="T17" fmla="*/ 13 h 193"/>
                <a:gd name="T18" fmla="*/ 69 w 120"/>
                <a:gd name="T19" fmla="*/ 15 h 193"/>
                <a:gd name="T20" fmla="*/ 65 w 120"/>
                <a:gd name="T21" fmla="*/ 11 h 193"/>
                <a:gd name="T22" fmla="*/ 58 w 120"/>
                <a:gd name="T23" fmla="*/ 13 h 193"/>
                <a:gd name="T24" fmla="*/ 52 w 120"/>
                <a:gd name="T25" fmla="*/ 12 h 193"/>
                <a:gd name="T26" fmla="*/ 51 w 120"/>
                <a:gd name="T27" fmla="*/ 16 h 193"/>
                <a:gd name="T28" fmla="*/ 56 w 120"/>
                <a:gd name="T29" fmla="*/ 40 h 193"/>
                <a:gd name="T30" fmla="*/ 63 w 120"/>
                <a:gd name="T31" fmla="*/ 46 h 193"/>
                <a:gd name="T32" fmla="*/ 63 w 120"/>
                <a:gd name="T33" fmla="*/ 58 h 193"/>
                <a:gd name="T34" fmla="*/ 57 w 120"/>
                <a:gd name="T35" fmla="*/ 65 h 193"/>
                <a:gd name="T36" fmla="*/ 56 w 120"/>
                <a:gd name="T37" fmla="*/ 75 h 193"/>
                <a:gd name="T38" fmla="*/ 46 w 120"/>
                <a:gd name="T39" fmla="*/ 62 h 193"/>
                <a:gd name="T40" fmla="*/ 48 w 120"/>
                <a:gd name="T41" fmla="*/ 47 h 193"/>
                <a:gd name="T42" fmla="*/ 39 w 120"/>
                <a:gd name="T43" fmla="*/ 46 h 193"/>
                <a:gd name="T44" fmla="*/ 31 w 120"/>
                <a:gd name="T45" fmla="*/ 40 h 193"/>
                <a:gd name="T46" fmla="*/ 0 w 120"/>
                <a:gd name="T47" fmla="*/ 52 h 193"/>
                <a:gd name="T48" fmla="*/ 2 w 120"/>
                <a:gd name="T49" fmla="*/ 60 h 193"/>
                <a:gd name="T50" fmla="*/ 2 w 120"/>
                <a:gd name="T51" fmla="*/ 60 h 193"/>
                <a:gd name="T52" fmla="*/ 3 w 120"/>
                <a:gd name="T53" fmla="*/ 64 h 193"/>
                <a:gd name="T54" fmla="*/ 18 w 120"/>
                <a:gd name="T55" fmla="*/ 67 h 193"/>
                <a:gd name="T56" fmla="*/ 31 w 120"/>
                <a:gd name="T57" fmla="*/ 72 h 193"/>
                <a:gd name="T58" fmla="*/ 31 w 120"/>
                <a:gd name="T59" fmla="*/ 89 h 193"/>
                <a:gd name="T60" fmla="*/ 28 w 120"/>
                <a:gd name="T61" fmla="*/ 99 h 193"/>
                <a:gd name="T62" fmla="*/ 32 w 120"/>
                <a:gd name="T63" fmla="*/ 108 h 193"/>
                <a:gd name="T64" fmla="*/ 26 w 120"/>
                <a:gd name="T65" fmla="*/ 116 h 193"/>
                <a:gd name="T66" fmla="*/ 23 w 120"/>
                <a:gd name="T67" fmla="*/ 127 h 193"/>
                <a:gd name="T68" fmla="*/ 11 w 120"/>
                <a:gd name="T69" fmla="*/ 138 h 193"/>
                <a:gd name="T70" fmla="*/ 12 w 120"/>
                <a:gd name="T71" fmla="*/ 139 h 193"/>
                <a:gd name="T72" fmla="*/ 19 w 120"/>
                <a:gd name="T73" fmla="*/ 160 h 193"/>
                <a:gd name="T74" fmla="*/ 20 w 120"/>
                <a:gd name="T75" fmla="*/ 180 h 193"/>
                <a:gd name="T76" fmla="*/ 21 w 120"/>
                <a:gd name="T77" fmla="*/ 193 h 193"/>
                <a:gd name="T78" fmla="*/ 30 w 120"/>
                <a:gd name="T79" fmla="*/ 193 h 193"/>
                <a:gd name="T80" fmla="*/ 30 w 120"/>
                <a:gd name="T81" fmla="*/ 187 h 193"/>
                <a:gd name="T82" fmla="*/ 26 w 120"/>
                <a:gd name="T83" fmla="*/ 183 h 193"/>
                <a:gd name="T84" fmla="*/ 43 w 120"/>
                <a:gd name="T85" fmla="*/ 170 h 193"/>
                <a:gd name="T86" fmla="*/ 57 w 120"/>
                <a:gd name="T87" fmla="*/ 161 h 193"/>
                <a:gd name="T88" fmla="*/ 59 w 120"/>
                <a:gd name="T89" fmla="*/ 145 h 193"/>
                <a:gd name="T90" fmla="*/ 57 w 120"/>
                <a:gd name="T91" fmla="*/ 130 h 193"/>
                <a:gd name="T92" fmla="*/ 51 w 120"/>
                <a:gd name="T93" fmla="*/ 116 h 193"/>
                <a:gd name="T94" fmla="*/ 53 w 120"/>
                <a:gd name="T95" fmla="*/ 108 h 193"/>
                <a:gd name="T96" fmla="*/ 58 w 120"/>
                <a:gd name="T97" fmla="*/ 102 h 193"/>
                <a:gd name="T98" fmla="*/ 68 w 120"/>
                <a:gd name="T99" fmla="*/ 96 h 193"/>
                <a:gd name="T100" fmla="*/ 79 w 120"/>
                <a:gd name="T101" fmla="*/ 83 h 193"/>
                <a:gd name="T102" fmla="*/ 101 w 120"/>
                <a:gd name="T103" fmla="*/ 73 h 193"/>
                <a:gd name="T104" fmla="*/ 119 w 120"/>
                <a:gd name="T105" fmla="*/ 50 h 19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20"/>
                <a:gd name="T160" fmla="*/ 0 h 193"/>
                <a:gd name="T161" fmla="*/ 120 w 120"/>
                <a:gd name="T162" fmla="*/ 193 h 19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20" h="193">
                  <a:moveTo>
                    <a:pt x="119" y="50"/>
                  </a:moveTo>
                  <a:cubicBezTo>
                    <a:pt x="118" y="47"/>
                    <a:pt x="116" y="33"/>
                    <a:pt x="116" y="28"/>
                  </a:cubicBezTo>
                  <a:cubicBezTo>
                    <a:pt x="117" y="22"/>
                    <a:pt x="115" y="8"/>
                    <a:pt x="115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0" y="3"/>
                    <a:pt x="104" y="5"/>
                    <a:pt x="103" y="7"/>
                  </a:cubicBezTo>
                  <a:cubicBezTo>
                    <a:pt x="102" y="9"/>
                    <a:pt x="98" y="6"/>
                    <a:pt x="95" y="9"/>
                  </a:cubicBezTo>
                  <a:cubicBezTo>
                    <a:pt x="93" y="11"/>
                    <a:pt x="91" y="9"/>
                    <a:pt x="89" y="8"/>
                  </a:cubicBezTo>
                  <a:cubicBezTo>
                    <a:pt x="86" y="8"/>
                    <a:pt x="85" y="11"/>
                    <a:pt x="85" y="13"/>
                  </a:cubicBezTo>
                  <a:cubicBezTo>
                    <a:pt x="85" y="15"/>
                    <a:pt x="80" y="14"/>
                    <a:pt x="78" y="13"/>
                  </a:cubicBezTo>
                  <a:cubicBezTo>
                    <a:pt x="77" y="13"/>
                    <a:pt x="71" y="15"/>
                    <a:pt x="69" y="15"/>
                  </a:cubicBezTo>
                  <a:cubicBezTo>
                    <a:pt x="66" y="15"/>
                    <a:pt x="68" y="12"/>
                    <a:pt x="65" y="11"/>
                  </a:cubicBezTo>
                  <a:cubicBezTo>
                    <a:pt x="62" y="10"/>
                    <a:pt x="60" y="13"/>
                    <a:pt x="58" y="13"/>
                  </a:cubicBezTo>
                  <a:cubicBezTo>
                    <a:pt x="57" y="13"/>
                    <a:pt x="54" y="12"/>
                    <a:pt x="52" y="12"/>
                  </a:cubicBezTo>
                  <a:cubicBezTo>
                    <a:pt x="52" y="13"/>
                    <a:pt x="52" y="15"/>
                    <a:pt x="51" y="16"/>
                  </a:cubicBezTo>
                  <a:cubicBezTo>
                    <a:pt x="49" y="21"/>
                    <a:pt x="56" y="34"/>
                    <a:pt x="56" y="40"/>
                  </a:cubicBezTo>
                  <a:cubicBezTo>
                    <a:pt x="59" y="42"/>
                    <a:pt x="62" y="44"/>
                    <a:pt x="63" y="46"/>
                  </a:cubicBezTo>
                  <a:cubicBezTo>
                    <a:pt x="66" y="50"/>
                    <a:pt x="63" y="50"/>
                    <a:pt x="63" y="58"/>
                  </a:cubicBezTo>
                  <a:cubicBezTo>
                    <a:pt x="64" y="66"/>
                    <a:pt x="60" y="62"/>
                    <a:pt x="57" y="65"/>
                  </a:cubicBezTo>
                  <a:cubicBezTo>
                    <a:pt x="54" y="68"/>
                    <a:pt x="57" y="74"/>
                    <a:pt x="56" y="75"/>
                  </a:cubicBezTo>
                  <a:cubicBezTo>
                    <a:pt x="55" y="77"/>
                    <a:pt x="46" y="64"/>
                    <a:pt x="46" y="62"/>
                  </a:cubicBezTo>
                  <a:cubicBezTo>
                    <a:pt x="45" y="60"/>
                    <a:pt x="49" y="52"/>
                    <a:pt x="48" y="47"/>
                  </a:cubicBezTo>
                  <a:cubicBezTo>
                    <a:pt x="47" y="42"/>
                    <a:pt x="41" y="45"/>
                    <a:pt x="39" y="46"/>
                  </a:cubicBezTo>
                  <a:cubicBezTo>
                    <a:pt x="37" y="46"/>
                    <a:pt x="32" y="40"/>
                    <a:pt x="31" y="40"/>
                  </a:cubicBezTo>
                  <a:cubicBezTo>
                    <a:pt x="30" y="40"/>
                    <a:pt x="0" y="52"/>
                    <a:pt x="0" y="52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64"/>
                    <a:pt x="13" y="64"/>
                    <a:pt x="18" y="67"/>
                  </a:cubicBezTo>
                  <a:cubicBezTo>
                    <a:pt x="22" y="70"/>
                    <a:pt x="29" y="71"/>
                    <a:pt x="31" y="72"/>
                  </a:cubicBezTo>
                  <a:cubicBezTo>
                    <a:pt x="32" y="73"/>
                    <a:pt x="31" y="84"/>
                    <a:pt x="31" y="89"/>
                  </a:cubicBezTo>
                  <a:cubicBezTo>
                    <a:pt x="32" y="95"/>
                    <a:pt x="25" y="96"/>
                    <a:pt x="28" y="99"/>
                  </a:cubicBezTo>
                  <a:cubicBezTo>
                    <a:pt x="31" y="102"/>
                    <a:pt x="30" y="107"/>
                    <a:pt x="32" y="108"/>
                  </a:cubicBezTo>
                  <a:cubicBezTo>
                    <a:pt x="34" y="108"/>
                    <a:pt x="28" y="115"/>
                    <a:pt x="26" y="116"/>
                  </a:cubicBezTo>
                  <a:cubicBezTo>
                    <a:pt x="23" y="118"/>
                    <a:pt x="26" y="123"/>
                    <a:pt x="23" y="127"/>
                  </a:cubicBezTo>
                  <a:cubicBezTo>
                    <a:pt x="21" y="130"/>
                    <a:pt x="15" y="135"/>
                    <a:pt x="11" y="138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13" y="141"/>
                    <a:pt x="16" y="158"/>
                    <a:pt x="19" y="160"/>
                  </a:cubicBezTo>
                  <a:cubicBezTo>
                    <a:pt x="22" y="162"/>
                    <a:pt x="20" y="179"/>
                    <a:pt x="20" y="180"/>
                  </a:cubicBezTo>
                  <a:cubicBezTo>
                    <a:pt x="20" y="182"/>
                    <a:pt x="21" y="193"/>
                    <a:pt x="21" y="193"/>
                  </a:cubicBezTo>
                  <a:cubicBezTo>
                    <a:pt x="21" y="193"/>
                    <a:pt x="26" y="193"/>
                    <a:pt x="30" y="193"/>
                  </a:cubicBezTo>
                  <a:cubicBezTo>
                    <a:pt x="30" y="190"/>
                    <a:pt x="30" y="188"/>
                    <a:pt x="30" y="187"/>
                  </a:cubicBezTo>
                  <a:cubicBezTo>
                    <a:pt x="30" y="182"/>
                    <a:pt x="27" y="186"/>
                    <a:pt x="26" y="183"/>
                  </a:cubicBezTo>
                  <a:cubicBezTo>
                    <a:pt x="24" y="179"/>
                    <a:pt x="34" y="173"/>
                    <a:pt x="43" y="170"/>
                  </a:cubicBezTo>
                  <a:cubicBezTo>
                    <a:pt x="53" y="166"/>
                    <a:pt x="56" y="164"/>
                    <a:pt x="57" y="161"/>
                  </a:cubicBezTo>
                  <a:cubicBezTo>
                    <a:pt x="58" y="158"/>
                    <a:pt x="57" y="148"/>
                    <a:pt x="59" y="145"/>
                  </a:cubicBezTo>
                  <a:cubicBezTo>
                    <a:pt x="60" y="141"/>
                    <a:pt x="58" y="139"/>
                    <a:pt x="57" y="130"/>
                  </a:cubicBezTo>
                  <a:cubicBezTo>
                    <a:pt x="55" y="122"/>
                    <a:pt x="52" y="121"/>
                    <a:pt x="51" y="116"/>
                  </a:cubicBezTo>
                  <a:cubicBezTo>
                    <a:pt x="50" y="111"/>
                    <a:pt x="50" y="108"/>
                    <a:pt x="53" y="108"/>
                  </a:cubicBezTo>
                  <a:cubicBezTo>
                    <a:pt x="56" y="107"/>
                    <a:pt x="56" y="106"/>
                    <a:pt x="58" y="102"/>
                  </a:cubicBezTo>
                  <a:cubicBezTo>
                    <a:pt x="60" y="97"/>
                    <a:pt x="63" y="99"/>
                    <a:pt x="68" y="96"/>
                  </a:cubicBezTo>
                  <a:cubicBezTo>
                    <a:pt x="72" y="92"/>
                    <a:pt x="72" y="88"/>
                    <a:pt x="79" y="83"/>
                  </a:cubicBezTo>
                  <a:cubicBezTo>
                    <a:pt x="87" y="77"/>
                    <a:pt x="94" y="77"/>
                    <a:pt x="101" y="73"/>
                  </a:cubicBezTo>
                  <a:cubicBezTo>
                    <a:pt x="108" y="69"/>
                    <a:pt x="120" y="53"/>
                    <a:pt x="119" y="5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65" name="Freeform 161"/>
            <p:cNvSpPr>
              <a:spLocks noChangeArrowheads="1"/>
            </p:cNvSpPr>
            <p:nvPr/>
          </p:nvSpPr>
          <p:spPr bwMode="auto">
            <a:xfrm>
              <a:off x="4268802" y="2489204"/>
              <a:ext cx="233364" cy="238125"/>
            </a:xfrm>
            <a:custGeom>
              <a:avLst/>
              <a:gdLst>
                <a:gd name="T0" fmla="*/ 114 w 122"/>
                <a:gd name="T1" fmla="*/ 100 h 125"/>
                <a:gd name="T2" fmla="*/ 110 w 122"/>
                <a:gd name="T3" fmla="*/ 88 h 125"/>
                <a:gd name="T4" fmla="*/ 109 w 122"/>
                <a:gd name="T5" fmla="*/ 79 h 125"/>
                <a:gd name="T6" fmla="*/ 111 w 122"/>
                <a:gd name="T7" fmla="*/ 71 h 125"/>
                <a:gd name="T8" fmla="*/ 105 w 122"/>
                <a:gd name="T9" fmla="*/ 61 h 125"/>
                <a:gd name="T10" fmla="*/ 110 w 122"/>
                <a:gd name="T11" fmla="*/ 44 h 125"/>
                <a:gd name="T12" fmla="*/ 91 w 122"/>
                <a:gd name="T13" fmla="*/ 30 h 125"/>
                <a:gd name="T14" fmla="*/ 92 w 122"/>
                <a:gd name="T15" fmla="*/ 24 h 125"/>
                <a:gd name="T16" fmla="*/ 49 w 122"/>
                <a:gd name="T17" fmla="*/ 1 h 125"/>
                <a:gd name="T18" fmla="*/ 44 w 122"/>
                <a:gd name="T19" fmla="*/ 12 h 125"/>
                <a:gd name="T20" fmla="*/ 44 w 122"/>
                <a:gd name="T21" fmla="*/ 19 h 125"/>
                <a:gd name="T22" fmla="*/ 26 w 122"/>
                <a:gd name="T23" fmla="*/ 18 h 125"/>
                <a:gd name="T24" fmla="*/ 26 w 122"/>
                <a:gd name="T25" fmla="*/ 0 h 125"/>
                <a:gd name="T26" fmla="*/ 17 w 122"/>
                <a:gd name="T27" fmla="*/ 1 h 125"/>
                <a:gd name="T28" fmla="*/ 11 w 122"/>
                <a:gd name="T29" fmla="*/ 2 h 125"/>
                <a:gd name="T30" fmla="*/ 13 w 122"/>
                <a:gd name="T31" fmla="*/ 7 h 125"/>
                <a:gd name="T32" fmla="*/ 15 w 122"/>
                <a:gd name="T33" fmla="*/ 15 h 125"/>
                <a:gd name="T34" fmla="*/ 10 w 122"/>
                <a:gd name="T35" fmla="*/ 17 h 125"/>
                <a:gd name="T36" fmla="*/ 11 w 122"/>
                <a:gd name="T37" fmla="*/ 23 h 125"/>
                <a:gd name="T38" fmla="*/ 14 w 122"/>
                <a:gd name="T39" fmla="*/ 25 h 125"/>
                <a:gd name="T40" fmla="*/ 5 w 122"/>
                <a:gd name="T41" fmla="*/ 38 h 125"/>
                <a:gd name="T42" fmla="*/ 0 w 122"/>
                <a:gd name="T43" fmla="*/ 41 h 125"/>
                <a:gd name="T44" fmla="*/ 7 w 122"/>
                <a:gd name="T45" fmla="*/ 62 h 125"/>
                <a:gd name="T46" fmla="*/ 13 w 122"/>
                <a:gd name="T47" fmla="*/ 77 h 125"/>
                <a:gd name="T48" fmla="*/ 15 w 122"/>
                <a:gd name="T49" fmla="*/ 86 h 125"/>
                <a:gd name="T50" fmla="*/ 9 w 122"/>
                <a:gd name="T51" fmla="*/ 81 h 125"/>
                <a:gd name="T52" fmla="*/ 8 w 122"/>
                <a:gd name="T53" fmla="*/ 83 h 125"/>
                <a:gd name="T54" fmla="*/ 8 w 122"/>
                <a:gd name="T55" fmla="*/ 83 h 125"/>
                <a:gd name="T56" fmla="*/ 16 w 122"/>
                <a:gd name="T57" fmla="*/ 88 h 125"/>
                <a:gd name="T58" fmla="*/ 26 w 122"/>
                <a:gd name="T59" fmla="*/ 92 h 125"/>
                <a:gd name="T60" fmla="*/ 41 w 122"/>
                <a:gd name="T61" fmla="*/ 99 h 125"/>
                <a:gd name="T62" fmla="*/ 42 w 122"/>
                <a:gd name="T63" fmla="*/ 100 h 125"/>
                <a:gd name="T64" fmla="*/ 49 w 122"/>
                <a:gd name="T65" fmla="*/ 100 h 125"/>
                <a:gd name="T66" fmla="*/ 51 w 122"/>
                <a:gd name="T67" fmla="*/ 99 h 125"/>
                <a:gd name="T68" fmla="*/ 59 w 122"/>
                <a:gd name="T69" fmla="*/ 122 h 125"/>
                <a:gd name="T70" fmla="*/ 65 w 122"/>
                <a:gd name="T71" fmla="*/ 123 h 125"/>
                <a:gd name="T72" fmla="*/ 72 w 122"/>
                <a:gd name="T73" fmla="*/ 121 h 125"/>
                <a:gd name="T74" fmla="*/ 76 w 122"/>
                <a:gd name="T75" fmla="*/ 125 h 125"/>
                <a:gd name="T76" fmla="*/ 85 w 122"/>
                <a:gd name="T77" fmla="*/ 123 h 125"/>
                <a:gd name="T78" fmla="*/ 92 w 122"/>
                <a:gd name="T79" fmla="*/ 123 h 125"/>
                <a:gd name="T80" fmla="*/ 96 w 122"/>
                <a:gd name="T81" fmla="*/ 118 h 125"/>
                <a:gd name="T82" fmla="*/ 102 w 122"/>
                <a:gd name="T83" fmla="*/ 119 h 125"/>
                <a:gd name="T84" fmla="*/ 110 w 122"/>
                <a:gd name="T85" fmla="*/ 117 h 125"/>
                <a:gd name="T86" fmla="*/ 122 w 122"/>
                <a:gd name="T87" fmla="*/ 110 h 125"/>
                <a:gd name="T88" fmla="*/ 114 w 122"/>
                <a:gd name="T89" fmla="*/ 100 h 12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2"/>
                <a:gd name="T136" fmla="*/ 0 h 125"/>
                <a:gd name="T137" fmla="*/ 122 w 122"/>
                <a:gd name="T138" fmla="*/ 125 h 12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2" h="125">
                  <a:moveTo>
                    <a:pt x="114" y="100"/>
                  </a:moveTo>
                  <a:cubicBezTo>
                    <a:pt x="114" y="93"/>
                    <a:pt x="110" y="93"/>
                    <a:pt x="110" y="88"/>
                  </a:cubicBezTo>
                  <a:cubicBezTo>
                    <a:pt x="110" y="84"/>
                    <a:pt x="111" y="80"/>
                    <a:pt x="109" y="79"/>
                  </a:cubicBezTo>
                  <a:cubicBezTo>
                    <a:pt x="107" y="79"/>
                    <a:pt x="108" y="75"/>
                    <a:pt x="111" y="71"/>
                  </a:cubicBezTo>
                  <a:cubicBezTo>
                    <a:pt x="114" y="67"/>
                    <a:pt x="106" y="66"/>
                    <a:pt x="105" y="61"/>
                  </a:cubicBezTo>
                  <a:cubicBezTo>
                    <a:pt x="105" y="59"/>
                    <a:pt x="107" y="52"/>
                    <a:pt x="110" y="44"/>
                  </a:cubicBezTo>
                  <a:cubicBezTo>
                    <a:pt x="101" y="37"/>
                    <a:pt x="91" y="30"/>
                    <a:pt x="91" y="30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6"/>
                    <a:pt x="47" y="10"/>
                    <a:pt x="44" y="12"/>
                  </a:cubicBezTo>
                  <a:cubicBezTo>
                    <a:pt x="40" y="13"/>
                    <a:pt x="48" y="18"/>
                    <a:pt x="44" y="19"/>
                  </a:cubicBezTo>
                  <a:cubicBezTo>
                    <a:pt x="41" y="19"/>
                    <a:pt x="32" y="15"/>
                    <a:pt x="26" y="18"/>
                  </a:cubicBezTo>
                  <a:cubicBezTo>
                    <a:pt x="22" y="19"/>
                    <a:pt x="23" y="9"/>
                    <a:pt x="26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4" y="2"/>
                    <a:pt x="11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5" y="12"/>
                    <a:pt x="15" y="15"/>
                  </a:cubicBezTo>
                  <a:cubicBezTo>
                    <a:pt x="15" y="16"/>
                    <a:pt x="13" y="17"/>
                    <a:pt x="10" y="17"/>
                  </a:cubicBezTo>
                  <a:cubicBezTo>
                    <a:pt x="11" y="20"/>
                    <a:pt x="11" y="23"/>
                    <a:pt x="11" y="23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7" y="37"/>
                    <a:pt x="5" y="38"/>
                  </a:cubicBezTo>
                  <a:cubicBezTo>
                    <a:pt x="4" y="38"/>
                    <a:pt x="2" y="39"/>
                    <a:pt x="0" y="41"/>
                  </a:cubicBezTo>
                  <a:cubicBezTo>
                    <a:pt x="1" y="49"/>
                    <a:pt x="3" y="59"/>
                    <a:pt x="7" y="62"/>
                  </a:cubicBezTo>
                  <a:cubicBezTo>
                    <a:pt x="12" y="68"/>
                    <a:pt x="11" y="74"/>
                    <a:pt x="13" y="77"/>
                  </a:cubicBezTo>
                  <a:cubicBezTo>
                    <a:pt x="14" y="81"/>
                    <a:pt x="19" y="85"/>
                    <a:pt x="15" y="86"/>
                  </a:cubicBezTo>
                  <a:cubicBezTo>
                    <a:pt x="13" y="87"/>
                    <a:pt x="11" y="85"/>
                    <a:pt x="9" y="81"/>
                  </a:cubicBezTo>
                  <a:cubicBezTo>
                    <a:pt x="9" y="82"/>
                    <a:pt x="9" y="82"/>
                    <a:pt x="8" y="83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11" y="86"/>
                    <a:pt x="15" y="88"/>
                    <a:pt x="16" y="88"/>
                  </a:cubicBezTo>
                  <a:cubicBezTo>
                    <a:pt x="19" y="88"/>
                    <a:pt x="24" y="92"/>
                    <a:pt x="26" y="92"/>
                  </a:cubicBezTo>
                  <a:cubicBezTo>
                    <a:pt x="29" y="93"/>
                    <a:pt x="40" y="97"/>
                    <a:pt x="41" y="99"/>
                  </a:cubicBezTo>
                  <a:cubicBezTo>
                    <a:pt x="41" y="99"/>
                    <a:pt x="41" y="99"/>
                    <a:pt x="42" y="100"/>
                  </a:cubicBezTo>
                  <a:cubicBezTo>
                    <a:pt x="44" y="100"/>
                    <a:pt x="47" y="99"/>
                    <a:pt x="49" y="100"/>
                  </a:cubicBezTo>
                  <a:cubicBezTo>
                    <a:pt x="50" y="99"/>
                    <a:pt x="50" y="99"/>
                    <a:pt x="51" y="99"/>
                  </a:cubicBezTo>
                  <a:cubicBezTo>
                    <a:pt x="55" y="99"/>
                    <a:pt x="59" y="113"/>
                    <a:pt x="59" y="122"/>
                  </a:cubicBezTo>
                  <a:cubicBezTo>
                    <a:pt x="61" y="122"/>
                    <a:pt x="64" y="123"/>
                    <a:pt x="65" y="123"/>
                  </a:cubicBezTo>
                  <a:cubicBezTo>
                    <a:pt x="67" y="123"/>
                    <a:pt x="69" y="120"/>
                    <a:pt x="72" y="121"/>
                  </a:cubicBezTo>
                  <a:cubicBezTo>
                    <a:pt x="75" y="122"/>
                    <a:pt x="73" y="125"/>
                    <a:pt x="76" y="125"/>
                  </a:cubicBezTo>
                  <a:cubicBezTo>
                    <a:pt x="78" y="125"/>
                    <a:pt x="84" y="123"/>
                    <a:pt x="85" y="123"/>
                  </a:cubicBezTo>
                  <a:cubicBezTo>
                    <a:pt x="87" y="124"/>
                    <a:pt x="92" y="125"/>
                    <a:pt x="92" y="123"/>
                  </a:cubicBezTo>
                  <a:cubicBezTo>
                    <a:pt x="92" y="121"/>
                    <a:pt x="93" y="118"/>
                    <a:pt x="96" y="118"/>
                  </a:cubicBezTo>
                  <a:cubicBezTo>
                    <a:pt x="98" y="119"/>
                    <a:pt x="100" y="121"/>
                    <a:pt x="102" y="119"/>
                  </a:cubicBezTo>
                  <a:cubicBezTo>
                    <a:pt x="105" y="116"/>
                    <a:pt x="109" y="119"/>
                    <a:pt x="110" y="117"/>
                  </a:cubicBezTo>
                  <a:cubicBezTo>
                    <a:pt x="111" y="115"/>
                    <a:pt x="117" y="113"/>
                    <a:pt x="122" y="110"/>
                  </a:cubicBezTo>
                  <a:cubicBezTo>
                    <a:pt x="122" y="104"/>
                    <a:pt x="115" y="107"/>
                    <a:pt x="114" y="10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66" name="Freeform 162"/>
            <p:cNvSpPr>
              <a:spLocks noChangeArrowheads="1"/>
            </p:cNvSpPr>
            <p:nvPr/>
          </p:nvSpPr>
          <p:spPr bwMode="auto">
            <a:xfrm>
              <a:off x="4337065" y="2678115"/>
              <a:ext cx="71438" cy="168276"/>
            </a:xfrm>
            <a:custGeom>
              <a:avLst/>
              <a:gdLst>
                <a:gd name="T0" fmla="*/ 34 w 37"/>
                <a:gd name="T1" fmla="*/ 57 h 88"/>
                <a:gd name="T2" fmla="*/ 27 w 37"/>
                <a:gd name="T3" fmla="*/ 51 h 88"/>
                <a:gd name="T4" fmla="*/ 27 w 37"/>
                <a:gd name="T5" fmla="*/ 53 h 88"/>
                <a:gd name="T6" fmla="*/ 15 w 37"/>
                <a:gd name="T7" fmla="*/ 35 h 88"/>
                <a:gd name="T8" fmla="*/ 16 w 37"/>
                <a:gd name="T9" fmla="*/ 15 h 88"/>
                <a:gd name="T10" fmla="*/ 13 w 37"/>
                <a:gd name="T11" fmla="*/ 1 h 88"/>
                <a:gd name="T12" fmla="*/ 6 w 37"/>
                <a:gd name="T13" fmla="*/ 1 h 88"/>
                <a:gd name="T14" fmla="*/ 10 w 37"/>
                <a:gd name="T15" fmla="*/ 12 h 88"/>
                <a:gd name="T16" fmla="*/ 6 w 37"/>
                <a:gd name="T17" fmla="*/ 14 h 88"/>
                <a:gd name="T18" fmla="*/ 7 w 37"/>
                <a:gd name="T19" fmla="*/ 32 h 88"/>
                <a:gd name="T20" fmla="*/ 2 w 37"/>
                <a:gd name="T21" fmla="*/ 35 h 88"/>
                <a:gd name="T22" fmla="*/ 0 w 37"/>
                <a:gd name="T23" fmla="*/ 46 h 88"/>
                <a:gd name="T24" fmla="*/ 2 w 37"/>
                <a:gd name="T25" fmla="*/ 51 h 88"/>
                <a:gd name="T26" fmla="*/ 2 w 37"/>
                <a:gd name="T27" fmla="*/ 51 h 88"/>
                <a:gd name="T28" fmla="*/ 10 w 37"/>
                <a:gd name="T29" fmla="*/ 57 h 88"/>
                <a:gd name="T30" fmla="*/ 19 w 37"/>
                <a:gd name="T31" fmla="*/ 58 h 88"/>
                <a:gd name="T32" fmla="*/ 17 w 37"/>
                <a:gd name="T33" fmla="*/ 73 h 88"/>
                <a:gd name="T34" fmla="*/ 27 w 37"/>
                <a:gd name="T35" fmla="*/ 86 h 88"/>
                <a:gd name="T36" fmla="*/ 28 w 37"/>
                <a:gd name="T37" fmla="*/ 76 h 88"/>
                <a:gd name="T38" fmla="*/ 34 w 37"/>
                <a:gd name="T39" fmla="*/ 69 h 88"/>
                <a:gd name="T40" fmla="*/ 34 w 37"/>
                <a:gd name="T41" fmla="*/ 5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7"/>
                <a:gd name="T64" fmla="*/ 0 h 88"/>
                <a:gd name="T65" fmla="*/ 37 w 37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7" h="88">
                  <a:moveTo>
                    <a:pt x="34" y="57"/>
                  </a:moveTo>
                  <a:cubicBezTo>
                    <a:pt x="33" y="55"/>
                    <a:pt x="30" y="53"/>
                    <a:pt x="27" y="51"/>
                  </a:cubicBezTo>
                  <a:cubicBezTo>
                    <a:pt x="27" y="51"/>
                    <a:pt x="27" y="52"/>
                    <a:pt x="27" y="53"/>
                  </a:cubicBezTo>
                  <a:cubicBezTo>
                    <a:pt x="24" y="57"/>
                    <a:pt x="16" y="44"/>
                    <a:pt x="15" y="35"/>
                  </a:cubicBezTo>
                  <a:cubicBezTo>
                    <a:pt x="14" y="27"/>
                    <a:pt x="19" y="23"/>
                    <a:pt x="16" y="15"/>
                  </a:cubicBezTo>
                  <a:cubicBezTo>
                    <a:pt x="13" y="9"/>
                    <a:pt x="11" y="3"/>
                    <a:pt x="13" y="1"/>
                  </a:cubicBezTo>
                  <a:cubicBezTo>
                    <a:pt x="11" y="0"/>
                    <a:pt x="8" y="1"/>
                    <a:pt x="6" y="1"/>
                  </a:cubicBezTo>
                  <a:cubicBezTo>
                    <a:pt x="7" y="4"/>
                    <a:pt x="10" y="10"/>
                    <a:pt x="10" y="12"/>
                  </a:cubicBezTo>
                  <a:cubicBezTo>
                    <a:pt x="10" y="14"/>
                    <a:pt x="7" y="11"/>
                    <a:pt x="6" y="14"/>
                  </a:cubicBezTo>
                  <a:cubicBezTo>
                    <a:pt x="5" y="17"/>
                    <a:pt x="4" y="30"/>
                    <a:pt x="7" y="32"/>
                  </a:cubicBezTo>
                  <a:cubicBezTo>
                    <a:pt x="9" y="35"/>
                    <a:pt x="2" y="33"/>
                    <a:pt x="2" y="35"/>
                  </a:cubicBezTo>
                  <a:cubicBezTo>
                    <a:pt x="2" y="38"/>
                    <a:pt x="1" y="46"/>
                    <a:pt x="0" y="46"/>
                  </a:cubicBezTo>
                  <a:cubicBezTo>
                    <a:pt x="0" y="47"/>
                    <a:pt x="1" y="49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3" y="51"/>
                    <a:pt x="8" y="57"/>
                    <a:pt x="10" y="57"/>
                  </a:cubicBezTo>
                  <a:cubicBezTo>
                    <a:pt x="12" y="56"/>
                    <a:pt x="18" y="53"/>
                    <a:pt x="19" y="58"/>
                  </a:cubicBezTo>
                  <a:cubicBezTo>
                    <a:pt x="20" y="63"/>
                    <a:pt x="16" y="71"/>
                    <a:pt x="17" y="73"/>
                  </a:cubicBezTo>
                  <a:cubicBezTo>
                    <a:pt x="17" y="75"/>
                    <a:pt x="26" y="88"/>
                    <a:pt x="27" y="86"/>
                  </a:cubicBezTo>
                  <a:cubicBezTo>
                    <a:pt x="28" y="85"/>
                    <a:pt x="25" y="79"/>
                    <a:pt x="28" y="76"/>
                  </a:cubicBezTo>
                  <a:cubicBezTo>
                    <a:pt x="31" y="73"/>
                    <a:pt x="35" y="77"/>
                    <a:pt x="34" y="69"/>
                  </a:cubicBezTo>
                  <a:cubicBezTo>
                    <a:pt x="34" y="61"/>
                    <a:pt x="37" y="61"/>
                    <a:pt x="34" y="5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67" name="Freeform 163"/>
            <p:cNvSpPr>
              <a:spLocks noChangeArrowheads="1"/>
            </p:cNvSpPr>
            <p:nvPr/>
          </p:nvSpPr>
          <p:spPr bwMode="auto">
            <a:xfrm>
              <a:off x="7164412" y="2919416"/>
              <a:ext cx="73025" cy="57151"/>
            </a:xfrm>
            <a:custGeom>
              <a:avLst/>
              <a:gdLst>
                <a:gd name="T0" fmla="*/ 1 w 38"/>
                <a:gd name="T1" fmla="*/ 5 h 30"/>
                <a:gd name="T2" fmla="*/ 34 w 38"/>
                <a:gd name="T3" fmla="*/ 27 h 30"/>
                <a:gd name="T4" fmla="*/ 1 w 38"/>
                <a:gd name="T5" fmla="*/ 5 h 30"/>
                <a:gd name="T6" fmla="*/ 0 60000 65536"/>
                <a:gd name="T7" fmla="*/ 0 60000 65536"/>
                <a:gd name="T8" fmla="*/ 0 60000 65536"/>
                <a:gd name="T9" fmla="*/ 0 w 38"/>
                <a:gd name="T10" fmla="*/ 0 h 30"/>
                <a:gd name="T11" fmla="*/ 38 w 38"/>
                <a:gd name="T12" fmla="*/ 30 h 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" h="30">
                  <a:moveTo>
                    <a:pt x="1" y="5"/>
                  </a:moveTo>
                  <a:cubicBezTo>
                    <a:pt x="0" y="0"/>
                    <a:pt x="38" y="25"/>
                    <a:pt x="34" y="27"/>
                  </a:cubicBezTo>
                  <a:cubicBezTo>
                    <a:pt x="30" y="30"/>
                    <a:pt x="2" y="9"/>
                    <a:pt x="1" y="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68" name="Freeform 164"/>
            <p:cNvSpPr>
              <a:spLocks noChangeArrowheads="1"/>
            </p:cNvSpPr>
            <p:nvPr/>
          </p:nvSpPr>
          <p:spPr bwMode="auto">
            <a:xfrm>
              <a:off x="5102242" y="1530352"/>
              <a:ext cx="166689" cy="111125"/>
            </a:xfrm>
            <a:custGeom>
              <a:avLst/>
              <a:gdLst>
                <a:gd name="T0" fmla="*/ 71 w 87"/>
                <a:gd name="T1" fmla="*/ 47 h 58"/>
                <a:gd name="T2" fmla="*/ 75 w 87"/>
                <a:gd name="T3" fmla="*/ 51 h 58"/>
                <a:gd name="T4" fmla="*/ 83 w 87"/>
                <a:gd name="T5" fmla="*/ 53 h 58"/>
                <a:gd name="T6" fmla="*/ 87 w 87"/>
                <a:gd name="T7" fmla="*/ 52 h 58"/>
                <a:gd name="T8" fmla="*/ 84 w 87"/>
                <a:gd name="T9" fmla="*/ 37 h 58"/>
                <a:gd name="T10" fmla="*/ 73 w 87"/>
                <a:gd name="T11" fmla="*/ 30 h 58"/>
                <a:gd name="T12" fmla="*/ 72 w 87"/>
                <a:gd name="T13" fmla="*/ 20 h 58"/>
                <a:gd name="T14" fmla="*/ 57 w 87"/>
                <a:gd name="T15" fmla="*/ 21 h 58"/>
                <a:gd name="T16" fmla="*/ 47 w 87"/>
                <a:gd name="T17" fmla="*/ 19 h 58"/>
                <a:gd name="T18" fmla="*/ 37 w 87"/>
                <a:gd name="T19" fmla="*/ 19 h 58"/>
                <a:gd name="T20" fmla="*/ 21 w 87"/>
                <a:gd name="T21" fmla="*/ 18 h 58"/>
                <a:gd name="T22" fmla="*/ 29 w 87"/>
                <a:gd name="T23" fmla="*/ 11 h 58"/>
                <a:gd name="T24" fmla="*/ 33 w 87"/>
                <a:gd name="T25" fmla="*/ 11 h 58"/>
                <a:gd name="T26" fmla="*/ 37 w 87"/>
                <a:gd name="T27" fmla="*/ 2 h 58"/>
                <a:gd name="T28" fmla="*/ 29 w 87"/>
                <a:gd name="T29" fmla="*/ 4 h 58"/>
                <a:gd name="T30" fmla="*/ 20 w 87"/>
                <a:gd name="T31" fmla="*/ 6 h 58"/>
                <a:gd name="T32" fmla="*/ 15 w 87"/>
                <a:gd name="T33" fmla="*/ 12 h 58"/>
                <a:gd name="T34" fmla="*/ 11 w 87"/>
                <a:gd name="T35" fmla="*/ 18 h 58"/>
                <a:gd name="T36" fmla="*/ 1 w 87"/>
                <a:gd name="T37" fmla="*/ 22 h 58"/>
                <a:gd name="T38" fmla="*/ 8 w 87"/>
                <a:gd name="T39" fmla="*/ 31 h 58"/>
                <a:gd name="T40" fmla="*/ 9 w 87"/>
                <a:gd name="T41" fmla="*/ 41 h 58"/>
                <a:gd name="T42" fmla="*/ 4 w 87"/>
                <a:gd name="T43" fmla="*/ 52 h 58"/>
                <a:gd name="T44" fmla="*/ 10 w 87"/>
                <a:gd name="T45" fmla="*/ 53 h 58"/>
                <a:gd name="T46" fmla="*/ 21 w 87"/>
                <a:gd name="T47" fmla="*/ 50 h 58"/>
                <a:gd name="T48" fmla="*/ 32 w 87"/>
                <a:gd name="T49" fmla="*/ 44 h 58"/>
                <a:gd name="T50" fmla="*/ 42 w 87"/>
                <a:gd name="T51" fmla="*/ 35 h 58"/>
                <a:gd name="T52" fmla="*/ 47 w 87"/>
                <a:gd name="T53" fmla="*/ 44 h 58"/>
                <a:gd name="T54" fmla="*/ 47 w 87"/>
                <a:gd name="T55" fmla="*/ 57 h 58"/>
                <a:gd name="T56" fmla="*/ 52 w 87"/>
                <a:gd name="T57" fmla="*/ 58 h 58"/>
                <a:gd name="T58" fmla="*/ 58 w 87"/>
                <a:gd name="T59" fmla="*/ 56 h 58"/>
                <a:gd name="T60" fmla="*/ 71 w 87"/>
                <a:gd name="T61" fmla="*/ 47 h 5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87"/>
                <a:gd name="T94" fmla="*/ 0 h 58"/>
                <a:gd name="T95" fmla="*/ 87 w 87"/>
                <a:gd name="T96" fmla="*/ 58 h 58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87" h="58">
                  <a:moveTo>
                    <a:pt x="71" y="47"/>
                  </a:moveTo>
                  <a:cubicBezTo>
                    <a:pt x="73" y="49"/>
                    <a:pt x="73" y="51"/>
                    <a:pt x="75" y="51"/>
                  </a:cubicBezTo>
                  <a:cubicBezTo>
                    <a:pt x="77" y="50"/>
                    <a:pt x="81" y="51"/>
                    <a:pt x="83" y="53"/>
                  </a:cubicBezTo>
                  <a:cubicBezTo>
                    <a:pt x="85" y="53"/>
                    <a:pt x="87" y="52"/>
                    <a:pt x="87" y="52"/>
                  </a:cubicBezTo>
                  <a:cubicBezTo>
                    <a:pt x="87" y="52"/>
                    <a:pt x="85" y="41"/>
                    <a:pt x="84" y="37"/>
                  </a:cubicBezTo>
                  <a:cubicBezTo>
                    <a:pt x="84" y="34"/>
                    <a:pt x="73" y="30"/>
                    <a:pt x="73" y="3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0"/>
                    <a:pt x="59" y="22"/>
                    <a:pt x="57" y="21"/>
                  </a:cubicBezTo>
                  <a:cubicBezTo>
                    <a:pt x="55" y="20"/>
                    <a:pt x="50" y="23"/>
                    <a:pt x="47" y="19"/>
                  </a:cubicBezTo>
                  <a:cubicBezTo>
                    <a:pt x="45" y="16"/>
                    <a:pt x="41" y="22"/>
                    <a:pt x="37" y="19"/>
                  </a:cubicBezTo>
                  <a:cubicBezTo>
                    <a:pt x="33" y="16"/>
                    <a:pt x="22" y="20"/>
                    <a:pt x="21" y="18"/>
                  </a:cubicBezTo>
                  <a:cubicBezTo>
                    <a:pt x="21" y="15"/>
                    <a:pt x="26" y="11"/>
                    <a:pt x="29" y="11"/>
                  </a:cubicBezTo>
                  <a:cubicBezTo>
                    <a:pt x="30" y="11"/>
                    <a:pt x="31" y="11"/>
                    <a:pt x="33" y="11"/>
                  </a:cubicBezTo>
                  <a:cubicBezTo>
                    <a:pt x="34" y="9"/>
                    <a:pt x="37" y="3"/>
                    <a:pt x="37" y="2"/>
                  </a:cubicBezTo>
                  <a:cubicBezTo>
                    <a:pt x="36" y="0"/>
                    <a:pt x="32" y="2"/>
                    <a:pt x="29" y="4"/>
                  </a:cubicBezTo>
                  <a:cubicBezTo>
                    <a:pt x="26" y="6"/>
                    <a:pt x="21" y="3"/>
                    <a:pt x="20" y="6"/>
                  </a:cubicBezTo>
                  <a:cubicBezTo>
                    <a:pt x="19" y="9"/>
                    <a:pt x="18" y="12"/>
                    <a:pt x="15" y="12"/>
                  </a:cubicBezTo>
                  <a:cubicBezTo>
                    <a:pt x="12" y="12"/>
                    <a:pt x="14" y="17"/>
                    <a:pt x="11" y="18"/>
                  </a:cubicBezTo>
                  <a:cubicBezTo>
                    <a:pt x="8" y="19"/>
                    <a:pt x="1" y="19"/>
                    <a:pt x="1" y="22"/>
                  </a:cubicBezTo>
                  <a:cubicBezTo>
                    <a:pt x="0" y="25"/>
                    <a:pt x="8" y="27"/>
                    <a:pt x="8" y="31"/>
                  </a:cubicBezTo>
                  <a:cubicBezTo>
                    <a:pt x="7" y="34"/>
                    <a:pt x="12" y="38"/>
                    <a:pt x="9" y="41"/>
                  </a:cubicBezTo>
                  <a:cubicBezTo>
                    <a:pt x="6" y="43"/>
                    <a:pt x="4" y="46"/>
                    <a:pt x="4" y="52"/>
                  </a:cubicBezTo>
                  <a:cubicBezTo>
                    <a:pt x="7" y="54"/>
                    <a:pt x="9" y="55"/>
                    <a:pt x="10" y="53"/>
                  </a:cubicBezTo>
                  <a:cubicBezTo>
                    <a:pt x="11" y="49"/>
                    <a:pt x="21" y="53"/>
                    <a:pt x="21" y="50"/>
                  </a:cubicBezTo>
                  <a:cubicBezTo>
                    <a:pt x="21" y="47"/>
                    <a:pt x="32" y="48"/>
                    <a:pt x="32" y="44"/>
                  </a:cubicBezTo>
                  <a:cubicBezTo>
                    <a:pt x="32" y="41"/>
                    <a:pt x="38" y="34"/>
                    <a:pt x="42" y="35"/>
                  </a:cubicBezTo>
                  <a:cubicBezTo>
                    <a:pt x="46" y="35"/>
                    <a:pt x="42" y="42"/>
                    <a:pt x="47" y="44"/>
                  </a:cubicBezTo>
                  <a:cubicBezTo>
                    <a:pt x="51" y="46"/>
                    <a:pt x="44" y="54"/>
                    <a:pt x="47" y="57"/>
                  </a:cubicBezTo>
                  <a:cubicBezTo>
                    <a:pt x="48" y="58"/>
                    <a:pt x="50" y="58"/>
                    <a:pt x="52" y="58"/>
                  </a:cubicBezTo>
                  <a:cubicBezTo>
                    <a:pt x="54" y="57"/>
                    <a:pt x="56" y="56"/>
                    <a:pt x="58" y="56"/>
                  </a:cubicBezTo>
                  <a:cubicBezTo>
                    <a:pt x="63" y="52"/>
                    <a:pt x="69" y="46"/>
                    <a:pt x="71" y="4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69" name="Freeform 165"/>
            <p:cNvSpPr>
              <a:spLocks noChangeArrowheads="1"/>
            </p:cNvSpPr>
            <p:nvPr/>
          </p:nvSpPr>
          <p:spPr bwMode="auto">
            <a:xfrm>
              <a:off x="1943107" y="1908177"/>
              <a:ext cx="19050" cy="39688"/>
            </a:xfrm>
            <a:custGeom>
              <a:avLst/>
              <a:gdLst>
                <a:gd name="T0" fmla="*/ 8 w 10"/>
                <a:gd name="T1" fmla="*/ 19 h 21"/>
                <a:gd name="T2" fmla="*/ 4 w 10"/>
                <a:gd name="T3" fmla="*/ 15 h 21"/>
                <a:gd name="T4" fmla="*/ 0 w 10"/>
                <a:gd name="T5" fmla="*/ 7 h 21"/>
                <a:gd name="T6" fmla="*/ 4 w 10"/>
                <a:gd name="T7" fmla="*/ 4 h 21"/>
                <a:gd name="T8" fmla="*/ 5 w 10"/>
                <a:gd name="T9" fmla="*/ 12 h 21"/>
                <a:gd name="T10" fmla="*/ 8 w 10"/>
                <a:gd name="T11" fmla="*/ 19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"/>
                <a:gd name="T19" fmla="*/ 0 h 21"/>
                <a:gd name="T20" fmla="*/ 10 w 10"/>
                <a:gd name="T21" fmla="*/ 21 h 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" h="21">
                  <a:moveTo>
                    <a:pt x="8" y="19"/>
                  </a:moveTo>
                  <a:cubicBezTo>
                    <a:pt x="8" y="21"/>
                    <a:pt x="4" y="17"/>
                    <a:pt x="4" y="15"/>
                  </a:cubicBezTo>
                  <a:cubicBezTo>
                    <a:pt x="4" y="12"/>
                    <a:pt x="0" y="12"/>
                    <a:pt x="0" y="7"/>
                  </a:cubicBezTo>
                  <a:cubicBezTo>
                    <a:pt x="0" y="3"/>
                    <a:pt x="2" y="0"/>
                    <a:pt x="4" y="4"/>
                  </a:cubicBezTo>
                  <a:cubicBezTo>
                    <a:pt x="7" y="8"/>
                    <a:pt x="5" y="10"/>
                    <a:pt x="5" y="12"/>
                  </a:cubicBezTo>
                  <a:cubicBezTo>
                    <a:pt x="6" y="14"/>
                    <a:pt x="10" y="17"/>
                    <a:pt x="8" y="1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70" name="Freeform 166"/>
            <p:cNvSpPr>
              <a:spLocks noChangeArrowheads="1"/>
            </p:cNvSpPr>
            <p:nvPr/>
          </p:nvSpPr>
          <p:spPr bwMode="auto">
            <a:xfrm>
              <a:off x="2298707" y="2235202"/>
              <a:ext cx="25400" cy="20638"/>
            </a:xfrm>
            <a:custGeom>
              <a:avLst/>
              <a:gdLst>
                <a:gd name="T0" fmla="*/ 3 w 13"/>
                <a:gd name="T1" fmla="*/ 10 h 11"/>
                <a:gd name="T2" fmla="*/ 2 w 13"/>
                <a:gd name="T3" fmla="*/ 4 h 11"/>
                <a:gd name="T4" fmla="*/ 11 w 13"/>
                <a:gd name="T5" fmla="*/ 2 h 11"/>
                <a:gd name="T6" fmla="*/ 11 w 13"/>
                <a:gd name="T7" fmla="*/ 8 h 11"/>
                <a:gd name="T8" fmla="*/ 3 w 13"/>
                <a:gd name="T9" fmla="*/ 1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1"/>
                <a:gd name="T17" fmla="*/ 13 w 13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1">
                  <a:moveTo>
                    <a:pt x="3" y="10"/>
                  </a:moveTo>
                  <a:cubicBezTo>
                    <a:pt x="1" y="8"/>
                    <a:pt x="5" y="5"/>
                    <a:pt x="2" y="4"/>
                  </a:cubicBezTo>
                  <a:cubicBezTo>
                    <a:pt x="0" y="3"/>
                    <a:pt x="8" y="0"/>
                    <a:pt x="11" y="2"/>
                  </a:cubicBezTo>
                  <a:cubicBezTo>
                    <a:pt x="13" y="4"/>
                    <a:pt x="13" y="7"/>
                    <a:pt x="11" y="8"/>
                  </a:cubicBezTo>
                  <a:cubicBezTo>
                    <a:pt x="9" y="9"/>
                    <a:pt x="4" y="11"/>
                    <a:pt x="3" y="1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71" name="Freeform 167"/>
            <p:cNvSpPr>
              <a:spLocks noChangeArrowheads="1"/>
            </p:cNvSpPr>
            <p:nvPr/>
          </p:nvSpPr>
          <p:spPr bwMode="auto">
            <a:xfrm>
              <a:off x="4572014" y="1519239"/>
              <a:ext cx="71438" cy="61913"/>
            </a:xfrm>
            <a:custGeom>
              <a:avLst/>
              <a:gdLst>
                <a:gd name="T0" fmla="*/ 35 w 37"/>
                <a:gd name="T1" fmla="*/ 26 h 33"/>
                <a:gd name="T2" fmla="*/ 28 w 37"/>
                <a:gd name="T3" fmla="*/ 17 h 33"/>
                <a:gd name="T4" fmla="*/ 24 w 37"/>
                <a:gd name="T5" fmla="*/ 8 h 33"/>
                <a:gd name="T6" fmla="*/ 21 w 37"/>
                <a:gd name="T7" fmla="*/ 2 h 33"/>
                <a:gd name="T8" fmla="*/ 11 w 37"/>
                <a:gd name="T9" fmla="*/ 1 h 33"/>
                <a:gd name="T10" fmla="*/ 0 w 37"/>
                <a:gd name="T11" fmla="*/ 3 h 33"/>
                <a:gd name="T12" fmla="*/ 2 w 37"/>
                <a:gd name="T13" fmla="*/ 12 h 33"/>
                <a:gd name="T14" fmla="*/ 11 w 37"/>
                <a:gd name="T15" fmla="*/ 16 h 33"/>
                <a:gd name="T16" fmla="*/ 13 w 37"/>
                <a:gd name="T17" fmla="*/ 20 h 33"/>
                <a:gd name="T18" fmla="*/ 14 w 37"/>
                <a:gd name="T19" fmla="*/ 20 h 33"/>
                <a:gd name="T20" fmla="*/ 17 w 37"/>
                <a:gd name="T21" fmla="*/ 22 h 33"/>
                <a:gd name="T22" fmla="*/ 22 w 37"/>
                <a:gd name="T23" fmla="*/ 25 h 33"/>
                <a:gd name="T24" fmla="*/ 28 w 37"/>
                <a:gd name="T25" fmla="*/ 27 h 33"/>
                <a:gd name="T26" fmla="*/ 30 w 37"/>
                <a:gd name="T27" fmla="*/ 33 h 33"/>
                <a:gd name="T28" fmla="*/ 37 w 37"/>
                <a:gd name="T29" fmla="*/ 31 h 33"/>
                <a:gd name="T30" fmla="*/ 35 w 37"/>
                <a:gd name="T31" fmla="*/ 26 h 3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7"/>
                <a:gd name="T49" fmla="*/ 0 h 33"/>
                <a:gd name="T50" fmla="*/ 37 w 37"/>
                <a:gd name="T51" fmla="*/ 33 h 3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7" h="33">
                  <a:moveTo>
                    <a:pt x="35" y="26"/>
                  </a:moveTo>
                  <a:cubicBezTo>
                    <a:pt x="35" y="23"/>
                    <a:pt x="28" y="21"/>
                    <a:pt x="28" y="17"/>
                  </a:cubicBezTo>
                  <a:cubicBezTo>
                    <a:pt x="28" y="14"/>
                    <a:pt x="23" y="11"/>
                    <a:pt x="24" y="8"/>
                  </a:cubicBezTo>
                  <a:cubicBezTo>
                    <a:pt x="24" y="6"/>
                    <a:pt x="22" y="4"/>
                    <a:pt x="21" y="2"/>
                  </a:cubicBezTo>
                  <a:cubicBezTo>
                    <a:pt x="18" y="1"/>
                    <a:pt x="14" y="0"/>
                    <a:pt x="11" y="1"/>
                  </a:cubicBezTo>
                  <a:cubicBezTo>
                    <a:pt x="7" y="1"/>
                    <a:pt x="4" y="2"/>
                    <a:pt x="0" y="3"/>
                  </a:cubicBezTo>
                  <a:cubicBezTo>
                    <a:pt x="2" y="6"/>
                    <a:pt x="0" y="7"/>
                    <a:pt x="2" y="12"/>
                  </a:cubicBezTo>
                  <a:cubicBezTo>
                    <a:pt x="4" y="17"/>
                    <a:pt x="9" y="14"/>
                    <a:pt x="11" y="16"/>
                  </a:cubicBezTo>
                  <a:cubicBezTo>
                    <a:pt x="11" y="16"/>
                    <a:pt x="12" y="18"/>
                    <a:pt x="13" y="20"/>
                  </a:cubicBezTo>
                  <a:cubicBezTo>
                    <a:pt x="13" y="20"/>
                    <a:pt x="13" y="20"/>
                    <a:pt x="14" y="20"/>
                  </a:cubicBezTo>
                  <a:cubicBezTo>
                    <a:pt x="16" y="20"/>
                    <a:pt x="16" y="21"/>
                    <a:pt x="17" y="22"/>
                  </a:cubicBezTo>
                  <a:cubicBezTo>
                    <a:pt x="19" y="23"/>
                    <a:pt x="21" y="24"/>
                    <a:pt x="22" y="25"/>
                  </a:cubicBezTo>
                  <a:cubicBezTo>
                    <a:pt x="24" y="25"/>
                    <a:pt x="25" y="23"/>
                    <a:pt x="28" y="27"/>
                  </a:cubicBezTo>
                  <a:cubicBezTo>
                    <a:pt x="30" y="29"/>
                    <a:pt x="30" y="30"/>
                    <a:pt x="30" y="33"/>
                  </a:cubicBezTo>
                  <a:cubicBezTo>
                    <a:pt x="33" y="33"/>
                    <a:pt x="35" y="32"/>
                    <a:pt x="37" y="31"/>
                  </a:cubicBezTo>
                  <a:cubicBezTo>
                    <a:pt x="36" y="29"/>
                    <a:pt x="35" y="27"/>
                    <a:pt x="35" y="26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72" name="Freeform 168"/>
            <p:cNvSpPr>
              <a:spLocks noEditPoints="1" noChangeArrowheads="1"/>
            </p:cNvSpPr>
            <p:nvPr/>
          </p:nvSpPr>
          <p:spPr bwMode="auto">
            <a:xfrm>
              <a:off x="4605353" y="1504952"/>
              <a:ext cx="106364" cy="87313"/>
            </a:xfrm>
            <a:custGeom>
              <a:avLst/>
              <a:gdLst>
                <a:gd name="T0" fmla="*/ 53 w 56"/>
                <a:gd name="T1" fmla="*/ 15 h 46"/>
                <a:gd name="T2" fmla="*/ 43 w 56"/>
                <a:gd name="T3" fmla="*/ 2 h 46"/>
                <a:gd name="T4" fmla="*/ 35 w 56"/>
                <a:gd name="T5" fmla="*/ 8 h 46"/>
                <a:gd name="T6" fmla="*/ 30 w 56"/>
                <a:gd name="T7" fmla="*/ 8 h 46"/>
                <a:gd name="T8" fmla="*/ 22 w 56"/>
                <a:gd name="T9" fmla="*/ 2 h 46"/>
                <a:gd name="T10" fmla="*/ 18 w 56"/>
                <a:gd name="T11" fmla="*/ 0 h 46"/>
                <a:gd name="T12" fmla="*/ 16 w 56"/>
                <a:gd name="T13" fmla="*/ 4 h 46"/>
                <a:gd name="T14" fmla="*/ 20 w 56"/>
                <a:gd name="T15" fmla="*/ 9 h 46"/>
                <a:gd name="T16" fmla="*/ 11 w 56"/>
                <a:gd name="T17" fmla="*/ 9 h 46"/>
                <a:gd name="T18" fmla="*/ 3 w 56"/>
                <a:gd name="T19" fmla="*/ 6 h 46"/>
                <a:gd name="T20" fmla="*/ 7 w 56"/>
                <a:gd name="T21" fmla="*/ 15 h 46"/>
                <a:gd name="T22" fmla="*/ 11 w 56"/>
                <a:gd name="T23" fmla="*/ 24 h 46"/>
                <a:gd name="T24" fmla="*/ 18 w 56"/>
                <a:gd name="T25" fmla="*/ 33 h 46"/>
                <a:gd name="T26" fmla="*/ 20 w 56"/>
                <a:gd name="T27" fmla="*/ 38 h 46"/>
                <a:gd name="T28" fmla="*/ 34 w 56"/>
                <a:gd name="T29" fmla="*/ 30 h 46"/>
                <a:gd name="T30" fmla="*/ 36 w 56"/>
                <a:gd name="T31" fmla="*/ 40 h 46"/>
                <a:gd name="T32" fmla="*/ 44 w 56"/>
                <a:gd name="T33" fmla="*/ 46 h 46"/>
                <a:gd name="T34" fmla="*/ 46 w 56"/>
                <a:gd name="T35" fmla="*/ 39 h 46"/>
                <a:gd name="T36" fmla="*/ 53 w 56"/>
                <a:gd name="T37" fmla="*/ 15 h 46"/>
                <a:gd name="T38" fmla="*/ 5 w 56"/>
                <a:gd name="T39" fmla="*/ 32 h 46"/>
                <a:gd name="T40" fmla="*/ 0 w 56"/>
                <a:gd name="T41" fmla="*/ 29 h 46"/>
                <a:gd name="T42" fmla="*/ 3 w 56"/>
                <a:gd name="T43" fmla="*/ 35 h 46"/>
                <a:gd name="T44" fmla="*/ 11 w 56"/>
                <a:gd name="T45" fmla="*/ 40 h 46"/>
                <a:gd name="T46" fmla="*/ 13 w 56"/>
                <a:gd name="T47" fmla="*/ 40 h 46"/>
                <a:gd name="T48" fmla="*/ 11 w 56"/>
                <a:gd name="T49" fmla="*/ 34 h 46"/>
                <a:gd name="T50" fmla="*/ 5 w 56"/>
                <a:gd name="T51" fmla="*/ 32 h 4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46"/>
                <a:gd name="T80" fmla="*/ 56 w 56"/>
                <a:gd name="T81" fmla="*/ 46 h 4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46">
                  <a:moveTo>
                    <a:pt x="53" y="15"/>
                  </a:moveTo>
                  <a:cubicBezTo>
                    <a:pt x="51" y="13"/>
                    <a:pt x="47" y="8"/>
                    <a:pt x="43" y="2"/>
                  </a:cubicBezTo>
                  <a:cubicBezTo>
                    <a:pt x="41" y="6"/>
                    <a:pt x="36" y="5"/>
                    <a:pt x="35" y="8"/>
                  </a:cubicBezTo>
                  <a:cubicBezTo>
                    <a:pt x="34" y="10"/>
                    <a:pt x="32" y="7"/>
                    <a:pt x="30" y="8"/>
                  </a:cubicBezTo>
                  <a:cubicBezTo>
                    <a:pt x="29" y="8"/>
                    <a:pt x="25" y="2"/>
                    <a:pt x="22" y="2"/>
                  </a:cubicBezTo>
                  <a:cubicBezTo>
                    <a:pt x="21" y="1"/>
                    <a:pt x="20" y="1"/>
                    <a:pt x="18" y="0"/>
                  </a:cubicBezTo>
                  <a:cubicBezTo>
                    <a:pt x="17" y="2"/>
                    <a:pt x="16" y="3"/>
                    <a:pt x="16" y="4"/>
                  </a:cubicBezTo>
                  <a:cubicBezTo>
                    <a:pt x="17" y="6"/>
                    <a:pt x="21" y="8"/>
                    <a:pt x="20" y="9"/>
                  </a:cubicBezTo>
                  <a:cubicBezTo>
                    <a:pt x="18" y="11"/>
                    <a:pt x="13" y="10"/>
                    <a:pt x="11" y="9"/>
                  </a:cubicBezTo>
                  <a:cubicBezTo>
                    <a:pt x="9" y="7"/>
                    <a:pt x="4" y="4"/>
                    <a:pt x="3" y="6"/>
                  </a:cubicBezTo>
                  <a:cubicBezTo>
                    <a:pt x="2" y="8"/>
                    <a:pt x="8" y="13"/>
                    <a:pt x="7" y="15"/>
                  </a:cubicBezTo>
                  <a:cubicBezTo>
                    <a:pt x="6" y="18"/>
                    <a:pt x="11" y="21"/>
                    <a:pt x="11" y="24"/>
                  </a:cubicBezTo>
                  <a:cubicBezTo>
                    <a:pt x="11" y="28"/>
                    <a:pt x="18" y="30"/>
                    <a:pt x="18" y="33"/>
                  </a:cubicBezTo>
                  <a:cubicBezTo>
                    <a:pt x="18" y="34"/>
                    <a:pt x="19" y="36"/>
                    <a:pt x="20" y="38"/>
                  </a:cubicBezTo>
                  <a:cubicBezTo>
                    <a:pt x="26" y="36"/>
                    <a:pt x="30" y="32"/>
                    <a:pt x="34" y="30"/>
                  </a:cubicBezTo>
                  <a:cubicBezTo>
                    <a:pt x="39" y="27"/>
                    <a:pt x="37" y="38"/>
                    <a:pt x="36" y="40"/>
                  </a:cubicBezTo>
                  <a:cubicBezTo>
                    <a:pt x="35" y="41"/>
                    <a:pt x="40" y="44"/>
                    <a:pt x="44" y="46"/>
                  </a:cubicBezTo>
                  <a:cubicBezTo>
                    <a:pt x="44" y="43"/>
                    <a:pt x="44" y="41"/>
                    <a:pt x="46" y="39"/>
                  </a:cubicBezTo>
                  <a:cubicBezTo>
                    <a:pt x="52" y="32"/>
                    <a:pt x="56" y="21"/>
                    <a:pt x="53" y="15"/>
                  </a:cubicBezTo>
                  <a:close/>
                  <a:moveTo>
                    <a:pt x="5" y="32"/>
                  </a:moveTo>
                  <a:cubicBezTo>
                    <a:pt x="4" y="31"/>
                    <a:pt x="2" y="30"/>
                    <a:pt x="0" y="29"/>
                  </a:cubicBezTo>
                  <a:cubicBezTo>
                    <a:pt x="0" y="31"/>
                    <a:pt x="0" y="34"/>
                    <a:pt x="3" y="35"/>
                  </a:cubicBezTo>
                  <a:cubicBezTo>
                    <a:pt x="8" y="37"/>
                    <a:pt x="1" y="38"/>
                    <a:pt x="11" y="40"/>
                  </a:cubicBezTo>
                  <a:cubicBezTo>
                    <a:pt x="12" y="40"/>
                    <a:pt x="12" y="40"/>
                    <a:pt x="13" y="40"/>
                  </a:cubicBezTo>
                  <a:cubicBezTo>
                    <a:pt x="13" y="37"/>
                    <a:pt x="13" y="36"/>
                    <a:pt x="11" y="34"/>
                  </a:cubicBezTo>
                  <a:cubicBezTo>
                    <a:pt x="8" y="30"/>
                    <a:pt x="7" y="32"/>
                    <a:pt x="5" y="32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73" name="Freeform 169"/>
            <p:cNvSpPr>
              <a:spLocks noChangeArrowheads="1"/>
            </p:cNvSpPr>
            <p:nvPr/>
          </p:nvSpPr>
          <p:spPr bwMode="auto">
            <a:xfrm>
              <a:off x="4946665" y="1595439"/>
              <a:ext cx="309564" cy="220663"/>
            </a:xfrm>
            <a:custGeom>
              <a:avLst/>
              <a:gdLst>
                <a:gd name="T0" fmla="*/ 156 w 162"/>
                <a:gd name="T1" fmla="*/ 17 h 116"/>
                <a:gd name="T2" fmla="*/ 152 w 162"/>
                <a:gd name="T3" fmla="*/ 13 h 116"/>
                <a:gd name="T4" fmla="*/ 139 w 162"/>
                <a:gd name="T5" fmla="*/ 22 h 116"/>
                <a:gd name="T6" fmla="*/ 134 w 162"/>
                <a:gd name="T7" fmla="*/ 24 h 116"/>
                <a:gd name="T8" fmla="*/ 128 w 162"/>
                <a:gd name="T9" fmla="*/ 23 h 116"/>
                <a:gd name="T10" fmla="*/ 128 w 162"/>
                <a:gd name="T11" fmla="*/ 10 h 116"/>
                <a:gd name="T12" fmla="*/ 123 w 162"/>
                <a:gd name="T13" fmla="*/ 1 h 116"/>
                <a:gd name="T14" fmla="*/ 113 w 162"/>
                <a:gd name="T15" fmla="*/ 10 h 116"/>
                <a:gd name="T16" fmla="*/ 102 w 162"/>
                <a:gd name="T17" fmla="*/ 16 h 116"/>
                <a:gd name="T18" fmla="*/ 91 w 162"/>
                <a:gd name="T19" fmla="*/ 19 h 116"/>
                <a:gd name="T20" fmla="*/ 81 w 162"/>
                <a:gd name="T21" fmla="*/ 16 h 116"/>
                <a:gd name="T22" fmla="*/ 72 w 162"/>
                <a:gd name="T23" fmla="*/ 13 h 116"/>
                <a:gd name="T24" fmla="*/ 62 w 162"/>
                <a:gd name="T25" fmla="*/ 11 h 116"/>
                <a:gd name="T26" fmla="*/ 53 w 162"/>
                <a:gd name="T27" fmla="*/ 17 h 116"/>
                <a:gd name="T28" fmla="*/ 47 w 162"/>
                <a:gd name="T29" fmla="*/ 28 h 116"/>
                <a:gd name="T30" fmla="*/ 31 w 162"/>
                <a:gd name="T31" fmla="*/ 37 h 116"/>
                <a:gd name="T32" fmla="*/ 21 w 162"/>
                <a:gd name="T33" fmla="*/ 41 h 116"/>
                <a:gd name="T34" fmla="*/ 13 w 162"/>
                <a:gd name="T35" fmla="*/ 38 h 116"/>
                <a:gd name="T36" fmla="*/ 8 w 162"/>
                <a:gd name="T37" fmla="*/ 44 h 116"/>
                <a:gd name="T38" fmla="*/ 3 w 162"/>
                <a:gd name="T39" fmla="*/ 53 h 116"/>
                <a:gd name="T40" fmla="*/ 2 w 162"/>
                <a:gd name="T41" fmla="*/ 62 h 116"/>
                <a:gd name="T42" fmla="*/ 2 w 162"/>
                <a:gd name="T43" fmla="*/ 74 h 116"/>
                <a:gd name="T44" fmla="*/ 4 w 162"/>
                <a:gd name="T45" fmla="*/ 87 h 116"/>
                <a:gd name="T46" fmla="*/ 15 w 162"/>
                <a:gd name="T47" fmla="*/ 93 h 116"/>
                <a:gd name="T48" fmla="*/ 3 w 162"/>
                <a:gd name="T49" fmla="*/ 109 h 116"/>
                <a:gd name="T50" fmla="*/ 6 w 162"/>
                <a:gd name="T51" fmla="*/ 113 h 116"/>
                <a:gd name="T52" fmla="*/ 23 w 162"/>
                <a:gd name="T53" fmla="*/ 115 h 116"/>
                <a:gd name="T54" fmla="*/ 68 w 162"/>
                <a:gd name="T55" fmla="*/ 109 h 116"/>
                <a:gd name="T56" fmla="*/ 67 w 162"/>
                <a:gd name="T57" fmla="*/ 98 h 116"/>
                <a:gd name="T58" fmla="*/ 76 w 162"/>
                <a:gd name="T59" fmla="*/ 93 h 116"/>
                <a:gd name="T60" fmla="*/ 84 w 162"/>
                <a:gd name="T61" fmla="*/ 91 h 116"/>
                <a:gd name="T62" fmla="*/ 96 w 162"/>
                <a:gd name="T63" fmla="*/ 87 h 116"/>
                <a:gd name="T64" fmla="*/ 101 w 162"/>
                <a:gd name="T65" fmla="*/ 82 h 116"/>
                <a:gd name="T66" fmla="*/ 105 w 162"/>
                <a:gd name="T67" fmla="*/ 70 h 116"/>
                <a:gd name="T68" fmla="*/ 113 w 162"/>
                <a:gd name="T69" fmla="*/ 65 h 116"/>
                <a:gd name="T70" fmla="*/ 109 w 162"/>
                <a:gd name="T71" fmla="*/ 58 h 116"/>
                <a:gd name="T72" fmla="*/ 122 w 162"/>
                <a:gd name="T73" fmla="*/ 58 h 116"/>
                <a:gd name="T74" fmla="*/ 123 w 162"/>
                <a:gd name="T75" fmla="*/ 49 h 116"/>
                <a:gd name="T76" fmla="*/ 128 w 162"/>
                <a:gd name="T77" fmla="*/ 41 h 116"/>
                <a:gd name="T78" fmla="*/ 126 w 162"/>
                <a:gd name="T79" fmla="*/ 34 h 116"/>
                <a:gd name="T80" fmla="*/ 128 w 162"/>
                <a:gd name="T81" fmla="*/ 29 h 116"/>
                <a:gd name="T82" fmla="*/ 129 w 162"/>
                <a:gd name="T83" fmla="*/ 28 h 116"/>
                <a:gd name="T84" fmla="*/ 135 w 162"/>
                <a:gd name="T85" fmla="*/ 26 h 116"/>
                <a:gd name="T86" fmla="*/ 150 w 162"/>
                <a:gd name="T87" fmla="*/ 21 h 116"/>
                <a:gd name="T88" fmla="*/ 162 w 162"/>
                <a:gd name="T89" fmla="*/ 18 h 116"/>
                <a:gd name="T90" fmla="*/ 156 w 162"/>
                <a:gd name="T91" fmla="*/ 17 h 11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62"/>
                <a:gd name="T139" fmla="*/ 0 h 116"/>
                <a:gd name="T140" fmla="*/ 162 w 162"/>
                <a:gd name="T141" fmla="*/ 116 h 11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62" h="116">
                  <a:moveTo>
                    <a:pt x="156" y="17"/>
                  </a:moveTo>
                  <a:cubicBezTo>
                    <a:pt x="154" y="17"/>
                    <a:pt x="154" y="15"/>
                    <a:pt x="152" y="13"/>
                  </a:cubicBezTo>
                  <a:cubicBezTo>
                    <a:pt x="150" y="12"/>
                    <a:pt x="144" y="18"/>
                    <a:pt x="139" y="22"/>
                  </a:cubicBezTo>
                  <a:cubicBezTo>
                    <a:pt x="137" y="22"/>
                    <a:pt x="135" y="23"/>
                    <a:pt x="134" y="24"/>
                  </a:cubicBezTo>
                  <a:cubicBezTo>
                    <a:pt x="131" y="24"/>
                    <a:pt x="129" y="24"/>
                    <a:pt x="128" y="23"/>
                  </a:cubicBezTo>
                  <a:cubicBezTo>
                    <a:pt x="125" y="20"/>
                    <a:pt x="132" y="12"/>
                    <a:pt x="128" y="10"/>
                  </a:cubicBezTo>
                  <a:cubicBezTo>
                    <a:pt x="123" y="8"/>
                    <a:pt x="127" y="1"/>
                    <a:pt x="123" y="1"/>
                  </a:cubicBezTo>
                  <a:cubicBezTo>
                    <a:pt x="119" y="0"/>
                    <a:pt x="113" y="7"/>
                    <a:pt x="113" y="10"/>
                  </a:cubicBezTo>
                  <a:cubicBezTo>
                    <a:pt x="113" y="14"/>
                    <a:pt x="102" y="13"/>
                    <a:pt x="102" y="16"/>
                  </a:cubicBezTo>
                  <a:cubicBezTo>
                    <a:pt x="102" y="19"/>
                    <a:pt x="92" y="15"/>
                    <a:pt x="91" y="19"/>
                  </a:cubicBezTo>
                  <a:cubicBezTo>
                    <a:pt x="89" y="22"/>
                    <a:pt x="84" y="16"/>
                    <a:pt x="81" y="16"/>
                  </a:cubicBezTo>
                  <a:cubicBezTo>
                    <a:pt x="78" y="16"/>
                    <a:pt x="76" y="12"/>
                    <a:pt x="72" y="13"/>
                  </a:cubicBezTo>
                  <a:cubicBezTo>
                    <a:pt x="68" y="14"/>
                    <a:pt x="65" y="12"/>
                    <a:pt x="62" y="11"/>
                  </a:cubicBezTo>
                  <a:cubicBezTo>
                    <a:pt x="59" y="11"/>
                    <a:pt x="57" y="18"/>
                    <a:pt x="53" y="17"/>
                  </a:cubicBezTo>
                  <a:cubicBezTo>
                    <a:pt x="50" y="15"/>
                    <a:pt x="48" y="23"/>
                    <a:pt x="47" y="28"/>
                  </a:cubicBezTo>
                  <a:cubicBezTo>
                    <a:pt x="45" y="32"/>
                    <a:pt x="30" y="32"/>
                    <a:pt x="31" y="37"/>
                  </a:cubicBezTo>
                  <a:cubicBezTo>
                    <a:pt x="31" y="42"/>
                    <a:pt x="22" y="44"/>
                    <a:pt x="21" y="41"/>
                  </a:cubicBezTo>
                  <a:cubicBezTo>
                    <a:pt x="20" y="38"/>
                    <a:pt x="14" y="39"/>
                    <a:pt x="13" y="38"/>
                  </a:cubicBezTo>
                  <a:cubicBezTo>
                    <a:pt x="11" y="38"/>
                    <a:pt x="7" y="39"/>
                    <a:pt x="8" y="44"/>
                  </a:cubicBezTo>
                  <a:cubicBezTo>
                    <a:pt x="8" y="48"/>
                    <a:pt x="4" y="51"/>
                    <a:pt x="3" y="53"/>
                  </a:cubicBezTo>
                  <a:cubicBezTo>
                    <a:pt x="3" y="54"/>
                    <a:pt x="0" y="60"/>
                    <a:pt x="2" y="62"/>
                  </a:cubicBezTo>
                  <a:cubicBezTo>
                    <a:pt x="4" y="65"/>
                    <a:pt x="0" y="70"/>
                    <a:pt x="2" y="74"/>
                  </a:cubicBezTo>
                  <a:cubicBezTo>
                    <a:pt x="4" y="79"/>
                    <a:pt x="3" y="86"/>
                    <a:pt x="4" y="87"/>
                  </a:cubicBezTo>
                  <a:cubicBezTo>
                    <a:pt x="5" y="89"/>
                    <a:pt x="13" y="88"/>
                    <a:pt x="15" y="93"/>
                  </a:cubicBezTo>
                  <a:cubicBezTo>
                    <a:pt x="17" y="98"/>
                    <a:pt x="4" y="107"/>
                    <a:pt x="3" y="109"/>
                  </a:cubicBezTo>
                  <a:cubicBezTo>
                    <a:pt x="3" y="110"/>
                    <a:pt x="4" y="112"/>
                    <a:pt x="6" y="113"/>
                  </a:cubicBezTo>
                  <a:cubicBezTo>
                    <a:pt x="11" y="113"/>
                    <a:pt x="17" y="114"/>
                    <a:pt x="23" y="115"/>
                  </a:cubicBezTo>
                  <a:cubicBezTo>
                    <a:pt x="30" y="116"/>
                    <a:pt x="68" y="111"/>
                    <a:pt x="68" y="109"/>
                  </a:cubicBezTo>
                  <a:cubicBezTo>
                    <a:pt x="69" y="108"/>
                    <a:pt x="67" y="100"/>
                    <a:pt x="67" y="98"/>
                  </a:cubicBezTo>
                  <a:cubicBezTo>
                    <a:pt x="68" y="96"/>
                    <a:pt x="72" y="92"/>
                    <a:pt x="76" y="93"/>
                  </a:cubicBezTo>
                  <a:cubicBezTo>
                    <a:pt x="80" y="93"/>
                    <a:pt x="84" y="94"/>
                    <a:pt x="84" y="91"/>
                  </a:cubicBezTo>
                  <a:cubicBezTo>
                    <a:pt x="84" y="88"/>
                    <a:pt x="95" y="84"/>
                    <a:pt x="96" y="87"/>
                  </a:cubicBezTo>
                  <a:cubicBezTo>
                    <a:pt x="97" y="89"/>
                    <a:pt x="101" y="88"/>
                    <a:pt x="101" y="82"/>
                  </a:cubicBezTo>
                  <a:cubicBezTo>
                    <a:pt x="102" y="75"/>
                    <a:pt x="101" y="70"/>
                    <a:pt x="105" y="70"/>
                  </a:cubicBezTo>
                  <a:cubicBezTo>
                    <a:pt x="109" y="69"/>
                    <a:pt x="113" y="67"/>
                    <a:pt x="113" y="65"/>
                  </a:cubicBezTo>
                  <a:cubicBezTo>
                    <a:pt x="112" y="63"/>
                    <a:pt x="108" y="59"/>
                    <a:pt x="109" y="58"/>
                  </a:cubicBezTo>
                  <a:cubicBezTo>
                    <a:pt x="110" y="56"/>
                    <a:pt x="120" y="61"/>
                    <a:pt x="122" y="58"/>
                  </a:cubicBezTo>
                  <a:cubicBezTo>
                    <a:pt x="123" y="55"/>
                    <a:pt x="121" y="52"/>
                    <a:pt x="123" y="49"/>
                  </a:cubicBezTo>
                  <a:cubicBezTo>
                    <a:pt x="124" y="46"/>
                    <a:pt x="128" y="44"/>
                    <a:pt x="128" y="41"/>
                  </a:cubicBezTo>
                  <a:cubicBezTo>
                    <a:pt x="128" y="38"/>
                    <a:pt x="128" y="37"/>
                    <a:pt x="126" y="34"/>
                  </a:cubicBezTo>
                  <a:cubicBezTo>
                    <a:pt x="124" y="32"/>
                    <a:pt x="125" y="29"/>
                    <a:pt x="128" y="29"/>
                  </a:cubicBezTo>
                  <a:cubicBezTo>
                    <a:pt x="128" y="28"/>
                    <a:pt x="129" y="28"/>
                    <a:pt x="129" y="28"/>
                  </a:cubicBezTo>
                  <a:cubicBezTo>
                    <a:pt x="132" y="27"/>
                    <a:pt x="134" y="27"/>
                    <a:pt x="135" y="26"/>
                  </a:cubicBezTo>
                  <a:cubicBezTo>
                    <a:pt x="139" y="23"/>
                    <a:pt x="147" y="20"/>
                    <a:pt x="150" y="21"/>
                  </a:cubicBezTo>
                  <a:cubicBezTo>
                    <a:pt x="153" y="22"/>
                    <a:pt x="158" y="21"/>
                    <a:pt x="162" y="18"/>
                  </a:cubicBezTo>
                  <a:cubicBezTo>
                    <a:pt x="160" y="17"/>
                    <a:pt x="157" y="16"/>
                    <a:pt x="156" y="1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74" name="Freeform 170"/>
            <p:cNvSpPr>
              <a:spLocks noChangeArrowheads="1"/>
            </p:cNvSpPr>
            <p:nvPr/>
          </p:nvSpPr>
          <p:spPr bwMode="auto">
            <a:xfrm>
              <a:off x="4959365" y="1628777"/>
              <a:ext cx="355601" cy="320676"/>
            </a:xfrm>
            <a:custGeom>
              <a:avLst/>
              <a:gdLst>
                <a:gd name="T0" fmla="*/ 172 w 186"/>
                <a:gd name="T1" fmla="*/ 9 h 168"/>
                <a:gd name="T2" fmla="*/ 158 w 186"/>
                <a:gd name="T3" fmla="*/ 1 h 168"/>
                <a:gd name="T4" fmla="*/ 144 w 186"/>
                <a:gd name="T5" fmla="*/ 3 h 168"/>
                <a:gd name="T6" fmla="*/ 123 w 186"/>
                <a:gd name="T7" fmla="*/ 10 h 168"/>
                <a:gd name="T8" fmla="*/ 120 w 186"/>
                <a:gd name="T9" fmla="*/ 16 h 168"/>
                <a:gd name="T10" fmla="*/ 117 w 186"/>
                <a:gd name="T11" fmla="*/ 31 h 168"/>
                <a:gd name="T12" fmla="*/ 103 w 186"/>
                <a:gd name="T13" fmla="*/ 40 h 168"/>
                <a:gd name="T14" fmla="*/ 99 w 186"/>
                <a:gd name="T15" fmla="*/ 52 h 168"/>
                <a:gd name="T16" fmla="*/ 90 w 186"/>
                <a:gd name="T17" fmla="*/ 69 h 168"/>
                <a:gd name="T18" fmla="*/ 70 w 186"/>
                <a:gd name="T19" fmla="*/ 75 h 168"/>
                <a:gd name="T20" fmla="*/ 62 w 186"/>
                <a:gd name="T21" fmla="*/ 91 h 168"/>
                <a:gd name="T22" fmla="*/ 0 w 186"/>
                <a:gd name="T23" fmla="*/ 95 h 168"/>
                <a:gd name="T24" fmla="*/ 17 w 186"/>
                <a:gd name="T25" fmla="*/ 111 h 168"/>
                <a:gd name="T26" fmla="*/ 25 w 186"/>
                <a:gd name="T27" fmla="*/ 132 h 168"/>
                <a:gd name="T28" fmla="*/ 7 w 186"/>
                <a:gd name="T29" fmla="*/ 146 h 168"/>
                <a:gd name="T30" fmla="*/ 29 w 186"/>
                <a:gd name="T31" fmla="*/ 148 h 168"/>
                <a:gd name="T32" fmla="*/ 55 w 186"/>
                <a:gd name="T33" fmla="*/ 146 h 168"/>
                <a:gd name="T34" fmla="*/ 70 w 186"/>
                <a:gd name="T35" fmla="*/ 155 h 168"/>
                <a:gd name="T36" fmla="*/ 82 w 186"/>
                <a:gd name="T37" fmla="*/ 167 h 168"/>
                <a:gd name="T38" fmla="*/ 84 w 186"/>
                <a:gd name="T39" fmla="*/ 167 h 168"/>
                <a:gd name="T40" fmla="*/ 105 w 186"/>
                <a:gd name="T41" fmla="*/ 160 h 168"/>
                <a:gd name="T42" fmla="*/ 110 w 186"/>
                <a:gd name="T43" fmla="*/ 147 h 168"/>
                <a:gd name="T44" fmla="*/ 98 w 186"/>
                <a:gd name="T45" fmla="*/ 128 h 168"/>
                <a:gd name="T46" fmla="*/ 114 w 186"/>
                <a:gd name="T47" fmla="*/ 118 h 168"/>
                <a:gd name="T48" fmla="*/ 128 w 186"/>
                <a:gd name="T49" fmla="*/ 109 h 168"/>
                <a:gd name="T50" fmla="*/ 142 w 186"/>
                <a:gd name="T51" fmla="*/ 91 h 168"/>
                <a:gd name="T52" fmla="*/ 154 w 186"/>
                <a:gd name="T53" fmla="*/ 80 h 168"/>
                <a:gd name="T54" fmla="*/ 162 w 186"/>
                <a:gd name="T55" fmla="*/ 63 h 168"/>
                <a:gd name="T56" fmla="*/ 150 w 186"/>
                <a:gd name="T57" fmla="*/ 47 h 168"/>
                <a:gd name="T58" fmla="*/ 154 w 186"/>
                <a:gd name="T59" fmla="*/ 30 h 168"/>
                <a:gd name="T60" fmla="*/ 182 w 186"/>
                <a:gd name="T61" fmla="*/ 29 h 168"/>
                <a:gd name="T62" fmla="*/ 177 w 186"/>
                <a:gd name="T63" fmla="*/ 17 h 16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86"/>
                <a:gd name="T97" fmla="*/ 0 h 168"/>
                <a:gd name="T98" fmla="*/ 186 w 186"/>
                <a:gd name="T99" fmla="*/ 168 h 16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86" h="168">
                  <a:moveTo>
                    <a:pt x="177" y="17"/>
                  </a:moveTo>
                  <a:cubicBezTo>
                    <a:pt x="172" y="15"/>
                    <a:pt x="172" y="10"/>
                    <a:pt x="172" y="9"/>
                  </a:cubicBezTo>
                  <a:cubicBezTo>
                    <a:pt x="172" y="7"/>
                    <a:pt x="166" y="4"/>
                    <a:pt x="161" y="0"/>
                  </a:cubicBezTo>
                  <a:cubicBezTo>
                    <a:pt x="161" y="1"/>
                    <a:pt x="159" y="1"/>
                    <a:pt x="158" y="1"/>
                  </a:cubicBezTo>
                  <a:cubicBezTo>
                    <a:pt x="157" y="1"/>
                    <a:pt x="157" y="0"/>
                    <a:pt x="156" y="0"/>
                  </a:cubicBezTo>
                  <a:cubicBezTo>
                    <a:pt x="152" y="3"/>
                    <a:pt x="147" y="4"/>
                    <a:pt x="144" y="3"/>
                  </a:cubicBezTo>
                  <a:cubicBezTo>
                    <a:pt x="141" y="2"/>
                    <a:pt x="133" y="5"/>
                    <a:pt x="129" y="8"/>
                  </a:cubicBezTo>
                  <a:cubicBezTo>
                    <a:pt x="128" y="9"/>
                    <a:pt x="126" y="9"/>
                    <a:pt x="123" y="10"/>
                  </a:cubicBezTo>
                  <a:cubicBezTo>
                    <a:pt x="123" y="10"/>
                    <a:pt x="122" y="10"/>
                    <a:pt x="122" y="11"/>
                  </a:cubicBezTo>
                  <a:cubicBezTo>
                    <a:pt x="119" y="11"/>
                    <a:pt x="118" y="14"/>
                    <a:pt x="120" y="16"/>
                  </a:cubicBezTo>
                  <a:cubicBezTo>
                    <a:pt x="122" y="19"/>
                    <a:pt x="122" y="20"/>
                    <a:pt x="122" y="23"/>
                  </a:cubicBezTo>
                  <a:cubicBezTo>
                    <a:pt x="122" y="26"/>
                    <a:pt x="118" y="28"/>
                    <a:pt x="117" y="31"/>
                  </a:cubicBezTo>
                  <a:cubicBezTo>
                    <a:pt x="115" y="34"/>
                    <a:pt x="117" y="37"/>
                    <a:pt x="116" y="40"/>
                  </a:cubicBezTo>
                  <a:cubicBezTo>
                    <a:pt x="114" y="43"/>
                    <a:pt x="104" y="38"/>
                    <a:pt x="103" y="40"/>
                  </a:cubicBezTo>
                  <a:cubicBezTo>
                    <a:pt x="102" y="41"/>
                    <a:pt x="106" y="45"/>
                    <a:pt x="107" y="47"/>
                  </a:cubicBezTo>
                  <a:cubicBezTo>
                    <a:pt x="107" y="49"/>
                    <a:pt x="103" y="51"/>
                    <a:pt x="99" y="52"/>
                  </a:cubicBezTo>
                  <a:cubicBezTo>
                    <a:pt x="95" y="52"/>
                    <a:pt x="96" y="57"/>
                    <a:pt x="95" y="64"/>
                  </a:cubicBezTo>
                  <a:cubicBezTo>
                    <a:pt x="95" y="70"/>
                    <a:pt x="91" y="71"/>
                    <a:pt x="90" y="69"/>
                  </a:cubicBezTo>
                  <a:cubicBezTo>
                    <a:pt x="89" y="66"/>
                    <a:pt x="78" y="70"/>
                    <a:pt x="78" y="73"/>
                  </a:cubicBezTo>
                  <a:cubicBezTo>
                    <a:pt x="78" y="76"/>
                    <a:pt x="74" y="75"/>
                    <a:pt x="70" y="75"/>
                  </a:cubicBezTo>
                  <a:cubicBezTo>
                    <a:pt x="66" y="74"/>
                    <a:pt x="62" y="78"/>
                    <a:pt x="61" y="80"/>
                  </a:cubicBezTo>
                  <a:cubicBezTo>
                    <a:pt x="61" y="82"/>
                    <a:pt x="63" y="90"/>
                    <a:pt x="62" y="91"/>
                  </a:cubicBezTo>
                  <a:cubicBezTo>
                    <a:pt x="62" y="93"/>
                    <a:pt x="24" y="98"/>
                    <a:pt x="17" y="97"/>
                  </a:cubicBezTo>
                  <a:cubicBezTo>
                    <a:pt x="11" y="96"/>
                    <a:pt x="5" y="95"/>
                    <a:pt x="0" y="95"/>
                  </a:cubicBezTo>
                  <a:cubicBezTo>
                    <a:pt x="2" y="97"/>
                    <a:pt x="4" y="99"/>
                    <a:pt x="5" y="101"/>
                  </a:cubicBezTo>
                  <a:cubicBezTo>
                    <a:pt x="6" y="105"/>
                    <a:pt x="11" y="109"/>
                    <a:pt x="17" y="111"/>
                  </a:cubicBezTo>
                  <a:cubicBezTo>
                    <a:pt x="22" y="113"/>
                    <a:pt x="19" y="122"/>
                    <a:pt x="22" y="123"/>
                  </a:cubicBezTo>
                  <a:cubicBezTo>
                    <a:pt x="25" y="124"/>
                    <a:pt x="28" y="131"/>
                    <a:pt x="25" y="132"/>
                  </a:cubicBezTo>
                  <a:cubicBezTo>
                    <a:pt x="21" y="132"/>
                    <a:pt x="18" y="133"/>
                    <a:pt x="14" y="135"/>
                  </a:cubicBezTo>
                  <a:cubicBezTo>
                    <a:pt x="11" y="137"/>
                    <a:pt x="7" y="141"/>
                    <a:pt x="7" y="146"/>
                  </a:cubicBezTo>
                  <a:cubicBezTo>
                    <a:pt x="7" y="147"/>
                    <a:pt x="7" y="148"/>
                    <a:pt x="7" y="149"/>
                  </a:cubicBezTo>
                  <a:cubicBezTo>
                    <a:pt x="17" y="149"/>
                    <a:pt x="27" y="149"/>
                    <a:pt x="29" y="148"/>
                  </a:cubicBezTo>
                  <a:cubicBezTo>
                    <a:pt x="30" y="146"/>
                    <a:pt x="35" y="145"/>
                    <a:pt x="37" y="146"/>
                  </a:cubicBezTo>
                  <a:cubicBezTo>
                    <a:pt x="40" y="148"/>
                    <a:pt x="51" y="149"/>
                    <a:pt x="55" y="146"/>
                  </a:cubicBezTo>
                  <a:cubicBezTo>
                    <a:pt x="61" y="143"/>
                    <a:pt x="64" y="146"/>
                    <a:pt x="64" y="149"/>
                  </a:cubicBezTo>
                  <a:cubicBezTo>
                    <a:pt x="65" y="152"/>
                    <a:pt x="67" y="153"/>
                    <a:pt x="70" y="155"/>
                  </a:cubicBezTo>
                  <a:cubicBezTo>
                    <a:pt x="72" y="157"/>
                    <a:pt x="70" y="160"/>
                    <a:pt x="72" y="163"/>
                  </a:cubicBezTo>
                  <a:cubicBezTo>
                    <a:pt x="74" y="165"/>
                    <a:pt x="77" y="165"/>
                    <a:pt x="82" y="167"/>
                  </a:cubicBezTo>
                  <a:cubicBezTo>
                    <a:pt x="82" y="167"/>
                    <a:pt x="83" y="168"/>
                    <a:pt x="83" y="168"/>
                  </a:cubicBezTo>
                  <a:cubicBezTo>
                    <a:pt x="84" y="168"/>
                    <a:pt x="84" y="168"/>
                    <a:pt x="84" y="167"/>
                  </a:cubicBezTo>
                  <a:cubicBezTo>
                    <a:pt x="87" y="164"/>
                    <a:pt x="87" y="159"/>
                    <a:pt x="94" y="160"/>
                  </a:cubicBezTo>
                  <a:cubicBezTo>
                    <a:pt x="102" y="162"/>
                    <a:pt x="101" y="159"/>
                    <a:pt x="105" y="160"/>
                  </a:cubicBezTo>
                  <a:cubicBezTo>
                    <a:pt x="109" y="161"/>
                    <a:pt x="112" y="160"/>
                    <a:pt x="114" y="158"/>
                  </a:cubicBezTo>
                  <a:cubicBezTo>
                    <a:pt x="115" y="155"/>
                    <a:pt x="112" y="150"/>
                    <a:pt x="110" y="147"/>
                  </a:cubicBezTo>
                  <a:cubicBezTo>
                    <a:pt x="107" y="145"/>
                    <a:pt x="104" y="140"/>
                    <a:pt x="105" y="136"/>
                  </a:cubicBezTo>
                  <a:cubicBezTo>
                    <a:pt x="105" y="131"/>
                    <a:pt x="98" y="131"/>
                    <a:pt x="98" y="128"/>
                  </a:cubicBezTo>
                  <a:cubicBezTo>
                    <a:pt x="98" y="124"/>
                    <a:pt x="105" y="118"/>
                    <a:pt x="106" y="117"/>
                  </a:cubicBezTo>
                  <a:cubicBezTo>
                    <a:pt x="107" y="116"/>
                    <a:pt x="113" y="121"/>
                    <a:pt x="114" y="118"/>
                  </a:cubicBezTo>
                  <a:cubicBezTo>
                    <a:pt x="116" y="115"/>
                    <a:pt x="120" y="117"/>
                    <a:pt x="122" y="117"/>
                  </a:cubicBezTo>
                  <a:cubicBezTo>
                    <a:pt x="124" y="118"/>
                    <a:pt x="128" y="113"/>
                    <a:pt x="128" y="109"/>
                  </a:cubicBezTo>
                  <a:cubicBezTo>
                    <a:pt x="129" y="105"/>
                    <a:pt x="136" y="105"/>
                    <a:pt x="138" y="103"/>
                  </a:cubicBezTo>
                  <a:cubicBezTo>
                    <a:pt x="139" y="102"/>
                    <a:pt x="141" y="93"/>
                    <a:pt x="142" y="91"/>
                  </a:cubicBezTo>
                  <a:cubicBezTo>
                    <a:pt x="143" y="89"/>
                    <a:pt x="149" y="91"/>
                    <a:pt x="149" y="86"/>
                  </a:cubicBezTo>
                  <a:cubicBezTo>
                    <a:pt x="149" y="81"/>
                    <a:pt x="151" y="80"/>
                    <a:pt x="154" y="80"/>
                  </a:cubicBezTo>
                  <a:cubicBezTo>
                    <a:pt x="157" y="79"/>
                    <a:pt x="156" y="75"/>
                    <a:pt x="156" y="71"/>
                  </a:cubicBezTo>
                  <a:cubicBezTo>
                    <a:pt x="157" y="68"/>
                    <a:pt x="159" y="64"/>
                    <a:pt x="162" y="63"/>
                  </a:cubicBezTo>
                  <a:cubicBezTo>
                    <a:pt x="166" y="62"/>
                    <a:pt x="161" y="57"/>
                    <a:pt x="157" y="58"/>
                  </a:cubicBezTo>
                  <a:cubicBezTo>
                    <a:pt x="153" y="59"/>
                    <a:pt x="150" y="47"/>
                    <a:pt x="150" y="47"/>
                  </a:cubicBezTo>
                  <a:cubicBezTo>
                    <a:pt x="150" y="47"/>
                    <a:pt x="151" y="38"/>
                    <a:pt x="148" y="36"/>
                  </a:cubicBezTo>
                  <a:cubicBezTo>
                    <a:pt x="146" y="35"/>
                    <a:pt x="149" y="30"/>
                    <a:pt x="154" y="30"/>
                  </a:cubicBezTo>
                  <a:cubicBezTo>
                    <a:pt x="159" y="30"/>
                    <a:pt x="168" y="36"/>
                    <a:pt x="171" y="33"/>
                  </a:cubicBezTo>
                  <a:cubicBezTo>
                    <a:pt x="174" y="31"/>
                    <a:pt x="180" y="30"/>
                    <a:pt x="182" y="29"/>
                  </a:cubicBezTo>
                  <a:cubicBezTo>
                    <a:pt x="183" y="28"/>
                    <a:pt x="185" y="24"/>
                    <a:pt x="186" y="22"/>
                  </a:cubicBezTo>
                  <a:cubicBezTo>
                    <a:pt x="184" y="21"/>
                    <a:pt x="181" y="19"/>
                    <a:pt x="177" y="1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75" name="Freeform 171"/>
            <p:cNvSpPr>
              <a:spLocks noEditPoints="1" noChangeArrowheads="1"/>
            </p:cNvSpPr>
            <p:nvPr/>
          </p:nvSpPr>
          <p:spPr bwMode="auto">
            <a:xfrm>
              <a:off x="5672155" y="2346328"/>
              <a:ext cx="992191" cy="360363"/>
            </a:xfrm>
            <a:custGeom>
              <a:avLst/>
              <a:gdLst>
                <a:gd name="T0" fmla="*/ 38 w 519"/>
                <a:gd name="T1" fmla="*/ 80 h 189"/>
                <a:gd name="T2" fmla="*/ 147 w 519"/>
                <a:gd name="T3" fmla="*/ 101 h 189"/>
                <a:gd name="T4" fmla="*/ 22 w 519"/>
                <a:gd name="T5" fmla="*/ 52 h 189"/>
                <a:gd name="T6" fmla="*/ 278 w 519"/>
                <a:gd name="T7" fmla="*/ 134 h 189"/>
                <a:gd name="T8" fmla="*/ 290 w 519"/>
                <a:gd name="T9" fmla="*/ 107 h 189"/>
                <a:gd name="T10" fmla="*/ 306 w 519"/>
                <a:gd name="T11" fmla="*/ 111 h 189"/>
                <a:gd name="T12" fmla="*/ 317 w 519"/>
                <a:gd name="T13" fmla="*/ 76 h 189"/>
                <a:gd name="T14" fmla="*/ 318 w 519"/>
                <a:gd name="T15" fmla="*/ 63 h 189"/>
                <a:gd name="T16" fmla="*/ 297 w 519"/>
                <a:gd name="T17" fmla="*/ 53 h 189"/>
                <a:gd name="T18" fmla="*/ 266 w 519"/>
                <a:gd name="T19" fmla="*/ 97 h 189"/>
                <a:gd name="T20" fmla="*/ 123 w 519"/>
                <a:gd name="T21" fmla="*/ 106 h 189"/>
                <a:gd name="T22" fmla="*/ 118 w 519"/>
                <a:gd name="T23" fmla="*/ 87 h 189"/>
                <a:gd name="T24" fmla="*/ 114 w 519"/>
                <a:gd name="T25" fmla="*/ 95 h 189"/>
                <a:gd name="T26" fmla="*/ 95 w 519"/>
                <a:gd name="T27" fmla="*/ 71 h 189"/>
                <a:gd name="T28" fmla="*/ 78 w 519"/>
                <a:gd name="T29" fmla="*/ 50 h 189"/>
                <a:gd name="T30" fmla="*/ 52 w 519"/>
                <a:gd name="T31" fmla="*/ 34 h 189"/>
                <a:gd name="T32" fmla="*/ 2 w 519"/>
                <a:gd name="T33" fmla="*/ 5 h 189"/>
                <a:gd name="T34" fmla="*/ 45 w 519"/>
                <a:gd name="T35" fmla="*/ 65 h 189"/>
                <a:gd name="T36" fmla="*/ 99 w 519"/>
                <a:gd name="T37" fmla="*/ 128 h 189"/>
                <a:gd name="T38" fmla="*/ 121 w 519"/>
                <a:gd name="T39" fmla="*/ 117 h 189"/>
                <a:gd name="T40" fmla="*/ 373 w 519"/>
                <a:gd name="T41" fmla="*/ 53 h 189"/>
                <a:gd name="T42" fmla="*/ 376 w 519"/>
                <a:gd name="T43" fmla="*/ 64 h 189"/>
                <a:gd name="T44" fmla="*/ 348 w 519"/>
                <a:gd name="T45" fmla="*/ 106 h 189"/>
                <a:gd name="T46" fmla="*/ 277 w 519"/>
                <a:gd name="T47" fmla="*/ 167 h 189"/>
                <a:gd name="T48" fmla="*/ 322 w 519"/>
                <a:gd name="T49" fmla="*/ 162 h 189"/>
                <a:gd name="T50" fmla="*/ 387 w 519"/>
                <a:gd name="T51" fmla="*/ 107 h 189"/>
                <a:gd name="T52" fmla="*/ 218 w 519"/>
                <a:gd name="T53" fmla="*/ 158 h 189"/>
                <a:gd name="T54" fmla="*/ 196 w 519"/>
                <a:gd name="T55" fmla="*/ 147 h 189"/>
                <a:gd name="T56" fmla="*/ 122 w 519"/>
                <a:gd name="T57" fmla="*/ 138 h 189"/>
                <a:gd name="T58" fmla="*/ 131 w 519"/>
                <a:gd name="T59" fmla="*/ 153 h 189"/>
                <a:gd name="T60" fmla="*/ 201 w 519"/>
                <a:gd name="T61" fmla="*/ 164 h 189"/>
                <a:gd name="T62" fmla="*/ 218 w 519"/>
                <a:gd name="T63" fmla="*/ 158 h 189"/>
                <a:gd name="T64" fmla="*/ 452 w 519"/>
                <a:gd name="T65" fmla="*/ 106 h 189"/>
                <a:gd name="T66" fmla="*/ 404 w 519"/>
                <a:gd name="T67" fmla="*/ 82 h 189"/>
                <a:gd name="T68" fmla="*/ 435 w 519"/>
                <a:gd name="T69" fmla="*/ 94 h 189"/>
                <a:gd name="T70" fmla="*/ 417 w 519"/>
                <a:gd name="T71" fmla="*/ 101 h 189"/>
                <a:gd name="T72" fmla="*/ 444 w 519"/>
                <a:gd name="T73" fmla="*/ 114 h 189"/>
                <a:gd name="T74" fmla="*/ 492 w 519"/>
                <a:gd name="T75" fmla="*/ 143 h 189"/>
                <a:gd name="T76" fmla="*/ 507 w 519"/>
                <a:gd name="T77" fmla="*/ 161 h 189"/>
                <a:gd name="T78" fmla="*/ 480 w 519"/>
                <a:gd name="T79" fmla="*/ 86 h 189"/>
                <a:gd name="T80" fmla="*/ 330 w 519"/>
                <a:gd name="T81" fmla="*/ 175 h 189"/>
                <a:gd name="T82" fmla="*/ 336 w 519"/>
                <a:gd name="T83" fmla="*/ 177 h 189"/>
                <a:gd name="T84" fmla="*/ 339 w 519"/>
                <a:gd name="T85" fmla="*/ 174 h 189"/>
                <a:gd name="T86" fmla="*/ 250 w 519"/>
                <a:gd name="T87" fmla="*/ 67 h 189"/>
                <a:gd name="T88" fmla="*/ 255 w 519"/>
                <a:gd name="T89" fmla="*/ 39 h 189"/>
                <a:gd name="T90" fmla="*/ 254 w 519"/>
                <a:gd name="T91" fmla="*/ 20 h 189"/>
                <a:gd name="T92" fmla="*/ 225 w 519"/>
                <a:gd name="T93" fmla="*/ 36 h 189"/>
                <a:gd name="T94" fmla="*/ 201 w 519"/>
                <a:gd name="T95" fmla="*/ 51 h 189"/>
                <a:gd name="T96" fmla="*/ 165 w 519"/>
                <a:gd name="T97" fmla="*/ 52 h 189"/>
                <a:gd name="T98" fmla="*/ 153 w 519"/>
                <a:gd name="T99" fmla="*/ 61 h 189"/>
                <a:gd name="T100" fmla="*/ 180 w 519"/>
                <a:gd name="T101" fmla="*/ 103 h 189"/>
                <a:gd name="T102" fmla="*/ 218 w 519"/>
                <a:gd name="T103" fmla="*/ 112 h 189"/>
                <a:gd name="T104" fmla="*/ 268 w 519"/>
                <a:gd name="T105" fmla="*/ 178 h 189"/>
                <a:gd name="T106" fmla="*/ 268 w 519"/>
                <a:gd name="T107" fmla="*/ 178 h 189"/>
                <a:gd name="T108" fmla="*/ 236 w 519"/>
                <a:gd name="T109" fmla="*/ 169 h 189"/>
                <a:gd name="T110" fmla="*/ 251 w 519"/>
                <a:gd name="T111" fmla="*/ 161 h 18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519"/>
                <a:gd name="T169" fmla="*/ 0 h 189"/>
                <a:gd name="T170" fmla="*/ 519 w 519"/>
                <a:gd name="T171" fmla="*/ 189 h 18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519" h="189">
                  <a:moveTo>
                    <a:pt x="38" y="80"/>
                  </a:moveTo>
                  <a:cubicBezTo>
                    <a:pt x="37" y="82"/>
                    <a:pt x="41" y="89"/>
                    <a:pt x="43" y="87"/>
                  </a:cubicBezTo>
                  <a:cubicBezTo>
                    <a:pt x="46" y="85"/>
                    <a:pt x="40" y="75"/>
                    <a:pt x="38" y="80"/>
                  </a:cubicBezTo>
                  <a:close/>
                  <a:moveTo>
                    <a:pt x="147" y="101"/>
                  </a:moveTo>
                  <a:cubicBezTo>
                    <a:pt x="147" y="98"/>
                    <a:pt x="138" y="99"/>
                    <a:pt x="141" y="103"/>
                  </a:cubicBezTo>
                  <a:cubicBezTo>
                    <a:pt x="144" y="108"/>
                    <a:pt x="147" y="104"/>
                    <a:pt x="147" y="101"/>
                  </a:cubicBezTo>
                  <a:close/>
                  <a:moveTo>
                    <a:pt x="22" y="52"/>
                  </a:moveTo>
                  <a:cubicBezTo>
                    <a:pt x="21" y="55"/>
                    <a:pt x="25" y="65"/>
                    <a:pt x="29" y="61"/>
                  </a:cubicBezTo>
                  <a:cubicBezTo>
                    <a:pt x="33" y="57"/>
                    <a:pt x="22" y="48"/>
                    <a:pt x="22" y="52"/>
                  </a:cubicBezTo>
                  <a:close/>
                  <a:moveTo>
                    <a:pt x="273" y="109"/>
                  </a:moveTo>
                  <a:cubicBezTo>
                    <a:pt x="278" y="109"/>
                    <a:pt x="278" y="116"/>
                    <a:pt x="277" y="121"/>
                  </a:cubicBezTo>
                  <a:cubicBezTo>
                    <a:pt x="276" y="125"/>
                    <a:pt x="274" y="135"/>
                    <a:pt x="278" y="134"/>
                  </a:cubicBezTo>
                  <a:cubicBezTo>
                    <a:pt x="283" y="132"/>
                    <a:pt x="287" y="125"/>
                    <a:pt x="284" y="123"/>
                  </a:cubicBezTo>
                  <a:cubicBezTo>
                    <a:pt x="281" y="120"/>
                    <a:pt x="281" y="106"/>
                    <a:pt x="282" y="102"/>
                  </a:cubicBezTo>
                  <a:cubicBezTo>
                    <a:pt x="284" y="98"/>
                    <a:pt x="293" y="101"/>
                    <a:pt x="290" y="107"/>
                  </a:cubicBezTo>
                  <a:cubicBezTo>
                    <a:pt x="287" y="112"/>
                    <a:pt x="295" y="112"/>
                    <a:pt x="295" y="118"/>
                  </a:cubicBezTo>
                  <a:cubicBezTo>
                    <a:pt x="295" y="124"/>
                    <a:pt x="300" y="121"/>
                    <a:pt x="306" y="119"/>
                  </a:cubicBezTo>
                  <a:cubicBezTo>
                    <a:pt x="311" y="118"/>
                    <a:pt x="310" y="115"/>
                    <a:pt x="306" y="111"/>
                  </a:cubicBezTo>
                  <a:cubicBezTo>
                    <a:pt x="303" y="107"/>
                    <a:pt x="309" y="101"/>
                    <a:pt x="304" y="98"/>
                  </a:cubicBezTo>
                  <a:cubicBezTo>
                    <a:pt x="299" y="94"/>
                    <a:pt x="296" y="89"/>
                    <a:pt x="300" y="88"/>
                  </a:cubicBezTo>
                  <a:cubicBezTo>
                    <a:pt x="305" y="87"/>
                    <a:pt x="319" y="79"/>
                    <a:pt x="317" y="76"/>
                  </a:cubicBezTo>
                  <a:cubicBezTo>
                    <a:pt x="316" y="73"/>
                    <a:pt x="296" y="77"/>
                    <a:pt x="294" y="83"/>
                  </a:cubicBezTo>
                  <a:cubicBezTo>
                    <a:pt x="293" y="89"/>
                    <a:pt x="279" y="82"/>
                    <a:pt x="280" y="72"/>
                  </a:cubicBezTo>
                  <a:cubicBezTo>
                    <a:pt x="282" y="61"/>
                    <a:pt x="310" y="60"/>
                    <a:pt x="318" y="63"/>
                  </a:cubicBezTo>
                  <a:cubicBezTo>
                    <a:pt x="326" y="67"/>
                    <a:pt x="334" y="57"/>
                    <a:pt x="337" y="52"/>
                  </a:cubicBezTo>
                  <a:cubicBezTo>
                    <a:pt x="340" y="46"/>
                    <a:pt x="331" y="53"/>
                    <a:pt x="325" y="56"/>
                  </a:cubicBezTo>
                  <a:cubicBezTo>
                    <a:pt x="320" y="60"/>
                    <a:pt x="305" y="56"/>
                    <a:pt x="297" y="53"/>
                  </a:cubicBezTo>
                  <a:cubicBezTo>
                    <a:pt x="289" y="51"/>
                    <a:pt x="290" y="58"/>
                    <a:pt x="283" y="59"/>
                  </a:cubicBezTo>
                  <a:cubicBezTo>
                    <a:pt x="277" y="60"/>
                    <a:pt x="278" y="74"/>
                    <a:pt x="275" y="76"/>
                  </a:cubicBezTo>
                  <a:cubicBezTo>
                    <a:pt x="272" y="77"/>
                    <a:pt x="272" y="88"/>
                    <a:pt x="266" y="97"/>
                  </a:cubicBezTo>
                  <a:cubicBezTo>
                    <a:pt x="260" y="107"/>
                    <a:pt x="268" y="108"/>
                    <a:pt x="273" y="109"/>
                  </a:cubicBezTo>
                  <a:close/>
                  <a:moveTo>
                    <a:pt x="121" y="117"/>
                  </a:moveTo>
                  <a:cubicBezTo>
                    <a:pt x="121" y="113"/>
                    <a:pt x="123" y="108"/>
                    <a:pt x="123" y="106"/>
                  </a:cubicBezTo>
                  <a:cubicBezTo>
                    <a:pt x="123" y="103"/>
                    <a:pt x="124" y="102"/>
                    <a:pt x="127" y="103"/>
                  </a:cubicBezTo>
                  <a:cubicBezTo>
                    <a:pt x="130" y="104"/>
                    <a:pt x="130" y="97"/>
                    <a:pt x="128" y="96"/>
                  </a:cubicBezTo>
                  <a:cubicBezTo>
                    <a:pt x="125" y="95"/>
                    <a:pt x="124" y="87"/>
                    <a:pt x="118" y="87"/>
                  </a:cubicBezTo>
                  <a:cubicBezTo>
                    <a:pt x="113" y="87"/>
                    <a:pt x="114" y="92"/>
                    <a:pt x="117" y="92"/>
                  </a:cubicBezTo>
                  <a:cubicBezTo>
                    <a:pt x="120" y="92"/>
                    <a:pt x="122" y="95"/>
                    <a:pt x="121" y="97"/>
                  </a:cubicBezTo>
                  <a:cubicBezTo>
                    <a:pt x="120" y="100"/>
                    <a:pt x="119" y="95"/>
                    <a:pt x="114" y="95"/>
                  </a:cubicBezTo>
                  <a:cubicBezTo>
                    <a:pt x="110" y="96"/>
                    <a:pt x="113" y="90"/>
                    <a:pt x="107" y="89"/>
                  </a:cubicBezTo>
                  <a:cubicBezTo>
                    <a:pt x="102" y="89"/>
                    <a:pt x="103" y="79"/>
                    <a:pt x="97" y="79"/>
                  </a:cubicBezTo>
                  <a:cubicBezTo>
                    <a:pt x="92" y="79"/>
                    <a:pt x="91" y="75"/>
                    <a:pt x="95" y="71"/>
                  </a:cubicBezTo>
                  <a:cubicBezTo>
                    <a:pt x="99" y="68"/>
                    <a:pt x="89" y="65"/>
                    <a:pt x="89" y="61"/>
                  </a:cubicBezTo>
                  <a:cubicBezTo>
                    <a:pt x="89" y="57"/>
                    <a:pt x="83" y="59"/>
                    <a:pt x="83" y="56"/>
                  </a:cubicBezTo>
                  <a:cubicBezTo>
                    <a:pt x="83" y="53"/>
                    <a:pt x="81" y="54"/>
                    <a:pt x="78" y="50"/>
                  </a:cubicBezTo>
                  <a:cubicBezTo>
                    <a:pt x="75" y="46"/>
                    <a:pt x="73" y="50"/>
                    <a:pt x="71" y="47"/>
                  </a:cubicBezTo>
                  <a:cubicBezTo>
                    <a:pt x="68" y="44"/>
                    <a:pt x="64" y="42"/>
                    <a:pt x="62" y="43"/>
                  </a:cubicBezTo>
                  <a:cubicBezTo>
                    <a:pt x="60" y="44"/>
                    <a:pt x="54" y="39"/>
                    <a:pt x="52" y="34"/>
                  </a:cubicBezTo>
                  <a:cubicBezTo>
                    <a:pt x="51" y="29"/>
                    <a:pt x="35" y="22"/>
                    <a:pt x="33" y="17"/>
                  </a:cubicBezTo>
                  <a:cubicBezTo>
                    <a:pt x="31" y="11"/>
                    <a:pt x="26" y="9"/>
                    <a:pt x="17" y="9"/>
                  </a:cubicBezTo>
                  <a:cubicBezTo>
                    <a:pt x="8" y="9"/>
                    <a:pt x="4" y="0"/>
                    <a:pt x="2" y="5"/>
                  </a:cubicBezTo>
                  <a:cubicBezTo>
                    <a:pt x="0" y="10"/>
                    <a:pt x="12" y="23"/>
                    <a:pt x="18" y="26"/>
                  </a:cubicBezTo>
                  <a:cubicBezTo>
                    <a:pt x="23" y="30"/>
                    <a:pt x="26" y="42"/>
                    <a:pt x="33" y="42"/>
                  </a:cubicBezTo>
                  <a:cubicBezTo>
                    <a:pt x="40" y="43"/>
                    <a:pt x="40" y="64"/>
                    <a:pt x="45" y="65"/>
                  </a:cubicBezTo>
                  <a:cubicBezTo>
                    <a:pt x="50" y="66"/>
                    <a:pt x="61" y="82"/>
                    <a:pt x="63" y="91"/>
                  </a:cubicBezTo>
                  <a:cubicBezTo>
                    <a:pt x="64" y="100"/>
                    <a:pt x="75" y="104"/>
                    <a:pt x="79" y="110"/>
                  </a:cubicBezTo>
                  <a:cubicBezTo>
                    <a:pt x="83" y="117"/>
                    <a:pt x="97" y="125"/>
                    <a:pt x="99" y="128"/>
                  </a:cubicBezTo>
                  <a:cubicBezTo>
                    <a:pt x="101" y="131"/>
                    <a:pt x="103" y="137"/>
                    <a:pt x="105" y="134"/>
                  </a:cubicBezTo>
                  <a:cubicBezTo>
                    <a:pt x="107" y="131"/>
                    <a:pt x="114" y="134"/>
                    <a:pt x="117" y="134"/>
                  </a:cubicBezTo>
                  <a:cubicBezTo>
                    <a:pt x="120" y="134"/>
                    <a:pt x="121" y="122"/>
                    <a:pt x="121" y="117"/>
                  </a:cubicBezTo>
                  <a:close/>
                  <a:moveTo>
                    <a:pt x="376" y="64"/>
                  </a:moveTo>
                  <a:cubicBezTo>
                    <a:pt x="383" y="65"/>
                    <a:pt x="380" y="60"/>
                    <a:pt x="380" y="56"/>
                  </a:cubicBezTo>
                  <a:cubicBezTo>
                    <a:pt x="380" y="51"/>
                    <a:pt x="373" y="55"/>
                    <a:pt x="373" y="53"/>
                  </a:cubicBezTo>
                  <a:cubicBezTo>
                    <a:pt x="373" y="50"/>
                    <a:pt x="371" y="41"/>
                    <a:pt x="365" y="48"/>
                  </a:cubicBezTo>
                  <a:cubicBezTo>
                    <a:pt x="360" y="56"/>
                    <a:pt x="367" y="74"/>
                    <a:pt x="371" y="73"/>
                  </a:cubicBezTo>
                  <a:cubicBezTo>
                    <a:pt x="375" y="72"/>
                    <a:pt x="368" y="63"/>
                    <a:pt x="376" y="64"/>
                  </a:cubicBezTo>
                  <a:close/>
                  <a:moveTo>
                    <a:pt x="348" y="106"/>
                  </a:moveTo>
                  <a:cubicBezTo>
                    <a:pt x="350" y="111"/>
                    <a:pt x="359" y="114"/>
                    <a:pt x="362" y="109"/>
                  </a:cubicBezTo>
                  <a:cubicBezTo>
                    <a:pt x="365" y="105"/>
                    <a:pt x="347" y="99"/>
                    <a:pt x="348" y="106"/>
                  </a:cubicBezTo>
                  <a:close/>
                  <a:moveTo>
                    <a:pt x="322" y="162"/>
                  </a:moveTo>
                  <a:cubicBezTo>
                    <a:pt x="313" y="161"/>
                    <a:pt x="307" y="167"/>
                    <a:pt x="298" y="164"/>
                  </a:cubicBezTo>
                  <a:cubicBezTo>
                    <a:pt x="289" y="161"/>
                    <a:pt x="276" y="164"/>
                    <a:pt x="277" y="167"/>
                  </a:cubicBezTo>
                  <a:cubicBezTo>
                    <a:pt x="278" y="170"/>
                    <a:pt x="286" y="170"/>
                    <a:pt x="295" y="170"/>
                  </a:cubicBezTo>
                  <a:cubicBezTo>
                    <a:pt x="304" y="171"/>
                    <a:pt x="312" y="166"/>
                    <a:pt x="318" y="165"/>
                  </a:cubicBezTo>
                  <a:cubicBezTo>
                    <a:pt x="324" y="165"/>
                    <a:pt x="331" y="163"/>
                    <a:pt x="322" y="162"/>
                  </a:cubicBezTo>
                  <a:close/>
                  <a:moveTo>
                    <a:pt x="393" y="101"/>
                  </a:moveTo>
                  <a:cubicBezTo>
                    <a:pt x="385" y="98"/>
                    <a:pt x="370" y="100"/>
                    <a:pt x="371" y="105"/>
                  </a:cubicBezTo>
                  <a:cubicBezTo>
                    <a:pt x="373" y="109"/>
                    <a:pt x="380" y="107"/>
                    <a:pt x="387" y="107"/>
                  </a:cubicBezTo>
                  <a:cubicBezTo>
                    <a:pt x="394" y="107"/>
                    <a:pt x="397" y="112"/>
                    <a:pt x="401" y="112"/>
                  </a:cubicBezTo>
                  <a:cubicBezTo>
                    <a:pt x="405" y="112"/>
                    <a:pt x="402" y="104"/>
                    <a:pt x="393" y="101"/>
                  </a:cubicBezTo>
                  <a:close/>
                  <a:moveTo>
                    <a:pt x="218" y="158"/>
                  </a:moveTo>
                  <a:cubicBezTo>
                    <a:pt x="217" y="154"/>
                    <a:pt x="204" y="158"/>
                    <a:pt x="198" y="155"/>
                  </a:cubicBezTo>
                  <a:cubicBezTo>
                    <a:pt x="192" y="153"/>
                    <a:pt x="205" y="150"/>
                    <a:pt x="209" y="148"/>
                  </a:cubicBezTo>
                  <a:cubicBezTo>
                    <a:pt x="214" y="145"/>
                    <a:pt x="207" y="144"/>
                    <a:pt x="196" y="147"/>
                  </a:cubicBezTo>
                  <a:cubicBezTo>
                    <a:pt x="185" y="151"/>
                    <a:pt x="173" y="140"/>
                    <a:pt x="173" y="145"/>
                  </a:cubicBezTo>
                  <a:cubicBezTo>
                    <a:pt x="172" y="149"/>
                    <a:pt x="153" y="143"/>
                    <a:pt x="149" y="139"/>
                  </a:cubicBezTo>
                  <a:cubicBezTo>
                    <a:pt x="144" y="136"/>
                    <a:pt x="126" y="132"/>
                    <a:pt x="122" y="138"/>
                  </a:cubicBezTo>
                  <a:cubicBezTo>
                    <a:pt x="119" y="144"/>
                    <a:pt x="116" y="139"/>
                    <a:pt x="117" y="145"/>
                  </a:cubicBezTo>
                  <a:cubicBezTo>
                    <a:pt x="118" y="149"/>
                    <a:pt x="122" y="146"/>
                    <a:pt x="125" y="146"/>
                  </a:cubicBezTo>
                  <a:cubicBezTo>
                    <a:pt x="128" y="146"/>
                    <a:pt x="127" y="152"/>
                    <a:pt x="131" y="153"/>
                  </a:cubicBezTo>
                  <a:cubicBezTo>
                    <a:pt x="136" y="153"/>
                    <a:pt x="150" y="157"/>
                    <a:pt x="151" y="154"/>
                  </a:cubicBezTo>
                  <a:cubicBezTo>
                    <a:pt x="153" y="151"/>
                    <a:pt x="166" y="154"/>
                    <a:pt x="173" y="160"/>
                  </a:cubicBezTo>
                  <a:cubicBezTo>
                    <a:pt x="179" y="165"/>
                    <a:pt x="195" y="165"/>
                    <a:pt x="201" y="164"/>
                  </a:cubicBezTo>
                  <a:cubicBezTo>
                    <a:pt x="207" y="163"/>
                    <a:pt x="213" y="168"/>
                    <a:pt x="216" y="165"/>
                  </a:cubicBezTo>
                  <a:cubicBezTo>
                    <a:pt x="218" y="162"/>
                    <a:pt x="222" y="170"/>
                    <a:pt x="229" y="165"/>
                  </a:cubicBezTo>
                  <a:cubicBezTo>
                    <a:pt x="236" y="160"/>
                    <a:pt x="218" y="162"/>
                    <a:pt x="218" y="158"/>
                  </a:cubicBezTo>
                  <a:close/>
                  <a:moveTo>
                    <a:pt x="480" y="86"/>
                  </a:moveTo>
                  <a:cubicBezTo>
                    <a:pt x="475" y="86"/>
                    <a:pt x="474" y="95"/>
                    <a:pt x="470" y="95"/>
                  </a:cubicBezTo>
                  <a:cubicBezTo>
                    <a:pt x="466" y="95"/>
                    <a:pt x="460" y="104"/>
                    <a:pt x="452" y="106"/>
                  </a:cubicBezTo>
                  <a:cubicBezTo>
                    <a:pt x="444" y="109"/>
                    <a:pt x="443" y="83"/>
                    <a:pt x="440" y="78"/>
                  </a:cubicBezTo>
                  <a:cubicBezTo>
                    <a:pt x="436" y="73"/>
                    <a:pt x="416" y="69"/>
                    <a:pt x="414" y="75"/>
                  </a:cubicBezTo>
                  <a:cubicBezTo>
                    <a:pt x="412" y="81"/>
                    <a:pt x="405" y="78"/>
                    <a:pt x="404" y="82"/>
                  </a:cubicBezTo>
                  <a:cubicBezTo>
                    <a:pt x="404" y="87"/>
                    <a:pt x="406" y="85"/>
                    <a:pt x="410" y="85"/>
                  </a:cubicBezTo>
                  <a:cubicBezTo>
                    <a:pt x="415" y="85"/>
                    <a:pt x="415" y="89"/>
                    <a:pt x="417" y="93"/>
                  </a:cubicBezTo>
                  <a:cubicBezTo>
                    <a:pt x="419" y="97"/>
                    <a:pt x="431" y="94"/>
                    <a:pt x="435" y="94"/>
                  </a:cubicBezTo>
                  <a:cubicBezTo>
                    <a:pt x="439" y="94"/>
                    <a:pt x="439" y="99"/>
                    <a:pt x="434" y="97"/>
                  </a:cubicBezTo>
                  <a:cubicBezTo>
                    <a:pt x="428" y="95"/>
                    <a:pt x="428" y="100"/>
                    <a:pt x="424" y="99"/>
                  </a:cubicBezTo>
                  <a:cubicBezTo>
                    <a:pt x="420" y="98"/>
                    <a:pt x="415" y="98"/>
                    <a:pt x="417" y="101"/>
                  </a:cubicBezTo>
                  <a:cubicBezTo>
                    <a:pt x="420" y="103"/>
                    <a:pt x="424" y="105"/>
                    <a:pt x="424" y="111"/>
                  </a:cubicBezTo>
                  <a:cubicBezTo>
                    <a:pt x="424" y="116"/>
                    <a:pt x="432" y="115"/>
                    <a:pt x="432" y="111"/>
                  </a:cubicBezTo>
                  <a:cubicBezTo>
                    <a:pt x="432" y="106"/>
                    <a:pt x="436" y="112"/>
                    <a:pt x="444" y="114"/>
                  </a:cubicBezTo>
                  <a:cubicBezTo>
                    <a:pt x="451" y="116"/>
                    <a:pt x="446" y="119"/>
                    <a:pt x="454" y="119"/>
                  </a:cubicBezTo>
                  <a:cubicBezTo>
                    <a:pt x="461" y="120"/>
                    <a:pt x="479" y="125"/>
                    <a:pt x="485" y="130"/>
                  </a:cubicBezTo>
                  <a:cubicBezTo>
                    <a:pt x="492" y="135"/>
                    <a:pt x="487" y="139"/>
                    <a:pt x="492" y="143"/>
                  </a:cubicBezTo>
                  <a:cubicBezTo>
                    <a:pt x="496" y="148"/>
                    <a:pt x="497" y="153"/>
                    <a:pt x="491" y="153"/>
                  </a:cubicBezTo>
                  <a:cubicBezTo>
                    <a:pt x="485" y="153"/>
                    <a:pt x="479" y="159"/>
                    <a:pt x="481" y="162"/>
                  </a:cubicBezTo>
                  <a:cubicBezTo>
                    <a:pt x="482" y="165"/>
                    <a:pt x="502" y="161"/>
                    <a:pt x="507" y="161"/>
                  </a:cubicBezTo>
                  <a:cubicBezTo>
                    <a:pt x="510" y="161"/>
                    <a:pt x="513" y="166"/>
                    <a:pt x="519" y="170"/>
                  </a:cubicBezTo>
                  <a:cubicBezTo>
                    <a:pt x="519" y="99"/>
                    <a:pt x="519" y="99"/>
                    <a:pt x="519" y="99"/>
                  </a:cubicBezTo>
                  <a:cubicBezTo>
                    <a:pt x="504" y="94"/>
                    <a:pt x="484" y="85"/>
                    <a:pt x="480" y="86"/>
                  </a:cubicBezTo>
                  <a:close/>
                  <a:moveTo>
                    <a:pt x="336" y="170"/>
                  </a:moveTo>
                  <a:cubicBezTo>
                    <a:pt x="335" y="171"/>
                    <a:pt x="334" y="171"/>
                    <a:pt x="332" y="172"/>
                  </a:cubicBezTo>
                  <a:cubicBezTo>
                    <a:pt x="332" y="173"/>
                    <a:pt x="331" y="174"/>
                    <a:pt x="330" y="175"/>
                  </a:cubicBezTo>
                  <a:cubicBezTo>
                    <a:pt x="329" y="176"/>
                    <a:pt x="328" y="174"/>
                    <a:pt x="327" y="173"/>
                  </a:cubicBezTo>
                  <a:cubicBezTo>
                    <a:pt x="320" y="175"/>
                    <a:pt x="317" y="183"/>
                    <a:pt x="321" y="186"/>
                  </a:cubicBezTo>
                  <a:cubicBezTo>
                    <a:pt x="326" y="188"/>
                    <a:pt x="332" y="182"/>
                    <a:pt x="336" y="177"/>
                  </a:cubicBezTo>
                  <a:cubicBezTo>
                    <a:pt x="336" y="177"/>
                    <a:pt x="337" y="176"/>
                    <a:pt x="337" y="176"/>
                  </a:cubicBezTo>
                  <a:cubicBezTo>
                    <a:pt x="337" y="175"/>
                    <a:pt x="338" y="175"/>
                    <a:pt x="338" y="174"/>
                  </a:cubicBezTo>
                  <a:cubicBezTo>
                    <a:pt x="338" y="174"/>
                    <a:pt x="339" y="174"/>
                    <a:pt x="339" y="174"/>
                  </a:cubicBezTo>
                  <a:cubicBezTo>
                    <a:pt x="338" y="172"/>
                    <a:pt x="337" y="171"/>
                    <a:pt x="336" y="170"/>
                  </a:cubicBezTo>
                  <a:close/>
                  <a:moveTo>
                    <a:pt x="243" y="84"/>
                  </a:moveTo>
                  <a:cubicBezTo>
                    <a:pt x="249" y="81"/>
                    <a:pt x="250" y="74"/>
                    <a:pt x="250" y="67"/>
                  </a:cubicBezTo>
                  <a:cubicBezTo>
                    <a:pt x="249" y="60"/>
                    <a:pt x="264" y="60"/>
                    <a:pt x="267" y="57"/>
                  </a:cubicBezTo>
                  <a:cubicBezTo>
                    <a:pt x="269" y="55"/>
                    <a:pt x="263" y="50"/>
                    <a:pt x="259" y="48"/>
                  </a:cubicBezTo>
                  <a:cubicBezTo>
                    <a:pt x="255" y="46"/>
                    <a:pt x="258" y="42"/>
                    <a:pt x="255" y="39"/>
                  </a:cubicBezTo>
                  <a:cubicBezTo>
                    <a:pt x="252" y="37"/>
                    <a:pt x="247" y="30"/>
                    <a:pt x="252" y="29"/>
                  </a:cubicBezTo>
                  <a:cubicBezTo>
                    <a:pt x="256" y="29"/>
                    <a:pt x="249" y="23"/>
                    <a:pt x="252" y="21"/>
                  </a:cubicBezTo>
                  <a:cubicBezTo>
                    <a:pt x="253" y="21"/>
                    <a:pt x="253" y="20"/>
                    <a:pt x="254" y="20"/>
                  </a:cubicBezTo>
                  <a:cubicBezTo>
                    <a:pt x="252" y="19"/>
                    <a:pt x="250" y="18"/>
                    <a:pt x="249" y="18"/>
                  </a:cubicBezTo>
                  <a:cubicBezTo>
                    <a:pt x="243" y="18"/>
                    <a:pt x="231" y="17"/>
                    <a:pt x="231" y="26"/>
                  </a:cubicBezTo>
                  <a:cubicBezTo>
                    <a:pt x="232" y="34"/>
                    <a:pt x="224" y="31"/>
                    <a:pt x="225" y="36"/>
                  </a:cubicBezTo>
                  <a:cubicBezTo>
                    <a:pt x="225" y="40"/>
                    <a:pt x="221" y="40"/>
                    <a:pt x="221" y="46"/>
                  </a:cubicBezTo>
                  <a:cubicBezTo>
                    <a:pt x="222" y="52"/>
                    <a:pt x="218" y="50"/>
                    <a:pt x="211" y="53"/>
                  </a:cubicBezTo>
                  <a:cubicBezTo>
                    <a:pt x="205" y="56"/>
                    <a:pt x="207" y="51"/>
                    <a:pt x="201" y="51"/>
                  </a:cubicBezTo>
                  <a:cubicBezTo>
                    <a:pt x="194" y="51"/>
                    <a:pt x="193" y="54"/>
                    <a:pt x="189" y="56"/>
                  </a:cubicBezTo>
                  <a:cubicBezTo>
                    <a:pt x="185" y="57"/>
                    <a:pt x="177" y="55"/>
                    <a:pt x="175" y="57"/>
                  </a:cubicBezTo>
                  <a:cubicBezTo>
                    <a:pt x="172" y="59"/>
                    <a:pt x="168" y="52"/>
                    <a:pt x="165" y="52"/>
                  </a:cubicBezTo>
                  <a:cubicBezTo>
                    <a:pt x="164" y="52"/>
                    <a:pt x="163" y="49"/>
                    <a:pt x="162" y="45"/>
                  </a:cubicBezTo>
                  <a:cubicBezTo>
                    <a:pt x="162" y="45"/>
                    <a:pt x="161" y="45"/>
                    <a:pt x="161" y="45"/>
                  </a:cubicBezTo>
                  <a:cubicBezTo>
                    <a:pt x="156" y="45"/>
                    <a:pt x="149" y="57"/>
                    <a:pt x="153" y="61"/>
                  </a:cubicBezTo>
                  <a:cubicBezTo>
                    <a:pt x="158" y="65"/>
                    <a:pt x="157" y="73"/>
                    <a:pt x="159" y="76"/>
                  </a:cubicBezTo>
                  <a:cubicBezTo>
                    <a:pt x="162" y="80"/>
                    <a:pt x="169" y="81"/>
                    <a:pt x="169" y="88"/>
                  </a:cubicBezTo>
                  <a:cubicBezTo>
                    <a:pt x="169" y="95"/>
                    <a:pt x="175" y="106"/>
                    <a:pt x="180" y="103"/>
                  </a:cubicBezTo>
                  <a:cubicBezTo>
                    <a:pt x="184" y="100"/>
                    <a:pt x="187" y="104"/>
                    <a:pt x="189" y="107"/>
                  </a:cubicBezTo>
                  <a:cubicBezTo>
                    <a:pt x="190" y="110"/>
                    <a:pt x="200" y="105"/>
                    <a:pt x="204" y="105"/>
                  </a:cubicBezTo>
                  <a:cubicBezTo>
                    <a:pt x="207" y="106"/>
                    <a:pt x="217" y="108"/>
                    <a:pt x="218" y="112"/>
                  </a:cubicBezTo>
                  <a:cubicBezTo>
                    <a:pt x="219" y="116"/>
                    <a:pt x="228" y="112"/>
                    <a:pt x="234" y="109"/>
                  </a:cubicBezTo>
                  <a:cubicBezTo>
                    <a:pt x="241" y="107"/>
                    <a:pt x="237" y="88"/>
                    <a:pt x="243" y="84"/>
                  </a:cubicBezTo>
                  <a:close/>
                  <a:moveTo>
                    <a:pt x="268" y="178"/>
                  </a:moveTo>
                  <a:cubicBezTo>
                    <a:pt x="270" y="181"/>
                    <a:pt x="276" y="181"/>
                    <a:pt x="278" y="183"/>
                  </a:cubicBezTo>
                  <a:cubicBezTo>
                    <a:pt x="280" y="185"/>
                    <a:pt x="289" y="189"/>
                    <a:pt x="289" y="183"/>
                  </a:cubicBezTo>
                  <a:cubicBezTo>
                    <a:pt x="289" y="178"/>
                    <a:pt x="266" y="174"/>
                    <a:pt x="268" y="178"/>
                  </a:cubicBezTo>
                  <a:close/>
                  <a:moveTo>
                    <a:pt x="251" y="161"/>
                  </a:moveTo>
                  <a:cubicBezTo>
                    <a:pt x="250" y="164"/>
                    <a:pt x="244" y="165"/>
                    <a:pt x="241" y="163"/>
                  </a:cubicBezTo>
                  <a:cubicBezTo>
                    <a:pt x="238" y="160"/>
                    <a:pt x="234" y="166"/>
                    <a:pt x="236" y="169"/>
                  </a:cubicBezTo>
                  <a:cubicBezTo>
                    <a:pt x="237" y="170"/>
                    <a:pt x="244" y="175"/>
                    <a:pt x="252" y="171"/>
                  </a:cubicBezTo>
                  <a:cubicBezTo>
                    <a:pt x="260" y="167"/>
                    <a:pt x="266" y="171"/>
                    <a:pt x="268" y="167"/>
                  </a:cubicBezTo>
                  <a:cubicBezTo>
                    <a:pt x="270" y="162"/>
                    <a:pt x="253" y="158"/>
                    <a:pt x="251" y="16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76" name="Freeform 172"/>
            <p:cNvSpPr>
              <a:spLocks noEditPoints="1" noChangeArrowheads="1"/>
            </p:cNvSpPr>
            <p:nvPr/>
          </p:nvSpPr>
          <p:spPr bwMode="auto">
            <a:xfrm>
              <a:off x="6297630" y="2651128"/>
              <a:ext cx="69851" cy="30163"/>
            </a:xfrm>
            <a:custGeom>
              <a:avLst/>
              <a:gdLst>
                <a:gd name="T0" fmla="*/ 3 w 37"/>
                <a:gd name="T1" fmla="*/ 12 h 16"/>
                <a:gd name="T2" fmla="*/ 0 w 37"/>
                <a:gd name="T3" fmla="*/ 13 h 16"/>
                <a:gd name="T4" fmla="*/ 3 w 37"/>
                <a:gd name="T5" fmla="*/ 15 h 16"/>
                <a:gd name="T6" fmla="*/ 5 w 37"/>
                <a:gd name="T7" fmla="*/ 12 h 16"/>
                <a:gd name="T8" fmla="*/ 4 w 37"/>
                <a:gd name="T9" fmla="*/ 12 h 16"/>
                <a:gd name="T10" fmla="*/ 3 w 37"/>
                <a:gd name="T11" fmla="*/ 12 h 16"/>
                <a:gd name="T12" fmla="*/ 19 w 37"/>
                <a:gd name="T13" fmla="*/ 3 h 16"/>
                <a:gd name="T14" fmla="*/ 10 w 37"/>
                <a:gd name="T15" fmla="*/ 9 h 16"/>
                <a:gd name="T16" fmla="*/ 9 w 37"/>
                <a:gd name="T17" fmla="*/ 10 h 16"/>
                <a:gd name="T18" fmla="*/ 12 w 37"/>
                <a:gd name="T19" fmla="*/ 14 h 16"/>
                <a:gd name="T20" fmla="*/ 36 w 37"/>
                <a:gd name="T21" fmla="*/ 3 h 16"/>
                <a:gd name="T22" fmla="*/ 19 w 37"/>
                <a:gd name="T23" fmla="*/ 3 h 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16"/>
                <a:gd name="T38" fmla="*/ 37 w 37"/>
                <a:gd name="T39" fmla="*/ 16 h 1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16">
                  <a:moveTo>
                    <a:pt x="3" y="12"/>
                  </a:moveTo>
                  <a:cubicBezTo>
                    <a:pt x="2" y="12"/>
                    <a:pt x="1" y="12"/>
                    <a:pt x="0" y="13"/>
                  </a:cubicBezTo>
                  <a:cubicBezTo>
                    <a:pt x="1" y="14"/>
                    <a:pt x="2" y="16"/>
                    <a:pt x="3" y="15"/>
                  </a:cubicBezTo>
                  <a:cubicBezTo>
                    <a:pt x="4" y="14"/>
                    <a:pt x="5" y="13"/>
                    <a:pt x="5" y="12"/>
                  </a:cubicBezTo>
                  <a:cubicBezTo>
                    <a:pt x="5" y="12"/>
                    <a:pt x="4" y="12"/>
                    <a:pt x="4" y="12"/>
                  </a:cubicBezTo>
                  <a:cubicBezTo>
                    <a:pt x="3" y="12"/>
                    <a:pt x="3" y="12"/>
                    <a:pt x="3" y="12"/>
                  </a:cubicBezTo>
                  <a:close/>
                  <a:moveTo>
                    <a:pt x="19" y="3"/>
                  </a:moveTo>
                  <a:cubicBezTo>
                    <a:pt x="15" y="3"/>
                    <a:pt x="13" y="7"/>
                    <a:pt x="10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1" y="12"/>
                    <a:pt x="12" y="14"/>
                  </a:cubicBezTo>
                  <a:cubicBezTo>
                    <a:pt x="19" y="10"/>
                    <a:pt x="35" y="5"/>
                    <a:pt x="36" y="3"/>
                  </a:cubicBezTo>
                  <a:cubicBezTo>
                    <a:pt x="37" y="0"/>
                    <a:pt x="26" y="4"/>
                    <a:pt x="19" y="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77" name="Freeform 173"/>
            <p:cNvSpPr>
              <a:spLocks noChangeArrowheads="1"/>
            </p:cNvSpPr>
            <p:nvPr/>
          </p:nvSpPr>
          <p:spPr bwMode="auto">
            <a:xfrm>
              <a:off x="3925899" y="1370013"/>
              <a:ext cx="73025" cy="39688"/>
            </a:xfrm>
            <a:custGeom>
              <a:avLst/>
              <a:gdLst>
                <a:gd name="T0" fmla="*/ 0 w 38"/>
                <a:gd name="T1" fmla="*/ 19 h 21"/>
                <a:gd name="T2" fmla="*/ 7 w 38"/>
                <a:gd name="T3" fmla="*/ 18 h 21"/>
                <a:gd name="T4" fmla="*/ 9 w 38"/>
                <a:gd name="T5" fmla="*/ 21 h 21"/>
                <a:gd name="T6" fmla="*/ 17 w 38"/>
                <a:gd name="T7" fmla="*/ 20 h 21"/>
                <a:gd name="T8" fmla="*/ 24 w 38"/>
                <a:gd name="T9" fmla="*/ 20 h 21"/>
                <a:gd name="T10" fmla="*/ 28 w 38"/>
                <a:gd name="T11" fmla="*/ 15 h 21"/>
                <a:gd name="T12" fmla="*/ 31 w 38"/>
                <a:gd name="T13" fmla="*/ 9 h 21"/>
                <a:gd name="T14" fmla="*/ 38 w 38"/>
                <a:gd name="T15" fmla="*/ 5 h 21"/>
                <a:gd name="T16" fmla="*/ 35 w 38"/>
                <a:gd name="T17" fmla="*/ 0 h 21"/>
                <a:gd name="T18" fmla="*/ 27 w 38"/>
                <a:gd name="T19" fmla="*/ 3 h 21"/>
                <a:gd name="T20" fmla="*/ 18 w 38"/>
                <a:gd name="T21" fmla="*/ 6 h 21"/>
                <a:gd name="T22" fmla="*/ 5 w 38"/>
                <a:gd name="T23" fmla="*/ 4 h 21"/>
                <a:gd name="T24" fmla="*/ 1 w 38"/>
                <a:gd name="T25" fmla="*/ 4 h 21"/>
                <a:gd name="T26" fmla="*/ 0 w 38"/>
                <a:gd name="T27" fmla="*/ 19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8"/>
                <a:gd name="T43" fmla="*/ 0 h 21"/>
                <a:gd name="T44" fmla="*/ 38 w 38"/>
                <a:gd name="T45" fmla="*/ 21 h 2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8" h="21">
                  <a:moveTo>
                    <a:pt x="0" y="19"/>
                  </a:moveTo>
                  <a:cubicBezTo>
                    <a:pt x="3" y="18"/>
                    <a:pt x="6" y="17"/>
                    <a:pt x="7" y="18"/>
                  </a:cubicBezTo>
                  <a:cubicBezTo>
                    <a:pt x="8" y="18"/>
                    <a:pt x="9" y="20"/>
                    <a:pt x="9" y="21"/>
                  </a:cubicBezTo>
                  <a:cubicBezTo>
                    <a:pt x="11" y="21"/>
                    <a:pt x="16" y="20"/>
                    <a:pt x="17" y="20"/>
                  </a:cubicBezTo>
                  <a:cubicBezTo>
                    <a:pt x="19" y="19"/>
                    <a:pt x="24" y="21"/>
                    <a:pt x="24" y="20"/>
                  </a:cubicBezTo>
                  <a:cubicBezTo>
                    <a:pt x="25" y="18"/>
                    <a:pt x="26" y="15"/>
                    <a:pt x="28" y="15"/>
                  </a:cubicBezTo>
                  <a:cubicBezTo>
                    <a:pt x="30" y="15"/>
                    <a:pt x="29" y="10"/>
                    <a:pt x="31" y="9"/>
                  </a:cubicBezTo>
                  <a:cubicBezTo>
                    <a:pt x="33" y="9"/>
                    <a:pt x="38" y="5"/>
                    <a:pt x="38" y="5"/>
                  </a:cubicBezTo>
                  <a:cubicBezTo>
                    <a:pt x="38" y="5"/>
                    <a:pt x="36" y="1"/>
                    <a:pt x="35" y="0"/>
                  </a:cubicBezTo>
                  <a:cubicBezTo>
                    <a:pt x="34" y="0"/>
                    <a:pt x="32" y="3"/>
                    <a:pt x="27" y="3"/>
                  </a:cubicBezTo>
                  <a:cubicBezTo>
                    <a:pt x="23" y="3"/>
                    <a:pt x="20" y="6"/>
                    <a:pt x="18" y="6"/>
                  </a:cubicBezTo>
                  <a:cubicBezTo>
                    <a:pt x="16" y="6"/>
                    <a:pt x="9" y="4"/>
                    <a:pt x="5" y="4"/>
                  </a:cubicBezTo>
                  <a:cubicBezTo>
                    <a:pt x="4" y="4"/>
                    <a:pt x="2" y="4"/>
                    <a:pt x="1" y="4"/>
                  </a:cubicBezTo>
                  <a:cubicBezTo>
                    <a:pt x="0" y="7"/>
                    <a:pt x="0" y="13"/>
                    <a:pt x="0" y="1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78" name="Freeform 174"/>
            <p:cNvSpPr>
              <a:spLocks noEditPoints="1" noChangeArrowheads="1"/>
            </p:cNvSpPr>
            <p:nvPr/>
          </p:nvSpPr>
          <p:spPr bwMode="auto">
            <a:xfrm>
              <a:off x="3790962" y="1365248"/>
              <a:ext cx="247651" cy="269874"/>
            </a:xfrm>
            <a:custGeom>
              <a:avLst/>
              <a:gdLst>
                <a:gd name="T0" fmla="*/ 90 w 130"/>
                <a:gd name="T1" fmla="*/ 122 h 141"/>
                <a:gd name="T2" fmla="*/ 77 w 130"/>
                <a:gd name="T3" fmla="*/ 122 h 141"/>
                <a:gd name="T4" fmla="*/ 67 w 130"/>
                <a:gd name="T5" fmla="*/ 127 h 141"/>
                <a:gd name="T6" fmla="*/ 79 w 130"/>
                <a:gd name="T7" fmla="*/ 133 h 141"/>
                <a:gd name="T8" fmla="*/ 92 w 130"/>
                <a:gd name="T9" fmla="*/ 141 h 141"/>
                <a:gd name="T10" fmla="*/ 95 w 130"/>
                <a:gd name="T11" fmla="*/ 134 h 141"/>
                <a:gd name="T12" fmla="*/ 99 w 130"/>
                <a:gd name="T13" fmla="*/ 123 h 141"/>
                <a:gd name="T14" fmla="*/ 90 w 130"/>
                <a:gd name="T15" fmla="*/ 122 h 141"/>
                <a:gd name="T16" fmla="*/ 26 w 130"/>
                <a:gd name="T17" fmla="*/ 85 h 141"/>
                <a:gd name="T18" fmla="*/ 18 w 130"/>
                <a:gd name="T19" fmla="*/ 87 h 141"/>
                <a:gd name="T20" fmla="*/ 22 w 130"/>
                <a:gd name="T21" fmla="*/ 101 h 141"/>
                <a:gd name="T22" fmla="*/ 27 w 130"/>
                <a:gd name="T23" fmla="*/ 112 h 141"/>
                <a:gd name="T24" fmla="*/ 34 w 130"/>
                <a:gd name="T25" fmla="*/ 107 h 141"/>
                <a:gd name="T26" fmla="*/ 36 w 130"/>
                <a:gd name="T27" fmla="*/ 89 h 141"/>
                <a:gd name="T28" fmla="*/ 26 w 130"/>
                <a:gd name="T29" fmla="*/ 85 h 141"/>
                <a:gd name="T30" fmla="*/ 108 w 130"/>
                <a:gd name="T31" fmla="*/ 79 h 141"/>
                <a:gd name="T32" fmla="*/ 99 w 130"/>
                <a:gd name="T33" fmla="*/ 73 h 141"/>
                <a:gd name="T34" fmla="*/ 82 w 130"/>
                <a:gd name="T35" fmla="*/ 55 h 141"/>
                <a:gd name="T36" fmla="*/ 66 w 130"/>
                <a:gd name="T37" fmla="*/ 38 h 141"/>
                <a:gd name="T38" fmla="*/ 66 w 130"/>
                <a:gd name="T39" fmla="*/ 27 h 141"/>
                <a:gd name="T40" fmla="*/ 71 w 130"/>
                <a:gd name="T41" fmla="*/ 21 h 141"/>
                <a:gd name="T42" fmla="*/ 72 w 130"/>
                <a:gd name="T43" fmla="*/ 6 h 141"/>
                <a:gd name="T44" fmla="*/ 66 w 130"/>
                <a:gd name="T45" fmla="*/ 5 h 141"/>
                <a:gd name="T46" fmla="*/ 64 w 130"/>
                <a:gd name="T47" fmla="*/ 0 h 141"/>
                <a:gd name="T48" fmla="*/ 55 w 130"/>
                <a:gd name="T49" fmla="*/ 1 h 141"/>
                <a:gd name="T50" fmla="*/ 48 w 130"/>
                <a:gd name="T51" fmla="*/ 3 h 141"/>
                <a:gd name="T52" fmla="*/ 46 w 130"/>
                <a:gd name="T53" fmla="*/ 2 h 141"/>
                <a:gd name="T54" fmla="*/ 44 w 130"/>
                <a:gd name="T55" fmla="*/ 5 h 141"/>
                <a:gd name="T56" fmla="*/ 42 w 130"/>
                <a:gd name="T57" fmla="*/ 7 h 141"/>
                <a:gd name="T58" fmla="*/ 39 w 130"/>
                <a:gd name="T59" fmla="*/ 9 h 141"/>
                <a:gd name="T60" fmla="*/ 34 w 130"/>
                <a:gd name="T61" fmla="*/ 10 h 141"/>
                <a:gd name="T62" fmla="*/ 30 w 130"/>
                <a:gd name="T63" fmla="*/ 12 h 141"/>
                <a:gd name="T64" fmla="*/ 27 w 130"/>
                <a:gd name="T65" fmla="*/ 16 h 141"/>
                <a:gd name="T66" fmla="*/ 20 w 130"/>
                <a:gd name="T67" fmla="*/ 9 h 141"/>
                <a:gd name="T68" fmla="*/ 15 w 130"/>
                <a:gd name="T69" fmla="*/ 17 h 141"/>
                <a:gd name="T70" fmla="*/ 5 w 130"/>
                <a:gd name="T71" fmla="*/ 17 h 141"/>
                <a:gd name="T72" fmla="*/ 6 w 130"/>
                <a:gd name="T73" fmla="*/ 23 h 141"/>
                <a:gd name="T74" fmla="*/ 4 w 130"/>
                <a:gd name="T75" fmla="*/ 27 h 141"/>
                <a:gd name="T76" fmla="*/ 2 w 130"/>
                <a:gd name="T77" fmla="*/ 30 h 141"/>
                <a:gd name="T78" fmla="*/ 5 w 130"/>
                <a:gd name="T79" fmla="*/ 36 h 141"/>
                <a:gd name="T80" fmla="*/ 8 w 130"/>
                <a:gd name="T81" fmla="*/ 41 h 141"/>
                <a:gd name="T82" fmla="*/ 13 w 130"/>
                <a:gd name="T83" fmla="*/ 43 h 141"/>
                <a:gd name="T84" fmla="*/ 12 w 130"/>
                <a:gd name="T85" fmla="*/ 47 h 141"/>
                <a:gd name="T86" fmla="*/ 17 w 130"/>
                <a:gd name="T87" fmla="*/ 45 h 141"/>
                <a:gd name="T88" fmla="*/ 25 w 130"/>
                <a:gd name="T89" fmla="*/ 38 h 141"/>
                <a:gd name="T90" fmla="*/ 41 w 130"/>
                <a:gd name="T91" fmla="*/ 45 h 141"/>
                <a:gd name="T92" fmla="*/ 44 w 130"/>
                <a:gd name="T93" fmla="*/ 52 h 141"/>
                <a:gd name="T94" fmla="*/ 55 w 130"/>
                <a:gd name="T95" fmla="*/ 65 h 141"/>
                <a:gd name="T96" fmla="*/ 70 w 130"/>
                <a:gd name="T97" fmla="*/ 79 h 141"/>
                <a:gd name="T98" fmla="*/ 81 w 130"/>
                <a:gd name="T99" fmla="*/ 83 h 141"/>
                <a:gd name="T100" fmla="*/ 91 w 130"/>
                <a:gd name="T101" fmla="*/ 90 h 141"/>
                <a:gd name="T102" fmla="*/ 99 w 130"/>
                <a:gd name="T103" fmla="*/ 96 h 141"/>
                <a:gd name="T104" fmla="*/ 103 w 130"/>
                <a:gd name="T105" fmla="*/ 103 h 141"/>
                <a:gd name="T106" fmla="*/ 103 w 130"/>
                <a:gd name="T107" fmla="*/ 115 h 141"/>
                <a:gd name="T108" fmla="*/ 104 w 130"/>
                <a:gd name="T109" fmla="*/ 124 h 141"/>
                <a:gd name="T110" fmla="*/ 109 w 130"/>
                <a:gd name="T111" fmla="*/ 115 h 141"/>
                <a:gd name="T112" fmla="*/ 116 w 130"/>
                <a:gd name="T113" fmla="*/ 108 h 141"/>
                <a:gd name="T114" fmla="*/ 111 w 130"/>
                <a:gd name="T115" fmla="*/ 99 h 141"/>
                <a:gd name="T116" fmla="*/ 121 w 130"/>
                <a:gd name="T117" fmla="*/ 95 h 141"/>
                <a:gd name="T118" fmla="*/ 130 w 130"/>
                <a:gd name="T119" fmla="*/ 95 h 141"/>
                <a:gd name="T120" fmla="*/ 108 w 130"/>
                <a:gd name="T121" fmla="*/ 79 h 1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0"/>
                <a:gd name="T184" fmla="*/ 0 h 141"/>
                <a:gd name="T185" fmla="*/ 130 w 130"/>
                <a:gd name="T186" fmla="*/ 141 h 1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0" h="141">
                  <a:moveTo>
                    <a:pt x="90" y="122"/>
                  </a:moveTo>
                  <a:cubicBezTo>
                    <a:pt x="84" y="124"/>
                    <a:pt x="81" y="124"/>
                    <a:pt x="77" y="122"/>
                  </a:cubicBezTo>
                  <a:cubicBezTo>
                    <a:pt x="73" y="120"/>
                    <a:pt x="66" y="124"/>
                    <a:pt x="67" y="127"/>
                  </a:cubicBezTo>
                  <a:cubicBezTo>
                    <a:pt x="68" y="129"/>
                    <a:pt x="71" y="131"/>
                    <a:pt x="79" y="133"/>
                  </a:cubicBezTo>
                  <a:cubicBezTo>
                    <a:pt x="87" y="135"/>
                    <a:pt x="88" y="141"/>
                    <a:pt x="92" y="141"/>
                  </a:cubicBezTo>
                  <a:cubicBezTo>
                    <a:pt x="95" y="141"/>
                    <a:pt x="96" y="138"/>
                    <a:pt x="95" y="134"/>
                  </a:cubicBezTo>
                  <a:cubicBezTo>
                    <a:pt x="94" y="129"/>
                    <a:pt x="99" y="124"/>
                    <a:pt x="99" y="123"/>
                  </a:cubicBezTo>
                  <a:cubicBezTo>
                    <a:pt x="100" y="122"/>
                    <a:pt x="97" y="121"/>
                    <a:pt x="90" y="122"/>
                  </a:cubicBezTo>
                  <a:close/>
                  <a:moveTo>
                    <a:pt x="26" y="85"/>
                  </a:moveTo>
                  <a:cubicBezTo>
                    <a:pt x="22" y="88"/>
                    <a:pt x="19" y="84"/>
                    <a:pt x="18" y="87"/>
                  </a:cubicBezTo>
                  <a:cubicBezTo>
                    <a:pt x="16" y="90"/>
                    <a:pt x="23" y="95"/>
                    <a:pt x="22" y="101"/>
                  </a:cubicBezTo>
                  <a:cubicBezTo>
                    <a:pt x="20" y="108"/>
                    <a:pt x="23" y="116"/>
                    <a:pt x="27" y="112"/>
                  </a:cubicBezTo>
                  <a:cubicBezTo>
                    <a:pt x="30" y="108"/>
                    <a:pt x="32" y="110"/>
                    <a:pt x="34" y="107"/>
                  </a:cubicBezTo>
                  <a:cubicBezTo>
                    <a:pt x="37" y="104"/>
                    <a:pt x="35" y="94"/>
                    <a:pt x="36" y="89"/>
                  </a:cubicBezTo>
                  <a:cubicBezTo>
                    <a:pt x="38" y="84"/>
                    <a:pt x="30" y="81"/>
                    <a:pt x="26" y="85"/>
                  </a:cubicBezTo>
                  <a:close/>
                  <a:moveTo>
                    <a:pt x="108" y="79"/>
                  </a:moveTo>
                  <a:cubicBezTo>
                    <a:pt x="103" y="77"/>
                    <a:pt x="106" y="72"/>
                    <a:pt x="99" y="73"/>
                  </a:cubicBezTo>
                  <a:cubicBezTo>
                    <a:pt x="92" y="73"/>
                    <a:pt x="84" y="64"/>
                    <a:pt x="82" y="55"/>
                  </a:cubicBezTo>
                  <a:cubicBezTo>
                    <a:pt x="79" y="45"/>
                    <a:pt x="69" y="44"/>
                    <a:pt x="66" y="38"/>
                  </a:cubicBezTo>
                  <a:cubicBezTo>
                    <a:pt x="63" y="33"/>
                    <a:pt x="68" y="32"/>
                    <a:pt x="66" y="27"/>
                  </a:cubicBezTo>
                  <a:cubicBezTo>
                    <a:pt x="65" y="24"/>
                    <a:pt x="68" y="22"/>
                    <a:pt x="71" y="21"/>
                  </a:cubicBezTo>
                  <a:cubicBezTo>
                    <a:pt x="71" y="15"/>
                    <a:pt x="71" y="9"/>
                    <a:pt x="72" y="6"/>
                  </a:cubicBezTo>
                  <a:cubicBezTo>
                    <a:pt x="69" y="5"/>
                    <a:pt x="67" y="5"/>
                    <a:pt x="66" y="5"/>
                  </a:cubicBezTo>
                  <a:cubicBezTo>
                    <a:pt x="65" y="4"/>
                    <a:pt x="64" y="0"/>
                    <a:pt x="64" y="0"/>
                  </a:cubicBezTo>
                  <a:cubicBezTo>
                    <a:pt x="63" y="0"/>
                    <a:pt x="56" y="0"/>
                    <a:pt x="55" y="1"/>
                  </a:cubicBezTo>
                  <a:cubicBezTo>
                    <a:pt x="53" y="2"/>
                    <a:pt x="50" y="5"/>
                    <a:pt x="48" y="3"/>
                  </a:cubicBezTo>
                  <a:cubicBezTo>
                    <a:pt x="47" y="3"/>
                    <a:pt x="47" y="3"/>
                    <a:pt x="46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7"/>
                    <a:pt x="42" y="7"/>
                  </a:cubicBezTo>
                  <a:cubicBezTo>
                    <a:pt x="41" y="7"/>
                    <a:pt x="39" y="6"/>
                    <a:pt x="39" y="9"/>
                  </a:cubicBezTo>
                  <a:cubicBezTo>
                    <a:pt x="39" y="11"/>
                    <a:pt x="35" y="10"/>
                    <a:pt x="34" y="10"/>
                  </a:cubicBezTo>
                  <a:cubicBezTo>
                    <a:pt x="32" y="10"/>
                    <a:pt x="30" y="10"/>
                    <a:pt x="30" y="12"/>
                  </a:cubicBezTo>
                  <a:cubicBezTo>
                    <a:pt x="30" y="14"/>
                    <a:pt x="29" y="19"/>
                    <a:pt x="27" y="16"/>
                  </a:cubicBezTo>
                  <a:cubicBezTo>
                    <a:pt x="24" y="14"/>
                    <a:pt x="21" y="8"/>
                    <a:pt x="20" y="9"/>
                  </a:cubicBezTo>
                  <a:cubicBezTo>
                    <a:pt x="19" y="9"/>
                    <a:pt x="17" y="17"/>
                    <a:pt x="15" y="17"/>
                  </a:cubicBezTo>
                  <a:cubicBezTo>
                    <a:pt x="13" y="17"/>
                    <a:pt x="8" y="17"/>
                    <a:pt x="5" y="17"/>
                  </a:cubicBezTo>
                  <a:cubicBezTo>
                    <a:pt x="4" y="20"/>
                    <a:pt x="5" y="22"/>
                    <a:pt x="6" y="23"/>
                  </a:cubicBezTo>
                  <a:cubicBezTo>
                    <a:pt x="8" y="23"/>
                    <a:pt x="6" y="26"/>
                    <a:pt x="4" y="27"/>
                  </a:cubicBezTo>
                  <a:cubicBezTo>
                    <a:pt x="3" y="28"/>
                    <a:pt x="0" y="27"/>
                    <a:pt x="2" y="30"/>
                  </a:cubicBezTo>
                  <a:cubicBezTo>
                    <a:pt x="4" y="33"/>
                    <a:pt x="7" y="33"/>
                    <a:pt x="5" y="36"/>
                  </a:cubicBezTo>
                  <a:cubicBezTo>
                    <a:pt x="3" y="38"/>
                    <a:pt x="5" y="41"/>
                    <a:pt x="8" y="41"/>
                  </a:cubicBezTo>
                  <a:cubicBezTo>
                    <a:pt x="10" y="41"/>
                    <a:pt x="14" y="41"/>
                    <a:pt x="13" y="43"/>
                  </a:cubicBezTo>
                  <a:cubicBezTo>
                    <a:pt x="12" y="44"/>
                    <a:pt x="12" y="45"/>
                    <a:pt x="12" y="47"/>
                  </a:cubicBezTo>
                  <a:cubicBezTo>
                    <a:pt x="14" y="46"/>
                    <a:pt x="15" y="46"/>
                    <a:pt x="17" y="45"/>
                  </a:cubicBezTo>
                  <a:cubicBezTo>
                    <a:pt x="21" y="43"/>
                    <a:pt x="19" y="40"/>
                    <a:pt x="25" y="38"/>
                  </a:cubicBezTo>
                  <a:cubicBezTo>
                    <a:pt x="31" y="37"/>
                    <a:pt x="38" y="42"/>
                    <a:pt x="41" y="45"/>
                  </a:cubicBezTo>
                  <a:cubicBezTo>
                    <a:pt x="43" y="49"/>
                    <a:pt x="44" y="49"/>
                    <a:pt x="44" y="52"/>
                  </a:cubicBezTo>
                  <a:cubicBezTo>
                    <a:pt x="45" y="55"/>
                    <a:pt x="47" y="60"/>
                    <a:pt x="55" y="65"/>
                  </a:cubicBezTo>
                  <a:cubicBezTo>
                    <a:pt x="63" y="71"/>
                    <a:pt x="66" y="76"/>
                    <a:pt x="70" y="79"/>
                  </a:cubicBezTo>
                  <a:cubicBezTo>
                    <a:pt x="74" y="81"/>
                    <a:pt x="79" y="80"/>
                    <a:pt x="81" y="83"/>
                  </a:cubicBezTo>
                  <a:cubicBezTo>
                    <a:pt x="84" y="86"/>
                    <a:pt x="87" y="88"/>
                    <a:pt x="91" y="90"/>
                  </a:cubicBezTo>
                  <a:cubicBezTo>
                    <a:pt x="95" y="92"/>
                    <a:pt x="95" y="96"/>
                    <a:pt x="99" y="96"/>
                  </a:cubicBezTo>
                  <a:cubicBezTo>
                    <a:pt x="103" y="97"/>
                    <a:pt x="100" y="100"/>
                    <a:pt x="103" y="103"/>
                  </a:cubicBezTo>
                  <a:cubicBezTo>
                    <a:pt x="105" y="106"/>
                    <a:pt x="106" y="112"/>
                    <a:pt x="103" y="115"/>
                  </a:cubicBezTo>
                  <a:cubicBezTo>
                    <a:pt x="101" y="119"/>
                    <a:pt x="102" y="124"/>
                    <a:pt x="104" y="124"/>
                  </a:cubicBezTo>
                  <a:cubicBezTo>
                    <a:pt x="105" y="124"/>
                    <a:pt x="109" y="118"/>
                    <a:pt x="109" y="115"/>
                  </a:cubicBezTo>
                  <a:cubicBezTo>
                    <a:pt x="110" y="112"/>
                    <a:pt x="113" y="112"/>
                    <a:pt x="116" y="108"/>
                  </a:cubicBezTo>
                  <a:cubicBezTo>
                    <a:pt x="118" y="105"/>
                    <a:pt x="112" y="104"/>
                    <a:pt x="111" y="99"/>
                  </a:cubicBezTo>
                  <a:cubicBezTo>
                    <a:pt x="109" y="95"/>
                    <a:pt x="116" y="91"/>
                    <a:pt x="121" y="95"/>
                  </a:cubicBezTo>
                  <a:cubicBezTo>
                    <a:pt x="127" y="98"/>
                    <a:pt x="130" y="101"/>
                    <a:pt x="130" y="95"/>
                  </a:cubicBezTo>
                  <a:cubicBezTo>
                    <a:pt x="130" y="89"/>
                    <a:pt x="112" y="82"/>
                    <a:pt x="108" y="7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79" name="Freeform 175"/>
            <p:cNvSpPr>
              <a:spLocks noChangeArrowheads="1"/>
            </p:cNvSpPr>
            <p:nvPr/>
          </p:nvSpPr>
          <p:spPr bwMode="auto">
            <a:xfrm>
              <a:off x="4038596" y="1465261"/>
              <a:ext cx="26988" cy="33338"/>
            </a:xfrm>
            <a:custGeom>
              <a:avLst/>
              <a:gdLst>
                <a:gd name="T0" fmla="*/ 5 w 14"/>
                <a:gd name="T1" fmla="*/ 0 h 18"/>
                <a:gd name="T2" fmla="*/ 1 w 14"/>
                <a:gd name="T3" fmla="*/ 8 h 18"/>
                <a:gd name="T4" fmla="*/ 0 w 14"/>
                <a:gd name="T5" fmla="*/ 12 h 18"/>
                <a:gd name="T6" fmla="*/ 8 w 14"/>
                <a:gd name="T7" fmla="*/ 18 h 18"/>
                <a:gd name="T8" fmla="*/ 9 w 14"/>
                <a:gd name="T9" fmla="*/ 18 h 18"/>
                <a:gd name="T10" fmla="*/ 14 w 14"/>
                <a:gd name="T11" fmla="*/ 10 h 18"/>
                <a:gd name="T12" fmla="*/ 5 w 14"/>
                <a:gd name="T13" fmla="*/ 0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8"/>
                <a:gd name="T23" fmla="*/ 14 w 14"/>
                <a:gd name="T24" fmla="*/ 18 h 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8">
                  <a:moveTo>
                    <a:pt x="5" y="0"/>
                  </a:moveTo>
                  <a:cubicBezTo>
                    <a:pt x="3" y="3"/>
                    <a:pt x="0" y="7"/>
                    <a:pt x="1" y="8"/>
                  </a:cubicBezTo>
                  <a:cubicBezTo>
                    <a:pt x="1" y="9"/>
                    <a:pt x="0" y="10"/>
                    <a:pt x="0" y="12"/>
                  </a:cubicBezTo>
                  <a:cubicBezTo>
                    <a:pt x="3" y="14"/>
                    <a:pt x="6" y="16"/>
                    <a:pt x="8" y="18"/>
                  </a:cubicBezTo>
                  <a:cubicBezTo>
                    <a:pt x="8" y="18"/>
                    <a:pt x="8" y="18"/>
                    <a:pt x="9" y="18"/>
                  </a:cubicBezTo>
                  <a:cubicBezTo>
                    <a:pt x="9" y="14"/>
                    <a:pt x="12" y="10"/>
                    <a:pt x="14" y="10"/>
                  </a:cubicBezTo>
                  <a:cubicBezTo>
                    <a:pt x="11" y="7"/>
                    <a:pt x="7" y="2"/>
                    <a:pt x="5" y="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80" name="Freeform 176"/>
            <p:cNvSpPr>
              <a:spLocks noChangeArrowheads="1"/>
            </p:cNvSpPr>
            <p:nvPr/>
          </p:nvSpPr>
          <p:spPr bwMode="auto">
            <a:xfrm>
              <a:off x="4044950" y="1389062"/>
              <a:ext cx="90488" cy="106363"/>
            </a:xfrm>
            <a:custGeom>
              <a:avLst/>
              <a:gdLst>
                <a:gd name="T0" fmla="*/ 41 w 47"/>
                <a:gd name="T1" fmla="*/ 37 h 56"/>
                <a:gd name="T2" fmla="*/ 41 w 47"/>
                <a:gd name="T3" fmla="*/ 29 h 56"/>
                <a:gd name="T4" fmla="*/ 42 w 47"/>
                <a:gd name="T5" fmla="*/ 23 h 56"/>
                <a:gd name="T6" fmla="*/ 29 w 47"/>
                <a:gd name="T7" fmla="*/ 20 h 56"/>
                <a:gd name="T8" fmla="*/ 28 w 47"/>
                <a:gd name="T9" fmla="*/ 13 h 56"/>
                <a:gd name="T10" fmla="*/ 24 w 47"/>
                <a:gd name="T11" fmla="*/ 9 h 56"/>
                <a:gd name="T12" fmla="*/ 20 w 47"/>
                <a:gd name="T13" fmla="*/ 2 h 56"/>
                <a:gd name="T14" fmla="*/ 20 w 47"/>
                <a:gd name="T15" fmla="*/ 2 h 56"/>
                <a:gd name="T16" fmla="*/ 17 w 47"/>
                <a:gd name="T17" fmla="*/ 1 h 56"/>
                <a:gd name="T18" fmla="*/ 12 w 47"/>
                <a:gd name="T19" fmla="*/ 0 h 56"/>
                <a:gd name="T20" fmla="*/ 0 w 47"/>
                <a:gd name="T21" fmla="*/ 3 h 56"/>
                <a:gd name="T22" fmla="*/ 3 w 47"/>
                <a:gd name="T23" fmla="*/ 10 h 56"/>
                <a:gd name="T24" fmla="*/ 7 w 47"/>
                <a:gd name="T25" fmla="*/ 18 h 56"/>
                <a:gd name="T26" fmla="*/ 6 w 47"/>
                <a:gd name="T27" fmla="*/ 36 h 56"/>
                <a:gd name="T28" fmla="*/ 2 w 47"/>
                <a:gd name="T29" fmla="*/ 40 h 56"/>
                <a:gd name="T30" fmla="*/ 11 w 47"/>
                <a:gd name="T31" fmla="*/ 50 h 56"/>
                <a:gd name="T32" fmla="*/ 11 w 47"/>
                <a:gd name="T33" fmla="*/ 50 h 56"/>
                <a:gd name="T34" fmla="*/ 21 w 47"/>
                <a:gd name="T35" fmla="*/ 56 h 56"/>
                <a:gd name="T36" fmla="*/ 41 w 47"/>
                <a:gd name="T37" fmla="*/ 52 h 56"/>
                <a:gd name="T38" fmla="*/ 41 w 47"/>
                <a:gd name="T39" fmla="*/ 49 h 56"/>
                <a:gd name="T40" fmla="*/ 45 w 47"/>
                <a:gd name="T41" fmla="*/ 44 h 56"/>
                <a:gd name="T42" fmla="*/ 41 w 47"/>
                <a:gd name="T43" fmla="*/ 37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7"/>
                <a:gd name="T67" fmla="*/ 0 h 56"/>
                <a:gd name="T68" fmla="*/ 47 w 47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7" h="56">
                  <a:moveTo>
                    <a:pt x="41" y="37"/>
                  </a:moveTo>
                  <a:cubicBezTo>
                    <a:pt x="39" y="35"/>
                    <a:pt x="39" y="31"/>
                    <a:pt x="41" y="29"/>
                  </a:cubicBezTo>
                  <a:cubicBezTo>
                    <a:pt x="44" y="28"/>
                    <a:pt x="42" y="26"/>
                    <a:pt x="42" y="23"/>
                  </a:cubicBezTo>
                  <a:cubicBezTo>
                    <a:pt x="42" y="21"/>
                    <a:pt x="31" y="20"/>
                    <a:pt x="29" y="20"/>
                  </a:cubicBezTo>
                  <a:cubicBezTo>
                    <a:pt x="27" y="19"/>
                    <a:pt x="30" y="13"/>
                    <a:pt x="28" y="13"/>
                  </a:cubicBezTo>
                  <a:cubicBezTo>
                    <a:pt x="25" y="13"/>
                    <a:pt x="24" y="11"/>
                    <a:pt x="24" y="9"/>
                  </a:cubicBezTo>
                  <a:cubicBezTo>
                    <a:pt x="24" y="7"/>
                    <a:pt x="20" y="3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9" y="1"/>
                    <a:pt x="17" y="1"/>
                    <a:pt x="17" y="1"/>
                  </a:cubicBezTo>
                  <a:cubicBezTo>
                    <a:pt x="15" y="1"/>
                    <a:pt x="12" y="0"/>
                    <a:pt x="12" y="0"/>
                  </a:cubicBezTo>
                  <a:cubicBezTo>
                    <a:pt x="12" y="0"/>
                    <a:pt x="5" y="2"/>
                    <a:pt x="0" y="3"/>
                  </a:cubicBezTo>
                  <a:cubicBezTo>
                    <a:pt x="1" y="6"/>
                    <a:pt x="2" y="9"/>
                    <a:pt x="3" y="10"/>
                  </a:cubicBezTo>
                  <a:cubicBezTo>
                    <a:pt x="7" y="11"/>
                    <a:pt x="6" y="15"/>
                    <a:pt x="7" y="18"/>
                  </a:cubicBezTo>
                  <a:cubicBezTo>
                    <a:pt x="8" y="21"/>
                    <a:pt x="8" y="36"/>
                    <a:pt x="6" y="36"/>
                  </a:cubicBezTo>
                  <a:cubicBezTo>
                    <a:pt x="5" y="36"/>
                    <a:pt x="4" y="37"/>
                    <a:pt x="2" y="40"/>
                  </a:cubicBezTo>
                  <a:cubicBezTo>
                    <a:pt x="4" y="42"/>
                    <a:pt x="8" y="47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3" y="50"/>
                    <a:pt x="21" y="56"/>
                    <a:pt x="21" y="56"/>
                  </a:cubicBezTo>
                  <a:cubicBezTo>
                    <a:pt x="21" y="56"/>
                    <a:pt x="33" y="53"/>
                    <a:pt x="41" y="52"/>
                  </a:cubicBezTo>
                  <a:cubicBezTo>
                    <a:pt x="41" y="51"/>
                    <a:pt x="41" y="50"/>
                    <a:pt x="41" y="49"/>
                  </a:cubicBezTo>
                  <a:cubicBezTo>
                    <a:pt x="41" y="47"/>
                    <a:pt x="43" y="44"/>
                    <a:pt x="45" y="44"/>
                  </a:cubicBezTo>
                  <a:cubicBezTo>
                    <a:pt x="47" y="44"/>
                    <a:pt x="44" y="39"/>
                    <a:pt x="41" y="3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67665" y="1236980"/>
            <a:ext cx="4734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+mn-ea"/>
              </a:rPr>
              <a:t>回测交易逻辑</a:t>
            </a:r>
            <a:endParaRPr lang="zh-CN" altLang="en-US" sz="2400" b="1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7665" y="1815465"/>
            <a:ext cx="1141920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  <a:cs typeface="+mn-ea"/>
              </a:rPr>
              <a:t>1</a:t>
            </a:r>
            <a:r>
              <a:rPr lang="zh-CN" altLang="en-US" dirty="0">
                <a:latin typeface="+mn-ea"/>
                <a:cs typeface="+mn-ea"/>
              </a:rPr>
              <a:t>）日频交易，使用沪深</a:t>
            </a:r>
            <a:r>
              <a:rPr lang="en-US" altLang="zh-CN" dirty="0">
                <a:latin typeface="+mn-ea"/>
                <a:cs typeface="+mn-ea"/>
              </a:rPr>
              <a:t>300</a:t>
            </a:r>
            <a:r>
              <a:rPr lang="zh-CN" altLang="en-US" dirty="0">
                <a:latin typeface="+mn-ea"/>
                <a:cs typeface="+mn-ea"/>
              </a:rPr>
              <a:t>和中证</a:t>
            </a:r>
            <a:r>
              <a:rPr lang="en-US" altLang="zh-CN" dirty="0">
                <a:latin typeface="+mn-ea"/>
                <a:cs typeface="+mn-ea"/>
              </a:rPr>
              <a:t>1000</a:t>
            </a:r>
            <a:r>
              <a:rPr lang="zh-CN" altLang="en-US" dirty="0">
                <a:latin typeface="+mn-ea"/>
                <a:cs typeface="+mn-ea"/>
              </a:rPr>
              <a:t>现货数据计算因子值，对期货进行交易</a:t>
            </a:r>
            <a:endParaRPr lang="en-US" altLang="zh-CN" dirty="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  <a:cs typeface="+mn-ea"/>
              </a:rPr>
              <a:t>2</a:t>
            </a:r>
            <a:r>
              <a:rPr lang="zh-CN" altLang="en-US" dirty="0">
                <a:latin typeface="+mn-ea"/>
                <a:cs typeface="+mn-ea"/>
              </a:rPr>
              <a:t>）根据</a:t>
            </a:r>
            <a:r>
              <a:rPr lang="en-US" altLang="zh-CN" dirty="0">
                <a:latin typeface="+mn-ea"/>
                <a:cs typeface="+mn-ea"/>
              </a:rPr>
              <a:t>T-1</a:t>
            </a:r>
            <a:r>
              <a:rPr lang="zh-CN" altLang="en-US" dirty="0">
                <a:latin typeface="+mn-ea"/>
                <a:cs typeface="+mn-ea"/>
              </a:rPr>
              <a:t>日的因子值，</a:t>
            </a:r>
            <a:r>
              <a:rPr lang="zh-CN" altLang="en-US" dirty="0">
                <a:solidFill>
                  <a:srgbClr val="FF0000"/>
                </a:solidFill>
                <a:latin typeface="+mn-ea"/>
                <a:cs typeface="+mn-ea"/>
              </a:rPr>
              <a:t>在</a:t>
            </a:r>
            <a:r>
              <a:rPr lang="en-US" altLang="zh-CN" dirty="0">
                <a:solidFill>
                  <a:srgbClr val="FF0000"/>
                </a:solidFill>
                <a:latin typeface="+mn-ea"/>
                <a:cs typeface="+mn-ea"/>
              </a:rPr>
              <a:t>T</a:t>
            </a:r>
            <a:r>
              <a:rPr lang="zh-CN" altLang="en-US" dirty="0">
                <a:solidFill>
                  <a:srgbClr val="FF0000"/>
                </a:solidFill>
                <a:latin typeface="+mn-ea"/>
                <a:cs typeface="+mn-ea"/>
              </a:rPr>
              <a:t>日集合竞价开仓，</a:t>
            </a:r>
            <a:r>
              <a:rPr lang="en-US" altLang="zh-CN" dirty="0">
                <a:solidFill>
                  <a:srgbClr val="FF0000"/>
                </a:solidFill>
                <a:latin typeface="+mn-ea"/>
                <a:cs typeface="+mn-ea"/>
              </a:rPr>
              <a:t>T+1</a:t>
            </a:r>
            <a:r>
              <a:rPr lang="zh-CN" altLang="en-US" dirty="0">
                <a:solidFill>
                  <a:srgbClr val="FF0000"/>
                </a:solidFill>
                <a:latin typeface="+mn-ea"/>
                <a:cs typeface="+mn-ea"/>
              </a:rPr>
              <a:t>日集合竞价平仓</a:t>
            </a:r>
            <a:endParaRPr lang="zh-CN" altLang="en-US" dirty="0">
              <a:solidFill>
                <a:srgbClr val="FF0000"/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  <a:cs typeface="+mn-ea"/>
              </a:rPr>
              <a:t>3</a:t>
            </a:r>
            <a:r>
              <a:rPr lang="zh-CN" altLang="en-US" dirty="0">
                <a:latin typeface="+mn-ea"/>
                <a:cs typeface="+mn-ea"/>
              </a:rPr>
              <a:t>）不计手续费，不使用杠杆</a:t>
            </a:r>
            <a:endParaRPr lang="zh-CN" altLang="en-US" dirty="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  <a:cs typeface="+mn-ea"/>
              </a:rPr>
              <a:t>4</a:t>
            </a:r>
            <a:r>
              <a:rPr lang="zh-CN" altLang="en-US" dirty="0">
                <a:latin typeface="+mn-ea"/>
                <a:cs typeface="+mn-ea"/>
              </a:rPr>
              <a:t>）样本内回测区间为</a:t>
            </a:r>
            <a:r>
              <a:rPr lang="en-US" altLang="zh-CN" dirty="0">
                <a:latin typeface="+mn-ea"/>
                <a:cs typeface="+mn-ea"/>
              </a:rPr>
              <a:t>2022</a:t>
            </a:r>
            <a:r>
              <a:rPr lang="zh-CN" altLang="en-US" dirty="0">
                <a:latin typeface="+mn-ea"/>
                <a:cs typeface="+mn-ea"/>
              </a:rPr>
              <a:t>年</a:t>
            </a:r>
            <a:r>
              <a:rPr lang="en-US" altLang="zh-CN" dirty="0">
                <a:latin typeface="+mn-ea"/>
                <a:cs typeface="+mn-ea"/>
              </a:rPr>
              <a:t>7</a:t>
            </a:r>
            <a:r>
              <a:rPr lang="zh-CN" altLang="en-US" dirty="0">
                <a:latin typeface="+mn-ea"/>
                <a:cs typeface="+mn-ea"/>
              </a:rPr>
              <a:t>月</a:t>
            </a:r>
            <a:r>
              <a:rPr lang="en-US" altLang="zh-CN" dirty="0">
                <a:latin typeface="+mn-ea"/>
                <a:cs typeface="+mn-ea"/>
              </a:rPr>
              <a:t>25</a:t>
            </a:r>
            <a:r>
              <a:rPr lang="zh-CN" altLang="en-US" dirty="0">
                <a:latin typeface="+mn-ea"/>
                <a:cs typeface="+mn-ea"/>
              </a:rPr>
              <a:t>日至</a:t>
            </a:r>
            <a:r>
              <a:rPr lang="en-US" altLang="zh-CN" dirty="0">
                <a:latin typeface="+mn-ea"/>
                <a:cs typeface="+mn-ea"/>
              </a:rPr>
              <a:t>2022</a:t>
            </a:r>
            <a:r>
              <a:rPr lang="zh-CN" altLang="en-US" dirty="0">
                <a:latin typeface="+mn-ea"/>
                <a:cs typeface="+mn-ea"/>
              </a:rPr>
              <a:t>年</a:t>
            </a:r>
            <a:r>
              <a:rPr lang="en-US" altLang="zh-CN" dirty="0">
                <a:latin typeface="+mn-ea"/>
                <a:cs typeface="+mn-ea"/>
              </a:rPr>
              <a:t>12</a:t>
            </a:r>
            <a:r>
              <a:rPr lang="zh-CN" altLang="en-US" dirty="0">
                <a:latin typeface="+mn-ea"/>
                <a:cs typeface="+mn-ea"/>
              </a:rPr>
              <a:t>月</a:t>
            </a:r>
            <a:r>
              <a:rPr lang="en-US" altLang="zh-CN" dirty="0">
                <a:latin typeface="+mn-ea"/>
                <a:cs typeface="+mn-ea"/>
              </a:rPr>
              <a:t>30</a:t>
            </a:r>
            <a:r>
              <a:rPr lang="zh-CN" altLang="en-US" dirty="0">
                <a:latin typeface="+mn-ea"/>
                <a:cs typeface="+mn-ea"/>
              </a:rPr>
              <a:t>日</a:t>
            </a:r>
            <a:endParaRPr lang="zh-CN" altLang="en-US" dirty="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  <a:cs typeface="+mn-ea"/>
              </a:rPr>
              <a:t>6</a:t>
            </a:r>
            <a:r>
              <a:rPr lang="zh-CN" altLang="en-US" dirty="0">
                <a:latin typeface="+mn-ea"/>
                <a:cs typeface="+mn-ea"/>
              </a:rPr>
              <a:t>）回测时，设置因子值阈值，当两个股指期货的</a:t>
            </a:r>
            <a:r>
              <a:rPr lang="zh-CN" altLang="en-US" dirty="0">
                <a:solidFill>
                  <a:srgbClr val="FF0000"/>
                </a:solidFill>
                <a:latin typeface="+mn-ea"/>
                <a:cs typeface="+mn-ea"/>
              </a:rPr>
              <a:t>因子值之差小于阈值时</a:t>
            </a:r>
            <a:r>
              <a:rPr lang="zh-CN" altLang="en-US" dirty="0">
                <a:latin typeface="+mn-ea"/>
                <a:cs typeface="+mn-ea"/>
              </a:rPr>
              <a:t>，保持上一日的交易方案</a:t>
            </a:r>
            <a:endParaRPr lang="zh-CN" altLang="en-US" dirty="0">
              <a:solidFill>
                <a:srgbClr val="FF0000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756285"/>
            <a:ext cx="12214860" cy="0"/>
          </a:xfrm>
          <a:prstGeom prst="line">
            <a:avLst/>
          </a:prstGeom>
          <a:ln w="44450" cmpd="sng">
            <a:solidFill>
              <a:srgbClr val="FF6600"/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3" name="文本框 352"/>
          <p:cNvSpPr txBox="1"/>
          <p:nvPr/>
        </p:nvSpPr>
        <p:spPr>
          <a:xfrm>
            <a:off x="235585" y="943610"/>
            <a:ext cx="2650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+mn-ea"/>
              </a:rPr>
              <a:t>因子</a:t>
            </a:r>
            <a:r>
              <a:rPr lang="zh-CN" altLang="en-US" sz="2400" b="1">
                <a:latin typeface="+mn-ea"/>
              </a:rPr>
              <a:t>构建方式</a:t>
            </a:r>
            <a:endParaRPr lang="zh-CN" altLang="en-US" sz="2400" b="1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71930"/>
            <a:ext cx="12192000" cy="53860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756285"/>
            <a:ext cx="12214860" cy="0"/>
          </a:xfrm>
          <a:prstGeom prst="line">
            <a:avLst/>
          </a:prstGeom>
          <a:ln w="44450" cmpd="sng">
            <a:solidFill>
              <a:srgbClr val="FF6600"/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3" name="文本框 352"/>
          <p:cNvSpPr txBox="1"/>
          <p:nvPr/>
        </p:nvSpPr>
        <p:spPr>
          <a:xfrm>
            <a:off x="235585" y="943610"/>
            <a:ext cx="2650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+mn-ea"/>
              </a:rPr>
              <a:t>因子</a:t>
            </a:r>
            <a:r>
              <a:rPr lang="zh-CN" altLang="en-US" sz="2400" b="1">
                <a:latin typeface="+mn-ea"/>
              </a:rPr>
              <a:t>构建方式</a:t>
            </a:r>
            <a:endParaRPr lang="zh-CN" altLang="en-US" sz="2400" b="1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91310"/>
            <a:ext cx="12192000" cy="39693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12700" y="756285"/>
            <a:ext cx="12214860" cy="0"/>
          </a:xfrm>
          <a:prstGeom prst="line">
            <a:avLst/>
          </a:prstGeom>
          <a:ln w="44450" cmpd="sng">
            <a:solidFill>
              <a:srgbClr val="FF6600"/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 bwMode="auto">
          <a:xfrm>
            <a:off x="1711155" y="3074730"/>
            <a:ext cx="4559681" cy="2335482"/>
            <a:chOff x="0" y="-1"/>
            <a:chExt cx="7767664" cy="3827470"/>
          </a:xfrm>
          <a:solidFill>
            <a:schemeClr val="bg1">
              <a:lumMod val="95000"/>
              <a:alpha val="12000"/>
            </a:schemeClr>
          </a:solidFill>
        </p:grpSpPr>
        <p:sp>
          <p:nvSpPr>
            <p:cNvPr id="9" name="Freeform 4"/>
            <p:cNvSpPr>
              <a:spLocks noChangeArrowheads="1"/>
            </p:cNvSpPr>
            <p:nvPr/>
          </p:nvSpPr>
          <p:spPr bwMode="auto">
            <a:xfrm>
              <a:off x="3898913" y="2844804"/>
              <a:ext cx="276226" cy="273050"/>
            </a:xfrm>
            <a:custGeom>
              <a:avLst/>
              <a:gdLst>
                <a:gd name="T0" fmla="*/ 53 w 144"/>
                <a:gd name="T1" fmla="*/ 137 h 143"/>
                <a:gd name="T2" fmla="*/ 60 w 144"/>
                <a:gd name="T3" fmla="*/ 133 h 143"/>
                <a:gd name="T4" fmla="*/ 66 w 144"/>
                <a:gd name="T5" fmla="*/ 141 h 143"/>
                <a:gd name="T6" fmla="*/ 80 w 144"/>
                <a:gd name="T7" fmla="*/ 141 h 143"/>
                <a:gd name="T8" fmla="*/ 87 w 144"/>
                <a:gd name="T9" fmla="*/ 134 h 143"/>
                <a:gd name="T10" fmla="*/ 87 w 144"/>
                <a:gd name="T11" fmla="*/ 59 h 143"/>
                <a:gd name="T12" fmla="*/ 99 w 144"/>
                <a:gd name="T13" fmla="*/ 55 h 143"/>
                <a:gd name="T14" fmla="*/ 99 w 144"/>
                <a:gd name="T15" fmla="*/ 16 h 143"/>
                <a:gd name="T16" fmla="*/ 109 w 144"/>
                <a:gd name="T17" fmla="*/ 15 h 143"/>
                <a:gd name="T18" fmla="*/ 122 w 144"/>
                <a:gd name="T19" fmla="*/ 11 h 143"/>
                <a:gd name="T20" fmla="*/ 128 w 144"/>
                <a:gd name="T21" fmla="*/ 16 h 143"/>
                <a:gd name="T22" fmla="*/ 136 w 144"/>
                <a:gd name="T23" fmla="*/ 11 h 143"/>
                <a:gd name="T24" fmla="*/ 144 w 144"/>
                <a:gd name="T25" fmla="*/ 9 h 143"/>
                <a:gd name="T26" fmla="*/ 143 w 144"/>
                <a:gd name="T27" fmla="*/ 6 h 143"/>
                <a:gd name="T28" fmla="*/ 119 w 144"/>
                <a:gd name="T29" fmla="*/ 8 h 143"/>
                <a:gd name="T30" fmla="*/ 102 w 144"/>
                <a:gd name="T31" fmla="*/ 9 h 143"/>
                <a:gd name="T32" fmla="*/ 77 w 144"/>
                <a:gd name="T33" fmla="*/ 9 h 143"/>
                <a:gd name="T34" fmla="*/ 73 w 144"/>
                <a:gd name="T35" fmla="*/ 5 h 143"/>
                <a:gd name="T36" fmla="*/ 34 w 144"/>
                <a:gd name="T37" fmla="*/ 5 h 143"/>
                <a:gd name="T38" fmla="*/ 24 w 144"/>
                <a:gd name="T39" fmla="*/ 3 h 143"/>
                <a:gd name="T40" fmla="*/ 13 w 144"/>
                <a:gd name="T41" fmla="*/ 2 h 143"/>
                <a:gd name="T42" fmla="*/ 8 w 144"/>
                <a:gd name="T43" fmla="*/ 0 h 143"/>
                <a:gd name="T44" fmla="*/ 4 w 144"/>
                <a:gd name="T45" fmla="*/ 3 h 143"/>
                <a:gd name="T46" fmla="*/ 1 w 144"/>
                <a:gd name="T47" fmla="*/ 3 h 143"/>
                <a:gd name="T48" fmla="*/ 7 w 144"/>
                <a:gd name="T49" fmla="*/ 18 h 143"/>
                <a:gd name="T50" fmla="*/ 18 w 144"/>
                <a:gd name="T51" fmla="*/ 41 h 143"/>
                <a:gd name="T52" fmla="*/ 29 w 144"/>
                <a:gd name="T53" fmla="*/ 65 h 143"/>
                <a:gd name="T54" fmla="*/ 30 w 144"/>
                <a:gd name="T55" fmla="*/ 84 h 143"/>
                <a:gd name="T56" fmla="*/ 34 w 144"/>
                <a:gd name="T57" fmla="*/ 101 h 143"/>
                <a:gd name="T58" fmla="*/ 42 w 144"/>
                <a:gd name="T59" fmla="*/ 129 h 143"/>
                <a:gd name="T60" fmla="*/ 49 w 144"/>
                <a:gd name="T61" fmla="*/ 138 h 143"/>
                <a:gd name="T62" fmla="*/ 53 w 144"/>
                <a:gd name="T63" fmla="*/ 137 h 14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44"/>
                <a:gd name="T97" fmla="*/ 0 h 143"/>
                <a:gd name="T98" fmla="*/ 144 w 144"/>
                <a:gd name="T99" fmla="*/ 143 h 14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44" h="143">
                  <a:moveTo>
                    <a:pt x="53" y="137"/>
                  </a:moveTo>
                  <a:cubicBezTo>
                    <a:pt x="53" y="134"/>
                    <a:pt x="57" y="130"/>
                    <a:pt x="60" y="133"/>
                  </a:cubicBezTo>
                  <a:cubicBezTo>
                    <a:pt x="62" y="137"/>
                    <a:pt x="61" y="141"/>
                    <a:pt x="66" y="141"/>
                  </a:cubicBezTo>
                  <a:cubicBezTo>
                    <a:pt x="70" y="141"/>
                    <a:pt x="79" y="143"/>
                    <a:pt x="80" y="141"/>
                  </a:cubicBezTo>
                  <a:cubicBezTo>
                    <a:pt x="81" y="139"/>
                    <a:pt x="87" y="137"/>
                    <a:pt x="87" y="134"/>
                  </a:cubicBezTo>
                  <a:cubicBezTo>
                    <a:pt x="87" y="130"/>
                    <a:pt x="87" y="62"/>
                    <a:pt x="87" y="59"/>
                  </a:cubicBezTo>
                  <a:cubicBezTo>
                    <a:pt x="87" y="57"/>
                    <a:pt x="99" y="59"/>
                    <a:pt x="99" y="55"/>
                  </a:cubicBezTo>
                  <a:cubicBezTo>
                    <a:pt x="99" y="51"/>
                    <a:pt x="99" y="16"/>
                    <a:pt x="99" y="16"/>
                  </a:cubicBezTo>
                  <a:cubicBezTo>
                    <a:pt x="99" y="16"/>
                    <a:pt x="107" y="16"/>
                    <a:pt x="109" y="15"/>
                  </a:cubicBezTo>
                  <a:cubicBezTo>
                    <a:pt x="112" y="14"/>
                    <a:pt x="120" y="10"/>
                    <a:pt x="122" y="11"/>
                  </a:cubicBezTo>
                  <a:cubicBezTo>
                    <a:pt x="124" y="13"/>
                    <a:pt x="127" y="17"/>
                    <a:pt x="128" y="16"/>
                  </a:cubicBezTo>
                  <a:cubicBezTo>
                    <a:pt x="129" y="14"/>
                    <a:pt x="133" y="11"/>
                    <a:pt x="136" y="11"/>
                  </a:cubicBezTo>
                  <a:cubicBezTo>
                    <a:pt x="138" y="11"/>
                    <a:pt x="141" y="10"/>
                    <a:pt x="144" y="9"/>
                  </a:cubicBezTo>
                  <a:cubicBezTo>
                    <a:pt x="143" y="8"/>
                    <a:pt x="143" y="7"/>
                    <a:pt x="143" y="6"/>
                  </a:cubicBezTo>
                  <a:cubicBezTo>
                    <a:pt x="143" y="4"/>
                    <a:pt x="122" y="7"/>
                    <a:pt x="119" y="8"/>
                  </a:cubicBezTo>
                  <a:cubicBezTo>
                    <a:pt x="116" y="9"/>
                    <a:pt x="105" y="11"/>
                    <a:pt x="102" y="9"/>
                  </a:cubicBezTo>
                  <a:cubicBezTo>
                    <a:pt x="98" y="8"/>
                    <a:pt x="77" y="9"/>
                    <a:pt x="77" y="9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5"/>
                    <a:pt x="38" y="5"/>
                    <a:pt x="34" y="5"/>
                  </a:cubicBezTo>
                  <a:cubicBezTo>
                    <a:pt x="30" y="5"/>
                    <a:pt x="27" y="5"/>
                    <a:pt x="24" y="3"/>
                  </a:cubicBezTo>
                  <a:cubicBezTo>
                    <a:pt x="20" y="0"/>
                    <a:pt x="17" y="0"/>
                    <a:pt x="13" y="2"/>
                  </a:cubicBezTo>
                  <a:cubicBezTo>
                    <a:pt x="9" y="4"/>
                    <a:pt x="11" y="0"/>
                    <a:pt x="8" y="0"/>
                  </a:cubicBezTo>
                  <a:cubicBezTo>
                    <a:pt x="5" y="0"/>
                    <a:pt x="4" y="3"/>
                    <a:pt x="4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13"/>
                    <a:pt x="7" y="18"/>
                  </a:cubicBezTo>
                  <a:cubicBezTo>
                    <a:pt x="11" y="23"/>
                    <a:pt x="15" y="33"/>
                    <a:pt x="18" y="41"/>
                  </a:cubicBezTo>
                  <a:cubicBezTo>
                    <a:pt x="20" y="49"/>
                    <a:pt x="28" y="59"/>
                    <a:pt x="29" y="65"/>
                  </a:cubicBezTo>
                  <a:cubicBezTo>
                    <a:pt x="31" y="71"/>
                    <a:pt x="28" y="80"/>
                    <a:pt x="30" y="84"/>
                  </a:cubicBezTo>
                  <a:cubicBezTo>
                    <a:pt x="32" y="88"/>
                    <a:pt x="33" y="95"/>
                    <a:pt x="34" y="101"/>
                  </a:cubicBezTo>
                  <a:cubicBezTo>
                    <a:pt x="35" y="108"/>
                    <a:pt x="35" y="123"/>
                    <a:pt x="42" y="129"/>
                  </a:cubicBezTo>
                  <a:cubicBezTo>
                    <a:pt x="44" y="131"/>
                    <a:pt x="46" y="134"/>
                    <a:pt x="49" y="138"/>
                  </a:cubicBezTo>
                  <a:cubicBezTo>
                    <a:pt x="51" y="138"/>
                    <a:pt x="53" y="138"/>
                    <a:pt x="53" y="13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0" name="Freeform 5"/>
            <p:cNvSpPr>
              <a:spLocks noChangeArrowheads="1"/>
            </p:cNvSpPr>
            <p:nvPr/>
          </p:nvSpPr>
          <p:spPr bwMode="auto">
            <a:xfrm>
              <a:off x="4175139" y="2813054"/>
              <a:ext cx="171451" cy="149225"/>
            </a:xfrm>
            <a:custGeom>
              <a:avLst/>
              <a:gdLst>
                <a:gd name="T0" fmla="*/ 59 w 90"/>
                <a:gd name="T1" fmla="*/ 4 h 78"/>
                <a:gd name="T2" fmla="*/ 58 w 90"/>
                <a:gd name="T3" fmla="*/ 0 h 78"/>
                <a:gd name="T4" fmla="*/ 48 w 90"/>
                <a:gd name="T5" fmla="*/ 0 h 78"/>
                <a:gd name="T6" fmla="*/ 42 w 90"/>
                <a:gd name="T7" fmla="*/ 6 h 78"/>
                <a:gd name="T8" fmla="*/ 31 w 90"/>
                <a:gd name="T9" fmla="*/ 14 h 78"/>
                <a:gd name="T10" fmla="*/ 20 w 90"/>
                <a:gd name="T11" fmla="*/ 27 h 78"/>
                <a:gd name="T12" fmla="*/ 5 w 90"/>
                <a:gd name="T13" fmla="*/ 24 h 78"/>
                <a:gd name="T14" fmla="*/ 0 w 90"/>
                <a:gd name="T15" fmla="*/ 25 h 78"/>
                <a:gd name="T16" fmla="*/ 6 w 90"/>
                <a:gd name="T17" fmla="*/ 31 h 78"/>
                <a:gd name="T18" fmla="*/ 12 w 90"/>
                <a:gd name="T19" fmla="*/ 45 h 78"/>
                <a:gd name="T20" fmla="*/ 23 w 90"/>
                <a:gd name="T21" fmla="*/ 53 h 78"/>
                <a:gd name="T22" fmla="*/ 28 w 90"/>
                <a:gd name="T23" fmla="*/ 61 h 78"/>
                <a:gd name="T24" fmla="*/ 36 w 90"/>
                <a:gd name="T25" fmla="*/ 69 h 78"/>
                <a:gd name="T26" fmla="*/ 44 w 90"/>
                <a:gd name="T27" fmla="*/ 74 h 78"/>
                <a:gd name="T28" fmla="*/ 55 w 90"/>
                <a:gd name="T29" fmla="*/ 76 h 78"/>
                <a:gd name="T30" fmla="*/ 67 w 90"/>
                <a:gd name="T31" fmla="*/ 78 h 78"/>
                <a:gd name="T32" fmla="*/ 79 w 90"/>
                <a:gd name="T33" fmla="*/ 67 h 78"/>
                <a:gd name="T34" fmla="*/ 82 w 90"/>
                <a:gd name="T35" fmla="*/ 56 h 78"/>
                <a:gd name="T36" fmla="*/ 88 w 90"/>
                <a:gd name="T37" fmla="*/ 48 h 78"/>
                <a:gd name="T38" fmla="*/ 84 w 90"/>
                <a:gd name="T39" fmla="*/ 39 h 78"/>
                <a:gd name="T40" fmla="*/ 87 w 90"/>
                <a:gd name="T41" fmla="*/ 29 h 78"/>
                <a:gd name="T42" fmla="*/ 87 w 90"/>
                <a:gd name="T43" fmla="*/ 12 h 78"/>
                <a:gd name="T44" fmla="*/ 74 w 90"/>
                <a:gd name="T45" fmla="*/ 7 h 78"/>
                <a:gd name="T46" fmla="*/ 59 w 90"/>
                <a:gd name="T47" fmla="*/ 4 h 7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0"/>
                <a:gd name="T73" fmla="*/ 0 h 78"/>
                <a:gd name="T74" fmla="*/ 90 w 90"/>
                <a:gd name="T75" fmla="*/ 78 h 7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0" h="78">
                  <a:moveTo>
                    <a:pt x="59" y="4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2" y="2"/>
                    <a:pt x="42" y="4"/>
                    <a:pt x="42" y="6"/>
                  </a:cubicBezTo>
                  <a:cubicBezTo>
                    <a:pt x="42" y="8"/>
                    <a:pt x="36" y="13"/>
                    <a:pt x="31" y="14"/>
                  </a:cubicBezTo>
                  <a:cubicBezTo>
                    <a:pt x="27" y="15"/>
                    <a:pt x="22" y="25"/>
                    <a:pt x="20" y="27"/>
                  </a:cubicBezTo>
                  <a:cubicBezTo>
                    <a:pt x="17" y="28"/>
                    <a:pt x="8" y="25"/>
                    <a:pt x="5" y="24"/>
                  </a:cubicBezTo>
                  <a:cubicBezTo>
                    <a:pt x="4" y="24"/>
                    <a:pt x="2" y="25"/>
                    <a:pt x="0" y="25"/>
                  </a:cubicBezTo>
                  <a:cubicBezTo>
                    <a:pt x="1" y="28"/>
                    <a:pt x="5" y="31"/>
                    <a:pt x="6" y="31"/>
                  </a:cubicBezTo>
                  <a:cubicBezTo>
                    <a:pt x="8" y="31"/>
                    <a:pt x="8" y="43"/>
                    <a:pt x="12" y="45"/>
                  </a:cubicBezTo>
                  <a:cubicBezTo>
                    <a:pt x="16" y="47"/>
                    <a:pt x="23" y="51"/>
                    <a:pt x="23" y="53"/>
                  </a:cubicBezTo>
                  <a:cubicBezTo>
                    <a:pt x="23" y="55"/>
                    <a:pt x="28" y="58"/>
                    <a:pt x="28" y="61"/>
                  </a:cubicBezTo>
                  <a:cubicBezTo>
                    <a:pt x="28" y="65"/>
                    <a:pt x="32" y="69"/>
                    <a:pt x="36" y="69"/>
                  </a:cubicBezTo>
                  <a:cubicBezTo>
                    <a:pt x="43" y="69"/>
                    <a:pt x="44" y="72"/>
                    <a:pt x="44" y="74"/>
                  </a:cubicBezTo>
                  <a:cubicBezTo>
                    <a:pt x="44" y="76"/>
                    <a:pt x="53" y="74"/>
                    <a:pt x="55" y="76"/>
                  </a:cubicBezTo>
                  <a:cubicBezTo>
                    <a:pt x="56" y="78"/>
                    <a:pt x="65" y="77"/>
                    <a:pt x="67" y="78"/>
                  </a:cubicBezTo>
                  <a:cubicBezTo>
                    <a:pt x="71" y="75"/>
                    <a:pt x="77" y="70"/>
                    <a:pt x="79" y="67"/>
                  </a:cubicBezTo>
                  <a:cubicBezTo>
                    <a:pt x="82" y="63"/>
                    <a:pt x="79" y="58"/>
                    <a:pt x="82" y="56"/>
                  </a:cubicBezTo>
                  <a:cubicBezTo>
                    <a:pt x="84" y="55"/>
                    <a:pt x="90" y="48"/>
                    <a:pt x="88" y="48"/>
                  </a:cubicBezTo>
                  <a:cubicBezTo>
                    <a:pt x="86" y="47"/>
                    <a:pt x="87" y="42"/>
                    <a:pt x="84" y="39"/>
                  </a:cubicBezTo>
                  <a:cubicBezTo>
                    <a:pt x="81" y="36"/>
                    <a:pt x="88" y="35"/>
                    <a:pt x="87" y="29"/>
                  </a:cubicBezTo>
                  <a:cubicBezTo>
                    <a:pt x="87" y="24"/>
                    <a:pt x="88" y="13"/>
                    <a:pt x="87" y="12"/>
                  </a:cubicBezTo>
                  <a:cubicBezTo>
                    <a:pt x="85" y="11"/>
                    <a:pt x="78" y="10"/>
                    <a:pt x="74" y="7"/>
                  </a:cubicBezTo>
                  <a:cubicBezTo>
                    <a:pt x="69" y="4"/>
                    <a:pt x="59" y="4"/>
                    <a:pt x="59" y="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1" name="Freeform 6"/>
            <p:cNvSpPr>
              <a:spLocks noChangeArrowheads="1"/>
            </p:cNvSpPr>
            <p:nvPr/>
          </p:nvSpPr>
          <p:spPr bwMode="auto">
            <a:xfrm>
              <a:off x="4065601" y="2862265"/>
              <a:ext cx="193676" cy="207963"/>
            </a:xfrm>
            <a:custGeom>
              <a:avLst/>
              <a:gdLst>
                <a:gd name="T0" fmla="*/ 93 w 101"/>
                <a:gd name="T1" fmla="*/ 44 h 109"/>
                <a:gd name="T2" fmla="*/ 85 w 101"/>
                <a:gd name="T3" fmla="*/ 36 h 109"/>
                <a:gd name="T4" fmla="*/ 80 w 101"/>
                <a:gd name="T5" fmla="*/ 28 h 109"/>
                <a:gd name="T6" fmla="*/ 69 w 101"/>
                <a:gd name="T7" fmla="*/ 20 h 109"/>
                <a:gd name="T8" fmla="*/ 63 w 101"/>
                <a:gd name="T9" fmla="*/ 6 h 109"/>
                <a:gd name="T10" fmla="*/ 57 w 101"/>
                <a:gd name="T11" fmla="*/ 0 h 109"/>
                <a:gd name="T12" fmla="*/ 49 w 101"/>
                <a:gd name="T13" fmla="*/ 2 h 109"/>
                <a:gd name="T14" fmla="*/ 41 w 101"/>
                <a:gd name="T15" fmla="*/ 7 h 109"/>
                <a:gd name="T16" fmla="*/ 35 w 101"/>
                <a:gd name="T17" fmla="*/ 2 h 109"/>
                <a:gd name="T18" fmla="*/ 22 w 101"/>
                <a:gd name="T19" fmla="*/ 6 h 109"/>
                <a:gd name="T20" fmla="*/ 12 w 101"/>
                <a:gd name="T21" fmla="*/ 7 h 109"/>
                <a:gd name="T22" fmla="*/ 12 w 101"/>
                <a:gd name="T23" fmla="*/ 46 h 109"/>
                <a:gd name="T24" fmla="*/ 0 w 101"/>
                <a:gd name="T25" fmla="*/ 50 h 109"/>
                <a:gd name="T26" fmla="*/ 0 w 101"/>
                <a:gd name="T27" fmla="*/ 83 h 109"/>
                <a:gd name="T28" fmla="*/ 6 w 101"/>
                <a:gd name="T29" fmla="*/ 87 h 109"/>
                <a:gd name="T30" fmla="*/ 9 w 101"/>
                <a:gd name="T31" fmla="*/ 100 h 109"/>
                <a:gd name="T32" fmla="*/ 7 w 101"/>
                <a:gd name="T33" fmla="*/ 102 h 109"/>
                <a:gd name="T34" fmla="*/ 9 w 101"/>
                <a:gd name="T35" fmla="*/ 107 h 109"/>
                <a:gd name="T36" fmla="*/ 20 w 101"/>
                <a:gd name="T37" fmla="*/ 107 h 109"/>
                <a:gd name="T38" fmla="*/ 31 w 101"/>
                <a:gd name="T39" fmla="*/ 95 h 109"/>
                <a:gd name="T40" fmla="*/ 38 w 101"/>
                <a:gd name="T41" fmla="*/ 89 h 109"/>
                <a:gd name="T42" fmla="*/ 52 w 101"/>
                <a:gd name="T43" fmla="*/ 93 h 109"/>
                <a:gd name="T44" fmla="*/ 62 w 101"/>
                <a:gd name="T45" fmla="*/ 88 h 109"/>
                <a:gd name="T46" fmla="*/ 67 w 101"/>
                <a:gd name="T47" fmla="*/ 80 h 109"/>
                <a:gd name="T48" fmla="*/ 76 w 101"/>
                <a:gd name="T49" fmla="*/ 73 h 109"/>
                <a:gd name="T50" fmla="*/ 81 w 101"/>
                <a:gd name="T51" fmla="*/ 65 h 109"/>
                <a:gd name="T52" fmla="*/ 90 w 101"/>
                <a:gd name="T53" fmla="*/ 59 h 109"/>
                <a:gd name="T54" fmla="*/ 97 w 101"/>
                <a:gd name="T55" fmla="*/ 55 h 109"/>
                <a:gd name="T56" fmla="*/ 101 w 101"/>
                <a:gd name="T57" fmla="*/ 49 h 109"/>
                <a:gd name="T58" fmla="*/ 101 w 101"/>
                <a:gd name="T59" fmla="*/ 49 h 109"/>
                <a:gd name="T60" fmla="*/ 93 w 101"/>
                <a:gd name="T61" fmla="*/ 44 h 10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01"/>
                <a:gd name="T94" fmla="*/ 0 h 109"/>
                <a:gd name="T95" fmla="*/ 101 w 101"/>
                <a:gd name="T96" fmla="*/ 109 h 109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01" h="109">
                  <a:moveTo>
                    <a:pt x="93" y="44"/>
                  </a:moveTo>
                  <a:cubicBezTo>
                    <a:pt x="89" y="44"/>
                    <a:pt x="85" y="40"/>
                    <a:pt x="85" y="36"/>
                  </a:cubicBezTo>
                  <a:cubicBezTo>
                    <a:pt x="85" y="33"/>
                    <a:pt x="80" y="30"/>
                    <a:pt x="80" y="28"/>
                  </a:cubicBezTo>
                  <a:cubicBezTo>
                    <a:pt x="80" y="26"/>
                    <a:pt x="73" y="22"/>
                    <a:pt x="69" y="20"/>
                  </a:cubicBezTo>
                  <a:cubicBezTo>
                    <a:pt x="65" y="18"/>
                    <a:pt x="65" y="6"/>
                    <a:pt x="63" y="6"/>
                  </a:cubicBezTo>
                  <a:cubicBezTo>
                    <a:pt x="62" y="6"/>
                    <a:pt x="58" y="3"/>
                    <a:pt x="57" y="0"/>
                  </a:cubicBezTo>
                  <a:cubicBezTo>
                    <a:pt x="54" y="1"/>
                    <a:pt x="51" y="2"/>
                    <a:pt x="49" y="2"/>
                  </a:cubicBezTo>
                  <a:cubicBezTo>
                    <a:pt x="46" y="2"/>
                    <a:pt x="42" y="5"/>
                    <a:pt x="41" y="7"/>
                  </a:cubicBezTo>
                  <a:cubicBezTo>
                    <a:pt x="40" y="8"/>
                    <a:pt x="37" y="4"/>
                    <a:pt x="35" y="2"/>
                  </a:cubicBezTo>
                  <a:cubicBezTo>
                    <a:pt x="33" y="1"/>
                    <a:pt x="25" y="5"/>
                    <a:pt x="22" y="6"/>
                  </a:cubicBezTo>
                  <a:cubicBezTo>
                    <a:pt x="20" y="7"/>
                    <a:pt x="12" y="7"/>
                    <a:pt x="12" y="7"/>
                  </a:cubicBezTo>
                  <a:cubicBezTo>
                    <a:pt x="12" y="7"/>
                    <a:pt x="12" y="42"/>
                    <a:pt x="12" y="46"/>
                  </a:cubicBezTo>
                  <a:cubicBezTo>
                    <a:pt x="12" y="50"/>
                    <a:pt x="0" y="48"/>
                    <a:pt x="0" y="50"/>
                  </a:cubicBezTo>
                  <a:cubicBezTo>
                    <a:pt x="0" y="51"/>
                    <a:pt x="0" y="67"/>
                    <a:pt x="0" y="83"/>
                  </a:cubicBezTo>
                  <a:cubicBezTo>
                    <a:pt x="3" y="84"/>
                    <a:pt x="5" y="85"/>
                    <a:pt x="6" y="87"/>
                  </a:cubicBezTo>
                  <a:cubicBezTo>
                    <a:pt x="7" y="90"/>
                    <a:pt x="10" y="98"/>
                    <a:pt x="9" y="100"/>
                  </a:cubicBezTo>
                  <a:cubicBezTo>
                    <a:pt x="9" y="102"/>
                    <a:pt x="7" y="100"/>
                    <a:pt x="7" y="102"/>
                  </a:cubicBezTo>
                  <a:cubicBezTo>
                    <a:pt x="7" y="104"/>
                    <a:pt x="6" y="107"/>
                    <a:pt x="9" y="107"/>
                  </a:cubicBezTo>
                  <a:cubicBezTo>
                    <a:pt x="12" y="107"/>
                    <a:pt x="18" y="109"/>
                    <a:pt x="20" y="107"/>
                  </a:cubicBezTo>
                  <a:cubicBezTo>
                    <a:pt x="23" y="104"/>
                    <a:pt x="30" y="98"/>
                    <a:pt x="31" y="95"/>
                  </a:cubicBezTo>
                  <a:cubicBezTo>
                    <a:pt x="31" y="92"/>
                    <a:pt x="33" y="85"/>
                    <a:pt x="38" y="89"/>
                  </a:cubicBezTo>
                  <a:cubicBezTo>
                    <a:pt x="44" y="93"/>
                    <a:pt x="44" y="93"/>
                    <a:pt x="52" y="93"/>
                  </a:cubicBezTo>
                  <a:cubicBezTo>
                    <a:pt x="59" y="93"/>
                    <a:pt x="61" y="93"/>
                    <a:pt x="62" y="88"/>
                  </a:cubicBezTo>
                  <a:cubicBezTo>
                    <a:pt x="64" y="84"/>
                    <a:pt x="62" y="80"/>
                    <a:pt x="67" y="80"/>
                  </a:cubicBezTo>
                  <a:cubicBezTo>
                    <a:pt x="71" y="80"/>
                    <a:pt x="76" y="76"/>
                    <a:pt x="76" y="73"/>
                  </a:cubicBezTo>
                  <a:cubicBezTo>
                    <a:pt x="76" y="70"/>
                    <a:pt x="78" y="65"/>
                    <a:pt x="81" y="65"/>
                  </a:cubicBezTo>
                  <a:cubicBezTo>
                    <a:pt x="84" y="65"/>
                    <a:pt x="89" y="62"/>
                    <a:pt x="90" y="59"/>
                  </a:cubicBezTo>
                  <a:cubicBezTo>
                    <a:pt x="91" y="55"/>
                    <a:pt x="95" y="57"/>
                    <a:pt x="97" y="55"/>
                  </a:cubicBezTo>
                  <a:cubicBezTo>
                    <a:pt x="98" y="54"/>
                    <a:pt x="99" y="51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7"/>
                    <a:pt x="100" y="44"/>
                    <a:pt x="93" y="4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2" name="Freeform 7"/>
            <p:cNvSpPr>
              <a:spLocks noChangeArrowheads="1"/>
            </p:cNvSpPr>
            <p:nvPr/>
          </p:nvSpPr>
          <p:spPr bwMode="auto">
            <a:xfrm>
              <a:off x="4292615" y="3041654"/>
              <a:ext cx="30163" cy="36513"/>
            </a:xfrm>
            <a:custGeom>
              <a:avLst/>
              <a:gdLst>
                <a:gd name="T0" fmla="*/ 7 w 15"/>
                <a:gd name="T1" fmla="*/ 0 h 19"/>
                <a:gd name="T2" fmla="*/ 0 w 15"/>
                <a:gd name="T3" fmla="*/ 8 h 19"/>
                <a:gd name="T4" fmla="*/ 7 w 15"/>
                <a:gd name="T5" fmla="*/ 19 h 19"/>
                <a:gd name="T6" fmla="*/ 13 w 15"/>
                <a:gd name="T7" fmla="*/ 16 h 19"/>
                <a:gd name="T8" fmla="*/ 15 w 15"/>
                <a:gd name="T9" fmla="*/ 13 h 19"/>
                <a:gd name="T10" fmla="*/ 14 w 15"/>
                <a:gd name="T11" fmla="*/ 3 h 19"/>
                <a:gd name="T12" fmla="*/ 7 w 15"/>
                <a:gd name="T13" fmla="*/ 0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"/>
                <a:gd name="T22" fmla="*/ 0 h 19"/>
                <a:gd name="T23" fmla="*/ 15 w 15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" h="19">
                  <a:moveTo>
                    <a:pt x="7" y="0"/>
                  </a:moveTo>
                  <a:cubicBezTo>
                    <a:pt x="5" y="0"/>
                    <a:pt x="0" y="7"/>
                    <a:pt x="0" y="8"/>
                  </a:cubicBezTo>
                  <a:cubicBezTo>
                    <a:pt x="0" y="10"/>
                    <a:pt x="3" y="18"/>
                    <a:pt x="7" y="19"/>
                  </a:cubicBezTo>
                  <a:cubicBezTo>
                    <a:pt x="10" y="19"/>
                    <a:pt x="13" y="19"/>
                    <a:pt x="13" y="16"/>
                  </a:cubicBezTo>
                  <a:cubicBezTo>
                    <a:pt x="13" y="15"/>
                    <a:pt x="14" y="14"/>
                    <a:pt x="15" y="13"/>
                  </a:cubicBezTo>
                  <a:cubicBezTo>
                    <a:pt x="15" y="11"/>
                    <a:pt x="14" y="6"/>
                    <a:pt x="14" y="3"/>
                  </a:cubicBezTo>
                  <a:cubicBezTo>
                    <a:pt x="12" y="2"/>
                    <a:pt x="9" y="0"/>
                    <a:pt x="7" y="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3" name="Freeform 8"/>
            <p:cNvSpPr>
              <a:spLocks noChangeArrowheads="1"/>
            </p:cNvSpPr>
            <p:nvPr/>
          </p:nvSpPr>
          <p:spPr bwMode="auto">
            <a:xfrm>
              <a:off x="4214827" y="3101979"/>
              <a:ext cx="47626" cy="53975"/>
            </a:xfrm>
            <a:custGeom>
              <a:avLst/>
              <a:gdLst>
                <a:gd name="T0" fmla="*/ 18 w 25"/>
                <a:gd name="T1" fmla="*/ 3 h 28"/>
                <a:gd name="T2" fmla="*/ 7 w 25"/>
                <a:gd name="T3" fmla="*/ 8 h 28"/>
                <a:gd name="T4" fmla="*/ 0 w 25"/>
                <a:gd name="T5" fmla="*/ 18 h 28"/>
                <a:gd name="T6" fmla="*/ 7 w 25"/>
                <a:gd name="T7" fmla="*/ 27 h 28"/>
                <a:gd name="T8" fmla="*/ 11 w 25"/>
                <a:gd name="T9" fmla="*/ 28 h 28"/>
                <a:gd name="T10" fmla="*/ 14 w 25"/>
                <a:gd name="T11" fmla="*/ 22 h 28"/>
                <a:gd name="T12" fmla="*/ 21 w 25"/>
                <a:gd name="T13" fmla="*/ 20 h 28"/>
                <a:gd name="T14" fmla="*/ 25 w 25"/>
                <a:gd name="T15" fmla="*/ 12 h 28"/>
                <a:gd name="T16" fmla="*/ 18 w 25"/>
                <a:gd name="T17" fmla="*/ 3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"/>
                <a:gd name="T28" fmla="*/ 0 h 28"/>
                <a:gd name="T29" fmla="*/ 25 w 25"/>
                <a:gd name="T30" fmla="*/ 28 h 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" h="28">
                  <a:moveTo>
                    <a:pt x="18" y="3"/>
                  </a:moveTo>
                  <a:cubicBezTo>
                    <a:pt x="17" y="0"/>
                    <a:pt x="8" y="5"/>
                    <a:pt x="7" y="8"/>
                  </a:cubicBezTo>
                  <a:cubicBezTo>
                    <a:pt x="5" y="10"/>
                    <a:pt x="0" y="18"/>
                    <a:pt x="0" y="18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3" y="24"/>
                    <a:pt x="14" y="22"/>
                  </a:cubicBezTo>
                  <a:cubicBezTo>
                    <a:pt x="15" y="19"/>
                    <a:pt x="21" y="22"/>
                    <a:pt x="21" y="20"/>
                  </a:cubicBezTo>
                  <a:cubicBezTo>
                    <a:pt x="21" y="17"/>
                    <a:pt x="25" y="14"/>
                    <a:pt x="25" y="12"/>
                  </a:cubicBezTo>
                  <a:cubicBezTo>
                    <a:pt x="25" y="9"/>
                    <a:pt x="19" y="6"/>
                    <a:pt x="18" y="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4" name="Freeform 9"/>
            <p:cNvSpPr>
              <a:spLocks noEditPoints="1" noChangeArrowheads="1"/>
            </p:cNvSpPr>
            <p:nvPr/>
          </p:nvSpPr>
          <p:spPr bwMode="auto">
            <a:xfrm>
              <a:off x="3992576" y="2954341"/>
              <a:ext cx="346077" cy="304801"/>
            </a:xfrm>
            <a:custGeom>
              <a:avLst/>
              <a:gdLst>
                <a:gd name="T0" fmla="*/ 172 w 181"/>
                <a:gd name="T1" fmla="*/ 59 h 159"/>
                <a:gd name="T2" fmla="*/ 172 w 181"/>
                <a:gd name="T3" fmla="*/ 58 h 159"/>
                <a:gd name="T4" fmla="*/ 170 w 181"/>
                <a:gd name="T5" fmla="*/ 61 h 159"/>
                <a:gd name="T6" fmla="*/ 164 w 181"/>
                <a:gd name="T7" fmla="*/ 64 h 159"/>
                <a:gd name="T8" fmla="*/ 157 w 181"/>
                <a:gd name="T9" fmla="*/ 53 h 159"/>
                <a:gd name="T10" fmla="*/ 164 w 181"/>
                <a:gd name="T11" fmla="*/ 45 h 159"/>
                <a:gd name="T12" fmla="*/ 171 w 181"/>
                <a:gd name="T13" fmla="*/ 48 h 159"/>
                <a:gd name="T14" fmla="*/ 171 w 181"/>
                <a:gd name="T15" fmla="*/ 46 h 159"/>
                <a:gd name="T16" fmla="*/ 170 w 181"/>
                <a:gd name="T17" fmla="*/ 26 h 159"/>
                <a:gd name="T18" fmla="*/ 163 w 181"/>
                <a:gd name="T19" fmla="*/ 5 h 159"/>
                <a:gd name="T20" fmla="*/ 150 w 181"/>
                <a:gd name="T21" fmla="*/ 2 h 159"/>
                <a:gd name="T22" fmla="*/ 139 w 181"/>
                <a:gd name="T23" fmla="*/ 0 h 159"/>
                <a:gd name="T24" fmla="*/ 135 w 181"/>
                <a:gd name="T25" fmla="*/ 6 h 159"/>
                <a:gd name="T26" fmla="*/ 128 w 181"/>
                <a:gd name="T27" fmla="*/ 10 h 159"/>
                <a:gd name="T28" fmla="*/ 119 w 181"/>
                <a:gd name="T29" fmla="*/ 16 h 159"/>
                <a:gd name="T30" fmla="*/ 114 w 181"/>
                <a:gd name="T31" fmla="*/ 24 h 159"/>
                <a:gd name="T32" fmla="*/ 105 w 181"/>
                <a:gd name="T33" fmla="*/ 31 h 159"/>
                <a:gd name="T34" fmla="*/ 100 w 181"/>
                <a:gd name="T35" fmla="*/ 39 h 159"/>
                <a:gd name="T36" fmla="*/ 90 w 181"/>
                <a:gd name="T37" fmla="*/ 44 h 159"/>
                <a:gd name="T38" fmla="*/ 76 w 181"/>
                <a:gd name="T39" fmla="*/ 40 h 159"/>
                <a:gd name="T40" fmla="*/ 69 w 181"/>
                <a:gd name="T41" fmla="*/ 46 h 159"/>
                <a:gd name="T42" fmla="*/ 58 w 181"/>
                <a:gd name="T43" fmla="*/ 58 h 159"/>
                <a:gd name="T44" fmla="*/ 47 w 181"/>
                <a:gd name="T45" fmla="*/ 58 h 159"/>
                <a:gd name="T46" fmla="*/ 45 w 181"/>
                <a:gd name="T47" fmla="*/ 53 h 159"/>
                <a:gd name="T48" fmla="*/ 47 w 181"/>
                <a:gd name="T49" fmla="*/ 51 h 159"/>
                <a:gd name="T50" fmla="*/ 44 w 181"/>
                <a:gd name="T51" fmla="*/ 38 h 159"/>
                <a:gd name="T52" fmla="*/ 38 w 181"/>
                <a:gd name="T53" fmla="*/ 34 h 159"/>
                <a:gd name="T54" fmla="*/ 38 w 181"/>
                <a:gd name="T55" fmla="*/ 76 h 159"/>
                <a:gd name="T56" fmla="*/ 31 w 181"/>
                <a:gd name="T57" fmla="*/ 83 h 159"/>
                <a:gd name="T58" fmla="*/ 17 w 181"/>
                <a:gd name="T59" fmla="*/ 83 h 159"/>
                <a:gd name="T60" fmla="*/ 11 w 181"/>
                <a:gd name="T61" fmla="*/ 75 h 159"/>
                <a:gd name="T62" fmla="*/ 4 w 181"/>
                <a:gd name="T63" fmla="*/ 79 h 159"/>
                <a:gd name="T64" fmla="*/ 0 w 181"/>
                <a:gd name="T65" fmla="*/ 80 h 159"/>
                <a:gd name="T66" fmla="*/ 8 w 181"/>
                <a:gd name="T67" fmla="*/ 98 h 159"/>
                <a:gd name="T68" fmla="*/ 19 w 181"/>
                <a:gd name="T69" fmla="*/ 120 h 159"/>
                <a:gd name="T70" fmla="*/ 19 w 181"/>
                <a:gd name="T71" fmla="*/ 131 h 159"/>
                <a:gd name="T72" fmla="*/ 19 w 181"/>
                <a:gd name="T73" fmla="*/ 140 h 159"/>
                <a:gd name="T74" fmla="*/ 23 w 181"/>
                <a:gd name="T75" fmla="*/ 149 h 159"/>
                <a:gd name="T76" fmla="*/ 27 w 181"/>
                <a:gd name="T77" fmla="*/ 152 h 159"/>
                <a:gd name="T78" fmla="*/ 33 w 181"/>
                <a:gd name="T79" fmla="*/ 157 h 159"/>
                <a:gd name="T80" fmla="*/ 41 w 181"/>
                <a:gd name="T81" fmla="*/ 157 h 159"/>
                <a:gd name="T82" fmla="*/ 54 w 181"/>
                <a:gd name="T83" fmla="*/ 153 h 159"/>
                <a:gd name="T84" fmla="*/ 64 w 181"/>
                <a:gd name="T85" fmla="*/ 149 h 159"/>
                <a:gd name="T86" fmla="*/ 82 w 181"/>
                <a:gd name="T87" fmla="*/ 149 h 159"/>
                <a:gd name="T88" fmla="*/ 93 w 181"/>
                <a:gd name="T89" fmla="*/ 147 h 159"/>
                <a:gd name="T90" fmla="*/ 100 w 181"/>
                <a:gd name="T91" fmla="*/ 146 h 159"/>
                <a:gd name="T92" fmla="*/ 109 w 181"/>
                <a:gd name="T93" fmla="*/ 143 h 159"/>
                <a:gd name="T94" fmla="*/ 132 w 181"/>
                <a:gd name="T95" fmla="*/ 128 h 159"/>
                <a:gd name="T96" fmla="*/ 159 w 181"/>
                <a:gd name="T97" fmla="*/ 95 h 159"/>
                <a:gd name="T98" fmla="*/ 175 w 181"/>
                <a:gd name="T99" fmla="*/ 77 h 159"/>
                <a:gd name="T100" fmla="*/ 181 w 181"/>
                <a:gd name="T101" fmla="*/ 59 h 159"/>
                <a:gd name="T102" fmla="*/ 172 w 181"/>
                <a:gd name="T103" fmla="*/ 59 h 159"/>
                <a:gd name="T104" fmla="*/ 137 w 181"/>
                <a:gd name="T105" fmla="*/ 97 h 159"/>
                <a:gd name="T106" fmla="*/ 130 w 181"/>
                <a:gd name="T107" fmla="*/ 99 h 159"/>
                <a:gd name="T108" fmla="*/ 127 w 181"/>
                <a:gd name="T109" fmla="*/ 105 h 159"/>
                <a:gd name="T110" fmla="*/ 123 w 181"/>
                <a:gd name="T111" fmla="*/ 104 h 159"/>
                <a:gd name="T112" fmla="*/ 116 w 181"/>
                <a:gd name="T113" fmla="*/ 95 h 159"/>
                <a:gd name="T114" fmla="*/ 123 w 181"/>
                <a:gd name="T115" fmla="*/ 85 h 159"/>
                <a:gd name="T116" fmla="*/ 134 w 181"/>
                <a:gd name="T117" fmla="*/ 80 h 159"/>
                <a:gd name="T118" fmla="*/ 141 w 181"/>
                <a:gd name="T119" fmla="*/ 89 h 159"/>
                <a:gd name="T120" fmla="*/ 137 w 181"/>
                <a:gd name="T121" fmla="*/ 97 h 15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81"/>
                <a:gd name="T184" fmla="*/ 0 h 159"/>
                <a:gd name="T185" fmla="*/ 181 w 181"/>
                <a:gd name="T186" fmla="*/ 159 h 15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81" h="159">
                  <a:moveTo>
                    <a:pt x="172" y="59"/>
                  </a:moveTo>
                  <a:cubicBezTo>
                    <a:pt x="172" y="59"/>
                    <a:pt x="172" y="59"/>
                    <a:pt x="172" y="58"/>
                  </a:cubicBezTo>
                  <a:cubicBezTo>
                    <a:pt x="171" y="59"/>
                    <a:pt x="170" y="60"/>
                    <a:pt x="170" y="61"/>
                  </a:cubicBezTo>
                  <a:cubicBezTo>
                    <a:pt x="170" y="64"/>
                    <a:pt x="167" y="64"/>
                    <a:pt x="164" y="64"/>
                  </a:cubicBezTo>
                  <a:cubicBezTo>
                    <a:pt x="160" y="63"/>
                    <a:pt x="157" y="55"/>
                    <a:pt x="157" y="53"/>
                  </a:cubicBezTo>
                  <a:cubicBezTo>
                    <a:pt x="157" y="52"/>
                    <a:pt x="162" y="45"/>
                    <a:pt x="164" y="45"/>
                  </a:cubicBezTo>
                  <a:cubicBezTo>
                    <a:pt x="166" y="45"/>
                    <a:pt x="169" y="47"/>
                    <a:pt x="171" y="48"/>
                  </a:cubicBezTo>
                  <a:cubicBezTo>
                    <a:pt x="171" y="47"/>
                    <a:pt x="171" y="47"/>
                    <a:pt x="171" y="46"/>
                  </a:cubicBezTo>
                  <a:cubicBezTo>
                    <a:pt x="171" y="45"/>
                    <a:pt x="173" y="28"/>
                    <a:pt x="170" y="26"/>
                  </a:cubicBezTo>
                  <a:cubicBezTo>
                    <a:pt x="167" y="24"/>
                    <a:pt x="164" y="7"/>
                    <a:pt x="163" y="5"/>
                  </a:cubicBezTo>
                  <a:cubicBezTo>
                    <a:pt x="162" y="3"/>
                    <a:pt x="151" y="4"/>
                    <a:pt x="150" y="2"/>
                  </a:cubicBezTo>
                  <a:cubicBezTo>
                    <a:pt x="148" y="0"/>
                    <a:pt x="139" y="2"/>
                    <a:pt x="139" y="0"/>
                  </a:cubicBezTo>
                  <a:cubicBezTo>
                    <a:pt x="137" y="2"/>
                    <a:pt x="136" y="5"/>
                    <a:pt x="135" y="6"/>
                  </a:cubicBezTo>
                  <a:cubicBezTo>
                    <a:pt x="133" y="8"/>
                    <a:pt x="129" y="6"/>
                    <a:pt x="128" y="10"/>
                  </a:cubicBezTo>
                  <a:cubicBezTo>
                    <a:pt x="127" y="13"/>
                    <a:pt x="122" y="16"/>
                    <a:pt x="119" y="16"/>
                  </a:cubicBezTo>
                  <a:cubicBezTo>
                    <a:pt x="116" y="16"/>
                    <a:pt x="114" y="21"/>
                    <a:pt x="114" y="24"/>
                  </a:cubicBezTo>
                  <a:cubicBezTo>
                    <a:pt x="114" y="27"/>
                    <a:pt x="109" y="31"/>
                    <a:pt x="105" y="31"/>
                  </a:cubicBezTo>
                  <a:cubicBezTo>
                    <a:pt x="100" y="31"/>
                    <a:pt x="102" y="35"/>
                    <a:pt x="100" y="39"/>
                  </a:cubicBezTo>
                  <a:cubicBezTo>
                    <a:pt x="99" y="44"/>
                    <a:pt x="97" y="44"/>
                    <a:pt x="90" y="44"/>
                  </a:cubicBezTo>
                  <a:cubicBezTo>
                    <a:pt x="82" y="44"/>
                    <a:pt x="82" y="44"/>
                    <a:pt x="76" y="40"/>
                  </a:cubicBezTo>
                  <a:cubicBezTo>
                    <a:pt x="71" y="36"/>
                    <a:pt x="69" y="43"/>
                    <a:pt x="69" y="46"/>
                  </a:cubicBezTo>
                  <a:cubicBezTo>
                    <a:pt x="68" y="49"/>
                    <a:pt x="61" y="55"/>
                    <a:pt x="58" y="58"/>
                  </a:cubicBezTo>
                  <a:cubicBezTo>
                    <a:pt x="56" y="60"/>
                    <a:pt x="50" y="58"/>
                    <a:pt x="47" y="58"/>
                  </a:cubicBezTo>
                  <a:cubicBezTo>
                    <a:pt x="44" y="58"/>
                    <a:pt x="45" y="55"/>
                    <a:pt x="45" y="53"/>
                  </a:cubicBezTo>
                  <a:cubicBezTo>
                    <a:pt x="45" y="51"/>
                    <a:pt x="47" y="53"/>
                    <a:pt x="47" y="51"/>
                  </a:cubicBezTo>
                  <a:cubicBezTo>
                    <a:pt x="48" y="49"/>
                    <a:pt x="45" y="41"/>
                    <a:pt x="44" y="38"/>
                  </a:cubicBezTo>
                  <a:cubicBezTo>
                    <a:pt x="43" y="36"/>
                    <a:pt x="41" y="35"/>
                    <a:pt x="38" y="34"/>
                  </a:cubicBezTo>
                  <a:cubicBezTo>
                    <a:pt x="38" y="53"/>
                    <a:pt x="38" y="74"/>
                    <a:pt x="38" y="76"/>
                  </a:cubicBezTo>
                  <a:cubicBezTo>
                    <a:pt x="38" y="79"/>
                    <a:pt x="32" y="81"/>
                    <a:pt x="31" y="83"/>
                  </a:cubicBezTo>
                  <a:cubicBezTo>
                    <a:pt x="30" y="85"/>
                    <a:pt x="21" y="83"/>
                    <a:pt x="17" y="83"/>
                  </a:cubicBezTo>
                  <a:cubicBezTo>
                    <a:pt x="12" y="83"/>
                    <a:pt x="13" y="79"/>
                    <a:pt x="11" y="75"/>
                  </a:cubicBezTo>
                  <a:cubicBezTo>
                    <a:pt x="8" y="72"/>
                    <a:pt x="4" y="76"/>
                    <a:pt x="4" y="79"/>
                  </a:cubicBezTo>
                  <a:cubicBezTo>
                    <a:pt x="4" y="80"/>
                    <a:pt x="2" y="80"/>
                    <a:pt x="0" y="80"/>
                  </a:cubicBezTo>
                  <a:cubicBezTo>
                    <a:pt x="3" y="85"/>
                    <a:pt x="6" y="92"/>
                    <a:pt x="8" y="98"/>
                  </a:cubicBezTo>
                  <a:cubicBezTo>
                    <a:pt x="11" y="107"/>
                    <a:pt x="17" y="115"/>
                    <a:pt x="19" y="120"/>
                  </a:cubicBezTo>
                  <a:cubicBezTo>
                    <a:pt x="21" y="125"/>
                    <a:pt x="22" y="130"/>
                    <a:pt x="19" y="131"/>
                  </a:cubicBezTo>
                  <a:cubicBezTo>
                    <a:pt x="15" y="131"/>
                    <a:pt x="15" y="134"/>
                    <a:pt x="19" y="140"/>
                  </a:cubicBezTo>
                  <a:cubicBezTo>
                    <a:pt x="23" y="145"/>
                    <a:pt x="20" y="149"/>
                    <a:pt x="23" y="149"/>
                  </a:cubicBezTo>
                  <a:cubicBezTo>
                    <a:pt x="26" y="150"/>
                    <a:pt x="25" y="152"/>
                    <a:pt x="27" y="152"/>
                  </a:cubicBezTo>
                  <a:cubicBezTo>
                    <a:pt x="30" y="152"/>
                    <a:pt x="32" y="155"/>
                    <a:pt x="33" y="157"/>
                  </a:cubicBezTo>
                  <a:cubicBezTo>
                    <a:pt x="35" y="159"/>
                    <a:pt x="39" y="159"/>
                    <a:pt x="41" y="157"/>
                  </a:cubicBezTo>
                  <a:cubicBezTo>
                    <a:pt x="43" y="154"/>
                    <a:pt x="48" y="153"/>
                    <a:pt x="54" y="153"/>
                  </a:cubicBezTo>
                  <a:cubicBezTo>
                    <a:pt x="60" y="153"/>
                    <a:pt x="59" y="151"/>
                    <a:pt x="64" y="149"/>
                  </a:cubicBezTo>
                  <a:cubicBezTo>
                    <a:pt x="70" y="147"/>
                    <a:pt x="77" y="147"/>
                    <a:pt x="82" y="149"/>
                  </a:cubicBezTo>
                  <a:cubicBezTo>
                    <a:pt x="87" y="150"/>
                    <a:pt x="90" y="149"/>
                    <a:pt x="93" y="147"/>
                  </a:cubicBezTo>
                  <a:cubicBezTo>
                    <a:pt x="95" y="146"/>
                    <a:pt x="99" y="150"/>
                    <a:pt x="100" y="146"/>
                  </a:cubicBezTo>
                  <a:cubicBezTo>
                    <a:pt x="100" y="142"/>
                    <a:pt x="105" y="143"/>
                    <a:pt x="109" y="143"/>
                  </a:cubicBezTo>
                  <a:cubicBezTo>
                    <a:pt x="113" y="143"/>
                    <a:pt x="124" y="136"/>
                    <a:pt x="132" y="128"/>
                  </a:cubicBezTo>
                  <a:cubicBezTo>
                    <a:pt x="141" y="120"/>
                    <a:pt x="154" y="103"/>
                    <a:pt x="159" y="95"/>
                  </a:cubicBezTo>
                  <a:cubicBezTo>
                    <a:pt x="164" y="87"/>
                    <a:pt x="171" y="81"/>
                    <a:pt x="175" y="77"/>
                  </a:cubicBezTo>
                  <a:cubicBezTo>
                    <a:pt x="178" y="75"/>
                    <a:pt x="180" y="65"/>
                    <a:pt x="181" y="59"/>
                  </a:cubicBezTo>
                  <a:cubicBezTo>
                    <a:pt x="177" y="59"/>
                    <a:pt x="172" y="59"/>
                    <a:pt x="172" y="59"/>
                  </a:cubicBezTo>
                  <a:close/>
                  <a:moveTo>
                    <a:pt x="137" y="97"/>
                  </a:moveTo>
                  <a:cubicBezTo>
                    <a:pt x="137" y="99"/>
                    <a:pt x="131" y="96"/>
                    <a:pt x="130" y="99"/>
                  </a:cubicBezTo>
                  <a:cubicBezTo>
                    <a:pt x="129" y="101"/>
                    <a:pt x="127" y="105"/>
                    <a:pt x="127" y="105"/>
                  </a:cubicBezTo>
                  <a:cubicBezTo>
                    <a:pt x="123" y="104"/>
                    <a:pt x="123" y="104"/>
                    <a:pt x="123" y="104"/>
                  </a:cubicBezTo>
                  <a:cubicBezTo>
                    <a:pt x="116" y="95"/>
                    <a:pt x="116" y="95"/>
                    <a:pt x="116" y="95"/>
                  </a:cubicBezTo>
                  <a:cubicBezTo>
                    <a:pt x="116" y="95"/>
                    <a:pt x="121" y="87"/>
                    <a:pt x="123" y="85"/>
                  </a:cubicBezTo>
                  <a:cubicBezTo>
                    <a:pt x="124" y="82"/>
                    <a:pt x="133" y="77"/>
                    <a:pt x="134" y="80"/>
                  </a:cubicBezTo>
                  <a:cubicBezTo>
                    <a:pt x="135" y="83"/>
                    <a:pt x="141" y="86"/>
                    <a:pt x="141" y="89"/>
                  </a:cubicBezTo>
                  <a:cubicBezTo>
                    <a:pt x="141" y="91"/>
                    <a:pt x="137" y="94"/>
                    <a:pt x="137" y="9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5" name="Freeform 10"/>
            <p:cNvSpPr>
              <a:spLocks noChangeArrowheads="1"/>
            </p:cNvSpPr>
            <p:nvPr/>
          </p:nvSpPr>
          <p:spPr bwMode="auto">
            <a:xfrm>
              <a:off x="3898913" y="2597153"/>
              <a:ext cx="252414" cy="268288"/>
            </a:xfrm>
            <a:custGeom>
              <a:avLst/>
              <a:gdLst>
                <a:gd name="T0" fmla="*/ 8 w 132"/>
                <a:gd name="T1" fmla="*/ 129 h 140"/>
                <a:gd name="T2" fmla="*/ 13 w 132"/>
                <a:gd name="T3" fmla="*/ 131 h 140"/>
                <a:gd name="T4" fmla="*/ 24 w 132"/>
                <a:gd name="T5" fmla="*/ 132 h 140"/>
                <a:gd name="T6" fmla="*/ 34 w 132"/>
                <a:gd name="T7" fmla="*/ 134 h 140"/>
                <a:gd name="T8" fmla="*/ 73 w 132"/>
                <a:gd name="T9" fmla="*/ 134 h 140"/>
                <a:gd name="T10" fmla="*/ 77 w 132"/>
                <a:gd name="T11" fmla="*/ 138 h 140"/>
                <a:gd name="T12" fmla="*/ 102 w 132"/>
                <a:gd name="T13" fmla="*/ 138 h 140"/>
                <a:gd name="T14" fmla="*/ 119 w 132"/>
                <a:gd name="T15" fmla="*/ 137 h 140"/>
                <a:gd name="T16" fmla="*/ 122 w 132"/>
                <a:gd name="T17" fmla="*/ 136 h 140"/>
                <a:gd name="T18" fmla="*/ 109 w 132"/>
                <a:gd name="T19" fmla="*/ 119 h 140"/>
                <a:gd name="T20" fmla="*/ 110 w 132"/>
                <a:gd name="T21" fmla="*/ 81 h 140"/>
                <a:gd name="T22" fmla="*/ 127 w 132"/>
                <a:gd name="T23" fmla="*/ 82 h 140"/>
                <a:gd name="T24" fmla="*/ 130 w 132"/>
                <a:gd name="T25" fmla="*/ 79 h 140"/>
                <a:gd name="T26" fmla="*/ 132 w 132"/>
                <a:gd name="T27" fmla="*/ 57 h 140"/>
                <a:gd name="T28" fmla="*/ 129 w 132"/>
                <a:gd name="T29" fmla="*/ 57 h 140"/>
                <a:gd name="T30" fmla="*/ 119 w 132"/>
                <a:gd name="T31" fmla="*/ 58 h 140"/>
                <a:gd name="T32" fmla="*/ 113 w 132"/>
                <a:gd name="T33" fmla="*/ 61 h 140"/>
                <a:gd name="T34" fmla="*/ 113 w 132"/>
                <a:gd name="T35" fmla="*/ 52 h 140"/>
                <a:gd name="T36" fmla="*/ 108 w 132"/>
                <a:gd name="T37" fmla="*/ 43 h 140"/>
                <a:gd name="T38" fmla="*/ 109 w 132"/>
                <a:gd name="T39" fmla="*/ 27 h 140"/>
                <a:gd name="T40" fmla="*/ 107 w 132"/>
                <a:gd name="T41" fmla="*/ 18 h 140"/>
                <a:gd name="T42" fmla="*/ 100 w 132"/>
                <a:gd name="T43" fmla="*/ 16 h 140"/>
                <a:gd name="T44" fmla="*/ 94 w 132"/>
                <a:gd name="T45" fmla="*/ 14 h 140"/>
                <a:gd name="T46" fmla="*/ 85 w 132"/>
                <a:gd name="T47" fmla="*/ 14 h 140"/>
                <a:gd name="T48" fmla="*/ 81 w 132"/>
                <a:gd name="T49" fmla="*/ 24 h 140"/>
                <a:gd name="T50" fmla="*/ 68 w 132"/>
                <a:gd name="T51" fmla="*/ 26 h 140"/>
                <a:gd name="T52" fmla="*/ 58 w 132"/>
                <a:gd name="T53" fmla="*/ 19 h 140"/>
                <a:gd name="T54" fmla="*/ 54 w 132"/>
                <a:gd name="T55" fmla="*/ 10 h 140"/>
                <a:gd name="T56" fmla="*/ 52 w 132"/>
                <a:gd name="T57" fmla="*/ 1 h 140"/>
                <a:gd name="T58" fmla="*/ 15 w 132"/>
                <a:gd name="T59" fmla="*/ 1 h 140"/>
                <a:gd name="T60" fmla="*/ 9 w 132"/>
                <a:gd name="T61" fmla="*/ 4 h 140"/>
                <a:gd name="T62" fmla="*/ 19 w 132"/>
                <a:gd name="T63" fmla="*/ 28 h 140"/>
                <a:gd name="T64" fmla="*/ 17 w 132"/>
                <a:gd name="T65" fmla="*/ 39 h 140"/>
                <a:gd name="T66" fmla="*/ 24 w 132"/>
                <a:gd name="T67" fmla="*/ 63 h 140"/>
                <a:gd name="T68" fmla="*/ 16 w 132"/>
                <a:gd name="T69" fmla="*/ 79 h 140"/>
                <a:gd name="T70" fmla="*/ 8 w 132"/>
                <a:gd name="T71" fmla="*/ 101 h 140"/>
                <a:gd name="T72" fmla="*/ 2 w 132"/>
                <a:gd name="T73" fmla="*/ 117 h 140"/>
                <a:gd name="T74" fmla="*/ 1 w 132"/>
                <a:gd name="T75" fmla="*/ 132 h 140"/>
                <a:gd name="T76" fmla="*/ 1 w 132"/>
                <a:gd name="T77" fmla="*/ 132 h 140"/>
                <a:gd name="T78" fmla="*/ 4 w 132"/>
                <a:gd name="T79" fmla="*/ 132 h 140"/>
                <a:gd name="T80" fmla="*/ 8 w 132"/>
                <a:gd name="T81" fmla="*/ 129 h 14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32"/>
                <a:gd name="T124" fmla="*/ 0 h 140"/>
                <a:gd name="T125" fmla="*/ 132 w 132"/>
                <a:gd name="T126" fmla="*/ 140 h 14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32" h="140">
                  <a:moveTo>
                    <a:pt x="8" y="129"/>
                  </a:moveTo>
                  <a:cubicBezTo>
                    <a:pt x="11" y="129"/>
                    <a:pt x="9" y="133"/>
                    <a:pt x="13" y="131"/>
                  </a:cubicBezTo>
                  <a:cubicBezTo>
                    <a:pt x="17" y="129"/>
                    <a:pt x="20" y="129"/>
                    <a:pt x="24" y="132"/>
                  </a:cubicBezTo>
                  <a:cubicBezTo>
                    <a:pt x="27" y="134"/>
                    <a:pt x="30" y="134"/>
                    <a:pt x="34" y="134"/>
                  </a:cubicBezTo>
                  <a:cubicBezTo>
                    <a:pt x="38" y="134"/>
                    <a:pt x="73" y="134"/>
                    <a:pt x="73" y="134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8"/>
                    <a:pt x="98" y="137"/>
                    <a:pt x="102" y="138"/>
                  </a:cubicBezTo>
                  <a:cubicBezTo>
                    <a:pt x="105" y="140"/>
                    <a:pt x="116" y="138"/>
                    <a:pt x="119" y="137"/>
                  </a:cubicBezTo>
                  <a:cubicBezTo>
                    <a:pt x="120" y="137"/>
                    <a:pt x="121" y="137"/>
                    <a:pt x="122" y="136"/>
                  </a:cubicBezTo>
                  <a:cubicBezTo>
                    <a:pt x="109" y="119"/>
                    <a:pt x="109" y="119"/>
                    <a:pt x="109" y="119"/>
                  </a:cubicBezTo>
                  <a:cubicBezTo>
                    <a:pt x="110" y="81"/>
                    <a:pt x="110" y="81"/>
                    <a:pt x="110" y="81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30" y="79"/>
                    <a:pt x="130" y="79"/>
                    <a:pt x="130" y="79"/>
                  </a:cubicBezTo>
                  <a:cubicBezTo>
                    <a:pt x="132" y="57"/>
                    <a:pt x="132" y="57"/>
                    <a:pt x="132" y="57"/>
                  </a:cubicBezTo>
                  <a:cubicBezTo>
                    <a:pt x="132" y="56"/>
                    <a:pt x="131" y="56"/>
                    <a:pt x="129" y="57"/>
                  </a:cubicBezTo>
                  <a:cubicBezTo>
                    <a:pt x="126" y="58"/>
                    <a:pt x="123" y="58"/>
                    <a:pt x="119" y="58"/>
                  </a:cubicBezTo>
                  <a:cubicBezTo>
                    <a:pt x="116" y="58"/>
                    <a:pt x="115" y="61"/>
                    <a:pt x="113" y="61"/>
                  </a:cubicBezTo>
                  <a:cubicBezTo>
                    <a:pt x="111" y="60"/>
                    <a:pt x="113" y="54"/>
                    <a:pt x="113" y="52"/>
                  </a:cubicBezTo>
                  <a:cubicBezTo>
                    <a:pt x="114" y="49"/>
                    <a:pt x="110" y="45"/>
                    <a:pt x="108" y="43"/>
                  </a:cubicBezTo>
                  <a:cubicBezTo>
                    <a:pt x="105" y="41"/>
                    <a:pt x="111" y="28"/>
                    <a:pt x="109" y="27"/>
                  </a:cubicBezTo>
                  <a:cubicBezTo>
                    <a:pt x="108" y="25"/>
                    <a:pt x="107" y="21"/>
                    <a:pt x="107" y="18"/>
                  </a:cubicBezTo>
                  <a:cubicBezTo>
                    <a:pt x="107" y="14"/>
                    <a:pt x="105" y="16"/>
                    <a:pt x="100" y="16"/>
                  </a:cubicBezTo>
                  <a:cubicBezTo>
                    <a:pt x="95" y="16"/>
                    <a:pt x="94" y="14"/>
                    <a:pt x="94" y="14"/>
                  </a:cubicBezTo>
                  <a:cubicBezTo>
                    <a:pt x="94" y="14"/>
                    <a:pt x="88" y="12"/>
                    <a:pt x="85" y="14"/>
                  </a:cubicBezTo>
                  <a:cubicBezTo>
                    <a:pt x="82" y="15"/>
                    <a:pt x="83" y="24"/>
                    <a:pt x="81" y="24"/>
                  </a:cubicBezTo>
                  <a:cubicBezTo>
                    <a:pt x="79" y="23"/>
                    <a:pt x="73" y="24"/>
                    <a:pt x="68" y="26"/>
                  </a:cubicBezTo>
                  <a:cubicBezTo>
                    <a:pt x="63" y="27"/>
                    <a:pt x="61" y="25"/>
                    <a:pt x="58" y="19"/>
                  </a:cubicBezTo>
                  <a:cubicBezTo>
                    <a:pt x="56" y="13"/>
                    <a:pt x="53" y="15"/>
                    <a:pt x="54" y="10"/>
                  </a:cubicBezTo>
                  <a:cubicBezTo>
                    <a:pt x="55" y="6"/>
                    <a:pt x="52" y="1"/>
                    <a:pt x="52" y="1"/>
                  </a:cubicBezTo>
                  <a:cubicBezTo>
                    <a:pt x="52" y="1"/>
                    <a:pt x="19" y="0"/>
                    <a:pt x="15" y="1"/>
                  </a:cubicBezTo>
                  <a:cubicBezTo>
                    <a:pt x="14" y="1"/>
                    <a:pt x="11" y="2"/>
                    <a:pt x="9" y="4"/>
                  </a:cubicBezTo>
                  <a:cubicBezTo>
                    <a:pt x="11" y="12"/>
                    <a:pt x="17" y="25"/>
                    <a:pt x="19" y="28"/>
                  </a:cubicBezTo>
                  <a:cubicBezTo>
                    <a:pt x="20" y="31"/>
                    <a:pt x="17" y="34"/>
                    <a:pt x="17" y="39"/>
                  </a:cubicBezTo>
                  <a:cubicBezTo>
                    <a:pt x="17" y="45"/>
                    <a:pt x="23" y="56"/>
                    <a:pt x="24" y="63"/>
                  </a:cubicBezTo>
                  <a:cubicBezTo>
                    <a:pt x="25" y="70"/>
                    <a:pt x="20" y="75"/>
                    <a:pt x="16" y="79"/>
                  </a:cubicBezTo>
                  <a:cubicBezTo>
                    <a:pt x="12" y="84"/>
                    <a:pt x="8" y="95"/>
                    <a:pt x="8" y="101"/>
                  </a:cubicBezTo>
                  <a:cubicBezTo>
                    <a:pt x="8" y="108"/>
                    <a:pt x="2" y="114"/>
                    <a:pt x="2" y="117"/>
                  </a:cubicBezTo>
                  <a:cubicBezTo>
                    <a:pt x="2" y="120"/>
                    <a:pt x="1" y="129"/>
                    <a:pt x="1" y="132"/>
                  </a:cubicBezTo>
                  <a:cubicBezTo>
                    <a:pt x="0" y="132"/>
                    <a:pt x="1" y="132"/>
                    <a:pt x="1" y="132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4" y="132"/>
                    <a:pt x="5" y="129"/>
                    <a:pt x="8" y="12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6" name="Freeform 11"/>
            <p:cNvSpPr>
              <a:spLocks noChangeArrowheads="1"/>
            </p:cNvSpPr>
            <p:nvPr/>
          </p:nvSpPr>
          <p:spPr bwMode="auto">
            <a:xfrm>
              <a:off x="4108463" y="2647953"/>
              <a:ext cx="247651" cy="219075"/>
            </a:xfrm>
            <a:custGeom>
              <a:avLst/>
              <a:gdLst>
                <a:gd name="T0" fmla="*/ 100 w 130"/>
                <a:gd name="T1" fmla="*/ 5 h 115"/>
                <a:gd name="T2" fmla="*/ 92 w 130"/>
                <a:gd name="T3" fmla="*/ 0 h 115"/>
                <a:gd name="T4" fmla="*/ 78 w 130"/>
                <a:gd name="T5" fmla="*/ 3 h 115"/>
                <a:gd name="T6" fmla="*/ 75 w 130"/>
                <a:gd name="T7" fmla="*/ 10 h 115"/>
                <a:gd name="T8" fmla="*/ 74 w 130"/>
                <a:gd name="T9" fmla="*/ 16 h 115"/>
                <a:gd name="T10" fmla="*/ 73 w 130"/>
                <a:gd name="T11" fmla="*/ 29 h 115"/>
                <a:gd name="T12" fmla="*/ 71 w 130"/>
                <a:gd name="T13" fmla="*/ 39 h 115"/>
                <a:gd name="T14" fmla="*/ 78 w 130"/>
                <a:gd name="T15" fmla="*/ 48 h 115"/>
                <a:gd name="T16" fmla="*/ 86 w 130"/>
                <a:gd name="T17" fmla="*/ 46 h 115"/>
                <a:gd name="T18" fmla="*/ 87 w 130"/>
                <a:gd name="T19" fmla="*/ 54 h 115"/>
                <a:gd name="T20" fmla="*/ 85 w 130"/>
                <a:gd name="T21" fmla="*/ 59 h 115"/>
                <a:gd name="T22" fmla="*/ 77 w 130"/>
                <a:gd name="T23" fmla="*/ 59 h 115"/>
                <a:gd name="T24" fmla="*/ 73 w 130"/>
                <a:gd name="T25" fmla="*/ 49 h 115"/>
                <a:gd name="T26" fmla="*/ 64 w 130"/>
                <a:gd name="T27" fmla="*/ 47 h 115"/>
                <a:gd name="T28" fmla="*/ 58 w 130"/>
                <a:gd name="T29" fmla="*/ 41 h 115"/>
                <a:gd name="T30" fmla="*/ 54 w 130"/>
                <a:gd name="T31" fmla="*/ 43 h 115"/>
                <a:gd name="T32" fmla="*/ 49 w 130"/>
                <a:gd name="T33" fmla="*/ 44 h 115"/>
                <a:gd name="T34" fmla="*/ 40 w 130"/>
                <a:gd name="T35" fmla="*/ 41 h 115"/>
                <a:gd name="T36" fmla="*/ 36 w 130"/>
                <a:gd name="T37" fmla="*/ 36 h 115"/>
                <a:gd name="T38" fmla="*/ 29 w 130"/>
                <a:gd name="T39" fmla="*/ 36 h 115"/>
                <a:gd name="T40" fmla="*/ 26 w 130"/>
                <a:gd name="T41" fmla="*/ 34 h 115"/>
                <a:gd name="T42" fmla="*/ 23 w 130"/>
                <a:gd name="T43" fmla="*/ 31 h 115"/>
                <a:gd name="T44" fmla="*/ 21 w 130"/>
                <a:gd name="T45" fmla="*/ 53 h 115"/>
                <a:gd name="T46" fmla="*/ 18 w 130"/>
                <a:gd name="T47" fmla="*/ 56 h 115"/>
                <a:gd name="T48" fmla="*/ 1 w 130"/>
                <a:gd name="T49" fmla="*/ 55 h 115"/>
                <a:gd name="T50" fmla="*/ 0 w 130"/>
                <a:gd name="T51" fmla="*/ 93 h 115"/>
                <a:gd name="T52" fmla="*/ 13 w 130"/>
                <a:gd name="T53" fmla="*/ 110 h 115"/>
                <a:gd name="T54" fmla="*/ 34 w 130"/>
                <a:gd name="T55" fmla="*/ 109 h 115"/>
                <a:gd name="T56" fmla="*/ 35 w 130"/>
                <a:gd name="T57" fmla="*/ 112 h 115"/>
                <a:gd name="T58" fmla="*/ 40 w 130"/>
                <a:gd name="T59" fmla="*/ 111 h 115"/>
                <a:gd name="T60" fmla="*/ 55 w 130"/>
                <a:gd name="T61" fmla="*/ 114 h 115"/>
                <a:gd name="T62" fmla="*/ 66 w 130"/>
                <a:gd name="T63" fmla="*/ 101 h 115"/>
                <a:gd name="T64" fmla="*/ 77 w 130"/>
                <a:gd name="T65" fmla="*/ 93 h 115"/>
                <a:gd name="T66" fmla="*/ 83 w 130"/>
                <a:gd name="T67" fmla="*/ 87 h 115"/>
                <a:gd name="T68" fmla="*/ 93 w 130"/>
                <a:gd name="T69" fmla="*/ 87 h 115"/>
                <a:gd name="T70" fmla="*/ 93 w 130"/>
                <a:gd name="T71" fmla="*/ 87 h 115"/>
                <a:gd name="T72" fmla="*/ 91 w 130"/>
                <a:gd name="T73" fmla="*/ 79 h 115"/>
                <a:gd name="T74" fmla="*/ 122 w 130"/>
                <a:gd name="T75" fmla="*/ 67 h 115"/>
                <a:gd name="T76" fmla="*/ 120 w 130"/>
                <a:gd name="T77" fmla="*/ 62 h 115"/>
                <a:gd name="T78" fmla="*/ 122 w 130"/>
                <a:gd name="T79" fmla="*/ 51 h 115"/>
                <a:gd name="T80" fmla="*/ 127 w 130"/>
                <a:gd name="T81" fmla="*/ 48 h 115"/>
                <a:gd name="T82" fmla="*/ 126 w 130"/>
                <a:gd name="T83" fmla="*/ 30 h 115"/>
                <a:gd name="T84" fmla="*/ 130 w 130"/>
                <a:gd name="T85" fmla="*/ 28 h 115"/>
                <a:gd name="T86" fmla="*/ 125 w 130"/>
                <a:gd name="T87" fmla="*/ 16 h 115"/>
                <a:gd name="T88" fmla="*/ 110 w 130"/>
                <a:gd name="T89" fmla="*/ 9 h 115"/>
                <a:gd name="T90" fmla="*/ 100 w 130"/>
                <a:gd name="T91" fmla="*/ 5 h 11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30"/>
                <a:gd name="T139" fmla="*/ 0 h 115"/>
                <a:gd name="T140" fmla="*/ 130 w 130"/>
                <a:gd name="T141" fmla="*/ 115 h 11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30" h="115">
                  <a:moveTo>
                    <a:pt x="100" y="5"/>
                  </a:moveTo>
                  <a:cubicBezTo>
                    <a:pt x="99" y="5"/>
                    <a:pt x="95" y="3"/>
                    <a:pt x="92" y="0"/>
                  </a:cubicBezTo>
                  <a:cubicBezTo>
                    <a:pt x="90" y="3"/>
                    <a:pt x="82" y="3"/>
                    <a:pt x="78" y="3"/>
                  </a:cubicBezTo>
                  <a:cubicBezTo>
                    <a:pt x="74" y="3"/>
                    <a:pt x="78" y="8"/>
                    <a:pt x="75" y="10"/>
                  </a:cubicBezTo>
                  <a:cubicBezTo>
                    <a:pt x="73" y="12"/>
                    <a:pt x="72" y="15"/>
                    <a:pt x="74" y="16"/>
                  </a:cubicBezTo>
                  <a:cubicBezTo>
                    <a:pt x="76" y="17"/>
                    <a:pt x="73" y="26"/>
                    <a:pt x="73" y="29"/>
                  </a:cubicBezTo>
                  <a:cubicBezTo>
                    <a:pt x="73" y="32"/>
                    <a:pt x="69" y="38"/>
                    <a:pt x="71" y="39"/>
                  </a:cubicBezTo>
                  <a:cubicBezTo>
                    <a:pt x="72" y="40"/>
                    <a:pt x="75" y="47"/>
                    <a:pt x="78" y="48"/>
                  </a:cubicBezTo>
                  <a:cubicBezTo>
                    <a:pt x="82" y="49"/>
                    <a:pt x="84" y="46"/>
                    <a:pt x="86" y="46"/>
                  </a:cubicBezTo>
                  <a:cubicBezTo>
                    <a:pt x="87" y="46"/>
                    <a:pt x="87" y="50"/>
                    <a:pt x="87" y="54"/>
                  </a:cubicBezTo>
                  <a:cubicBezTo>
                    <a:pt x="87" y="57"/>
                    <a:pt x="85" y="59"/>
                    <a:pt x="85" y="59"/>
                  </a:cubicBezTo>
                  <a:cubicBezTo>
                    <a:pt x="85" y="59"/>
                    <a:pt x="80" y="61"/>
                    <a:pt x="77" y="59"/>
                  </a:cubicBezTo>
                  <a:cubicBezTo>
                    <a:pt x="75" y="57"/>
                    <a:pt x="73" y="51"/>
                    <a:pt x="73" y="49"/>
                  </a:cubicBezTo>
                  <a:cubicBezTo>
                    <a:pt x="73" y="47"/>
                    <a:pt x="67" y="47"/>
                    <a:pt x="64" y="47"/>
                  </a:cubicBezTo>
                  <a:cubicBezTo>
                    <a:pt x="62" y="47"/>
                    <a:pt x="59" y="43"/>
                    <a:pt x="58" y="41"/>
                  </a:cubicBezTo>
                  <a:cubicBezTo>
                    <a:pt x="57" y="39"/>
                    <a:pt x="54" y="41"/>
                    <a:pt x="54" y="43"/>
                  </a:cubicBezTo>
                  <a:cubicBezTo>
                    <a:pt x="54" y="44"/>
                    <a:pt x="52" y="44"/>
                    <a:pt x="49" y="44"/>
                  </a:cubicBezTo>
                  <a:cubicBezTo>
                    <a:pt x="47" y="44"/>
                    <a:pt x="42" y="40"/>
                    <a:pt x="40" y="41"/>
                  </a:cubicBezTo>
                  <a:cubicBezTo>
                    <a:pt x="38" y="42"/>
                    <a:pt x="36" y="38"/>
                    <a:pt x="36" y="36"/>
                  </a:cubicBezTo>
                  <a:cubicBezTo>
                    <a:pt x="37" y="34"/>
                    <a:pt x="31" y="35"/>
                    <a:pt x="29" y="36"/>
                  </a:cubicBezTo>
                  <a:cubicBezTo>
                    <a:pt x="27" y="37"/>
                    <a:pt x="26" y="34"/>
                    <a:pt x="26" y="34"/>
                  </a:cubicBezTo>
                  <a:cubicBezTo>
                    <a:pt x="26" y="34"/>
                    <a:pt x="25" y="32"/>
                    <a:pt x="23" y="31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20" y="109"/>
                    <a:pt x="34" y="107"/>
                    <a:pt x="34" y="109"/>
                  </a:cubicBezTo>
                  <a:cubicBezTo>
                    <a:pt x="34" y="110"/>
                    <a:pt x="34" y="111"/>
                    <a:pt x="35" y="112"/>
                  </a:cubicBezTo>
                  <a:cubicBezTo>
                    <a:pt x="37" y="112"/>
                    <a:pt x="39" y="111"/>
                    <a:pt x="40" y="111"/>
                  </a:cubicBezTo>
                  <a:cubicBezTo>
                    <a:pt x="43" y="112"/>
                    <a:pt x="52" y="115"/>
                    <a:pt x="55" y="114"/>
                  </a:cubicBezTo>
                  <a:cubicBezTo>
                    <a:pt x="57" y="112"/>
                    <a:pt x="62" y="102"/>
                    <a:pt x="66" y="101"/>
                  </a:cubicBezTo>
                  <a:cubicBezTo>
                    <a:pt x="71" y="100"/>
                    <a:pt x="77" y="95"/>
                    <a:pt x="77" y="93"/>
                  </a:cubicBezTo>
                  <a:cubicBezTo>
                    <a:pt x="77" y="91"/>
                    <a:pt x="77" y="89"/>
                    <a:pt x="83" y="87"/>
                  </a:cubicBezTo>
                  <a:cubicBezTo>
                    <a:pt x="93" y="87"/>
                    <a:pt x="93" y="87"/>
                    <a:pt x="93" y="87"/>
                  </a:cubicBezTo>
                  <a:cubicBezTo>
                    <a:pt x="93" y="87"/>
                    <a:pt x="93" y="87"/>
                    <a:pt x="93" y="87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1" y="79"/>
                    <a:pt x="121" y="67"/>
                    <a:pt x="122" y="67"/>
                  </a:cubicBezTo>
                  <a:cubicBezTo>
                    <a:pt x="121" y="65"/>
                    <a:pt x="120" y="63"/>
                    <a:pt x="120" y="62"/>
                  </a:cubicBezTo>
                  <a:cubicBezTo>
                    <a:pt x="121" y="62"/>
                    <a:pt x="122" y="54"/>
                    <a:pt x="122" y="51"/>
                  </a:cubicBezTo>
                  <a:cubicBezTo>
                    <a:pt x="122" y="49"/>
                    <a:pt x="129" y="51"/>
                    <a:pt x="127" y="48"/>
                  </a:cubicBezTo>
                  <a:cubicBezTo>
                    <a:pt x="124" y="46"/>
                    <a:pt x="125" y="33"/>
                    <a:pt x="126" y="30"/>
                  </a:cubicBezTo>
                  <a:cubicBezTo>
                    <a:pt x="127" y="27"/>
                    <a:pt x="130" y="30"/>
                    <a:pt x="130" y="28"/>
                  </a:cubicBezTo>
                  <a:cubicBezTo>
                    <a:pt x="130" y="25"/>
                    <a:pt x="127" y="18"/>
                    <a:pt x="125" y="16"/>
                  </a:cubicBezTo>
                  <a:cubicBezTo>
                    <a:pt x="124" y="14"/>
                    <a:pt x="113" y="10"/>
                    <a:pt x="110" y="9"/>
                  </a:cubicBezTo>
                  <a:cubicBezTo>
                    <a:pt x="108" y="9"/>
                    <a:pt x="103" y="5"/>
                    <a:pt x="100" y="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7" name="Freeform 12"/>
            <p:cNvSpPr>
              <a:spLocks noChangeArrowheads="1"/>
            </p:cNvSpPr>
            <p:nvPr/>
          </p:nvSpPr>
          <p:spPr bwMode="auto">
            <a:xfrm>
              <a:off x="4254514" y="2492378"/>
              <a:ext cx="42863" cy="38100"/>
            </a:xfrm>
            <a:custGeom>
              <a:avLst/>
              <a:gdLst>
                <a:gd name="T0" fmla="*/ 18 w 22"/>
                <a:gd name="T1" fmla="*/ 0 h 20"/>
                <a:gd name="T2" fmla="*/ 12 w 22"/>
                <a:gd name="T3" fmla="*/ 2 h 20"/>
                <a:gd name="T4" fmla="*/ 6 w 22"/>
                <a:gd name="T5" fmla="*/ 3 h 20"/>
                <a:gd name="T6" fmla="*/ 5 w 22"/>
                <a:gd name="T7" fmla="*/ 5 h 20"/>
                <a:gd name="T8" fmla="*/ 3 w 22"/>
                <a:gd name="T9" fmla="*/ 12 h 20"/>
                <a:gd name="T10" fmla="*/ 0 w 22"/>
                <a:gd name="T11" fmla="*/ 15 h 20"/>
                <a:gd name="T12" fmla="*/ 3 w 22"/>
                <a:gd name="T13" fmla="*/ 18 h 20"/>
                <a:gd name="T14" fmla="*/ 6 w 22"/>
                <a:gd name="T15" fmla="*/ 19 h 20"/>
                <a:gd name="T16" fmla="*/ 12 w 22"/>
                <a:gd name="T17" fmla="*/ 15 h 20"/>
                <a:gd name="T18" fmla="*/ 22 w 22"/>
                <a:gd name="T19" fmla="*/ 13 h 20"/>
                <a:gd name="T20" fmla="*/ 20 w 22"/>
                <a:gd name="T21" fmla="*/ 5 h 20"/>
                <a:gd name="T22" fmla="*/ 18 w 22"/>
                <a:gd name="T23" fmla="*/ 0 h 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2"/>
                <a:gd name="T37" fmla="*/ 0 h 20"/>
                <a:gd name="T38" fmla="*/ 22 w 22"/>
                <a:gd name="T39" fmla="*/ 20 h 2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2" h="20">
                  <a:moveTo>
                    <a:pt x="18" y="0"/>
                  </a:moveTo>
                  <a:cubicBezTo>
                    <a:pt x="16" y="1"/>
                    <a:pt x="13" y="2"/>
                    <a:pt x="12" y="2"/>
                  </a:cubicBezTo>
                  <a:cubicBezTo>
                    <a:pt x="11" y="3"/>
                    <a:pt x="10" y="4"/>
                    <a:pt x="6" y="3"/>
                  </a:cubicBezTo>
                  <a:cubicBezTo>
                    <a:pt x="6" y="4"/>
                    <a:pt x="6" y="4"/>
                    <a:pt x="5" y="5"/>
                  </a:cubicBezTo>
                  <a:cubicBezTo>
                    <a:pt x="2" y="6"/>
                    <a:pt x="3" y="12"/>
                    <a:pt x="3" y="12"/>
                  </a:cubicBezTo>
                  <a:cubicBezTo>
                    <a:pt x="3" y="12"/>
                    <a:pt x="0" y="12"/>
                    <a:pt x="0" y="15"/>
                  </a:cubicBezTo>
                  <a:cubicBezTo>
                    <a:pt x="0" y="17"/>
                    <a:pt x="2" y="18"/>
                    <a:pt x="3" y="18"/>
                  </a:cubicBezTo>
                  <a:cubicBezTo>
                    <a:pt x="4" y="18"/>
                    <a:pt x="5" y="18"/>
                    <a:pt x="6" y="19"/>
                  </a:cubicBezTo>
                  <a:cubicBezTo>
                    <a:pt x="13" y="20"/>
                    <a:pt x="12" y="15"/>
                    <a:pt x="12" y="15"/>
                  </a:cubicBezTo>
                  <a:cubicBezTo>
                    <a:pt x="12" y="15"/>
                    <a:pt x="21" y="16"/>
                    <a:pt x="22" y="13"/>
                  </a:cubicBezTo>
                  <a:cubicBezTo>
                    <a:pt x="22" y="10"/>
                    <a:pt x="20" y="5"/>
                    <a:pt x="20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8" name="Freeform 13"/>
            <p:cNvSpPr>
              <a:spLocks noChangeArrowheads="1"/>
            </p:cNvSpPr>
            <p:nvPr/>
          </p:nvSpPr>
          <p:spPr bwMode="auto">
            <a:xfrm>
              <a:off x="4514865" y="2205039"/>
              <a:ext cx="223839" cy="298451"/>
            </a:xfrm>
            <a:custGeom>
              <a:avLst/>
              <a:gdLst>
                <a:gd name="T0" fmla="*/ 27 w 117"/>
                <a:gd name="T1" fmla="*/ 30 h 157"/>
                <a:gd name="T2" fmla="*/ 35 w 117"/>
                <a:gd name="T3" fmla="*/ 37 h 157"/>
                <a:gd name="T4" fmla="*/ 58 w 117"/>
                <a:gd name="T5" fmla="*/ 45 h 157"/>
                <a:gd name="T6" fmla="*/ 73 w 117"/>
                <a:gd name="T7" fmla="*/ 48 h 157"/>
                <a:gd name="T8" fmla="*/ 77 w 117"/>
                <a:gd name="T9" fmla="*/ 51 h 157"/>
                <a:gd name="T10" fmla="*/ 47 w 117"/>
                <a:gd name="T11" fmla="*/ 81 h 157"/>
                <a:gd name="T12" fmla="*/ 35 w 117"/>
                <a:gd name="T13" fmla="*/ 83 h 157"/>
                <a:gd name="T14" fmla="*/ 20 w 117"/>
                <a:gd name="T15" fmla="*/ 91 h 157"/>
                <a:gd name="T16" fmla="*/ 11 w 117"/>
                <a:gd name="T17" fmla="*/ 92 h 157"/>
                <a:gd name="T18" fmla="*/ 5 w 117"/>
                <a:gd name="T19" fmla="*/ 100 h 157"/>
                <a:gd name="T20" fmla="*/ 0 w 117"/>
                <a:gd name="T21" fmla="*/ 108 h 157"/>
                <a:gd name="T22" fmla="*/ 1 w 117"/>
                <a:gd name="T23" fmla="*/ 148 h 157"/>
                <a:gd name="T24" fmla="*/ 6 w 117"/>
                <a:gd name="T25" fmla="*/ 157 h 157"/>
                <a:gd name="T26" fmla="*/ 31 w 117"/>
                <a:gd name="T27" fmla="*/ 131 h 157"/>
                <a:gd name="T28" fmla="*/ 51 w 117"/>
                <a:gd name="T29" fmla="*/ 116 h 157"/>
                <a:gd name="T30" fmla="*/ 79 w 117"/>
                <a:gd name="T31" fmla="*/ 88 h 157"/>
                <a:gd name="T32" fmla="*/ 92 w 117"/>
                <a:gd name="T33" fmla="*/ 67 h 157"/>
                <a:gd name="T34" fmla="*/ 102 w 117"/>
                <a:gd name="T35" fmla="*/ 50 h 157"/>
                <a:gd name="T36" fmla="*/ 113 w 117"/>
                <a:gd name="T37" fmla="*/ 28 h 157"/>
                <a:gd name="T38" fmla="*/ 117 w 117"/>
                <a:gd name="T39" fmla="*/ 8 h 157"/>
                <a:gd name="T40" fmla="*/ 109 w 117"/>
                <a:gd name="T41" fmla="*/ 4 h 157"/>
                <a:gd name="T42" fmla="*/ 84 w 117"/>
                <a:gd name="T43" fmla="*/ 11 h 157"/>
                <a:gd name="T44" fmla="*/ 66 w 117"/>
                <a:gd name="T45" fmla="*/ 15 h 157"/>
                <a:gd name="T46" fmla="*/ 51 w 117"/>
                <a:gd name="T47" fmla="*/ 18 h 157"/>
                <a:gd name="T48" fmla="*/ 33 w 117"/>
                <a:gd name="T49" fmla="*/ 16 h 157"/>
                <a:gd name="T50" fmla="*/ 27 w 117"/>
                <a:gd name="T51" fmla="*/ 10 h 157"/>
                <a:gd name="T52" fmla="*/ 20 w 117"/>
                <a:gd name="T53" fmla="*/ 20 h 157"/>
                <a:gd name="T54" fmla="*/ 27 w 117"/>
                <a:gd name="T55" fmla="*/ 30 h 15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7"/>
                <a:gd name="T85" fmla="*/ 0 h 157"/>
                <a:gd name="T86" fmla="*/ 117 w 117"/>
                <a:gd name="T87" fmla="*/ 157 h 15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7" h="157">
                  <a:moveTo>
                    <a:pt x="27" y="30"/>
                  </a:moveTo>
                  <a:cubicBezTo>
                    <a:pt x="29" y="31"/>
                    <a:pt x="33" y="36"/>
                    <a:pt x="35" y="37"/>
                  </a:cubicBezTo>
                  <a:cubicBezTo>
                    <a:pt x="37" y="37"/>
                    <a:pt x="50" y="41"/>
                    <a:pt x="58" y="45"/>
                  </a:cubicBezTo>
                  <a:cubicBezTo>
                    <a:pt x="66" y="48"/>
                    <a:pt x="71" y="48"/>
                    <a:pt x="73" y="48"/>
                  </a:cubicBezTo>
                  <a:cubicBezTo>
                    <a:pt x="76" y="48"/>
                    <a:pt x="79" y="49"/>
                    <a:pt x="77" y="51"/>
                  </a:cubicBezTo>
                  <a:cubicBezTo>
                    <a:pt x="75" y="52"/>
                    <a:pt x="50" y="77"/>
                    <a:pt x="47" y="81"/>
                  </a:cubicBezTo>
                  <a:cubicBezTo>
                    <a:pt x="44" y="84"/>
                    <a:pt x="42" y="83"/>
                    <a:pt x="35" y="83"/>
                  </a:cubicBezTo>
                  <a:cubicBezTo>
                    <a:pt x="27" y="83"/>
                    <a:pt x="22" y="91"/>
                    <a:pt x="20" y="91"/>
                  </a:cubicBezTo>
                  <a:cubicBezTo>
                    <a:pt x="19" y="90"/>
                    <a:pt x="14" y="91"/>
                    <a:pt x="11" y="92"/>
                  </a:cubicBezTo>
                  <a:cubicBezTo>
                    <a:pt x="5" y="100"/>
                    <a:pt x="5" y="100"/>
                    <a:pt x="5" y="10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1" y="148"/>
                    <a:pt x="1" y="148"/>
                    <a:pt x="1" y="148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11" y="151"/>
                    <a:pt x="23" y="140"/>
                    <a:pt x="31" y="131"/>
                  </a:cubicBezTo>
                  <a:cubicBezTo>
                    <a:pt x="41" y="121"/>
                    <a:pt x="46" y="118"/>
                    <a:pt x="51" y="116"/>
                  </a:cubicBezTo>
                  <a:cubicBezTo>
                    <a:pt x="56" y="113"/>
                    <a:pt x="70" y="100"/>
                    <a:pt x="79" y="88"/>
                  </a:cubicBezTo>
                  <a:cubicBezTo>
                    <a:pt x="85" y="81"/>
                    <a:pt x="91" y="73"/>
                    <a:pt x="92" y="67"/>
                  </a:cubicBezTo>
                  <a:cubicBezTo>
                    <a:pt x="93" y="62"/>
                    <a:pt x="98" y="55"/>
                    <a:pt x="102" y="50"/>
                  </a:cubicBezTo>
                  <a:cubicBezTo>
                    <a:pt x="106" y="45"/>
                    <a:pt x="113" y="32"/>
                    <a:pt x="113" y="28"/>
                  </a:cubicBezTo>
                  <a:cubicBezTo>
                    <a:pt x="113" y="24"/>
                    <a:pt x="116" y="15"/>
                    <a:pt x="117" y="8"/>
                  </a:cubicBezTo>
                  <a:cubicBezTo>
                    <a:pt x="117" y="1"/>
                    <a:pt x="111" y="0"/>
                    <a:pt x="109" y="4"/>
                  </a:cubicBezTo>
                  <a:cubicBezTo>
                    <a:pt x="107" y="8"/>
                    <a:pt x="93" y="11"/>
                    <a:pt x="84" y="11"/>
                  </a:cubicBezTo>
                  <a:cubicBezTo>
                    <a:pt x="75" y="11"/>
                    <a:pt x="69" y="12"/>
                    <a:pt x="66" y="15"/>
                  </a:cubicBezTo>
                  <a:cubicBezTo>
                    <a:pt x="63" y="18"/>
                    <a:pt x="54" y="14"/>
                    <a:pt x="51" y="18"/>
                  </a:cubicBezTo>
                  <a:cubicBezTo>
                    <a:pt x="48" y="21"/>
                    <a:pt x="36" y="24"/>
                    <a:pt x="33" y="16"/>
                  </a:cubicBezTo>
                  <a:cubicBezTo>
                    <a:pt x="31" y="13"/>
                    <a:pt x="29" y="11"/>
                    <a:pt x="27" y="10"/>
                  </a:cubicBezTo>
                  <a:cubicBezTo>
                    <a:pt x="24" y="13"/>
                    <a:pt x="20" y="18"/>
                    <a:pt x="20" y="20"/>
                  </a:cubicBezTo>
                  <a:cubicBezTo>
                    <a:pt x="21" y="22"/>
                    <a:pt x="25" y="29"/>
                    <a:pt x="27" y="3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9" name="Freeform 14"/>
            <p:cNvSpPr>
              <a:spLocks noChangeArrowheads="1"/>
            </p:cNvSpPr>
            <p:nvPr/>
          </p:nvSpPr>
          <p:spPr bwMode="auto">
            <a:xfrm>
              <a:off x="3363924" y="1655764"/>
              <a:ext cx="260351" cy="206375"/>
            </a:xfrm>
            <a:custGeom>
              <a:avLst/>
              <a:gdLst>
                <a:gd name="T0" fmla="*/ 50 w 136"/>
                <a:gd name="T1" fmla="*/ 108 h 108"/>
                <a:gd name="T2" fmla="*/ 50 w 136"/>
                <a:gd name="T3" fmla="*/ 93 h 108"/>
                <a:gd name="T4" fmla="*/ 68 w 136"/>
                <a:gd name="T5" fmla="*/ 81 h 108"/>
                <a:gd name="T6" fmla="*/ 75 w 136"/>
                <a:gd name="T7" fmla="*/ 79 h 108"/>
                <a:gd name="T8" fmla="*/ 85 w 136"/>
                <a:gd name="T9" fmla="*/ 77 h 108"/>
                <a:gd name="T10" fmla="*/ 91 w 136"/>
                <a:gd name="T11" fmla="*/ 70 h 108"/>
                <a:gd name="T12" fmla="*/ 99 w 136"/>
                <a:gd name="T13" fmla="*/ 67 h 108"/>
                <a:gd name="T14" fmla="*/ 104 w 136"/>
                <a:gd name="T15" fmla="*/ 64 h 108"/>
                <a:gd name="T16" fmla="*/ 106 w 136"/>
                <a:gd name="T17" fmla="*/ 57 h 108"/>
                <a:gd name="T18" fmla="*/ 110 w 136"/>
                <a:gd name="T19" fmla="*/ 54 h 108"/>
                <a:gd name="T20" fmla="*/ 116 w 136"/>
                <a:gd name="T21" fmla="*/ 50 h 108"/>
                <a:gd name="T22" fmla="*/ 133 w 136"/>
                <a:gd name="T23" fmla="*/ 49 h 108"/>
                <a:gd name="T24" fmla="*/ 135 w 136"/>
                <a:gd name="T25" fmla="*/ 45 h 108"/>
                <a:gd name="T26" fmla="*/ 131 w 136"/>
                <a:gd name="T27" fmla="*/ 37 h 108"/>
                <a:gd name="T28" fmla="*/ 130 w 136"/>
                <a:gd name="T29" fmla="*/ 27 h 108"/>
                <a:gd name="T30" fmla="*/ 127 w 136"/>
                <a:gd name="T31" fmla="*/ 15 h 108"/>
                <a:gd name="T32" fmla="*/ 125 w 136"/>
                <a:gd name="T33" fmla="*/ 11 h 108"/>
                <a:gd name="T34" fmla="*/ 112 w 136"/>
                <a:gd name="T35" fmla="*/ 8 h 108"/>
                <a:gd name="T36" fmla="*/ 93 w 136"/>
                <a:gd name="T37" fmla="*/ 6 h 108"/>
                <a:gd name="T38" fmla="*/ 82 w 136"/>
                <a:gd name="T39" fmla="*/ 2 h 108"/>
                <a:gd name="T40" fmla="*/ 70 w 136"/>
                <a:gd name="T41" fmla="*/ 25 h 108"/>
                <a:gd name="T42" fmla="*/ 53 w 136"/>
                <a:gd name="T43" fmla="*/ 33 h 108"/>
                <a:gd name="T44" fmla="*/ 44 w 136"/>
                <a:gd name="T45" fmla="*/ 42 h 108"/>
                <a:gd name="T46" fmla="*/ 38 w 136"/>
                <a:gd name="T47" fmla="*/ 53 h 108"/>
                <a:gd name="T48" fmla="*/ 38 w 136"/>
                <a:gd name="T49" fmla="*/ 70 h 108"/>
                <a:gd name="T50" fmla="*/ 25 w 136"/>
                <a:gd name="T51" fmla="*/ 89 h 108"/>
                <a:gd name="T52" fmla="*/ 8 w 136"/>
                <a:gd name="T53" fmla="*/ 100 h 108"/>
                <a:gd name="T54" fmla="*/ 0 w 136"/>
                <a:gd name="T55" fmla="*/ 104 h 108"/>
                <a:gd name="T56" fmla="*/ 42 w 136"/>
                <a:gd name="T57" fmla="*/ 104 h 108"/>
                <a:gd name="T58" fmla="*/ 50 w 136"/>
                <a:gd name="T59" fmla="*/ 108 h 10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36"/>
                <a:gd name="T91" fmla="*/ 0 h 108"/>
                <a:gd name="T92" fmla="*/ 136 w 136"/>
                <a:gd name="T93" fmla="*/ 108 h 10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36" h="108">
                  <a:moveTo>
                    <a:pt x="50" y="108"/>
                  </a:moveTo>
                  <a:cubicBezTo>
                    <a:pt x="50" y="101"/>
                    <a:pt x="49" y="94"/>
                    <a:pt x="50" y="93"/>
                  </a:cubicBezTo>
                  <a:cubicBezTo>
                    <a:pt x="50" y="91"/>
                    <a:pt x="65" y="83"/>
                    <a:pt x="68" y="81"/>
                  </a:cubicBezTo>
                  <a:cubicBezTo>
                    <a:pt x="70" y="80"/>
                    <a:pt x="75" y="82"/>
                    <a:pt x="75" y="79"/>
                  </a:cubicBezTo>
                  <a:cubicBezTo>
                    <a:pt x="75" y="76"/>
                    <a:pt x="81" y="77"/>
                    <a:pt x="85" y="77"/>
                  </a:cubicBezTo>
                  <a:cubicBezTo>
                    <a:pt x="89" y="76"/>
                    <a:pt x="91" y="73"/>
                    <a:pt x="91" y="70"/>
                  </a:cubicBezTo>
                  <a:cubicBezTo>
                    <a:pt x="91" y="67"/>
                    <a:pt x="96" y="67"/>
                    <a:pt x="99" y="67"/>
                  </a:cubicBezTo>
                  <a:cubicBezTo>
                    <a:pt x="103" y="67"/>
                    <a:pt x="102" y="64"/>
                    <a:pt x="104" y="64"/>
                  </a:cubicBezTo>
                  <a:cubicBezTo>
                    <a:pt x="107" y="64"/>
                    <a:pt x="105" y="60"/>
                    <a:pt x="106" y="57"/>
                  </a:cubicBezTo>
                  <a:cubicBezTo>
                    <a:pt x="106" y="53"/>
                    <a:pt x="106" y="54"/>
                    <a:pt x="110" y="54"/>
                  </a:cubicBezTo>
                  <a:cubicBezTo>
                    <a:pt x="113" y="54"/>
                    <a:pt x="116" y="52"/>
                    <a:pt x="116" y="50"/>
                  </a:cubicBezTo>
                  <a:cubicBezTo>
                    <a:pt x="116" y="48"/>
                    <a:pt x="130" y="49"/>
                    <a:pt x="133" y="49"/>
                  </a:cubicBezTo>
                  <a:cubicBezTo>
                    <a:pt x="135" y="49"/>
                    <a:pt x="136" y="46"/>
                    <a:pt x="135" y="45"/>
                  </a:cubicBezTo>
                  <a:cubicBezTo>
                    <a:pt x="135" y="43"/>
                    <a:pt x="133" y="37"/>
                    <a:pt x="131" y="37"/>
                  </a:cubicBezTo>
                  <a:cubicBezTo>
                    <a:pt x="129" y="37"/>
                    <a:pt x="130" y="31"/>
                    <a:pt x="130" y="27"/>
                  </a:cubicBezTo>
                  <a:cubicBezTo>
                    <a:pt x="130" y="22"/>
                    <a:pt x="129" y="18"/>
                    <a:pt x="127" y="15"/>
                  </a:cubicBezTo>
                  <a:cubicBezTo>
                    <a:pt x="126" y="14"/>
                    <a:pt x="126" y="13"/>
                    <a:pt x="125" y="11"/>
                  </a:cubicBezTo>
                  <a:cubicBezTo>
                    <a:pt x="121" y="11"/>
                    <a:pt x="116" y="8"/>
                    <a:pt x="112" y="8"/>
                  </a:cubicBezTo>
                  <a:cubicBezTo>
                    <a:pt x="106" y="8"/>
                    <a:pt x="97" y="11"/>
                    <a:pt x="93" y="6"/>
                  </a:cubicBezTo>
                  <a:cubicBezTo>
                    <a:pt x="88" y="2"/>
                    <a:pt x="85" y="0"/>
                    <a:pt x="82" y="2"/>
                  </a:cubicBezTo>
                  <a:cubicBezTo>
                    <a:pt x="79" y="3"/>
                    <a:pt x="73" y="20"/>
                    <a:pt x="70" y="25"/>
                  </a:cubicBezTo>
                  <a:cubicBezTo>
                    <a:pt x="67" y="29"/>
                    <a:pt x="57" y="33"/>
                    <a:pt x="53" y="33"/>
                  </a:cubicBezTo>
                  <a:cubicBezTo>
                    <a:pt x="48" y="33"/>
                    <a:pt x="48" y="40"/>
                    <a:pt x="44" y="42"/>
                  </a:cubicBezTo>
                  <a:cubicBezTo>
                    <a:pt x="41" y="45"/>
                    <a:pt x="42" y="50"/>
                    <a:pt x="38" y="53"/>
                  </a:cubicBezTo>
                  <a:cubicBezTo>
                    <a:pt x="34" y="56"/>
                    <a:pt x="36" y="67"/>
                    <a:pt x="38" y="70"/>
                  </a:cubicBezTo>
                  <a:cubicBezTo>
                    <a:pt x="40" y="74"/>
                    <a:pt x="30" y="85"/>
                    <a:pt x="25" y="89"/>
                  </a:cubicBezTo>
                  <a:cubicBezTo>
                    <a:pt x="19" y="92"/>
                    <a:pt x="17" y="98"/>
                    <a:pt x="8" y="100"/>
                  </a:cubicBezTo>
                  <a:cubicBezTo>
                    <a:pt x="5" y="100"/>
                    <a:pt x="2" y="102"/>
                    <a:pt x="0" y="104"/>
                  </a:cubicBezTo>
                  <a:cubicBezTo>
                    <a:pt x="14" y="104"/>
                    <a:pt x="35" y="104"/>
                    <a:pt x="42" y="104"/>
                  </a:cubicBezTo>
                  <a:cubicBezTo>
                    <a:pt x="50" y="104"/>
                    <a:pt x="48" y="106"/>
                    <a:pt x="50" y="108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20" name="Freeform 15"/>
            <p:cNvSpPr>
              <a:spLocks noChangeArrowheads="1"/>
            </p:cNvSpPr>
            <p:nvPr/>
          </p:nvSpPr>
          <p:spPr bwMode="auto">
            <a:xfrm>
              <a:off x="3805251" y="1619252"/>
              <a:ext cx="93663" cy="174626"/>
            </a:xfrm>
            <a:custGeom>
              <a:avLst/>
              <a:gdLst>
                <a:gd name="T0" fmla="*/ 13 w 49"/>
                <a:gd name="T1" fmla="*/ 23 h 91"/>
                <a:gd name="T2" fmla="*/ 10 w 49"/>
                <a:gd name="T3" fmla="*/ 35 h 91"/>
                <a:gd name="T4" fmla="*/ 3 w 49"/>
                <a:gd name="T5" fmla="*/ 42 h 91"/>
                <a:gd name="T6" fmla="*/ 7 w 49"/>
                <a:gd name="T7" fmla="*/ 54 h 91"/>
                <a:gd name="T8" fmla="*/ 12 w 49"/>
                <a:gd name="T9" fmla="*/ 62 h 91"/>
                <a:gd name="T10" fmla="*/ 21 w 49"/>
                <a:gd name="T11" fmla="*/ 68 h 91"/>
                <a:gd name="T12" fmla="*/ 26 w 49"/>
                <a:gd name="T13" fmla="*/ 88 h 91"/>
                <a:gd name="T14" fmla="*/ 27 w 49"/>
                <a:gd name="T15" fmla="*/ 91 h 91"/>
                <a:gd name="T16" fmla="*/ 32 w 49"/>
                <a:gd name="T17" fmla="*/ 87 h 91"/>
                <a:gd name="T18" fmla="*/ 34 w 49"/>
                <a:gd name="T19" fmla="*/ 78 h 91"/>
                <a:gd name="T20" fmla="*/ 35 w 49"/>
                <a:gd name="T21" fmla="*/ 73 h 91"/>
                <a:gd name="T22" fmla="*/ 43 w 49"/>
                <a:gd name="T23" fmla="*/ 65 h 91"/>
                <a:gd name="T24" fmla="*/ 48 w 49"/>
                <a:gd name="T25" fmla="*/ 61 h 91"/>
                <a:gd name="T26" fmla="*/ 49 w 49"/>
                <a:gd name="T27" fmla="*/ 55 h 91"/>
                <a:gd name="T28" fmla="*/ 44 w 49"/>
                <a:gd name="T29" fmla="*/ 51 h 91"/>
                <a:gd name="T30" fmla="*/ 40 w 49"/>
                <a:gd name="T31" fmla="*/ 47 h 91"/>
                <a:gd name="T32" fmla="*/ 31 w 49"/>
                <a:gd name="T33" fmla="*/ 43 h 91"/>
                <a:gd name="T34" fmla="*/ 40 w 49"/>
                <a:gd name="T35" fmla="*/ 35 h 91"/>
                <a:gd name="T36" fmla="*/ 40 w 49"/>
                <a:gd name="T37" fmla="*/ 20 h 91"/>
                <a:gd name="T38" fmla="*/ 42 w 49"/>
                <a:gd name="T39" fmla="*/ 10 h 91"/>
                <a:gd name="T40" fmla="*/ 40 w 49"/>
                <a:gd name="T41" fmla="*/ 6 h 91"/>
                <a:gd name="T42" fmla="*/ 35 w 49"/>
                <a:gd name="T43" fmla="*/ 4 h 91"/>
                <a:gd name="T44" fmla="*/ 20 w 49"/>
                <a:gd name="T45" fmla="*/ 4 h 91"/>
                <a:gd name="T46" fmla="*/ 13 w 49"/>
                <a:gd name="T47" fmla="*/ 5 h 91"/>
                <a:gd name="T48" fmla="*/ 13 w 49"/>
                <a:gd name="T49" fmla="*/ 23 h 9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9"/>
                <a:gd name="T76" fmla="*/ 0 h 91"/>
                <a:gd name="T77" fmla="*/ 49 w 49"/>
                <a:gd name="T78" fmla="*/ 91 h 9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9" h="91">
                  <a:moveTo>
                    <a:pt x="13" y="23"/>
                  </a:moveTo>
                  <a:cubicBezTo>
                    <a:pt x="16" y="27"/>
                    <a:pt x="13" y="34"/>
                    <a:pt x="10" y="35"/>
                  </a:cubicBezTo>
                  <a:cubicBezTo>
                    <a:pt x="7" y="36"/>
                    <a:pt x="5" y="42"/>
                    <a:pt x="3" y="42"/>
                  </a:cubicBezTo>
                  <a:cubicBezTo>
                    <a:pt x="0" y="42"/>
                    <a:pt x="3" y="52"/>
                    <a:pt x="7" y="54"/>
                  </a:cubicBezTo>
                  <a:cubicBezTo>
                    <a:pt x="12" y="56"/>
                    <a:pt x="12" y="60"/>
                    <a:pt x="12" y="62"/>
                  </a:cubicBezTo>
                  <a:cubicBezTo>
                    <a:pt x="12" y="64"/>
                    <a:pt x="19" y="66"/>
                    <a:pt x="21" y="68"/>
                  </a:cubicBezTo>
                  <a:cubicBezTo>
                    <a:pt x="23" y="71"/>
                    <a:pt x="26" y="84"/>
                    <a:pt x="26" y="88"/>
                  </a:cubicBezTo>
                  <a:cubicBezTo>
                    <a:pt x="26" y="89"/>
                    <a:pt x="26" y="90"/>
                    <a:pt x="27" y="91"/>
                  </a:cubicBezTo>
                  <a:cubicBezTo>
                    <a:pt x="29" y="90"/>
                    <a:pt x="31" y="89"/>
                    <a:pt x="32" y="87"/>
                  </a:cubicBezTo>
                  <a:cubicBezTo>
                    <a:pt x="33" y="84"/>
                    <a:pt x="34" y="79"/>
                    <a:pt x="34" y="78"/>
                  </a:cubicBezTo>
                  <a:cubicBezTo>
                    <a:pt x="33" y="77"/>
                    <a:pt x="33" y="74"/>
                    <a:pt x="35" y="73"/>
                  </a:cubicBezTo>
                  <a:cubicBezTo>
                    <a:pt x="36" y="72"/>
                    <a:pt x="42" y="65"/>
                    <a:pt x="43" y="65"/>
                  </a:cubicBezTo>
                  <a:cubicBezTo>
                    <a:pt x="45" y="64"/>
                    <a:pt x="48" y="65"/>
                    <a:pt x="48" y="61"/>
                  </a:cubicBezTo>
                  <a:cubicBezTo>
                    <a:pt x="48" y="60"/>
                    <a:pt x="48" y="58"/>
                    <a:pt x="49" y="55"/>
                  </a:cubicBezTo>
                  <a:cubicBezTo>
                    <a:pt x="46" y="54"/>
                    <a:pt x="44" y="52"/>
                    <a:pt x="44" y="51"/>
                  </a:cubicBezTo>
                  <a:cubicBezTo>
                    <a:pt x="44" y="49"/>
                    <a:pt x="41" y="45"/>
                    <a:pt x="40" y="47"/>
                  </a:cubicBezTo>
                  <a:cubicBezTo>
                    <a:pt x="38" y="49"/>
                    <a:pt x="32" y="47"/>
                    <a:pt x="31" y="43"/>
                  </a:cubicBezTo>
                  <a:cubicBezTo>
                    <a:pt x="30" y="39"/>
                    <a:pt x="35" y="39"/>
                    <a:pt x="40" y="35"/>
                  </a:cubicBezTo>
                  <a:cubicBezTo>
                    <a:pt x="44" y="31"/>
                    <a:pt x="45" y="24"/>
                    <a:pt x="40" y="20"/>
                  </a:cubicBezTo>
                  <a:cubicBezTo>
                    <a:pt x="35" y="16"/>
                    <a:pt x="38" y="14"/>
                    <a:pt x="42" y="10"/>
                  </a:cubicBezTo>
                  <a:cubicBezTo>
                    <a:pt x="45" y="7"/>
                    <a:pt x="42" y="5"/>
                    <a:pt x="40" y="6"/>
                  </a:cubicBezTo>
                  <a:cubicBezTo>
                    <a:pt x="39" y="8"/>
                    <a:pt x="36" y="8"/>
                    <a:pt x="35" y="4"/>
                  </a:cubicBezTo>
                  <a:cubicBezTo>
                    <a:pt x="35" y="0"/>
                    <a:pt x="24" y="0"/>
                    <a:pt x="20" y="4"/>
                  </a:cubicBezTo>
                  <a:cubicBezTo>
                    <a:pt x="18" y="5"/>
                    <a:pt x="16" y="5"/>
                    <a:pt x="13" y="5"/>
                  </a:cubicBezTo>
                  <a:cubicBezTo>
                    <a:pt x="12" y="12"/>
                    <a:pt x="12" y="20"/>
                    <a:pt x="13" y="2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3457587" y="1625602"/>
              <a:ext cx="449265" cy="430214"/>
            </a:xfrm>
            <a:custGeom>
              <a:avLst/>
              <a:gdLst>
                <a:gd name="T0" fmla="*/ 81 w 235"/>
                <a:gd name="T1" fmla="*/ 43 h 225"/>
                <a:gd name="T2" fmla="*/ 82 w 235"/>
                <a:gd name="T3" fmla="*/ 53 h 225"/>
                <a:gd name="T4" fmla="*/ 86 w 235"/>
                <a:gd name="T5" fmla="*/ 61 h 225"/>
                <a:gd name="T6" fmla="*/ 84 w 235"/>
                <a:gd name="T7" fmla="*/ 65 h 225"/>
                <a:gd name="T8" fmla="*/ 67 w 235"/>
                <a:gd name="T9" fmla="*/ 66 h 225"/>
                <a:gd name="T10" fmla="*/ 61 w 235"/>
                <a:gd name="T11" fmla="*/ 70 h 225"/>
                <a:gd name="T12" fmla="*/ 57 w 235"/>
                <a:gd name="T13" fmla="*/ 73 h 225"/>
                <a:gd name="T14" fmla="*/ 55 w 235"/>
                <a:gd name="T15" fmla="*/ 80 h 225"/>
                <a:gd name="T16" fmla="*/ 50 w 235"/>
                <a:gd name="T17" fmla="*/ 83 h 225"/>
                <a:gd name="T18" fmla="*/ 42 w 235"/>
                <a:gd name="T19" fmla="*/ 86 h 225"/>
                <a:gd name="T20" fmla="*/ 36 w 235"/>
                <a:gd name="T21" fmla="*/ 93 h 225"/>
                <a:gd name="T22" fmla="*/ 26 w 235"/>
                <a:gd name="T23" fmla="*/ 95 h 225"/>
                <a:gd name="T24" fmla="*/ 19 w 235"/>
                <a:gd name="T25" fmla="*/ 97 h 225"/>
                <a:gd name="T26" fmla="*/ 1 w 235"/>
                <a:gd name="T27" fmla="*/ 109 h 225"/>
                <a:gd name="T28" fmla="*/ 1 w 235"/>
                <a:gd name="T29" fmla="*/ 124 h 225"/>
                <a:gd name="T30" fmla="*/ 3 w 235"/>
                <a:gd name="T31" fmla="*/ 126 h 225"/>
                <a:gd name="T32" fmla="*/ 112 w 235"/>
                <a:gd name="T33" fmla="*/ 199 h 225"/>
                <a:gd name="T34" fmla="*/ 120 w 235"/>
                <a:gd name="T35" fmla="*/ 209 h 225"/>
                <a:gd name="T36" fmla="*/ 132 w 235"/>
                <a:gd name="T37" fmla="*/ 213 h 225"/>
                <a:gd name="T38" fmla="*/ 138 w 235"/>
                <a:gd name="T39" fmla="*/ 225 h 225"/>
                <a:gd name="T40" fmla="*/ 149 w 235"/>
                <a:gd name="T41" fmla="*/ 223 h 225"/>
                <a:gd name="T42" fmla="*/ 166 w 235"/>
                <a:gd name="T43" fmla="*/ 217 h 225"/>
                <a:gd name="T44" fmla="*/ 187 w 235"/>
                <a:gd name="T45" fmla="*/ 201 h 225"/>
                <a:gd name="T46" fmla="*/ 235 w 235"/>
                <a:gd name="T47" fmla="*/ 171 h 225"/>
                <a:gd name="T48" fmla="*/ 235 w 235"/>
                <a:gd name="T49" fmla="*/ 171 h 225"/>
                <a:gd name="T50" fmla="*/ 230 w 235"/>
                <a:gd name="T51" fmla="*/ 161 h 225"/>
                <a:gd name="T52" fmla="*/ 221 w 235"/>
                <a:gd name="T53" fmla="*/ 158 h 225"/>
                <a:gd name="T54" fmla="*/ 214 w 235"/>
                <a:gd name="T55" fmla="*/ 154 h 225"/>
                <a:gd name="T56" fmla="*/ 212 w 235"/>
                <a:gd name="T57" fmla="*/ 145 h 225"/>
                <a:gd name="T58" fmla="*/ 207 w 235"/>
                <a:gd name="T59" fmla="*/ 138 h 225"/>
                <a:gd name="T60" fmla="*/ 212 w 235"/>
                <a:gd name="T61" fmla="*/ 133 h 225"/>
                <a:gd name="T62" fmla="*/ 211 w 235"/>
                <a:gd name="T63" fmla="*/ 127 h 225"/>
                <a:gd name="T64" fmla="*/ 211 w 235"/>
                <a:gd name="T65" fmla="*/ 120 h 225"/>
                <a:gd name="T66" fmla="*/ 211 w 235"/>
                <a:gd name="T67" fmla="*/ 113 h 225"/>
                <a:gd name="T68" fmla="*/ 212 w 235"/>
                <a:gd name="T69" fmla="*/ 101 h 225"/>
                <a:gd name="T70" fmla="*/ 207 w 235"/>
                <a:gd name="T71" fmla="*/ 91 h 225"/>
                <a:gd name="T72" fmla="*/ 209 w 235"/>
                <a:gd name="T73" fmla="*/ 88 h 225"/>
                <a:gd name="T74" fmla="*/ 208 w 235"/>
                <a:gd name="T75" fmla="*/ 85 h 225"/>
                <a:gd name="T76" fmla="*/ 203 w 235"/>
                <a:gd name="T77" fmla="*/ 65 h 225"/>
                <a:gd name="T78" fmla="*/ 194 w 235"/>
                <a:gd name="T79" fmla="*/ 59 h 225"/>
                <a:gd name="T80" fmla="*/ 189 w 235"/>
                <a:gd name="T81" fmla="*/ 51 h 225"/>
                <a:gd name="T82" fmla="*/ 185 w 235"/>
                <a:gd name="T83" fmla="*/ 39 h 225"/>
                <a:gd name="T84" fmla="*/ 192 w 235"/>
                <a:gd name="T85" fmla="*/ 32 h 225"/>
                <a:gd name="T86" fmla="*/ 195 w 235"/>
                <a:gd name="T87" fmla="*/ 20 h 225"/>
                <a:gd name="T88" fmla="*/ 195 w 235"/>
                <a:gd name="T89" fmla="*/ 2 h 225"/>
                <a:gd name="T90" fmla="*/ 185 w 235"/>
                <a:gd name="T91" fmla="*/ 0 h 225"/>
                <a:gd name="T92" fmla="*/ 173 w 235"/>
                <a:gd name="T93" fmla="*/ 1 h 225"/>
                <a:gd name="T94" fmla="*/ 158 w 235"/>
                <a:gd name="T95" fmla="*/ 5 h 225"/>
                <a:gd name="T96" fmla="*/ 115 w 235"/>
                <a:gd name="T97" fmla="*/ 7 h 225"/>
                <a:gd name="T98" fmla="*/ 98 w 235"/>
                <a:gd name="T99" fmla="*/ 16 h 225"/>
                <a:gd name="T100" fmla="*/ 80 w 235"/>
                <a:gd name="T101" fmla="*/ 26 h 225"/>
                <a:gd name="T102" fmla="*/ 76 w 235"/>
                <a:gd name="T103" fmla="*/ 27 h 225"/>
                <a:gd name="T104" fmla="*/ 78 w 235"/>
                <a:gd name="T105" fmla="*/ 31 h 225"/>
                <a:gd name="T106" fmla="*/ 81 w 235"/>
                <a:gd name="T107" fmla="*/ 43 h 22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35"/>
                <a:gd name="T163" fmla="*/ 0 h 225"/>
                <a:gd name="T164" fmla="*/ 235 w 235"/>
                <a:gd name="T165" fmla="*/ 225 h 22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35" h="225">
                  <a:moveTo>
                    <a:pt x="81" y="43"/>
                  </a:moveTo>
                  <a:cubicBezTo>
                    <a:pt x="81" y="47"/>
                    <a:pt x="80" y="53"/>
                    <a:pt x="82" y="53"/>
                  </a:cubicBezTo>
                  <a:cubicBezTo>
                    <a:pt x="84" y="53"/>
                    <a:pt x="86" y="59"/>
                    <a:pt x="86" y="61"/>
                  </a:cubicBezTo>
                  <a:cubicBezTo>
                    <a:pt x="87" y="62"/>
                    <a:pt x="86" y="65"/>
                    <a:pt x="84" y="65"/>
                  </a:cubicBezTo>
                  <a:cubicBezTo>
                    <a:pt x="81" y="65"/>
                    <a:pt x="67" y="64"/>
                    <a:pt x="67" y="66"/>
                  </a:cubicBezTo>
                  <a:cubicBezTo>
                    <a:pt x="67" y="68"/>
                    <a:pt x="64" y="70"/>
                    <a:pt x="61" y="70"/>
                  </a:cubicBezTo>
                  <a:cubicBezTo>
                    <a:pt x="57" y="70"/>
                    <a:pt x="57" y="69"/>
                    <a:pt x="57" y="73"/>
                  </a:cubicBezTo>
                  <a:cubicBezTo>
                    <a:pt x="56" y="76"/>
                    <a:pt x="58" y="80"/>
                    <a:pt x="55" y="80"/>
                  </a:cubicBezTo>
                  <a:cubicBezTo>
                    <a:pt x="53" y="80"/>
                    <a:pt x="54" y="83"/>
                    <a:pt x="50" y="83"/>
                  </a:cubicBezTo>
                  <a:cubicBezTo>
                    <a:pt x="47" y="83"/>
                    <a:pt x="42" y="83"/>
                    <a:pt x="42" y="86"/>
                  </a:cubicBezTo>
                  <a:cubicBezTo>
                    <a:pt x="42" y="89"/>
                    <a:pt x="40" y="92"/>
                    <a:pt x="36" y="93"/>
                  </a:cubicBezTo>
                  <a:cubicBezTo>
                    <a:pt x="32" y="93"/>
                    <a:pt x="26" y="92"/>
                    <a:pt x="26" y="95"/>
                  </a:cubicBezTo>
                  <a:cubicBezTo>
                    <a:pt x="26" y="98"/>
                    <a:pt x="21" y="96"/>
                    <a:pt x="19" y="97"/>
                  </a:cubicBezTo>
                  <a:cubicBezTo>
                    <a:pt x="16" y="99"/>
                    <a:pt x="1" y="107"/>
                    <a:pt x="1" y="109"/>
                  </a:cubicBezTo>
                  <a:cubicBezTo>
                    <a:pt x="0" y="110"/>
                    <a:pt x="1" y="117"/>
                    <a:pt x="1" y="124"/>
                  </a:cubicBezTo>
                  <a:cubicBezTo>
                    <a:pt x="1" y="125"/>
                    <a:pt x="2" y="126"/>
                    <a:pt x="3" y="126"/>
                  </a:cubicBezTo>
                  <a:cubicBezTo>
                    <a:pt x="9" y="129"/>
                    <a:pt x="109" y="196"/>
                    <a:pt x="112" y="199"/>
                  </a:cubicBezTo>
                  <a:cubicBezTo>
                    <a:pt x="116" y="202"/>
                    <a:pt x="120" y="209"/>
                    <a:pt x="120" y="209"/>
                  </a:cubicBezTo>
                  <a:cubicBezTo>
                    <a:pt x="120" y="209"/>
                    <a:pt x="127" y="210"/>
                    <a:pt x="132" y="213"/>
                  </a:cubicBezTo>
                  <a:cubicBezTo>
                    <a:pt x="138" y="217"/>
                    <a:pt x="138" y="225"/>
                    <a:pt x="138" y="225"/>
                  </a:cubicBezTo>
                  <a:cubicBezTo>
                    <a:pt x="138" y="225"/>
                    <a:pt x="145" y="224"/>
                    <a:pt x="149" y="223"/>
                  </a:cubicBezTo>
                  <a:cubicBezTo>
                    <a:pt x="153" y="222"/>
                    <a:pt x="166" y="217"/>
                    <a:pt x="166" y="217"/>
                  </a:cubicBezTo>
                  <a:cubicBezTo>
                    <a:pt x="187" y="201"/>
                    <a:pt x="187" y="201"/>
                    <a:pt x="187" y="201"/>
                  </a:cubicBezTo>
                  <a:cubicBezTo>
                    <a:pt x="235" y="171"/>
                    <a:pt x="235" y="171"/>
                    <a:pt x="235" y="171"/>
                  </a:cubicBezTo>
                  <a:cubicBezTo>
                    <a:pt x="235" y="171"/>
                    <a:pt x="235" y="171"/>
                    <a:pt x="235" y="171"/>
                  </a:cubicBezTo>
                  <a:cubicBezTo>
                    <a:pt x="234" y="165"/>
                    <a:pt x="232" y="161"/>
                    <a:pt x="230" y="161"/>
                  </a:cubicBezTo>
                  <a:cubicBezTo>
                    <a:pt x="227" y="161"/>
                    <a:pt x="225" y="158"/>
                    <a:pt x="221" y="158"/>
                  </a:cubicBezTo>
                  <a:cubicBezTo>
                    <a:pt x="218" y="158"/>
                    <a:pt x="214" y="157"/>
                    <a:pt x="214" y="154"/>
                  </a:cubicBezTo>
                  <a:cubicBezTo>
                    <a:pt x="213" y="151"/>
                    <a:pt x="215" y="149"/>
                    <a:pt x="212" y="145"/>
                  </a:cubicBezTo>
                  <a:cubicBezTo>
                    <a:pt x="210" y="141"/>
                    <a:pt x="207" y="140"/>
                    <a:pt x="207" y="138"/>
                  </a:cubicBezTo>
                  <a:cubicBezTo>
                    <a:pt x="207" y="136"/>
                    <a:pt x="212" y="133"/>
                    <a:pt x="212" y="133"/>
                  </a:cubicBezTo>
                  <a:cubicBezTo>
                    <a:pt x="213" y="132"/>
                    <a:pt x="211" y="129"/>
                    <a:pt x="211" y="127"/>
                  </a:cubicBezTo>
                  <a:cubicBezTo>
                    <a:pt x="211" y="126"/>
                    <a:pt x="209" y="122"/>
                    <a:pt x="211" y="120"/>
                  </a:cubicBezTo>
                  <a:cubicBezTo>
                    <a:pt x="212" y="118"/>
                    <a:pt x="213" y="116"/>
                    <a:pt x="211" y="113"/>
                  </a:cubicBezTo>
                  <a:cubicBezTo>
                    <a:pt x="210" y="109"/>
                    <a:pt x="214" y="106"/>
                    <a:pt x="212" y="101"/>
                  </a:cubicBezTo>
                  <a:cubicBezTo>
                    <a:pt x="210" y="96"/>
                    <a:pt x="206" y="92"/>
                    <a:pt x="207" y="91"/>
                  </a:cubicBezTo>
                  <a:cubicBezTo>
                    <a:pt x="207" y="90"/>
                    <a:pt x="208" y="89"/>
                    <a:pt x="209" y="88"/>
                  </a:cubicBezTo>
                  <a:cubicBezTo>
                    <a:pt x="208" y="87"/>
                    <a:pt x="208" y="86"/>
                    <a:pt x="208" y="85"/>
                  </a:cubicBezTo>
                  <a:cubicBezTo>
                    <a:pt x="208" y="81"/>
                    <a:pt x="205" y="68"/>
                    <a:pt x="203" y="65"/>
                  </a:cubicBezTo>
                  <a:cubicBezTo>
                    <a:pt x="201" y="63"/>
                    <a:pt x="194" y="61"/>
                    <a:pt x="194" y="59"/>
                  </a:cubicBezTo>
                  <a:cubicBezTo>
                    <a:pt x="194" y="57"/>
                    <a:pt x="194" y="53"/>
                    <a:pt x="189" y="51"/>
                  </a:cubicBezTo>
                  <a:cubicBezTo>
                    <a:pt x="185" y="49"/>
                    <a:pt x="182" y="39"/>
                    <a:pt x="185" y="39"/>
                  </a:cubicBezTo>
                  <a:cubicBezTo>
                    <a:pt x="187" y="39"/>
                    <a:pt x="189" y="33"/>
                    <a:pt x="192" y="32"/>
                  </a:cubicBezTo>
                  <a:cubicBezTo>
                    <a:pt x="195" y="31"/>
                    <a:pt x="198" y="24"/>
                    <a:pt x="195" y="20"/>
                  </a:cubicBezTo>
                  <a:cubicBezTo>
                    <a:pt x="194" y="17"/>
                    <a:pt x="194" y="9"/>
                    <a:pt x="195" y="2"/>
                  </a:cubicBezTo>
                  <a:cubicBezTo>
                    <a:pt x="191" y="2"/>
                    <a:pt x="186" y="1"/>
                    <a:pt x="185" y="0"/>
                  </a:cubicBezTo>
                  <a:cubicBezTo>
                    <a:pt x="183" y="0"/>
                    <a:pt x="177" y="1"/>
                    <a:pt x="173" y="1"/>
                  </a:cubicBezTo>
                  <a:cubicBezTo>
                    <a:pt x="170" y="2"/>
                    <a:pt x="161" y="7"/>
                    <a:pt x="158" y="5"/>
                  </a:cubicBezTo>
                  <a:cubicBezTo>
                    <a:pt x="155" y="2"/>
                    <a:pt x="124" y="7"/>
                    <a:pt x="115" y="7"/>
                  </a:cubicBezTo>
                  <a:cubicBezTo>
                    <a:pt x="107" y="7"/>
                    <a:pt x="103" y="16"/>
                    <a:pt x="98" y="16"/>
                  </a:cubicBezTo>
                  <a:cubicBezTo>
                    <a:pt x="93" y="16"/>
                    <a:pt x="85" y="21"/>
                    <a:pt x="80" y="26"/>
                  </a:cubicBezTo>
                  <a:cubicBezTo>
                    <a:pt x="79" y="27"/>
                    <a:pt x="78" y="27"/>
                    <a:pt x="76" y="27"/>
                  </a:cubicBezTo>
                  <a:cubicBezTo>
                    <a:pt x="77" y="29"/>
                    <a:pt x="77" y="30"/>
                    <a:pt x="78" y="31"/>
                  </a:cubicBezTo>
                  <a:cubicBezTo>
                    <a:pt x="80" y="34"/>
                    <a:pt x="81" y="38"/>
                    <a:pt x="81" y="4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22" name="Freeform 17"/>
            <p:cNvSpPr>
              <a:spLocks noChangeArrowheads="1"/>
            </p:cNvSpPr>
            <p:nvPr/>
          </p:nvSpPr>
          <p:spPr bwMode="auto">
            <a:xfrm>
              <a:off x="3851288" y="1724027"/>
              <a:ext cx="328614" cy="315914"/>
            </a:xfrm>
            <a:custGeom>
              <a:avLst/>
              <a:gdLst>
                <a:gd name="T0" fmla="*/ 19 w 172"/>
                <a:gd name="T1" fmla="*/ 10 h 165"/>
                <a:gd name="T2" fmla="*/ 11 w 172"/>
                <a:gd name="T3" fmla="*/ 18 h 165"/>
                <a:gd name="T4" fmla="*/ 10 w 172"/>
                <a:gd name="T5" fmla="*/ 23 h 165"/>
                <a:gd name="T6" fmla="*/ 8 w 172"/>
                <a:gd name="T7" fmla="*/ 32 h 165"/>
                <a:gd name="T8" fmla="*/ 1 w 172"/>
                <a:gd name="T9" fmla="*/ 39 h 165"/>
                <a:gd name="T10" fmla="*/ 6 w 172"/>
                <a:gd name="T11" fmla="*/ 49 h 165"/>
                <a:gd name="T12" fmla="*/ 5 w 172"/>
                <a:gd name="T13" fmla="*/ 61 h 165"/>
                <a:gd name="T14" fmla="*/ 5 w 172"/>
                <a:gd name="T15" fmla="*/ 68 h 165"/>
                <a:gd name="T16" fmla="*/ 5 w 172"/>
                <a:gd name="T17" fmla="*/ 75 h 165"/>
                <a:gd name="T18" fmla="*/ 6 w 172"/>
                <a:gd name="T19" fmla="*/ 81 h 165"/>
                <a:gd name="T20" fmla="*/ 1 w 172"/>
                <a:gd name="T21" fmla="*/ 86 h 165"/>
                <a:gd name="T22" fmla="*/ 6 w 172"/>
                <a:gd name="T23" fmla="*/ 93 h 165"/>
                <a:gd name="T24" fmla="*/ 8 w 172"/>
                <a:gd name="T25" fmla="*/ 102 h 165"/>
                <a:gd name="T26" fmla="*/ 15 w 172"/>
                <a:gd name="T27" fmla="*/ 106 h 165"/>
                <a:gd name="T28" fmla="*/ 24 w 172"/>
                <a:gd name="T29" fmla="*/ 109 h 165"/>
                <a:gd name="T30" fmla="*/ 29 w 172"/>
                <a:gd name="T31" fmla="*/ 119 h 165"/>
                <a:gd name="T32" fmla="*/ 46 w 172"/>
                <a:gd name="T33" fmla="*/ 122 h 165"/>
                <a:gd name="T34" fmla="*/ 53 w 172"/>
                <a:gd name="T35" fmla="*/ 129 h 165"/>
                <a:gd name="T36" fmla="*/ 72 w 172"/>
                <a:gd name="T37" fmla="*/ 119 h 165"/>
                <a:gd name="T38" fmla="*/ 158 w 172"/>
                <a:gd name="T39" fmla="*/ 165 h 165"/>
                <a:gd name="T40" fmla="*/ 158 w 172"/>
                <a:gd name="T41" fmla="*/ 159 h 165"/>
                <a:gd name="T42" fmla="*/ 169 w 172"/>
                <a:gd name="T43" fmla="*/ 159 h 165"/>
                <a:gd name="T44" fmla="*/ 169 w 172"/>
                <a:gd name="T45" fmla="*/ 48 h 165"/>
                <a:gd name="T46" fmla="*/ 169 w 172"/>
                <a:gd name="T47" fmla="*/ 32 h 165"/>
                <a:gd name="T48" fmla="*/ 170 w 172"/>
                <a:gd name="T49" fmla="*/ 18 h 165"/>
                <a:gd name="T50" fmla="*/ 171 w 172"/>
                <a:gd name="T51" fmla="*/ 15 h 165"/>
                <a:gd name="T52" fmla="*/ 171 w 172"/>
                <a:gd name="T53" fmla="*/ 15 h 165"/>
                <a:gd name="T54" fmla="*/ 156 w 172"/>
                <a:gd name="T55" fmla="*/ 11 h 165"/>
                <a:gd name="T56" fmla="*/ 138 w 172"/>
                <a:gd name="T57" fmla="*/ 2 h 165"/>
                <a:gd name="T58" fmla="*/ 113 w 172"/>
                <a:gd name="T59" fmla="*/ 15 h 165"/>
                <a:gd name="T60" fmla="*/ 115 w 172"/>
                <a:gd name="T61" fmla="*/ 29 h 165"/>
                <a:gd name="T62" fmla="*/ 97 w 172"/>
                <a:gd name="T63" fmla="*/ 29 h 165"/>
                <a:gd name="T64" fmla="*/ 77 w 172"/>
                <a:gd name="T65" fmla="*/ 22 h 165"/>
                <a:gd name="T66" fmla="*/ 65 w 172"/>
                <a:gd name="T67" fmla="*/ 14 h 165"/>
                <a:gd name="T68" fmla="*/ 58 w 172"/>
                <a:gd name="T69" fmla="*/ 7 h 165"/>
                <a:gd name="T70" fmla="*/ 38 w 172"/>
                <a:gd name="T71" fmla="*/ 3 h 165"/>
                <a:gd name="T72" fmla="*/ 25 w 172"/>
                <a:gd name="T73" fmla="*/ 0 h 165"/>
                <a:gd name="T74" fmla="*/ 24 w 172"/>
                <a:gd name="T75" fmla="*/ 6 h 165"/>
                <a:gd name="T76" fmla="*/ 19 w 172"/>
                <a:gd name="T77" fmla="*/ 10 h 16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72"/>
                <a:gd name="T118" fmla="*/ 0 h 165"/>
                <a:gd name="T119" fmla="*/ 172 w 172"/>
                <a:gd name="T120" fmla="*/ 165 h 16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72" h="165">
                  <a:moveTo>
                    <a:pt x="19" y="10"/>
                  </a:moveTo>
                  <a:cubicBezTo>
                    <a:pt x="18" y="10"/>
                    <a:pt x="12" y="17"/>
                    <a:pt x="11" y="18"/>
                  </a:cubicBezTo>
                  <a:cubicBezTo>
                    <a:pt x="9" y="19"/>
                    <a:pt x="9" y="22"/>
                    <a:pt x="10" y="23"/>
                  </a:cubicBezTo>
                  <a:cubicBezTo>
                    <a:pt x="10" y="24"/>
                    <a:pt x="9" y="29"/>
                    <a:pt x="8" y="32"/>
                  </a:cubicBezTo>
                  <a:cubicBezTo>
                    <a:pt x="6" y="35"/>
                    <a:pt x="1" y="37"/>
                    <a:pt x="1" y="39"/>
                  </a:cubicBezTo>
                  <a:cubicBezTo>
                    <a:pt x="0" y="40"/>
                    <a:pt x="4" y="44"/>
                    <a:pt x="6" y="49"/>
                  </a:cubicBezTo>
                  <a:cubicBezTo>
                    <a:pt x="8" y="54"/>
                    <a:pt x="4" y="57"/>
                    <a:pt x="5" y="61"/>
                  </a:cubicBezTo>
                  <a:cubicBezTo>
                    <a:pt x="7" y="64"/>
                    <a:pt x="6" y="66"/>
                    <a:pt x="5" y="68"/>
                  </a:cubicBezTo>
                  <a:cubicBezTo>
                    <a:pt x="3" y="70"/>
                    <a:pt x="5" y="74"/>
                    <a:pt x="5" y="75"/>
                  </a:cubicBezTo>
                  <a:cubicBezTo>
                    <a:pt x="5" y="77"/>
                    <a:pt x="7" y="80"/>
                    <a:pt x="6" y="81"/>
                  </a:cubicBezTo>
                  <a:cubicBezTo>
                    <a:pt x="6" y="81"/>
                    <a:pt x="1" y="84"/>
                    <a:pt x="1" y="86"/>
                  </a:cubicBezTo>
                  <a:cubicBezTo>
                    <a:pt x="1" y="88"/>
                    <a:pt x="4" y="89"/>
                    <a:pt x="6" y="93"/>
                  </a:cubicBezTo>
                  <a:cubicBezTo>
                    <a:pt x="9" y="97"/>
                    <a:pt x="7" y="99"/>
                    <a:pt x="8" y="102"/>
                  </a:cubicBezTo>
                  <a:cubicBezTo>
                    <a:pt x="8" y="105"/>
                    <a:pt x="12" y="106"/>
                    <a:pt x="15" y="106"/>
                  </a:cubicBezTo>
                  <a:cubicBezTo>
                    <a:pt x="19" y="106"/>
                    <a:pt x="21" y="109"/>
                    <a:pt x="24" y="109"/>
                  </a:cubicBezTo>
                  <a:cubicBezTo>
                    <a:pt x="26" y="109"/>
                    <a:pt x="28" y="113"/>
                    <a:pt x="29" y="119"/>
                  </a:cubicBezTo>
                  <a:cubicBezTo>
                    <a:pt x="31" y="119"/>
                    <a:pt x="41" y="119"/>
                    <a:pt x="46" y="122"/>
                  </a:cubicBezTo>
                  <a:cubicBezTo>
                    <a:pt x="51" y="125"/>
                    <a:pt x="53" y="129"/>
                    <a:pt x="53" y="129"/>
                  </a:cubicBezTo>
                  <a:cubicBezTo>
                    <a:pt x="72" y="119"/>
                    <a:pt x="72" y="119"/>
                    <a:pt x="72" y="119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8" y="159"/>
                    <a:pt x="158" y="159"/>
                    <a:pt x="158" y="159"/>
                  </a:cubicBezTo>
                  <a:cubicBezTo>
                    <a:pt x="169" y="159"/>
                    <a:pt x="169" y="159"/>
                    <a:pt x="169" y="159"/>
                  </a:cubicBezTo>
                  <a:cubicBezTo>
                    <a:pt x="169" y="159"/>
                    <a:pt x="169" y="56"/>
                    <a:pt x="169" y="48"/>
                  </a:cubicBezTo>
                  <a:cubicBezTo>
                    <a:pt x="169" y="41"/>
                    <a:pt x="165" y="36"/>
                    <a:pt x="169" y="32"/>
                  </a:cubicBezTo>
                  <a:cubicBezTo>
                    <a:pt x="172" y="27"/>
                    <a:pt x="167" y="25"/>
                    <a:pt x="170" y="18"/>
                  </a:cubicBezTo>
                  <a:cubicBezTo>
                    <a:pt x="170" y="17"/>
                    <a:pt x="171" y="16"/>
                    <a:pt x="171" y="15"/>
                  </a:cubicBezTo>
                  <a:cubicBezTo>
                    <a:pt x="171" y="15"/>
                    <a:pt x="171" y="15"/>
                    <a:pt x="171" y="15"/>
                  </a:cubicBezTo>
                  <a:cubicBezTo>
                    <a:pt x="170" y="12"/>
                    <a:pt x="165" y="12"/>
                    <a:pt x="156" y="11"/>
                  </a:cubicBezTo>
                  <a:cubicBezTo>
                    <a:pt x="146" y="9"/>
                    <a:pt x="149" y="2"/>
                    <a:pt x="138" y="2"/>
                  </a:cubicBezTo>
                  <a:cubicBezTo>
                    <a:pt x="127" y="1"/>
                    <a:pt x="113" y="10"/>
                    <a:pt x="113" y="15"/>
                  </a:cubicBezTo>
                  <a:cubicBezTo>
                    <a:pt x="113" y="19"/>
                    <a:pt x="118" y="24"/>
                    <a:pt x="115" y="29"/>
                  </a:cubicBezTo>
                  <a:cubicBezTo>
                    <a:pt x="111" y="34"/>
                    <a:pt x="103" y="35"/>
                    <a:pt x="97" y="29"/>
                  </a:cubicBezTo>
                  <a:cubicBezTo>
                    <a:pt x="92" y="24"/>
                    <a:pt x="83" y="22"/>
                    <a:pt x="77" y="22"/>
                  </a:cubicBezTo>
                  <a:cubicBezTo>
                    <a:pt x="70" y="22"/>
                    <a:pt x="65" y="18"/>
                    <a:pt x="65" y="14"/>
                  </a:cubicBezTo>
                  <a:cubicBezTo>
                    <a:pt x="66" y="10"/>
                    <a:pt x="64" y="9"/>
                    <a:pt x="58" y="7"/>
                  </a:cubicBezTo>
                  <a:cubicBezTo>
                    <a:pt x="52" y="6"/>
                    <a:pt x="48" y="2"/>
                    <a:pt x="38" y="3"/>
                  </a:cubicBezTo>
                  <a:cubicBezTo>
                    <a:pt x="32" y="4"/>
                    <a:pt x="28" y="2"/>
                    <a:pt x="25" y="0"/>
                  </a:cubicBezTo>
                  <a:cubicBezTo>
                    <a:pt x="24" y="3"/>
                    <a:pt x="24" y="5"/>
                    <a:pt x="24" y="6"/>
                  </a:cubicBezTo>
                  <a:cubicBezTo>
                    <a:pt x="24" y="10"/>
                    <a:pt x="21" y="9"/>
                    <a:pt x="19" y="1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23" name="Freeform 18"/>
            <p:cNvSpPr>
              <a:spLocks noChangeArrowheads="1"/>
            </p:cNvSpPr>
            <p:nvPr/>
          </p:nvSpPr>
          <p:spPr bwMode="auto">
            <a:xfrm>
              <a:off x="3287724" y="2163765"/>
              <a:ext cx="61913" cy="22225"/>
            </a:xfrm>
            <a:custGeom>
              <a:avLst/>
              <a:gdLst>
                <a:gd name="T0" fmla="*/ 16 w 32"/>
                <a:gd name="T1" fmla="*/ 7 h 11"/>
                <a:gd name="T2" fmla="*/ 25 w 32"/>
                <a:gd name="T3" fmla="*/ 10 h 11"/>
                <a:gd name="T4" fmla="*/ 32 w 32"/>
                <a:gd name="T5" fmla="*/ 8 h 11"/>
                <a:gd name="T6" fmla="*/ 26 w 32"/>
                <a:gd name="T7" fmla="*/ 7 h 11"/>
                <a:gd name="T8" fmla="*/ 15 w 32"/>
                <a:gd name="T9" fmla="*/ 2 h 11"/>
                <a:gd name="T10" fmla="*/ 1 w 32"/>
                <a:gd name="T11" fmla="*/ 5 h 11"/>
                <a:gd name="T12" fmla="*/ 0 w 32"/>
                <a:gd name="T13" fmla="*/ 11 h 11"/>
                <a:gd name="T14" fmla="*/ 3 w 32"/>
                <a:gd name="T15" fmla="*/ 11 h 11"/>
                <a:gd name="T16" fmla="*/ 16 w 32"/>
                <a:gd name="T17" fmla="*/ 7 h 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11"/>
                <a:gd name="T29" fmla="*/ 32 w 32"/>
                <a:gd name="T30" fmla="*/ 11 h 1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11">
                  <a:moveTo>
                    <a:pt x="16" y="7"/>
                  </a:moveTo>
                  <a:cubicBezTo>
                    <a:pt x="18" y="5"/>
                    <a:pt x="22" y="9"/>
                    <a:pt x="25" y="10"/>
                  </a:cubicBezTo>
                  <a:cubicBezTo>
                    <a:pt x="29" y="10"/>
                    <a:pt x="32" y="8"/>
                    <a:pt x="32" y="8"/>
                  </a:cubicBezTo>
                  <a:cubicBezTo>
                    <a:pt x="32" y="8"/>
                    <a:pt x="32" y="7"/>
                    <a:pt x="26" y="7"/>
                  </a:cubicBezTo>
                  <a:cubicBezTo>
                    <a:pt x="21" y="7"/>
                    <a:pt x="20" y="0"/>
                    <a:pt x="15" y="2"/>
                  </a:cubicBezTo>
                  <a:cubicBezTo>
                    <a:pt x="10" y="5"/>
                    <a:pt x="7" y="5"/>
                    <a:pt x="1" y="5"/>
                  </a:cubicBezTo>
                  <a:cubicBezTo>
                    <a:pt x="1" y="6"/>
                    <a:pt x="0" y="9"/>
                    <a:pt x="0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6" y="11"/>
                    <a:pt x="13" y="9"/>
                    <a:pt x="16" y="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24" name="Freeform 19"/>
            <p:cNvSpPr>
              <a:spLocks noChangeArrowheads="1"/>
            </p:cNvSpPr>
            <p:nvPr/>
          </p:nvSpPr>
          <p:spPr bwMode="auto">
            <a:xfrm>
              <a:off x="3275024" y="2105027"/>
              <a:ext cx="125413" cy="101600"/>
            </a:xfrm>
            <a:custGeom>
              <a:avLst/>
              <a:gdLst>
                <a:gd name="T0" fmla="*/ 15 w 66"/>
                <a:gd name="T1" fmla="*/ 51 h 53"/>
                <a:gd name="T2" fmla="*/ 21 w 66"/>
                <a:gd name="T3" fmla="*/ 48 h 53"/>
                <a:gd name="T4" fmla="*/ 37 w 66"/>
                <a:gd name="T5" fmla="*/ 47 h 53"/>
                <a:gd name="T6" fmla="*/ 40 w 66"/>
                <a:gd name="T7" fmla="*/ 48 h 53"/>
                <a:gd name="T8" fmla="*/ 40 w 66"/>
                <a:gd name="T9" fmla="*/ 47 h 53"/>
                <a:gd name="T10" fmla="*/ 48 w 66"/>
                <a:gd name="T11" fmla="*/ 50 h 53"/>
                <a:gd name="T12" fmla="*/ 65 w 66"/>
                <a:gd name="T13" fmla="*/ 51 h 53"/>
                <a:gd name="T14" fmla="*/ 66 w 66"/>
                <a:gd name="T15" fmla="*/ 50 h 53"/>
                <a:gd name="T16" fmla="*/ 66 w 66"/>
                <a:gd name="T17" fmla="*/ 43 h 53"/>
                <a:gd name="T18" fmla="*/ 60 w 66"/>
                <a:gd name="T19" fmla="*/ 36 h 53"/>
                <a:gd name="T20" fmla="*/ 58 w 66"/>
                <a:gd name="T21" fmla="*/ 29 h 53"/>
                <a:gd name="T22" fmla="*/ 56 w 66"/>
                <a:gd name="T23" fmla="*/ 26 h 53"/>
                <a:gd name="T24" fmla="*/ 50 w 66"/>
                <a:gd name="T25" fmla="*/ 18 h 53"/>
                <a:gd name="T26" fmla="*/ 42 w 66"/>
                <a:gd name="T27" fmla="*/ 8 h 53"/>
                <a:gd name="T28" fmla="*/ 38 w 66"/>
                <a:gd name="T29" fmla="*/ 8 h 53"/>
                <a:gd name="T30" fmla="*/ 32 w 66"/>
                <a:gd name="T31" fmla="*/ 2 h 53"/>
                <a:gd name="T32" fmla="*/ 23 w 66"/>
                <a:gd name="T33" fmla="*/ 3 h 53"/>
                <a:gd name="T34" fmla="*/ 13 w 66"/>
                <a:gd name="T35" fmla="*/ 3 h 53"/>
                <a:gd name="T36" fmla="*/ 6 w 66"/>
                <a:gd name="T37" fmla="*/ 8 h 53"/>
                <a:gd name="T38" fmla="*/ 6 w 66"/>
                <a:gd name="T39" fmla="*/ 8 h 53"/>
                <a:gd name="T40" fmla="*/ 3 w 66"/>
                <a:gd name="T41" fmla="*/ 18 h 53"/>
                <a:gd name="T42" fmla="*/ 7 w 66"/>
                <a:gd name="T43" fmla="*/ 34 h 53"/>
                <a:gd name="T44" fmla="*/ 8 w 66"/>
                <a:gd name="T45" fmla="*/ 36 h 53"/>
                <a:gd name="T46" fmla="*/ 22 w 66"/>
                <a:gd name="T47" fmla="*/ 33 h 53"/>
                <a:gd name="T48" fmla="*/ 33 w 66"/>
                <a:gd name="T49" fmla="*/ 38 h 53"/>
                <a:gd name="T50" fmla="*/ 39 w 66"/>
                <a:gd name="T51" fmla="*/ 39 h 53"/>
                <a:gd name="T52" fmla="*/ 32 w 66"/>
                <a:gd name="T53" fmla="*/ 41 h 53"/>
                <a:gd name="T54" fmla="*/ 23 w 66"/>
                <a:gd name="T55" fmla="*/ 38 h 53"/>
                <a:gd name="T56" fmla="*/ 10 w 66"/>
                <a:gd name="T57" fmla="*/ 42 h 53"/>
                <a:gd name="T58" fmla="*/ 7 w 66"/>
                <a:gd name="T59" fmla="*/ 42 h 53"/>
                <a:gd name="T60" fmla="*/ 8 w 66"/>
                <a:gd name="T61" fmla="*/ 48 h 53"/>
                <a:gd name="T62" fmla="*/ 9 w 66"/>
                <a:gd name="T63" fmla="*/ 49 h 53"/>
                <a:gd name="T64" fmla="*/ 15 w 66"/>
                <a:gd name="T65" fmla="*/ 51 h 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6"/>
                <a:gd name="T100" fmla="*/ 0 h 53"/>
                <a:gd name="T101" fmla="*/ 66 w 66"/>
                <a:gd name="T102" fmla="*/ 53 h 5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6" h="53">
                  <a:moveTo>
                    <a:pt x="15" y="51"/>
                  </a:moveTo>
                  <a:cubicBezTo>
                    <a:pt x="17" y="51"/>
                    <a:pt x="21" y="48"/>
                    <a:pt x="21" y="48"/>
                  </a:cubicBezTo>
                  <a:cubicBezTo>
                    <a:pt x="21" y="48"/>
                    <a:pt x="35" y="47"/>
                    <a:pt x="37" y="47"/>
                  </a:cubicBezTo>
                  <a:cubicBezTo>
                    <a:pt x="38" y="47"/>
                    <a:pt x="39" y="47"/>
                    <a:pt x="40" y="48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7"/>
                    <a:pt x="48" y="48"/>
                    <a:pt x="48" y="50"/>
                  </a:cubicBezTo>
                  <a:cubicBezTo>
                    <a:pt x="49" y="52"/>
                    <a:pt x="59" y="53"/>
                    <a:pt x="65" y="51"/>
                  </a:cubicBezTo>
                  <a:cubicBezTo>
                    <a:pt x="65" y="51"/>
                    <a:pt x="66" y="50"/>
                    <a:pt x="66" y="50"/>
                  </a:cubicBezTo>
                  <a:cubicBezTo>
                    <a:pt x="66" y="48"/>
                    <a:pt x="66" y="44"/>
                    <a:pt x="66" y="43"/>
                  </a:cubicBezTo>
                  <a:cubicBezTo>
                    <a:pt x="66" y="42"/>
                    <a:pt x="62" y="38"/>
                    <a:pt x="60" y="36"/>
                  </a:cubicBezTo>
                  <a:cubicBezTo>
                    <a:pt x="58" y="34"/>
                    <a:pt x="58" y="29"/>
                    <a:pt x="58" y="29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5" y="19"/>
                    <a:pt x="50" y="18"/>
                  </a:cubicBezTo>
                  <a:cubicBezTo>
                    <a:pt x="45" y="16"/>
                    <a:pt x="42" y="8"/>
                    <a:pt x="42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5" y="4"/>
                    <a:pt x="32" y="2"/>
                  </a:cubicBezTo>
                  <a:cubicBezTo>
                    <a:pt x="29" y="0"/>
                    <a:pt x="23" y="3"/>
                    <a:pt x="23" y="3"/>
                  </a:cubicBezTo>
                  <a:cubicBezTo>
                    <a:pt x="23" y="3"/>
                    <a:pt x="17" y="4"/>
                    <a:pt x="13" y="3"/>
                  </a:cubicBezTo>
                  <a:cubicBezTo>
                    <a:pt x="9" y="2"/>
                    <a:pt x="10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12"/>
                    <a:pt x="5" y="15"/>
                    <a:pt x="3" y="18"/>
                  </a:cubicBezTo>
                  <a:cubicBezTo>
                    <a:pt x="0" y="23"/>
                    <a:pt x="5" y="31"/>
                    <a:pt x="7" y="34"/>
                  </a:cubicBezTo>
                  <a:cubicBezTo>
                    <a:pt x="8" y="34"/>
                    <a:pt x="8" y="35"/>
                    <a:pt x="8" y="36"/>
                  </a:cubicBezTo>
                  <a:cubicBezTo>
                    <a:pt x="14" y="36"/>
                    <a:pt x="17" y="36"/>
                    <a:pt x="22" y="33"/>
                  </a:cubicBezTo>
                  <a:cubicBezTo>
                    <a:pt x="27" y="31"/>
                    <a:pt x="28" y="38"/>
                    <a:pt x="33" y="38"/>
                  </a:cubicBezTo>
                  <a:cubicBezTo>
                    <a:pt x="39" y="38"/>
                    <a:pt x="39" y="39"/>
                    <a:pt x="39" y="39"/>
                  </a:cubicBezTo>
                  <a:cubicBezTo>
                    <a:pt x="39" y="39"/>
                    <a:pt x="36" y="41"/>
                    <a:pt x="32" y="41"/>
                  </a:cubicBezTo>
                  <a:cubicBezTo>
                    <a:pt x="29" y="40"/>
                    <a:pt x="25" y="36"/>
                    <a:pt x="23" y="38"/>
                  </a:cubicBezTo>
                  <a:cubicBezTo>
                    <a:pt x="20" y="40"/>
                    <a:pt x="13" y="42"/>
                    <a:pt x="10" y="42"/>
                  </a:cubicBezTo>
                  <a:cubicBezTo>
                    <a:pt x="9" y="42"/>
                    <a:pt x="8" y="42"/>
                    <a:pt x="7" y="42"/>
                  </a:cubicBezTo>
                  <a:cubicBezTo>
                    <a:pt x="6" y="44"/>
                    <a:pt x="6" y="46"/>
                    <a:pt x="8" y="48"/>
                  </a:cubicBezTo>
                  <a:cubicBezTo>
                    <a:pt x="8" y="48"/>
                    <a:pt x="9" y="49"/>
                    <a:pt x="9" y="49"/>
                  </a:cubicBezTo>
                  <a:cubicBezTo>
                    <a:pt x="15" y="48"/>
                    <a:pt x="13" y="50"/>
                    <a:pt x="15" y="5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25" name="Freeform 20"/>
            <p:cNvSpPr>
              <a:spLocks noChangeArrowheads="1"/>
            </p:cNvSpPr>
            <p:nvPr/>
          </p:nvSpPr>
          <p:spPr bwMode="auto">
            <a:xfrm>
              <a:off x="3290899" y="2195514"/>
              <a:ext cx="60325" cy="33338"/>
            </a:xfrm>
            <a:custGeom>
              <a:avLst/>
              <a:gdLst>
                <a:gd name="T0" fmla="*/ 16 w 31"/>
                <a:gd name="T1" fmla="*/ 17 h 18"/>
                <a:gd name="T2" fmla="*/ 26 w 31"/>
                <a:gd name="T3" fmla="*/ 12 h 18"/>
                <a:gd name="T4" fmla="*/ 30 w 31"/>
                <a:gd name="T5" fmla="*/ 10 h 18"/>
                <a:gd name="T6" fmla="*/ 29 w 31"/>
                <a:gd name="T7" fmla="*/ 5 h 18"/>
                <a:gd name="T8" fmla="*/ 31 w 31"/>
                <a:gd name="T9" fmla="*/ 1 h 18"/>
                <a:gd name="T10" fmla="*/ 28 w 31"/>
                <a:gd name="T11" fmla="*/ 0 h 18"/>
                <a:gd name="T12" fmla="*/ 12 w 31"/>
                <a:gd name="T13" fmla="*/ 1 h 18"/>
                <a:gd name="T14" fmla="*/ 6 w 31"/>
                <a:gd name="T15" fmla="*/ 4 h 18"/>
                <a:gd name="T16" fmla="*/ 0 w 31"/>
                <a:gd name="T17" fmla="*/ 2 h 18"/>
                <a:gd name="T18" fmla="*/ 9 w 31"/>
                <a:gd name="T19" fmla="*/ 9 h 18"/>
                <a:gd name="T20" fmla="*/ 14 w 31"/>
                <a:gd name="T21" fmla="*/ 18 h 18"/>
                <a:gd name="T22" fmla="*/ 15 w 31"/>
                <a:gd name="T23" fmla="*/ 18 h 18"/>
                <a:gd name="T24" fmla="*/ 16 w 31"/>
                <a:gd name="T25" fmla="*/ 17 h 1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1"/>
                <a:gd name="T40" fmla="*/ 0 h 18"/>
                <a:gd name="T41" fmla="*/ 31 w 31"/>
                <a:gd name="T42" fmla="*/ 18 h 1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1" h="18">
                  <a:moveTo>
                    <a:pt x="16" y="17"/>
                  </a:moveTo>
                  <a:cubicBezTo>
                    <a:pt x="19" y="16"/>
                    <a:pt x="24" y="11"/>
                    <a:pt x="26" y="12"/>
                  </a:cubicBezTo>
                  <a:cubicBezTo>
                    <a:pt x="27" y="13"/>
                    <a:pt x="30" y="11"/>
                    <a:pt x="30" y="10"/>
                  </a:cubicBezTo>
                  <a:cubicBezTo>
                    <a:pt x="30" y="9"/>
                    <a:pt x="26" y="6"/>
                    <a:pt x="29" y="5"/>
                  </a:cubicBezTo>
                  <a:cubicBezTo>
                    <a:pt x="31" y="4"/>
                    <a:pt x="31" y="2"/>
                    <a:pt x="31" y="1"/>
                  </a:cubicBezTo>
                  <a:cubicBezTo>
                    <a:pt x="30" y="0"/>
                    <a:pt x="29" y="0"/>
                    <a:pt x="28" y="0"/>
                  </a:cubicBezTo>
                  <a:cubicBezTo>
                    <a:pt x="26" y="0"/>
                    <a:pt x="12" y="1"/>
                    <a:pt x="12" y="1"/>
                  </a:cubicBezTo>
                  <a:cubicBezTo>
                    <a:pt x="12" y="1"/>
                    <a:pt x="8" y="4"/>
                    <a:pt x="6" y="4"/>
                  </a:cubicBezTo>
                  <a:cubicBezTo>
                    <a:pt x="4" y="3"/>
                    <a:pt x="6" y="1"/>
                    <a:pt x="0" y="2"/>
                  </a:cubicBezTo>
                  <a:cubicBezTo>
                    <a:pt x="3" y="6"/>
                    <a:pt x="3" y="7"/>
                    <a:pt x="9" y="9"/>
                  </a:cubicBezTo>
                  <a:cubicBezTo>
                    <a:pt x="16" y="11"/>
                    <a:pt x="9" y="14"/>
                    <a:pt x="14" y="18"/>
                  </a:cubicBezTo>
                  <a:cubicBezTo>
                    <a:pt x="14" y="18"/>
                    <a:pt x="15" y="18"/>
                    <a:pt x="15" y="18"/>
                  </a:cubicBezTo>
                  <a:cubicBezTo>
                    <a:pt x="16" y="18"/>
                    <a:pt x="16" y="17"/>
                    <a:pt x="16" y="1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26" name="Freeform 21"/>
            <p:cNvSpPr>
              <a:spLocks noChangeArrowheads="1"/>
            </p:cNvSpPr>
            <p:nvPr/>
          </p:nvSpPr>
          <p:spPr bwMode="auto">
            <a:xfrm>
              <a:off x="3959238" y="2227264"/>
              <a:ext cx="263526" cy="185739"/>
            </a:xfrm>
            <a:custGeom>
              <a:avLst/>
              <a:gdLst>
                <a:gd name="T0" fmla="*/ 128 w 138"/>
                <a:gd name="T1" fmla="*/ 55 h 97"/>
                <a:gd name="T2" fmla="*/ 124 w 138"/>
                <a:gd name="T3" fmla="*/ 47 h 97"/>
                <a:gd name="T4" fmla="*/ 117 w 138"/>
                <a:gd name="T5" fmla="*/ 41 h 97"/>
                <a:gd name="T6" fmla="*/ 112 w 138"/>
                <a:gd name="T7" fmla="*/ 34 h 97"/>
                <a:gd name="T8" fmla="*/ 103 w 138"/>
                <a:gd name="T9" fmla="*/ 30 h 97"/>
                <a:gd name="T10" fmla="*/ 101 w 138"/>
                <a:gd name="T11" fmla="*/ 27 h 97"/>
                <a:gd name="T12" fmla="*/ 97 w 138"/>
                <a:gd name="T13" fmla="*/ 26 h 97"/>
                <a:gd name="T14" fmla="*/ 98 w 138"/>
                <a:gd name="T15" fmla="*/ 22 h 97"/>
                <a:gd name="T16" fmla="*/ 97 w 138"/>
                <a:gd name="T17" fmla="*/ 12 h 97"/>
                <a:gd name="T18" fmla="*/ 89 w 138"/>
                <a:gd name="T19" fmla="*/ 1 h 97"/>
                <a:gd name="T20" fmla="*/ 87 w 138"/>
                <a:gd name="T21" fmla="*/ 1 h 97"/>
                <a:gd name="T22" fmla="*/ 78 w 138"/>
                <a:gd name="T23" fmla="*/ 5 h 97"/>
                <a:gd name="T24" fmla="*/ 76 w 138"/>
                <a:gd name="T25" fmla="*/ 10 h 97"/>
                <a:gd name="T26" fmla="*/ 65 w 138"/>
                <a:gd name="T27" fmla="*/ 21 h 97"/>
                <a:gd name="T28" fmla="*/ 49 w 138"/>
                <a:gd name="T29" fmla="*/ 25 h 97"/>
                <a:gd name="T30" fmla="*/ 48 w 138"/>
                <a:gd name="T31" fmla="*/ 31 h 97"/>
                <a:gd name="T32" fmla="*/ 38 w 138"/>
                <a:gd name="T33" fmla="*/ 36 h 97"/>
                <a:gd name="T34" fmla="*/ 26 w 138"/>
                <a:gd name="T35" fmla="*/ 40 h 97"/>
                <a:gd name="T36" fmla="*/ 18 w 138"/>
                <a:gd name="T37" fmla="*/ 40 h 97"/>
                <a:gd name="T38" fmla="*/ 12 w 138"/>
                <a:gd name="T39" fmla="*/ 42 h 97"/>
                <a:gd name="T40" fmla="*/ 11 w 138"/>
                <a:gd name="T41" fmla="*/ 41 h 97"/>
                <a:gd name="T42" fmla="*/ 5 w 138"/>
                <a:gd name="T43" fmla="*/ 48 h 97"/>
                <a:gd name="T44" fmla="*/ 0 w 138"/>
                <a:gd name="T45" fmla="*/ 59 h 97"/>
                <a:gd name="T46" fmla="*/ 1 w 138"/>
                <a:gd name="T47" fmla="*/ 69 h 97"/>
                <a:gd name="T48" fmla="*/ 5 w 138"/>
                <a:gd name="T49" fmla="*/ 78 h 97"/>
                <a:gd name="T50" fmla="*/ 6 w 138"/>
                <a:gd name="T51" fmla="*/ 84 h 97"/>
                <a:gd name="T52" fmla="*/ 9 w 138"/>
                <a:gd name="T53" fmla="*/ 88 h 97"/>
                <a:gd name="T54" fmla="*/ 16 w 138"/>
                <a:gd name="T55" fmla="*/ 95 h 97"/>
                <a:gd name="T56" fmla="*/ 18 w 138"/>
                <a:gd name="T57" fmla="*/ 97 h 97"/>
                <a:gd name="T58" fmla="*/ 19 w 138"/>
                <a:gd name="T59" fmla="*/ 96 h 97"/>
                <a:gd name="T60" fmla="*/ 21 w 138"/>
                <a:gd name="T61" fmla="*/ 88 h 97"/>
                <a:gd name="T62" fmla="*/ 27 w 138"/>
                <a:gd name="T63" fmla="*/ 86 h 97"/>
                <a:gd name="T64" fmla="*/ 32 w 138"/>
                <a:gd name="T65" fmla="*/ 85 h 97"/>
                <a:gd name="T66" fmla="*/ 42 w 138"/>
                <a:gd name="T67" fmla="*/ 86 h 97"/>
                <a:gd name="T68" fmla="*/ 42 w 138"/>
                <a:gd name="T69" fmla="*/ 79 h 97"/>
                <a:gd name="T70" fmla="*/ 53 w 138"/>
                <a:gd name="T71" fmla="*/ 70 h 97"/>
                <a:gd name="T72" fmla="*/ 63 w 138"/>
                <a:gd name="T73" fmla="*/ 76 h 97"/>
                <a:gd name="T74" fmla="*/ 84 w 138"/>
                <a:gd name="T75" fmla="*/ 80 h 97"/>
                <a:gd name="T76" fmla="*/ 88 w 138"/>
                <a:gd name="T77" fmla="*/ 72 h 97"/>
                <a:gd name="T78" fmla="*/ 97 w 138"/>
                <a:gd name="T79" fmla="*/ 72 h 97"/>
                <a:gd name="T80" fmla="*/ 108 w 138"/>
                <a:gd name="T81" fmla="*/ 69 h 97"/>
                <a:gd name="T82" fmla="*/ 117 w 138"/>
                <a:gd name="T83" fmla="*/ 68 h 97"/>
                <a:gd name="T84" fmla="*/ 130 w 138"/>
                <a:gd name="T85" fmla="*/ 69 h 97"/>
                <a:gd name="T86" fmla="*/ 138 w 138"/>
                <a:gd name="T87" fmla="*/ 68 h 97"/>
                <a:gd name="T88" fmla="*/ 136 w 138"/>
                <a:gd name="T89" fmla="*/ 61 h 97"/>
                <a:gd name="T90" fmla="*/ 128 w 138"/>
                <a:gd name="T91" fmla="*/ 55 h 9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38"/>
                <a:gd name="T139" fmla="*/ 0 h 97"/>
                <a:gd name="T140" fmla="*/ 138 w 138"/>
                <a:gd name="T141" fmla="*/ 97 h 9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38" h="97">
                  <a:moveTo>
                    <a:pt x="128" y="55"/>
                  </a:moveTo>
                  <a:cubicBezTo>
                    <a:pt x="128" y="53"/>
                    <a:pt x="128" y="51"/>
                    <a:pt x="124" y="47"/>
                  </a:cubicBezTo>
                  <a:cubicBezTo>
                    <a:pt x="120" y="44"/>
                    <a:pt x="117" y="43"/>
                    <a:pt x="117" y="41"/>
                  </a:cubicBezTo>
                  <a:cubicBezTo>
                    <a:pt x="117" y="39"/>
                    <a:pt x="115" y="38"/>
                    <a:pt x="112" y="34"/>
                  </a:cubicBezTo>
                  <a:cubicBezTo>
                    <a:pt x="108" y="30"/>
                    <a:pt x="103" y="30"/>
                    <a:pt x="103" y="30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4" y="24"/>
                    <a:pt x="98" y="22"/>
                  </a:cubicBezTo>
                  <a:cubicBezTo>
                    <a:pt x="102" y="20"/>
                    <a:pt x="98" y="14"/>
                    <a:pt x="97" y="12"/>
                  </a:cubicBezTo>
                  <a:cubicBezTo>
                    <a:pt x="97" y="10"/>
                    <a:pt x="91" y="3"/>
                    <a:pt x="89" y="1"/>
                  </a:cubicBezTo>
                  <a:cubicBezTo>
                    <a:pt x="89" y="1"/>
                    <a:pt x="88" y="1"/>
                    <a:pt x="87" y="1"/>
                  </a:cubicBezTo>
                  <a:cubicBezTo>
                    <a:pt x="85" y="0"/>
                    <a:pt x="80" y="2"/>
                    <a:pt x="78" y="5"/>
                  </a:cubicBezTo>
                  <a:cubicBezTo>
                    <a:pt x="76" y="7"/>
                    <a:pt x="77" y="8"/>
                    <a:pt x="76" y="10"/>
                  </a:cubicBezTo>
                  <a:cubicBezTo>
                    <a:pt x="74" y="12"/>
                    <a:pt x="68" y="17"/>
                    <a:pt x="65" y="21"/>
                  </a:cubicBezTo>
                  <a:cubicBezTo>
                    <a:pt x="61" y="26"/>
                    <a:pt x="52" y="23"/>
                    <a:pt x="49" y="25"/>
                  </a:cubicBezTo>
                  <a:cubicBezTo>
                    <a:pt x="46" y="26"/>
                    <a:pt x="50" y="29"/>
                    <a:pt x="48" y="31"/>
                  </a:cubicBezTo>
                  <a:cubicBezTo>
                    <a:pt x="46" y="32"/>
                    <a:pt x="40" y="35"/>
                    <a:pt x="38" y="36"/>
                  </a:cubicBezTo>
                  <a:cubicBezTo>
                    <a:pt x="36" y="37"/>
                    <a:pt x="28" y="37"/>
                    <a:pt x="26" y="40"/>
                  </a:cubicBezTo>
                  <a:cubicBezTo>
                    <a:pt x="23" y="43"/>
                    <a:pt x="21" y="36"/>
                    <a:pt x="18" y="40"/>
                  </a:cubicBezTo>
                  <a:cubicBezTo>
                    <a:pt x="16" y="43"/>
                    <a:pt x="13" y="43"/>
                    <a:pt x="12" y="42"/>
                  </a:cubicBezTo>
                  <a:cubicBezTo>
                    <a:pt x="12" y="42"/>
                    <a:pt x="11" y="42"/>
                    <a:pt x="11" y="41"/>
                  </a:cubicBezTo>
                  <a:cubicBezTo>
                    <a:pt x="9" y="43"/>
                    <a:pt x="6" y="45"/>
                    <a:pt x="5" y="48"/>
                  </a:cubicBezTo>
                  <a:cubicBezTo>
                    <a:pt x="4" y="53"/>
                    <a:pt x="0" y="57"/>
                    <a:pt x="0" y="59"/>
                  </a:cubicBezTo>
                  <a:cubicBezTo>
                    <a:pt x="0" y="62"/>
                    <a:pt x="1" y="65"/>
                    <a:pt x="1" y="69"/>
                  </a:cubicBezTo>
                  <a:cubicBezTo>
                    <a:pt x="1" y="73"/>
                    <a:pt x="2" y="75"/>
                    <a:pt x="5" y="78"/>
                  </a:cubicBezTo>
                  <a:cubicBezTo>
                    <a:pt x="7" y="81"/>
                    <a:pt x="6" y="84"/>
                    <a:pt x="6" y="84"/>
                  </a:cubicBezTo>
                  <a:cubicBezTo>
                    <a:pt x="6" y="84"/>
                    <a:pt x="7" y="86"/>
                    <a:pt x="9" y="88"/>
                  </a:cubicBezTo>
                  <a:cubicBezTo>
                    <a:pt x="11" y="90"/>
                    <a:pt x="16" y="94"/>
                    <a:pt x="16" y="95"/>
                  </a:cubicBezTo>
                  <a:cubicBezTo>
                    <a:pt x="16" y="96"/>
                    <a:pt x="17" y="97"/>
                    <a:pt x="18" y="97"/>
                  </a:cubicBezTo>
                  <a:cubicBezTo>
                    <a:pt x="18" y="97"/>
                    <a:pt x="18" y="96"/>
                    <a:pt x="19" y="96"/>
                  </a:cubicBezTo>
                  <a:cubicBezTo>
                    <a:pt x="22" y="93"/>
                    <a:pt x="21" y="88"/>
                    <a:pt x="21" y="88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2" y="79"/>
                    <a:pt x="49" y="70"/>
                    <a:pt x="53" y="70"/>
                  </a:cubicBezTo>
                  <a:cubicBezTo>
                    <a:pt x="58" y="70"/>
                    <a:pt x="63" y="76"/>
                    <a:pt x="63" y="76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80"/>
                    <a:pt x="85" y="74"/>
                    <a:pt x="88" y="72"/>
                  </a:cubicBezTo>
                  <a:cubicBezTo>
                    <a:pt x="90" y="71"/>
                    <a:pt x="94" y="74"/>
                    <a:pt x="97" y="72"/>
                  </a:cubicBezTo>
                  <a:cubicBezTo>
                    <a:pt x="99" y="71"/>
                    <a:pt x="104" y="69"/>
                    <a:pt x="108" y="69"/>
                  </a:cubicBezTo>
                  <a:cubicBezTo>
                    <a:pt x="113" y="69"/>
                    <a:pt x="115" y="72"/>
                    <a:pt x="117" y="68"/>
                  </a:cubicBezTo>
                  <a:cubicBezTo>
                    <a:pt x="120" y="63"/>
                    <a:pt x="130" y="69"/>
                    <a:pt x="130" y="69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6" y="61"/>
                    <a:pt x="128" y="57"/>
                    <a:pt x="128" y="5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27" name="Freeform 22"/>
            <p:cNvSpPr>
              <a:spLocks noChangeArrowheads="1"/>
            </p:cNvSpPr>
            <p:nvPr/>
          </p:nvSpPr>
          <p:spPr bwMode="auto">
            <a:xfrm>
              <a:off x="3706825" y="2165353"/>
              <a:ext cx="255589" cy="212725"/>
            </a:xfrm>
            <a:custGeom>
              <a:avLst/>
              <a:gdLst>
                <a:gd name="T0" fmla="*/ 83 w 134"/>
                <a:gd name="T1" fmla="*/ 81 h 111"/>
                <a:gd name="T2" fmla="*/ 89 w 134"/>
                <a:gd name="T3" fmla="*/ 80 h 111"/>
                <a:gd name="T4" fmla="*/ 97 w 134"/>
                <a:gd name="T5" fmla="*/ 86 h 111"/>
                <a:gd name="T6" fmla="*/ 102 w 134"/>
                <a:gd name="T7" fmla="*/ 81 h 111"/>
                <a:gd name="T8" fmla="*/ 110 w 134"/>
                <a:gd name="T9" fmla="*/ 63 h 111"/>
                <a:gd name="T10" fmla="*/ 116 w 134"/>
                <a:gd name="T11" fmla="*/ 57 h 111"/>
                <a:gd name="T12" fmla="*/ 117 w 134"/>
                <a:gd name="T13" fmla="*/ 51 h 111"/>
                <a:gd name="T14" fmla="*/ 120 w 134"/>
                <a:gd name="T15" fmla="*/ 43 h 111"/>
                <a:gd name="T16" fmla="*/ 126 w 134"/>
                <a:gd name="T17" fmla="*/ 31 h 111"/>
                <a:gd name="T18" fmla="*/ 133 w 134"/>
                <a:gd name="T19" fmla="*/ 27 h 111"/>
                <a:gd name="T20" fmla="*/ 132 w 134"/>
                <a:gd name="T21" fmla="*/ 20 h 111"/>
                <a:gd name="T22" fmla="*/ 128 w 134"/>
                <a:gd name="T23" fmla="*/ 16 h 111"/>
                <a:gd name="T24" fmla="*/ 128 w 134"/>
                <a:gd name="T25" fmla="*/ 9 h 111"/>
                <a:gd name="T26" fmla="*/ 124 w 134"/>
                <a:gd name="T27" fmla="*/ 5 h 111"/>
                <a:gd name="T28" fmla="*/ 120 w 134"/>
                <a:gd name="T29" fmla="*/ 3 h 111"/>
                <a:gd name="T30" fmla="*/ 112 w 134"/>
                <a:gd name="T31" fmla="*/ 10 h 111"/>
                <a:gd name="T32" fmla="*/ 103 w 134"/>
                <a:gd name="T33" fmla="*/ 8 h 111"/>
                <a:gd name="T34" fmla="*/ 88 w 134"/>
                <a:gd name="T35" fmla="*/ 7 h 111"/>
                <a:gd name="T36" fmla="*/ 80 w 134"/>
                <a:gd name="T37" fmla="*/ 13 h 111"/>
                <a:gd name="T38" fmla="*/ 69 w 134"/>
                <a:gd name="T39" fmla="*/ 13 h 111"/>
                <a:gd name="T40" fmla="*/ 60 w 134"/>
                <a:gd name="T41" fmla="*/ 8 h 111"/>
                <a:gd name="T42" fmla="*/ 51 w 134"/>
                <a:gd name="T43" fmla="*/ 11 h 111"/>
                <a:gd name="T44" fmla="*/ 45 w 134"/>
                <a:gd name="T45" fmla="*/ 5 h 111"/>
                <a:gd name="T46" fmla="*/ 36 w 134"/>
                <a:gd name="T47" fmla="*/ 2 h 111"/>
                <a:gd name="T48" fmla="*/ 29 w 134"/>
                <a:gd name="T49" fmla="*/ 4 h 111"/>
                <a:gd name="T50" fmla="*/ 19 w 134"/>
                <a:gd name="T51" fmla="*/ 4 h 111"/>
                <a:gd name="T52" fmla="*/ 16 w 134"/>
                <a:gd name="T53" fmla="*/ 13 h 111"/>
                <a:gd name="T54" fmla="*/ 11 w 134"/>
                <a:gd name="T55" fmla="*/ 21 h 111"/>
                <a:gd name="T56" fmla="*/ 10 w 134"/>
                <a:gd name="T57" fmla="*/ 23 h 111"/>
                <a:gd name="T58" fmla="*/ 11 w 134"/>
                <a:gd name="T59" fmla="*/ 31 h 111"/>
                <a:gd name="T60" fmla="*/ 10 w 134"/>
                <a:gd name="T61" fmla="*/ 47 h 111"/>
                <a:gd name="T62" fmla="*/ 6 w 134"/>
                <a:gd name="T63" fmla="*/ 54 h 111"/>
                <a:gd name="T64" fmla="*/ 1 w 134"/>
                <a:gd name="T65" fmla="*/ 62 h 111"/>
                <a:gd name="T66" fmla="*/ 1 w 134"/>
                <a:gd name="T67" fmla="*/ 75 h 111"/>
                <a:gd name="T68" fmla="*/ 5 w 134"/>
                <a:gd name="T69" fmla="*/ 84 h 111"/>
                <a:gd name="T70" fmla="*/ 5 w 134"/>
                <a:gd name="T71" fmla="*/ 84 h 111"/>
                <a:gd name="T72" fmla="*/ 22 w 134"/>
                <a:gd name="T73" fmla="*/ 88 h 111"/>
                <a:gd name="T74" fmla="*/ 32 w 134"/>
                <a:gd name="T75" fmla="*/ 100 h 111"/>
                <a:gd name="T76" fmla="*/ 38 w 134"/>
                <a:gd name="T77" fmla="*/ 110 h 111"/>
                <a:gd name="T78" fmla="*/ 50 w 134"/>
                <a:gd name="T79" fmla="*/ 107 h 111"/>
                <a:gd name="T80" fmla="*/ 65 w 134"/>
                <a:gd name="T81" fmla="*/ 105 h 111"/>
                <a:gd name="T82" fmla="*/ 66 w 134"/>
                <a:gd name="T83" fmla="*/ 105 h 111"/>
                <a:gd name="T84" fmla="*/ 70 w 134"/>
                <a:gd name="T85" fmla="*/ 93 h 111"/>
                <a:gd name="T86" fmla="*/ 83 w 134"/>
                <a:gd name="T87" fmla="*/ 81 h 11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4"/>
                <a:gd name="T133" fmla="*/ 0 h 111"/>
                <a:gd name="T134" fmla="*/ 134 w 134"/>
                <a:gd name="T135" fmla="*/ 111 h 111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4" h="111">
                  <a:moveTo>
                    <a:pt x="83" y="81"/>
                  </a:moveTo>
                  <a:cubicBezTo>
                    <a:pt x="84" y="81"/>
                    <a:pt x="87" y="82"/>
                    <a:pt x="89" y="80"/>
                  </a:cubicBezTo>
                  <a:cubicBezTo>
                    <a:pt x="92" y="78"/>
                    <a:pt x="97" y="82"/>
                    <a:pt x="97" y="86"/>
                  </a:cubicBezTo>
                  <a:cubicBezTo>
                    <a:pt x="98" y="89"/>
                    <a:pt x="100" y="84"/>
                    <a:pt x="102" y="81"/>
                  </a:cubicBezTo>
                  <a:cubicBezTo>
                    <a:pt x="104" y="77"/>
                    <a:pt x="110" y="66"/>
                    <a:pt x="110" y="63"/>
                  </a:cubicBezTo>
                  <a:cubicBezTo>
                    <a:pt x="110" y="61"/>
                    <a:pt x="116" y="58"/>
                    <a:pt x="116" y="57"/>
                  </a:cubicBezTo>
                  <a:cubicBezTo>
                    <a:pt x="116" y="55"/>
                    <a:pt x="115" y="51"/>
                    <a:pt x="117" y="51"/>
                  </a:cubicBezTo>
                  <a:cubicBezTo>
                    <a:pt x="119" y="50"/>
                    <a:pt x="120" y="45"/>
                    <a:pt x="120" y="43"/>
                  </a:cubicBezTo>
                  <a:cubicBezTo>
                    <a:pt x="119" y="42"/>
                    <a:pt x="125" y="32"/>
                    <a:pt x="126" y="31"/>
                  </a:cubicBezTo>
                  <a:cubicBezTo>
                    <a:pt x="127" y="30"/>
                    <a:pt x="133" y="30"/>
                    <a:pt x="133" y="27"/>
                  </a:cubicBezTo>
                  <a:cubicBezTo>
                    <a:pt x="133" y="24"/>
                    <a:pt x="134" y="21"/>
                    <a:pt x="132" y="20"/>
                  </a:cubicBezTo>
                  <a:cubicBezTo>
                    <a:pt x="130" y="20"/>
                    <a:pt x="128" y="17"/>
                    <a:pt x="128" y="16"/>
                  </a:cubicBezTo>
                  <a:cubicBezTo>
                    <a:pt x="128" y="15"/>
                    <a:pt x="128" y="12"/>
                    <a:pt x="128" y="9"/>
                  </a:cubicBezTo>
                  <a:cubicBezTo>
                    <a:pt x="126" y="9"/>
                    <a:pt x="126" y="6"/>
                    <a:pt x="124" y="5"/>
                  </a:cubicBezTo>
                  <a:cubicBezTo>
                    <a:pt x="122" y="3"/>
                    <a:pt x="122" y="2"/>
                    <a:pt x="120" y="3"/>
                  </a:cubicBezTo>
                  <a:cubicBezTo>
                    <a:pt x="118" y="3"/>
                    <a:pt x="115" y="9"/>
                    <a:pt x="112" y="10"/>
                  </a:cubicBezTo>
                  <a:cubicBezTo>
                    <a:pt x="109" y="11"/>
                    <a:pt x="105" y="9"/>
                    <a:pt x="103" y="8"/>
                  </a:cubicBezTo>
                  <a:cubicBezTo>
                    <a:pt x="101" y="7"/>
                    <a:pt x="91" y="8"/>
                    <a:pt x="88" y="7"/>
                  </a:cubicBezTo>
                  <a:cubicBezTo>
                    <a:pt x="85" y="7"/>
                    <a:pt x="82" y="11"/>
                    <a:pt x="80" y="13"/>
                  </a:cubicBezTo>
                  <a:cubicBezTo>
                    <a:pt x="78" y="14"/>
                    <a:pt x="71" y="13"/>
                    <a:pt x="69" y="13"/>
                  </a:cubicBezTo>
                  <a:cubicBezTo>
                    <a:pt x="67" y="12"/>
                    <a:pt x="62" y="8"/>
                    <a:pt x="60" y="8"/>
                  </a:cubicBezTo>
                  <a:cubicBezTo>
                    <a:pt x="58" y="8"/>
                    <a:pt x="54" y="9"/>
                    <a:pt x="51" y="11"/>
                  </a:cubicBezTo>
                  <a:cubicBezTo>
                    <a:pt x="48" y="13"/>
                    <a:pt x="47" y="7"/>
                    <a:pt x="45" y="5"/>
                  </a:cubicBezTo>
                  <a:cubicBezTo>
                    <a:pt x="43" y="2"/>
                    <a:pt x="38" y="4"/>
                    <a:pt x="36" y="2"/>
                  </a:cubicBezTo>
                  <a:cubicBezTo>
                    <a:pt x="33" y="0"/>
                    <a:pt x="31" y="5"/>
                    <a:pt x="29" y="4"/>
                  </a:cubicBezTo>
                  <a:cubicBezTo>
                    <a:pt x="27" y="4"/>
                    <a:pt x="21" y="3"/>
                    <a:pt x="19" y="4"/>
                  </a:cubicBezTo>
                  <a:cubicBezTo>
                    <a:pt x="17" y="6"/>
                    <a:pt x="17" y="12"/>
                    <a:pt x="16" y="13"/>
                  </a:cubicBezTo>
                  <a:cubicBezTo>
                    <a:pt x="15" y="14"/>
                    <a:pt x="11" y="19"/>
                    <a:pt x="11" y="21"/>
                  </a:cubicBezTo>
                  <a:cubicBezTo>
                    <a:pt x="11" y="22"/>
                    <a:pt x="11" y="23"/>
                    <a:pt x="10" y="23"/>
                  </a:cubicBezTo>
                  <a:cubicBezTo>
                    <a:pt x="10" y="26"/>
                    <a:pt x="11" y="30"/>
                    <a:pt x="11" y="31"/>
                  </a:cubicBezTo>
                  <a:cubicBezTo>
                    <a:pt x="11" y="33"/>
                    <a:pt x="12" y="45"/>
                    <a:pt x="10" y="47"/>
                  </a:cubicBezTo>
                  <a:cubicBezTo>
                    <a:pt x="7" y="50"/>
                    <a:pt x="6" y="54"/>
                    <a:pt x="6" y="54"/>
                  </a:cubicBezTo>
                  <a:cubicBezTo>
                    <a:pt x="6" y="54"/>
                    <a:pt x="2" y="56"/>
                    <a:pt x="1" y="62"/>
                  </a:cubicBezTo>
                  <a:cubicBezTo>
                    <a:pt x="0" y="67"/>
                    <a:pt x="1" y="71"/>
                    <a:pt x="1" y="75"/>
                  </a:cubicBezTo>
                  <a:cubicBezTo>
                    <a:pt x="1" y="78"/>
                    <a:pt x="3" y="80"/>
                    <a:pt x="5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7" y="87"/>
                    <a:pt x="16" y="87"/>
                    <a:pt x="22" y="88"/>
                  </a:cubicBezTo>
                  <a:cubicBezTo>
                    <a:pt x="27" y="90"/>
                    <a:pt x="32" y="97"/>
                    <a:pt x="32" y="100"/>
                  </a:cubicBezTo>
                  <a:cubicBezTo>
                    <a:pt x="32" y="103"/>
                    <a:pt x="36" y="108"/>
                    <a:pt x="38" y="110"/>
                  </a:cubicBezTo>
                  <a:cubicBezTo>
                    <a:pt x="41" y="111"/>
                    <a:pt x="47" y="107"/>
                    <a:pt x="50" y="107"/>
                  </a:cubicBezTo>
                  <a:cubicBezTo>
                    <a:pt x="53" y="107"/>
                    <a:pt x="63" y="107"/>
                    <a:pt x="65" y="105"/>
                  </a:cubicBezTo>
                  <a:cubicBezTo>
                    <a:pt x="65" y="105"/>
                    <a:pt x="66" y="105"/>
                    <a:pt x="66" y="105"/>
                  </a:cubicBezTo>
                  <a:cubicBezTo>
                    <a:pt x="69" y="99"/>
                    <a:pt x="70" y="93"/>
                    <a:pt x="70" y="93"/>
                  </a:cubicBezTo>
                  <a:cubicBezTo>
                    <a:pt x="70" y="93"/>
                    <a:pt x="81" y="81"/>
                    <a:pt x="83" y="8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28" name="Freeform 23"/>
            <p:cNvSpPr>
              <a:spLocks noChangeArrowheads="1"/>
            </p:cNvSpPr>
            <p:nvPr/>
          </p:nvSpPr>
          <p:spPr bwMode="auto">
            <a:xfrm>
              <a:off x="3663962" y="2198689"/>
              <a:ext cx="65088" cy="133350"/>
            </a:xfrm>
            <a:custGeom>
              <a:avLst/>
              <a:gdLst>
                <a:gd name="T0" fmla="*/ 23 w 34"/>
                <a:gd name="T1" fmla="*/ 45 h 70"/>
                <a:gd name="T2" fmla="*/ 28 w 34"/>
                <a:gd name="T3" fmla="*/ 37 h 70"/>
                <a:gd name="T4" fmla="*/ 32 w 34"/>
                <a:gd name="T5" fmla="*/ 30 h 70"/>
                <a:gd name="T6" fmla="*/ 33 w 34"/>
                <a:gd name="T7" fmla="*/ 14 h 70"/>
                <a:gd name="T8" fmla="*/ 32 w 34"/>
                <a:gd name="T9" fmla="*/ 6 h 70"/>
                <a:gd name="T10" fmla="*/ 28 w 34"/>
                <a:gd name="T11" fmla="*/ 6 h 70"/>
                <a:gd name="T12" fmla="*/ 25 w 34"/>
                <a:gd name="T13" fmla="*/ 1 h 70"/>
                <a:gd name="T14" fmla="*/ 21 w 34"/>
                <a:gd name="T15" fmla="*/ 6 h 70"/>
                <a:gd name="T16" fmla="*/ 18 w 34"/>
                <a:gd name="T17" fmla="*/ 11 h 70"/>
                <a:gd name="T18" fmla="*/ 8 w 34"/>
                <a:gd name="T19" fmla="*/ 13 h 70"/>
                <a:gd name="T20" fmla="*/ 2 w 34"/>
                <a:gd name="T21" fmla="*/ 17 h 70"/>
                <a:gd name="T22" fmla="*/ 0 w 34"/>
                <a:gd name="T23" fmla="*/ 17 h 70"/>
                <a:gd name="T24" fmla="*/ 6 w 34"/>
                <a:gd name="T25" fmla="*/ 28 h 70"/>
                <a:gd name="T26" fmla="*/ 9 w 34"/>
                <a:gd name="T27" fmla="*/ 36 h 70"/>
                <a:gd name="T28" fmla="*/ 10 w 34"/>
                <a:gd name="T29" fmla="*/ 49 h 70"/>
                <a:gd name="T30" fmla="*/ 11 w 34"/>
                <a:gd name="T31" fmla="*/ 70 h 70"/>
                <a:gd name="T32" fmla="*/ 19 w 34"/>
                <a:gd name="T33" fmla="*/ 69 h 70"/>
                <a:gd name="T34" fmla="*/ 27 w 34"/>
                <a:gd name="T35" fmla="*/ 67 h 70"/>
                <a:gd name="T36" fmla="*/ 23 w 34"/>
                <a:gd name="T37" fmla="*/ 58 h 70"/>
                <a:gd name="T38" fmla="*/ 23 w 34"/>
                <a:gd name="T39" fmla="*/ 45 h 7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4"/>
                <a:gd name="T61" fmla="*/ 0 h 70"/>
                <a:gd name="T62" fmla="*/ 34 w 34"/>
                <a:gd name="T63" fmla="*/ 70 h 7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4" h="70">
                  <a:moveTo>
                    <a:pt x="23" y="45"/>
                  </a:moveTo>
                  <a:cubicBezTo>
                    <a:pt x="24" y="39"/>
                    <a:pt x="28" y="37"/>
                    <a:pt x="28" y="37"/>
                  </a:cubicBezTo>
                  <a:cubicBezTo>
                    <a:pt x="28" y="37"/>
                    <a:pt x="29" y="33"/>
                    <a:pt x="32" y="30"/>
                  </a:cubicBezTo>
                  <a:cubicBezTo>
                    <a:pt x="34" y="28"/>
                    <a:pt x="33" y="16"/>
                    <a:pt x="33" y="14"/>
                  </a:cubicBezTo>
                  <a:cubicBezTo>
                    <a:pt x="33" y="13"/>
                    <a:pt x="32" y="9"/>
                    <a:pt x="32" y="6"/>
                  </a:cubicBezTo>
                  <a:cubicBezTo>
                    <a:pt x="31" y="7"/>
                    <a:pt x="30" y="7"/>
                    <a:pt x="28" y="6"/>
                  </a:cubicBezTo>
                  <a:cubicBezTo>
                    <a:pt x="25" y="5"/>
                    <a:pt x="28" y="2"/>
                    <a:pt x="25" y="1"/>
                  </a:cubicBezTo>
                  <a:cubicBezTo>
                    <a:pt x="21" y="0"/>
                    <a:pt x="20" y="4"/>
                    <a:pt x="21" y="6"/>
                  </a:cubicBezTo>
                  <a:cubicBezTo>
                    <a:pt x="21" y="9"/>
                    <a:pt x="19" y="9"/>
                    <a:pt x="18" y="11"/>
                  </a:cubicBezTo>
                  <a:cubicBezTo>
                    <a:pt x="16" y="12"/>
                    <a:pt x="10" y="13"/>
                    <a:pt x="8" y="13"/>
                  </a:cubicBezTo>
                  <a:cubicBezTo>
                    <a:pt x="6" y="13"/>
                    <a:pt x="4" y="16"/>
                    <a:pt x="2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1" y="26"/>
                    <a:pt x="2" y="25"/>
                    <a:pt x="6" y="28"/>
                  </a:cubicBezTo>
                  <a:cubicBezTo>
                    <a:pt x="11" y="30"/>
                    <a:pt x="7" y="34"/>
                    <a:pt x="9" y="36"/>
                  </a:cubicBezTo>
                  <a:cubicBezTo>
                    <a:pt x="11" y="38"/>
                    <a:pt x="10" y="43"/>
                    <a:pt x="10" y="49"/>
                  </a:cubicBezTo>
                  <a:cubicBezTo>
                    <a:pt x="11" y="53"/>
                    <a:pt x="11" y="63"/>
                    <a:pt x="11" y="70"/>
                  </a:cubicBezTo>
                  <a:cubicBezTo>
                    <a:pt x="14" y="70"/>
                    <a:pt x="17" y="69"/>
                    <a:pt x="19" y="69"/>
                  </a:cubicBezTo>
                  <a:cubicBezTo>
                    <a:pt x="22" y="69"/>
                    <a:pt x="25" y="65"/>
                    <a:pt x="27" y="67"/>
                  </a:cubicBezTo>
                  <a:cubicBezTo>
                    <a:pt x="25" y="63"/>
                    <a:pt x="23" y="61"/>
                    <a:pt x="23" y="58"/>
                  </a:cubicBezTo>
                  <a:cubicBezTo>
                    <a:pt x="23" y="54"/>
                    <a:pt x="22" y="50"/>
                    <a:pt x="23" y="4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29" name="Freeform 24"/>
            <p:cNvSpPr>
              <a:spLocks noChangeArrowheads="1"/>
            </p:cNvSpPr>
            <p:nvPr/>
          </p:nvSpPr>
          <p:spPr bwMode="auto">
            <a:xfrm>
              <a:off x="3644913" y="2227264"/>
              <a:ext cx="41275" cy="112713"/>
            </a:xfrm>
            <a:custGeom>
              <a:avLst/>
              <a:gdLst>
                <a:gd name="T0" fmla="*/ 19 w 21"/>
                <a:gd name="T1" fmla="*/ 21 h 59"/>
                <a:gd name="T2" fmla="*/ 16 w 21"/>
                <a:gd name="T3" fmla="*/ 13 h 59"/>
                <a:gd name="T4" fmla="*/ 10 w 21"/>
                <a:gd name="T5" fmla="*/ 2 h 59"/>
                <a:gd name="T6" fmla="*/ 2 w 21"/>
                <a:gd name="T7" fmla="*/ 1 h 59"/>
                <a:gd name="T8" fmla="*/ 0 w 21"/>
                <a:gd name="T9" fmla="*/ 1 h 59"/>
                <a:gd name="T10" fmla="*/ 3 w 21"/>
                <a:gd name="T11" fmla="*/ 8 h 59"/>
                <a:gd name="T12" fmla="*/ 5 w 21"/>
                <a:gd name="T13" fmla="*/ 15 h 59"/>
                <a:gd name="T14" fmla="*/ 6 w 21"/>
                <a:gd name="T15" fmla="*/ 31 h 59"/>
                <a:gd name="T16" fmla="*/ 9 w 21"/>
                <a:gd name="T17" fmla="*/ 46 h 59"/>
                <a:gd name="T18" fmla="*/ 13 w 21"/>
                <a:gd name="T19" fmla="*/ 59 h 59"/>
                <a:gd name="T20" fmla="*/ 15 w 21"/>
                <a:gd name="T21" fmla="*/ 58 h 59"/>
                <a:gd name="T22" fmla="*/ 21 w 21"/>
                <a:gd name="T23" fmla="*/ 55 h 59"/>
                <a:gd name="T24" fmla="*/ 20 w 21"/>
                <a:gd name="T25" fmla="*/ 34 h 59"/>
                <a:gd name="T26" fmla="*/ 19 w 21"/>
                <a:gd name="T27" fmla="*/ 21 h 5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"/>
                <a:gd name="T43" fmla="*/ 0 h 59"/>
                <a:gd name="T44" fmla="*/ 21 w 21"/>
                <a:gd name="T45" fmla="*/ 59 h 5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" h="59">
                  <a:moveTo>
                    <a:pt x="19" y="21"/>
                  </a:moveTo>
                  <a:cubicBezTo>
                    <a:pt x="17" y="19"/>
                    <a:pt x="21" y="15"/>
                    <a:pt x="16" y="13"/>
                  </a:cubicBezTo>
                  <a:cubicBezTo>
                    <a:pt x="12" y="10"/>
                    <a:pt x="11" y="11"/>
                    <a:pt x="10" y="2"/>
                  </a:cubicBezTo>
                  <a:cubicBezTo>
                    <a:pt x="8" y="2"/>
                    <a:pt x="4" y="1"/>
                    <a:pt x="2" y="1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1" y="4"/>
                    <a:pt x="2" y="7"/>
                    <a:pt x="3" y="8"/>
                  </a:cubicBezTo>
                  <a:cubicBezTo>
                    <a:pt x="4" y="9"/>
                    <a:pt x="6" y="11"/>
                    <a:pt x="5" y="15"/>
                  </a:cubicBezTo>
                  <a:cubicBezTo>
                    <a:pt x="5" y="19"/>
                    <a:pt x="4" y="27"/>
                    <a:pt x="6" y="31"/>
                  </a:cubicBezTo>
                  <a:cubicBezTo>
                    <a:pt x="7" y="34"/>
                    <a:pt x="9" y="40"/>
                    <a:pt x="9" y="46"/>
                  </a:cubicBezTo>
                  <a:cubicBezTo>
                    <a:pt x="9" y="50"/>
                    <a:pt x="11" y="55"/>
                    <a:pt x="13" y="59"/>
                  </a:cubicBezTo>
                  <a:cubicBezTo>
                    <a:pt x="14" y="59"/>
                    <a:pt x="14" y="58"/>
                    <a:pt x="15" y="58"/>
                  </a:cubicBezTo>
                  <a:cubicBezTo>
                    <a:pt x="17" y="56"/>
                    <a:pt x="19" y="55"/>
                    <a:pt x="21" y="55"/>
                  </a:cubicBezTo>
                  <a:cubicBezTo>
                    <a:pt x="21" y="48"/>
                    <a:pt x="21" y="38"/>
                    <a:pt x="20" y="34"/>
                  </a:cubicBezTo>
                  <a:cubicBezTo>
                    <a:pt x="20" y="28"/>
                    <a:pt x="21" y="23"/>
                    <a:pt x="19" y="2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30" name="Freeform 25"/>
            <p:cNvSpPr>
              <a:spLocks noChangeArrowheads="1"/>
            </p:cNvSpPr>
            <p:nvPr/>
          </p:nvSpPr>
          <p:spPr bwMode="auto">
            <a:xfrm>
              <a:off x="3832237" y="2182815"/>
              <a:ext cx="160339" cy="249238"/>
            </a:xfrm>
            <a:custGeom>
              <a:avLst/>
              <a:gdLst>
                <a:gd name="T0" fmla="*/ 35 w 84"/>
                <a:gd name="T1" fmla="*/ 124 h 130"/>
                <a:gd name="T2" fmla="*/ 65 w 84"/>
                <a:gd name="T3" fmla="*/ 125 h 130"/>
                <a:gd name="T4" fmla="*/ 81 w 84"/>
                <a:gd name="T5" fmla="*/ 130 h 130"/>
                <a:gd name="T6" fmla="*/ 84 w 84"/>
                <a:gd name="T7" fmla="*/ 120 h 130"/>
                <a:gd name="T8" fmla="*/ 82 w 84"/>
                <a:gd name="T9" fmla="*/ 118 h 130"/>
                <a:gd name="T10" fmla="*/ 75 w 84"/>
                <a:gd name="T11" fmla="*/ 111 h 130"/>
                <a:gd name="T12" fmla="*/ 72 w 84"/>
                <a:gd name="T13" fmla="*/ 107 h 130"/>
                <a:gd name="T14" fmla="*/ 71 w 84"/>
                <a:gd name="T15" fmla="*/ 101 h 130"/>
                <a:gd name="T16" fmla="*/ 67 w 84"/>
                <a:gd name="T17" fmla="*/ 92 h 130"/>
                <a:gd name="T18" fmla="*/ 66 w 84"/>
                <a:gd name="T19" fmla="*/ 82 h 130"/>
                <a:gd name="T20" fmla="*/ 71 w 84"/>
                <a:gd name="T21" fmla="*/ 71 h 130"/>
                <a:gd name="T22" fmla="*/ 77 w 84"/>
                <a:gd name="T23" fmla="*/ 64 h 130"/>
                <a:gd name="T24" fmla="*/ 74 w 84"/>
                <a:gd name="T25" fmla="*/ 56 h 130"/>
                <a:gd name="T26" fmla="*/ 64 w 84"/>
                <a:gd name="T27" fmla="*/ 46 h 130"/>
                <a:gd name="T28" fmla="*/ 62 w 84"/>
                <a:gd name="T29" fmla="*/ 38 h 130"/>
                <a:gd name="T30" fmla="*/ 71 w 84"/>
                <a:gd name="T31" fmla="*/ 37 h 130"/>
                <a:gd name="T32" fmla="*/ 76 w 84"/>
                <a:gd name="T33" fmla="*/ 35 h 130"/>
                <a:gd name="T34" fmla="*/ 71 w 84"/>
                <a:gd name="T35" fmla="*/ 21 h 130"/>
                <a:gd name="T36" fmla="*/ 70 w 84"/>
                <a:gd name="T37" fmla="*/ 11 h 130"/>
                <a:gd name="T38" fmla="*/ 63 w 84"/>
                <a:gd name="T39" fmla="*/ 1 h 130"/>
                <a:gd name="T40" fmla="*/ 62 w 84"/>
                <a:gd name="T41" fmla="*/ 0 h 130"/>
                <a:gd name="T42" fmla="*/ 62 w 84"/>
                <a:gd name="T43" fmla="*/ 7 h 130"/>
                <a:gd name="T44" fmla="*/ 66 w 84"/>
                <a:gd name="T45" fmla="*/ 11 h 130"/>
                <a:gd name="T46" fmla="*/ 67 w 84"/>
                <a:gd name="T47" fmla="*/ 18 h 130"/>
                <a:gd name="T48" fmla="*/ 60 w 84"/>
                <a:gd name="T49" fmla="*/ 22 h 130"/>
                <a:gd name="T50" fmla="*/ 54 w 84"/>
                <a:gd name="T51" fmla="*/ 34 h 130"/>
                <a:gd name="T52" fmla="*/ 51 w 84"/>
                <a:gd name="T53" fmla="*/ 42 h 130"/>
                <a:gd name="T54" fmla="*/ 50 w 84"/>
                <a:gd name="T55" fmla="*/ 48 h 130"/>
                <a:gd name="T56" fmla="*/ 44 w 84"/>
                <a:gd name="T57" fmla="*/ 54 h 130"/>
                <a:gd name="T58" fmla="*/ 36 w 84"/>
                <a:gd name="T59" fmla="*/ 72 h 130"/>
                <a:gd name="T60" fmla="*/ 31 w 84"/>
                <a:gd name="T61" fmla="*/ 77 h 130"/>
                <a:gd name="T62" fmla="*/ 23 w 84"/>
                <a:gd name="T63" fmla="*/ 71 h 130"/>
                <a:gd name="T64" fmla="*/ 17 w 84"/>
                <a:gd name="T65" fmla="*/ 72 h 130"/>
                <a:gd name="T66" fmla="*/ 4 w 84"/>
                <a:gd name="T67" fmla="*/ 84 h 130"/>
                <a:gd name="T68" fmla="*/ 0 w 84"/>
                <a:gd name="T69" fmla="*/ 96 h 130"/>
                <a:gd name="T70" fmla="*/ 5 w 84"/>
                <a:gd name="T71" fmla="*/ 103 h 130"/>
                <a:gd name="T72" fmla="*/ 14 w 84"/>
                <a:gd name="T73" fmla="*/ 104 h 130"/>
                <a:gd name="T74" fmla="*/ 17 w 84"/>
                <a:gd name="T75" fmla="*/ 115 h 130"/>
                <a:gd name="T76" fmla="*/ 15 w 84"/>
                <a:gd name="T77" fmla="*/ 125 h 130"/>
                <a:gd name="T78" fmla="*/ 31 w 84"/>
                <a:gd name="T79" fmla="*/ 125 h 130"/>
                <a:gd name="T80" fmla="*/ 35 w 84"/>
                <a:gd name="T81" fmla="*/ 124 h 1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84"/>
                <a:gd name="T124" fmla="*/ 0 h 130"/>
                <a:gd name="T125" fmla="*/ 84 w 84"/>
                <a:gd name="T126" fmla="*/ 130 h 13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84" h="130">
                  <a:moveTo>
                    <a:pt x="35" y="124"/>
                  </a:moveTo>
                  <a:cubicBezTo>
                    <a:pt x="35" y="124"/>
                    <a:pt x="62" y="125"/>
                    <a:pt x="65" y="125"/>
                  </a:cubicBezTo>
                  <a:cubicBezTo>
                    <a:pt x="69" y="124"/>
                    <a:pt x="81" y="130"/>
                    <a:pt x="81" y="130"/>
                  </a:cubicBezTo>
                  <a:cubicBezTo>
                    <a:pt x="81" y="130"/>
                    <a:pt x="82" y="124"/>
                    <a:pt x="84" y="120"/>
                  </a:cubicBezTo>
                  <a:cubicBezTo>
                    <a:pt x="83" y="120"/>
                    <a:pt x="82" y="119"/>
                    <a:pt x="82" y="118"/>
                  </a:cubicBezTo>
                  <a:cubicBezTo>
                    <a:pt x="82" y="117"/>
                    <a:pt x="77" y="113"/>
                    <a:pt x="75" y="111"/>
                  </a:cubicBezTo>
                  <a:cubicBezTo>
                    <a:pt x="73" y="109"/>
                    <a:pt x="72" y="107"/>
                    <a:pt x="72" y="107"/>
                  </a:cubicBezTo>
                  <a:cubicBezTo>
                    <a:pt x="72" y="107"/>
                    <a:pt x="73" y="104"/>
                    <a:pt x="71" y="101"/>
                  </a:cubicBezTo>
                  <a:cubicBezTo>
                    <a:pt x="68" y="98"/>
                    <a:pt x="67" y="96"/>
                    <a:pt x="67" y="92"/>
                  </a:cubicBezTo>
                  <a:cubicBezTo>
                    <a:pt x="67" y="88"/>
                    <a:pt x="66" y="85"/>
                    <a:pt x="66" y="82"/>
                  </a:cubicBezTo>
                  <a:cubicBezTo>
                    <a:pt x="66" y="80"/>
                    <a:pt x="70" y="76"/>
                    <a:pt x="71" y="71"/>
                  </a:cubicBezTo>
                  <a:cubicBezTo>
                    <a:pt x="72" y="68"/>
                    <a:pt x="75" y="66"/>
                    <a:pt x="77" y="64"/>
                  </a:cubicBezTo>
                  <a:cubicBezTo>
                    <a:pt x="76" y="62"/>
                    <a:pt x="75" y="59"/>
                    <a:pt x="74" y="56"/>
                  </a:cubicBezTo>
                  <a:cubicBezTo>
                    <a:pt x="72" y="52"/>
                    <a:pt x="69" y="50"/>
                    <a:pt x="64" y="46"/>
                  </a:cubicBezTo>
                  <a:cubicBezTo>
                    <a:pt x="60" y="42"/>
                    <a:pt x="62" y="40"/>
                    <a:pt x="62" y="38"/>
                  </a:cubicBezTo>
                  <a:cubicBezTo>
                    <a:pt x="62" y="37"/>
                    <a:pt x="67" y="37"/>
                    <a:pt x="71" y="37"/>
                  </a:cubicBezTo>
                  <a:cubicBezTo>
                    <a:pt x="75" y="37"/>
                    <a:pt x="78" y="36"/>
                    <a:pt x="76" y="35"/>
                  </a:cubicBezTo>
                  <a:cubicBezTo>
                    <a:pt x="74" y="34"/>
                    <a:pt x="71" y="27"/>
                    <a:pt x="71" y="21"/>
                  </a:cubicBezTo>
                  <a:cubicBezTo>
                    <a:pt x="72" y="16"/>
                    <a:pt x="70" y="14"/>
                    <a:pt x="70" y="11"/>
                  </a:cubicBezTo>
                  <a:cubicBezTo>
                    <a:pt x="70" y="8"/>
                    <a:pt x="66" y="1"/>
                    <a:pt x="63" y="1"/>
                  </a:cubicBezTo>
                  <a:cubicBezTo>
                    <a:pt x="63" y="1"/>
                    <a:pt x="63" y="0"/>
                    <a:pt x="62" y="0"/>
                  </a:cubicBezTo>
                  <a:cubicBezTo>
                    <a:pt x="62" y="3"/>
                    <a:pt x="62" y="6"/>
                    <a:pt x="62" y="7"/>
                  </a:cubicBezTo>
                  <a:cubicBezTo>
                    <a:pt x="62" y="8"/>
                    <a:pt x="64" y="11"/>
                    <a:pt x="66" y="11"/>
                  </a:cubicBezTo>
                  <a:cubicBezTo>
                    <a:pt x="68" y="12"/>
                    <a:pt x="67" y="15"/>
                    <a:pt x="67" y="18"/>
                  </a:cubicBezTo>
                  <a:cubicBezTo>
                    <a:pt x="67" y="21"/>
                    <a:pt x="61" y="21"/>
                    <a:pt x="60" y="22"/>
                  </a:cubicBezTo>
                  <a:cubicBezTo>
                    <a:pt x="59" y="23"/>
                    <a:pt x="53" y="33"/>
                    <a:pt x="54" y="34"/>
                  </a:cubicBezTo>
                  <a:cubicBezTo>
                    <a:pt x="54" y="36"/>
                    <a:pt x="53" y="41"/>
                    <a:pt x="51" y="42"/>
                  </a:cubicBezTo>
                  <a:cubicBezTo>
                    <a:pt x="49" y="42"/>
                    <a:pt x="50" y="46"/>
                    <a:pt x="50" y="48"/>
                  </a:cubicBezTo>
                  <a:cubicBezTo>
                    <a:pt x="50" y="49"/>
                    <a:pt x="44" y="52"/>
                    <a:pt x="44" y="54"/>
                  </a:cubicBezTo>
                  <a:cubicBezTo>
                    <a:pt x="44" y="57"/>
                    <a:pt x="38" y="68"/>
                    <a:pt x="36" y="72"/>
                  </a:cubicBezTo>
                  <a:cubicBezTo>
                    <a:pt x="34" y="75"/>
                    <a:pt x="32" y="80"/>
                    <a:pt x="31" y="77"/>
                  </a:cubicBezTo>
                  <a:cubicBezTo>
                    <a:pt x="31" y="73"/>
                    <a:pt x="26" y="69"/>
                    <a:pt x="23" y="71"/>
                  </a:cubicBezTo>
                  <a:cubicBezTo>
                    <a:pt x="21" y="73"/>
                    <a:pt x="18" y="72"/>
                    <a:pt x="17" y="72"/>
                  </a:cubicBezTo>
                  <a:cubicBezTo>
                    <a:pt x="15" y="72"/>
                    <a:pt x="4" y="84"/>
                    <a:pt x="4" y="84"/>
                  </a:cubicBezTo>
                  <a:cubicBezTo>
                    <a:pt x="4" y="84"/>
                    <a:pt x="3" y="90"/>
                    <a:pt x="0" y="96"/>
                  </a:cubicBezTo>
                  <a:cubicBezTo>
                    <a:pt x="2" y="97"/>
                    <a:pt x="4" y="100"/>
                    <a:pt x="5" y="103"/>
                  </a:cubicBezTo>
                  <a:cubicBezTo>
                    <a:pt x="8" y="106"/>
                    <a:pt x="12" y="103"/>
                    <a:pt x="14" y="104"/>
                  </a:cubicBezTo>
                  <a:cubicBezTo>
                    <a:pt x="16" y="105"/>
                    <a:pt x="18" y="113"/>
                    <a:pt x="17" y="115"/>
                  </a:cubicBezTo>
                  <a:cubicBezTo>
                    <a:pt x="16" y="117"/>
                    <a:pt x="14" y="123"/>
                    <a:pt x="15" y="125"/>
                  </a:cubicBezTo>
                  <a:cubicBezTo>
                    <a:pt x="31" y="125"/>
                    <a:pt x="31" y="125"/>
                    <a:pt x="31" y="125"/>
                  </a:cubicBezTo>
                  <a:lnTo>
                    <a:pt x="35" y="124"/>
                  </a:ln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31" name="Freeform 26"/>
            <p:cNvSpPr>
              <a:spLocks noChangeArrowheads="1"/>
            </p:cNvSpPr>
            <p:nvPr/>
          </p:nvSpPr>
          <p:spPr bwMode="auto">
            <a:xfrm>
              <a:off x="3462350" y="2236789"/>
              <a:ext cx="131763" cy="134938"/>
            </a:xfrm>
            <a:custGeom>
              <a:avLst/>
              <a:gdLst>
                <a:gd name="T0" fmla="*/ 66 w 69"/>
                <a:gd name="T1" fmla="*/ 60 h 71"/>
                <a:gd name="T2" fmla="*/ 61 w 69"/>
                <a:gd name="T3" fmla="*/ 47 h 71"/>
                <a:gd name="T4" fmla="*/ 65 w 69"/>
                <a:gd name="T5" fmla="*/ 36 h 71"/>
                <a:gd name="T6" fmla="*/ 69 w 69"/>
                <a:gd name="T7" fmla="*/ 29 h 71"/>
                <a:gd name="T8" fmla="*/ 65 w 69"/>
                <a:gd name="T9" fmla="*/ 11 h 71"/>
                <a:gd name="T10" fmla="*/ 63 w 69"/>
                <a:gd name="T11" fmla="*/ 10 h 71"/>
                <a:gd name="T12" fmla="*/ 50 w 69"/>
                <a:gd name="T13" fmla="*/ 12 h 71"/>
                <a:gd name="T14" fmla="*/ 40 w 69"/>
                <a:gd name="T15" fmla="*/ 7 h 71"/>
                <a:gd name="T16" fmla="*/ 31 w 69"/>
                <a:gd name="T17" fmla="*/ 4 h 71"/>
                <a:gd name="T18" fmla="*/ 27 w 69"/>
                <a:gd name="T19" fmla="*/ 3 h 71"/>
                <a:gd name="T20" fmla="*/ 22 w 69"/>
                <a:gd name="T21" fmla="*/ 4 h 71"/>
                <a:gd name="T22" fmla="*/ 15 w 69"/>
                <a:gd name="T23" fmla="*/ 7 h 71"/>
                <a:gd name="T24" fmla="*/ 10 w 69"/>
                <a:gd name="T25" fmla="*/ 5 h 71"/>
                <a:gd name="T26" fmla="*/ 6 w 69"/>
                <a:gd name="T27" fmla="*/ 6 h 71"/>
                <a:gd name="T28" fmla="*/ 6 w 69"/>
                <a:gd name="T29" fmla="*/ 15 h 71"/>
                <a:gd name="T30" fmla="*/ 8 w 69"/>
                <a:gd name="T31" fmla="*/ 20 h 71"/>
                <a:gd name="T32" fmla="*/ 10 w 69"/>
                <a:gd name="T33" fmla="*/ 27 h 71"/>
                <a:gd name="T34" fmla="*/ 5 w 69"/>
                <a:gd name="T35" fmla="*/ 28 h 71"/>
                <a:gd name="T36" fmla="*/ 6 w 69"/>
                <a:gd name="T37" fmla="*/ 35 h 71"/>
                <a:gd name="T38" fmla="*/ 2 w 69"/>
                <a:gd name="T39" fmla="*/ 41 h 71"/>
                <a:gd name="T40" fmla="*/ 1 w 69"/>
                <a:gd name="T41" fmla="*/ 49 h 71"/>
                <a:gd name="T42" fmla="*/ 5 w 69"/>
                <a:gd name="T43" fmla="*/ 52 h 71"/>
                <a:gd name="T44" fmla="*/ 14 w 69"/>
                <a:gd name="T45" fmla="*/ 61 h 71"/>
                <a:gd name="T46" fmla="*/ 10 w 69"/>
                <a:gd name="T47" fmla="*/ 71 h 71"/>
                <a:gd name="T48" fmla="*/ 44 w 69"/>
                <a:gd name="T49" fmla="*/ 64 h 71"/>
                <a:gd name="T50" fmla="*/ 65 w 69"/>
                <a:gd name="T51" fmla="*/ 65 h 71"/>
                <a:gd name="T52" fmla="*/ 66 w 69"/>
                <a:gd name="T53" fmla="*/ 60 h 7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69"/>
                <a:gd name="T82" fmla="*/ 0 h 71"/>
                <a:gd name="T83" fmla="*/ 69 w 69"/>
                <a:gd name="T84" fmla="*/ 71 h 7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69" h="71">
                  <a:moveTo>
                    <a:pt x="66" y="60"/>
                  </a:moveTo>
                  <a:cubicBezTo>
                    <a:pt x="64" y="58"/>
                    <a:pt x="61" y="49"/>
                    <a:pt x="61" y="47"/>
                  </a:cubicBezTo>
                  <a:cubicBezTo>
                    <a:pt x="61" y="45"/>
                    <a:pt x="65" y="39"/>
                    <a:pt x="65" y="36"/>
                  </a:cubicBezTo>
                  <a:cubicBezTo>
                    <a:pt x="65" y="33"/>
                    <a:pt x="69" y="31"/>
                    <a:pt x="69" y="29"/>
                  </a:cubicBezTo>
                  <a:cubicBezTo>
                    <a:pt x="69" y="27"/>
                    <a:pt x="68" y="17"/>
                    <a:pt x="65" y="11"/>
                  </a:cubicBezTo>
                  <a:cubicBezTo>
                    <a:pt x="65" y="11"/>
                    <a:pt x="64" y="11"/>
                    <a:pt x="63" y="10"/>
                  </a:cubicBezTo>
                  <a:cubicBezTo>
                    <a:pt x="61" y="8"/>
                    <a:pt x="53" y="9"/>
                    <a:pt x="50" y="12"/>
                  </a:cubicBezTo>
                  <a:cubicBezTo>
                    <a:pt x="47" y="15"/>
                    <a:pt x="41" y="9"/>
                    <a:pt x="40" y="7"/>
                  </a:cubicBezTo>
                  <a:cubicBezTo>
                    <a:pt x="39" y="6"/>
                    <a:pt x="35" y="2"/>
                    <a:pt x="31" y="4"/>
                  </a:cubicBezTo>
                  <a:cubicBezTo>
                    <a:pt x="28" y="7"/>
                    <a:pt x="27" y="6"/>
                    <a:pt x="27" y="3"/>
                  </a:cubicBezTo>
                  <a:cubicBezTo>
                    <a:pt x="28" y="0"/>
                    <a:pt x="22" y="1"/>
                    <a:pt x="22" y="4"/>
                  </a:cubicBezTo>
                  <a:cubicBezTo>
                    <a:pt x="21" y="6"/>
                    <a:pt x="17" y="9"/>
                    <a:pt x="15" y="7"/>
                  </a:cubicBezTo>
                  <a:cubicBezTo>
                    <a:pt x="14" y="5"/>
                    <a:pt x="11" y="2"/>
                    <a:pt x="10" y="5"/>
                  </a:cubicBezTo>
                  <a:cubicBezTo>
                    <a:pt x="9" y="7"/>
                    <a:pt x="7" y="7"/>
                    <a:pt x="6" y="6"/>
                  </a:cubicBezTo>
                  <a:cubicBezTo>
                    <a:pt x="5" y="9"/>
                    <a:pt x="4" y="14"/>
                    <a:pt x="6" y="15"/>
                  </a:cubicBezTo>
                  <a:cubicBezTo>
                    <a:pt x="8" y="16"/>
                    <a:pt x="8" y="19"/>
                    <a:pt x="8" y="20"/>
                  </a:cubicBezTo>
                  <a:cubicBezTo>
                    <a:pt x="7" y="22"/>
                    <a:pt x="12" y="25"/>
                    <a:pt x="10" y="27"/>
                  </a:cubicBezTo>
                  <a:cubicBezTo>
                    <a:pt x="8" y="29"/>
                    <a:pt x="6" y="25"/>
                    <a:pt x="5" y="28"/>
                  </a:cubicBezTo>
                  <a:cubicBezTo>
                    <a:pt x="3" y="30"/>
                    <a:pt x="7" y="33"/>
                    <a:pt x="6" y="35"/>
                  </a:cubicBezTo>
                  <a:cubicBezTo>
                    <a:pt x="4" y="37"/>
                    <a:pt x="2" y="37"/>
                    <a:pt x="2" y="41"/>
                  </a:cubicBezTo>
                  <a:cubicBezTo>
                    <a:pt x="3" y="45"/>
                    <a:pt x="3" y="48"/>
                    <a:pt x="1" y="49"/>
                  </a:cubicBezTo>
                  <a:cubicBezTo>
                    <a:pt x="0" y="50"/>
                    <a:pt x="1" y="50"/>
                    <a:pt x="5" y="52"/>
                  </a:cubicBezTo>
                  <a:cubicBezTo>
                    <a:pt x="8" y="55"/>
                    <a:pt x="14" y="57"/>
                    <a:pt x="14" y="61"/>
                  </a:cubicBezTo>
                  <a:cubicBezTo>
                    <a:pt x="13" y="64"/>
                    <a:pt x="12" y="65"/>
                    <a:pt x="10" y="71"/>
                  </a:cubicBezTo>
                  <a:cubicBezTo>
                    <a:pt x="17" y="71"/>
                    <a:pt x="29" y="66"/>
                    <a:pt x="44" y="64"/>
                  </a:cubicBezTo>
                  <a:cubicBezTo>
                    <a:pt x="52" y="62"/>
                    <a:pt x="60" y="64"/>
                    <a:pt x="65" y="65"/>
                  </a:cubicBezTo>
                  <a:cubicBezTo>
                    <a:pt x="66" y="63"/>
                    <a:pt x="66" y="61"/>
                    <a:pt x="66" y="6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32" name="Freeform 27"/>
            <p:cNvSpPr>
              <a:spLocks noChangeArrowheads="1"/>
            </p:cNvSpPr>
            <p:nvPr/>
          </p:nvSpPr>
          <p:spPr bwMode="auto">
            <a:xfrm>
              <a:off x="3578237" y="2228852"/>
              <a:ext cx="92076" cy="139700"/>
            </a:xfrm>
            <a:custGeom>
              <a:avLst/>
              <a:gdLst>
                <a:gd name="T0" fmla="*/ 41 w 48"/>
                <a:gd name="T1" fmla="*/ 30 h 73"/>
                <a:gd name="T2" fmla="*/ 40 w 48"/>
                <a:gd name="T3" fmla="*/ 14 h 73"/>
                <a:gd name="T4" fmla="*/ 38 w 48"/>
                <a:gd name="T5" fmla="*/ 7 h 73"/>
                <a:gd name="T6" fmla="*/ 35 w 48"/>
                <a:gd name="T7" fmla="*/ 0 h 73"/>
                <a:gd name="T8" fmla="*/ 32 w 48"/>
                <a:gd name="T9" fmla="*/ 3 h 73"/>
                <a:gd name="T10" fmla="*/ 4 w 48"/>
                <a:gd name="T11" fmla="*/ 2 h 73"/>
                <a:gd name="T12" fmla="*/ 6 w 48"/>
                <a:gd name="T13" fmla="*/ 13 h 73"/>
                <a:gd name="T14" fmla="*/ 4 w 48"/>
                <a:gd name="T15" fmla="*/ 15 h 73"/>
                <a:gd name="T16" fmla="*/ 8 w 48"/>
                <a:gd name="T17" fmla="*/ 33 h 73"/>
                <a:gd name="T18" fmla="*/ 4 w 48"/>
                <a:gd name="T19" fmla="*/ 40 h 73"/>
                <a:gd name="T20" fmla="*/ 0 w 48"/>
                <a:gd name="T21" fmla="*/ 51 h 73"/>
                <a:gd name="T22" fmla="*/ 5 w 48"/>
                <a:gd name="T23" fmla="*/ 64 h 73"/>
                <a:gd name="T24" fmla="*/ 4 w 48"/>
                <a:gd name="T25" fmla="*/ 69 h 73"/>
                <a:gd name="T26" fmla="*/ 13 w 48"/>
                <a:gd name="T27" fmla="*/ 72 h 73"/>
                <a:gd name="T28" fmla="*/ 35 w 48"/>
                <a:gd name="T29" fmla="*/ 64 h 73"/>
                <a:gd name="T30" fmla="*/ 48 w 48"/>
                <a:gd name="T31" fmla="*/ 58 h 73"/>
                <a:gd name="T32" fmla="*/ 44 w 48"/>
                <a:gd name="T33" fmla="*/ 45 h 73"/>
                <a:gd name="T34" fmla="*/ 41 w 48"/>
                <a:gd name="T35" fmla="*/ 30 h 7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8"/>
                <a:gd name="T55" fmla="*/ 0 h 73"/>
                <a:gd name="T56" fmla="*/ 48 w 48"/>
                <a:gd name="T57" fmla="*/ 73 h 7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8" h="73">
                  <a:moveTo>
                    <a:pt x="41" y="30"/>
                  </a:moveTo>
                  <a:cubicBezTo>
                    <a:pt x="39" y="26"/>
                    <a:pt x="40" y="18"/>
                    <a:pt x="40" y="14"/>
                  </a:cubicBezTo>
                  <a:cubicBezTo>
                    <a:pt x="41" y="10"/>
                    <a:pt x="39" y="8"/>
                    <a:pt x="38" y="7"/>
                  </a:cubicBezTo>
                  <a:cubicBezTo>
                    <a:pt x="37" y="6"/>
                    <a:pt x="36" y="3"/>
                    <a:pt x="35" y="0"/>
                  </a:cubicBezTo>
                  <a:cubicBezTo>
                    <a:pt x="33" y="1"/>
                    <a:pt x="33" y="4"/>
                    <a:pt x="32" y="3"/>
                  </a:cubicBezTo>
                  <a:cubicBezTo>
                    <a:pt x="31" y="1"/>
                    <a:pt x="5" y="0"/>
                    <a:pt x="4" y="2"/>
                  </a:cubicBezTo>
                  <a:cubicBezTo>
                    <a:pt x="3" y="4"/>
                    <a:pt x="6" y="11"/>
                    <a:pt x="6" y="13"/>
                  </a:cubicBezTo>
                  <a:cubicBezTo>
                    <a:pt x="6" y="14"/>
                    <a:pt x="5" y="15"/>
                    <a:pt x="4" y="15"/>
                  </a:cubicBezTo>
                  <a:cubicBezTo>
                    <a:pt x="7" y="21"/>
                    <a:pt x="8" y="31"/>
                    <a:pt x="8" y="33"/>
                  </a:cubicBezTo>
                  <a:cubicBezTo>
                    <a:pt x="8" y="35"/>
                    <a:pt x="4" y="37"/>
                    <a:pt x="4" y="40"/>
                  </a:cubicBezTo>
                  <a:cubicBezTo>
                    <a:pt x="4" y="43"/>
                    <a:pt x="0" y="49"/>
                    <a:pt x="0" y="51"/>
                  </a:cubicBezTo>
                  <a:cubicBezTo>
                    <a:pt x="0" y="53"/>
                    <a:pt x="3" y="62"/>
                    <a:pt x="5" y="64"/>
                  </a:cubicBezTo>
                  <a:cubicBezTo>
                    <a:pt x="5" y="65"/>
                    <a:pt x="5" y="67"/>
                    <a:pt x="4" y="69"/>
                  </a:cubicBezTo>
                  <a:cubicBezTo>
                    <a:pt x="9" y="71"/>
                    <a:pt x="12" y="72"/>
                    <a:pt x="13" y="72"/>
                  </a:cubicBezTo>
                  <a:cubicBezTo>
                    <a:pt x="15" y="73"/>
                    <a:pt x="29" y="66"/>
                    <a:pt x="35" y="64"/>
                  </a:cubicBezTo>
                  <a:cubicBezTo>
                    <a:pt x="39" y="61"/>
                    <a:pt x="44" y="60"/>
                    <a:pt x="48" y="58"/>
                  </a:cubicBezTo>
                  <a:cubicBezTo>
                    <a:pt x="46" y="54"/>
                    <a:pt x="44" y="49"/>
                    <a:pt x="44" y="45"/>
                  </a:cubicBezTo>
                  <a:cubicBezTo>
                    <a:pt x="44" y="39"/>
                    <a:pt x="42" y="33"/>
                    <a:pt x="41" y="3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33" name="Freeform 28"/>
            <p:cNvSpPr>
              <a:spLocks noChangeArrowheads="1"/>
            </p:cNvSpPr>
            <p:nvPr/>
          </p:nvSpPr>
          <p:spPr bwMode="auto">
            <a:xfrm>
              <a:off x="3319474" y="2195514"/>
              <a:ext cx="165101" cy="122238"/>
            </a:xfrm>
            <a:custGeom>
              <a:avLst/>
              <a:gdLst>
                <a:gd name="T0" fmla="*/ 29 w 86"/>
                <a:gd name="T1" fmla="*/ 34 h 64"/>
                <a:gd name="T2" fmla="*/ 34 w 86"/>
                <a:gd name="T3" fmla="*/ 33 h 64"/>
                <a:gd name="T4" fmla="*/ 42 w 86"/>
                <a:gd name="T5" fmla="*/ 31 h 64"/>
                <a:gd name="T6" fmla="*/ 51 w 86"/>
                <a:gd name="T7" fmla="*/ 42 h 64"/>
                <a:gd name="T8" fmla="*/ 53 w 86"/>
                <a:gd name="T9" fmla="*/ 49 h 64"/>
                <a:gd name="T10" fmla="*/ 53 w 86"/>
                <a:gd name="T11" fmla="*/ 50 h 64"/>
                <a:gd name="T12" fmla="*/ 61 w 86"/>
                <a:gd name="T13" fmla="*/ 48 h 64"/>
                <a:gd name="T14" fmla="*/ 65 w 86"/>
                <a:gd name="T15" fmla="*/ 58 h 64"/>
                <a:gd name="T16" fmla="*/ 70 w 86"/>
                <a:gd name="T17" fmla="*/ 62 h 64"/>
                <a:gd name="T18" fmla="*/ 74 w 86"/>
                <a:gd name="T19" fmla="*/ 58 h 64"/>
                <a:gd name="T20" fmla="*/ 77 w 86"/>
                <a:gd name="T21" fmla="*/ 60 h 64"/>
                <a:gd name="T22" fmla="*/ 80 w 86"/>
                <a:gd name="T23" fmla="*/ 57 h 64"/>
                <a:gd name="T24" fmla="*/ 79 w 86"/>
                <a:gd name="T25" fmla="*/ 50 h 64"/>
                <a:gd name="T26" fmla="*/ 84 w 86"/>
                <a:gd name="T27" fmla="*/ 49 h 64"/>
                <a:gd name="T28" fmla="*/ 82 w 86"/>
                <a:gd name="T29" fmla="*/ 42 h 64"/>
                <a:gd name="T30" fmla="*/ 80 w 86"/>
                <a:gd name="T31" fmla="*/ 37 h 64"/>
                <a:gd name="T32" fmla="*/ 80 w 86"/>
                <a:gd name="T33" fmla="*/ 28 h 64"/>
                <a:gd name="T34" fmla="*/ 78 w 86"/>
                <a:gd name="T35" fmla="*/ 26 h 64"/>
                <a:gd name="T36" fmla="*/ 76 w 86"/>
                <a:gd name="T37" fmla="*/ 20 h 64"/>
                <a:gd name="T38" fmla="*/ 76 w 86"/>
                <a:gd name="T39" fmla="*/ 16 h 64"/>
                <a:gd name="T40" fmla="*/ 72 w 86"/>
                <a:gd name="T41" fmla="*/ 11 h 64"/>
                <a:gd name="T42" fmla="*/ 67 w 86"/>
                <a:gd name="T43" fmla="*/ 2 h 64"/>
                <a:gd name="T44" fmla="*/ 59 w 86"/>
                <a:gd name="T45" fmla="*/ 8 h 64"/>
                <a:gd name="T46" fmla="*/ 52 w 86"/>
                <a:gd name="T47" fmla="*/ 7 h 64"/>
                <a:gd name="T48" fmla="*/ 45 w 86"/>
                <a:gd name="T49" fmla="*/ 8 h 64"/>
                <a:gd name="T50" fmla="*/ 42 w 86"/>
                <a:gd name="T51" fmla="*/ 5 h 64"/>
                <a:gd name="T52" fmla="*/ 42 w 86"/>
                <a:gd name="T53" fmla="*/ 3 h 64"/>
                <a:gd name="T54" fmla="*/ 41 w 86"/>
                <a:gd name="T55" fmla="*/ 4 h 64"/>
                <a:gd name="T56" fmla="*/ 24 w 86"/>
                <a:gd name="T57" fmla="*/ 3 h 64"/>
                <a:gd name="T58" fmla="*/ 16 w 86"/>
                <a:gd name="T59" fmla="*/ 0 h 64"/>
                <a:gd name="T60" fmla="*/ 14 w 86"/>
                <a:gd name="T61" fmla="*/ 5 h 64"/>
                <a:gd name="T62" fmla="*/ 15 w 86"/>
                <a:gd name="T63" fmla="*/ 10 h 64"/>
                <a:gd name="T64" fmla="*/ 11 w 86"/>
                <a:gd name="T65" fmla="*/ 12 h 64"/>
                <a:gd name="T66" fmla="*/ 1 w 86"/>
                <a:gd name="T67" fmla="*/ 17 h 64"/>
                <a:gd name="T68" fmla="*/ 0 w 86"/>
                <a:gd name="T69" fmla="*/ 18 h 64"/>
                <a:gd name="T70" fmla="*/ 8 w 86"/>
                <a:gd name="T71" fmla="*/ 28 h 64"/>
                <a:gd name="T72" fmla="*/ 21 w 86"/>
                <a:gd name="T73" fmla="*/ 42 h 64"/>
                <a:gd name="T74" fmla="*/ 29 w 86"/>
                <a:gd name="T75" fmla="*/ 34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6"/>
                <a:gd name="T115" fmla="*/ 0 h 64"/>
                <a:gd name="T116" fmla="*/ 86 w 86"/>
                <a:gd name="T117" fmla="*/ 64 h 6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6" h="64">
                  <a:moveTo>
                    <a:pt x="29" y="34"/>
                  </a:moveTo>
                  <a:cubicBezTo>
                    <a:pt x="29" y="31"/>
                    <a:pt x="31" y="32"/>
                    <a:pt x="34" y="33"/>
                  </a:cubicBezTo>
                  <a:cubicBezTo>
                    <a:pt x="37" y="33"/>
                    <a:pt x="40" y="31"/>
                    <a:pt x="42" y="31"/>
                  </a:cubicBezTo>
                  <a:cubicBezTo>
                    <a:pt x="45" y="31"/>
                    <a:pt x="51" y="40"/>
                    <a:pt x="51" y="42"/>
                  </a:cubicBezTo>
                  <a:cubicBezTo>
                    <a:pt x="51" y="45"/>
                    <a:pt x="52" y="47"/>
                    <a:pt x="53" y="49"/>
                  </a:cubicBezTo>
                  <a:cubicBezTo>
                    <a:pt x="53" y="49"/>
                    <a:pt x="53" y="49"/>
                    <a:pt x="53" y="50"/>
                  </a:cubicBezTo>
                  <a:cubicBezTo>
                    <a:pt x="57" y="49"/>
                    <a:pt x="61" y="48"/>
                    <a:pt x="61" y="48"/>
                  </a:cubicBezTo>
                  <a:cubicBezTo>
                    <a:pt x="63" y="48"/>
                    <a:pt x="65" y="54"/>
                    <a:pt x="65" y="58"/>
                  </a:cubicBezTo>
                  <a:cubicBezTo>
                    <a:pt x="64" y="61"/>
                    <a:pt x="68" y="64"/>
                    <a:pt x="70" y="62"/>
                  </a:cubicBezTo>
                  <a:cubicBezTo>
                    <a:pt x="72" y="59"/>
                    <a:pt x="74" y="56"/>
                    <a:pt x="74" y="58"/>
                  </a:cubicBezTo>
                  <a:cubicBezTo>
                    <a:pt x="75" y="59"/>
                    <a:pt x="75" y="59"/>
                    <a:pt x="77" y="60"/>
                  </a:cubicBezTo>
                  <a:cubicBezTo>
                    <a:pt x="77" y="58"/>
                    <a:pt x="79" y="58"/>
                    <a:pt x="80" y="57"/>
                  </a:cubicBezTo>
                  <a:cubicBezTo>
                    <a:pt x="81" y="55"/>
                    <a:pt x="77" y="52"/>
                    <a:pt x="79" y="50"/>
                  </a:cubicBezTo>
                  <a:cubicBezTo>
                    <a:pt x="80" y="47"/>
                    <a:pt x="82" y="51"/>
                    <a:pt x="84" y="49"/>
                  </a:cubicBezTo>
                  <a:cubicBezTo>
                    <a:pt x="86" y="47"/>
                    <a:pt x="81" y="44"/>
                    <a:pt x="82" y="42"/>
                  </a:cubicBezTo>
                  <a:cubicBezTo>
                    <a:pt x="82" y="41"/>
                    <a:pt x="82" y="38"/>
                    <a:pt x="80" y="37"/>
                  </a:cubicBezTo>
                  <a:cubicBezTo>
                    <a:pt x="78" y="36"/>
                    <a:pt x="79" y="31"/>
                    <a:pt x="80" y="28"/>
                  </a:cubicBezTo>
                  <a:cubicBezTo>
                    <a:pt x="79" y="27"/>
                    <a:pt x="79" y="27"/>
                    <a:pt x="78" y="26"/>
                  </a:cubicBezTo>
                  <a:cubicBezTo>
                    <a:pt x="77" y="24"/>
                    <a:pt x="78" y="20"/>
                    <a:pt x="76" y="20"/>
                  </a:cubicBezTo>
                  <a:cubicBezTo>
                    <a:pt x="73" y="20"/>
                    <a:pt x="74" y="17"/>
                    <a:pt x="76" y="16"/>
                  </a:cubicBezTo>
                  <a:cubicBezTo>
                    <a:pt x="78" y="15"/>
                    <a:pt x="72" y="13"/>
                    <a:pt x="72" y="11"/>
                  </a:cubicBezTo>
                  <a:cubicBezTo>
                    <a:pt x="72" y="8"/>
                    <a:pt x="69" y="3"/>
                    <a:pt x="67" y="2"/>
                  </a:cubicBezTo>
                  <a:cubicBezTo>
                    <a:pt x="66" y="2"/>
                    <a:pt x="61" y="8"/>
                    <a:pt x="59" y="8"/>
                  </a:cubicBezTo>
                  <a:cubicBezTo>
                    <a:pt x="57" y="8"/>
                    <a:pt x="53" y="4"/>
                    <a:pt x="52" y="7"/>
                  </a:cubicBezTo>
                  <a:cubicBezTo>
                    <a:pt x="50" y="11"/>
                    <a:pt x="47" y="6"/>
                    <a:pt x="45" y="8"/>
                  </a:cubicBezTo>
                  <a:cubicBezTo>
                    <a:pt x="43" y="11"/>
                    <a:pt x="42" y="5"/>
                    <a:pt x="42" y="5"/>
                  </a:cubicBezTo>
                  <a:cubicBezTo>
                    <a:pt x="42" y="5"/>
                    <a:pt x="42" y="4"/>
                    <a:pt x="42" y="3"/>
                  </a:cubicBezTo>
                  <a:cubicBezTo>
                    <a:pt x="42" y="3"/>
                    <a:pt x="41" y="4"/>
                    <a:pt x="41" y="4"/>
                  </a:cubicBezTo>
                  <a:cubicBezTo>
                    <a:pt x="35" y="6"/>
                    <a:pt x="25" y="5"/>
                    <a:pt x="24" y="3"/>
                  </a:cubicBezTo>
                  <a:cubicBezTo>
                    <a:pt x="24" y="1"/>
                    <a:pt x="16" y="0"/>
                    <a:pt x="16" y="0"/>
                  </a:cubicBezTo>
                  <a:cubicBezTo>
                    <a:pt x="16" y="0"/>
                    <a:pt x="17" y="4"/>
                    <a:pt x="14" y="5"/>
                  </a:cubicBezTo>
                  <a:cubicBezTo>
                    <a:pt x="11" y="6"/>
                    <a:pt x="15" y="9"/>
                    <a:pt x="15" y="10"/>
                  </a:cubicBezTo>
                  <a:cubicBezTo>
                    <a:pt x="15" y="11"/>
                    <a:pt x="12" y="13"/>
                    <a:pt x="11" y="12"/>
                  </a:cubicBezTo>
                  <a:cubicBezTo>
                    <a:pt x="9" y="11"/>
                    <a:pt x="4" y="16"/>
                    <a:pt x="1" y="17"/>
                  </a:cubicBezTo>
                  <a:cubicBezTo>
                    <a:pt x="1" y="17"/>
                    <a:pt x="1" y="18"/>
                    <a:pt x="0" y="18"/>
                  </a:cubicBezTo>
                  <a:cubicBezTo>
                    <a:pt x="4" y="22"/>
                    <a:pt x="4" y="25"/>
                    <a:pt x="8" y="28"/>
                  </a:cubicBezTo>
                  <a:cubicBezTo>
                    <a:pt x="12" y="31"/>
                    <a:pt x="18" y="36"/>
                    <a:pt x="21" y="42"/>
                  </a:cubicBezTo>
                  <a:cubicBezTo>
                    <a:pt x="24" y="39"/>
                    <a:pt x="28" y="36"/>
                    <a:pt x="29" y="3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34" name="Freeform 29"/>
            <p:cNvSpPr>
              <a:spLocks noChangeArrowheads="1"/>
            </p:cNvSpPr>
            <p:nvPr/>
          </p:nvSpPr>
          <p:spPr bwMode="auto">
            <a:xfrm>
              <a:off x="3398850" y="2286003"/>
              <a:ext cx="88900" cy="85725"/>
            </a:xfrm>
            <a:custGeom>
              <a:avLst/>
              <a:gdLst>
                <a:gd name="T0" fmla="*/ 38 w 47"/>
                <a:gd name="T1" fmla="*/ 26 h 45"/>
                <a:gd name="T2" fmla="*/ 34 w 47"/>
                <a:gd name="T3" fmla="*/ 23 h 45"/>
                <a:gd name="T4" fmla="*/ 35 w 47"/>
                <a:gd name="T5" fmla="*/ 15 h 45"/>
                <a:gd name="T6" fmla="*/ 36 w 47"/>
                <a:gd name="T7" fmla="*/ 12 h 45"/>
                <a:gd name="T8" fmla="*/ 33 w 47"/>
                <a:gd name="T9" fmla="*/ 10 h 45"/>
                <a:gd name="T10" fmla="*/ 29 w 47"/>
                <a:gd name="T11" fmla="*/ 14 h 45"/>
                <a:gd name="T12" fmla="*/ 24 w 47"/>
                <a:gd name="T13" fmla="*/ 10 h 45"/>
                <a:gd name="T14" fmla="*/ 20 w 47"/>
                <a:gd name="T15" fmla="*/ 0 h 45"/>
                <a:gd name="T16" fmla="*/ 12 w 47"/>
                <a:gd name="T17" fmla="*/ 2 h 45"/>
                <a:gd name="T18" fmla="*/ 11 w 47"/>
                <a:gd name="T19" fmla="*/ 7 h 45"/>
                <a:gd name="T20" fmla="*/ 2 w 47"/>
                <a:gd name="T21" fmla="*/ 15 h 45"/>
                <a:gd name="T22" fmla="*/ 0 w 47"/>
                <a:gd name="T23" fmla="*/ 19 h 45"/>
                <a:gd name="T24" fmla="*/ 14 w 47"/>
                <a:gd name="T25" fmla="*/ 28 h 45"/>
                <a:gd name="T26" fmla="*/ 41 w 47"/>
                <a:gd name="T27" fmla="*/ 45 h 45"/>
                <a:gd name="T28" fmla="*/ 43 w 47"/>
                <a:gd name="T29" fmla="*/ 45 h 45"/>
                <a:gd name="T30" fmla="*/ 47 w 47"/>
                <a:gd name="T31" fmla="*/ 35 h 45"/>
                <a:gd name="T32" fmla="*/ 38 w 47"/>
                <a:gd name="T33" fmla="*/ 26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45"/>
                <a:gd name="T53" fmla="*/ 47 w 47"/>
                <a:gd name="T54" fmla="*/ 45 h 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45">
                  <a:moveTo>
                    <a:pt x="38" y="26"/>
                  </a:moveTo>
                  <a:cubicBezTo>
                    <a:pt x="34" y="24"/>
                    <a:pt x="33" y="24"/>
                    <a:pt x="34" y="23"/>
                  </a:cubicBezTo>
                  <a:cubicBezTo>
                    <a:pt x="36" y="22"/>
                    <a:pt x="36" y="19"/>
                    <a:pt x="35" y="15"/>
                  </a:cubicBezTo>
                  <a:cubicBezTo>
                    <a:pt x="35" y="13"/>
                    <a:pt x="35" y="13"/>
                    <a:pt x="36" y="12"/>
                  </a:cubicBezTo>
                  <a:cubicBezTo>
                    <a:pt x="34" y="11"/>
                    <a:pt x="34" y="11"/>
                    <a:pt x="33" y="10"/>
                  </a:cubicBezTo>
                  <a:cubicBezTo>
                    <a:pt x="33" y="8"/>
                    <a:pt x="31" y="11"/>
                    <a:pt x="29" y="14"/>
                  </a:cubicBezTo>
                  <a:cubicBezTo>
                    <a:pt x="27" y="16"/>
                    <a:pt x="23" y="13"/>
                    <a:pt x="24" y="10"/>
                  </a:cubicBezTo>
                  <a:cubicBezTo>
                    <a:pt x="24" y="6"/>
                    <a:pt x="22" y="0"/>
                    <a:pt x="20" y="0"/>
                  </a:cubicBezTo>
                  <a:cubicBezTo>
                    <a:pt x="20" y="0"/>
                    <a:pt x="16" y="1"/>
                    <a:pt x="12" y="2"/>
                  </a:cubicBezTo>
                  <a:cubicBezTo>
                    <a:pt x="13" y="3"/>
                    <a:pt x="12" y="5"/>
                    <a:pt x="11" y="7"/>
                  </a:cubicBezTo>
                  <a:cubicBezTo>
                    <a:pt x="11" y="10"/>
                    <a:pt x="5" y="13"/>
                    <a:pt x="2" y="15"/>
                  </a:cubicBezTo>
                  <a:cubicBezTo>
                    <a:pt x="1" y="15"/>
                    <a:pt x="0" y="17"/>
                    <a:pt x="0" y="19"/>
                  </a:cubicBezTo>
                  <a:cubicBezTo>
                    <a:pt x="4" y="22"/>
                    <a:pt x="10" y="25"/>
                    <a:pt x="14" y="28"/>
                  </a:cubicBezTo>
                  <a:cubicBezTo>
                    <a:pt x="22" y="35"/>
                    <a:pt x="35" y="43"/>
                    <a:pt x="41" y="45"/>
                  </a:cubicBezTo>
                  <a:cubicBezTo>
                    <a:pt x="41" y="45"/>
                    <a:pt x="42" y="45"/>
                    <a:pt x="43" y="45"/>
                  </a:cubicBezTo>
                  <a:cubicBezTo>
                    <a:pt x="45" y="39"/>
                    <a:pt x="46" y="38"/>
                    <a:pt x="47" y="35"/>
                  </a:cubicBezTo>
                  <a:cubicBezTo>
                    <a:pt x="47" y="31"/>
                    <a:pt x="41" y="29"/>
                    <a:pt x="38" y="26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35" name="Freeform 30"/>
            <p:cNvSpPr>
              <a:spLocks noChangeArrowheads="1"/>
            </p:cNvSpPr>
            <p:nvPr/>
          </p:nvSpPr>
          <p:spPr bwMode="auto">
            <a:xfrm>
              <a:off x="3360750" y="2254253"/>
              <a:ext cx="63500" cy="68263"/>
            </a:xfrm>
            <a:custGeom>
              <a:avLst/>
              <a:gdLst>
                <a:gd name="T0" fmla="*/ 31 w 33"/>
                <a:gd name="T1" fmla="*/ 24 h 36"/>
                <a:gd name="T2" fmla="*/ 32 w 33"/>
                <a:gd name="T3" fmla="*/ 18 h 36"/>
                <a:gd name="T4" fmla="*/ 30 w 33"/>
                <a:gd name="T5" fmla="*/ 11 h 36"/>
                <a:gd name="T6" fmla="*/ 21 w 33"/>
                <a:gd name="T7" fmla="*/ 0 h 36"/>
                <a:gd name="T8" fmla="*/ 13 w 33"/>
                <a:gd name="T9" fmla="*/ 2 h 36"/>
                <a:gd name="T10" fmla="*/ 8 w 33"/>
                <a:gd name="T11" fmla="*/ 3 h 36"/>
                <a:gd name="T12" fmla="*/ 0 w 33"/>
                <a:gd name="T13" fmla="*/ 11 h 36"/>
                <a:gd name="T14" fmla="*/ 2 w 33"/>
                <a:gd name="T15" fmla="*/ 15 h 36"/>
                <a:gd name="T16" fmla="*/ 11 w 33"/>
                <a:gd name="T17" fmla="*/ 30 h 36"/>
                <a:gd name="T18" fmla="*/ 20 w 33"/>
                <a:gd name="T19" fmla="*/ 36 h 36"/>
                <a:gd name="T20" fmla="*/ 22 w 33"/>
                <a:gd name="T21" fmla="*/ 32 h 36"/>
                <a:gd name="T22" fmla="*/ 31 w 33"/>
                <a:gd name="T23" fmla="*/ 24 h 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3"/>
                <a:gd name="T37" fmla="*/ 0 h 36"/>
                <a:gd name="T38" fmla="*/ 33 w 33"/>
                <a:gd name="T39" fmla="*/ 36 h 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3" h="36">
                  <a:moveTo>
                    <a:pt x="31" y="24"/>
                  </a:moveTo>
                  <a:cubicBezTo>
                    <a:pt x="32" y="22"/>
                    <a:pt x="33" y="20"/>
                    <a:pt x="32" y="18"/>
                  </a:cubicBezTo>
                  <a:cubicBezTo>
                    <a:pt x="31" y="16"/>
                    <a:pt x="30" y="14"/>
                    <a:pt x="30" y="11"/>
                  </a:cubicBezTo>
                  <a:cubicBezTo>
                    <a:pt x="30" y="9"/>
                    <a:pt x="24" y="0"/>
                    <a:pt x="21" y="0"/>
                  </a:cubicBezTo>
                  <a:cubicBezTo>
                    <a:pt x="19" y="0"/>
                    <a:pt x="16" y="2"/>
                    <a:pt x="13" y="2"/>
                  </a:cubicBezTo>
                  <a:cubicBezTo>
                    <a:pt x="10" y="1"/>
                    <a:pt x="8" y="0"/>
                    <a:pt x="8" y="3"/>
                  </a:cubicBezTo>
                  <a:cubicBezTo>
                    <a:pt x="7" y="5"/>
                    <a:pt x="3" y="8"/>
                    <a:pt x="0" y="11"/>
                  </a:cubicBezTo>
                  <a:cubicBezTo>
                    <a:pt x="1" y="12"/>
                    <a:pt x="1" y="14"/>
                    <a:pt x="2" y="15"/>
                  </a:cubicBezTo>
                  <a:cubicBezTo>
                    <a:pt x="4" y="25"/>
                    <a:pt x="7" y="26"/>
                    <a:pt x="11" y="30"/>
                  </a:cubicBezTo>
                  <a:cubicBezTo>
                    <a:pt x="12" y="31"/>
                    <a:pt x="16" y="33"/>
                    <a:pt x="20" y="36"/>
                  </a:cubicBezTo>
                  <a:cubicBezTo>
                    <a:pt x="20" y="34"/>
                    <a:pt x="21" y="32"/>
                    <a:pt x="22" y="32"/>
                  </a:cubicBezTo>
                  <a:cubicBezTo>
                    <a:pt x="25" y="30"/>
                    <a:pt x="31" y="27"/>
                    <a:pt x="31" y="2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36" name="Freeform 31"/>
            <p:cNvSpPr>
              <a:spLocks noChangeArrowheads="1"/>
            </p:cNvSpPr>
            <p:nvPr/>
          </p:nvSpPr>
          <p:spPr bwMode="auto">
            <a:xfrm>
              <a:off x="3279786" y="1854202"/>
              <a:ext cx="179389" cy="147638"/>
            </a:xfrm>
            <a:custGeom>
              <a:avLst/>
              <a:gdLst>
                <a:gd name="T0" fmla="*/ 44 w 94"/>
                <a:gd name="T1" fmla="*/ 59 h 77"/>
                <a:gd name="T2" fmla="*/ 56 w 94"/>
                <a:gd name="T3" fmla="*/ 51 h 77"/>
                <a:gd name="T4" fmla="*/ 56 w 94"/>
                <a:gd name="T5" fmla="*/ 20 h 77"/>
                <a:gd name="T6" fmla="*/ 94 w 94"/>
                <a:gd name="T7" fmla="*/ 20 h 77"/>
                <a:gd name="T8" fmla="*/ 94 w 94"/>
                <a:gd name="T9" fmla="*/ 4 h 77"/>
                <a:gd name="T10" fmla="*/ 86 w 94"/>
                <a:gd name="T11" fmla="*/ 0 h 77"/>
                <a:gd name="T12" fmla="*/ 44 w 94"/>
                <a:gd name="T13" fmla="*/ 0 h 77"/>
                <a:gd name="T14" fmla="*/ 38 w 94"/>
                <a:gd name="T15" fmla="*/ 10 h 77"/>
                <a:gd name="T16" fmla="*/ 23 w 94"/>
                <a:gd name="T17" fmla="*/ 31 h 77"/>
                <a:gd name="T18" fmla="*/ 3 w 94"/>
                <a:gd name="T19" fmla="*/ 66 h 77"/>
                <a:gd name="T20" fmla="*/ 0 w 94"/>
                <a:gd name="T21" fmla="*/ 77 h 77"/>
                <a:gd name="T22" fmla="*/ 44 w 94"/>
                <a:gd name="T23" fmla="*/ 77 h 77"/>
                <a:gd name="T24" fmla="*/ 44 w 94"/>
                <a:gd name="T25" fmla="*/ 59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4"/>
                <a:gd name="T40" fmla="*/ 0 h 77"/>
                <a:gd name="T41" fmla="*/ 94 w 94"/>
                <a:gd name="T42" fmla="*/ 77 h 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4" h="77">
                  <a:moveTo>
                    <a:pt x="44" y="59"/>
                  </a:moveTo>
                  <a:cubicBezTo>
                    <a:pt x="44" y="56"/>
                    <a:pt x="56" y="53"/>
                    <a:pt x="56" y="51"/>
                  </a:cubicBezTo>
                  <a:cubicBezTo>
                    <a:pt x="56" y="48"/>
                    <a:pt x="56" y="20"/>
                    <a:pt x="56" y="20"/>
                  </a:cubicBezTo>
                  <a:cubicBezTo>
                    <a:pt x="56" y="20"/>
                    <a:pt x="93" y="21"/>
                    <a:pt x="94" y="20"/>
                  </a:cubicBezTo>
                  <a:cubicBezTo>
                    <a:pt x="94" y="20"/>
                    <a:pt x="94" y="12"/>
                    <a:pt x="94" y="4"/>
                  </a:cubicBezTo>
                  <a:cubicBezTo>
                    <a:pt x="92" y="2"/>
                    <a:pt x="94" y="0"/>
                    <a:pt x="86" y="0"/>
                  </a:cubicBezTo>
                  <a:cubicBezTo>
                    <a:pt x="79" y="0"/>
                    <a:pt x="58" y="0"/>
                    <a:pt x="44" y="0"/>
                  </a:cubicBezTo>
                  <a:cubicBezTo>
                    <a:pt x="41" y="3"/>
                    <a:pt x="39" y="7"/>
                    <a:pt x="38" y="10"/>
                  </a:cubicBezTo>
                  <a:cubicBezTo>
                    <a:pt x="36" y="16"/>
                    <a:pt x="23" y="23"/>
                    <a:pt x="23" y="31"/>
                  </a:cubicBezTo>
                  <a:cubicBezTo>
                    <a:pt x="22" y="38"/>
                    <a:pt x="11" y="50"/>
                    <a:pt x="3" y="66"/>
                  </a:cubicBezTo>
                  <a:cubicBezTo>
                    <a:pt x="1" y="70"/>
                    <a:pt x="0" y="74"/>
                    <a:pt x="0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4" y="62"/>
                    <a:pt x="44" y="5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37" name="Freeform 32"/>
            <p:cNvSpPr>
              <a:spLocks noChangeArrowheads="1"/>
            </p:cNvSpPr>
            <p:nvPr/>
          </p:nvSpPr>
          <p:spPr bwMode="auto">
            <a:xfrm>
              <a:off x="3278199" y="1862139"/>
              <a:ext cx="261939" cy="287339"/>
            </a:xfrm>
            <a:custGeom>
              <a:avLst/>
              <a:gdLst>
                <a:gd name="T0" fmla="*/ 11 w 137"/>
                <a:gd name="T1" fmla="*/ 130 h 150"/>
                <a:gd name="T2" fmla="*/ 21 w 137"/>
                <a:gd name="T3" fmla="*/ 130 h 150"/>
                <a:gd name="T4" fmla="*/ 30 w 137"/>
                <a:gd name="T5" fmla="*/ 129 h 150"/>
                <a:gd name="T6" fmla="*/ 36 w 137"/>
                <a:gd name="T7" fmla="*/ 135 h 150"/>
                <a:gd name="T8" fmla="*/ 40 w 137"/>
                <a:gd name="T9" fmla="*/ 135 h 150"/>
                <a:gd name="T10" fmla="*/ 48 w 137"/>
                <a:gd name="T11" fmla="*/ 145 h 150"/>
                <a:gd name="T12" fmla="*/ 53 w 137"/>
                <a:gd name="T13" fmla="*/ 150 h 150"/>
                <a:gd name="T14" fmla="*/ 59 w 137"/>
                <a:gd name="T15" fmla="*/ 147 h 150"/>
                <a:gd name="T16" fmla="*/ 66 w 137"/>
                <a:gd name="T17" fmla="*/ 144 h 150"/>
                <a:gd name="T18" fmla="*/ 72 w 137"/>
                <a:gd name="T19" fmla="*/ 143 h 150"/>
                <a:gd name="T20" fmla="*/ 80 w 137"/>
                <a:gd name="T21" fmla="*/ 144 h 150"/>
                <a:gd name="T22" fmla="*/ 87 w 137"/>
                <a:gd name="T23" fmla="*/ 141 h 150"/>
                <a:gd name="T24" fmla="*/ 131 w 137"/>
                <a:gd name="T25" fmla="*/ 141 h 150"/>
                <a:gd name="T26" fmla="*/ 132 w 137"/>
                <a:gd name="T27" fmla="*/ 131 h 150"/>
                <a:gd name="T28" fmla="*/ 129 w 137"/>
                <a:gd name="T29" fmla="*/ 128 h 150"/>
                <a:gd name="T30" fmla="*/ 118 w 137"/>
                <a:gd name="T31" fmla="*/ 28 h 150"/>
                <a:gd name="T32" fmla="*/ 137 w 137"/>
                <a:gd name="T33" fmla="*/ 28 h 150"/>
                <a:gd name="T34" fmla="*/ 97 w 137"/>
                <a:gd name="T35" fmla="*/ 2 h 150"/>
                <a:gd name="T36" fmla="*/ 95 w 137"/>
                <a:gd name="T37" fmla="*/ 0 h 150"/>
                <a:gd name="T38" fmla="*/ 95 w 137"/>
                <a:gd name="T39" fmla="*/ 16 h 150"/>
                <a:gd name="T40" fmla="*/ 57 w 137"/>
                <a:gd name="T41" fmla="*/ 16 h 150"/>
                <a:gd name="T42" fmla="*/ 57 w 137"/>
                <a:gd name="T43" fmla="*/ 47 h 150"/>
                <a:gd name="T44" fmla="*/ 45 w 137"/>
                <a:gd name="T45" fmla="*/ 55 h 150"/>
                <a:gd name="T46" fmla="*/ 45 w 137"/>
                <a:gd name="T47" fmla="*/ 73 h 150"/>
                <a:gd name="T48" fmla="*/ 1 w 137"/>
                <a:gd name="T49" fmla="*/ 73 h 150"/>
                <a:gd name="T50" fmla="*/ 7 w 137"/>
                <a:gd name="T51" fmla="*/ 85 h 150"/>
                <a:gd name="T52" fmla="*/ 9 w 137"/>
                <a:gd name="T53" fmla="*/ 104 h 150"/>
                <a:gd name="T54" fmla="*/ 6 w 137"/>
                <a:gd name="T55" fmla="*/ 126 h 150"/>
                <a:gd name="T56" fmla="*/ 4 w 137"/>
                <a:gd name="T57" fmla="*/ 135 h 150"/>
                <a:gd name="T58" fmla="*/ 4 w 137"/>
                <a:gd name="T59" fmla="*/ 135 h 150"/>
                <a:gd name="T60" fmla="*/ 11 w 137"/>
                <a:gd name="T61" fmla="*/ 130 h 15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37"/>
                <a:gd name="T94" fmla="*/ 0 h 150"/>
                <a:gd name="T95" fmla="*/ 137 w 137"/>
                <a:gd name="T96" fmla="*/ 150 h 150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37" h="150">
                  <a:moveTo>
                    <a:pt x="11" y="130"/>
                  </a:moveTo>
                  <a:cubicBezTo>
                    <a:pt x="15" y="131"/>
                    <a:pt x="21" y="130"/>
                    <a:pt x="21" y="130"/>
                  </a:cubicBezTo>
                  <a:cubicBezTo>
                    <a:pt x="21" y="130"/>
                    <a:pt x="27" y="127"/>
                    <a:pt x="30" y="129"/>
                  </a:cubicBezTo>
                  <a:cubicBezTo>
                    <a:pt x="33" y="131"/>
                    <a:pt x="36" y="135"/>
                    <a:pt x="36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5"/>
                    <a:pt x="43" y="143"/>
                    <a:pt x="48" y="145"/>
                  </a:cubicBezTo>
                  <a:cubicBezTo>
                    <a:pt x="51" y="146"/>
                    <a:pt x="52" y="148"/>
                    <a:pt x="53" y="150"/>
                  </a:cubicBezTo>
                  <a:cubicBezTo>
                    <a:pt x="57" y="150"/>
                    <a:pt x="59" y="149"/>
                    <a:pt x="59" y="147"/>
                  </a:cubicBezTo>
                  <a:cubicBezTo>
                    <a:pt x="59" y="144"/>
                    <a:pt x="61" y="139"/>
                    <a:pt x="66" y="144"/>
                  </a:cubicBezTo>
                  <a:cubicBezTo>
                    <a:pt x="71" y="149"/>
                    <a:pt x="71" y="145"/>
                    <a:pt x="72" y="143"/>
                  </a:cubicBezTo>
                  <a:cubicBezTo>
                    <a:pt x="73" y="141"/>
                    <a:pt x="76" y="144"/>
                    <a:pt x="80" y="144"/>
                  </a:cubicBezTo>
                  <a:cubicBezTo>
                    <a:pt x="83" y="144"/>
                    <a:pt x="87" y="141"/>
                    <a:pt x="87" y="141"/>
                  </a:cubicBezTo>
                  <a:cubicBezTo>
                    <a:pt x="87" y="141"/>
                    <a:pt x="129" y="142"/>
                    <a:pt x="131" y="141"/>
                  </a:cubicBezTo>
                  <a:cubicBezTo>
                    <a:pt x="133" y="140"/>
                    <a:pt x="132" y="131"/>
                    <a:pt x="132" y="131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18" y="28"/>
                    <a:pt x="118" y="28"/>
                    <a:pt x="118" y="28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17" y="15"/>
                    <a:pt x="99" y="3"/>
                    <a:pt x="97" y="2"/>
                  </a:cubicBezTo>
                  <a:cubicBezTo>
                    <a:pt x="96" y="2"/>
                    <a:pt x="95" y="1"/>
                    <a:pt x="95" y="0"/>
                  </a:cubicBezTo>
                  <a:cubicBezTo>
                    <a:pt x="95" y="8"/>
                    <a:pt x="95" y="16"/>
                    <a:pt x="95" y="16"/>
                  </a:cubicBezTo>
                  <a:cubicBezTo>
                    <a:pt x="94" y="17"/>
                    <a:pt x="57" y="16"/>
                    <a:pt x="57" y="16"/>
                  </a:cubicBezTo>
                  <a:cubicBezTo>
                    <a:pt x="57" y="16"/>
                    <a:pt x="57" y="44"/>
                    <a:pt x="57" y="47"/>
                  </a:cubicBezTo>
                  <a:cubicBezTo>
                    <a:pt x="57" y="49"/>
                    <a:pt x="45" y="52"/>
                    <a:pt x="45" y="55"/>
                  </a:cubicBezTo>
                  <a:cubicBezTo>
                    <a:pt x="45" y="58"/>
                    <a:pt x="45" y="73"/>
                    <a:pt x="45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80"/>
                    <a:pt x="4" y="82"/>
                    <a:pt x="7" y="85"/>
                  </a:cubicBezTo>
                  <a:cubicBezTo>
                    <a:pt x="10" y="89"/>
                    <a:pt x="4" y="96"/>
                    <a:pt x="9" y="104"/>
                  </a:cubicBezTo>
                  <a:cubicBezTo>
                    <a:pt x="15" y="111"/>
                    <a:pt x="8" y="122"/>
                    <a:pt x="6" y="126"/>
                  </a:cubicBezTo>
                  <a:cubicBezTo>
                    <a:pt x="4" y="128"/>
                    <a:pt x="4" y="132"/>
                    <a:pt x="4" y="135"/>
                  </a:cubicBezTo>
                  <a:cubicBezTo>
                    <a:pt x="4" y="135"/>
                    <a:pt x="4" y="135"/>
                    <a:pt x="4" y="135"/>
                  </a:cubicBezTo>
                  <a:cubicBezTo>
                    <a:pt x="8" y="135"/>
                    <a:pt x="7" y="129"/>
                    <a:pt x="11" y="13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38" name="Freeform 33"/>
            <p:cNvSpPr>
              <a:spLocks noChangeArrowheads="1"/>
            </p:cNvSpPr>
            <p:nvPr/>
          </p:nvSpPr>
          <p:spPr bwMode="auto">
            <a:xfrm>
              <a:off x="3379799" y="1916114"/>
              <a:ext cx="360364" cy="338138"/>
            </a:xfrm>
            <a:custGeom>
              <a:avLst/>
              <a:gdLst>
                <a:gd name="T0" fmla="*/ 179 w 189"/>
                <a:gd name="T1" fmla="*/ 73 h 177"/>
                <a:gd name="T2" fmla="*/ 173 w 189"/>
                <a:gd name="T3" fmla="*/ 61 h 177"/>
                <a:gd name="T4" fmla="*/ 161 w 189"/>
                <a:gd name="T5" fmla="*/ 57 h 177"/>
                <a:gd name="T6" fmla="*/ 153 w 189"/>
                <a:gd name="T7" fmla="*/ 47 h 177"/>
                <a:gd name="T8" fmla="*/ 84 w 189"/>
                <a:gd name="T9" fmla="*/ 0 h 177"/>
                <a:gd name="T10" fmla="*/ 65 w 189"/>
                <a:gd name="T11" fmla="*/ 0 h 177"/>
                <a:gd name="T12" fmla="*/ 76 w 189"/>
                <a:gd name="T13" fmla="*/ 100 h 177"/>
                <a:gd name="T14" fmla="*/ 79 w 189"/>
                <a:gd name="T15" fmla="*/ 103 h 177"/>
                <a:gd name="T16" fmla="*/ 78 w 189"/>
                <a:gd name="T17" fmla="*/ 113 h 177"/>
                <a:gd name="T18" fmla="*/ 34 w 189"/>
                <a:gd name="T19" fmla="*/ 113 h 177"/>
                <a:gd name="T20" fmla="*/ 27 w 189"/>
                <a:gd name="T21" fmla="*/ 116 h 177"/>
                <a:gd name="T22" fmla="*/ 19 w 189"/>
                <a:gd name="T23" fmla="*/ 115 h 177"/>
                <a:gd name="T24" fmla="*/ 13 w 189"/>
                <a:gd name="T25" fmla="*/ 116 h 177"/>
                <a:gd name="T26" fmla="*/ 6 w 189"/>
                <a:gd name="T27" fmla="*/ 119 h 177"/>
                <a:gd name="T28" fmla="*/ 0 w 189"/>
                <a:gd name="T29" fmla="*/ 122 h 177"/>
                <a:gd name="T30" fmla="*/ 1 w 189"/>
                <a:gd name="T31" fmla="*/ 125 h 177"/>
                <a:gd name="T32" fmla="*/ 3 w 189"/>
                <a:gd name="T33" fmla="*/ 128 h 177"/>
                <a:gd name="T34" fmla="*/ 5 w 189"/>
                <a:gd name="T35" fmla="*/ 135 h 177"/>
                <a:gd name="T36" fmla="*/ 11 w 189"/>
                <a:gd name="T37" fmla="*/ 142 h 177"/>
                <a:gd name="T38" fmla="*/ 11 w 189"/>
                <a:gd name="T39" fmla="*/ 151 h 177"/>
                <a:gd name="T40" fmla="*/ 14 w 189"/>
                <a:gd name="T41" fmla="*/ 154 h 177"/>
                <a:gd name="T42" fmla="*/ 21 w 189"/>
                <a:gd name="T43" fmla="*/ 153 h 177"/>
                <a:gd name="T44" fmla="*/ 28 w 189"/>
                <a:gd name="T45" fmla="*/ 154 h 177"/>
                <a:gd name="T46" fmla="*/ 36 w 189"/>
                <a:gd name="T47" fmla="*/ 148 h 177"/>
                <a:gd name="T48" fmla="*/ 41 w 189"/>
                <a:gd name="T49" fmla="*/ 157 h 177"/>
                <a:gd name="T50" fmla="*/ 45 w 189"/>
                <a:gd name="T51" fmla="*/ 162 h 177"/>
                <a:gd name="T52" fmla="*/ 45 w 189"/>
                <a:gd name="T53" fmla="*/ 166 h 177"/>
                <a:gd name="T54" fmla="*/ 47 w 189"/>
                <a:gd name="T55" fmla="*/ 172 h 177"/>
                <a:gd name="T56" fmla="*/ 53 w 189"/>
                <a:gd name="T57" fmla="*/ 173 h 177"/>
                <a:gd name="T58" fmla="*/ 58 w 189"/>
                <a:gd name="T59" fmla="*/ 175 h 177"/>
                <a:gd name="T60" fmla="*/ 65 w 189"/>
                <a:gd name="T61" fmla="*/ 172 h 177"/>
                <a:gd name="T62" fmla="*/ 70 w 189"/>
                <a:gd name="T63" fmla="*/ 171 h 177"/>
                <a:gd name="T64" fmla="*/ 74 w 189"/>
                <a:gd name="T65" fmla="*/ 172 h 177"/>
                <a:gd name="T66" fmla="*/ 78 w 189"/>
                <a:gd name="T67" fmla="*/ 172 h 177"/>
                <a:gd name="T68" fmla="*/ 81 w 189"/>
                <a:gd name="T69" fmla="*/ 163 h 177"/>
                <a:gd name="T70" fmla="*/ 80 w 189"/>
                <a:gd name="T71" fmla="*/ 156 h 177"/>
                <a:gd name="T72" fmla="*/ 89 w 189"/>
                <a:gd name="T73" fmla="*/ 152 h 177"/>
                <a:gd name="T74" fmla="*/ 93 w 189"/>
                <a:gd name="T75" fmla="*/ 145 h 177"/>
                <a:gd name="T76" fmla="*/ 96 w 189"/>
                <a:gd name="T77" fmla="*/ 136 h 177"/>
                <a:gd name="T78" fmla="*/ 103 w 189"/>
                <a:gd name="T79" fmla="*/ 137 h 177"/>
                <a:gd name="T80" fmla="*/ 108 w 189"/>
                <a:gd name="T81" fmla="*/ 131 h 177"/>
                <a:gd name="T82" fmla="*/ 114 w 189"/>
                <a:gd name="T83" fmla="*/ 129 h 177"/>
                <a:gd name="T84" fmla="*/ 118 w 189"/>
                <a:gd name="T85" fmla="*/ 126 h 177"/>
                <a:gd name="T86" fmla="*/ 128 w 189"/>
                <a:gd name="T87" fmla="*/ 122 h 177"/>
                <a:gd name="T88" fmla="*/ 136 w 189"/>
                <a:gd name="T89" fmla="*/ 119 h 177"/>
                <a:gd name="T90" fmla="*/ 150 w 189"/>
                <a:gd name="T91" fmla="*/ 119 h 177"/>
                <a:gd name="T92" fmla="*/ 159 w 189"/>
                <a:gd name="T93" fmla="*/ 116 h 177"/>
                <a:gd name="T94" fmla="*/ 177 w 189"/>
                <a:gd name="T95" fmla="*/ 115 h 177"/>
                <a:gd name="T96" fmla="*/ 184 w 189"/>
                <a:gd name="T97" fmla="*/ 110 h 177"/>
                <a:gd name="T98" fmla="*/ 188 w 189"/>
                <a:gd name="T99" fmla="*/ 101 h 177"/>
                <a:gd name="T100" fmla="*/ 188 w 189"/>
                <a:gd name="T101" fmla="*/ 71 h 177"/>
                <a:gd name="T102" fmla="*/ 179 w 189"/>
                <a:gd name="T103" fmla="*/ 73 h 1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9"/>
                <a:gd name="T157" fmla="*/ 0 h 177"/>
                <a:gd name="T158" fmla="*/ 189 w 189"/>
                <a:gd name="T159" fmla="*/ 177 h 1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9" h="177">
                  <a:moveTo>
                    <a:pt x="179" y="73"/>
                  </a:moveTo>
                  <a:cubicBezTo>
                    <a:pt x="179" y="73"/>
                    <a:pt x="179" y="65"/>
                    <a:pt x="173" y="61"/>
                  </a:cubicBezTo>
                  <a:cubicBezTo>
                    <a:pt x="168" y="58"/>
                    <a:pt x="161" y="57"/>
                    <a:pt x="161" y="57"/>
                  </a:cubicBezTo>
                  <a:cubicBezTo>
                    <a:pt x="161" y="57"/>
                    <a:pt x="157" y="50"/>
                    <a:pt x="153" y="47"/>
                  </a:cubicBezTo>
                  <a:cubicBezTo>
                    <a:pt x="152" y="45"/>
                    <a:pt x="114" y="20"/>
                    <a:pt x="8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9" y="103"/>
                    <a:pt x="80" y="112"/>
                    <a:pt x="78" y="113"/>
                  </a:cubicBezTo>
                  <a:cubicBezTo>
                    <a:pt x="76" y="114"/>
                    <a:pt x="34" y="113"/>
                    <a:pt x="34" y="113"/>
                  </a:cubicBezTo>
                  <a:cubicBezTo>
                    <a:pt x="34" y="113"/>
                    <a:pt x="30" y="116"/>
                    <a:pt x="27" y="116"/>
                  </a:cubicBezTo>
                  <a:cubicBezTo>
                    <a:pt x="23" y="116"/>
                    <a:pt x="20" y="113"/>
                    <a:pt x="19" y="115"/>
                  </a:cubicBezTo>
                  <a:cubicBezTo>
                    <a:pt x="18" y="117"/>
                    <a:pt x="18" y="121"/>
                    <a:pt x="13" y="116"/>
                  </a:cubicBezTo>
                  <a:cubicBezTo>
                    <a:pt x="8" y="111"/>
                    <a:pt x="6" y="116"/>
                    <a:pt x="6" y="119"/>
                  </a:cubicBezTo>
                  <a:cubicBezTo>
                    <a:pt x="6" y="121"/>
                    <a:pt x="4" y="122"/>
                    <a:pt x="0" y="122"/>
                  </a:cubicBezTo>
                  <a:cubicBezTo>
                    <a:pt x="1" y="124"/>
                    <a:pt x="1" y="125"/>
                    <a:pt x="1" y="125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3" y="128"/>
                    <a:pt x="3" y="133"/>
                    <a:pt x="5" y="135"/>
                  </a:cubicBezTo>
                  <a:cubicBezTo>
                    <a:pt x="7" y="137"/>
                    <a:pt x="11" y="141"/>
                    <a:pt x="11" y="142"/>
                  </a:cubicBezTo>
                  <a:cubicBezTo>
                    <a:pt x="11" y="144"/>
                    <a:pt x="11" y="151"/>
                    <a:pt x="11" y="151"/>
                  </a:cubicBezTo>
                  <a:cubicBezTo>
                    <a:pt x="11" y="151"/>
                    <a:pt x="12" y="157"/>
                    <a:pt x="14" y="154"/>
                  </a:cubicBezTo>
                  <a:cubicBezTo>
                    <a:pt x="16" y="152"/>
                    <a:pt x="19" y="157"/>
                    <a:pt x="21" y="153"/>
                  </a:cubicBezTo>
                  <a:cubicBezTo>
                    <a:pt x="22" y="150"/>
                    <a:pt x="26" y="154"/>
                    <a:pt x="28" y="154"/>
                  </a:cubicBezTo>
                  <a:cubicBezTo>
                    <a:pt x="30" y="154"/>
                    <a:pt x="35" y="148"/>
                    <a:pt x="36" y="148"/>
                  </a:cubicBezTo>
                  <a:cubicBezTo>
                    <a:pt x="38" y="149"/>
                    <a:pt x="41" y="154"/>
                    <a:pt x="41" y="157"/>
                  </a:cubicBezTo>
                  <a:cubicBezTo>
                    <a:pt x="41" y="159"/>
                    <a:pt x="47" y="161"/>
                    <a:pt x="45" y="162"/>
                  </a:cubicBezTo>
                  <a:cubicBezTo>
                    <a:pt x="43" y="163"/>
                    <a:pt x="42" y="166"/>
                    <a:pt x="45" y="166"/>
                  </a:cubicBezTo>
                  <a:cubicBezTo>
                    <a:pt x="47" y="166"/>
                    <a:pt x="46" y="170"/>
                    <a:pt x="47" y="172"/>
                  </a:cubicBezTo>
                  <a:cubicBezTo>
                    <a:pt x="49" y="174"/>
                    <a:pt x="51" y="176"/>
                    <a:pt x="53" y="173"/>
                  </a:cubicBezTo>
                  <a:cubicBezTo>
                    <a:pt x="54" y="170"/>
                    <a:pt x="57" y="173"/>
                    <a:pt x="58" y="175"/>
                  </a:cubicBezTo>
                  <a:cubicBezTo>
                    <a:pt x="60" y="177"/>
                    <a:pt x="64" y="174"/>
                    <a:pt x="65" y="172"/>
                  </a:cubicBezTo>
                  <a:cubicBezTo>
                    <a:pt x="65" y="169"/>
                    <a:pt x="71" y="168"/>
                    <a:pt x="70" y="171"/>
                  </a:cubicBezTo>
                  <a:cubicBezTo>
                    <a:pt x="70" y="174"/>
                    <a:pt x="71" y="175"/>
                    <a:pt x="74" y="172"/>
                  </a:cubicBezTo>
                  <a:cubicBezTo>
                    <a:pt x="75" y="171"/>
                    <a:pt x="76" y="171"/>
                    <a:pt x="78" y="172"/>
                  </a:cubicBezTo>
                  <a:cubicBezTo>
                    <a:pt x="79" y="168"/>
                    <a:pt x="80" y="164"/>
                    <a:pt x="81" y="163"/>
                  </a:cubicBezTo>
                  <a:cubicBezTo>
                    <a:pt x="82" y="161"/>
                    <a:pt x="78" y="156"/>
                    <a:pt x="80" y="156"/>
                  </a:cubicBezTo>
                  <a:cubicBezTo>
                    <a:pt x="82" y="155"/>
                    <a:pt x="87" y="156"/>
                    <a:pt x="89" y="152"/>
                  </a:cubicBezTo>
                  <a:cubicBezTo>
                    <a:pt x="91" y="147"/>
                    <a:pt x="93" y="145"/>
                    <a:pt x="93" y="145"/>
                  </a:cubicBezTo>
                  <a:cubicBezTo>
                    <a:pt x="93" y="145"/>
                    <a:pt x="93" y="135"/>
                    <a:pt x="96" y="136"/>
                  </a:cubicBezTo>
                  <a:cubicBezTo>
                    <a:pt x="99" y="138"/>
                    <a:pt x="103" y="141"/>
                    <a:pt x="103" y="137"/>
                  </a:cubicBezTo>
                  <a:cubicBezTo>
                    <a:pt x="104" y="133"/>
                    <a:pt x="107" y="135"/>
                    <a:pt x="108" y="131"/>
                  </a:cubicBezTo>
                  <a:cubicBezTo>
                    <a:pt x="109" y="128"/>
                    <a:pt x="111" y="128"/>
                    <a:pt x="114" y="129"/>
                  </a:cubicBezTo>
                  <a:cubicBezTo>
                    <a:pt x="116" y="129"/>
                    <a:pt x="118" y="128"/>
                    <a:pt x="118" y="126"/>
                  </a:cubicBezTo>
                  <a:cubicBezTo>
                    <a:pt x="118" y="124"/>
                    <a:pt x="123" y="125"/>
                    <a:pt x="128" y="122"/>
                  </a:cubicBezTo>
                  <a:cubicBezTo>
                    <a:pt x="132" y="119"/>
                    <a:pt x="134" y="117"/>
                    <a:pt x="136" y="119"/>
                  </a:cubicBezTo>
                  <a:cubicBezTo>
                    <a:pt x="138" y="120"/>
                    <a:pt x="149" y="120"/>
                    <a:pt x="150" y="119"/>
                  </a:cubicBezTo>
                  <a:cubicBezTo>
                    <a:pt x="152" y="119"/>
                    <a:pt x="155" y="116"/>
                    <a:pt x="159" y="116"/>
                  </a:cubicBezTo>
                  <a:cubicBezTo>
                    <a:pt x="163" y="117"/>
                    <a:pt x="173" y="115"/>
                    <a:pt x="177" y="115"/>
                  </a:cubicBezTo>
                  <a:cubicBezTo>
                    <a:pt x="181" y="115"/>
                    <a:pt x="183" y="111"/>
                    <a:pt x="184" y="110"/>
                  </a:cubicBezTo>
                  <a:cubicBezTo>
                    <a:pt x="185" y="108"/>
                    <a:pt x="186" y="102"/>
                    <a:pt x="188" y="101"/>
                  </a:cubicBezTo>
                  <a:cubicBezTo>
                    <a:pt x="189" y="100"/>
                    <a:pt x="189" y="79"/>
                    <a:pt x="188" y="71"/>
                  </a:cubicBezTo>
                  <a:cubicBezTo>
                    <a:pt x="184" y="72"/>
                    <a:pt x="179" y="73"/>
                    <a:pt x="179" y="7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39" name="Freeform 34"/>
            <p:cNvSpPr>
              <a:spLocks noChangeArrowheads="1"/>
            </p:cNvSpPr>
            <p:nvPr/>
          </p:nvSpPr>
          <p:spPr bwMode="auto">
            <a:xfrm>
              <a:off x="3529025" y="2139953"/>
              <a:ext cx="176213" cy="125413"/>
            </a:xfrm>
            <a:custGeom>
              <a:avLst/>
              <a:gdLst>
                <a:gd name="T0" fmla="*/ 92 w 92"/>
                <a:gd name="T1" fmla="*/ 37 h 66"/>
                <a:gd name="T2" fmla="*/ 87 w 92"/>
                <a:gd name="T3" fmla="*/ 35 h 66"/>
                <a:gd name="T4" fmla="*/ 86 w 92"/>
                <a:gd name="T5" fmla="*/ 29 h 66"/>
                <a:gd name="T6" fmla="*/ 81 w 92"/>
                <a:gd name="T7" fmla="*/ 30 h 66"/>
                <a:gd name="T8" fmla="*/ 76 w 92"/>
                <a:gd name="T9" fmla="*/ 26 h 66"/>
                <a:gd name="T10" fmla="*/ 74 w 92"/>
                <a:gd name="T11" fmla="*/ 21 h 66"/>
                <a:gd name="T12" fmla="*/ 69 w 92"/>
                <a:gd name="T13" fmla="*/ 15 h 66"/>
                <a:gd name="T14" fmla="*/ 65 w 92"/>
                <a:gd name="T15" fmla="*/ 9 h 66"/>
                <a:gd name="T16" fmla="*/ 65 w 92"/>
                <a:gd name="T17" fmla="*/ 3 h 66"/>
                <a:gd name="T18" fmla="*/ 58 w 92"/>
                <a:gd name="T19" fmla="*/ 2 h 66"/>
                <a:gd name="T20" fmla="*/ 50 w 92"/>
                <a:gd name="T21" fmla="*/ 5 h 66"/>
                <a:gd name="T22" fmla="*/ 40 w 92"/>
                <a:gd name="T23" fmla="*/ 9 h 66"/>
                <a:gd name="T24" fmla="*/ 36 w 92"/>
                <a:gd name="T25" fmla="*/ 12 h 66"/>
                <a:gd name="T26" fmla="*/ 30 w 92"/>
                <a:gd name="T27" fmla="*/ 14 h 66"/>
                <a:gd name="T28" fmla="*/ 25 w 92"/>
                <a:gd name="T29" fmla="*/ 20 h 66"/>
                <a:gd name="T30" fmla="*/ 18 w 92"/>
                <a:gd name="T31" fmla="*/ 19 h 66"/>
                <a:gd name="T32" fmla="*/ 15 w 92"/>
                <a:gd name="T33" fmla="*/ 28 h 66"/>
                <a:gd name="T34" fmla="*/ 11 w 92"/>
                <a:gd name="T35" fmla="*/ 35 h 66"/>
                <a:gd name="T36" fmla="*/ 2 w 92"/>
                <a:gd name="T37" fmla="*/ 39 h 66"/>
                <a:gd name="T38" fmla="*/ 3 w 92"/>
                <a:gd name="T39" fmla="*/ 46 h 66"/>
                <a:gd name="T40" fmla="*/ 0 w 92"/>
                <a:gd name="T41" fmla="*/ 55 h 66"/>
                <a:gd name="T42" fmla="*/ 5 w 92"/>
                <a:gd name="T43" fmla="*/ 58 h 66"/>
                <a:gd name="T44" fmla="*/ 15 w 92"/>
                <a:gd name="T45" fmla="*/ 63 h 66"/>
                <a:gd name="T46" fmla="*/ 28 w 92"/>
                <a:gd name="T47" fmla="*/ 61 h 66"/>
                <a:gd name="T48" fmla="*/ 32 w 92"/>
                <a:gd name="T49" fmla="*/ 60 h 66"/>
                <a:gd name="T50" fmla="*/ 30 w 92"/>
                <a:gd name="T51" fmla="*/ 49 h 66"/>
                <a:gd name="T52" fmla="*/ 58 w 92"/>
                <a:gd name="T53" fmla="*/ 50 h 66"/>
                <a:gd name="T54" fmla="*/ 63 w 92"/>
                <a:gd name="T55" fmla="*/ 47 h 66"/>
                <a:gd name="T56" fmla="*/ 73 w 92"/>
                <a:gd name="T57" fmla="*/ 48 h 66"/>
                <a:gd name="T58" fmla="*/ 79 w 92"/>
                <a:gd name="T59" fmla="*/ 44 h 66"/>
                <a:gd name="T60" fmla="*/ 89 w 92"/>
                <a:gd name="T61" fmla="*/ 42 h 66"/>
                <a:gd name="T62" fmla="*/ 92 w 92"/>
                <a:gd name="T63" fmla="*/ 37 h 66"/>
                <a:gd name="T64" fmla="*/ 92 w 92"/>
                <a:gd name="T65" fmla="*/ 37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2"/>
                <a:gd name="T100" fmla="*/ 0 h 66"/>
                <a:gd name="T101" fmla="*/ 92 w 92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2" h="66">
                  <a:moveTo>
                    <a:pt x="92" y="37"/>
                  </a:moveTo>
                  <a:cubicBezTo>
                    <a:pt x="90" y="35"/>
                    <a:pt x="88" y="35"/>
                    <a:pt x="87" y="35"/>
                  </a:cubicBezTo>
                  <a:cubicBezTo>
                    <a:pt x="86" y="35"/>
                    <a:pt x="87" y="30"/>
                    <a:pt x="86" y="29"/>
                  </a:cubicBezTo>
                  <a:cubicBezTo>
                    <a:pt x="86" y="28"/>
                    <a:pt x="83" y="30"/>
                    <a:pt x="81" y="30"/>
                  </a:cubicBezTo>
                  <a:cubicBezTo>
                    <a:pt x="79" y="29"/>
                    <a:pt x="78" y="26"/>
                    <a:pt x="76" y="26"/>
                  </a:cubicBezTo>
                  <a:cubicBezTo>
                    <a:pt x="74" y="26"/>
                    <a:pt x="74" y="24"/>
                    <a:pt x="74" y="21"/>
                  </a:cubicBezTo>
                  <a:cubicBezTo>
                    <a:pt x="74" y="19"/>
                    <a:pt x="71" y="17"/>
                    <a:pt x="69" y="15"/>
                  </a:cubicBezTo>
                  <a:cubicBezTo>
                    <a:pt x="67" y="14"/>
                    <a:pt x="66" y="10"/>
                    <a:pt x="65" y="9"/>
                  </a:cubicBezTo>
                  <a:cubicBezTo>
                    <a:pt x="64" y="8"/>
                    <a:pt x="65" y="5"/>
                    <a:pt x="65" y="3"/>
                  </a:cubicBezTo>
                  <a:cubicBezTo>
                    <a:pt x="62" y="3"/>
                    <a:pt x="59" y="2"/>
                    <a:pt x="58" y="2"/>
                  </a:cubicBezTo>
                  <a:cubicBezTo>
                    <a:pt x="56" y="0"/>
                    <a:pt x="54" y="2"/>
                    <a:pt x="50" y="5"/>
                  </a:cubicBezTo>
                  <a:cubicBezTo>
                    <a:pt x="45" y="8"/>
                    <a:pt x="40" y="7"/>
                    <a:pt x="40" y="9"/>
                  </a:cubicBezTo>
                  <a:cubicBezTo>
                    <a:pt x="40" y="11"/>
                    <a:pt x="38" y="12"/>
                    <a:pt x="36" y="12"/>
                  </a:cubicBezTo>
                  <a:cubicBezTo>
                    <a:pt x="33" y="11"/>
                    <a:pt x="31" y="11"/>
                    <a:pt x="30" y="14"/>
                  </a:cubicBezTo>
                  <a:cubicBezTo>
                    <a:pt x="29" y="18"/>
                    <a:pt x="26" y="16"/>
                    <a:pt x="25" y="20"/>
                  </a:cubicBezTo>
                  <a:cubicBezTo>
                    <a:pt x="25" y="24"/>
                    <a:pt x="21" y="21"/>
                    <a:pt x="18" y="19"/>
                  </a:cubicBezTo>
                  <a:cubicBezTo>
                    <a:pt x="15" y="18"/>
                    <a:pt x="15" y="28"/>
                    <a:pt x="15" y="28"/>
                  </a:cubicBezTo>
                  <a:cubicBezTo>
                    <a:pt x="15" y="28"/>
                    <a:pt x="13" y="30"/>
                    <a:pt x="11" y="35"/>
                  </a:cubicBezTo>
                  <a:cubicBezTo>
                    <a:pt x="9" y="39"/>
                    <a:pt x="4" y="38"/>
                    <a:pt x="2" y="39"/>
                  </a:cubicBezTo>
                  <a:cubicBezTo>
                    <a:pt x="0" y="39"/>
                    <a:pt x="4" y="44"/>
                    <a:pt x="3" y="46"/>
                  </a:cubicBezTo>
                  <a:cubicBezTo>
                    <a:pt x="2" y="47"/>
                    <a:pt x="1" y="51"/>
                    <a:pt x="0" y="55"/>
                  </a:cubicBezTo>
                  <a:cubicBezTo>
                    <a:pt x="2" y="55"/>
                    <a:pt x="4" y="57"/>
                    <a:pt x="5" y="58"/>
                  </a:cubicBezTo>
                  <a:cubicBezTo>
                    <a:pt x="6" y="60"/>
                    <a:pt x="12" y="66"/>
                    <a:pt x="15" y="63"/>
                  </a:cubicBezTo>
                  <a:cubicBezTo>
                    <a:pt x="18" y="60"/>
                    <a:pt x="26" y="59"/>
                    <a:pt x="28" y="61"/>
                  </a:cubicBezTo>
                  <a:cubicBezTo>
                    <a:pt x="30" y="63"/>
                    <a:pt x="32" y="62"/>
                    <a:pt x="32" y="60"/>
                  </a:cubicBezTo>
                  <a:cubicBezTo>
                    <a:pt x="32" y="58"/>
                    <a:pt x="29" y="51"/>
                    <a:pt x="30" y="49"/>
                  </a:cubicBezTo>
                  <a:cubicBezTo>
                    <a:pt x="31" y="47"/>
                    <a:pt x="57" y="48"/>
                    <a:pt x="58" y="50"/>
                  </a:cubicBezTo>
                  <a:cubicBezTo>
                    <a:pt x="59" y="51"/>
                    <a:pt x="59" y="46"/>
                    <a:pt x="63" y="47"/>
                  </a:cubicBezTo>
                  <a:cubicBezTo>
                    <a:pt x="66" y="47"/>
                    <a:pt x="71" y="49"/>
                    <a:pt x="73" y="48"/>
                  </a:cubicBezTo>
                  <a:cubicBezTo>
                    <a:pt x="75" y="47"/>
                    <a:pt x="77" y="44"/>
                    <a:pt x="79" y="44"/>
                  </a:cubicBezTo>
                  <a:cubicBezTo>
                    <a:pt x="81" y="44"/>
                    <a:pt x="87" y="43"/>
                    <a:pt x="89" y="42"/>
                  </a:cubicBezTo>
                  <a:cubicBezTo>
                    <a:pt x="90" y="40"/>
                    <a:pt x="92" y="40"/>
                    <a:pt x="92" y="37"/>
                  </a:cubicBezTo>
                  <a:cubicBezTo>
                    <a:pt x="92" y="37"/>
                    <a:pt x="92" y="37"/>
                    <a:pt x="92" y="3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40" name="Freeform 35"/>
            <p:cNvSpPr>
              <a:spLocks noChangeArrowheads="1"/>
            </p:cNvSpPr>
            <p:nvPr/>
          </p:nvSpPr>
          <p:spPr bwMode="auto">
            <a:xfrm>
              <a:off x="3651263" y="1952627"/>
              <a:ext cx="336551" cy="261938"/>
            </a:xfrm>
            <a:custGeom>
              <a:avLst/>
              <a:gdLst>
                <a:gd name="T0" fmla="*/ 168 w 176"/>
                <a:gd name="T1" fmla="*/ 20 h 137"/>
                <a:gd name="T2" fmla="*/ 167 w 176"/>
                <a:gd name="T3" fmla="*/ 5 h 137"/>
                <a:gd name="T4" fmla="*/ 158 w 176"/>
                <a:gd name="T5" fmla="*/ 10 h 137"/>
                <a:gd name="T6" fmla="*/ 151 w 176"/>
                <a:gd name="T7" fmla="*/ 3 h 137"/>
                <a:gd name="T8" fmla="*/ 134 w 176"/>
                <a:gd name="T9" fmla="*/ 0 h 137"/>
                <a:gd name="T10" fmla="*/ 86 w 176"/>
                <a:gd name="T11" fmla="*/ 30 h 137"/>
                <a:gd name="T12" fmla="*/ 65 w 176"/>
                <a:gd name="T13" fmla="*/ 46 h 137"/>
                <a:gd name="T14" fmla="*/ 48 w 176"/>
                <a:gd name="T15" fmla="*/ 52 h 137"/>
                <a:gd name="T16" fmla="*/ 46 w 176"/>
                <a:gd name="T17" fmla="*/ 52 h 137"/>
                <a:gd name="T18" fmla="*/ 46 w 176"/>
                <a:gd name="T19" fmla="*/ 82 h 137"/>
                <a:gd name="T20" fmla="*/ 42 w 176"/>
                <a:gd name="T21" fmla="*/ 91 h 137"/>
                <a:gd name="T22" fmla="*/ 35 w 176"/>
                <a:gd name="T23" fmla="*/ 96 h 137"/>
                <a:gd name="T24" fmla="*/ 17 w 176"/>
                <a:gd name="T25" fmla="*/ 97 h 137"/>
                <a:gd name="T26" fmla="*/ 8 w 176"/>
                <a:gd name="T27" fmla="*/ 100 h 137"/>
                <a:gd name="T28" fmla="*/ 1 w 176"/>
                <a:gd name="T29" fmla="*/ 101 h 137"/>
                <a:gd name="T30" fmla="*/ 1 w 176"/>
                <a:gd name="T31" fmla="*/ 107 h 137"/>
                <a:gd name="T32" fmla="*/ 5 w 176"/>
                <a:gd name="T33" fmla="*/ 113 h 137"/>
                <a:gd name="T34" fmla="*/ 10 w 176"/>
                <a:gd name="T35" fmla="*/ 119 h 137"/>
                <a:gd name="T36" fmla="*/ 12 w 176"/>
                <a:gd name="T37" fmla="*/ 124 h 137"/>
                <a:gd name="T38" fmla="*/ 17 w 176"/>
                <a:gd name="T39" fmla="*/ 128 h 137"/>
                <a:gd name="T40" fmla="*/ 22 w 176"/>
                <a:gd name="T41" fmla="*/ 127 h 137"/>
                <a:gd name="T42" fmla="*/ 23 w 176"/>
                <a:gd name="T43" fmla="*/ 133 h 137"/>
                <a:gd name="T44" fmla="*/ 28 w 176"/>
                <a:gd name="T45" fmla="*/ 135 h 137"/>
                <a:gd name="T46" fmla="*/ 32 w 176"/>
                <a:gd name="T47" fmla="*/ 130 h 137"/>
                <a:gd name="T48" fmla="*/ 35 w 176"/>
                <a:gd name="T49" fmla="*/ 135 h 137"/>
                <a:gd name="T50" fmla="*/ 40 w 176"/>
                <a:gd name="T51" fmla="*/ 133 h 137"/>
                <a:gd name="T52" fmla="*/ 45 w 176"/>
                <a:gd name="T53" fmla="*/ 125 h 137"/>
                <a:gd name="T54" fmla="*/ 48 w 176"/>
                <a:gd name="T55" fmla="*/ 116 h 137"/>
                <a:gd name="T56" fmla="*/ 58 w 176"/>
                <a:gd name="T57" fmla="*/ 116 h 137"/>
                <a:gd name="T58" fmla="*/ 65 w 176"/>
                <a:gd name="T59" fmla="*/ 114 h 137"/>
                <a:gd name="T60" fmla="*/ 74 w 176"/>
                <a:gd name="T61" fmla="*/ 117 h 137"/>
                <a:gd name="T62" fmla="*/ 80 w 176"/>
                <a:gd name="T63" fmla="*/ 123 h 137"/>
                <a:gd name="T64" fmla="*/ 89 w 176"/>
                <a:gd name="T65" fmla="*/ 120 h 137"/>
                <a:gd name="T66" fmla="*/ 98 w 176"/>
                <a:gd name="T67" fmla="*/ 125 h 137"/>
                <a:gd name="T68" fmla="*/ 109 w 176"/>
                <a:gd name="T69" fmla="*/ 125 h 137"/>
                <a:gd name="T70" fmla="*/ 117 w 176"/>
                <a:gd name="T71" fmla="*/ 119 h 137"/>
                <a:gd name="T72" fmla="*/ 132 w 176"/>
                <a:gd name="T73" fmla="*/ 120 h 137"/>
                <a:gd name="T74" fmla="*/ 141 w 176"/>
                <a:gd name="T75" fmla="*/ 122 h 137"/>
                <a:gd name="T76" fmla="*/ 149 w 176"/>
                <a:gd name="T77" fmla="*/ 115 h 137"/>
                <a:gd name="T78" fmla="*/ 151 w 176"/>
                <a:gd name="T79" fmla="*/ 114 h 137"/>
                <a:gd name="T80" fmla="*/ 151 w 176"/>
                <a:gd name="T81" fmla="*/ 111 h 137"/>
                <a:gd name="T82" fmla="*/ 153 w 176"/>
                <a:gd name="T83" fmla="*/ 101 h 137"/>
                <a:gd name="T84" fmla="*/ 171 w 176"/>
                <a:gd name="T85" fmla="*/ 79 h 137"/>
                <a:gd name="T86" fmla="*/ 172 w 176"/>
                <a:gd name="T87" fmla="*/ 51 h 137"/>
                <a:gd name="T88" fmla="*/ 174 w 176"/>
                <a:gd name="T89" fmla="*/ 39 h 137"/>
                <a:gd name="T90" fmla="*/ 172 w 176"/>
                <a:gd name="T91" fmla="*/ 30 h 137"/>
                <a:gd name="T92" fmla="*/ 168 w 176"/>
                <a:gd name="T93" fmla="*/ 20 h 13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76"/>
                <a:gd name="T142" fmla="*/ 0 h 137"/>
                <a:gd name="T143" fmla="*/ 176 w 176"/>
                <a:gd name="T144" fmla="*/ 137 h 13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76" h="137">
                  <a:moveTo>
                    <a:pt x="168" y="20"/>
                  </a:moveTo>
                  <a:cubicBezTo>
                    <a:pt x="168" y="18"/>
                    <a:pt x="167" y="11"/>
                    <a:pt x="167" y="5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8" y="10"/>
                    <a:pt x="156" y="6"/>
                    <a:pt x="151" y="3"/>
                  </a:cubicBezTo>
                  <a:cubicBezTo>
                    <a:pt x="146" y="0"/>
                    <a:pt x="134" y="0"/>
                    <a:pt x="134" y="0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6"/>
                    <a:pt x="52" y="51"/>
                    <a:pt x="48" y="52"/>
                  </a:cubicBezTo>
                  <a:cubicBezTo>
                    <a:pt x="47" y="52"/>
                    <a:pt x="47" y="52"/>
                    <a:pt x="46" y="52"/>
                  </a:cubicBezTo>
                  <a:cubicBezTo>
                    <a:pt x="47" y="60"/>
                    <a:pt x="47" y="81"/>
                    <a:pt x="46" y="82"/>
                  </a:cubicBezTo>
                  <a:cubicBezTo>
                    <a:pt x="44" y="83"/>
                    <a:pt x="43" y="89"/>
                    <a:pt x="42" y="91"/>
                  </a:cubicBezTo>
                  <a:cubicBezTo>
                    <a:pt x="41" y="92"/>
                    <a:pt x="39" y="96"/>
                    <a:pt x="35" y="96"/>
                  </a:cubicBezTo>
                  <a:cubicBezTo>
                    <a:pt x="31" y="96"/>
                    <a:pt x="21" y="98"/>
                    <a:pt x="17" y="97"/>
                  </a:cubicBezTo>
                  <a:cubicBezTo>
                    <a:pt x="13" y="97"/>
                    <a:pt x="10" y="100"/>
                    <a:pt x="8" y="100"/>
                  </a:cubicBezTo>
                  <a:cubicBezTo>
                    <a:pt x="8" y="101"/>
                    <a:pt x="4" y="101"/>
                    <a:pt x="1" y="101"/>
                  </a:cubicBezTo>
                  <a:cubicBezTo>
                    <a:pt x="1" y="103"/>
                    <a:pt x="0" y="106"/>
                    <a:pt x="1" y="107"/>
                  </a:cubicBezTo>
                  <a:cubicBezTo>
                    <a:pt x="2" y="108"/>
                    <a:pt x="3" y="112"/>
                    <a:pt x="5" y="113"/>
                  </a:cubicBezTo>
                  <a:cubicBezTo>
                    <a:pt x="7" y="115"/>
                    <a:pt x="10" y="117"/>
                    <a:pt x="10" y="119"/>
                  </a:cubicBezTo>
                  <a:cubicBezTo>
                    <a:pt x="10" y="122"/>
                    <a:pt x="10" y="124"/>
                    <a:pt x="12" y="124"/>
                  </a:cubicBezTo>
                  <a:cubicBezTo>
                    <a:pt x="14" y="124"/>
                    <a:pt x="15" y="127"/>
                    <a:pt x="17" y="128"/>
                  </a:cubicBezTo>
                  <a:cubicBezTo>
                    <a:pt x="19" y="128"/>
                    <a:pt x="22" y="126"/>
                    <a:pt x="22" y="127"/>
                  </a:cubicBezTo>
                  <a:cubicBezTo>
                    <a:pt x="23" y="128"/>
                    <a:pt x="22" y="133"/>
                    <a:pt x="23" y="133"/>
                  </a:cubicBezTo>
                  <a:cubicBezTo>
                    <a:pt x="24" y="133"/>
                    <a:pt x="26" y="133"/>
                    <a:pt x="28" y="135"/>
                  </a:cubicBezTo>
                  <a:cubicBezTo>
                    <a:pt x="27" y="132"/>
                    <a:pt x="28" y="129"/>
                    <a:pt x="32" y="130"/>
                  </a:cubicBezTo>
                  <a:cubicBezTo>
                    <a:pt x="35" y="131"/>
                    <a:pt x="32" y="134"/>
                    <a:pt x="35" y="135"/>
                  </a:cubicBezTo>
                  <a:cubicBezTo>
                    <a:pt x="38" y="137"/>
                    <a:pt x="40" y="136"/>
                    <a:pt x="40" y="133"/>
                  </a:cubicBezTo>
                  <a:cubicBezTo>
                    <a:pt x="40" y="131"/>
                    <a:pt x="44" y="126"/>
                    <a:pt x="45" y="125"/>
                  </a:cubicBezTo>
                  <a:cubicBezTo>
                    <a:pt x="46" y="124"/>
                    <a:pt x="46" y="118"/>
                    <a:pt x="48" y="116"/>
                  </a:cubicBezTo>
                  <a:cubicBezTo>
                    <a:pt x="50" y="115"/>
                    <a:pt x="56" y="116"/>
                    <a:pt x="58" y="116"/>
                  </a:cubicBezTo>
                  <a:cubicBezTo>
                    <a:pt x="60" y="117"/>
                    <a:pt x="62" y="112"/>
                    <a:pt x="65" y="114"/>
                  </a:cubicBezTo>
                  <a:cubicBezTo>
                    <a:pt x="67" y="116"/>
                    <a:pt x="72" y="114"/>
                    <a:pt x="74" y="117"/>
                  </a:cubicBezTo>
                  <a:cubicBezTo>
                    <a:pt x="76" y="119"/>
                    <a:pt x="77" y="125"/>
                    <a:pt x="80" y="123"/>
                  </a:cubicBezTo>
                  <a:cubicBezTo>
                    <a:pt x="83" y="121"/>
                    <a:pt x="87" y="120"/>
                    <a:pt x="89" y="120"/>
                  </a:cubicBezTo>
                  <a:cubicBezTo>
                    <a:pt x="91" y="120"/>
                    <a:pt x="96" y="124"/>
                    <a:pt x="98" y="125"/>
                  </a:cubicBezTo>
                  <a:cubicBezTo>
                    <a:pt x="100" y="125"/>
                    <a:pt x="107" y="126"/>
                    <a:pt x="109" y="125"/>
                  </a:cubicBezTo>
                  <a:cubicBezTo>
                    <a:pt x="111" y="123"/>
                    <a:pt x="114" y="119"/>
                    <a:pt x="117" y="119"/>
                  </a:cubicBezTo>
                  <a:cubicBezTo>
                    <a:pt x="120" y="120"/>
                    <a:pt x="130" y="119"/>
                    <a:pt x="132" y="120"/>
                  </a:cubicBezTo>
                  <a:cubicBezTo>
                    <a:pt x="134" y="121"/>
                    <a:pt x="138" y="123"/>
                    <a:pt x="141" y="122"/>
                  </a:cubicBezTo>
                  <a:cubicBezTo>
                    <a:pt x="144" y="121"/>
                    <a:pt x="147" y="115"/>
                    <a:pt x="149" y="115"/>
                  </a:cubicBezTo>
                  <a:cubicBezTo>
                    <a:pt x="150" y="114"/>
                    <a:pt x="150" y="114"/>
                    <a:pt x="151" y="114"/>
                  </a:cubicBezTo>
                  <a:cubicBezTo>
                    <a:pt x="151" y="113"/>
                    <a:pt x="151" y="112"/>
                    <a:pt x="151" y="111"/>
                  </a:cubicBezTo>
                  <a:cubicBezTo>
                    <a:pt x="151" y="105"/>
                    <a:pt x="152" y="107"/>
                    <a:pt x="153" y="101"/>
                  </a:cubicBezTo>
                  <a:cubicBezTo>
                    <a:pt x="154" y="95"/>
                    <a:pt x="170" y="80"/>
                    <a:pt x="171" y="79"/>
                  </a:cubicBezTo>
                  <a:cubicBezTo>
                    <a:pt x="172" y="78"/>
                    <a:pt x="172" y="54"/>
                    <a:pt x="172" y="51"/>
                  </a:cubicBezTo>
                  <a:cubicBezTo>
                    <a:pt x="172" y="47"/>
                    <a:pt x="173" y="43"/>
                    <a:pt x="174" y="39"/>
                  </a:cubicBezTo>
                  <a:cubicBezTo>
                    <a:pt x="176" y="34"/>
                    <a:pt x="172" y="34"/>
                    <a:pt x="172" y="30"/>
                  </a:cubicBezTo>
                  <a:cubicBezTo>
                    <a:pt x="173" y="26"/>
                    <a:pt x="168" y="22"/>
                    <a:pt x="168" y="2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41" name="Freeform 36"/>
            <p:cNvSpPr>
              <a:spLocks noChangeArrowheads="1"/>
            </p:cNvSpPr>
            <p:nvPr/>
          </p:nvSpPr>
          <p:spPr bwMode="auto">
            <a:xfrm>
              <a:off x="3940188" y="1952627"/>
              <a:ext cx="215901" cy="357188"/>
            </a:xfrm>
            <a:custGeom>
              <a:avLst/>
              <a:gdLst>
                <a:gd name="T0" fmla="*/ 112 w 113"/>
                <a:gd name="T1" fmla="*/ 46 h 187"/>
                <a:gd name="T2" fmla="*/ 26 w 113"/>
                <a:gd name="T3" fmla="*/ 0 h 187"/>
                <a:gd name="T4" fmla="*/ 16 w 113"/>
                <a:gd name="T5" fmla="*/ 5 h 187"/>
                <a:gd name="T6" fmla="*/ 17 w 113"/>
                <a:gd name="T7" fmla="*/ 20 h 187"/>
                <a:gd name="T8" fmla="*/ 21 w 113"/>
                <a:gd name="T9" fmla="*/ 30 h 187"/>
                <a:gd name="T10" fmla="*/ 23 w 113"/>
                <a:gd name="T11" fmla="*/ 39 h 187"/>
                <a:gd name="T12" fmla="*/ 21 w 113"/>
                <a:gd name="T13" fmla="*/ 51 h 187"/>
                <a:gd name="T14" fmla="*/ 20 w 113"/>
                <a:gd name="T15" fmla="*/ 79 h 187"/>
                <a:gd name="T16" fmla="*/ 2 w 113"/>
                <a:gd name="T17" fmla="*/ 101 h 187"/>
                <a:gd name="T18" fmla="*/ 0 w 113"/>
                <a:gd name="T19" fmla="*/ 111 h 187"/>
                <a:gd name="T20" fmla="*/ 0 w 113"/>
                <a:gd name="T21" fmla="*/ 114 h 187"/>
                <a:gd name="T22" fmla="*/ 2 w 113"/>
                <a:gd name="T23" fmla="*/ 117 h 187"/>
                <a:gd name="T24" fmla="*/ 7 w 113"/>
                <a:gd name="T25" fmla="*/ 122 h 187"/>
                <a:gd name="T26" fmla="*/ 14 w 113"/>
                <a:gd name="T27" fmla="*/ 132 h 187"/>
                <a:gd name="T28" fmla="*/ 15 w 113"/>
                <a:gd name="T29" fmla="*/ 142 h 187"/>
                <a:gd name="T30" fmla="*/ 20 w 113"/>
                <a:gd name="T31" fmla="*/ 156 h 187"/>
                <a:gd name="T32" fmla="*/ 15 w 113"/>
                <a:gd name="T33" fmla="*/ 158 h 187"/>
                <a:gd name="T34" fmla="*/ 6 w 113"/>
                <a:gd name="T35" fmla="*/ 159 h 187"/>
                <a:gd name="T36" fmla="*/ 8 w 113"/>
                <a:gd name="T37" fmla="*/ 167 h 187"/>
                <a:gd name="T38" fmla="*/ 18 w 113"/>
                <a:gd name="T39" fmla="*/ 177 h 187"/>
                <a:gd name="T40" fmla="*/ 22 w 113"/>
                <a:gd name="T41" fmla="*/ 186 h 187"/>
                <a:gd name="T42" fmla="*/ 28 w 113"/>
                <a:gd name="T43" fmla="*/ 184 h 187"/>
                <a:gd name="T44" fmla="*/ 36 w 113"/>
                <a:gd name="T45" fmla="*/ 184 h 187"/>
                <a:gd name="T46" fmla="*/ 48 w 113"/>
                <a:gd name="T47" fmla="*/ 180 h 187"/>
                <a:gd name="T48" fmla="*/ 58 w 113"/>
                <a:gd name="T49" fmla="*/ 175 h 187"/>
                <a:gd name="T50" fmla="*/ 59 w 113"/>
                <a:gd name="T51" fmla="*/ 169 h 187"/>
                <a:gd name="T52" fmla="*/ 75 w 113"/>
                <a:gd name="T53" fmla="*/ 165 h 187"/>
                <a:gd name="T54" fmla="*/ 86 w 113"/>
                <a:gd name="T55" fmla="*/ 154 h 187"/>
                <a:gd name="T56" fmla="*/ 88 w 113"/>
                <a:gd name="T57" fmla="*/ 149 h 187"/>
                <a:gd name="T58" fmla="*/ 97 w 113"/>
                <a:gd name="T59" fmla="*/ 145 h 187"/>
                <a:gd name="T60" fmla="*/ 99 w 113"/>
                <a:gd name="T61" fmla="*/ 145 h 187"/>
                <a:gd name="T62" fmla="*/ 99 w 113"/>
                <a:gd name="T63" fmla="*/ 145 h 187"/>
                <a:gd name="T64" fmla="*/ 100 w 113"/>
                <a:gd name="T65" fmla="*/ 140 h 187"/>
                <a:gd name="T66" fmla="*/ 95 w 113"/>
                <a:gd name="T67" fmla="*/ 133 h 187"/>
                <a:gd name="T68" fmla="*/ 93 w 113"/>
                <a:gd name="T69" fmla="*/ 125 h 187"/>
                <a:gd name="T70" fmla="*/ 91 w 113"/>
                <a:gd name="T71" fmla="*/ 118 h 187"/>
                <a:gd name="T72" fmla="*/ 92 w 113"/>
                <a:gd name="T73" fmla="*/ 110 h 187"/>
                <a:gd name="T74" fmla="*/ 97 w 113"/>
                <a:gd name="T75" fmla="*/ 102 h 187"/>
                <a:gd name="T76" fmla="*/ 101 w 113"/>
                <a:gd name="T77" fmla="*/ 95 h 187"/>
                <a:gd name="T78" fmla="*/ 111 w 113"/>
                <a:gd name="T79" fmla="*/ 89 h 187"/>
                <a:gd name="T80" fmla="*/ 112 w 113"/>
                <a:gd name="T81" fmla="*/ 77 h 187"/>
                <a:gd name="T82" fmla="*/ 112 w 113"/>
                <a:gd name="T83" fmla="*/ 46 h 18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13"/>
                <a:gd name="T127" fmla="*/ 0 h 187"/>
                <a:gd name="T128" fmla="*/ 113 w 113"/>
                <a:gd name="T129" fmla="*/ 187 h 18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13" h="187">
                  <a:moveTo>
                    <a:pt x="112" y="4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11"/>
                    <a:pt x="17" y="18"/>
                    <a:pt x="17" y="20"/>
                  </a:cubicBezTo>
                  <a:cubicBezTo>
                    <a:pt x="17" y="22"/>
                    <a:pt x="22" y="26"/>
                    <a:pt x="21" y="30"/>
                  </a:cubicBezTo>
                  <a:cubicBezTo>
                    <a:pt x="21" y="34"/>
                    <a:pt x="25" y="34"/>
                    <a:pt x="23" y="39"/>
                  </a:cubicBezTo>
                  <a:cubicBezTo>
                    <a:pt x="22" y="43"/>
                    <a:pt x="21" y="47"/>
                    <a:pt x="21" y="51"/>
                  </a:cubicBezTo>
                  <a:cubicBezTo>
                    <a:pt x="21" y="54"/>
                    <a:pt x="21" y="78"/>
                    <a:pt x="20" y="79"/>
                  </a:cubicBezTo>
                  <a:cubicBezTo>
                    <a:pt x="19" y="80"/>
                    <a:pt x="3" y="95"/>
                    <a:pt x="2" y="101"/>
                  </a:cubicBezTo>
                  <a:cubicBezTo>
                    <a:pt x="1" y="107"/>
                    <a:pt x="0" y="105"/>
                    <a:pt x="0" y="111"/>
                  </a:cubicBezTo>
                  <a:cubicBezTo>
                    <a:pt x="0" y="112"/>
                    <a:pt x="0" y="113"/>
                    <a:pt x="0" y="114"/>
                  </a:cubicBezTo>
                  <a:cubicBezTo>
                    <a:pt x="0" y="115"/>
                    <a:pt x="1" y="116"/>
                    <a:pt x="2" y="117"/>
                  </a:cubicBezTo>
                  <a:cubicBezTo>
                    <a:pt x="4" y="119"/>
                    <a:pt x="4" y="122"/>
                    <a:pt x="7" y="122"/>
                  </a:cubicBezTo>
                  <a:cubicBezTo>
                    <a:pt x="10" y="122"/>
                    <a:pt x="14" y="129"/>
                    <a:pt x="14" y="132"/>
                  </a:cubicBezTo>
                  <a:cubicBezTo>
                    <a:pt x="14" y="135"/>
                    <a:pt x="16" y="137"/>
                    <a:pt x="15" y="142"/>
                  </a:cubicBezTo>
                  <a:cubicBezTo>
                    <a:pt x="15" y="148"/>
                    <a:pt x="18" y="155"/>
                    <a:pt x="20" y="156"/>
                  </a:cubicBezTo>
                  <a:cubicBezTo>
                    <a:pt x="22" y="157"/>
                    <a:pt x="19" y="158"/>
                    <a:pt x="15" y="158"/>
                  </a:cubicBezTo>
                  <a:cubicBezTo>
                    <a:pt x="11" y="158"/>
                    <a:pt x="6" y="158"/>
                    <a:pt x="6" y="159"/>
                  </a:cubicBezTo>
                  <a:cubicBezTo>
                    <a:pt x="6" y="161"/>
                    <a:pt x="4" y="163"/>
                    <a:pt x="8" y="167"/>
                  </a:cubicBezTo>
                  <a:cubicBezTo>
                    <a:pt x="13" y="171"/>
                    <a:pt x="16" y="173"/>
                    <a:pt x="18" y="177"/>
                  </a:cubicBezTo>
                  <a:cubicBezTo>
                    <a:pt x="19" y="181"/>
                    <a:pt x="21" y="185"/>
                    <a:pt x="22" y="186"/>
                  </a:cubicBezTo>
                  <a:cubicBezTo>
                    <a:pt x="23" y="187"/>
                    <a:pt x="26" y="187"/>
                    <a:pt x="28" y="184"/>
                  </a:cubicBezTo>
                  <a:cubicBezTo>
                    <a:pt x="31" y="180"/>
                    <a:pt x="33" y="187"/>
                    <a:pt x="36" y="184"/>
                  </a:cubicBezTo>
                  <a:cubicBezTo>
                    <a:pt x="38" y="181"/>
                    <a:pt x="46" y="181"/>
                    <a:pt x="48" y="180"/>
                  </a:cubicBezTo>
                  <a:cubicBezTo>
                    <a:pt x="50" y="179"/>
                    <a:pt x="56" y="176"/>
                    <a:pt x="58" y="175"/>
                  </a:cubicBezTo>
                  <a:cubicBezTo>
                    <a:pt x="60" y="173"/>
                    <a:pt x="56" y="170"/>
                    <a:pt x="59" y="169"/>
                  </a:cubicBezTo>
                  <a:cubicBezTo>
                    <a:pt x="62" y="167"/>
                    <a:pt x="71" y="170"/>
                    <a:pt x="75" y="165"/>
                  </a:cubicBezTo>
                  <a:cubicBezTo>
                    <a:pt x="78" y="161"/>
                    <a:pt x="84" y="156"/>
                    <a:pt x="86" y="154"/>
                  </a:cubicBezTo>
                  <a:cubicBezTo>
                    <a:pt x="87" y="152"/>
                    <a:pt x="86" y="151"/>
                    <a:pt x="88" y="149"/>
                  </a:cubicBezTo>
                  <a:cubicBezTo>
                    <a:pt x="90" y="146"/>
                    <a:pt x="95" y="144"/>
                    <a:pt x="97" y="145"/>
                  </a:cubicBezTo>
                  <a:cubicBezTo>
                    <a:pt x="98" y="145"/>
                    <a:pt x="99" y="145"/>
                    <a:pt x="99" y="145"/>
                  </a:cubicBezTo>
                  <a:cubicBezTo>
                    <a:pt x="99" y="145"/>
                    <a:pt x="99" y="145"/>
                    <a:pt x="99" y="145"/>
                  </a:cubicBezTo>
                  <a:cubicBezTo>
                    <a:pt x="100" y="140"/>
                    <a:pt x="100" y="140"/>
                    <a:pt x="100" y="140"/>
                  </a:cubicBezTo>
                  <a:cubicBezTo>
                    <a:pt x="100" y="140"/>
                    <a:pt x="95" y="137"/>
                    <a:pt x="95" y="133"/>
                  </a:cubicBezTo>
                  <a:cubicBezTo>
                    <a:pt x="95" y="129"/>
                    <a:pt x="96" y="125"/>
                    <a:pt x="93" y="125"/>
                  </a:cubicBezTo>
                  <a:cubicBezTo>
                    <a:pt x="89" y="125"/>
                    <a:pt x="89" y="121"/>
                    <a:pt x="91" y="118"/>
                  </a:cubicBezTo>
                  <a:cubicBezTo>
                    <a:pt x="94" y="116"/>
                    <a:pt x="87" y="110"/>
                    <a:pt x="92" y="110"/>
                  </a:cubicBezTo>
                  <a:cubicBezTo>
                    <a:pt x="97" y="110"/>
                    <a:pt x="93" y="102"/>
                    <a:pt x="97" y="102"/>
                  </a:cubicBezTo>
                  <a:cubicBezTo>
                    <a:pt x="100" y="101"/>
                    <a:pt x="101" y="98"/>
                    <a:pt x="101" y="95"/>
                  </a:cubicBezTo>
                  <a:cubicBezTo>
                    <a:pt x="101" y="91"/>
                    <a:pt x="109" y="89"/>
                    <a:pt x="111" y="89"/>
                  </a:cubicBezTo>
                  <a:cubicBezTo>
                    <a:pt x="113" y="88"/>
                    <a:pt x="112" y="77"/>
                    <a:pt x="112" y="77"/>
                  </a:cubicBezTo>
                  <a:lnTo>
                    <a:pt x="112" y="46"/>
                  </a:ln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42" name="Freeform 37"/>
            <p:cNvSpPr>
              <a:spLocks noChangeArrowheads="1"/>
            </p:cNvSpPr>
            <p:nvPr/>
          </p:nvSpPr>
          <p:spPr bwMode="auto">
            <a:xfrm>
              <a:off x="4167202" y="1754189"/>
              <a:ext cx="236538" cy="234950"/>
            </a:xfrm>
            <a:custGeom>
              <a:avLst/>
              <a:gdLst>
                <a:gd name="T0" fmla="*/ 115 w 124"/>
                <a:gd name="T1" fmla="*/ 27 h 123"/>
                <a:gd name="T2" fmla="*/ 107 w 124"/>
                <a:gd name="T3" fmla="*/ 7 h 123"/>
                <a:gd name="T4" fmla="*/ 106 w 124"/>
                <a:gd name="T5" fmla="*/ 9 h 123"/>
                <a:gd name="T6" fmla="*/ 94 w 124"/>
                <a:gd name="T7" fmla="*/ 8 h 123"/>
                <a:gd name="T8" fmla="*/ 80 w 124"/>
                <a:gd name="T9" fmla="*/ 5 h 123"/>
                <a:gd name="T10" fmla="*/ 56 w 124"/>
                <a:gd name="T11" fmla="*/ 9 h 123"/>
                <a:gd name="T12" fmla="*/ 44 w 124"/>
                <a:gd name="T13" fmla="*/ 10 h 123"/>
                <a:gd name="T14" fmla="*/ 23 w 124"/>
                <a:gd name="T15" fmla="*/ 4 h 123"/>
                <a:gd name="T16" fmla="*/ 6 w 124"/>
                <a:gd name="T17" fmla="*/ 0 h 123"/>
                <a:gd name="T18" fmla="*/ 5 w 124"/>
                <a:gd name="T19" fmla="*/ 3 h 123"/>
                <a:gd name="T20" fmla="*/ 4 w 124"/>
                <a:gd name="T21" fmla="*/ 17 h 123"/>
                <a:gd name="T22" fmla="*/ 4 w 124"/>
                <a:gd name="T23" fmla="*/ 33 h 123"/>
                <a:gd name="T24" fmla="*/ 4 w 124"/>
                <a:gd name="T25" fmla="*/ 120 h 123"/>
                <a:gd name="T26" fmla="*/ 72 w 124"/>
                <a:gd name="T27" fmla="*/ 120 h 123"/>
                <a:gd name="T28" fmla="*/ 76 w 124"/>
                <a:gd name="T29" fmla="*/ 118 h 123"/>
                <a:gd name="T30" fmla="*/ 82 w 124"/>
                <a:gd name="T31" fmla="*/ 120 h 123"/>
                <a:gd name="T32" fmla="*/ 96 w 124"/>
                <a:gd name="T33" fmla="*/ 120 h 123"/>
                <a:gd name="T34" fmla="*/ 102 w 124"/>
                <a:gd name="T35" fmla="*/ 123 h 123"/>
                <a:gd name="T36" fmla="*/ 109 w 124"/>
                <a:gd name="T37" fmla="*/ 118 h 123"/>
                <a:gd name="T38" fmla="*/ 116 w 124"/>
                <a:gd name="T39" fmla="*/ 110 h 123"/>
                <a:gd name="T40" fmla="*/ 122 w 124"/>
                <a:gd name="T41" fmla="*/ 106 h 123"/>
                <a:gd name="T42" fmla="*/ 123 w 124"/>
                <a:gd name="T43" fmla="*/ 105 h 123"/>
                <a:gd name="T44" fmla="*/ 123 w 124"/>
                <a:gd name="T45" fmla="*/ 101 h 123"/>
                <a:gd name="T46" fmla="*/ 118 w 124"/>
                <a:gd name="T47" fmla="*/ 88 h 123"/>
                <a:gd name="T48" fmla="*/ 106 w 124"/>
                <a:gd name="T49" fmla="*/ 65 h 123"/>
                <a:gd name="T50" fmla="*/ 100 w 124"/>
                <a:gd name="T51" fmla="*/ 54 h 123"/>
                <a:gd name="T52" fmla="*/ 93 w 124"/>
                <a:gd name="T53" fmla="*/ 41 h 123"/>
                <a:gd name="T54" fmla="*/ 87 w 124"/>
                <a:gd name="T55" fmla="*/ 20 h 123"/>
                <a:gd name="T56" fmla="*/ 95 w 124"/>
                <a:gd name="T57" fmla="*/ 35 h 123"/>
                <a:gd name="T58" fmla="*/ 106 w 124"/>
                <a:gd name="T59" fmla="*/ 50 h 123"/>
                <a:gd name="T60" fmla="*/ 113 w 124"/>
                <a:gd name="T61" fmla="*/ 34 h 123"/>
                <a:gd name="T62" fmla="*/ 113 w 124"/>
                <a:gd name="T63" fmla="*/ 34 h 123"/>
                <a:gd name="T64" fmla="*/ 114 w 124"/>
                <a:gd name="T65" fmla="*/ 31 h 123"/>
                <a:gd name="T66" fmla="*/ 115 w 124"/>
                <a:gd name="T67" fmla="*/ 27 h 12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4"/>
                <a:gd name="T103" fmla="*/ 0 h 123"/>
                <a:gd name="T104" fmla="*/ 124 w 124"/>
                <a:gd name="T105" fmla="*/ 123 h 12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4" h="123">
                  <a:moveTo>
                    <a:pt x="115" y="2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8"/>
                    <a:pt x="106" y="8"/>
                    <a:pt x="106" y="9"/>
                  </a:cubicBezTo>
                  <a:cubicBezTo>
                    <a:pt x="105" y="10"/>
                    <a:pt x="99" y="7"/>
                    <a:pt x="94" y="8"/>
                  </a:cubicBezTo>
                  <a:cubicBezTo>
                    <a:pt x="89" y="9"/>
                    <a:pt x="85" y="7"/>
                    <a:pt x="80" y="5"/>
                  </a:cubicBezTo>
                  <a:cubicBezTo>
                    <a:pt x="75" y="2"/>
                    <a:pt x="59" y="6"/>
                    <a:pt x="56" y="9"/>
                  </a:cubicBezTo>
                  <a:cubicBezTo>
                    <a:pt x="54" y="12"/>
                    <a:pt x="49" y="12"/>
                    <a:pt x="44" y="10"/>
                  </a:cubicBezTo>
                  <a:cubicBezTo>
                    <a:pt x="39" y="8"/>
                    <a:pt x="32" y="5"/>
                    <a:pt x="23" y="4"/>
                  </a:cubicBezTo>
                  <a:cubicBezTo>
                    <a:pt x="14" y="3"/>
                    <a:pt x="8" y="2"/>
                    <a:pt x="6" y="0"/>
                  </a:cubicBezTo>
                  <a:cubicBezTo>
                    <a:pt x="6" y="1"/>
                    <a:pt x="5" y="2"/>
                    <a:pt x="5" y="3"/>
                  </a:cubicBezTo>
                  <a:cubicBezTo>
                    <a:pt x="2" y="10"/>
                    <a:pt x="7" y="12"/>
                    <a:pt x="4" y="17"/>
                  </a:cubicBezTo>
                  <a:cubicBezTo>
                    <a:pt x="0" y="21"/>
                    <a:pt x="4" y="26"/>
                    <a:pt x="4" y="33"/>
                  </a:cubicBezTo>
                  <a:cubicBezTo>
                    <a:pt x="4" y="39"/>
                    <a:pt x="4" y="89"/>
                    <a:pt x="4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20"/>
                    <a:pt x="74" y="119"/>
                    <a:pt x="76" y="118"/>
                  </a:cubicBezTo>
                  <a:cubicBezTo>
                    <a:pt x="78" y="116"/>
                    <a:pt x="82" y="120"/>
                    <a:pt x="8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0"/>
                    <a:pt x="99" y="123"/>
                    <a:pt x="102" y="123"/>
                  </a:cubicBezTo>
                  <a:cubicBezTo>
                    <a:pt x="106" y="123"/>
                    <a:pt x="104" y="118"/>
                    <a:pt x="109" y="118"/>
                  </a:cubicBezTo>
                  <a:cubicBezTo>
                    <a:pt x="114" y="118"/>
                    <a:pt x="113" y="110"/>
                    <a:pt x="116" y="110"/>
                  </a:cubicBezTo>
                  <a:cubicBezTo>
                    <a:pt x="120" y="110"/>
                    <a:pt x="119" y="110"/>
                    <a:pt x="122" y="106"/>
                  </a:cubicBezTo>
                  <a:cubicBezTo>
                    <a:pt x="122" y="105"/>
                    <a:pt x="123" y="105"/>
                    <a:pt x="123" y="105"/>
                  </a:cubicBezTo>
                  <a:cubicBezTo>
                    <a:pt x="122" y="104"/>
                    <a:pt x="122" y="102"/>
                    <a:pt x="123" y="101"/>
                  </a:cubicBezTo>
                  <a:cubicBezTo>
                    <a:pt x="124" y="95"/>
                    <a:pt x="120" y="96"/>
                    <a:pt x="118" y="88"/>
                  </a:cubicBezTo>
                  <a:cubicBezTo>
                    <a:pt x="115" y="81"/>
                    <a:pt x="106" y="69"/>
                    <a:pt x="106" y="65"/>
                  </a:cubicBezTo>
                  <a:cubicBezTo>
                    <a:pt x="105" y="61"/>
                    <a:pt x="100" y="58"/>
                    <a:pt x="100" y="54"/>
                  </a:cubicBezTo>
                  <a:cubicBezTo>
                    <a:pt x="100" y="49"/>
                    <a:pt x="98" y="48"/>
                    <a:pt x="93" y="41"/>
                  </a:cubicBezTo>
                  <a:cubicBezTo>
                    <a:pt x="87" y="34"/>
                    <a:pt x="86" y="21"/>
                    <a:pt x="87" y="20"/>
                  </a:cubicBezTo>
                  <a:cubicBezTo>
                    <a:pt x="89" y="20"/>
                    <a:pt x="93" y="31"/>
                    <a:pt x="95" y="35"/>
                  </a:cubicBezTo>
                  <a:cubicBezTo>
                    <a:pt x="97" y="39"/>
                    <a:pt x="102" y="50"/>
                    <a:pt x="106" y="50"/>
                  </a:cubicBezTo>
                  <a:cubicBezTo>
                    <a:pt x="110" y="50"/>
                    <a:pt x="112" y="33"/>
                    <a:pt x="113" y="34"/>
                  </a:cubicBezTo>
                  <a:cubicBezTo>
                    <a:pt x="113" y="34"/>
                    <a:pt x="113" y="34"/>
                    <a:pt x="113" y="34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5" y="27"/>
                  </a:ln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43" name="Freeform 38"/>
            <p:cNvSpPr>
              <a:spLocks noChangeArrowheads="1"/>
            </p:cNvSpPr>
            <p:nvPr/>
          </p:nvSpPr>
          <p:spPr bwMode="auto">
            <a:xfrm>
              <a:off x="3837001" y="2420940"/>
              <a:ext cx="122239" cy="134938"/>
            </a:xfrm>
            <a:custGeom>
              <a:avLst/>
              <a:gdLst>
                <a:gd name="T0" fmla="*/ 32 w 64"/>
                <a:gd name="T1" fmla="*/ 67 h 71"/>
                <a:gd name="T2" fmla="*/ 34 w 64"/>
                <a:gd name="T3" fmla="*/ 58 h 71"/>
                <a:gd name="T4" fmla="*/ 41 w 64"/>
                <a:gd name="T5" fmla="*/ 53 h 71"/>
                <a:gd name="T6" fmla="*/ 45 w 64"/>
                <a:gd name="T7" fmla="*/ 47 h 71"/>
                <a:gd name="T8" fmla="*/ 52 w 64"/>
                <a:gd name="T9" fmla="*/ 54 h 71"/>
                <a:gd name="T10" fmla="*/ 60 w 64"/>
                <a:gd name="T11" fmla="*/ 56 h 71"/>
                <a:gd name="T12" fmla="*/ 64 w 64"/>
                <a:gd name="T13" fmla="*/ 42 h 71"/>
                <a:gd name="T14" fmla="*/ 61 w 64"/>
                <a:gd name="T15" fmla="*/ 30 h 71"/>
                <a:gd name="T16" fmla="*/ 59 w 64"/>
                <a:gd name="T17" fmla="*/ 21 h 71"/>
                <a:gd name="T18" fmla="*/ 60 w 64"/>
                <a:gd name="T19" fmla="*/ 12 h 71"/>
                <a:gd name="T20" fmla="*/ 49 w 64"/>
                <a:gd name="T21" fmla="*/ 12 h 71"/>
                <a:gd name="T22" fmla="*/ 50 w 64"/>
                <a:gd name="T23" fmla="*/ 1 h 71"/>
                <a:gd name="T24" fmla="*/ 33 w 64"/>
                <a:gd name="T25" fmla="*/ 0 h 71"/>
                <a:gd name="T26" fmla="*/ 31 w 64"/>
                <a:gd name="T27" fmla="*/ 1 h 71"/>
                <a:gd name="T28" fmla="*/ 31 w 64"/>
                <a:gd name="T29" fmla="*/ 15 h 71"/>
                <a:gd name="T30" fmla="*/ 15 w 64"/>
                <a:gd name="T31" fmla="*/ 16 h 71"/>
                <a:gd name="T32" fmla="*/ 10 w 64"/>
                <a:gd name="T33" fmla="*/ 16 h 71"/>
                <a:gd name="T34" fmla="*/ 8 w 64"/>
                <a:gd name="T35" fmla="*/ 19 h 71"/>
                <a:gd name="T36" fmla="*/ 13 w 64"/>
                <a:gd name="T37" fmla="*/ 25 h 71"/>
                <a:gd name="T38" fmla="*/ 7 w 64"/>
                <a:gd name="T39" fmla="*/ 29 h 71"/>
                <a:gd name="T40" fmla="*/ 2 w 64"/>
                <a:gd name="T41" fmla="*/ 36 h 71"/>
                <a:gd name="T42" fmla="*/ 8 w 64"/>
                <a:gd name="T43" fmla="*/ 46 h 71"/>
                <a:gd name="T44" fmla="*/ 16 w 64"/>
                <a:gd name="T45" fmla="*/ 57 h 71"/>
                <a:gd name="T46" fmla="*/ 27 w 64"/>
                <a:gd name="T47" fmla="*/ 71 h 71"/>
                <a:gd name="T48" fmla="*/ 32 w 64"/>
                <a:gd name="T49" fmla="*/ 67 h 7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4"/>
                <a:gd name="T76" fmla="*/ 0 h 71"/>
                <a:gd name="T77" fmla="*/ 64 w 64"/>
                <a:gd name="T78" fmla="*/ 71 h 7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4" h="71">
                  <a:moveTo>
                    <a:pt x="32" y="67"/>
                  </a:moveTo>
                  <a:cubicBezTo>
                    <a:pt x="38" y="67"/>
                    <a:pt x="36" y="64"/>
                    <a:pt x="34" y="58"/>
                  </a:cubicBezTo>
                  <a:cubicBezTo>
                    <a:pt x="32" y="53"/>
                    <a:pt x="37" y="53"/>
                    <a:pt x="41" y="53"/>
                  </a:cubicBezTo>
                  <a:cubicBezTo>
                    <a:pt x="44" y="53"/>
                    <a:pt x="43" y="47"/>
                    <a:pt x="45" y="47"/>
                  </a:cubicBezTo>
                  <a:cubicBezTo>
                    <a:pt x="48" y="47"/>
                    <a:pt x="49" y="55"/>
                    <a:pt x="52" y="54"/>
                  </a:cubicBezTo>
                  <a:cubicBezTo>
                    <a:pt x="55" y="53"/>
                    <a:pt x="57" y="56"/>
                    <a:pt x="60" y="56"/>
                  </a:cubicBezTo>
                  <a:cubicBezTo>
                    <a:pt x="64" y="55"/>
                    <a:pt x="64" y="48"/>
                    <a:pt x="64" y="42"/>
                  </a:cubicBezTo>
                  <a:cubicBezTo>
                    <a:pt x="64" y="37"/>
                    <a:pt x="64" y="33"/>
                    <a:pt x="61" y="30"/>
                  </a:cubicBezTo>
                  <a:cubicBezTo>
                    <a:pt x="57" y="28"/>
                    <a:pt x="55" y="23"/>
                    <a:pt x="59" y="21"/>
                  </a:cubicBezTo>
                  <a:cubicBezTo>
                    <a:pt x="63" y="19"/>
                    <a:pt x="64" y="15"/>
                    <a:pt x="60" y="12"/>
                  </a:cubicBezTo>
                  <a:cubicBezTo>
                    <a:pt x="57" y="10"/>
                    <a:pt x="49" y="15"/>
                    <a:pt x="49" y="12"/>
                  </a:cubicBezTo>
                  <a:cubicBezTo>
                    <a:pt x="49" y="11"/>
                    <a:pt x="50" y="5"/>
                    <a:pt x="50" y="1"/>
                  </a:cubicBezTo>
                  <a:cubicBezTo>
                    <a:pt x="42" y="0"/>
                    <a:pt x="33" y="0"/>
                    <a:pt x="33" y="0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2" y="9"/>
                    <a:pt x="31" y="15"/>
                    <a:pt x="31" y="15"/>
                  </a:cubicBezTo>
                  <a:cubicBezTo>
                    <a:pt x="31" y="15"/>
                    <a:pt x="18" y="16"/>
                    <a:pt x="15" y="16"/>
                  </a:cubicBezTo>
                  <a:cubicBezTo>
                    <a:pt x="15" y="16"/>
                    <a:pt x="13" y="16"/>
                    <a:pt x="10" y="16"/>
                  </a:cubicBezTo>
                  <a:cubicBezTo>
                    <a:pt x="10" y="17"/>
                    <a:pt x="9" y="18"/>
                    <a:pt x="8" y="19"/>
                  </a:cubicBezTo>
                  <a:cubicBezTo>
                    <a:pt x="7" y="20"/>
                    <a:pt x="12" y="22"/>
                    <a:pt x="13" y="25"/>
                  </a:cubicBezTo>
                  <a:cubicBezTo>
                    <a:pt x="14" y="27"/>
                    <a:pt x="6" y="26"/>
                    <a:pt x="7" y="29"/>
                  </a:cubicBezTo>
                  <a:cubicBezTo>
                    <a:pt x="7" y="32"/>
                    <a:pt x="4" y="35"/>
                    <a:pt x="2" y="36"/>
                  </a:cubicBezTo>
                  <a:cubicBezTo>
                    <a:pt x="0" y="38"/>
                    <a:pt x="7" y="44"/>
                    <a:pt x="8" y="46"/>
                  </a:cubicBezTo>
                  <a:cubicBezTo>
                    <a:pt x="8" y="49"/>
                    <a:pt x="9" y="51"/>
                    <a:pt x="16" y="57"/>
                  </a:cubicBezTo>
                  <a:cubicBezTo>
                    <a:pt x="22" y="63"/>
                    <a:pt x="19" y="64"/>
                    <a:pt x="27" y="71"/>
                  </a:cubicBezTo>
                  <a:cubicBezTo>
                    <a:pt x="28" y="69"/>
                    <a:pt x="30" y="67"/>
                    <a:pt x="32" y="6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44" name="Freeform 39"/>
            <p:cNvSpPr>
              <a:spLocks noChangeArrowheads="1"/>
            </p:cNvSpPr>
            <p:nvPr/>
          </p:nvSpPr>
          <p:spPr bwMode="auto">
            <a:xfrm>
              <a:off x="3849701" y="2422528"/>
              <a:ext cx="47626" cy="28575"/>
            </a:xfrm>
            <a:custGeom>
              <a:avLst/>
              <a:gdLst>
                <a:gd name="T0" fmla="*/ 24 w 25"/>
                <a:gd name="T1" fmla="*/ 14 h 15"/>
                <a:gd name="T2" fmla="*/ 24 w 25"/>
                <a:gd name="T3" fmla="*/ 0 h 15"/>
                <a:gd name="T4" fmla="*/ 22 w 25"/>
                <a:gd name="T5" fmla="*/ 0 h 15"/>
                <a:gd name="T6" fmla="*/ 6 w 25"/>
                <a:gd name="T7" fmla="*/ 0 h 15"/>
                <a:gd name="T8" fmla="*/ 6 w 25"/>
                <a:gd name="T9" fmla="*/ 1 h 15"/>
                <a:gd name="T10" fmla="*/ 3 w 25"/>
                <a:gd name="T11" fmla="*/ 8 h 15"/>
                <a:gd name="T12" fmla="*/ 3 w 25"/>
                <a:gd name="T13" fmla="*/ 13 h 15"/>
                <a:gd name="T14" fmla="*/ 3 w 25"/>
                <a:gd name="T15" fmla="*/ 15 h 15"/>
                <a:gd name="T16" fmla="*/ 8 w 25"/>
                <a:gd name="T17" fmla="*/ 15 h 15"/>
                <a:gd name="T18" fmla="*/ 24 w 25"/>
                <a:gd name="T19" fmla="*/ 1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5"/>
                <a:gd name="T31" fmla="*/ 0 h 15"/>
                <a:gd name="T32" fmla="*/ 25 w 25"/>
                <a:gd name="T33" fmla="*/ 15 h 1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5" h="15">
                  <a:moveTo>
                    <a:pt x="24" y="14"/>
                  </a:moveTo>
                  <a:cubicBezTo>
                    <a:pt x="24" y="14"/>
                    <a:pt x="25" y="8"/>
                    <a:pt x="2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1"/>
                    <a:pt x="6" y="1"/>
                  </a:cubicBezTo>
                  <a:cubicBezTo>
                    <a:pt x="8" y="3"/>
                    <a:pt x="7" y="7"/>
                    <a:pt x="3" y="8"/>
                  </a:cubicBezTo>
                  <a:cubicBezTo>
                    <a:pt x="0" y="9"/>
                    <a:pt x="0" y="12"/>
                    <a:pt x="3" y="13"/>
                  </a:cubicBezTo>
                  <a:cubicBezTo>
                    <a:pt x="5" y="13"/>
                    <a:pt x="4" y="14"/>
                    <a:pt x="3" y="15"/>
                  </a:cubicBezTo>
                  <a:cubicBezTo>
                    <a:pt x="6" y="15"/>
                    <a:pt x="8" y="15"/>
                    <a:pt x="8" y="15"/>
                  </a:cubicBezTo>
                  <a:cubicBezTo>
                    <a:pt x="11" y="15"/>
                    <a:pt x="24" y="14"/>
                    <a:pt x="24" y="1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45" name="Freeform 40"/>
            <p:cNvSpPr>
              <a:spLocks noChangeArrowheads="1"/>
            </p:cNvSpPr>
            <p:nvPr/>
          </p:nvSpPr>
          <p:spPr bwMode="auto">
            <a:xfrm>
              <a:off x="3887801" y="2389190"/>
              <a:ext cx="153988" cy="188914"/>
            </a:xfrm>
            <a:custGeom>
              <a:avLst/>
              <a:gdLst>
                <a:gd name="T0" fmla="*/ 21 w 80"/>
                <a:gd name="T1" fmla="*/ 94 h 99"/>
                <a:gd name="T2" fmla="*/ 29 w 80"/>
                <a:gd name="T3" fmla="*/ 95 h 99"/>
                <a:gd name="T4" fmla="*/ 38 w 80"/>
                <a:gd name="T5" fmla="*/ 95 h 99"/>
                <a:gd name="T6" fmla="*/ 43 w 80"/>
                <a:gd name="T7" fmla="*/ 95 h 99"/>
                <a:gd name="T8" fmla="*/ 50 w 80"/>
                <a:gd name="T9" fmla="*/ 88 h 99"/>
                <a:gd name="T10" fmla="*/ 54 w 80"/>
                <a:gd name="T11" fmla="*/ 80 h 99"/>
                <a:gd name="T12" fmla="*/ 55 w 80"/>
                <a:gd name="T13" fmla="*/ 61 h 99"/>
                <a:gd name="T14" fmla="*/ 64 w 80"/>
                <a:gd name="T15" fmla="*/ 49 h 99"/>
                <a:gd name="T16" fmla="*/ 73 w 80"/>
                <a:gd name="T17" fmla="*/ 25 h 99"/>
                <a:gd name="T18" fmla="*/ 77 w 80"/>
                <a:gd name="T19" fmla="*/ 13 h 99"/>
                <a:gd name="T20" fmla="*/ 79 w 80"/>
                <a:gd name="T21" fmla="*/ 1 h 99"/>
                <a:gd name="T22" fmla="*/ 79 w 80"/>
                <a:gd name="T23" fmla="*/ 1 h 99"/>
                <a:gd name="T24" fmla="*/ 69 w 80"/>
                <a:gd name="T25" fmla="*/ 0 h 99"/>
                <a:gd name="T26" fmla="*/ 64 w 80"/>
                <a:gd name="T27" fmla="*/ 1 h 99"/>
                <a:gd name="T28" fmla="*/ 58 w 80"/>
                <a:gd name="T29" fmla="*/ 3 h 99"/>
                <a:gd name="T30" fmla="*/ 56 w 80"/>
                <a:gd name="T31" fmla="*/ 11 h 99"/>
                <a:gd name="T32" fmla="*/ 52 w 80"/>
                <a:gd name="T33" fmla="*/ 22 h 99"/>
                <a:gd name="T34" fmla="*/ 36 w 80"/>
                <a:gd name="T35" fmla="*/ 17 h 99"/>
                <a:gd name="T36" fmla="*/ 23 w 80"/>
                <a:gd name="T37" fmla="*/ 17 h 99"/>
                <a:gd name="T38" fmla="*/ 22 w 80"/>
                <a:gd name="T39" fmla="*/ 28 h 99"/>
                <a:gd name="T40" fmla="*/ 33 w 80"/>
                <a:gd name="T41" fmla="*/ 28 h 99"/>
                <a:gd name="T42" fmla="*/ 32 w 80"/>
                <a:gd name="T43" fmla="*/ 37 h 99"/>
                <a:gd name="T44" fmla="*/ 34 w 80"/>
                <a:gd name="T45" fmla="*/ 46 h 99"/>
                <a:gd name="T46" fmla="*/ 37 w 80"/>
                <a:gd name="T47" fmla="*/ 58 h 99"/>
                <a:gd name="T48" fmla="*/ 33 w 80"/>
                <a:gd name="T49" fmla="*/ 72 h 99"/>
                <a:gd name="T50" fmla="*/ 25 w 80"/>
                <a:gd name="T51" fmla="*/ 70 h 99"/>
                <a:gd name="T52" fmla="*/ 18 w 80"/>
                <a:gd name="T53" fmla="*/ 63 h 99"/>
                <a:gd name="T54" fmla="*/ 14 w 80"/>
                <a:gd name="T55" fmla="*/ 69 h 99"/>
                <a:gd name="T56" fmla="*/ 7 w 80"/>
                <a:gd name="T57" fmla="*/ 74 h 99"/>
                <a:gd name="T58" fmla="*/ 5 w 80"/>
                <a:gd name="T59" fmla="*/ 83 h 99"/>
                <a:gd name="T60" fmla="*/ 0 w 80"/>
                <a:gd name="T61" fmla="*/ 87 h 99"/>
                <a:gd name="T62" fmla="*/ 1 w 80"/>
                <a:gd name="T63" fmla="*/ 88 h 99"/>
                <a:gd name="T64" fmla="*/ 11 w 80"/>
                <a:gd name="T65" fmla="*/ 99 h 99"/>
                <a:gd name="T66" fmla="*/ 21 w 80"/>
                <a:gd name="T67" fmla="*/ 94 h 9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80"/>
                <a:gd name="T103" fmla="*/ 0 h 99"/>
                <a:gd name="T104" fmla="*/ 80 w 80"/>
                <a:gd name="T105" fmla="*/ 99 h 9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80" h="99">
                  <a:moveTo>
                    <a:pt x="21" y="94"/>
                  </a:moveTo>
                  <a:cubicBezTo>
                    <a:pt x="23" y="95"/>
                    <a:pt x="25" y="98"/>
                    <a:pt x="29" y="95"/>
                  </a:cubicBezTo>
                  <a:cubicBezTo>
                    <a:pt x="33" y="91"/>
                    <a:pt x="38" y="92"/>
                    <a:pt x="38" y="95"/>
                  </a:cubicBezTo>
                  <a:cubicBezTo>
                    <a:pt x="38" y="99"/>
                    <a:pt x="39" y="98"/>
                    <a:pt x="43" y="95"/>
                  </a:cubicBezTo>
                  <a:cubicBezTo>
                    <a:pt x="46" y="91"/>
                    <a:pt x="50" y="95"/>
                    <a:pt x="50" y="88"/>
                  </a:cubicBezTo>
                  <a:cubicBezTo>
                    <a:pt x="50" y="81"/>
                    <a:pt x="54" y="88"/>
                    <a:pt x="54" y="80"/>
                  </a:cubicBezTo>
                  <a:cubicBezTo>
                    <a:pt x="54" y="72"/>
                    <a:pt x="55" y="65"/>
                    <a:pt x="55" y="61"/>
                  </a:cubicBezTo>
                  <a:cubicBezTo>
                    <a:pt x="55" y="58"/>
                    <a:pt x="64" y="54"/>
                    <a:pt x="64" y="49"/>
                  </a:cubicBezTo>
                  <a:cubicBezTo>
                    <a:pt x="64" y="43"/>
                    <a:pt x="73" y="32"/>
                    <a:pt x="73" y="25"/>
                  </a:cubicBezTo>
                  <a:cubicBezTo>
                    <a:pt x="73" y="18"/>
                    <a:pt x="75" y="16"/>
                    <a:pt x="77" y="13"/>
                  </a:cubicBezTo>
                  <a:cubicBezTo>
                    <a:pt x="78" y="11"/>
                    <a:pt x="80" y="6"/>
                    <a:pt x="79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9" y="8"/>
                    <a:pt x="56" y="11"/>
                  </a:cubicBezTo>
                  <a:cubicBezTo>
                    <a:pt x="53" y="15"/>
                    <a:pt x="52" y="22"/>
                    <a:pt x="52" y="22"/>
                  </a:cubicBezTo>
                  <a:cubicBezTo>
                    <a:pt x="52" y="22"/>
                    <a:pt x="40" y="16"/>
                    <a:pt x="36" y="17"/>
                  </a:cubicBezTo>
                  <a:cubicBezTo>
                    <a:pt x="35" y="17"/>
                    <a:pt x="29" y="17"/>
                    <a:pt x="23" y="17"/>
                  </a:cubicBezTo>
                  <a:cubicBezTo>
                    <a:pt x="23" y="21"/>
                    <a:pt x="22" y="27"/>
                    <a:pt x="22" y="28"/>
                  </a:cubicBezTo>
                  <a:cubicBezTo>
                    <a:pt x="22" y="31"/>
                    <a:pt x="30" y="26"/>
                    <a:pt x="33" y="28"/>
                  </a:cubicBezTo>
                  <a:cubicBezTo>
                    <a:pt x="37" y="31"/>
                    <a:pt x="36" y="35"/>
                    <a:pt x="32" y="37"/>
                  </a:cubicBezTo>
                  <a:cubicBezTo>
                    <a:pt x="28" y="39"/>
                    <a:pt x="30" y="44"/>
                    <a:pt x="34" y="46"/>
                  </a:cubicBezTo>
                  <a:cubicBezTo>
                    <a:pt x="37" y="49"/>
                    <a:pt x="37" y="53"/>
                    <a:pt x="37" y="58"/>
                  </a:cubicBezTo>
                  <a:cubicBezTo>
                    <a:pt x="37" y="64"/>
                    <a:pt x="37" y="71"/>
                    <a:pt x="33" y="72"/>
                  </a:cubicBezTo>
                  <a:cubicBezTo>
                    <a:pt x="30" y="72"/>
                    <a:pt x="28" y="69"/>
                    <a:pt x="25" y="70"/>
                  </a:cubicBezTo>
                  <a:cubicBezTo>
                    <a:pt x="22" y="71"/>
                    <a:pt x="21" y="63"/>
                    <a:pt x="18" y="63"/>
                  </a:cubicBezTo>
                  <a:cubicBezTo>
                    <a:pt x="16" y="63"/>
                    <a:pt x="17" y="69"/>
                    <a:pt x="14" y="69"/>
                  </a:cubicBezTo>
                  <a:cubicBezTo>
                    <a:pt x="10" y="69"/>
                    <a:pt x="5" y="69"/>
                    <a:pt x="7" y="74"/>
                  </a:cubicBezTo>
                  <a:cubicBezTo>
                    <a:pt x="9" y="80"/>
                    <a:pt x="11" y="83"/>
                    <a:pt x="5" y="83"/>
                  </a:cubicBezTo>
                  <a:cubicBezTo>
                    <a:pt x="3" y="83"/>
                    <a:pt x="1" y="85"/>
                    <a:pt x="0" y="87"/>
                  </a:cubicBezTo>
                  <a:cubicBezTo>
                    <a:pt x="0" y="87"/>
                    <a:pt x="1" y="87"/>
                    <a:pt x="1" y="88"/>
                  </a:cubicBezTo>
                  <a:cubicBezTo>
                    <a:pt x="6" y="91"/>
                    <a:pt x="9" y="95"/>
                    <a:pt x="11" y="99"/>
                  </a:cubicBezTo>
                  <a:cubicBezTo>
                    <a:pt x="15" y="96"/>
                    <a:pt x="20" y="93"/>
                    <a:pt x="21" y="9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46" name="Freeform 41"/>
            <p:cNvSpPr>
              <a:spLocks noChangeArrowheads="1"/>
            </p:cNvSpPr>
            <p:nvPr/>
          </p:nvSpPr>
          <p:spPr bwMode="auto">
            <a:xfrm>
              <a:off x="4105289" y="1954214"/>
              <a:ext cx="358776" cy="441326"/>
            </a:xfrm>
            <a:custGeom>
              <a:avLst/>
              <a:gdLst>
                <a:gd name="T0" fmla="*/ 141 w 187"/>
                <a:gd name="T1" fmla="*/ 13 h 231"/>
                <a:gd name="T2" fmla="*/ 128 w 187"/>
                <a:gd name="T3" fmla="*/ 15 h 231"/>
                <a:gd name="T4" fmla="*/ 108 w 187"/>
                <a:gd name="T5" fmla="*/ 13 h 231"/>
                <a:gd name="T6" fmla="*/ 36 w 187"/>
                <a:gd name="T7" fmla="*/ 15 h 231"/>
                <a:gd name="T8" fmla="*/ 25 w 187"/>
                <a:gd name="T9" fmla="*/ 39 h 231"/>
                <a:gd name="T10" fmla="*/ 24 w 187"/>
                <a:gd name="T11" fmla="*/ 88 h 231"/>
                <a:gd name="T12" fmla="*/ 10 w 187"/>
                <a:gd name="T13" fmla="*/ 101 h 231"/>
                <a:gd name="T14" fmla="*/ 4 w 187"/>
                <a:gd name="T15" fmla="*/ 117 h 231"/>
                <a:gd name="T16" fmla="*/ 8 w 187"/>
                <a:gd name="T17" fmla="*/ 132 h 231"/>
                <a:gd name="T18" fmla="*/ 12 w 187"/>
                <a:gd name="T19" fmla="*/ 144 h 231"/>
                <a:gd name="T20" fmla="*/ 21 w 187"/>
                <a:gd name="T21" fmla="*/ 165 h 231"/>
                <a:gd name="T22" fmla="*/ 24 w 187"/>
                <a:gd name="T23" fmla="*/ 170 h 231"/>
                <a:gd name="T24" fmla="*/ 35 w 187"/>
                <a:gd name="T25" fmla="*/ 177 h 231"/>
                <a:gd name="T26" fmla="*/ 47 w 187"/>
                <a:gd name="T27" fmla="*/ 190 h 231"/>
                <a:gd name="T28" fmla="*/ 59 w 187"/>
                <a:gd name="T29" fmla="*/ 204 h 231"/>
                <a:gd name="T30" fmla="*/ 64 w 187"/>
                <a:gd name="T31" fmla="*/ 213 h 231"/>
                <a:gd name="T32" fmla="*/ 76 w 187"/>
                <a:gd name="T33" fmla="*/ 219 h 231"/>
                <a:gd name="T34" fmla="*/ 88 w 187"/>
                <a:gd name="T35" fmla="*/ 218 h 231"/>
                <a:gd name="T36" fmla="*/ 109 w 187"/>
                <a:gd name="T37" fmla="*/ 227 h 231"/>
                <a:gd name="T38" fmla="*/ 124 w 187"/>
                <a:gd name="T39" fmla="*/ 226 h 231"/>
                <a:gd name="T40" fmla="*/ 135 w 187"/>
                <a:gd name="T41" fmla="*/ 222 h 231"/>
                <a:gd name="T42" fmla="*/ 146 w 187"/>
                <a:gd name="T43" fmla="*/ 214 h 231"/>
                <a:gd name="T44" fmla="*/ 155 w 187"/>
                <a:gd name="T45" fmla="*/ 217 h 231"/>
                <a:gd name="T46" fmla="*/ 145 w 187"/>
                <a:gd name="T47" fmla="*/ 198 h 231"/>
                <a:gd name="T48" fmla="*/ 125 w 187"/>
                <a:gd name="T49" fmla="*/ 180 h 231"/>
                <a:gd name="T50" fmla="*/ 136 w 187"/>
                <a:gd name="T51" fmla="*/ 172 h 231"/>
                <a:gd name="T52" fmla="*/ 141 w 187"/>
                <a:gd name="T53" fmla="*/ 149 h 231"/>
                <a:gd name="T54" fmla="*/ 149 w 187"/>
                <a:gd name="T55" fmla="*/ 133 h 231"/>
                <a:gd name="T56" fmla="*/ 161 w 187"/>
                <a:gd name="T57" fmla="*/ 119 h 231"/>
                <a:gd name="T58" fmla="*/ 166 w 187"/>
                <a:gd name="T59" fmla="*/ 90 h 231"/>
                <a:gd name="T60" fmla="*/ 176 w 187"/>
                <a:gd name="T61" fmla="*/ 73 h 231"/>
                <a:gd name="T62" fmla="*/ 180 w 187"/>
                <a:gd name="T63" fmla="*/ 57 h 231"/>
                <a:gd name="T64" fmla="*/ 171 w 187"/>
                <a:gd name="T65" fmla="*/ 20 h 231"/>
                <a:gd name="T66" fmla="*/ 155 w 187"/>
                <a:gd name="T67" fmla="*/ 0 h 231"/>
                <a:gd name="T68" fmla="*/ 148 w 187"/>
                <a:gd name="T69" fmla="*/ 5 h 23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7"/>
                <a:gd name="T106" fmla="*/ 0 h 231"/>
                <a:gd name="T107" fmla="*/ 187 w 187"/>
                <a:gd name="T108" fmla="*/ 231 h 23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7" h="231">
                  <a:moveTo>
                    <a:pt x="148" y="5"/>
                  </a:moveTo>
                  <a:cubicBezTo>
                    <a:pt x="145" y="5"/>
                    <a:pt x="146" y="13"/>
                    <a:pt x="141" y="13"/>
                  </a:cubicBezTo>
                  <a:cubicBezTo>
                    <a:pt x="136" y="13"/>
                    <a:pt x="138" y="18"/>
                    <a:pt x="134" y="18"/>
                  </a:cubicBezTo>
                  <a:cubicBezTo>
                    <a:pt x="131" y="18"/>
                    <a:pt x="128" y="15"/>
                    <a:pt x="128" y="15"/>
                  </a:cubicBezTo>
                  <a:cubicBezTo>
                    <a:pt x="114" y="15"/>
                    <a:pt x="114" y="15"/>
                    <a:pt x="114" y="15"/>
                  </a:cubicBezTo>
                  <a:cubicBezTo>
                    <a:pt x="114" y="15"/>
                    <a:pt x="110" y="11"/>
                    <a:pt x="108" y="13"/>
                  </a:cubicBezTo>
                  <a:cubicBezTo>
                    <a:pt x="106" y="14"/>
                    <a:pt x="104" y="15"/>
                    <a:pt x="104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29"/>
                    <a:pt x="36" y="39"/>
                    <a:pt x="36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25" y="76"/>
                    <a:pt x="26" y="87"/>
                    <a:pt x="24" y="88"/>
                  </a:cubicBezTo>
                  <a:cubicBezTo>
                    <a:pt x="22" y="88"/>
                    <a:pt x="14" y="90"/>
                    <a:pt x="14" y="94"/>
                  </a:cubicBezTo>
                  <a:cubicBezTo>
                    <a:pt x="14" y="97"/>
                    <a:pt x="13" y="100"/>
                    <a:pt x="10" y="101"/>
                  </a:cubicBezTo>
                  <a:cubicBezTo>
                    <a:pt x="6" y="101"/>
                    <a:pt x="10" y="109"/>
                    <a:pt x="5" y="109"/>
                  </a:cubicBezTo>
                  <a:cubicBezTo>
                    <a:pt x="0" y="109"/>
                    <a:pt x="7" y="115"/>
                    <a:pt x="4" y="117"/>
                  </a:cubicBezTo>
                  <a:cubicBezTo>
                    <a:pt x="2" y="120"/>
                    <a:pt x="2" y="124"/>
                    <a:pt x="6" y="124"/>
                  </a:cubicBezTo>
                  <a:cubicBezTo>
                    <a:pt x="9" y="124"/>
                    <a:pt x="8" y="128"/>
                    <a:pt x="8" y="132"/>
                  </a:cubicBezTo>
                  <a:cubicBezTo>
                    <a:pt x="8" y="136"/>
                    <a:pt x="13" y="139"/>
                    <a:pt x="13" y="139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4"/>
                    <a:pt x="20" y="153"/>
                    <a:pt x="20" y="155"/>
                  </a:cubicBezTo>
                  <a:cubicBezTo>
                    <a:pt x="21" y="157"/>
                    <a:pt x="25" y="163"/>
                    <a:pt x="21" y="165"/>
                  </a:cubicBezTo>
                  <a:cubicBezTo>
                    <a:pt x="17" y="167"/>
                    <a:pt x="20" y="169"/>
                    <a:pt x="20" y="169"/>
                  </a:cubicBezTo>
                  <a:cubicBezTo>
                    <a:pt x="24" y="170"/>
                    <a:pt x="24" y="170"/>
                    <a:pt x="24" y="170"/>
                  </a:cubicBezTo>
                  <a:cubicBezTo>
                    <a:pt x="26" y="173"/>
                    <a:pt x="26" y="173"/>
                    <a:pt x="26" y="173"/>
                  </a:cubicBezTo>
                  <a:cubicBezTo>
                    <a:pt x="26" y="173"/>
                    <a:pt x="31" y="173"/>
                    <a:pt x="35" y="177"/>
                  </a:cubicBezTo>
                  <a:cubicBezTo>
                    <a:pt x="38" y="181"/>
                    <a:pt x="40" y="182"/>
                    <a:pt x="40" y="184"/>
                  </a:cubicBezTo>
                  <a:cubicBezTo>
                    <a:pt x="40" y="186"/>
                    <a:pt x="43" y="187"/>
                    <a:pt x="47" y="190"/>
                  </a:cubicBezTo>
                  <a:cubicBezTo>
                    <a:pt x="51" y="194"/>
                    <a:pt x="51" y="196"/>
                    <a:pt x="51" y="198"/>
                  </a:cubicBezTo>
                  <a:cubicBezTo>
                    <a:pt x="51" y="200"/>
                    <a:pt x="59" y="204"/>
                    <a:pt x="59" y="204"/>
                  </a:cubicBezTo>
                  <a:cubicBezTo>
                    <a:pt x="61" y="210"/>
                    <a:pt x="61" y="210"/>
                    <a:pt x="61" y="210"/>
                  </a:cubicBezTo>
                  <a:cubicBezTo>
                    <a:pt x="62" y="211"/>
                    <a:pt x="63" y="212"/>
                    <a:pt x="64" y="213"/>
                  </a:cubicBezTo>
                  <a:cubicBezTo>
                    <a:pt x="65" y="217"/>
                    <a:pt x="69" y="219"/>
                    <a:pt x="69" y="219"/>
                  </a:cubicBezTo>
                  <a:cubicBezTo>
                    <a:pt x="69" y="219"/>
                    <a:pt x="73" y="221"/>
                    <a:pt x="76" y="219"/>
                  </a:cubicBezTo>
                  <a:cubicBezTo>
                    <a:pt x="79" y="216"/>
                    <a:pt x="82" y="219"/>
                    <a:pt x="82" y="219"/>
                  </a:cubicBezTo>
                  <a:cubicBezTo>
                    <a:pt x="82" y="219"/>
                    <a:pt x="86" y="217"/>
                    <a:pt x="88" y="218"/>
                  </a:cubicBezTo>
                  <a:cubicBezTo>
                    <a:pt x="89" y="219"/>
                    <a:pt x="95" y="224"/>
                    <a:pt x="101" y="229"/>
                  </a:cubicBezTo>
                  <a:cubicBezTo>
                    <a:pt x="102" y="229"/>
                    <a:pt x="107" y="227"/>
                    <a:pt x="109" y="227"/>
                  </a:cubicBezTo>
                  <a:cubicBezTo>
                    <a:pt x="112" y="226"/>
                    <a:pt x="115" y="231"/>
                    <a:pt x="116" y="229"/>
                  </a:cubicBezTo>
                  <a:cubicBezTo>
                    <a:pt x="117" y="228"/>
                    <a:pt x="122" y="225"/>
                    <a:pt x="124" y="226"/>
                  </a:cubicBezTo>
                  <a:cubicBezTo>
                    <a:pt x="126" y="227"/>
                    <a:pt x="131" y="228"/>
                    <a:pt x="131" y="226"/>
                  </a:cubicBezTo>
                  <a:cubicBezTo>
                    <a:pt x="132" y="225"/>
                    <a:pt x="134" y="223"/>
                    <a:pt x="135" y="222"/>
                  </a:cubicBezTo>
                  <a:cubicBezTo>
                    <a:pt x="136" y="222"/>
                    <a:pt x="136" y="221"/>
                    <a:pt x="137" y="220"/>
                  </a:cubicBezTo>
                  <a:cubicBezTo>
                    <a:pt x="137" y="218"/>
                    <a:pt x="143" y="215"/>
                    <a:pt x="146" y="214"/>
                  </a:cubicBezTo>
                  <a:cubicBezTo>
                    <a:pt x="148" y="214"/>
                    <a:pt x="151" y="214"/>
                    <a:pt x="152" y="215"/>
                  </a:cubicBezTo>
                  <a:cubicBezTo>
                    <a:pt x="153" y="216"/>
                    <a:pt x="154" y="216"/>
                    <a:pt x="155" y="217"/>
                  </a:cubicBezTo>
                  <a:cubicBezTo>
                    <a:pt x="156" y="210"/>
                    <a:pt x="157" y="207"/>
                    <a:pt x="155" y="207"/>
                  </a:cubicBezTo>
                  <a:cubicBezTo>
                    <a:pt x="153" y="207"/>
                    <a:pt x="147" y="204"/>
                    <a:pt x="145" y="198"/>
                  </a:cubicBezTo>
                  <a:cubicBezTo>
                    <a:pt x="143" y="193"/>
                    <a:pt x="137" y="189"/>
                    <a:pt x="135" y="186"/>
                  </a:cubicBezTo>
                  <a:cubicBezTo>
                    <a:pt x="134" y="182"/>
                    <a:pt x="126" y="183"/>
                    <a:pt x="125" y="180"/>
                  </a:cubicBezTo>
                  <a:cubicBezTo>
                    <a:pt x="123" y="178"/>
                    <a:pt x="127" y="178"/>
                    <a:pt x="127" y="174"/>
                  </a:cubicBezTo>
                  <a:cubicBezTo>
                    <a:pt x="127" y="171"/>
                    <a:pt x="135" y="173"/>
                    <a:pt x="136" y="172"/>
                  </a:cubicBezTo>
                  <a:cubicBezTo>
                    <a:pt x="137" y="171"/>
                    <a:pt x="137" y="164"/>
                    <a:pt x="137" y="159"/>
                  </a:cubicBezTo>
                  <a:cubicBezTo>
                    <a:pt x="137" y="155"/>
                    <a:pt x="143" y="151"/>
                    <a:pt x="141" y="149"/>
                  </a:cubicBezTo>
                  <a:cubicBezTo>
                    <a:pt x="139" y="147"/>
                    <a:pt x="143" y="146"/>
                    <a:pt x="146" y="144"/>
                  </a:cubicBezTo>
                  <a:cubicBezTo>
                    <a:pt x="148" y="142"/>
                    <a:pt x="146" y="136"/>
                    <a:pt x="149" y="133"/>
                  </a:cubicBezTo>
                  <a:cubicBezTo>
                    <a:pt x="152" y="130"/>
                    <a:pt x="154" y="125"/>
                    <a:pt x="156" y="125"/>
                  </a:cubicBezTo>
                  <a:cubicBezTo>
                    <a:pt x="158" y="125"/>
                    <a:pt x="161" y="122"/>
                    <a:pt x="161" y="119"/>
                  </a:cubicBezTo>
                  <a:cubicBezTo>
                    <a:pt x="161" y="116"/>
                    <a:pt x="166" y="111"/>
                    <a:pt x="165" y="106"/>
                  </a:cubicBezTo>
                  <a:cubicBezTo>
                    <a:pt x="164" y="101"/>
                    <a:pt x="162" y="95"/>
                    <a:pt x="166" y="90"/>
                  </a:cubicBezTo>
                  <a:cubicBezTo>
                    <a:pt x="169" y="86"/>
                    <a:pt x="171" y="83"/>
                    <a:pt x="170" y="79"/>
                  </a:cubicBezTo>
                  <a:cubicBezTo>
                    <a:pt x="169" y="76"/>
                    <a:pt x="174" y="75"/>
                    <a:pt x="176" y="73"/>
                  </a:cubicBezTo>
                  <a:cubicBezTo>
                    <a:pt x="178" y="72"/>
                    <a:pt x="183" y="69"/>
                    <a:pt x="187" y="63"/>
                  </a:cubicBezTo>
                  <a:cubicBezTo>
                    <a:pt x="184" y="60"/>
                    <a:pt x="182" y="57"/>
                    <a:pt x="180" y="57"/>
                  </a:cubicBezTo>
                  <a:cubicBezTo>
                    <a:pt x="176" y="55"/>
                    <a:pt x="173" y="48"/>
                    <a:pt x="173" y="39"/>
                  </a:cubicBezTo>
                  <a:cubicBezTo>
                    <a:pt x="173" y="30"/>
                    <a:pt x="171" y="23"/>
                    <a:pt x="171" y="20"/>
                  </a:cubicBezTo>
                  <a:cubicBezTo>
                    <a:pt x="171" y="17"/>
                    <a:pt x="166" y="11"/>
                    <a:pt x="161" y="9"/>
                  </a:cubicBezTo>
                  <a:cubicBezTo>
                    <a:pt x="157" y="7"/>
                    <a:pt x="155" y="4"/>
                    <a:pt x="155" y="0"/>
                  </a:cubicBezTo>
                  <a:cubicBezTo>
                    <a:pt x="155" y="0"/>
                    <a:pt x="154" y="0"/>
                    <a:pt x="154" y="1"/>
                  </a:cubicBezTo>
                  <a:cubicBezTo>
                    <a:pt x="151" y="5"/>
                    <a:pt x="152" y="5"/>
                    <a:pt x="148" y="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47" name="Freeform 42"/>
            <p:cNvSpPr>
              <a:spLocks noChangeArrowheads="1"/>
            </p:cNvSpPr>
            <p:nvPr/>
          </p:nvSpPr>
          <p:spPr bwMode="auto">
            <a:xfrm>
              <a:off x="4530740" y="2192339"/>
              <a:ext cx="41275" cy="41275"/>
            </a:xfrm>
            <a:custGeom>
              <a:avLst/>
              <a:gdLst>
                <a:gd name="T0" fmla="*/ 8 w 22"/>
                <a:gd name="T1" fmla="*/ 3 h 21"/>
                <a:gd name="T2" fmla="*/ 3 w 22"/>
                <a:gd name="T3" fmla="*/ 10 h 21"/>
                <a:gd name="T4" fmla="*/ 2 w 22"/>
                <a:gd name="T5" fmla="*/ 20 h 21"/>
                <a:gd name="T6" fmla="*/ 9 w 22"/>
                <a:gd name="T7" fmla="*/ 19 h 21"/>
                <a:gd name="T8" fmla="*/ 14 w 22"/>
                <a:gd name="T9" fmla="*/ 21 h 21"/>
                <a:gd name="T10" fmla="*/ 19 w 22"/>
                <a:gd name="T11" fmla="*/ 16 h 21"/>
                <a:gd name="T12" fmla="*/ 13 w 22"/>
                <a:gd name="T13" fmla="*/ 13 h 21"/>
                <a:gd name="T14" fmla="*/ 19 w 22"/>
                <a:gd name="T15" fmla="*/ 8 h 21"/>
                <a:gd name="T16" fmla="*/ 18 w 22"/>
                <a:gd name="T17" fmla="*/ 1 h 21"/>
                <a:gd name="T18" fmla="*/ 17 w 22"/>
                <a:gd name="T19" fmla="*/ 0 h 21"/>
                <a:gd name="T20" fmla="*/ 14 w 22"/>
                <a:gd name="T21" fmla="*/ 2 h 21"/>
                <a:gd name="T22" fmla="*/ 8 w 22"/>
                <a:gd name="T23" fmla="*/ 3 h 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2"/>
                <a:gd name="T37" fmla="*/ 0 h 21"/>
                <a:gd name="T38" fmla="*/ 22 w 22"/>
                <a:gd name="T39" fmla="*/ 21 h 2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2" h="21">
                  <a:moveTo>
                    <a:pt x="8" y="3"/>
                  </a:moveTo>
                  <a:cubicBezTo>
                    <a:pt x="8" y="4"/>
                    <a:pt x="5" y="8"/>
                    <a:pt x="3" y="10"/>
                  </a:cubicBezTo>
                  <a:cubicBezTo>
                    <a:pt x="0" y="13"/>
                    <a:pt x="2" y="18"/>
                    <a:pt x="2" y="20"/>
                  </a:cubicBezTo>
                  <a:cubicBezTo>
                    <a:pt x="3" y="21"/>
                    <a:pt x="7" y="21"/>
                    <a:pt x="9" y="19"/>
                  </a:cubicBezTo>
                  <a:cubicBezTo>
                    <a:pt x="10" y="18"/>
                    <a:pt x="12" y="19"/>
                    <a:pt x="14" y="21"/>
                  </a:cubicBezTo>
                  <a:cubicBezTo>
                    <a:pt x="15" y="19"/>
                    <a:pt x="17" y="17"/>
                    <a:pt x="19" y="16"/>
                  </a:cubicBezTo>
                  <a:cubicBezTo>
                    <a:pt x="16" y="14"/>
                    <a:pt x="13" y="14"/>
                    <a:pt x="13" y="13"/>
                  </a:cubicBezTo>
                  <a:cubicBezTo>
                    <a:pt x="12" y="12"/>
                    <a:pt x="16" y="9"/>
                    <a:pt x="19" y="8"/>
                  </a:cubicBezTo>
                  <a:cubicBezTo>
                    <a:pt x="22" y="7"/>
                    <a:pt x="21" y="4"/>
                    <a:pt x="18" y="1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5" y="1"/>
                    <a:pt x="14" y="2"/>
                    <a:pt x="14" y="2"/>
                  </a:cubicBezTo>
                  <a:cubicBezTo>
                    <a:pt x="13" y="3"/>
                    <a:pt x="11" y="3"/>
                    <a:pt x="8" y="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48" name="Freeform 43"/>
            <p:cNvSpPr>
              <a:spLocks noChangeArrowheads="1"/>
            </p:cNvSpPr>
            <p:nvPr/>
          </p:nvSpPr>
          <p:spPr bwMode="auto">
            <a:xfrm>
              <a:off x="4416440" y="2074864"/>
              <a:ext cx="146050" cy="123825"/>
            </a:xfrm>
            <a:custGeom>
              <a:avLst/>
              <a:gdLst>
                <a:gd name="T0" fmla="*/ 14 w 77"/>
                <a:gd name="T1" fmla="*/ 10 h 65"/>
                <a:gd name="T2" fmla="*/ 8 w 77"/>
                <a:gd name="T3" fmla="*/ 16 h 65"/>
                <a:gd name="T4" fmla="*/ 4 w 77"/>
                <a:gd name="T5" fmla="*/ 27 h 65"/>
                <a:gd name="T6" fmla="*/ 3 w 77"/>
                <a:gd name="T7" fmla="*/ 43 h 65"/>
                <a:gd name="T8" fmla="*/ 13 w 77"/>
                <a:gd name="T9" fmla="*/ 43 h 65"/>
                <a:gd name="T10" fmla="*/ 16 w 77"/>
                <a:gd name="T11" fmla="*/ 40 h 65"/>
                <a:gd name="T12" fmla="*/ 21 w 77"/>
                <a:gd name="T13" fmla="*/ 38 h 65"/>
                <a:gd name="T14" fmla="*/ 28 w 77"/>
                <a:gd name="T15" fmla="*/ 41 h 65"/>
                <a:gd name="T16" fmla="*/ 33 w 77"/>
                <a:gd name="T17" fmla="*/ 41 h 65"/>
                <a:gd name="T18" fmla="*/ 45 w 77"/>
                <a:gd name="T19" fmla="*/ 41 h 65"/>
                <a:gd name="T20" fmla="*/ 68 w 77"/>
                <a:gd name="T21" fmla="*/ 64 h 65"/>
                <a:gd name="T22" fmla="*/ 68 w 77"/>
                <a:gd name="T23" fmla="*/ 65 h 65"/>
                <a:gd name="T24" fmla="*/ 74 w 77"/>
                <a:gd name="T25" fmla="*/ 64 h 65"/>
                <a:gd name="T26" fmla="*/ 77 w 77"/>
                <a:gd name="T27" fmla="*/ 62 h 65"/>
                <a:gd name="T28" fmla="*/ 65 w 77"/>
                <a:gd name="T29" fmla="*/ 49 h 65"/>
                <a:gd name="T30" fmla="*/ 47 w 77"/>
                <a:gd name="T31" fmla="*/ 36 h 65"/>
                <a:gd name="T32" fmla="*/ 40 w 77"/>
                <a:gd name="T33" fmla="*/ 29 h 65"/>
                <a:gd name="T34" fmla="*/ 31 w 77"/>
                <a:gd name="T35" fmla="*/ 13 h 65"/>
                <a:gd name="T36" fmla="*/ 25 w 77"/>
                <a:gd name="T37" fmla="*/ 0 h 65"/>
                <a:gd name="T38" fmla="*/ 14 w 77"/>
                <a:gd name="T39" fmla="*/ 10 h 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7"/>
                <a:gd name="T61" fmla="*/ 0 h 65"/>
                <a:gd name="T62" fmla="*/ 77 w 77"/>
                <a:gd name="T63" fmla="*/ 65 h 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7" h="65">
                  <a:moveTo>
                    <a:pt x="14" y="10"/>
                  </a:moveTo>
                  <a:cubicBezTo>
                    <a:pt x="12" y="12"/>
                    <a:pt x="7" y="13"/>
                    <a:pt x="8" y="16"/>
                  </a:cubicBezTo>
                  <a:cubicBezTo>
                    <a:pt x="9" y="20"/>
                    <a:pt x="7" y="23"/>
                    <a:pt x="4" y="27"/>
                  </a:cubicBezTo>
                  <a:cubicBezTo>
                    <a:pt x="0" y="32"/>
                    <a:pt x="2" y="38"/>
                    <a:pt x="3" y="43"/>
                  </a:cubicBezTo>
                  <a:cubicBezTo>
                    <a:pt x="7" y="42"/>
                    <a:pt x="12" y="42"/>
                    <a:pt x="13" y="43"/>
                  </a:cubicBezTo>
                  <a:cubicBezTo>
                    <a:pt x="14" y="45"/>
                    <a:pt x="15" y="43"/>
                    <a:pt x="16" y="40"/>
                  </a:cubicBezTo>
                  <a:cubicBezTo>
                    <a:pt x="17" y="36"/>
                    <a:pt x="19" y="36"/>
                    <a:pt x="21" y="38"/>
                  </a:cubicBezTo>
                  <a:cubicBezTo>
                    <a:pt x="23" y="40"/>
                    <a:pt x="25" y="43"/>
                    <a:pt x="28" y="41"/>
                  </a:cubicBezTo>
                  <a:cubicBezTo>
                    <a:pt x="32" y="39"/>
                    <a:pt x="32" y="40"/>
                    <a:pt x="33" y="41"/>
                  </a:cubicBezTo>
                  <a:cubicBezTo>
                    <a:pt x="35" y="42"/>
                    <a:pt x="42" y="41"/>
                    <a:pt x="45" y="41"/>
                  </a:cubicBezTo>
                  <a:cubicBezTo>
                    <a:pt x="47" y="41"/>
                    <a:pt x="68" y="64"/>
                    <a:pt x="68" y="64"/>
                  </a:cubicBezTo>
                  <a:cubicBezTo>
                    <a:pt x="68" y="64"/>
                    <a:pt x="68" y="64"/>
                    <a:pt x="68" y="65"/>
                  </a:cubicBezTo>
                  <a:cubicBezTo>
                    <a:pt x="71" y="65"/>
                    <a:pt x="73" y="65"/>
                    <a:pt x="74" y="64"/>
                  </a:cubicBezTo>
                  <a:cubicBezTo>
                    <a:pt x="74" y="64"/>
                    <a:pt x="75" y="63"/>
                    <a:pt x="77" y="62"/>
                  </a:cubicBezTo>
                  <a:cubicBezTo>
                    <a:pt x="74" y="59"/>
                    <a:pt x="70" y="55"/>
                    <a:pt x="65" y="49"/>
                  </a:cubicBezTo>
                  <a:cubicBezTo>
                    <a:pt x="58" y="41"/>
                    <a:pt x="51" y="36"/>
                    <a:pt x="47" y="36"/>
                  </a:cubicBezTo>
                  <a:cubicBezTo>
                    <a:pt x="43" y="36"/>
                    <a:pt x="42" y="29"/>
                    <a:pt x="40" y="29"/>
                  </a:cubicBezTo>
                  <a:cubicBezTo>
                    <a:pt x="37" y="29"/>
                    <a:pt x="32" y="19"/>
                    <a:pt x="31" y="13"/>
                  </a:cubicBezTo>
                  <a:cubicBezTo>
                    <a:pt x="31" y="9"/>
                    <a:pt x="28" y="4"/>
                    <a:pt x="25" y="0"/>
                  </a:cubicBezTo>
                  <a:cubicBezTo>
                    <a:pt x="21" y="6"/>
                    <a:pt x="16" y="9"/>
                    <a:pt x="14" y="1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49" name="Freeform 44"/>
            <p:cNvSpPr>
              <a:spLocks noChangeArrowheads="1"/>
            </p:cNvSpPr>
            <p:nvPr/>
          </p:nvSpPr>
          <p:spPr bwMode="auto">
            <a:xfrm>
              <a:off x="4341827" y="2143128"/>
              <a:ext cx="323851" cy="252413"/>
            </a:xfrm>
            <a:custGeom>
              <a:avLst/>
              <a:gdLst>
                <a:gd name="T0" fmla="*/ 12 w 170"/>
                <a:gd name="T1" fmla="*/ 87 h 132"/>
                <a:gd name="T2" fmla="*/ 22 w 170"/>
                <a:gd name="T3" fmla="*/ 99 h 132"/>
                <a:gd name="T4" fmla="*/ 32 w 170"/>
                <a:gd name="T5" fmla="*/ 108 h 132"/>
                <a:gd name="T6" fmla="*/ 32 w 170"/>
                <a:gd name="T7" fmla="*/ 118 h 132"/>
                <a:gd name="T8" fmla="*/ 36 w 170"/>
                <a:gd name="T9" fmla="*/ 119 h 132"/>
                <a:gd name="T10" fmla="*/ 47 w 170"/>
                <a:gd name="T11" fmla="*/ 122 h 132"/>
                <a:gd name="T12" fmla="*/ 60 w 170"/>
                <a:gd name="T13" fmla="*/ 129 h 132"/>
                <a:gd name="T14" fmla="*/ 73 w 170"/>
                <a:gd name="T15" fmla="*/ 131 h 132"/>
                <a:gd name="T16" fmla="*/ 81 w 170"/>
                <a:gd name="T17" fmla="*/ 125 h 132"/>
                <a:gd name="T18" fmla="*/ 91 w 170"/>
                <a:gd name="T19" fmla="*/ 123 h 132"/>
                <a:gd name="T20" fmla="*/ 96 w 170"/>
                <a:gd name="T21" fmla="*/ 126 h 132"/>
                <a:gd name="T22" fmla="*/ 102 w 170"/>
                <a:gd name="T23" fmla="*/ 124 h 132"/>
                <a:gd name="T24" fmla="*/ 111 w 170"/>
                <a:gd name="T25" fmla="*/ 123 h 132"/>
                <a:gd name="T26" fmla="*/ 126 w 170"/>
                <a:gd name="T27" fmla="*/ 115 h 132"/>
                <a:gd name="T28" fmla="*/ 138 w 170"/>
                <a:gd name="T29" fmla="*/ 113 h 132"/>
                <a:gd name="T30" fmla="*/ 168 w 170"/>
                <a:gd name="T31" fmla="*/ 83 h 132"/>
                <a:gd name="T32" fmla="*/ 164 w 170"/>
                <a:gd name="T33" fmla="*/ 80 h 132"/>
                <a:gd name="T34" fmla="*/ 149 w 170"/>
                <a:gd name="T35" fmla="*/ 77 h 132"/>
                <a:gd name="T36" fmla="*/ 126 w 170"/>
                <a:gd name="T37" fmla="*/ 69 h 132"/>
                <a:gd name="T38" fmla="*/ 118 w 170"/>
                <a:gd name="T39" fmla="*/ 62 h 132"/>
                <a:gd name="T40" fmla="*/ 111 w 170"/>
                <a:gd name="T41" fmla="*/ 52 h 132"/>
                <a:gd name="T42" fmla="*/ 113 w 170"/>
                <a:gd name="T43" fmla="*/ 47 h 132"/>
                <a:gd name="T44" fmla="*/ 108 w 170"/>
                <a:gd name="T45" fmla="*/ 45 h 132"/>
                <a:gd name="T46" fmla="*/ 101 w 170"/>
                <a:gd name="T47" fmla="*/ 46 h 132"/>
                <a:gd name="T48" fmla="*/ 102 w 170"/>
                <a:gd name="T49" fmla="*/ 36 h 132"/>
                <a:gd name="T50" fmla="*/ 107 w 170"/>
                <a:gd name="T51" fmla="*/ 28 h 132"/>
                <a:gd name="T52" fmla="*/ 84 w 170"/>
                <a:gd name="T53" fmla="*/ 5 h 132"/>
                <a:gd name="T54" fmla="*/ 72 w 170"/>
                <a:gd name="T55" fmla="*/ 5 h 132"/>
                <a:gd name="T56" fmla="*/ 67 w 170"/>
                <a:gd name="T57" fmla="*/ 5 h 132"/>
                <a:gd name="T58" fmla="*/ 60 w 170"/>
                <a:gd name="T59" fmla="*/ 2 h 132"/>
                <a:gd name="T60" fmla="*/ 55 w 170"/>
                <a:gd name="T61" fmla="*/ 4 h 132"/>
                <a:gd name="T62" fmla="*/ 52 w 170"/>
                <a:gd name="T63" fmla="*/ 7 h 132"/>
                <a:gd name="T64" fmla="*/ 42 w 170"/>
                <a:gd name="T65" fmla="*/ 7 h 132"/>
                <a:gd name="T66" fmla="*/ 42 w 170"/>
                <a:gd name="T67" fmla="*/ 7 h 132"/>
                <a:gd name="T68" fmla="*/ 38 w 170"/>
                <a:gd name="T69" fmla="*/ 20 h 132"/>
                <a:gd name="T70" fmla="*/ 33 w 170"/>
                <a:gd name="T71" fmla="*/ 26 h 132"/>
                <a:gd name="T72" fmla="*/ 26 w 170"/>
                <a:gd name="T73" fmla="*/ 34 h 132"/>
                <a:gd name="T74" fmla="*/ 23 w 170"/>
                <a:gd name="T75" fmla="*/ 45 h 132"/>
                <a:gd name="T76" fmla="*/ 18 w 170"/>
                <a:gd name="T77" fmla="*/ 50 h 132"/>
                <a:gd name="T78" fmla="*/ 14 w 170"/>
                <a:gd name="T79" fmla="*/ 60 h 132"/>
                <a:gd name="T80" fmla="*/ 13 w 170"/>
                <a:gd name="T81" fmla="*/ 73 h 132"/>
                <a:gd name="T82" fmla="*/ 4 w 170"/>
                <a:gd name="T83" fmla="*/ 75 h 132"/>
                <a:gd name="T84" fmla="*/ 2 w 170"/>
                <a:gd name="T85" fmla="*/ 81 h 132"/>
                <a:gd name="T86" fmla="*/ 12 w 170"/>
                <a:gd name="T87" fmla="*/ 87 h 13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70"/>
                <a:gd name="T133" fmla="*/ 0 h 132"/>
                <a:gd name="T134" fmla="*/ 170 w 170"/>
                <a:gd name="T135" fmla="*/ 132 h 13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70" h="132">
                  <a:moveTo>
                    <a:pt x="12" y="87"/>
                  </a:moveTo>
                  <a:cubicBezTo>
                    <a:pt x="14" y="90"/>
                    <a:pt x="20" y="94"/>
                    <a:pt x="22" y="99"/>
                  </a:cubicBezTo>
                  <a:cubicBezTo>
                    <a:pt x="24" y="105"/>
                    <a:pt x="30" y="108"/>
                    <a:pt x="32" y="108"/>
                  </a:cubicBezTo>
                  <a:cubicBezTo>
                    <a:pt x="34" y="108"/>
                    <a:pt x="33" y="111"/>
                    <a:pt x="32" y="118"/>
                  </a:cubicBezTo>
                  <a:cubicBezTo>
                    <a:pt x="33" y="118"/>
                    <a:pt x="35" y="119"/>
                    <a:pt x="36" y="119"/>
                  </a:cubicBezTo>
                  <a:cubicBezTo>
                    <a:pt x="38" y="120"/>
                    <a:pt x="45" y="119"/>
                    <a:pt x="47" y="122"/>
                  </a:cubicBezTo>
                  <a:cubicBezTo>
                    <a:pt x="50" y="124"/>
                    <a:pt x="58" y="129"/>
                    <a:pt x="60" y="129"/>
                  </a:cubicBezTo>
                  <a:cubicBezTo>
                    <a:pt x="63" y="129"/>
                    <a:pt x="72" y="130"/>
                    <a:pt x="73" y="131"/>
                  </a:cubicBezTo>
                  <a:cubicBezTo>
                    <a:pt x="75" y="132"/>
                    <a:pt x="77" y="128"/>
                    <a:pt x="81" y="125"/>
                  </a:cubicBezTo>
                  <a:cubicBezTo>
                    <a:pt x="85" y="123"/>
                    <a:pt x="90" y="122"/>
                    <a:pt x="91" y="123"/>
                  </a:cubicBezTo>
                  <a:cubicBezTo>
                    <a:pt x="91" y="125"/>
                    <a:pt x="94" y="127"/>
                    <a:pt x="96" y="126"/>
                  </a:cubicBezTo>
                  <a:cubicBezTo>
                    <a:pt x="97" y="125"/>
                    <a:pt x="99" y="125"/>
                    <a:pt x="102" y="124"/>
                  </a:cubicBezTo>
                  <a:cubicBezTo>
                    <a:pt x="105" y="123"/>
                    <a:pt x="110" y="122"/>
                    <a:pt x="111" y="123"/>
                  </a:cubicBezTo>
                  <a:cubicBezTo>
                    <a:pt x="113" y="123"/>
                    <a:pt x="118" y="115"/>
                    <a:pt x="126" y="115"/>
                  </a:cubicBezTo>
                  <a:cubicBezTo>
                    <a:pt x="133" y="115"/>
                    <a:pt x="135" y="116"/>
                    <a:pt x="138" y="113"/>
                  </a:cubicBezTo>
                  <a:cubicBezTo>
                    <a:pt x="141" y="109"/>
                    <a:pt x="166" y="84"/>
                    <a:pt x="168" y="83"/>
                  </a:cubicBezTo>
                  <a:cubicBezTo>
                    <a:pt x="170" y="81"/>
                    <a:pt x="167" y="80"/>
                    <a:pt x="164" y="80"/>
                  </a:cubicBezTo>
                  <a:cubicBezTo>
                    <a:pt x="162" y="80"/>
                    <a:pt x="157" y="80"/>
                    <a:pt x="149" y="77"/>
                  </a:cubicBezTo>
                  <a:cubicBezTo>
                    <a:pt x="141" y="73"/>
                    <a:pt x="128" y="69"/>
                    <a:pt x="126" y="69"/>
                  </a:cubicBezTo>
                  <a:cubicBezTo>
                    <a:pt x="124" y="68"/>
                    <a:pt x="120" y="63"/>
                    <a:pt x="118" y="62"/>
                  </a:cubicBezTo>
                  <a:cubicBezTo>
                    <a:pt x="116" y="61"/>
                    <a:pt x="112" y="54"/>
                    <a:pt x="111" y="52"/>
                  </a:cubicBezTo>
                  <a:cubicBezTo>
                    <a:pt x="111" y="51"/>
                    <a:pt x="112" y="49"/>
                    <a:pt x="113" y="47"/>
                  </a:cubicBezTo>
                  <a:cubicBezTo>
                    <a:pt x="111" y="45"/>
                    <a:pt x="109" y="44"/>
                    <a:pt x="108" y="45"/>
                  </a:cubicBezTo>
                  <a:cubicBezTo>
                    <a:pt x="106" y="47"/>
                    <a:pt x="102" y="47"/>
                    <a:pt x="101" y="46"/>
                  </a:cubicBezTo>
                  <a:cubicBezTo>
                    <a:pt x="101" y="44"/>
                    <a:pt x="99" y="39"/>
                    <a:pt x="102" y="36"/>
                  </a:cubicBezTo>
                  <a:cubicBezTo>
                    <a:pt x="104" y="34"/>
                    <a:pt x="107" y="28"/>
                    <a:pt x="107" y="28"/>
                  </a:cubicBezTo>
                  <a:cubicBezTo>
                    <a:pt x="107" y="28"/>
                    <a:pt x="86" y="5"/>
                    <a:pt x="84" y="5"/>
                  </a:cubicBezTo>
                  <a:cubicBezTo>
                    <a:pt x="81" y="5"/>
                    <a:pt x="74" y="6"/>
                    <a:pt x="72" y="5"/>
                  </a:cubicBezTo>
                  <a:cubicBezTo>
                    <a:pt x="71" y="4"/>
                    <a:pt x="71" y="3"/>
                    <a:pt x="67" y="5"/>
                  </a:cubicBezTo>
                  <a:cubicBezTo>
                    <a:pt x="64" y="7"/>
                    <a:pt x="62" y="4"/>
                    <a:pt x="60" y="2"/>
                  </a:cubicBezTo>
                  <a:cubicBezTo>
                    <a:pt x="58" y="0"/>
                    <a:pt x="56" y="0"/>
                    <a:pt x="55" y="4"/>
                  </a:cubicBezTo>
                  <a:cubicBezTo>
                    <a:pt x="54" y="7"/>
                    <a:pt x="53" y="9"/>
                    <a:pt x="52" y="7"/>
                  </a:cubicBezTo>
                  <a:cubicBezTo>
                    <a:pt x="51" y="6"/>
                    <a:pt x="46" y="6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3" y="12"/>
                    <a:pt x="38" y="17"/>
                    <a:pt x="38" y="20"/>
                  </a:cubicBezTo>
                  <a:cubicBezTo>
                    <a:pt x="38" y="23"/>
                    <a:pt x="35" y="26"/>
                    <a:pt x="33" y="26"/>
                  </a:cubicBezTo>
                  <a:cubicBezTo>
                    <a:pt x="31" y="26"/>
                    <a:pt x="29" y="31"/>
                    <a:pt x="26" y="34"/>
                  </a:cubicBezTo>
                  <a:cubicBezTo>
                    <a:pt x="23" y="37"/>
                    <a:pt x="25" y="43"/>
                    <a:pt x="23" y="45"/>
                  </a:cubicBezTo>
                  <a:cubicBezTo>
                    <a:pt x="20" y="47"/>
                    <a:pt x="16" y="48"/>
                    <a:pt x="18" y="50"/>
                  </a:cubicBezTo>
                  <a:cubicBezTo>
                    <a:pt x="20" y="52"/>
                    <a:pt x="14" y="56"/>
                    <a:pt x="14" y="60"/>
                  </a:cubicBezTo>
                  <a:cubicBezTo>
                    <a:pt x="14" y="65"/>
                    <a:pt x="14" y="72"/>
                    <a:pt x="13" y="73"/>
                  </a:cubicBezTo>
                  <a:cubicBezTo>
                    <a:pt x="12" y="74"/>
                    <a:pt x="4" y="72"/>
                    <a:pt x="4" y="75"/>
                  </a:cubicBezTo>
                  <a:cubicBezTo>
                    <a:pt x="4" y="79"/>
                    <a:pt x="0" y="79"/>
                    <a:pt x="2" y="81"/>
                  </a:cubicBezTo>
                  <a:cubicBezTo>
                    <a:pt x="3" y="84"/>
                    <a:pt x="11" y="83"/>
                    <a:pt x="12" y="8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0" name="Freeform 45"/>
            <p:cNvSpPr>
              <a:spLocks noChangeArrowheads="1"/>
            </p:cNvSpPr>
            <p:nvPr/>
          </p:nvSpPr>
          <p:spPr bwMode="auto">
            <a:xfrm>
              <a:off x="4392627" y="1682751"/>
              <a:ext cx="33339" cy="39688"/>
            </a:xfrm>
            <a:custGeom>
              <a:avLst/>
              <a:gdLst>
                <a:gd name="T0" fmla="*/ 14 w 17"/>
                <a:gd name="T1" fmla="*/ 9 h 21"/>
                <a:gd name="T2" fmla="*/ 8 w 17"/>
                <a:gd name="T3" fmla="*/ 0 h 21"/>
                <a:gd name="T4" fmla="*/ 8 w 17"/>
                <a:gd name="T5" fmla="*/ 2 h 21"/>
                <a:gd name="T6" fmla="*/ 0 w 17"/>
                <a:gd name="T7" fmla="*/ 18 h 21"/>
                <a:gd name="T8" fmla="*/ 5 w 17"/>
                <a:gd name="T9" fmla="*/ 21 h 21"/>
                <a:gd name="T10" fmla="*/ 14 w 17"/>
                <a:gd name="T11" fmla="*/ 9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21"/>
                <a:gd name="T20" fmla="*/ 17 w 17"/>
                <a:gd name="T21" fmla="*/ 21 h 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21">
                  <a:moveTo>
                    <a:pt x="14" y="9"/>
                  </a:moveTo>
                  <a:cubicBezTo>
                    <a:pt x="16" y="7"/>
                    <a:pt x="17" y="0"/>
                    <a:pt x="8" y="0"/>
                  </a:cubicBezTo>
                  <a:cubicBezTo>
                    <a:pt x="8" y="1"/>
                    <a:pt x="8" y="1"/>
                    <a:pt x="8" y="2"/>
                  </a:cubicBezTo>
                  <a:cubicBezTo>
                    <a:pt x="8" y="5"/>
                    <a:pt x="3" y="12"/>
                    <a:pt x="0" y="18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8" y="16"/>
                    <a:pt x="12" y="10"/>
                    <a:pt x="14" y="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1" name="Freeform 46"/>
            <p:cNvSpPr>
              <a:spLocks noChangeArrowheads="1"/>
            </p:cNvSpPr>
            <p:nvPr/>
          </p:nvSpPr>
          <p:spPr bwMode="auto">
            <a:xfrm>
              <a:off x="4402153" y="1620839"/>
              <a:ext cx="149225" cy="119063"/>
            </a:xfrm>
            <a:custGeom>
              <a:avLst/>
              <a:gdLst>
                <a:gd name="T0" fmla="*/ 9 w 78"/>
                <a:gd name="T1" fmla="*/ 41 h 62"/>
                <a:gd name="T2" fmla="*/ 0 w 78"/>
                <a:gd name="T3" fmla="*/ 53 h 62"/>
                <a:gd name="T4" fmla="*/ 1 w 78"/>
                <a:gd name="T5" fmla="*/ 53 h 62"/>
                <a:gd name="T6" fmla="*/ 2 w 78"/>
                <a:gd name="T7" fmla="*/ 57 h 62"/>
                <a:gd name="T8" fmla="*/ 12 w 78"/>
                <a:gd name="T9" fmla="*/ 62 h 62"/>
                <a:gd name="T10" fmla="*/ 23 w 78"/>
                <a:gd name="T11" fmla="*/ 56 h 62"/>
                <a:gd name="T12" fmla="*/ 61 w 78"/>
                <a:gd name="T13" fmla="*/ 37 h 62"/>
                <a:gd name="T14" fmla="*/ 64 w 78"/>
                <a:gd name="T15" fmla="*/ 30 h 62"/>
                <a:gd name="T16" fmla="*/ 65 w 78"/>
                <a:gd name="T17" fmla="*/ 21 h 62"/>
                <a:gd name="T18" fmla="*/ 64 w 78"/>
                <a:gd name="T19" fmla="*/ 12 h 62"/>
                <a:gd name="T20" fmla="*/ 71 w 78"/>
                <a:gd name="T21" fmla="*/ 7 h 62"/>
                <a:gd name="T22" fmla="*/ 78 w 78"/>
                <a:gd name="T23" fmla="*/ 2 h 62"/>
                <a:gd name="T24" fmla="*/ 73 w 78"/>
                <a:gd name="T25" fmla="*/ 0 h 62"/>
                <a:gd name="T26" fmla="*/ 61 w 78"/>
                <a:gd name="T27" fmla="*/ 2 h 62"/>
                <a:gd name="T28" fmla="*/ 46 w 78"/>
                <a:gd name="T29" fmla="*/ 7 h 62"/>
                <a:gd name="T30" fmla="*/ 33 w 78"/>
                <a:gd name="T31" fmla="*/ 6 h 62"/>
                <a:gd name="T32" fmla="*/ 26 w 78"/>
                <a:gd name="T33" fmla="*/ 8 h 62"/>
                <a:gd name="T34" fmla="*/ 16 w 78"/>
                <a:gd name="T35" fmla="*/ 8 h 62"/>
                <a:gd name="T36" fmla="*/ 11 w 78"/>
                <a:gd name="T37" fmla="*/ 10 h 62"/>
                <a:gd name="T38" fmla="*/ 4 w 78"/>
                <a:gd name="T39" fmla="*/ 18 h 62"/>
                <a:gd name="T40" fmla="*/ 4 w 78"/>
                <a:gd name="T41" fmla="*/ 24 h 62"/>
                <a:gd name="T42" fmla="*/ 3 w 78"/>
                <a:gd name="T43" fmla="*/ 32 h 62"/>
                <a:gd name="T44" fmla="*/ 9 w 78"/>
                <a:gd name="T45" fmla="*/ 41 h 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78"/>
                <a:gd name="T70" fmla="*/ 0 h 62"/>
                <a:gd name="T71" fmla="*/ 78 w 78"/>
                <a:gd name="T72" fmla="*/ 62 h 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78" h="62">
                  <a:moveTo>
                    <a:pt x="9" y="41"/>
                  </a:moveTo>
                  <a:cubicBezTo>
                    <a:pt x="7" y="42"/>
                    <a:pt x="3" y="48"/>
                    <a:pt x="0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20" y="57"/>
                    <a:pt x="23" y="56"/>
                  </a:cubicBezTo>
                  <a:cubicBezTo>
                    <a:pt x="26" y="56"/>
                    <a:pt x="61" y="37"/>
                    <a:pt x="61" y="37"/>
                  </a:cubicBezTo>
                  <a:cubicBezTo>
                    <a:pt x="61" y="37"/>
                    <a:pt x="65" y="32"/>
                    <a:pt x="64" y="30"/>
                  </a:cubicBezTo>
                  <a:cubicBezTo>
                    <a:pt x="64" y="28"/>
                    <a:pt x="63" y="24"/>
                    <a:pt x="65" y="21"/>
                  </a:cubicBezTo>
                  <a:cubicBezTo>
                    <a:pt x="67" y="19"/>
                    <a:pt x="63" y="16"/>
                    <a:pt x="64" y="12"/>
                  </a:cubicBezTo>
                  <a:cubicBezTo>
                    <a:pt x="65" y="8"/>
                    <a:pt x="71" y="7"/>
                    <a:pt x="71" y="7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68" y="3"/>
                    <a:pt x="61" y="2"/>
                  </a:cubicBezTo>
                  <a:cubicBezTo>
                    <a:pt x="54" y="2"/>
                    <a:pt x="53" y="7"/>
                    <a:pt x="46" y="7"/>
                  </a:cubicBezTo>
                  <a:cubicBezTo>
                    <a:pt x="39" y="7"/>
                    <a:pt x="35" y="8"/>
                    <a:pt x="33" y="6"/>
                  </a:cubicBezTo>
                  <a:cubicBezTo>
                    <a:pt x="31" y="4"/>
                    <a:pt x="31" y="5"/>
                    <a:pt x="26" y="8"/>
                  </a:cubicBezTo>
                  <a:cubicBezTo>
                    <a:pt x="21" y="10"/>
                    <a:pt x="18" y="9"/>
                    <a:pt x="16" y="8"/>
                  </a:cubicBezTo>
                  <a:cubicBezTo>
                    <a:pt x="13" y="6"/>
                    <a:pt x="12" y="8"/>
                    <a:pt x="11" y="10"/>
                  </a:cubicBezTo>
                  <a:cubicBezTo>
                    <a:pt x="11" y="12"/>
                    <a:pt x="11" y="17"/>
                    <a:pt x="4" y="18"/>
                  </a:cubicBezTo>
                  <a:cubicBezTo>
                    <a:pt x="4" y="20"/>
                    <a:pt x="3" y="22"/>
                    <a:pt x="4" y="24"/>
                  </a:cubicBezTo>
                  <a:cubicBezTo>
                    <a:pt x="6" y="26"/>
                    <a:pt x="4" y="28"/>
                    <a:pt x="3" y="32"/>
                  </a:cubicBezTo>
                  <a:cubicBezTo>
                    <a:pt x="12" y="32"/>
                    <a:pt x="11" y="39"/>
                    <a:pt x="9" y="4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2" name="Freeform 47"/>
            <p:cNvSpPr>
              <a:spLocks noChangeArrowheads="1"/>
            </p:cNvSpPr>
            <p:nvPr/>
          </p:nvSpPr>
          <p:spPr bwMode="auto">
            <a:xfrm>
              <a:off x="6343671" y="1597027"/>
              <a:ext cx="80963" cy="101600"/>
            </a:xfrm>
            <a:custGeom>
              <a:avLst/>
              <a:gdLst>
                <a:gd name="T0" fmla="*/ 10 w 43"/>
                <a:gd name="T1" fmla="*/ 4 h 53"/>
                <a:gd name="T2" fmla="*/ 4 w 43"/>
                <a:gd name="T3" fmla="*/ 9 h 53"/>
                <a:gd name="T4" fmla="*/ 7 w 43"/>
                <a:gd name="T5" fmla="*/ 15 h 53"/>
                <a:gd name="T6" fmla="*/ 7 w 43"/>
                <a:gd name="T7" fmla="*/ 20 h 53"/>
                <a:gd name="T8" fmla="*/ 6 w 43"/>
                <a:gd name="T9" fmla="*/ 30 h 53"/>
                <a:gd name="T10" fmla="*/ 3 w 43"/>
                <a:gd name="T11" fmla="*/ 44 h 53"/>
                <a:gd name="T12" fmla="*/ 4 w 43"/>
                <a:gd name="T13" fmla="*/ 51 h 53"/>
                <a:gd name="T14" fmla="*/ 26 w 43"/>
                <a:gd name="T15" fmla="*/ 44 h 53"/>
                <a:gd name="T16" fmla="*/ 37 w 43"/>
                <a:gd name="T17" fmla="*/ 40 h 53"/>
                <a:gd name="T18" fmla="*/ 41 w 43"/>
                <a:gd name="T19" fmla="*/ 35 h 53"/>
                <a:gd name="T20" fmla="*/ 38 w 43"/>
                <a:gd name="T21" fmla="*/ 19 h 53"/>
                <a:gd name="T22" fmla="*/ 27 w 43"/>
                <a:gd name="T23" fmla="*/ 0 h 53"/>
                <a:gd name="T24" fmla="*/ 21 w 43"/>
                <a:gd name="T25" fmla="*/ 2 h 53"/>
                <a:gd name="T26" fmla="*/ 10 w 43"/>
                <a:gd name="T27" fmla="*/ 4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3"/>
                <a:gd name="T43" fmla="*/ 0 h 53"/>
                <a:gd name="T44" fmla="*/ 43 w 43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3" h="53">
                  <a:moveTo>
                    <a:pt x="10" y="4"/>
                  </a:moveTo>
                  <a:cubicBezTo>
                    <a:pt x="9" y="5"/>
                    <a:pt x="6" y="7"/>
                    <a:pt x="4" y="9"/>
                  </a:cubicBezTo>
                  <a:cubicBezTo>
                    <a:pt x="5" y="11"/>
                    <a:pt x="5" y="15"/>
                    <a:pt x="7" y="15"/>
                  </a:cubicBezTo>
                  <a:cubicBezTo>
                    <a:pt x="11" y="15"/>
                    <a:pt x="11" y="21"/>
                    <a:pt x="7" y="20"/>
                  </a:cubicBezTo>
                  <a:cubicBezTo>
                    <a:pt x="3" y="19"/>
                    <a:pt x="3" y="25"/>
                    <a:pt x="6" y="30"/>
                  </a:cubicBezTo>
                  <a:cubicBezTo>
                    <a:pt x="10" y="35"/>
                    <a:pt x="0" y="41"/>
                    <a:pt x="3" y="44"/>
                  </a:cubicBezTo>
                  <a:cubicBezTo>
                    <a:pt x="5" y="47"/>
                    <a:pt x="3" y="50"/>
                    <a:pt x="4" y="51"/>
                  </a:cubicBezTo>
                  <a:cubicBezTo>
                    <a:pt x="5" y="53"/>
                    <a:pt x="20" y="51"/>
                    <a:pt x="26" y="44"/>
                  </a:cubicBezTo>
                  <a:cubicBezTo>
                    <a:pt x="32" y="38"/>
                    <a:pt x="34" y="39"/>
                    <a:pt x="37" y="40"/>
                  </a:cubicBezTo>
                  <a:cubicBezTo>
                    <a:pt x="40" y="41"/>
                    <a:pt x="43" y="37"/>
                    <a:pt x="41" y="35"/>
                  </a:cubicBezTo>
                  <a:cubicBezTo>
                    <a:pt x="40" y="32"/>
                    <a:pt x="38" y="26"/>
                    <a:pt x="38" y="19"/>
                  </a:cubicBezTo>
                  <a:cubicBezTo>
                    <a:pt x="39" y="14"/>
                    <a:pt x="33" y="6"/>
                    <a:pt x="27" y="0"/>
                  </a:cubicBezTo>
                  <a:cubicBezTo>
                    <a:pt x="25" y="1"/>
                    <a:pt x="23" y="2"/>
                    <a:pt x="21" y="2"/>
                  </a:cubicBezTo>
                  <a:cubicBezTo>
                    <a:pt x="17" y="2"/>
                    <a:pt x="12" y="2"/>
                    <a:pt x="10" y="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3" name="Freeform 48"/>
            <p:cNvSpPr>
              <a:spLocks noChangeArrowheads="1"/>
            </p:cNvSpPr>
            <p:nvPr/>
          </p:nvSpPr>
          <p:spPr bwMode="auto">
            <a:xfrm>
              <a:off x="5532457" y="1882777"/>
              <a:ext cx="95250" cy="128588"/>
            </a:xfrm>
            <a:custGeom>
              <a:avLst/>
              <a:gdLst>
                <a:gd name="T0" fmla="*/ 50 w 50"/>
                <a:gd name="T1" fmla="*/ 56 h 67"/>
                <a:gd name="T2" fmla="*/ 46 w 50"/>
                <a:gd name="T3" fmla="*/ 34 h 67"/>
                <a:gd name="T4" fmla="*/ 37 w 50"/>
                <a:gd name="T5" fmla="*/ 43 h 67"/>
                <a:gd name="T6" fmla="*/ 38 w 50"/>
                <a:gd name="T7" fmla="*/ 31 h 67"/>
                <a:gd name="T8" fmla="*/ 47 w 50"/>
                <a:gd name="T9" fmla="*/ 19 h 67"/>
                <a:gd name="T10" fmla="*/ 39 w 50"/>
                <a:gd name="T11" fmla="*/ 17 h 67"/>
                <a:gd name="T12" fmla="*/ 26 w 50"/>
                <a:gd name="T13" fmla="*/ 17 h 67"/>
                <a:gd name="T14" fmla="*/ 21 w 50"/>
                <a:gd name="T15" fmla="*/ 12 h 67"/>
                <a:gd name="T16" fmla="*/ 13 w 50"/>
                <a:gd name="T17" fmla="*/ 6 h 67"/>
                <a:gd name="T18" fmla="*/ 4 w 50"/>
                <a:gd name="T19" fmla="*/ 6 h 67"/>
                <a:gd name="T20" fmla="*/ 11 w 50"/>
                <a:gd name="T21" fmla="*/ 15 h 67"/>
                <a:gd name="T22" fmla="*/ 5 w 50"/>
                <a:gd name="T23" fmla="*/ 20 h 67"/>
                <a:gd name="T24" fmla="*/ 8 w 50"/>
                <a:gd name="T25" fmla="*/ 37 h 67"/>
                <a:gd name="T26" fmla="*/ 12 w 50"/>
                <a:gd name="T27" fmla="*/ 57 h 67"/>
                <a:gd name="T28" fmla="*/ 19 w 50"/>
                <a:gd name="T29" fmla="*/ 55 h 67"/>
                <a:gd name="T30" fmla="*/ 28 w 50"/>
                <a:gd name="T31" fmla="*/ 51 h 67"/>
                <a:gd name="T32" fmla="*/ 35 w 50"/>
                <a:gd name="T33" fmla="*/ 46 h 67"/>
                <a:gd name="T34" fmla="*/ 41 w 50"/>
                <a:gd name="T35" fmla="*/ 61 h 67"/>
                <a:gd name="T36" fmla="*/ 43 w 50"/>
                <a:gd name="T37" fmla="*/ 67 h 67"/>
                <a:gd name="T38" fmla="*/ 47 w 50"/>
                <a:gd name="T39" fmla="*/ 63 h 67"/>
                <a:gd name="T40" fmla="*/ 50 w 50"/>
                <a:gd name="T41" fmla="*/ 56 h 6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0"/>
                <a:gd name="T64" fmla="*/ 0 h 67"/>
                <a:gd name="T65" fmla="*/ 50 w 50"/>
                <a:gd name="T66" fmla="*/ 67 h 6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0" h="67">
                  <a:moveTo>
                    <a:pt x="50" y="56"/>
                  </a:moveTo>
                  <a:cubicBezTo>
                    <a:pt x="48" y="45"/>
                    <a:pt x="47" y="34"/>
                    <a:pt x="46" y="34"/>
                  </a:cubicBezTo>
                  <a:cubicBezTo>
                    <a:pt x="43" y="34"/>
                    <a:pt x="41" y="44"/>
                    <a:pt x="37" y="43"/>
                  </a:cubicBezTo>
                  <a:cubicBezTo>
                    <a:pt x="34" y="42"/>
                    <a:pt x="34" y="31"/>
                    <a:pt x="38" y="31"/>
                  </a:cubicBezTo>
                  <a:cubicBezTo>
                    <a:pt x="42" y="31"/>
                    <a:pt x="47" y="22"/>
                    <a:pt x="47" y="19"/>
                  </a:cubicBezTo>
                  <a:cubicBezTo>
                    <a:pt x="47" y="17"/>
                    <a:pt x="43" y="17"/>
                    <a:pt x="39" y="17"/>
                  </a:cubicBezTo>
                  <a:cubicBezTo>
                    <a:pt x="35" y="17"/>
                    <a:pt x="26" y="17"/>
                    <a:pt x="26" y="17"/>
                  </a:cubicBezTo>
                  <a:cubicBezTo>
                    <a:pt x="26" y="17"/>
                    <a:pt x="21" y="15"/>
                    <a:pt x="21" y="12"/>
                  </a:cubicBezTo>
                  <a:cubicBezTo>
                    <a:pt x="21" y="8"/>
                    <a:pt x="18" y="6"/>
                    <a:pt x="13" y="6"/>
                  </a:cubicBezTo>
                  <a:cubicBezTo>
                    <a:pt x="8" y="6"/>
                    <a:pt x="8" y="0"/>
                    <a:pt x="4" y="6"/>
                  </a:cubicBezTo>
                  <a:cubicBezTo>
                    <a:pt x="0" y="11"/>
                    <a:pt x="12" y="11"/>
                    <a:pt x="11" y="15"/>
                  </a:cubicBezTo>
                  <a:cubicBezTo>
                    <a:pt x="10" y="19"/>
                    <a:pt x="6" y="17"/>
                    <a:pt x="5" y="20"/>
                  </a:cubicBezTo>
                  <a:cubicBezTo>
                    <a:pt x="4" y="23"/>
                    <a:pt x="6" y="32"/>
                    <a:pt x="8" y="37"/>
                  </a:cubicBezTo>
                  <a:cubicBezTo>
                    <a:pt x="9" y="40"/>
                    <a:pt x="12" y="50"/>
                    <a:pt x="12" y="57"/>
                  </a:cubicBezTo>
                  <a:cubicBezTo>
                    <a:pt x="15" y="57"/>
                    <a:pt x="16" y="55"/>
                    <a:pt x="19" y="55"/>
                  </a:cubicBezTo>
                  <a:cubicBezTo>
                    <a:pt x="23" y="55"/>
                    <a:pt x="28" y="55"/>
                    <a:pt x="28" y="51"/>
                  </a:cubicBezTo>
                  <a:cubicBezTo>
                    <a:pt x="29" y="47"/>
                    <a:pt x="33" y="44"/>
                    <a:pt x="35" y="46"/>
                  </a:cubicBezTo>
                  <a:cubicBezTo>
                    <a:pt x="37" y="47"/>
                    <a:pt x="41" y="56"/>
                    <a:pt x="41" y="61"/>
                  </a:cubicBezTo>
                  <a:cubicBezTo>
                    <a:pt x="41" y="62"/>
                    <a:pt x="42" y="64"/>
                    <a:pt x="43" y="67"/>
                  </a:cubicBezTo>
                  <a:cubicBezTo>
                    <a:pt x="45" y="65"/>
                    <a:pt x="47" y="63"/>
                    <a:pt x="47" y="63"/>
                  </a:cubicBezTo>
                  <a:cubicBezTo>
                    <a:pt x="47" y="63"/>
                    <a:pt x="48" y="58"/>
                    <a:pt x="50" y="56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4" name="Freeform 49"/>
            <p:cNvSpPr>
              <a:spLocks noChangeArrowheads="1"/>
            </p:cNvSpPr>
            <p:nvPr/>
          </p:nvSpPr>
          <p:spPr bwMode="auto">
            <a:xfrm>
              <a:off x="5118117" y="1666876"/>
              <a:ext cx="601665" cy="635001"/>
            </a:xfrm>
            <a:custGeom>
              <a:avLst/>
              <a:gdLst>
                <a:gd name="T0" fmla="*/ 222 w 315"/>
                <a:gd name="T1" fmla="*/ 133 h 332"/>
                <a:gd name="T2" fmla="*/ 221 w 315"/>
                <a:gd name="T3" fmla="*/ 119 h 332"/>
                <a:gd name="T4" fmla="*/ 238 w 315"/>
                <a:gd name="T5" fmla="*/ 125 h 332"/>
                <a:gd name="T6" fmla="*/ 256 w 315"/>
                <a:gd name="T7" fmla="*/ 130 h 332"/>
                <a:gd name="T8" fmla="*/ 255 w 315"/>
                <a:gd name="T9" fmla="*/ 144 h 332"/>
                <a:gd name="T10" fmla="*/ 263 w 315"/>
                <a:gd name="T11" fmla="*/ 147 h 332"/>
                <a:gd name="T12" fmla="*/ 269 w 315"/>
                <a:gd name="T13" fmla="*/ 168 h 332"/>
                <a:gd name="T14" fmla="*/ 274 w 315"/>
                <a:gd name="T15" fmla="*/ 145 h 332"/>
                <a:gd name="T16" fmla="*/ 287 w 315"/>
                <a:gd name="T17" fmla="*/ 131 h 332"/>
                <a:gd name="T18" fmla="*/ 298 w 315"/>
                <a:gd name="T19" fmla="*/ 109 h 332"/>
                <a:gd name="T20" fmla="*/ 312 w 315"/>
                <a:gd name="T21" fmla="*/ 105 h 332"/>
                <a:gd name="T22" fmla="*/ 314 w 315"/>
                <a:gd name="T23" fmla="*/ 92 h 332"/>
                <a:gd name="T24" fmla="*/ 303 w 315"/>
                <a:gd name="T25" fmla="*/ 81 h 332"/>
                <a:gd name="T26" fmla="*/ 283 w 315"/>
                <a:gd name="T27" fmla="*/ 82 h 332"/>
                <a:gd name="T28" fmla="*/ 269 w 315"/>
                <a:gd name="T29" fmla="*/ 93 h 332"/>
                <a:gd name="T30" fmla="*/ 258 w 315"/>
                <a:gd name="T31" fmla="*/ 100 h 332"/>
                <a:gd name="T32" fmla="*/ 248 w 315"/>
                <a:gd name="T33" fmla="*/ 111 h 332"/>
                <a:gd name="T34" fmla="*/ 230 w 315"/>
                <a:gd name="T35" fmla="*/ 108 h 332"/>
                <a:gd name="T36" fmla="*/ 223 w 315"/>
                <a:gd name="T37" fmla="*/ 95 h 332"/>
                <a:gd name="T38" fmla="*/ 218 w 315"/>
                <a:gd name="T39" fmla="*/ 112 h 332"/>
                <a:gd name="T40" fmla="*/ 184 w 315"/>
                <a:gd name="T41" fmla="*/ 108 h 332"/>
                <a:gd name="T42" fmla="*/ 167 w 315"/>
                <a:gd name="T43" fmla="*/ 103 h 332"/>
                <a:gd name="T44" fmla="*/ 149 w 315"/>
                <a:gd name="T45" fmla="*/ 93 h 332"/>
                <a:gd name="T46" fmla="*/ 134 w 315"/>
                <a:gd name="T47" fmla="*/ 85 h 332"/>
                <a:gd name="T48" fmla="*/ 141 w 315"/>
                <a:gd name="T49" fmla="*/ 69 h 332"/>
                <a:gd name="T50" fmla="*/ 130 w 315"/>
                <a:gd name="T51" fmla="*/ 58 h 332"/>
                <a:gd name="T52" fmla="*/ 116 w 315"/>
                <a:gd name="T53" fmla="*/ 43 h 332"/>
                <a:gd name="T54" fmla="*/ 126 w 315"/>
                <a:gd name="T55" fmla="*/ 34 h 332"/>
                <a:gd name="T56" fmla="*/ 119 w 315"/>
                <a:gd name="T57" fmla="*/ 13 h 332"/>
                <a:gd name="T58" fmla="*/ 108 w 315"/>
                <a:gd name="T59" fmla="*/ 0 h 332"/>
                <a:gd name="T60" fmla="*/ 99 w 315"/>
                <a:gd name="T61" fmla="*/ 9 h 332"/>
                <a:gd name="T62" fmla="*/ 71 w 315"/>
                <a:gd name="T63" fmla="*/ 10 h 332"/>
                <a:gd name="T64" fmla="*/ 67 w 315"/>
                <a:gd name="T65" fmla="*/ 27 h 332"/>
                <a:gd name="T66" fmla="*/ 79 w 315"/>
                <a:gd name="T67" fmla="*/ 43 h 332"/>
                <a:gd name="T68" fmla="*/ 71 w 315"/>
                <a:gd name="T69" fmla="*/ 60 h 332"/>
                <a:gd name="T70" fmla="*/ 59 w 315"/>
                <a:gd name="T71" fmla="*/ 71 h 332"/>
                <a:gd name="T72" fmla="*/ 45 w 315"/>
                <a:gd name="T73" fmla="*/ 89 h 332"/>
                <a:gd name="T74" fmla="*/ 31 w 315"/>
                <a:gd name="T75" fmla="*/ 98 h 332"/>
                <a:gd name="T76" fmla="*/ 15 w 315"/>
                <a:gd name="T77" fmla="*/ 108 h 332"/>
                <a:gd name="T78" fmla="*/ 27 w 315"/>
                <a:gd name="T79" fmla="*/ 127 h 332"/>
                <a:gd name="T80" fmla="*/ 22 w 315"/>
                <a:gd name="T81" fmla="*/ 140 h 332"/>
                <a:gd name="T82" fmla="*/ 1 w 315"/>
                <a:gd name="T83" fmla="*/ 147 h 332"/>
                <a:gd name="T84" fmla="*/ 11 w 315"/>
                <a:gd name="T85" fmla="*/ 158 h 332"/>
                <a:gd name="T86" fmla="*/ 8 w 315"/>
                <a:gd name="T87" fmla="*/ 164 h 332"/>
                <a:gd name="T88" fmla="*/ 43 w 315"/>
                <a:gd name="T89" fmla="*/ 172 h 332"/>
                <a:gd name="T90" fmla="*/ 50 w 315"/>
                <a:gd name="T91" fmla="*/ 177 h 332"/>
                <a:gd name="T92" fmla="*/ 52 w 315"/>
                <a:gd name="T93" fmla="*/ 207 h 332"/>
                <a:gd name="T94" fmla="*/ 68 w 315"/>
                <a:gd name="T95" fmla="*/ 257 h 332"/>
                <a:gd name="T96" fmla="*/ 89 w 315"/>
                <a:gd name="T97" fmla="*/ 310 h 332"/>
                <a:gd name="T98" fmla="*/ 111 w 315"/>
                <a:gd name="T99" fmla="*/ 323 h 332"/>
                <a:gd name="T100" fmla="*/ 126 w 315"/>
                <a:gd name="T101" fmla="*/ 305 h 332"/>
                <a:gd name="T102" fmla="*/ 132 w 315"/>
                <a:gd name="T103" fmla="*/ 283 h 332"/>
                <a:gd name="T104" fmla="*/ 134 w 315"/>
                <a:gd name="T105" fmla="*/ 250 h 332"/>
                <a:gd name="T106" fmla="*/ 150 w 315"/>
                <a:gd name="T107" fmla="*/ 233 h 332"/>
                <a:gd name="T108" fmla="*/ 185 w 315"/>
                <a:gd name="T109" fmla="*/ 201 h 332"/>
                <a:gd name="T110" fmla="*/ 206 w 315"/>
                <a:gd name="T111" fmla="*/ 178 h 332"/>
                <a:gd name="T112" fmla="*/ 229 w 315"/>
                <a:gd name="T113" fmla="*/ 170 h 33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5"/>
                <a:gd name="T172" fmla="*/ 0 h 332"/>
                <a:gd name="T173" fmla="*/ 315 w 315"/>
                <a:gd name="T174" fmla="*/ 332 h 33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5" h="332">
                  <a:moveTo>
                    <a:pt x="225" y="150"/>
                  </a:moveTo>
                  <a:cubicBezTo>
                    <a:pt x="223" y="145"/>
                    <a:pt x="221" y="136"/>
                    <a:pt x="222" y="133"/>
                  </a:cubicBezTo>
                  <a:cubicBezTo>
                    <a:pt x="223" y="130"/>
                    <a:pt x="227" y="132"/>
                    <a:pt x="228" y="128"/>
                  </a:cubicBezTo>
                  <a:cubicBezTo>
                    <a:pt x="229" y="124"/>
                    <a:pt x="217" y="124"/>
                    <a:pt x="221" y="119"/>
                  </a:cubicBezTo>
                  <a:cubicBezTo>
                    <a:pt x="225" y="113"/>
                    <a:pt x="225" y="119"/>
                    <a:pt x="230" y="119"/>
                  </a:cubicBezTo>
                  <a:cubicBezTo>
                    <a:pt x="235" y="119"/>
                    <a:pt x="238" y="121"/>
                    <a:pt x="238" y="125"/>
                  </a:cubicBezTo>
                  <a:cubicBezTo>
                    <a:pt x="238" y="128"/>
                    <a:pt x="243" y="130"/>
                    <a:pt x="243" y="130"/>
                  </a:cubicBezTo>
                  <a:cubicBezTo>
                    <a:pt x="243" y="130"/>
                    <a:pt x="252" y="130"/>
                    <a:pt x="256" y="130"/>
                  </a:cubicBezTo>
                  <a:cubicBezTo>
                    <a:pt x="260" y="130"/>
                    <a:pt x="264" y="130"/>
                    <a:pt x="264" y="132"/>
                  </a:cubicBezTo>
                  <a:cubicBezTo>
                    <a:pt x="264" y="135"/>
                    <a:pt x="259" y="144"/>
                    <a:pt x="255" y="144"/>
                  </a:cubicBezTo>
                  <a:cubicBezTo>
                    <a:pt x="251" y="144"/>
                    <a:pt x="251" y="155"/>
                    <a:pt x="254" y="156"/>
                  </a:cubicBezTo>
                  <a:cubicBezTo>
                    <a:pt x="258" y="157"/>
                    <a:pt x="260" y="147"/>
                    <a:pt x="263" y="147"/>
                  </a:cubicBezTo>
                  <a:cubicBezTo>
                    <a:pt x="264" y="147"/>
                    <a:pt x="265" y="158"/>
                    <a:pt x="267" y="169"/>
                  </a:cubicBezTo>
                  <a:cubicBezTo>
                    <a:pt x="268" y="168"/>
                    <a:pt x="268" y="168"/>
                    <a:pt x="269" y="168"/>
                  </a:cubicBezTo>
                  <a:cubicBezTo>
                    <a:pt x="271" y="168"/>
                    <a:pt x="270" y="158"/>
                    <a:pt x="272" y="156"/>
                  </a:cubicBezTo>
                  <a:cubicBezTo>
                    <a:pt x="274" y="153"/>
                    <a:pt x="273" y="145"/>
                    <a:pt x="274" y="145"/>
                  </a:cubicBezTo>
                  <a:cubicBezTo>
                    <a:pt x="275" y="145"/>
                    <a:pt x="283" y="147"/>
                    <a:pt x="283" y="145"/>
                  </a:cubicBezTo>
                  <a:cubicBezTo>
                    <a:pt x="283" y="143"/>
                    <a:pt x="288" y="135"/>
                    <a:pt x="287" y="131"/>
                  </a:cubicBezTo>
                  <a:cubicBezTo>
                    <a:pt x="286" y="127"/>
                    <a:pt x="290" y="122"/>
                    <a:pt x="290" y="117"/>
                  </a:cubicBezTo>
                  <a:cubicBezTo>
                    <a:pt x="290" y="113"/>
                    <a:pt x="295" y="111"/>
                    <a:pt x="298" y="109"/>
                  </a:cubicBezTo>
                  <a:cubicBezTo>
                    <a:pt x="301" y="106"/>
                    <a:pt x="306" y="102"/>
                    <a:pt x="307" y="105"/>
                  </a:cubicBezTo>
                  <a:cubicBezTo>
                    <a:pt x="308" y="107"/>
                    <a:pt x="315" y="109"/>
                    <a:pt x="312" y="105"/>
                  </a:cubicBezTo>
                  <a:cubicBezTo>
                    <a:pt x="309" y="101"/>
                    <a:pt x="309" y="98"/>
                    <a:pt x="311" y="97"/>
                  </a:cubicBezTo>
                  <a:cubicBezTo>
                    <a:pt x="313" y="96"/>
                    <a:pt x="314" y="92"/>
                    <a:pt x="314" y="92"/>
                  </a:cubicBezTo>
                  <a:cubicBezTo>
                    <a:pt x="314" y="92"/>
                    <a:pt x="308" y="91"/>
                    <a:pt x="307" y="88"/>
                  </a:cubicBezTo>
                  <a:cubicBezTo>
                    <a:pt x="306" y="85"/>
                    <a:pt x="303" y="83"/>
                    <a:pt x="303" y="81"/>
                  </a:cubicBezTo>
                  <a:cubicBezTo>
                    <a:pt x="303" y="78"/>
                    <a:pt x="299" y="79"/>
                    <a:pt x="297" y="81"/>
                  </a:cubicBezTo>
                  <a:cubicBezTo>
                    <a:pt x="294" y="84"/>
                    <a:pt x="289" y="79"/>
                    <a:pt x="283" y="82"/>
                  </a:cubicBezTo>
                  <a:cubicBezTo>
                    <a:pt x="278" y="85"/>
                    <a:pt x="276" y="89"/>
                    <a:pt x="274" y="88"/>
                  </a:cubicBezTo>
                  <a:cubicBezTo>
                    <a:pt x="271" y="88"/>
                    <a:pt x="271" y="90"/>
                    <a:pt x="269" y="93"/>
                  </a:cubicBezTo>
                  <a:cubicBezTo>
                    <a:pt x="267" y="95"/>
                    <a:pt x="265" y="97"/>
                    <a:pt x="264" y="97"/>
                  </a:cubicBezTo>
                  <a:cubicBezTo>
                    <a:pt x="262" y="97"/>
                    <a:pt x="258" y="100"/>
                    <a:pt x="258" y="100"/>
                  </a:cubicBezTo>
                  <a:cubicBezTo>
                    <a:pt x="258" y="100"/>
                    <a:pt x="261" y="106"/>
                    <a:pt x="259" y="109"/>
                  </a:cubicBezTo>
                  <a:cubicBezTo>
                    <a:pt x="258" y="113"/>
                    <a:pt x="253" y="109"/>
                    <a:pt x="248" y="111"/>
                  </a:cubicBezTo>
                  <a:cubicBezTo>
                    <a:pt x="243" y="112"/>
                    <a:pt x="241" y="109"/>
                    <a:pt x="238" y="110"/>
                  </a:cubicBezTo>
                  <a:cubicBezTo>
                    <a:pt x="234" y="111"/>
                    <a:pt x="232" y="108"/>
                    <a:pt x="230" y="108"/>
                  </a:cubicBezTo>
                  <a:cubicBezTo>
                    <a:pt x="228" y="109"/>
                    <a:pt x="226" y="104"/>
                    <a:pt x="226" y="101"/>
                  </a:cubicBezTo>
                  <a:cubicBezTo>
                    <a:pt x="227" y="97"/>
                    <a:pt x="225" y="92"/>
                    <a:pt x="223" y="95"/>
                  </a:cubicBezTo>
                  <a:cubicBezTo>
                    <a:pt x="221" y="97"/>
                    <a:pt x="218" y="96"/>
                    <a:pt x="218" y="100"/>
                  </a:cubicBezTo>
                  <a:cubicBezTo>
                    <a:pt x="218" y="104"/>
                    <a:pt x="221" y="109"/>
                    <a:pt x="218" y="112"/>
                  </a:cubicBezTo>
                  <a:cubicBezTo>
                    <a:pt x="215" y="114"/>
                    <a:pt x="201" y="116"/>
                    <a:pt x="198" y="113"/>
                  </a:cubicBezTo>
                  <a:cubicBezTo>
                    <a:pt x="196" y="111"/>
                    <a:pt x="184" y="110"/>
                    <a:pt x="184" y="108"/>
                  </a:cubicBezTo>
                  <a:cubicBezTo>
                    <a:pt x="183" y="105"/>
                    <a:pt x="180" y="101"/>
                    <a:pt x="177" y="101"/>
                  </a:cubicBezTo>
                  <a:cubicBezTo>
                    <a:pt x="175" y="101"/>
                    <a:pt x="169" y="105"/>
                    <a:pt x="167" y="103"/>
                  </a:cubicBezTo>
                  <a:cubicBezTo>
                    <a:pt x="165" y="102"/>
                    <a:pt x="161" y="98"/>
                    <a:pt x="157" y="98"/>
                  </a:cubicBezTo>
                  <a:cubicBezTo>
                    <a:pt x="154" y="97"/>
                    <a:pt x="149" y="95"/>
                    <a:pt x="149" y="93"/>
                  </a:cubicBezTo>
                  <a:cubicBezTo>
                    <a:pt x="149" y="92"/>
                    <a:pt x="141" y="91"/>
                    <a:pt x="140" y="89"/>
                  </a:cubicBezTo>
                  <a:cubicBezTo>
                    <a:pt x="139" y="87"/>
                    <a:pt x="134" y="87"/>
                    <a:pt x="134" y="85"/>
                  </a:cubicBezTo>
                  <a:cubicBezTo>
                    <a:pt x="134" y="82"/>
                    <a:pt x="136" y="79"/>
                    <a:pt x="136" y="76"/>
                  </a:cubicBezTo>
                  <a:cubicBezTo>
                    <a:pt x="136" y="73"/>
                    <a:pt x="141" y="71"/>
                    <a:pt x="141" y="69"/>
                  </a:cubicBezTo>
                  <a:cubicBezTo>
                    <a:pt x="141" y="67"/>
                    <a:pt x="137" y="64"/>
                    <a:pt x="137" y="64"/>
                  </a:cubicBezTo>
                  <a:cubicBezTo>
                    <a:pt x="137" y="64"/>
                    <a:pt x="133" y="58"/>
                    <a:pt x="130" y="58"/>
                  </a:cubicBezTo>
                  <a:cubicBezTo>
                    <a:pt x="126" y="58"/>
                    <a:pt x="124" y="52"/>
                    <a:pt x="120" y="52"/>
                  </a:cubicBezTo>
                  <a:cubicBezTo>
                    <a:pt x="117" y="51"/>
                    <a:pt x="118" y="45"/>
                    <a:pt x="116" y="43"/>
                  </a:cubicBezTo>
                  <a:cubicBezTo>
                    <a:pt x="115" y="40"/>
                    <a:pt x="116" y="35"/>
                    <a:pt x="119" y="38"/>
                  </a:cubicBezTo>
                  <a:cubicBezTo>
                    <a:pt x="122" y="40"/>
                    <a:pt x="128" y="38"/>
                    <a:pt x="126" y="34"/>
                  </a:cubicBezTo>
                  <a:cubicBezTo>
                    <a:pt x="124" y="30"/>
                    <a:pt x="120" y="26"/>
                    <a:pt x="120" y="24"/>
                  </a:cubicBezTo>
                  <a:cubicBezTo>
                    <a:pt x="120" y="22"/>
                    <a:pt x="122" y="15"/>
                    <a:pt x="119" y="13"/>
                  </a:cubicBezTo>
                  <a:cubicBezTo>
                    <a:pt x="116" y="12"/>
                    <a:pt x="113" y="9"/>
                    <a:pt x="112" y="6"/>
                  </a:cubicBezTo>
                  <a:cubicBezTo>
                    <a:pt x="112" y="3"/>
                    <a:pt x="108" y="0"/>
                    <a:pt x="108" y="0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104" y="1"/>
                    <a:pt x="101" y="8"/>
                    <a:pt x="99" y="9"/>
                  </a:cubicBezTo>
                  <a:cubicBezTo>
                    <a:pt x="97" y="10"/>
                    <a:pt x="91" y="11"/>
                    <a:pt x="88" y="13"/>
                  </a:cubicBezTo>
                  <a:cubicBezTo>
                    <a:pt x="85" y="16"/>
                    <a:pt x="76" y="10"/>
                    <a:pt x="71" y="10"/>
                  </a:cubicBezTo>
                  <a:cubicBezTo>
                    <a:pt x="66" y="10"/>
                    <a:pt x="63" y="15"/>
                    <a:pt x="65" y="16"/>
                  </a:cubicBezTo>
                  <a:cubicBezTo>
                    <a:pt x="68" y="18"/>
                    <a:pt x="67" y="27"/>
                    <a:pt x="67" y="27"/>
                  </a:cubicBezTo>
                  <a:cubicBezTo>
                    <a:pt x="67" y="27"/>
                    <a:pt x="70" y="39"/>
                    <a:pt x="74" y="38"/>
                  </a:cubicBezTo>
                  <a:cubicBezTo>
                    <a:pt x="78" y="37"/>
                    <a:pt x="83" y="42"/>
                    <a:pt x="79" y="43"/>
                  </a:cubicBezTo>
                  <a:cubicBezTo>
                    <a:pt x="76" y="44"/>
                    <a:pt x="74" y="48"/>
                    <a:pt x="73" y="51"/>
                  </a:cubicBezTo>
                  <a:cubicBezTo>
                    <a:pt x="73" y="55"/>
                    <a:pt x="74" y="59"/>
                    <a:pt x="71" y="60"/>
                  </a:cubicBezTo>
                  <a:cubicBezTo>
                    <a:pt x="68" y="60"/>
                    <a:pt x="66" y="61"/>
                    <a:pt x="66" y="66"/>
                  </a:cubicBezTo>
                  <a:cubicBezTo>
                    <a:pt x="66" y="71"/>
                    <a:pt x="60" y="69"/>
                    <a:pt x="59" y="71"/>
                  </a:cubicBezTo>
                  <a:cubicBezTo>
                    <a:pt x="58" y="73"/>
                    <a:pt x="56" y="82"/>
                    <a:pt x="55" y="83"/>
                  </a:cubicBezTo>
                  <a:cubicBezTo>
                    <a:pt x="53" y="85"/>
                    <a:pt x="46" y="85"/>
                    <a:pt x="45" y="89"/>
                  </a:cubicBezTo>
                  <a:cubicBezTo>
                    <a:pt x="45" y="93"/>
                    <a:pt x="41" y="98"/>
                    <a:pt x="39" y="97"/>
                  </a:cubicBezTo>
                  <a:cubicBezTo>
                    <a:pt x="37" y="97"/>
                    <a:pt x="33" y="95"/>
                    <a:pt x="31" y="98"/>
                  </a:cubicBezTo>
                  <a:cubicBezTo>
                    <a:pt x="30" y="101"/>
                    <a:pt x="24" y="96"/>
                    <a:pt x="23" y="97"/>
                  </a:cubicBezTo>
                  <a:cubicBezTo>
                    <a:pt x="22" y="98"/>
                    <a:pt x="15" y="104"/>
                    <a:pt x="15" y="108"/>
                  </a:cubicBezTo>
                  <a:cubicBezTo>
                    <a:pt x="15" y="111"/>
                    <a:pt x="22" y="111"/>
                    <a:pt x="22" y="116"/>
                  </a:cubicBezTo>
                  <a:cubicBezTo>
                    <a:pt x="21" y="120"/>
                    <a:pt x="24" y="125"/>
                    <a:pt x="27" y="127"/>
                  </a:cubicBezTo>
                  <a:cubicBezTo>
                    <a:pt x="29" y="130"/>
                    <a:pt x="32" y="135"/>
                    <a:pt x="31" y="138"/>
                  </a:cubicBezTo>
                  <a:cubicBezTo>
                    <a:pt x="29" y="140"/>
                    <a:pt x="26" y="141"/>
                    <a:pt x="22" y="140"/>
                  </a:cubicBezTo>
                  <a:cubicBezTo>
                    <a:pt x="18" y="139"/>
                    <a:pt x="19" y="142"/>
                    <a:pt x="11" y="140"/>
                  </a:cubicBezTo>
                  <a:cubicBezTo>
                    <a:pt x="4" y="139"/>
                    <a:pt x="4" y="144"/>
                    <a:pt x="1" y="147"/>
                  </a:cubicBezTo>
                  <a:cubicBezTo>
                    <a:pt x="1" y="148"/>
                    <a:pt x="1" y="148"/>
                    <a:pt x="0" y="148"/>
                  </a:cubicBezTo>
                  <a:cubicBezTo>
                    <a:pt x="4" y="151"/>
                    <a:pt x="5" y="156"/>
                    <a:pt x="11" y="158"/>
                  </a:cubicBezTo>
                  <a:cubicBezTo>
                    <a:pt x="17" y="160"/>
                    <a:pt x="23" y="154"/>
                    <a:pt x="23" y="158"/>
                  </a:cubicBezTo>
                  <a:cubicBezTo>
                    <a:pt x="23" y="163"/>
                    <a:pt x="8" y="162"/>
                    <a:pt x="8" y="164"/>
                  </a:cubicBezTo>
                  <a:cubicBezTo>
                    <a:pt x="7" y="165"/>
                    <a:pt x="23" y="185"/>
                    <a:pt x="32" y="183"/>
                  </a:cubicBezTo>
                  <a:cubicBezTo>
                    <a:pt x="40" y="182"/>
                    <a:pt x="46" y="173"/>
                    <a:pt x="43" y="172"/>
                  </a:cubicBezTo>
                  <a:cubicBezTo>
                    <a:pt x="41" y="170"/>
                    <a:pt x="45" y="165"/>
                    <a:pt x="47" y="166"/>
                  </a:cubicBezTo>
                  <a:cubicBezTo>
                    <a:pt x="49" y="167"/>
                    <a:pt x="47" y="175"/>
                    <a:pt x="50" y="177"/>
                  </a:cubicBezTo>
                  <a:cubicBezTo>
                    <a:pt x="52" y="179"/>
                    <a:pt x="51" y="183"/>
                    <a:pt x="50" y="188"/>
                  </a:cubicBezTo>
                  <a:cubicBezTo>
                    <a:pt x="48" y="192"/>
                    <a:pt x="51" y="202"/>
                    <a:pt x="52" y="207"/>
                  </a:cubicBezTo>
                  <a:cubicBezTo>
                    <a:pt x="52" y="212"/>
                    <a:pt x="56" y="219"/>
                    <a:pt x="57" y="227"/>
                  </a:cubicBezTo>
                  <a:cubicBezTo>
                    <a:pt x="58" y="235"/>
                    <a:pt x="63" y="249"/>
                    <a:pt x="68" y="257"/>
                  </a:cubicBezTo>
                  <a:cubicBezTo>
                    <a:pt x="72" y="266"/>
                    <a:pt x="76" y="282"/>
                    <a:pt x="79" y="286"/>
                  </a:cubicBezTo>
                  <a:cubicBezTo>
                    <a:pt x="82" y="290"/>
                    <a:pt x="89" y="303"/>
                    <a:pt x="89" y="310"/>
                  </a:cubicBezTo>
                  <a:cubicBezTo>
                    <a:pt x="89" y="318"/>
                    <a:pt x="97" y="328"/>
                    <a:pt x="100" y="330"/>
                  </a:cubicBezTo>
                  <a:cubicBezTo>
                    <a:pt x="103" y="332"/>
                    <a:pt x="109" y="328"/>
                    <a:pt x="111" y="323"/>
                  </a:cubicBezTo>
                  <a:cubicBezTo>
                    <a:pt x="112" y="318"/>
                    <a:pt x="121" y="317"/>
                    <a:pt x="121" y="313"/>
                  </a:cubicBezTo>
                  <a:cubicBezTo>
                    <a:pt x="122" y="309"/>
                    <a:pt x="123" y="305"/>
                    <a:pt x="126" y="305"/>
                  </a:cubicBezTo>
                  <a:cubicBezTo>
                    <a:pt x="129" y="304"/>
                    <a:pt x="129" y="301"/>
                    <a:pt x="129" y="297"/>
                  </a:cubicBezTo>
                  <a:cubicBezTo>
                    <a:pt x="129" y="293"/>
                    <a:pt x="129" y="286"/>
                    <a:pt x="132" y="283"/>
                  </a:cubicBezTo>
                  <a:cubicBezTo>
                    <a:pt x="135" y="279"/>
                    <a:pt x="135" y="268"/>
                    <a:pt x="134" y="264"/>
                  </a:cubicBezTo>
                  <a:cubicBezTo>
                    <a:pt x="132" y="260"/>
                    <a:pt x="133" y="254"/>
                    <a:pt x="134" y="250"/>
                  </a:cubicBezTo>
                  <a:cubicBezTo>
                    <a:pt x="136" y="246"/>
                    <a:pt x="135" y="241"/>
                    <a:pt x="139" y="241"/>
                  </a:cubicBezTo>
                  <a:cubicBezTo>
                    <a:pt x="142" y="240"/>
                    <a:pt x="146" y="238"/>
                    <a:pt x="150" y="233"/>
                  </a:cubicBezTo>
                  <a:cubicBezTo>
                    <a:pt x="153" y="229"/>
                    <a:pt x="163" y="222"/>
                    <a:pt x="167" y="219"/>
                  </a:cubicBezTo>
                  <a:cubicBezTo>
                    <a:pt x="171" y="216"/>
                    <a:pt x="182" y="207"/>
                    <a:pt x="185" y="201"/>
                  </a:cubicBezTo>
                  <a:cubicBezTo>
                    <a:pt x="188" y="196"/>
                    <a:pt x="198" y="194"/>
                    <a:pt x="202" y="189"/>
                  </a:cubicBezTo>
                  <a:cubicBezTo>
                    <a:pt x="207" y="185"/>
                    <a:pt x="205" y="182"/>
                    <a:pt x="206" y="178"/>
                  </a:cubicBezTo>
                  <a:cubicBezTo>
                    <a:pt x="207" y="173"/>
                    <a:pt x="221" y="171"/>
                    <a:pt x="226" y="171"/>
                  </a:cubicBezTo>
                  <a:cubicBezTo>
                    <a:pt x="227" y="171"/>
                    <a:pt x="228" y="171"/>
                    <a:pt x="229" y="170"/>
                  </a:cubicBezTo>
                  <a:cubicBezTo>
                    <a:pt x="229" y="163"/>
                    <a:pt x="226" y="153"/>
                    <a:pt x="225" y="15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5" name="Freeform 50"/>
            <p:cNvSpPr>
              <a:spLocks noChangeArrowheads="1"/>
            </p:cNvSpPr>
            <p:nvPr/>
          </p:nvSpPr>
          <p:spPr bwMode="auto">
            <a:xfrm>
              <a:off x="5532457" y="1225551"/>
              <a:ext cx="677865" cy="293689"/>
            </a:xfrm>
            <a:custGeom>
              <a:avLst/>
              <a:gdLst>
                <a:gd name="T0" fmla="*/ 329 w 355"/>
                <a:gd name="T1" fmla="*/ 65 h 153"/>
                <a:gd name="T2" fmla="*/ 306 w 355"/>
                <a:gd name="T3" fmla="*/ 63 h 153"/>
                <a:gd name="T4" fmla="*/ 308 w 355"/>
                <a:gd name="T5" fmla="*/ 52 h 153"/>
                <a:gd name="T6" fmla="*/ 309 w 355"/>
                <a:gd name="T7" fmla="*/ 33 h 153"/>
                <a:gd name="T8" fmla="*/ 286 w 355"/>
                <a:gd name="T9" fmla="*/ 30 h 153"/>
                <a:gd name="T10" fmla="*/ 268 w 355"/>
                <a:gd name="T11" fmla="*/ 40 h 153"/>
                <a:gd name="T12" fmla="*/ 238 w 355"/>
                <a:gd name="T13" fmla="*/ 43 h 153"/>
                <a:gd name="T14" fmla="*/ 218 w 355"/>
                <a:gd name="T15" fmla="*/ 34 h 153"/>
                <a:gd name="T16" fmla="*/ 200 w 355"/>
                <a:gd name="T17" fmla="*/ 28 h 153"/>
                <a:gd name="T18" fmla="*/ 179 w 355"/>
                <a:gd name="T19" fmla="*/ 27 h 153"/>
                <a:gd name="T20" fmla="*/ 161 w 355"/>
                <a:gd name="T21" fmla="*/ 28 h 153"/>
                <a:gd name="T22" fmla="*/ 153 w 355"/>
                <a:gd name="T23" fmla="*/ 13 h 153"/>
                <a:gd name="T24" fmla="*/ 133 w 355"/>
                <a:gd name="T25" fmla="*/ 6 h 153"/>
                <a:gd name="T26" fmla="*/ 118 w 355"/>
                <a:gd name="T27" fmla="*/ 1 h 153"/>
                <a:gd name="T28" fmla="*/ 108 w 355"/>
                <a:gd name="T29" fmla="*/ 9 h 153"/>
                <a:gd name="T30" fmla="*/ 107 w 355"/>
                <a:gd name="T31" fmla="*/ 24 h 153"/>
                <a:gd name="T32" fmla="*/ 98 w 355"/>
                <a:gd name="T33" fmla="*/ 35 h 153"/>
                <a:gd name="T34" fmla="*/ 81 w 355"/>
                <a:gd name="T35" fmla="*/ 33 h 153"/>
                <a:gd name="T36" fmla="*/ 68 w 355"/>
                <a:gd name="T37" fmla="*/ 23 h 153"/>
                <a:gd name="T38" fmla="*/ 44 w 355"/>
                <a:gd name="T39" fmla="*/ 22 h 153"/>
                <a:gd name="T40" fmla="*/ 29 w 355"/>
                <a:gd name="T41" fmla="*/ 30 h 153"/>
                <a:gd name="T42" fmla="*/ 10 w 355"/>
                <a:gd name="T43" fmla="*/ 40 h 153"/>
                <a:gd name="T44" fmla="*/ 0 w 355"/>
                <a:gd name="T45" fmla="*/ 44 h 153"/>
                <a:gd name="T46" fmla="*/ 9 w 355"/>
                <a:gd name="T47" fmla="*/ 55 h 153"/>
                <a:gd name="T48" fmla="*/ 29 w 355"/>
                <a:gd name="T49" fmla="*/ 69 h 153"/>
                <a:gd name="T50" fmla="*/ 34 w 355"/>
                <a:gd name="T51" fmla="*/ 88 h 153"/>
                <a:gd name="T52" fmla="*/ 57 w 355"/>
                <a:gd name="T53" fmla="*/ 104 h 153"/>
                <a:gd name="T54" fmla="*/ 72 w 355"/>
                <a:gd name="T55" fmla="*/ 114 h 153"/>
                <a:gd name="T56" fmla="*/ 88 w 355"/>
                <a:gd name="T57" fmla="*/ 135 h 153"/>
                <a:gd name="T58" fmla="*/ 129 w 355"/>
                <a:gd name="T59" fmla="*/ 137 h 153"/>
                <a:gd name="T60" fmla="*/ 162 w 355"/>
                <a:gd name="T61" fmla="*/ 145 h 153"/>
                <a:gd name="T62" fmla="*/ 182 w 355"/>
                <a:gd name="T63" fmla="*/ 152 h 153"/>
                <a:gd name="T64" fmla="*/ 227 w 355"/>
                <a:gd name="T65" fmla="*/ 141 h 153"/>
                <a:gd name="T66" fmla="*/ 261 w 355"/>
                <a:gd name="T67" fmla="*/ 121 h 153"/>
                <a:gd name="T68" fmla="*/ 269 w 355"/>
                <a:gd name="T69" fmla="*/ 105 h 153"/>
                <a:gd name="T70" fmla="*/ 304 w 355"/>
                <a:gd name="T71" fmla="*/ 99 h 153"/>
                <a:gd name="T72" fmla="*/ 328 w 355"/>
                <a:gd name="T73" fmla="*/ 84 h 153"/>
                <a:gd name="T74" fmla="*/ 354 w 355"/>
                <a:gd name="T75" fmla="*/ 79 h 15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55"/>
                <a:gd name="T115" fmla="*/ 0 h 153"/>
                <a:gd name="T116" fmla="*/ 355 w 355"/>
                <a:gd name="T117" fmla="*/ 153 h 15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55" h="153">
                  <a:moveTo>
                    <a:pt x="340" y="64"/>
                  </a:moveTo>
                  <a:cubicBezTo>
                    <a:pt x="336" y="60"/>
                    <a:pt x="330" y="62"/>
                    <a:pt x="329" y="65"/>
                  </a:cubicBezTo>
                  <a:cubicBezTo>
                    <a:pt x="327" y="69"/>
                    <a:pt x="324" y="64"/>
                    <a:pt x="318" y="64"/>
                  </a:cubicBezTo>
                  <a:cubicBezTo>
                    <a:pt x="311" y="64"/>
                    <a:pt x="311" y="68"/>
                    <a:pt x="306" y="63"/>
                  </a:cubicBezTo>
                  <a:cubicBezTo>
                    <a:pt x="302" y="59"/>
                    <a:pt x="308" y="57"/>
                    <a:pt x="308" y="57"/>
                  </a:cubicBezTo>
                  <a:cubicBezTo>
                    <a:pt x="308" y="52"/>
                    <a:pt x="308" y="52"/>
                    <a:pt x="308" y="52"/>
                  </a:cubicBezTo>
                  <a:cubicBezTo>
                    <a:pt x="318" y="34"/>
                    <a:pt x="318" y="34"/>
                    <a:pt x="318" y="34"/>
                  </a:cubicBezTo>
                  <a:cubicBezTo>
                    <a:pt x="315" y="33"/>
                    <a:pt x="311" y="32"/>
                    <a:pt x="309" y="33"/>
                  </a:cubicBezTo>
                  <a:cubicBezTo>
                    <a:pt x="307" y="34"/>
                    <a:pt x="300" y="33"/>
                    <a:pt x="300" y="31"/>
                  </a:cubicBezTo>
                  <a:cubicBezTo>
                    <a:pt x="299" y="29"/>
                    <a:pt x="288" y="28"/>
                    <a:pt x="286" y="30"/>
                  </a:cubicBezTo>
                  <a:cubicBezTo>
                    <a:pt x="283" y="32"/>
                    <a:pt x="277" y="34"/>
                    <a:pt x="277" y="36"/>
                  </a:cubicBezTo>
                  <a:cubicBezTo>
                    <a:pt x="276" y="39"/>
                    <a:pt x="270" y="38"/>
                    <a:pt x="268" y="40"/>
                  </a:cubicBezTo>
                  <a:cubicBezTo>
                    <a:pt x="265" y="41"/>
                    <a:pt x="253" y="42"/>
                    <a:pt x="253" y="43"/>
                  </a:cubicBezTo>
                  <a:cubicBezTo>
                    <a:pt x="253" y="45"/>
                    <a:pt x="240" y="45"/>
                    <a:pt x="238" y="43"/>
                  </a:cubicBezTo>
                  <a:cubicBezTo>
                    <a:pt x="236" y="42"/>
                    <a:pt x="225" y="43"/>
                    <a:pt x="224" y="41"/>
                  </a:cubicBezTo>
                  <a:cubicBezTo>
                    <a:pt x="222" y="38"/>
                    <a:pt x="218" y="37"/>
                    <a:pt x="218" y="34"/>
                  </a:cubicBezTo>
                  <a:cubicBezTo>
                    <a:pt x="218" y="32"/>
                    <a:pt x="209" y="32"/>
                    <a:pt x="208" y="30"/>
                  </a:cubicBezTo>
                  <a:cubicBezTo>
                    <a:pt x="207" y="28"/>
                    <a:pt x="201" y="27"/>
                    <a:pt x="200" y="28"/>
                  </a:cubicBezTo>
                  <a:cubicBezTo>
                    <a:pt x="199" y="28"/>
                    <a:pt x="191" y="26"/>
                    <a:pt x="189" y="25"/>
                  </a:cubicBezTo>
                  <a:cubicBezTo>
                    <a:pt x="187" y="25"/>
                    <a:pt x="181" y="27"/>
                    <a:pt x="179" y="27"/>
                  </a:cubicBezTo>
                  <a:cubicBezTo>
                    <a:pt x="177" y="27"/>
                    <a:pt x="173" y="30"/>
                    <a:pt x="171" y="31"/>
                  </a:cubicBezTo>
                  <a:cubicBezTo>
                    <a:pt x="169" y="31"/>
                    <a:pt x="162" y="27"/>
                    <a:pt x="161" y="28"/>
                  </a:cubicBezTo>
                  <a:cubicBezTo>
                    <a:pt x="160" y="29"/>
                    <a:pt x="156" y="24"/>
                    <a:pt x="154" y="22"/>
                  </a:cubicBezTo>
                  <a:cubicBezTo>
                    <a:pt x="152" y="20"/>
                    <a:pt x="154" y="15"/>
                    <a:pt x="153" y="13"/>
                  </a:cubicBezTo>
                  <a:cubicBezTo>
                    <a:pt x="151" y="11"/>
                    <a:pt x="144" y="11"/>
                    <a:pt x="142" y="9"/>
                  </a:cubicBezTo>
                  <a:cubicBezTo>
                    <a:pt x="139" y="8"/>
                    <a:pt x="136" y="6"/>
                    <a:pt x="133" y="6"/>
                  </a:cubicBezTo>
                  <a:cubicBezTo>
                    <a:pt x="131" y="6"/>
                    <a:pt x="127" y="5"/>
                    <a:pt x="126" y="4"/>
                  </a:cubicBezTo>
                  <a:cubicBezTo>
                    <a:pt x="125" y="3"/>
                    <a:pt x="120" y="2"/>
                    <a:pt x="118" y="1"/>
                  </a:cubicBezTo>
                  <a:cubicBezTo>
                    <a:pt x="116" y="0"/>
                    <a:pt x="115" y="3"/>
                    <a:pt x="114" y="5"/>
                  </a:cubicBezTo>
                  <a:cubicBezTo>
                    <a:pt x="113" y="6"/>
                    <a:pt x="109" y="6"/>
                    <a:pt x="108" y="9"/>
                  </a:cubicBezTo>
                  <a:cubicBezTo>
                    <a:pt x="107" y="11"/>
                    <a:pt x="103" y="12"/>
                    <a:pt x="103" y="14"/>
                  </a:cubicBezTo>
                  <a:cubicBezTo>
                    <a:pt x="104" y="17"/>
                    <a:pt x="106" y="22"/>
                    <a:pt x="107" y="24"/>
                  </a:cubicBezTo>
                  <a:cubicBezTo>
                    <a:pt x="109" y="25"/>
                    <a:pt x="108" y="29"/>
                    <a:pt x="107" y="30"/>
                  </a:cubicBezTo>
                  <a:cubicBezTo>
                    <a:pt x="106" y="32"/>
                    <a:pt x="99" y="33"/>
                    <a:pt x="98" y="35"/>
                  </a:cubicBezTo>
                  <a:cubicBezTo>
                    <a:pt x="96" y="37"/>
                    <a:pt x="93" y="35"/>
                    <a:pt x="90" y="33"/>
                  </a:cubicBezTo>
                  <a:cubicBezTo>
                    <a:pt x="86" y="31"/>
                    <a:pt x="82" y="32"/>
                    <a:pt x="81" y="33"/>
                  </a:cubicBezTo>
                  <a:cubicBezTo>
                    <a:pt x="79" y="35"/>
                    <a:pt x="73" y="30"/>
                    <a:pt x="71" y="30"/>
                  </a:cubicBezTo>
                  <a:cubicBezTo>
                    <a:pt x="70" y="29"/>
                    <a:pt x="69" y="23"/>
                    <a:pt x="68" y="23"/>
                  </a:cubicBezTo>
                  <a:cubicBezTo>
                    <a:pt x="66" y="24"/>
                    <a:pt x="54" y="21"/>
                    <a:pt x="52" y="21"/>
                  </a:cubicBezTo>
                  <a:cubicBezTo>
                    <a:pt x="50" y="20"/>
                    <a:pt x="45" y="20"/>
                    <a:pt x="44" y="22"/>
                  </a:cubicBezTo>
                  <a:cubicBezTo>
                    <a:pt x="43" y="24"/>
                    <a:pt x="37" y="23"/>
                    <a:pt x="36" y="25"/>
                  </a:cubicBezTo>
                  <a:cubicBezTo>
                    <a:pt x="35" y="27"/>
                    <a:pt x="31" y="28"/>
                    <a:pt x="29" y="30"/>
                  </a:cubicBezTo>
                  <a:cubicBezTo>
                    <a:pt x="27" y="32"/>
                    <a:pt x="22" y="32"/>
                    <a:pt x="20" y="35"/>
                  </a:cubicBezTo>
                  <a:cubicBezTo>
                    <a:pt x="19" y="38"/>
                    <a:pt x="12" y="40"/>
                    <a:pt x="10" y="40"/>
                  </a:cubicBezTo>
                  <a:cubicBezTo>
                    <a:pt x="8" y="40"/>
                    <a:pt x="3" y="41"/>
                    <a:pt x="2" y="43"/>
                  </a:cubicBezTo>
                  <a:cubicBezTo>
                    <a:pt x="2" y="44"/>
                    <a:pt x="1" y="44"/>
                    <a:pt x="0" y="44"/>
                  </a:cubicBezTo>
                  <a:cubicBezTo>
                    <a:pt x="0" y="44"/>
                    <a:pt x="1" y="44"/>
                    <a:pt x="1" y="45"/>
                  </a:cubicBezTo>
                  <a:cubicBezTo>
                    <a:pt x="2" y="52"/>
                    <a:pt x="5" y="52"/>
                    <a:pt x="9" y="55"/>
                  </a:cubicBezTo>
                  <a:cubicBezTo>
                    <a:pt x="12" y="58"/>
                    <a:pt x="15" y="61"/>
                    <a:pt x="19" y="61"/>
                  </a:cubicBezTo>
                  <a:cubicBezTo>
                    <a:pt x="23" y="61"/>
                    <a:pt x="28" y="65"/>
                    <a:pt x="29" y="69"/>
                  </a:cubicBezTo>
                  <a:cubicBezTo>
                    <a:pt x="29" y="72"/>
                    <a:pt x="33" y="76"/>
                    <a:pt x="35" y="77"/>
                  </a:cubicBezTo>
                  <a:cubicBezTo>
                    <a:pt x="37" y="79"/>
                    <a:pt x="34" y="84"/>
                    <a:pt x="34" y="88"/>
                  </a:cubicBezTo>
                  <a:cubicBezTo>
                    <a:pt x="34" y="93"/>
                    <a:pt x="29" y="94"/>
                    <a:pt x="31" y="98"/>
                  </a:cubicBezTo>
                  <a:cubicBezTo>
                    <a:pt x="34" y="102"/>
                    <a:pt x="52" y="104"/>
                    <a:pt x="57" y="104"/>
                  </a:cubicBezTo>
                  <a:cubicBezTo>
                    <a:pt x="62" y="104"/>
                    <a:pt x="64" y="109"/>
                    <a:pt x="65" y="109"/>
                  </a:cubicBezTo>
                  <a:cubicBezTo>
                    <a:pt x="68" y="110"/>
                    <a:pt x="69" y="113"/>
                    <a:pt x="72" y="114"/>
                  </a:cubicBezTo>
                  <a:cubicBezTo>
                    <a:pt x="76" y="115"/>
                    <a:pt x="80" y="117"/>
                    <a:pt x="81" y="124"/>
                  </a:cubicBezTo>
                  <a:cubicBezTo>
                    <a:pt x="83" y="130"/>
                    <a:pt x="87" y="132"/>
                    <a:pt x="88" y="135"/>
                  </a:cubicBezTo>
                  <a:cubicBezTo>
                    <a:pt x="88" y="138"/>
                    <a:pt x="96" y="136"/>
                    <a:pt x="102" y="137"/>
                  </a:cubicBezTo>
                  <a:cubicBezTo>
                    <a:pt x="108" y="137"/>
                    <a:pt x="125" y="137"/>
                    <a:pt x="129" y="137"/>
                  </a:cubicBezTo>
                  <a:cubicBezTo>
                    <a:pt x="133" y="138"/>
                    <a:pt x="144" y="137"/>
                    <a:pt x="149" y="142"/>
                  </a:cubicBezTo>
                  <a:cubicBezTo>
                    <a:pt x="155" y="146"/>
                    <a:pt x="158" y="142"/>
                    <a:pt x="162" y="145"/>
                  </a:cubicBezTo>
                  <a:cubicBezTo>
                    <a:pt x="165" y="147"/>
                    <a:pt x="168" y="148"/>
                    <a:pt x="173" y="148"/>
                  </a:cubicBezTo>
                  <a:cubicBezTo>
                    <a:pt x="179" y="147"/>
                    <a:pt x="179" y="151"/>
                    <a:pt x="182" y="152"/>
                  </a:cubicBezTo>
                  <a:cubicBezTo>
                    <a:pt x="186" y="153"/>
                    <a:pt x="192" y="146"/>
                    <a:pt x="202" y="142"/>
                  </a:cubicBezTo>
                  <a:cubicBezTo>
                    <a:pt x="211" y="137"/>
                    <a:pt x="222" y="140"/>
                    <a:pt x="227" y="141"/>
                  </a:cubicBezTo>
                  <a:cubicBezTo>
                    <a:pt x="232" y="142"/>
                    <a:pt x="242" y="139"/>
                    <a:pt x="247" y="132"/>
                  </a:cubicBezTo>
                  <a:cubicBezTo>
                    <a:pt x="253" y="126"/>
                    <a:pt x="261" y="127"/>
                    <a:pt x="261" y="121"/>
                  </a:cubicBezTo>
                  <a:cubicBezTo>
                    <a:pt x="262" y="116"/>
                    <a:pt x="255" y="113"/>
                    <a:pt x="258" y="108"/>
                  </a:cubicBezTo>
                  <a:cubicBezTo>
                    <a:pt x="261" y="103"/>
                    <a:pt x="266" y="104"/>
                    <a:pt x="269" y="105"/>
                  </a:cubicBezTo>
                  <a:cubicBezTo>
                    <a:pt x="272" y="107"/>
                    <a:pt x="280" y="109"/>
                    <a:pt x="287" y="104"/>
                  </a:cubicBezTo>
                  <a:cubicBezTo>
                    <a:pt x="295" y="99"/>
                    <a:pt x="298" y="100"/>
                    <a:pt x="304" y="99"/>
                  </a:cubicBezTo>
                  <a:cubicBezTo>
                    <a:pt x="311" y="98"/>
                    <a:pt x="310" y="94"/>
                    <a:pt x="314" y="89"/>
                  </a:cubicBezTo>
                  <a:cubicBezTo>
                    <a:pt x="319" y="85"/>
                    <a:pt x="324" y="84"/>
                    <a:pt x="328" y="84"/>
                  </a:cubicBezTo>
                  <a:cubicBezTo>
                    <a:pt x="332" y="84"/>
                    <a:pt x="338" y="79"/>
                    <a:pt x="343" y="81"/>
                  </a:cubicBezTo>
                  <a:cubicBezTo>
                    <a:pt x="347" y="82"/>
                    <a:pt x="354" y="83"/>
                    <a:pt x="354" y="79"/>
                  </a:cubicBezTo>
                  <a:cubicBezTo>
                    <a:pt x="355" y="76"/>
                    <a:pt x="343" y="68"/>
                    <a:pt x="340" y="6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6" name="Freeform 51"/>
            <p:cNvSpPr>
              <a:spLocks noChangeArrowheads="1"/>
            </p:cNvSpPr>
            <p:nvPr/>
          </p:nvSpPr>
          <p:spPr bwMode="auto">
            <a:xfrm>
              <a:off x="4391040" y="1736727"/>
              <a:ext cx="11113" cy="30163"/>
            </a:xfrm>
            <a:custGeom>
              <a:avLst/>
              <a:gdLst>
                <a:gd name="T0" fmla="*/ 2 w 6"/>
                <a:gd name="T1" fmla="*/ 0 h 16"/>
                <a:gd name="T2" fmla="*/ 0 w 6"/>
                <a:gd name="T3" fmla="*/ 9 h 16"/>
                <a:gd name="T4" fmla="*/ 4 w 6"/>
                <a:gd name="T5" fmla="*/ 16 h 16"/>
                <a:gd name="T6" fmla="*/ 5 w 6"/>
                <a:gd name="T7" fmla="*/ 3 h 16"/>
                <a:gd name="T8" fmla="*/ 6 w 6"/>
                <a:gd name="T9" fmla="*/ 0 h 16"/>
                <a:gd name="T10" fmla="*/ 2 w 6"/>
                <a:gd name="T11" fmla="*/ 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"/>
                <a:gd name="T19" fmla="*/ 0 h 16"/>
                <a:gd name="T20" fmla="*/ 6 w 6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" h="16">
                  <a:moveTo>
                    <a:pt x="2" y="0"/>
                  </a:moveTo>
                  <a:cubicBezTo>
                    <a:pt x="1" y="1"/>
                    <a:pt x="0" y="8"/>
                    <a:pt x="0" y="9"/>
                  </a:cubicBezTo>
                  <a:cubicBezTo>
                    <a:pt x="0" y="9"/>
                    <a:pt x="1" y="13"/>
                    <a:pt x="4" y="16"/>
                  </a:cubicBezTo>
                  <a:cubicBezTo>
                    <a:pt x="5" y="11"/>
                    <a:pt x="5" y="4"/>
                    <a:pt x="5" y="3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7" name="Freeform 52"/>
            <p:cNvSpPr>
              <a:spLocks noChangeArrowheads="1"/>
            </p:cNvSpPr>
            <p:nvPr/>
          </p:nvSpPr>
          <p:spPr bwMode="auto">
            <a:xfrm>
              <a:off x="4371990" y="1717677"/>
              <a:ext cx="31750" cy="90488"/>
            </a:xfrm>
            <a:custGeom>
              <a:avLst/>
              <a:gdLst>
                <a:gd name="T0" fmla="*/ 8 w 17"/>
                <a:gd name="T1" fmla="*/ 47 h 48"/>
                <a:gd name="T2" fmla="*/ 9 w 17"/>
                <a:gd name="T3" fmla="*/ 48 h 48"/>
                <a:gd name="T4" fmla="*/ 13 w 17"/>
                <a:gd name="T5" fmla="*/ 31 h 48"/>
                <a:gd name="T6" fmla="*/ 14 w 17"/>
                <a:gd name="T7" fmla="*/ 26 h 48"/>
                <a:gd name="T8" fmla="*/ 10 w 17"/>
                <a:gd name="T9" fmla="*/ 19 h 48"/>
                <a:gd name="T10" fmla="*/ 12 w 17"/>
                <a:gd name="T11" fmla="*/ 10 h 48"/>
                <a:gd name="T12" fmla="*/ 16 w 17"/>
                <a:gd name="T13" fmla="*/ 10 h 48"/>
                <a:gd name="T14" fmla="*/ 17 w 17"/>
                <a:gd name="T15" fmla="*/ 3 h 48"/>
                <a:gd name="T16" fmla="*/ 11 w 17"/>
                <a:gd name="T17" fmla="*/ 0 h 48"/>
                <a:gd name="T18" fmla="*/ 9 w 17"/>
                <a:gd name="T19" fmla="*/ 6 h 48"/>
                <a:gd name="T20" fmla="*/ 0 w 17"/>
                <a:gd name="T21" fmla="*/ 26 h 48"/>
                <a:gd name="T22" fmla="*/ 8 w 17"/>
                <a:gd name="T23" fmla="*/ 46 h 48"/>
                <a:gd name="T24" fmla="*/ 8 w 17"/>
                <a:gd name="T25" fmla="*/ 47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"/>
                <a:gd name="T40" fmla="*/ 0 h 48"/>
                <a:gd name="T41" fmla="*/ 17 w 17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" h="48">
                  <a:moveTo>
                    <a:pt x="8" y="47"/>
                  </a:moveTo>
                  <a:cubicBezTo>
                    <a:pt x="8" y="47"/>
                    <a:pt x="9" y="47"/>
                    <a:pt x="9" y="48"/>
                  </a:cubicBezTo>
                  <a:cubicBezTo>
                    <a:pt x="10" y="41"/>
                    <a:pt x="11" y="33"/>
                    <a:pt x="13" y="31"/>
                  </a:cubicBezTo>
                  <a:cubicBezTo>
                    <a:pt x="13" y="30"/>
                    <a:pt x="14" y="28"/>
                    <a:pt x="14" y="26"/>
                  </a:cubicBezTo>
                  <a:cubicBezTo>
                    <a:pt x="11" y="23"/>
                    <a:pt x="10" y="19"/>
                    <a:pt x="10" y="19"/>
                  </a:cubicBezTo>
                  <a:cubicBezTo>
                    <a:pt x="10" y="18"/>
                    <a:pt x="11" y="11"/>
                    <a:pt x="12" y="10"/>
                  </a:cubicBezTo>
                  <a:cubicBezTo>
                    <a:pt x="13" y="10"/>
                    <a:pt x="14" y="10"/>
                    <a:pt x="16" y="10"/>
                  </a:cubicBezTo>
                  <a:cubicBezTo>
                    <a:pt x="16" y="8"/>
                    <a:pt x="16" y="5"/>
                    <a:pt x="17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2"/>
                    <a:pt x="9" y="4"/>
                    <a:pt x="9" y="6"/>
                  </a:cubicBezTo>
                  <a:cubicBezTo>
                    <a:pt x="8" y="12"/>
                    <a:pt x="3" y="22"/>
                    <a:pt x="0" y="26"/>
                  </a:cubicBezTo>
                  <a:cubicBezTo>
                    <a:pt x="8" y="46"/>
                    <a:pt x="8" y="46"/>
                    <a:pt x="8" y="46"/>
                  </a:cubicBezTo>
                  <a:lnTo>
                    <a:pt x="8" y="47"/>
                  </a:ln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8" name="Freeform 53"/>
            <p:cNvSpPr>
              <a:spLocks noChangeArrowheads="1"/>
            </p:cNvSpPr>
            <p:nvPr/>
          </p:nvSpPr>
          <p:spPr bwMode="auto">
            <a:xfrm>
              <a:off x="4389453" y="1717677"/>
              <a:ext cx="92076" cy="98425"/>
            </a:xfrm>
            <a:custGeom>
              <a:avLst/>
              <a:gdLst>
                <a:gd name="T0" fmla="*/ 44 w 48"/>
                <a:gd name="T1" fmla="*/ 0 h 52"/>
                <a:gd name="T2" fmla="*/ 30 w 48"/>
                <a:gd name="T3" fmla="*/ 6 h 52"/>
                <a:gd name="T4" fmla="*/ 19 w 48"/>
                <a:gd name="T5" fmla="*/ 12 h 52"/>
                <a:gd name="T6" fmla="*/ 9 w 48"/>
                <a:gd name="T7" fmla="*/ 7 h 52"/>
                <a:gd name="T8" fmla="*/ 8 w 48"/>
                <a:gd name="T9" fmla="*/ 3 h 52"/>
                <a:gd name="T10" fmla="*/ 8 w 48"/>
                <a:gd name="T11" fmla="*/ 3 h 52"/>
                <a:gd name="T12" fmla="*/ 6 w 48"/>
                <a:gd name="T13" fmla="*/ 13 h 52"/>
                <a:gd name="T14" fmla="*/ 4 w 48"/>
                <a:gd name="T15" fmla="*/ 31 h 52"/>
                <a:gd name="T16" fmla="*/ 0 w 48"/>
                <a:gd name="T17" fmla="*/ 48 h 52"/>
                <a:gd name="T18" fmla="*/ 10 w 48"/>
                <a:gd name="T19" fmla="*/ 52 h 52"/>
                <a:gd name="T20" fmla="*/ 19 w 48"/>
                <a:gd name="T21" fmla="*/ 45 h 52"/>
                <a:gd name="T22" fmla="*/ 26 w 48"/>
                <a:gd name="T23" fmla="*/ 42 h 52"/>
                <a:gd name="T24" fmla="*/ 33 w 48"/>
                <a:gd name="T25" fmla="*/ 37 h 52"/>
                <a:gd name="T26" fmla="*/ 24 w 48"/>
                <a:gd name="T27" fmla="*/ 27 h 52"/>
                <a:gd name="T28" fmla="*/ 35 w 48"/>
                <a:gd name="T29" fmla="*/ 20 h 52"/>
                <a:gd name="T30" fmla="*/ 47 w 48"/>
                <a:gd name="T31" fmla="*/ 16 h 52"/>
                <a:gd name="T32" fmla="*/ 48 w 48"/>
                <a:gd name="T33" fmla="*/ 16 h 52"/>
                <a:gd name="T34" fmla="*/ 45 w 48"/>
                <a:gd name="T35" fmla="*/ 5 h 52"/>
                <a:gd name="T36" fmla="*/ 44 w 48"/>
                <a:gd name="T37" fmla="*/ 0 h 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8"/>
                <a:gd name="T58" fmla="*/ 0 h 52"/>
                <a:gd name="T59" fmla="*/ 48 w 48"/>
                <a:gd name="T60" fmla="*/ 52 h 5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8" h="52">
                  <a:moveTo>
                    <a:pt x="44" y="0"/>
                  </a:moveTo>
                  <a:cubicBezTo>
                    <a:pt x="37" y="3"/>
                    <a:pt x="31" y="6"/>
                    <a:pt x="30" y="6"/>
                  </a:cubicBezTo>
                  <a:cubicBezTo>
                    <a:pt x="27" y="7"/>
                    <a:pt x="19" y="12"/>
                    <a:pt x="19" y="12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7"/>
                    <a:pt x="7" y="11"/>
                    <a:pt x="6" y="13"/>
                  </a:cubicBezTo>
                  <a:cubicBezTo>
                    <a:pt x="6" y="15"/>
                    <a:pt x="6" y="29"/>
                    <a:pt x="4" y="31"/>
                  </a:cubicBezTo>
                  <a:cubicBezTo>
                    <a:pt x="2" y="33"/>
                    <a:pt x="1" y="41"/>
                    <a:pt x="0" y="48"/>
                  </a:cubicBezTo>
                  <a:cubicBezTo>
                    <a:pt x="4" y="50"/>
                    <a:pt x="8" y="52"/>
                    <a:pt x="10" y="52"/>
                  </a:cubicBezTo>
                  <a:cubicBezTo>
                    <a:pt x="14" y="52"/>
                    <a:pt x="19" y="48"/>
                    <a:pt x="19" y="45"/>
                  </a:cubicBezTo>
                  <a:cubicBezTo>
                    <a:pt x="19" y="43"/>
                    <a:pt x="23" y="42"/>
                    <a:pt x="26" y="42"/>
                  </a:cubicBezTo>
                  <a:cubicBezTo>
                    <a:pt x="30" y="42"/>
                    <a:pt x="30" y="38"/>
                    <a:pt x="33" y="37"/>
                  </a:cubicBezTo>
                  <a:cubicBezTo>
                    <a:pt x="35" y="35"/>
                    <a:pt x="27" y="28"/>
                    <a:pt x="24" y="27"/>
                  </a:cubicBezTo>
                  <a:cubicBezTo>
                    <a:pt x="22" y="26"/>
                    <a:pt x="27" y="20"/>
                    <a:pt x="35" y="20"/>
                  </a:cubicBezTo>
                  <a:cubicBezTo>
                    <a:pt x="44" y="19"/>
                    <a:pt x="42" y="16"/>
                    <a:pt x="47" y="16"/>
                  </a:cubicBezTo>
                  <a:cubicBezTo>
                    <a:pt x="47" y="16"/>
                    <a:pt x="47" y="16"/>
                    <a:pt x="48" y="16"/>
                  </a:cubicBezTo>
                  <a:cubicBezTo>
                    <a:pt x="47" y="12"/>
                    <a:pt x="46" y="8"/>
                    <a:pt x="45" y="5"/>
                  </a:cubicBezTo>
                  <a:cubicBezTo>
                    <a:pt x="45" y="4"/>
                    <a:pt x="44" y="2"/>
                    <a:pt x="44" y="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9" name="Freeform 54"/>
            <p:cNvSpPr>
              <a:spLocks noChangeArrowheads="1"/>
            </p:cNvSpPr>
            <p:nvPr/>
          </p:nvSpPr>
          <p:spPr bwMode="auto">
            <a:xfrm>
              <a:off x="5141930" y="1470026"/>
              <a:ext cx="234951" cy="103188"/>
            </a:xfrm>
            <a:custGeom>
              <a:avLst/>
              <a:gdLst>
                <a:gd name="T0" fmla="*/ 114 w 123"/>
                <a:gd name="T1" fmla="*/ 10 h 54"/>
                <a:gd name="T2" fmla="*/ 103 w 123"/>
                <a:gd name="T3" fmla="*/ 7 h 54"/>
                <a:gd name="T4" fmla="*/ 74 w 123"/>
                <a:gd name="T5" fmla="*/ 6 h 54"/>
                <a:gd name="T6" fmla="*/ 59 w 123"/>
                <a:gd name="T7" fmla="*/ 1 h 54"/>
                <a:gd name="T8" fmla="*/ 47 w 123"/>
                <a:gd name="T9" fmla="*/ 6 h 54"/>
                <a:gd name="T10" fmla="*/ 37 w 123"/>
                <a:gd name="T11" fmla="*/ 8 h 54"/>
                <a:gd name="T12" fmla="*/ 22 w 123"/>
                <a:gd name="T13" fmla="*/ 8 h 54"/>
                <a:gd name="T14" fmla="*/ 15 w 123"/>
                <a:gd name="T15" fmla="*/ 16 h 54"/>
                <a:gd name="T16" fmla="*/ 12 w 123"/>
                <a:gd name="T17" fmla="*/ 22 h 54"/>
                <a:gd name="T18" fmla="*/ 16 w 123"/>
                <a:gd name="T19" fmla="*/ 26 h 54"/>
                <a:gd name="T20" fmla="*/ 25 w 123"/>
                <a:gd name="T21" fmla="*/ 25 h 54"/>
                <a:gd name="T22" fmla="*/ 40 w 123"/>
                <a:gd name="T23" fmla="*/ 32 h 54"/>
                <a:gd name="T24" fmla="*/ 35 w 123"/>
                <a:gd name="T25" fmla="*/ 38 h 54"/>
                <a:gd name="T26" fmla="*/ 25 w 123"/>
                <a:gd name="T27" fmla="*/ 40 h 54"/>
                <a:gd name="T28" fmla="*/ 8 w 123"/>
                <a:gd name="T29" fmla="*/ 42 h 54"/>
                <a:gd name="T30" fmla="*/ 0 w 123"/>
                <a:gd name="T31" fmla="*/ 49 h 54"/>
                <a:gd name="T32" fmla="*/ 16 w 123"/>
                <a:gd name="T33" fmla="*/ 50 h 54"/>
                <a:gd name="T34" fmla="*/ 26 w 123"/>
                <a:gd name="T35" fmla="*/ 50 h 54"/>
                <a:gd name="T36" fmla="*/ 36 w 123"/>
                <a:gd name="T37" fmla="*/ 52 h 54"/>
                <a:gd name="T38" fmla="*/ 51 w 123"/>
                <a:gd name="T39" fmla="*/ 51 h 54"/>
                <a:gd name="T40" fmla="*/ 52 w 123"/>
                <a:gd name="T41" fmla="*/ 46 h 54"/>
                <a:gd name="T42" fmla="*/ 57 w 123"/>
                <a:gd name="T43" fmla="*/ 43 h 54"/>
                <a:gd name="T44" fmla="*/ 64 w 123"/>
                <a:gd name="T45" fmla="*/ 39 h 54"/>
                <a:gd name="T46" fmla="*/ 70 w 123"/>
                <a:gd name="T47" fmla="*/ 37 h 54"/>
                <a:gd name="T48" fmla="*/ 77 w 123"/>
                <a:gd name="T49" fmla="*/ 39 h 54"/>
                <a:gd name="T50" fmla="*/ 84 w 123"/>
                <a:gd name="T51" fmla="*/ 34 h 54"/>
                <a:gd name="T52" fmla="*/ 94 w 123"/>
                <a:gd name="T53" fmla="*/ 31 h 54"/>
                <a:gd name="T54" fmla="*/ 103 w 123"/>
                <a:gd name="T55" fmla="*/ 26 h 54"/>
                <a:gd name="T56" fmla="*/ 112 w 123"/>
                <a:gd name="T57" fmla="*/ 21 h 54"/>
                <a:gd name="T58" fmla="*/ 122 w 123"/>
                <a:gd name="T59" fmla="*/ 16 h 54"/>
                <a:gd name="T60" fmla="*/ 123 w 123"/>
                <a:gd name="T61" fmla="*/ 14 h 54"/>
                <a:gd name="T62" fmla="*/ 114 w 123"/>
                <a:gd name="T63" fmla="*/ 10 h 5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23"/>
                <a:gd name="T97" fmla="*/ 0 h 54"/>
                <a:gd name="T98" fmla="*/ 123 w 123"/>
                <a:gd name="T99" fmla="*/ 54 h 5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23" h="54">
                  <a:moveTo>
                    <a:pt x="114" y="10"/>
                  </a:moveTo>
                  <a:cubicBezTo>
                    <a:pt x="109" y="5"/>
                    <a:pt x="108" y="9"/>
                    <a:pt x="103" y="7"/>
                  </a:cubicBezTo>
                  <a:cubicBezTo>
                    <a:pt x="98" y="6"/>
                    <a:pt x="78" y="4"/>
                    <a:pt x="74" y="6"/>
                  </a:cubicBezTo>
                  <a:cubicBezTo>
                    <a:pt x="70" y="7"/>
                    <a:pt x="62" y="3"/>
                    <a:pt x="59" y="1"/>
                  </a:cubicBezTo>
                  <a:cubicBezTo>
                    <a:pt x="56" y="0"/>
                    <a:pt x="48" y="1"/>
                    <a:pt x="47" y="6"/>
                  </a:cubicBezTo>
                  <a:cubicBezTo>
                    <a:pt x="47" y="11"/>
                    <a:pt x="43" y="11"/>
                    <a:pt x="37" y="8"/>
                  </a:cubicBezTo>
                  <a:cubicBezTo>
                    <a:pt x="31" y="5"/>
                    <a:pt x="22" y="5"/>
                    <a:pt x="22" y="8"/>
                  </a:cubicBezTo>
                  <a:cubicBezTo>
                    <a:pt x="22" y="11"/>
                    <a:pt x="17" y="15"/>
                    <a:pt x="15" y="16"/>
                  </a:cubicBezTo>
                  <a:cubicBezTo>
                    <a:pt x="14" y="16"/>
                    <a:pt x="13" y="19"/>
                    <a:pt x="12" y="22"/>
                  </a:cubicBezTo>
                  <a:cubicBezTo>
                    <a:pt x="13" y="22"/>
                    <a:pt x="15" y="24"/>
                    <a:pt x="16" y="26"/>
                  </a:cubicBezTo>
                  <a:cubicBezTo>
                    <a:pt x="18" y="28"/>
                    <a:pt x="24" y="28"/>
                    <a:pt x="25" y="25"/>
                  </a:cubicBezTo>
                  <a:cubicBezTo>
                    <a:pt x="26" y="22"/>
                    <a:pt x="35" y="28"/>
                    <a:pt x="40" y="32"/>
                  </a:cubicBezTo>
                  <a:cubicBezTo>
                    <a:pt x="46" y="37"/>
                    <a:pt x="38" y="34"/>
                    <a:pt x="35" y="38"/>
                  </a:cubicBezTo>
                  <a:cubicBezTo>
                    <a:pt x="33" y="42"/>
                    <a:pt x="26" y="38"/>
                    <a:pt x="25" y="40"/>
                  </a:cubicBezTo>
                  <a:cubicBezTo>
                    <a:pt x="23" y="42"/>
                    <a:pt x="11" y="42"/>
                    <a:pt x="8" y="42"/>
                  </a:cubicBezTo>
                  <a:cubicBezTo>
                    <a:pt x="5" y="42"/>
                    <a:pt x="0" y="46"/>
                    <a:pt x="0" y="49"/>
                  </a:cubicBezTo>
                  <a:cubicBezTo>
                    <a:pt x="1" y="51"/>
                    <a:pt x="12" y="47"/>
                    <a:pt x="16" y="50"/>
                  </a:cubicBezTo>
                  <a:cubicBezTo>
                    <a:pt x="20" y="53"/>
                    <a:pt x="24" y="47"/>
                    <a:pt x="26" y="50"/>
                  </a:cubicBezTo>
                  <a:cubicBezTo>
                    <a:pt x="29" y="54"/>
                    <a:pt x="34" y="51"/>
                    <a:pt x="36" y="52"/>
                  </a:cubicBezTo>
                  <a:cubicBezTo>
                    <a:pt x="38" y="53"/>
                    <a:pt x="50" y="51"/>
                    <a:pt x="51" y="51"/>
                  </a:cubicBezTo>
                  <a:cubicBezTo>
                    <a:pt x="52" y="50"/>
                    <a:pt x="52" y="48"/>
                    <a:pt x="52" y="46"/>
                  </a:cubicBezTo>
                  <a:cubicBezTo>
                    <a:pt x="52" y="43"/>
                    <a:pt x="55" y="44"/>
                    <a:pt x="57" y="43"/>
                  </a:cubicBezTo>
                  <a:cubicBezTo>
                    <a:pt x="60" y="42"/>
                    <a:pt x="62" y="39"/>
                    <a:pt x="64" y="39"/>
                  </a:cubicBezTo>
                  <a:cubicBezTo>
                    <a:pt x="66" y="39"/>
                    <a:pt x="68" y="36"/>
                    <a:pt x="70" y="37"/>
                  </a:cubicBezTo>
                  <a:cubicBezTo>
                    <a:pt x="72" y="37"/>
                    <a:pt x="75" y="41"/>
                    <a:pt x="77" y="39"/>
                  </a:cubicBezTo>
                  <a:cubicBezTo>
                    <a:pt x="80" y="37"/>
                    <a:pt x="81" y="39"/>
                    <a:pt x="84" y="34"/>
                  </a:cubicBezTo>
                  <a:cubicBezTo>
                    <a:pt x="88" y="30"/>
                    <a:pt x="90" y="31"/>
                    <a:pt x="94" y="31"/>
                  </a:cubicBezTo>
                  <a:cubicBezTo>
                    <a:pt x="100" y="32"/>
                    <a:pt x="102" y="29"/>
                    <a:pt x="103" y="26"/>
                  </a:cubicBezTo>
                  <a:cubicBezTo>
                    <a:pt x="105" y="23"/>
                    <a:pt x="109" y="23"/>
                    <a:pt x="112" y="21"/>
                  </a:cubicBezTo>
                  <a:cubicBezTo>
                    <a:pt x="115" y="19"/>
                    <a:pt x="120" y="17"/>
                    <a:pt x="122" y="16"/>
                  </a:cubicBezTo>
                  <a:cubicBezTo>
                    <a:pt x="123" y="16"/>
                    <a:pt x="123" y="15"/>
                    <a:pt x="123" y="14"/>
                  </a:cubicBezTo>
                  <a:cubicBezTo>
                    <a:pt x="119" y="11"/>
                    <a:pt x="117" y="14"/>
                    <a:pt x="114" y="1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0" name="Freeform 55"/>
            <p:cNvSpPr>
              <a:spLocks noChangeArrowheads="1"/>
            </p:cNvSpPr>
            <p:nvPr/>
          </p:nvSpPr>
          <p:spPr bwMode="auto">
            <a:xfrm>
              <a:off x="4495815" y="1458913"/>
              <a:ext cx="149225" cy="66675"/>
            </a:xfrm>
            <a:custGeom>
              <a:avLst/>
              <a:gdLst>
                <a:gd name="T0" fmla="*/ 31 w 78"/>
                <a:gd name="T1" fmla="*/ 27 h 35"/>
                <a:gd name="T2" fmla="*/ 39 w 78"/>
                <a:gd name="T3" fmla="*/ 33 h 35"/>
                <a:gd name="T4" fmla="*/ 40 w 78"/>
                <a:gd name="T5" fmla="*/ 34 h 35"/>
                <a:gd name="T6" fmla="*/ 51 w 78"/>
                <a:gd name="T7" fmla="*/ 32 h 35"/>
                <a:gd name="T8" fmla="*/ 61 w 78"/>
                <a:gd name="T9" fmla="*/ 33 h 35"/>
                <a:gd name="T10" fmla="*/ 60 w 78"/>
                <a:gd name="T11" fmla="*/ 30 h 35"/>
                <a:gd name="T12" fmla="*/ 68 w 78"/>
                <a:gd name="T13" fmla="*/ 33 h 35"/>
                <a:gd name="T14" fmla="*/ 77 w 78"/>
                <a:gd name="T15" fmla="*/ 33 h 35"/>
                <a:gd name="T16" fmla="*/ 73 w 78"/>
                <a:gd name="T17" fmla="*/ 28 h 35"/>
                <a:gd name="T18" fmla="*/ 75 w 78"/>
                <a:gd name="T19" fmla="*/ 24 h 35"/>
                <a:gd name="T20" fmla="*/ 68 w 78"/>
                <a:gd name="T21" fmla="*/ 21 h 35"/>
                <a:gd name="T22" fmla="*/ 65 w 78"/>
                <a:gd name="T23" fmla="*/ 14 h 35"/>
                <a:gd name="T24" fmla="*/ 61 w 78"/>
                <a:gd name="T25" fmla="*/ 12 h 35"/>
                <a:gd name="T26" fmla="*/ 49 w 78"/>
                <a:gd name="T27" fmla="*/ 14 h 35"/>
                <a:gd name="T28" fmla="*/ 42 w 78"/>
                <a:gd name="T29" fmla="*/ 10 h 35"/>
                <a:gd name="T30" fmla="*/ 35 w 78"/>
                <a:gd name="T31" fmla="*/ 6 h 35"/>
                <a:gd name="T32" fmla="*/ 18 w 78"/>
                <a:gd name="T33" fmla="*/ 4 h 35"/>
                <a:gd name="T34" fmla="*/ 4 w 78"/>
                <a:gd name="T35" fmla="*/ 0 h 35"/>
                <a:gd name="T36" fmla="*/ 0 w 78"/>
                <a:gd name="T37" fmla="*/ 2 h 35"/>
                <a:gd name="T38" fmla="*/ 18 w 78"/>
                <a:gd name="T39" fmla="*/ 12 h 35"/>
                <a:gd name="T40" fmla="*/ 22 w 78"/>
                <a:gd name="T41" fmla="*/ 23 h 35"/>
                <a:gd name="T42" fmla="*/ 19 w 78"/>
                <a:gd name="T43" fmla="*/ 27 h 35"/>
                <a:gd name="T44" fmla="*/ 31 w 78"/>
                <a:gd name="T45" fmla="*/ 27 h 3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78"/>
                <a:gd name="T70" fmla="*/ 0 h 35"/>
                <a:gd name="T71" fmla="*/ 78 w 78"/>
                <a:gd name="T72" fmla="*/ 35 h 3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78" h="35">
                  <a:moveTo>
                    <a:pt x="31" y="27"/>
                  </a:moveTo>
                  <a:cubicBezTo>
                    <a:pt x="35" y="25"/>
                    <a:pt x="36" y="29"/>
                    <a:pt x="39" y="33"/>
                  </a:cubicBezTo>
                  <a:cubicBezTo>
                    <a:pt x="39" y="33"/>
                    <a:pt x="39" y="34"/>
                    <a:pt x="40" y="34"/>
                  </a:cubicBezTo>
                  <a:cubicBezTo>
                    <a:pt x="44" y="33"/>
                    <a:pt x="47" y="32"/>
                    <a:pt x="51" y="32"/>
                  </a:cubicBezTo>
                  <a:cubicBezTo>
                    <a:pt x="54" y="31"/>
                    <a:pt x="58" y="32"/>
                    <a:pt x="61" y="33"/>
                  </a:cubicBezTo>
                  <a:cubicBezTo>
                    <a:pt x="60" y="32"/>
                    <a:pt x="60" y="31"/>
                    <a:pt x="60" y="30"/>
                  </a:cubicBezTo>
                  <a:cubicBezTo>
                    <a:pt x="61" y="28"/>
                    <a:pt x="66" y="31"/>
                    <a:pt x="68" y="33"/>
                  </a:cubicBezTo>
                  <a:cubicBezTo>
                    <a:pt x="70" y="34"/>
                    <a:pt x="75" y="35"/>
                    <a:pt x="77" y="33"/>
                  </a:cubicBezTo>
                  <a:cubicBezTo>
                    <a:pt x="78" y="32"/>
                    <a:pt x="74" y="30"/>
                    <a:pt x="73" y="28"/>
                  </a:cubicBezTo>
                  <a:cubicBezTo>
                    <a:pt x="73" y="27"/>
                    <a:pt x="74" y="26"/>
                    <a:pt x="75" y="24"/>
                  </a:cubicBezTo>
                  <a:cubicBezTo>
                    <a:pt x="72" y="22"/>
                    <a:pt x="69" y="20"/>
                    <a:pt x="68" y="21"/>
                  </a:cubicBezTo>
                  <a:cubicBezTo>
                    <a:pt x="67" y="21"/>
                    <a:pt x="67" y="14"/>
                    <a:pt x="65" y="14"/>
                  </a:cubicBezTo>
                  <a:cubicBezTo>
                    <a:pt x="63" y="14"/>
                    <a:pt x="63" y="12"/>
                    <a:pt x="61" y="12"/>
                  </a:cubicBezTo>
                  <a:cubicBezTo>
                    <a:pt x="59" y="12"/>
                    <a:pt x="51" y="12"/>
                    <a:pt x="49" y="14"/>
                  </a:cubicBezTo>
                  <a:cubicBezTo>
                    <a:pt x="47" y="15"/>
                    <a:pt x="45" y="10"/>
                    <a:pt x="42" y="10"/>
                  </a:cubicBezTo>
                  <a:cubicBezTo>
                    <a:pt x="40" y="10"/>
                    <a:pt x="37" y="8"/>
                    <a:pt x="35" y="6"/>
                  </a:cubicBezTo>
                  <a:cubicBezTo>
                    <a:pt x="34" y="4"/>
                    <a:pt x="21" y="7"/>
                    <a:pt x="18" y="4"/>
                  </a:cubicBezTo>
                  <a:cubicBezTo>
                    <a:pt x="14" y="2"/>
                    <a:pt x="8" y="0"/>
                    <a:pt x="4" y="0"/>
                  </a:cubicBezTo>
                  <a:cubicBezTo>
                    <a:pt x="3" y="0"/>
                    <a:pt x="2" y="1"/>
                    <a:pt x="0" y="2"/>
                  </a:cubicBezTo>
                  <a:cubicBezTo>
                    <a:pt x="7" y="6"/>
                    <a:pt x="16" y="5"/>
                    <a:pt x="18" y="12"/>
                  </a:cubicBezTo>
                  <a:cubicBezTo>
                    <a:pt x="19" y="20"/>
                    <a:pt x="24" y="17"/>
                    <a:pt x="22" y="23"/>
                  </a:cubicBezTo>
                  <a:cubicBezTo>
                    <a:pt x="22" y="25"/>
                    <a:pt x="21" y="26"/>
                    <a:pt x="19" y="27"/>
                  </a:cubicBezTo>
                  <a:cubicBezTo>
                    <a:pt x="24" y="28"/>
                    <a:pt x="29" y="28"/>
                    <a:pt x="31" y="2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1" name="Freeform 56"/>
            <p:cNvSpPr>
              <a:spLocks noEditPoints="1" noChangeArrowheads="1"/>
            </p:cNvSpPr>
            <p:nvPr/>
          </p:nvSpPr>
          <p:spPr bwMode="auto">
            <a:xfrm>
              <a:off x="4197364" y="1495427"/>
              <a:ext cx="406402" cy="160338"/>
            </a:xfrm>
            <a:custGeom>
              <a:avLst/>
              <a:gdLst>
                <a:gd name="T0" fmla="*/ 206 w 212"/>
                <a:gd name="T1" fmla="*/ 59 h 84"/>
                <a:gd name="T2" fmla="*/ 206 w 212"/>
                <a:gd name="T3" fmla="*/ 47 h 84"/>
                <a:gd name="T4" fmla="*/ 206 w 212"/>
                <a:gd name="T5" fmla="*/ 37 h 84"/>
                <a:gd name="T6" fmla="*/ 209 w 212"/>
                <a:gd name="T7" fmla="*/ 32 h 84"/>
                <a:gd name="T8" fmla="*/ 207 w 212"/>
                <a:gd name="T9" fmla="*/ 28 h 84"/>
                <a:gd name="T10" fmla="*/ 198 w 212"/>
                <a:gd name="T11" fmla="*/ 24 h 84"/>
                <a:gd name="T12" fmla="*/ 195 w 212"/>
                <a:gd name="T13" fmla="*/ 14 h 84"/>
                <a:gd name="T14" fmla="*/ 187 w 212"/>
                <a:gd name="T15" fmla="*/ 8 h 84"/>
                <a:gd name="T16" fmla="*/ 175 w 212"/>
                <a:gd name="T17" fmla="*/ 8 h 84"/>
                <a:gd name="T18" fmla="*/ 154 w 212"/>
                <a:gd name="T19" fmla="*/ 15 h 84"/>
                <a:gd name="T20" fmla="*/ 135 w 212"/>
                <a:gd name="T21" fmla="*/ 16 h 84"/>
                <a:gd name="T22" fmla="*/ 121 w 212"/>
                <a:gd name="T23" fmla="*/ 11 h 84"/>
                <a:gd name="T24" fmla="*/ 111 w 212"/>
                <a:gd name="T25" fmla="*/ 7 h 84"/>
                <a:gd name="T26" fmla="*/ 95 w 212"/>
                <a:gd name="T27" fmla="*/ 2 h 84"/>
                <a:gd name="T28" fmla="*/ 60 w 212"/>
                <a:gd name="T29" fmla="*/ 13 h 84"/>
                <a:gd name="T30" fmla="*/ 36 w 212"/>
                <a:gd name="T31" fmla="*/ 14 h 84"/>
                <a:gd name="T32" fmla="*/ 30 w 212"/>
                <a:gd name="T33" fmla="*/ 23 h 84"/>
                <a:gd name="T34" fmla="*/ 6 w 212"/>
                <a:gd name="T35" fmla="*/ 25 h 84"/>
                <a:gd name="T36" fmla="*/ 4 w 212"/>
                <a:gd name="T37" fmla="*/ 33 h 84"/>
                <a:gd name="T38" fmla="*/ 9 w 212"/>
                <a:gd name="T39" fmla="*/ 36 h 84"/>
                <a:gd name="T40" fmla="*/ 10 w 212"/>
                <a:gd name="T41" fmla="*/ 45 h 84"/>
                <a:gd name="T42" fmla="*/ 10 w 212"/>
                <a:gd name="T43" fmla="*/ 53 h 84"/>
                <a:gd name="T44" fmla="*/ 10 w 212"/>
                <a:gd name="T45" fmla="*/ 59 h 84"/>
                <a:gd name="T46" fmla="*/ 16 w 212"/>
                <a:gd name="T47" fmla="*/ 65 h 84"/>
                <a:gd name="T48" fmla="*/ 23 w 212"/>
                <a:gd name="T49" fmla="*/ 69 h 84"/>
                <a:gd name="T50" fmla="*/ 29 w 212"/>
                <a:gd name="T51" fmla="*/ 71 h 84"/>
                <a:gd name="T52" fmla="*/ 36 w 212"/>
                <a:gd name="T53" fmla="*/ 78 h 84"/>
                <a:gd name="T54" fmla="*/ 50 w 212"/>
                <a:gd name="T55" fmla="*/ 75 h 84"/>
                <a:gd name="T56" fmla="*/ 59 w 212"/>
                <a:gd name="T57" fmla="*/ 71 h 84"/>
                <a:gd name="T58" fmla="*/ 75 w 212"/>
                <a:gd name="T59" fmla="*/ 80 h 84"/>
                <a:gd name="T60" fmla="*/ 86 w 212"/>
                <a:gd name="T61" fmla="*/ 78 h 84"/>
                <a:gd name="T62" fmla="*/ 97 w 212"/>
                <a:gd name="T63" fmla="*/ 71 h 84"/>
                <a:gd name="T64" fmla="*/ 106 w 212"/>
                <a:gd name="T65" fmla="*/ 74 h 84"/>
                <a:gd name="T66" fmla="*/ 114 w 212"/>
                <a:gd name="T67" fmla="*/ 71 h 84"/>
                <a:gd name="T68" fmla="*/ 111 w 212"/>
                <a:gd name="T69" fmla="*/ 80 h 84"/>
                <a:gd name="T70" fmla="*/ 111 w 212"/>
                <a:gd name="T71" fmla="*/ 84 h 84"/>
                <a:gd name="T72" fmla="*/ 118 w 212"/>
                <a:gd name="T73" fmla="*/ 76 h 84"/>
                <a:gd name="T74" fmla="*/ 123 w 212"/>
                <a:gd name="T75" fmla="*/ 74 h 84"/>
                <a:gd name="T76" fmla="*/ 133 w 212"/>
                <a:gd name="T77" fmla="*/ 74 h 84"/>
                <a:gd name="T78" fmla="*/ 140 w 212"/>
                <a:gd name="T79" fmla="*/ 72 h 84"/>
                <a:gd name="T80" fmla="*/ 153 w 212"/>
                <a:gd name="T81" fmla="*/ 73 h 84"/>
                <a:gd name="T82" fmla="*/ 168 w 212"/>
                <a:gd name="T83" fmla="*/ 68 h 84"/>
                <a:gd name="T84" fmla="*/ 180 w 212"/>
                <a:gd name="T85" fmla="*/ 66 h 84"/>
                <a:gd name="T86" fmla="*/ 185 w 212"/>
                <a:gd name="T87" fmla="*/ 68 h 84"/>
                <a:gd name="T88" fmla="*/ 190 w 212"/>
                <a:gd name="T89" fmla="*/ 64 h 84"/>
                <a:gd name="T90" fmla="*/ 200 w 212"/>
                <a:gd name="T91" fmla="*/ 66 h 84"/>
                <a:gd name="T92" fmla="*/ 212 w 212"/>
                <a:gd name="T93" fmla="*/ 68 h 84"/>
                <a:gd name="T94" fmla="*/ 206 w 212"/>
                <a:gd name="T95" fmla="*/ 59 h 84"/>
                <a:gd name="T96" fmla="*/ 19 w 212"/>
                <a:gd name="T97" fmla="*/ 16 h 84"/>
                <a:gd name="T98" fmla="*/ 34 w 212"/>
                <a:gd name="T99" fmla="*/ 14 h 84"/>
                <a:gd name="T100" fmla="*/ 25 w 212"/>
                <a:gd name="T101" fmla="*/ 8 h 84"/>
                <a:gd name="T102" fmla="*/ 22 w 212"/>
                <a:gd name="T103" fmla="*/ 2 h 84"/>
                <a:gd name="T104" fmla="*/ 18 w 212"/>
                <a:gd name="T105" fmla="*/ 3 h 84"/>
                <a:gd name="T106" fmla="*/ 6 w 212"/>
                <a:gd name="T107" fmla="*/ 3 h 84"/>
                <a:gd name="T108" fmla="*/ 7 w 212"/>
                <a:gd name="T109" fmla="*/ 10 h 84"/>
                <a:gd name="T110" fmla="*/ 4 w 212"/>
                <a:gd name="T111" fmla="*/ 15 h 84"/>
                <a:gd name="T112" fmla="*/ 1 w 212"/>
                <a:gd name="T113" fmla="*/ 19 h 84"/>
                <a:gd name="T114" fmla="*/ 8 w 212"/>
                <a:gd name="T115" fmla="*/ 22 h 84"/>
                <a:gd name="T116" fmla="*/ 19 w 212"/>
                <a:gd name="T117" fmla="*/ 16 h 8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12"/>
                <a:gd name="T178" fmla="*/ 0 h 84"/>
                <a:gd name="T179" fmla="*/ 212 w 212"/>
                <a:gd name="T180" fmla="*/ 84 h 8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12" h="84">
                  <a:moveTo>
                    <a:pt x="206" y="59"/>
                  </a:moveTo>
                  <a:cubicBezTo>
                    <a:pt x="204" y="58"/>
                    <a:pt x="207" y="49"/>
                    <a:pt x="206" y="47"/>
                  </a:cubicBezTo>
                  <a:cubicBezTo>
                    <a:pt x="205" y="45"/>
                    <a:pt x="203" y="37"/>
                    <a:pt x="206" y="37"/>
                  </a:cubicBezTo>
                  <a:cubicBezTo>
                    <a:pt x="208" y="37"/>
                    <a:pt x="206" y="32"/>
                    <a:pt x="209" y="32"/>
                  </a:cubicBezTo>
                  <a:cubicBezTo>
                    <a:pt x="208" y="30"/>
                    <a:pt x="207" y="28"/>
                    <a:pt x="207" y="28"/>
                  </a:cubicBezTo>
                  <a:cubicBezTo>
                    <a:pt x="205" y="26"/>
                    <a:pt x="200" y="29"/>
                    <a:pt x="198" y="24"/>
                  </a:cubicBezTo>
                  <a:cubicBezTo>
                    <a:pt x="196" y="19"/>
                    <a:pt x="198" y="18"/>
                    <a:pt x="195" y="14"/>
                  </a:cubicBezTo>
                  <a:cubicBezTo>
                    <a:pt x="192" y="10"/>
                    <a:pt x="191" y="6"/>
                    <a:pt x="187" y="8"/>
                  </a:cubicBezTo>
                  <a:cubicBezTo>
                    <a:pt x="185" y="9"/>
                    <a:pt x="180" y="9"/>
                    <a:pt x="175" y="8"/>
                  </a:cubicBezTo>
                  <a:cubicBezTo>
                    <a:pt x="170" y="13"/>
                    <a:pt x="158" y="17"/>
                    <a:pt x="154" y="15"/>
                  </a:cubicBezTo>
                  <a:cubicBezTo>
                    <a:pt x="150" y="14"/>
                    <a:pt x="141" y="16"/>
                    <a:pt x="135" y="16"/>
                  </a:cubicBezTo>
                  <a:cubicBezTo>
                    <a:pt x="128" y="16"/>
                    <a:pt x="126" y="11"/>
                    <a:pt x="121" y="11"/>
                  </a:cubicBezTo>
                  <a:cubicBezTo>
                    <a:pt x="116" y="12"/>
                    <a:pt x="116" y="7"/>
                    <a:pt x="111" y="7"/>
                  </a:cubicBezTo>
                  <a:cubicBezTo>
                    <a:pt x="106" y="7"/>
                    <a:pt x="110" y="4"/>
                    <a:pt x="95" y="2"/>
                  </a:cubicBezTo>
                  <a:cubicBezTo>
                    <a:pt x="79" y="0"/>
                    <a:pt x="65" y="9"/>
                    <a:pt x="60" y="13"/>
                  </a:cubicBezTo>
                  <a:cubicBezTo>
                    <a:pt x="55" y="17"/>
                    <a:pt x="37" y="13"/>
                    <a:pt x="36" y="14"/>
                  </a:cubicBezTo>
                  <a:cubicBezTo>
                    <a:pt x="34" y="15"/>
                    <a:pt x="36" y="21"/>
                    <a:pt x="30" y="23"/>
                  </a:cubicBezTo>
                  <a:cubicBezTo>
                    <a:pt x="24" y="25"/>
                    <a:pt x="11" y="23"/>
                    <a:pt x="6" y="25"/>
                  </a:cubicBezTo>
                  <a:cubicBezTo>
                    <a:pt x="2" y="27"/>
                    <a:pt x="0" y="34"/>
                    <a:pt x="4" y="33"/>
                  </a:cubicBezTo>
                  <a:cubicBezTo>
                    <a:pt x="8" y="33"/>
                    <a:pt x="10" y="35"/>
                    <a:pt x="9" y="36"/>
                  </a:cubicBezTo>
                  <a:cubicBezTo>
                    <a:pt x="8" y="38"/>
                    <a:pt x="12" y="43"/>
                    <a:pt x="10" y="45"/>
                  </a:cubicBezTo>
                  <a:cubicBezTo>
                    <a:pt x="8" y="47"/>
                    <a:pt x="7" y="51"/>
                    <a:pt x="10" y="53"/>
                  </a:cubicBezTo>
                  <a:cubicBezTo>
                    <a:pt x="13" y="55"/>
                    <a:pt x="13" y="58"/>
                    <a:pt x="10" y="59"/>
                  </a:cubicBezTo>
                  <a:cubicBezTo>
                    <a:pt x="7" y="59"/>
                    <a:pt x="16" y="63"/>
                    <a:pt x="16" y="65"/>
                  </a:cubicBezTo>
                  <a:cubicBezTo>
                    <a:pt x="16" y="66"/>
                    <a:pt x="23" y="67"/>
                    <a:pt x="23" y="69"/>
                  </a:cubicBezTo>
                  <a:cubicBezTo>
                    <a:pt x="23" y="71"/>
                    <a:pt x="25" y="72"/>
                    <a:pt x="29" y="71"/>
                  </a:cubicBezTo>
                  <a:cubicBezTo>
                    <a:pt x="32" y="70"/>
                    <a:pt x="34" y="75"/>
                    <a:pt x="36" y="78"/>
                  </a:cubicBezTo>
                  <a:cubicBezTo>
                    <a:pt x="38" y="81"/>
                    <a:pt x="50" y="79"/>
                    <a:pt x="50" y="75"/>
                  </a:cubicBezTo>
                  <a:cubicBezTo>
                    <a:pt x="50" y="72"/>
                    <a:pt x="54" y="71"/>
                    <a:pt x="59" y="71"/>
                  </a:cubicBezTo>
                  <a:cubicBezTo>
                    <a:pt x="65" y="72"/>
                    <a:pt x="72" y="79"/>
                    <a:pt x="75" y="80"/>
                  </a:cubicBezTo>
                  <a:cubicBezTo>
                    <a:pt x="77" y="81"/>
                    <a:pt x="83" y="78"/>
                    <a:pt x="86" y="78"/>
                  </a:cubicBezTo>
                  <a:cubicBezTo>
                    <a:pt x="90" y="78"/>
                    <a:pt x="95" y="73"/>
                    <a:pt x="97" y="71"/>
                  </a:cubicBezTo>
                  <a:cubicBezTo>
                    <a:pt x="99" y="70"/>
                    <a:pt x="102" y="75"/>
                    <a:pt x="106" y="74"/>
                  </a:cubicBezTo>
                  <a:cubicBezTo>
                    <a:pt x="109" y="72"/>
                    <a:pt x="112" y="70"/>
                    <a:pt x="114" y="71"/>
                  </a:cubicBezTo>
                  <a:cubicBezTo>
                    <a:pt x="116" y="72"/>
                    <a:pt x="109" y="78"/>
                    <a:pt x="111" y="80"/>
                  </a:cubicBezTo>
                  <a:cubicBezTo>
                    <a:pt x="112" y="81"/>
                    <a:pt x="112" y="83"/>
                    <a:pt x="111" y="84"/>
                  </a:cubicBezTo>
                  <a:cubicBezTo>
                    <a:pt x="118" y="83"/>
                    <a:pt x="118" y="78"/>
                    <a:pt x="118" y="76"/>
                  </a:cubicBezTo>
                  <a:cubicBezTo>
                    <a:pt x="119" y="74"/>
                    <a:pt x="120" y="72"/>
                    <a:pt x="123" y="74"/>
                  </a:cubicBezTo>
                  <a:cubicBezTo>
                    <a:pt x="125" y="75"/>
                    <a:pt x="128" y="76"/>
                    <a:pt x="133" y="74"/>
                  </a:cubicBezTo>
                  <a:cubicBezTo>
                    <a:pt x="138" y="71"/>
                    <a:pt x="138" y="70"/>
                    <a:pt x="140" y="72"/>
                  </a:cubicBezTo>
                  <a:cubicBezTo>
                    <a:pt x="142" y="74"/>
                    <a:pt x="146" y="73"/>
                    <a:pt x="153" y="73"/>
                  </a:cubicBezTo>
                  <a:cubicBezTo>
                    <a:pt x="160" y="73"/>
                    <a:pt x="161" y="68"/>
                    <a:pt x="168" y="68"/>
                  </a:cubicBezTo>
                  <a:cubicBezTo>
                    <a:pt x="175" y="69"/>
                    <a:pt x="180" y="66"/>
                    <a:pt x="180" y="66"/>
                  </a:cubicBezTo>
                  <a:cubicBezTo>
                    <a:pt x="185" y="68"/>
                    <a:pt x="185" y="68"/>
                    <a:pt x="185" y="68"/>
                  </a:cubicBezTo>
                  <a:cubicBezTo>
                    <a:pt x="186" y="66"/>
                    <a:pt x="186" y="64"/>
                    <a:pt x="190" y="64"/>
                  </a:cubicBezTo>
                  <a:cubicBezTo>
                    <a:pt x="195" y="63"/>
                    <a:pt x="197" y="67"/>
                    <a:pt x="200" y="66"/>
                  </a:cubicBezTo>
                  <a:cubicBezTo>
                    <a:pt x="202" y="65"/>
                    <a:pt x="211" y="74"/>
                    <a:pt x="212" y="68"/>
                  </a:cubicBezTo>
                  <a:cubicBezTo>
                    <a:pt x="212" y="66"/>
                    <a:pt x="208" y="59"/>
                    <a:pt x="206" y="59"/>
                  </a:cubicBezTo>
                  <a:close/>
                  <a:moveTo>
                    <a:pt x="19" y="16"/>
                  </a:moveTo>
                  <a:cubicBezTo>
                    <a:pt x="23" y="14"/>
                    <a:pt x="32" y="16"/>
                    <a:pt x="34" y="14"/>
                  </a:cubicBezTo>
                  <a:cubicBezTo>
                    <a:pt x="36" y="12"/>
                    <a:pt x="28" y="10"/>
                    <a:pt x="25" y="8"/>
                  </a:cubicBezTo>
                  <a:cubicBezTo>
                    <a:pt x="24" y="6"/>
                    <a:pt x="23" y="4"/>
                    <a:pt x="22" y="2"/>
                  </a:cubicBezTo>
                  <a:cubicBezTo>
                    <a:pt x="21" y="3"/>
                    <a:pt x="19" y="3"/>
                    <a:pt x="18" y="3"/>
                  </a:cubicBezTo>
                  <a:cubicBezTo>
                    <a:pt x="15" y="1"/>
                    <a:pt x="8" y="2"/>
                    <a:pt x="6" y="3"/>
                  </a:cubicBezTo>
                  <a:cubicBezTo>
                    <a:pt x="5" y="3"/>
                    <a:pt x="7" y="7"/>
                    <a:pt x="7" y="10"/>
                  </a:cubicBezTo>
                  <a:cubicBezTo>
                    <a:pt x="7" y="13"/>
                    <a:pt x="4" y="14"/>
                    <a:pt x="4" y="15"/>
                  </a:cubicBezTo>
                  <a:cubicBezTo>
                    <a:pt x="4" y="17"/>
                    <a:pt x="3" y="18"/>
                    <a:pt x="1" y="19"/>
                  </a:cubicBezTo>
                  <a:cubicBezTo>
                    <a:pt x="4" y="21"/>
                    <a:pt x="6" y="22"/>
                    <a:pt x="8" y="22"/>
                  </a:cubicBezTo>
                  <a:cubicBezTo>
                    <a:pt x="13" y="22"/>
                    <a:pt x="15" y="17"/>
                    <a:pt x="19" y="16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2" name="Freeform 57"/>
            <p:cNvSpPr>
              <a:spLocks noChangeArrowheads="1"/>
            </p:cNvSpPr>
            <p:nvPr/>
          </p:nvSpPr>
          <p:spPr bwMode="auto">
            <a:xfrm>
              <a:off x="5329256" y="1657351"/>
              <a:ext cx="50800" cy="47625"/>
            </a:xfrm>
            <a:custGeom>
              <a:avLst/>
              <a:gdLst>
                <a:gd name="T0" fmla="*/ 12 w 26"/>
                <a:gd name="T1" fmla="*/ 0 h 25"/>
                <a:gd name="T2" fmla="*/ 0 w 26"/>
                <a:gd name="T3" fmla="*/ 8 h 25"/>
                <a:gd name="T4" fmla="*/ 1 w 26"/>
                <a:gd name="T5" fmla="*/ 11 h 25"/>
                <a:gd name="T6" fmla="*/ 8 w 26"/>
                <a:gd name="T7" fmla="*/ 18 h 25"/>
                <a:gd name="T8" fmla="*/ 9 w 26"/>
                <a:gd name="T9" fmla="*/ 25 h 25"/>
                <a:gd name="T10" fmla="*/ 14 w 26"/>
                <a:gd name="T11" fmla="*/ 25 h 25"/>
                <a:gd name="T12" fmla="*/ 25 w 26"/>
                <a:gd name="T13" fmla="*/ 11 h 25"/>
                <a:gd name="T14" fmla="*/ 12 w 26"/>
                <a:gd name="T15" fmla="*/ 0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"/>
                <a:gd name="T25" fmla="*/ 0 h 25"/>
                <a:gd name="T26" fmla="*/ 26 w 26"/>
                <a:gd name="T27" fmla="*/ 25 h 2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" h="25">
                  <a:moveTo>
                    <a:pt x="12" y="0"/>
                  </a:moveTo>
                  <a:cubicBezTo>
                    <a:pt x="8" y="0"/>
                    <a:pt x="1" y="4"/>
                    <a:pt x="0" y="8"/>
                  </a:cubicBezTo>
                  <a:cubicBezTo>
                    <a:pt x="0" y="8"/>
                    <a:pt x="1" y="10"/>
                    <a:pt x="1" y="11"/>
                  </a:cubicBezTo>
                  <a:cubicBezTo>
                    <a:pt x="2" y="14"/>
                    <a:pt x="5" y="17"/>
                    <a:pt x="8" y="18"/>
                  </a:cubicBezTo>
                  <a:cubicBezTo>
                    <a:pt x="10" y="19"/>
                    <a:pt x="10" y="22"/>
                    <a:pt x="9" y="25"/>
                  </a:cubicBezTo>
                  <a:cubicBezTo>
                    <a:pt x="11" y="25"/>
                    <a:pt x="13" y="25"/>
                    <a:pt x="14" y="25"/>
                  </a:cubicBezTo>
                  <a:cubicBezTo>
                    <a:pt x="17" y="24"/>
                    <a:pt x="24" y="14"/>
                    <a:pt x="25" y="11"/>
                  </a:cubicBezTo>
                  <a:cubicBezTo>
                    <a:pt x="26" y="8"/>
                    <a:pt x="17" y="1"/>
                    <a:pt x="12" y="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3" name="Freeform 58"/>
            <p:cNvSpPr>
              <a:spLocks noChangeArrowheads="1"/>
            </p:cNvSpPr>
            <p:nvPr/>
          </p:nvSpPr>
          <p:spPr bwMode="auto">
            <a:xfrm>
              <a:off x="6302396" y="1477963"/>
              <a:ext cx="147638" cy="141288"/>
            </a:xfrm>
            <a:custGeom>
              <a:avLst/>
              <a:gdLst>
                <a:gd name="T0" fmla="*/ 74 w 77"/>
                <a:gd name="T1" fmla="*/ 4 h 74"/>
                <a:gd name="T2" fmla="*/ 65 w 77"/>
                <a:gd name="T3" fmla="*/ 0 h 74"/>
                <a:gd name="T4" fmla="*/ 58 w 77"/>
                <a:gd name="T5" fmla="*/ 9 h 74"/>
                <a:gd name="T6" fmla="*/ 50 w 77"/>
                <a:gd name="T7" fmla="*/ 15 h 74"/>
                <a:gd name="T8" fmla="*/ 46 w 77"/>
                <a:gd name="T9" fmla="*/ 19 h 74"/>
                <a:gd name="T10" fmla="*/ 38 w 77"/>
                <a:gd name="T11" fmla="*/ 21 h 74"/>
                <a:gd name="T12" fmla="*/ 31 w 77"/>
                <a:gd name="T13" fmla="*/ 18 h 74"/>
                <a:gd name="T14" fmla="*/ 24 w 77"/>
                <a:gd name="T15" fmla="*/ 26 h 74"/>
                <a:gd name="T16" fmla="*/ 3 w 77"/>
                <a:gd name="T17" fmla="*/ 38 h 74"/>
                <a:gd name="T18" fmla="*/ 0 w 77"/>
                <a:gd name="T19" fmla="*/ 43 h 74"/>
                <a:gd name="T20" fmla="*/ 13 w 77"/>
                <a:gd name="T21" fmla="*/ 49 h 74"/>
                <a:gd name="T22" fmla="*/ 6 w 77"/>
                <a:gd name="T23" fmla="*/ 62 h 74"/>
                <a:gd name="T24" fmla="*/ 8 w 77"/>
                <a:gd name="T25" fmla="*/ 68 h 74"/>
                <a:gd name="T26" fmla="*/ 14 w 77"/>
                <a:gd name="T27" fmla="*/ 71 h 74"/>
                <a:gd name="T28" fmla="*/ 22 w 77"/>
                <a:gd name="T29" fmla="*/ 70 h 74"/>
                <a:gd name="T30" fmla="*/ 25 w 77"/>
                <a:gd name="T31" fmla="*/ 71 h 74"/>
                <a:gd name="T32" fmla="*/ 31 w 77"/>
                <a:gd name="T33" fmla="*/ 66 h 74"/>
                <a:gd name="T34" fmla="*/ 42 w 77"/>
                <a:gd name="T35" fmla="*/ 64 h 74"/>
                <a:gd name="T36" fmla="*/ 48 w 77"/>
                <a:gd name="T37" fmla="*/ 62 h 74"/>
                <a:gd name="T38" fmla="*/ 38 w 77"/>
                <a:gd name="T39" fmla="*/ 52 h 74"/>
                <a:gd name="T40" fmla="*/ 41 w 77"/>
                <a:gd name="T41" fmla="*/ 42 h 74"/>
                <a:gd name="T42" fmla="*/ 61 w 77"/>
                <a:gd name="T43" fmla="*/ 30 h 74"/>
                <a:gd name="T44" fmla="*/ 65 w 77"/>
                <a:gd name="T45" fmla="*/ 17 h 74"/>
                <a:gd name="T46" fmla="*/ 77 w 77"/>
                <a:gd name="T47" fmla="*/ 4 h 74"/>
                <a:gd name="T48" fmla="*/ 74 w 77"/>
                <a:gd name="T49" fmla="*/ 4 h 7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7"/>
                <a:gd name="T76" fmla="*/ 0 h 74"/>
                <a:gd name="T77" fmla="*/ 77 w 77"/>
                <a:gd name="T78" fmla="*/ 74 h 7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7" h="74">
                  <a:moveTo>
                    <a:pt x="74" y="4"/>
                  </a:moveTo>
                  <a:cubicBezTo>
                    <a:pt x="70" y="5"/>
                    <a:pt x="68" y="0"/>
                    <a:pt x="65" y="0"/>
                  </a:cubicBezTo>
                  <a:cubicBezTo>
                    <a:pt x="61" y="0"/>
                    <a:pt x="62" y="9"/>
                    <a:pt x="58" y="9"/>
                  </a:cubicBezTo>
                  <a:cubicBezTo>
                    <a:pt x="54" y="9"/>
                    <a:pt x="55" y="14"/>
                    <a:pt x="50" y="15"/>
                  </a:cubicBezTo>
                  <a:cubicBezTo>
                    <a:pt x="45" y="16"/>
                    <a:pt x="43" y="16"/>
                    <a:pt x="46" y="19"/>
                  </a:cubicBezTo>
                  <a:cubicBezTo>
                    <a:pt x="48" y="23"/>
                    <a:pt x="43" y="21"/>
                    <a:pt x="38" y="21"/>
                  </a:cubicBezTo>
                  <a:cubicBezTo>
                    <a:pt x="34" y="21"/>
                    <a:pt x="34" y="18"/>
                    <a:pt x="31" y="18"/>
                  </a:cubicBezTo>
                  <a:cubicBezTo>
                    <a:pt x="28" y="18"/>
                    <a:pt x="26" y="24"/>
                    <a:pt x="24" y="26"/>
                  </a:cubicBezTo>
                  <a:cubicBezTo>
                    <a:pt x="22" y="29"/>
                    <a:pt x="7" y="36"/>
                    <a:pt x="3" y="38"/>
                  </a:cubicBezTo>
                  <a:cubicBezTo>
                    <a:pt x="2" y="39"/>
                    <a:pt x="1" y="41"/>
                    <a:pt x="0" y="43"/>
                  </a:cubicBezTo>
                  <a:cubicBezTo>
                    <a:pt x="5" y="43"/>
                    <a:pt x="10" y="46"/>
                    <a:pt x="13" y="49"/>
                  </a:cubicBezTo>
                  <a:cubicBezTo>
                    <a:pt x="16" y="53"/>
                    <a:pt x="9" y="58"/>
                    <a:pt x="6" y="62"/>
                  </a:cubicBezTo>
                  <a:cubicBezTo>
                    <a:pt x="3" y="65"/>
                    <a:pt x="8" y="65"/>
                    <a:pt x="8" y="68"/>
                  </a:cubicBezTo>
                  <a:cubicBezTo>
                    <a:pt x="8" y="71"/>
                    <a:pt x="12" y="74"/>
                    <a:pt x="14" y="71"/>
                  </a:cubicBezTo>
                  <a:cubicBezTo>
                    <a:pt x="15" y="69"/>
                    <a:pt x="18" y="70"/>
                    <a:pt x="22" y="70"/>
                  </a:cubicBezTo>
                  <a:cubicBezTo>
                    <a:pt x="24" y="70"/>
                    <a:pt x="24" y="70"/>
                    <a:pt x="25" y="71"/>
                  </a:cubicBezTo>
                  <a:cubicBezTo>
                    <a:pt x="27" y="69"/>
                    <a:pt x="30" y="67"/>
                    <a:pt x="31" y="66"/>
                  </a:cubicBezTo>
                  <a:cubicBezTo>
                    <a:pt x="33" y="64"/>
                    <a:pt x="38" y="64"/>
                    <a:pt x="42" y="64"/>
                  </a:cubicBezTo>
                  <a:cubicBezTo>
                    <a:pt x="44" y="64"/>
                    <a:pt x="46" y="63"/>
                    <a:pt x="48" y="62"/>
                  </a:cubicBezTo>
                  <a:cubicBezTo>
                    <a:pt x="43" y="57"/>
                    <a:pt x="39" y="53"/>
                    <a:pt x="38" y="52"/>
                  </a:cubicBezTo>
                  <a:cubicBezTo>
                    <a:pt x="34" y="50"/>
                    <a:pt x="36" y="43"/>
                    <a:pt x="41" y="42"/>
                  </a:cubicBezTo>
                  <a:cubicBezTo>
                    <a:pt x="46" y="41"/>
                    <a:pt x="57" y="32"/>
                    <a:pt x="61" y="30"/>
                  </a:cubicBezTo>
                  <a:cubicBezTo>
                    <a:pt x="64" y="28"/>
                    <a:pt x="62" y="22"/>
                    <a:pt x="65" y="17"/>
                  </a:cubicBezTo>
                  <a:cubicBezTo>
                    <a:pt x="66" y="14"/>
                    <a:pt x="72" y="9"/>
                    <a:pt x="77" y="4"/>
                  </a:cubicBezTo>
                  <a:cubicBezTo>
                    <a:pt x="76" y="4"/>
                    <a:pt x="75" y="4"/>
                    <a:pt x="74" y="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4" name="Freeform 59"/>
            <p:cNvSpPr>
              <a:spLocks noChangeArrowheads="1"/>
            </p:cNvSpPr>
            <p:nvPr/>
          </p:nvSpPr>
          <p:spPr bwMode="auto">
            <a:xfrm>
              <a:off x="5373706" y="1793876"/>
              <a:ext cx="166689" cy="95250"/>
            </a:xfrm>
            <a:custGeom>
              <a:avLst/>
              <a:gdLst>
                <a:gd name="T0" fmla="*/ 85 w 87"/>
                <a:gd name="T1" fmla="*/ 32 h 50"/>
                <a:gd name="T2" fmla="*/ 83 w 87"/>
                <a:gd name="T3" fmla="*/ 32 h 50"/>
                <a:gd name="T4" fmla="*/ 68 w 87"/>
                <a:gd name="T5" fmla="*/ 29 h 50"/>
                <a:gd name="T6" fmla="*/ 46 w 87"/>
                <a:gd name="T7" fmla="*/ 20 h 50"/>
                <a:gd name="T8" fmla="*/ 23 w 87"/>
                <a:gd name="T9" fmla="*/ 3 h 50"/>
                <a:gd name="T10" fmla="*/ 14 w 87"/>
                <a:gd name="T11" fmla="*/ 2 h 50"/>
                <a:gd name="T12" fmla="*/ 7 w 87"/>
                <a:gd name="T13" fmla="*/ 4 h 50"/>
                <a:gd name="T14" fmla="*/ 2 w 87"/>
                <a:gd name="T15" fmla="*/ 10 h 50"/>
                <a:gd name="T16" fmla="*/ 0 w 87"/>
                <a:gd name="T17" fmla="*/ 19 h 50"/>
                <a:gd name="T18" fmla="*/ 6 w 87"/>
                <a:gd name="T19" fmla="*/ 23 h 50"/>
                <a:gd name="T20" fmla="*/ 15 w 87"/>
                <a:gd name="T21" fmla="*/ 27 h 50"/>
                <a:gd name="T22" fmla="*/ 23 w 87"/>
                <a:gd name="T23" fmla="*/ 32 h 50"/>
                <a:gd name="T24" fmla="*/ 33 w 87"/>
                <a:gd name="T25" fmla="*/ 37 h 50"/>
                <a:gd name="T26" fmla="*/ 43 w 87"/>
                <a:gd name="T27" fmla="*/ 35 h 50"/>
                <a:gd name="T28" fmla="*/ 50 w 87"/>
                <a:gd name="T29" fmla="*/ 42 h 50"/>
                <a:gd name="T30" fmla="*/ 64 w 87"/>
                <a:gd name="T31" fmla="*/ 47 h 50"/>
                <a:gd name="T32" fmla="*/ 84 w 87"/>
                <a:gd name="T33" fmla="*/ 46 h 50"/>
                <a:gd name="T34" fmla="*/ 84 w 87"/>
                <a:gd name="T35" fmla="*/ 34 h 50"/>
                <a:gd name="T36" fmla="*/ 85 w 87"/>
                <a:gd name="T37" fmla="*/ 32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7"/>
                <a:gd name="T58" fmla="*/ 0 h 50"/>
                <a:gd name="T59" fmla="*/ 87 w 87"/>
                <a:gd name="T60" fmla="*/ 50 h 5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7" h="50">
                  <a:moveTo>
                    <a:pt x="85" y="32"/>
                  </a:moveTo>
                  <a:cubicBezTo>
                    <a:pt x="84" y="32"/>
                    <a:pt x="84" y="31"/>
                    <a:pt x="83" y="32"/>
                  </a:cubicBezTo>
                  <a:cubicBezTo>
                    <a:pt x="76" y="32"/>
                    <a:pt x="72" y="29"/>
                    <a:pt x="68" y="29"/>
                  </a:cubicBezTo>
                  <a:cubicBezTo>
                    <a:pt x="64" y="29"/>
                    <a:pt x="51" y="24"/>
                    <a:pt x="46" y="20"/>
                  </a:cubicBezTo>
                  <a:cubicBezTo>
                    <a:pt x="41" y="16"/>
                    <a:pt x="27" y="7"/>
                    <a:pt x="23" y="3"/>
                  </a:cubicBezTo>
                  <a:cubicBezTo>
                    <a:pt x="20" y="0"/>
                    <a:pt x="15" y="0"/>
                    <a:pt x="14" y="2"/>
                  </a:cubicBezTo>
                  <a:cubicBezTo>
                    <a:pt x="14" y="3"/>
                    <a:pt x="11" y="3"/>
                    <a:pt x="7" y="4"/>
                  </a:cubicBezTo>
                  <a:cubicBezTo>
                    <a:pt x="6" y="5"/>
                    <a:pt x="2" y="8"/>
                    <a:pt x="2" y="10"/>
                  </a:cubicBezTo>
                  <a:cubicBezTo>
                    <a:pt x="2" y="13"/>
                    <a:pt x="0" y="16"/>
                    <a:pt x="0" y="19"/>
                  </a:cubicBezTo>
                  <a:cubicBezTo>
                    <a:pt x="0" y="21"/>
                    <a:pt x="5" y="21"/>
                    <a:pt x="6" y="23"/>
                  </a:cubicBezTo>
                  <a:cubicBezTo>
                    <a:pt x="7" y="25"/>
                    <a:pt x="15" y="26"/>
                    <a:pt x="15" y="27"/>
                  </a:cubicBezTo>
                  <a:cubicBezTo>
                    <a:pt x="15" y="29"/>
                    <a:pt x="20" y="31"/>
                    <a:pt x="23" y="32"/>
                  </a:cubicBezTo>
                  <a:cubicBezTo>
                    <a:pt x="27" y="32"/>
                    <a:pt x="31" y="36"/>
                    <a:pt x="33" y="37"/>
                  </a:cubicBezTo>
                  <a:cubicBezTo>
                    <a:pt x="35" y="39"/>
                    <a:pt x="41" y="35"/>
                    <a:pt x="43" y="35"/>
                  </a:cubicBezTo>
                  <a:cubicBezTo>
                    <a:pt x="46" y="35"/>
                    <a:pt x="49" y="39"/>
                    <a:pt x="50" y="42"/>
                  </a:cubicBezTo>
                  <a:cubicBezTo>
                    <a:pt x="50" y="44"/>
                    <a:pt x="62" y="45"/>
                    <a:pt x="64" y="47"/>
                  </a:cubicBezTo>
                  <a:cubicBezTo>
                    <a:pt x="67" y="50"/>
                    <a:pt x="81" y="48"/>
                    <a:pt x="84" y="46"/>
                  </a:cubicBezTo>
                  <a:cubicBezTo>
                    <a:pt x="87" y="43"/>
                    <a:pt x="84" y="38"/>
                    <a:pt x="84" y="34"/>
                  </a:cubicBezTo>
                  <a:cubicBezTo>
                    <a:pt x="84" y="33"/>
                    <a:pt x="85" y="32"/>
                    <a:pt x="85" y="32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5" name="Freeform 60"/>
            <p:cNvSpPr>
              <a:spLocks noChangeArrowheads="1"/>
            </p:cNvSpPr>
            <p:nvPr/>
          </p:nvSpPr>
          <p:spPr bwMode="auto">
            <a:xfrm>
              <a:off x="5615007" y="1836739"/>
              <a:ext cx="182564" cy="407989"/>
            </a:xfrm>
            <a:custGeom>
              <a:avLst/>
              <a:gdLst>
                <a:gd name="T0" fmla="*/ 78 w 96"/>
                <a:gd name="T1" fmla="*/ 193 h 213"/>
                <a:gd name="T2" fmla="*/ 74 w 96"/>
                <a:gd name="T3" fmla="*/ 185 h 213"/>
                <a:gd name="T4" fmla="*/ 70 w 96"/>
                <a:gd name="T5" fmla="*/ 171 h 213"/>
                <a:gd name="T6" fmla="*/ 66 w 96"/>
                <a:gd name="T7" fmla="*/ 159 h 213"/>
                <a:gd name="T8" fmla="*/ 67 w 96"/>
                <a:gd name="T9" fmla="*/ 151 h 213"/>
                <a:gd name="T10" fmla="*/ 68 w 96"/>
                <a:gd name="T11" fmla="*/ 146 h 213"/>
                <a:gd name="T12" fmla="*/ 66 w 96"/>
                <a:gd name="T13" fmla="*/ 138 h 213"/>
                <a:gd name="T14" fmla="*/ 57 w 96"/>
                <a:gd name="T15" fmla="*/ 128 h 213"/>
                <a:gd name="T16" fmla="*/ 59 w 96"/>
                <a:gd name="T17" fmla="*/ 110 h 213"/>
                <a:gd name="T18" fmla="*/ 66 w 96"/>
                <a:gd name="T19" fmla="*/ 106 h 213"/>
                <a:gd name="T20" fmla="*/ 74 w 96"/>
                <a:gd name="T21" fmla="*/ 104 h 213"/>
                <a:gd name="T22" fmla="*/ 84 w 96"/>
                <a:gd name="T23" fmla="*/ 98 h 213"/>
                <a:gd name="T24" fmla="*/ 90 w 96"/>
                <a:gd name="T25" fmla="*/ 93 h 213"/>
                <a:gd name="T26" fmla="*/ 96 w 96"/>
                <a:gd name="T27" fmla="*/ 84 h 213"/>
                <a:gd name="T28" fmla="*/ 96 w 96"/>
                <a:gd name="T29" fmla="*/ 84 h 213"/>
                <a:gd name="T30" fmla="*/ 91 w 96"/>
                <a:gd name="T31" fmla="*/ 85 h 213"/>
                <a:gd name="T32" fmla="*/ 84 w 96"/>
                <a:gd name="T33" fmla="*/ 81 h 213"/>
                <a:gd name="T34" fmla="*/ 78 w 96"/>
                <a:gd name="T35" fmla="*/ 78 h 213"/>
                <a:gd name="T36" fmla="*/ 78 w 96"/>
                <a:gd name="T37" fmla="*/ 71 h 213"/>
                <a:gd name="T38" fmla="*/ 74 w 96"/>
                <a:gd name="T39" fmla="*/ 66 h 213"/>
                <a:gd name="T40" fmla="*/ 70 w 96"/>
                <a:gd name="T41" fmla="*/ 56 h 213"/>
                <a:gd name="T42" fmla="*/ 60 w 96"/>
                <a:gd name="T43" fmla="*/ 54 h 213"/>
                <a:gd name="T44" fmla="*/ 58 w 96"/>
                <a:gd name="T45" fmla="*/ 49 h 213"/>
                <a:gd name="T46" fmla="*/ 67 w 96"/>
                <a:gd name="T47" fmla="*/ 33 h 213"/>
                <a:gd name="T48" fmla="*/ 70 w 96"/>
                <a:gd name="T49" fmla="*/ 17 h 213"/>
                <a:gd name="T50" fmla="*/ 65 w 96"/>
                <a:gd name="T51" fmla="*/ 11 h 213"/>
                <a:gd name="T52" fmla="*/ 63 w 96"/>
                <a:gd name="T53" fmla="*/ 5 h 213"/>
                <a:gd name="T54" fmla="*/ 55 w 96"/>
                <a:gd name="T55" fmla="*/ 2 h 213"/>
                <a:gd name="T56" fmla="*/ 53 w 96"/>
                <a:gd name="T57" fmla="*/ 3 h 213"/>
                <a:gd name="T58" fmla="*/ 54 w 96"/>
                <a:gd name="T59" fmla="*/ 3 h 213"/>
                <a:gd name="T60" fmla="*/ 51 w 96"/>
                <a:gd name="T61" fmla="*/ 8 h 213"/>
                <a:gd name="T62" fmla="*/ 52 w 96"/>
                <a:gd name="T63" fmla="*/ 16 h 213"/>
                <a:gd name="T64" fmla="*/ 47 w 96"/>
                <a:gd name="T65" fmla="*/ 16 h 213"/>
                <a:gd name="T66" fmla="*/ 38 w 96"/>
                <a:gd name="T67" fmla="*/ 20 h 213"/>
                <a:gd name="T68" fmla="*/ 30 w 96"/>
                <a:gd name="T69" fmla="*/ 28 h 213"/>
                <a:gd name="T70" fmla="*/ 27 w 96"/>
                <a:gd name="T71" fmla="*/ 42 h 213"/>
                <a:gd name="T72" fmla="*/ 23 w 96"/>
                <a:gd name="T73" fmla="*/ 56 h 213"/>
                <a:gd name="T74" fmla="*/ 14 w 96"/>
                <a:gd name="T75" fmla="*/ 56 h 213"/>
                <a:gd name="T76" fmla="*/ 12 w 96"/>
                <a:gd name="T77" fmla="*/ 67 h 213"/>
                <a:gd name="T78" fmla="*/ 9 w 96"/>
                <a:gd name="T79" fmla="*/ 79 h 213"/>
                <a:gd name="T80" fmla="*/ 4 w 96"/>
                <a:gd name="T81" fmla="*/ 87 h 213"/>
                <a:gd name="T82" fmla="*/ 0 w 96"/>
                <a:gd name="T83" fmla="*/ 91 h 213"/>
                <a:gd name="T84" fmla="*/ 10 w 96"/>
                <a:gd name="T85" fmla="*/ 102 h 213"/>
                <a:gd name="T86" fmla="*/ 23 w 96"/>
                <a:gd name="T87" fmla="*/ 125 h 213"/>
                <a:gd name="T88" fmla="*/ 22 w 96"/>
                <a:gd name="T89" fmla="*/ 143 h 213"/>
                <a:gd name="T90" fmla="*/ 26 w 96"/>
                <a:gd name="T91" fmla="*/ 149 h 213"/>
                <a:gd name="T92" fmla="*/ 37 w 96"/>
                <a:gd name="T93" fmla="*/ 148 h 213"/>
                <a:gd name="T94" fmla="*/ 47 w 96"/>
                <a:gd name="T95" fmla="*/ 136 h 213"/>
                <a:gd name="T96" fmla="*/ 53 w 96"/>
                <a:gd name="T97" fmla="*/ 141 h 213"/>
                <a:gd name="T98" fmla="*/ 57 w 96"/>
                <a:gd name="T99" fmla="*/ 153 h 213"/>
                <a:gd name="T100" fmla="*/ 63 w 96"/>
                <a:gd name="T101" fmla="*/ 178 h 213"/>
                <a:gd name="T102" fmla="*/ 67 w 96"/>
                <a:gd name="T103" fmla="*/ 195 h 213"/>
                <a:gd name="T104" fmla="*/ 69 w 96"/>
                <a:gd name="T105" fmla="*/ 209 h 213"/>
                <a:gd name="T106" fmla="*/ 68 w 96"/>
                <a:gd name="T107" fmla="*/ 212 h 213"/>
                <a:gd name="T108" fmla="*/ 78 w 96"/>
                <a:gd name="T109" fmla="*/ 193 h 21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96"/>
                <a:gd name="T166" fmla="*/ 0 h 213"/>
                <a:gd name="T167" fmla="*/ 96 w 96"/>
                <a:gd name="T168" fmla="*/ 213 h 21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96" h="213">
                  <a:moveTo>
                    <a:pt x="78" y="193"/>
                  </a:moveTo>
                  <a:cubicBezTo>
                    <a:pt x="78" y="189"/>
                    <a:pt x="74" y="188"/>
                    <a:pt x="74" y="185"/>
                  </a:cubicBezTo>
                  <a:cubicBezTo>
                    <a:pt x="74" y="181"/>
                    <a:pt x="74" y="175"/>
                    <a:pt x="70" y="171"/>
                  </a:cubicBezTo>
                  <a:cubicBezTo>
                    <a:pt x="65" y="167"/>
                    <a:pt x="63" y="161"/>
                    <a:pt x="66" y="159"/>
                  </a:cubicBezTo>
                  <a:cubicBezTo>
                    <a:pt x="68" y="157"/>
                    <a:pt x="66" y="150"/>
                    <a:pt x="67" y="151"/>
                  </a:cubicBezTo>
                  <a:cubicBezTo>
                    <a:pt x="69" y="151"/>
                    <a:pt x="71" y="147"/>
                    <a:pt x="68" y="146"/>
                  </a:cubicBezTo>
                  <a:cubicBezTo>
                    <a:pt x="65" y="144"/>
                    <a:pt x="68" y="139"/>
                    <a:pt x="66" y="138"/>
                  </a:cubicBezTo>
                  <a:cubicBezTo>
                    <a:pt x="63" y="137"/>
                    <a:pt x="57" y="130"/>
                    <a:pt x="57" y="128"/>
                  </a:cubicBezTo>
                  <a:cubicBezTo>
                    <a:pt x="57" y="126"/>
                    <a:pt x="59" y="113"/>
                    <a:pt x="59" y="110"/>
                  </a:cubicBezTo>
                  <a:cubicBezTo>
                    <a:pt x="60" y="107"/>
                    <a:pt x="64" y="106"/>
                    <a:pt x="66" y="106"/>
                  </a:cubicBezTo>
                  <a:cubicBezTo>
                    <a:pt x="67" y="106"/>
                    <a:pt x="72" y="107"/>
                    <a:pt x="74" y="104"/>
                  </a:cubicBezTo>
                  <a:cubicBezTo>
                    <a:pt x="76" y="101"/>
                    <a:pt x="83" y="100"/>
                    <a:pt x="84" y="98"/>
                  </a:cubicBezTo>
                  <a:cubicBezTo>
                    <a:pt x="85" y="96"/>
                    <a:pt x="90" y="96"/>
                    <a:pt x="90" y="93"/>
                  </a:cubicBezTo>
                  <a:cubicBezTo>
                    <a:pt x="90" y="90"/>
                    <a:pt x="96" y="84"/>
                    <a:pt x="96" y="84"/>
                  </a:cubicBezTo>
                  <a:cubicBezTo>
                    <a:pt x="96" y="84"/>
                    <a:pt x="96" y="84"/>
                    <a:pt x="96" y="84"/>
                  </a:cubicBezTo>
                  <a:cubicBezTo>
                    <a:pt x="96" y="83"/>
                    <a:pt x="94" y="84"/>
                    <a:pt x="91" y="85"/>
                  </a:cubicBezTo>
                  <a:cubicBezTo>
                    <a:pt x="86" y="87"/>
                    <a:pt x="84" y="84"/>
                    <a:pt x="84" y="81"/>
                  </a:cubicBezTo>
                  <a:cubicBezTo>
                    <a:pt x="85" y="78"/>
                    <a:pt x="81" y="78"/>
                    <a:pt x="78" y="78"/>
                  </a:cubicBezTo>
                  <a:cubicBezTo>
                    <a:pt x="75" y="78"/>
                    <a:pt x="77" y="74"/>
                    <a:pt x="78" y="71"/>
                  </a:cubicBezTo>
                  <a:cubicBezTo>
                    <a:pt x="79" y="68"/>
                    <a:pt x="77" y="66"/>
                    <a:pt x="74" y="66"/>
                  </a:cubicBezTo>
                  <a:cubicBezTo>
                    <a:pt x="70" y="65"/>
                    <a:pt x="69" y="58"/>
                    <a:pt x="70" y="56"/>
                  </a:cubicBezTo>
                  <a:cubicBezTo>
                    <a:pt x="71" y="54"/>
                    <a:pt x="63" y="53"/>
                    <a:pt x="60" y="54"/>
                  </a:cubicBezTo>
                  <a:cubicBezTo>
                    <a:pt x="56" y="56"/>
                    <a:pt x="59" y="51"/>
                    <a:pt x="58" y="49"/>
                  </a:cubicBezTo>
                  <a:cubicBezTo>
                    <a:pt x="57" y="46"/>
                    <a:pt x="62" y="38"/>
                    <a:pt x="67" y="33"/>
                  </a:cubicBezTo>
                  <a:cubicBezTo>
                    <a:pt x="72" y="28"/>
                    <a:pt x="70" y="22"/>
                    <a:pt x="70" y="17"/>
                  </a:cubicBezTo>
                  <a:cubicBezTo>
                    <a:pt x="70" y="11"/>
                    <a:pt x="68" y="11"/>
                    <a:pt x="65" y="11"/>
                  </a:cubicBezTo>
                  <a:cubicBezTo>
                    <a:pt x="63" y="11"/>
                    <a:pt x="63" y="8"/>
                    <a:pt x="63" y="5"/>
                  </a:cubicBezTo>
                  <a:cubicBezTo>
                    <a:pt x="63" y="2"/>
                    <a:pt x="58" y="0"/>
                    <a:pt x="55" y="2"/>
                  </a:cubicBezTo>
                  <a:cubicBezTo>
                    <a:pt x="55" y="2"/>
                    <a:pt x="54" y="2"/>
                    <a:pt x="53" y="3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4" y="3"/>
                    <a:pt x="53" y="7"/>
                    <a:pt x="51" y="8"/>
                  </a:cubicBezTo>
                  <a:cubicBezTo>
                    <a:pt x="49" y="9"/>
                    <a:pt x="49" y="12"/>
                    <a:pt x="52" y="16"/>
                  </a:cubicBezTo>
                  <a:cubicBezTo>
                    <a:pt x="55" y="20"/>
                    <a:pt x="48" y="18"/>
                    <a:pt x="47" y="16"/>
                  </a:cubicBezTo>
                  <a:cubicBezTo>
                    <a:pt x="46" y="13"/>
                    <a:pt x="41" y="17"/>
                    <a:pt x="38" y="20"/>
                  </a:cubicBezTo>
                  <a:cubicBezTo>
                    <a:pt x="35" y="22"/>
                    <a:pt x="30" y="24"/>
                    <a:pt x="30" y="28"/>
                  </a:cubicBezTo>
                  <a:cubicBezTo>
                    <a:pt x="30" y="33"/>
                    <a:pt x="26" y="38"/>
                    <a:pt x="27" y="42"/>
                  </a:cubicBezTo>
                  <a:cubicBezTo>
                    <a:pt x="28" y="46"/>
                    <a:pt x="23" y="54"/>
                    <a:pt x="23" y="56"/>
                  </a:cubicBezTo>
                  <a:cubicBezTo>
                    <a:pt x="23" y="58"/>
                    <a:pt x="15" y="56"/>
                    <a:pt x="14" y="56"/>
                  </a:cubicBezTo>
                  <a:cubicBezTo>
                    <a:pt x="13" y="56"/>
                    <a:pt x="14" y="64"/>
                    <a:pt x="12" y="67"/>
                  </a:cubicBezTo>
                  <a:cubicBezTo>
                    <a:pt x="10" y="69"/>
                    <a:pt x="11" y="79"/>
                    <a:pt x="9" y="79"/>
                  </a:cubicBezTo>
                  <a:cubicBezTo>
                    <a:pt x="6" y="79"/>
                    <a:pt x="4" y="87"/>
                    <a:pt x="4" y="87"/>
                  </a:cubicBezTo>
                  <a:cubicBezTo>
                    <a:pt x="4" y="87"/>
                    <a:pt x="2" y="89"/>
                    <a:pt x="0" y="91"/>
                  </a:cubicBezTo>
                  <a:cubicBezTo>
                    <a:pt x="2" y="95"/>
                    <a:pt x="6" y="100"/>
                    <a:pt x="10" y="102"/>
                  </a:cubicBezTo>
                  <a:cubicBezTo>
                    <a:pt x="17" y="104"/>
                    <a:pt x="21" y="118"/>
                    <a:pt x="23" y="125"/>
                  </a:cubicBezTo>
                  <a:cubicBezTo>
                    <a:pt x="25" y="132"/>
                    <a:pt x="24" y="139"/>
                    <a:pt x="22" y="143"/>
                  </a:cubicBezTo>
                  <a:cubicBezTo>
                    <a:pt x="19" y="147"/>
                    <a:pt x="22" y="147"/>
                    <a:pt x="26" y="149"/>
                  </a:cubicBezTo>
                  <a:cubicBezTo>
                    <a:pt x="30" y="151"/>
                    <a:pt x="34" y="152"/>
                    <a:pt x="37" y="148"/>
                  </a:cubicBezTo>
                  <a:cubicBezTo>
                    <a:pt x="40" y="144"/>
                    <a:pt x="46" y="141"/>
                    <a:pt x="47" y="136"/>
                  </a:cubicBezTo>
                  <a:cubicBezTo>
                    <a:pt x="48" y="132"/>
                    <a:pt x="50" y="138"/>
                    <a:pt x="53" y="141"/>
                  </a:cubicBezTo>
                  <a:cubicBezTo>
                    <a:pt x="55" y="143"/>
                    <a:pt x="57" y="148"/>
                    <a:pt x="57" y="153"/>
                  </a:cubicBezTo>
                  <a:cubicBezTo>
                    <a:pt x="58" y="159"/>
                    <a:pt x="58" y="173"/>
                    <a:pt x="63" y="178"/>
                  </a:cubicBezTo>
                  <a:cubicBezTo>
                    <a:pt x="68" y="182"/>
                    <a:pt x="69" y="192"/>
                    <a:pt x="67" y="195"/>
                  </a:cubicBezTo>
                  <a:cubicBezTo>
                    <a:pt x="66" y="199"/>
                    <a:pt x="70" y="205"/>
                    <a:pt x="69" y="209"/>
                  </a:cubicBezTo>
                  <a:cubicBezTo>
                    <a:pt x="68" y="209"/>
                    <a:pt x="68" y="211"/>
                    <a:pt x="68" y="212"/>
                  </a:cubicBezTo>
                  <a:cubicBezTo>
                    <a:pt x="72" y="213"/>
                    <a:pt x="78" y="193"/>
                    <a:pt x="78" y="19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6" name="Freeform 61"/>
            <p:cNvSpPr>
              <a:spLocks noChangeArrowheads="1"/>
            </p:cNvSpPr>
            <p:nvPr/>
          </p:nvSpPr>
          <p:spPr bwMode="auto">
            <a:xfrm>
              <a:off x="5551507" y="1843089"/>
              <a:ext cx="65088" cy="39688"/>
            </a:xfrm>
            <a:custGeom>
              <a:avLst/>
              <a:gdLst>
                <a:gd name="T0" fmla="*/ 33 w 34"/>
                <a:gd name="T1" fmla="*/ 7 h 21"/>
                <a:gd name="T2" fmla="*/ 20 w 34"/>
                <a:gd name="T3" fmla="*/ 3 h 21"/>
                <a:gd name="T4" fmla="*/ 11 w 34"/>
                <a:gd name="T5" fmla="*/ 2 h 21"/>
                <a:gd name="T6" fmla="*/ 3 w 34"/>
                <a:gd name="T7" fmla="*/ 9 h 21"/>
                <a:gd name="T8" fmla="*/ 0 w 34"/>
                <a:gd name="T9" fmla="*/ 14 h 21"/>
                <a:gd name="T10" fmla="*/ 3 w 34"/>
                <a:gd name="T11" fmla="*/ 16 h 21"/>
                <a:gd name="T12" fmla="*/ 11 w 34"/>
                <a:gd name="T13" fmla="*/ 18 h 21"/>
                <a:gd name="T14" fmla="*/ 21 w 34"/>
                <a:gd name="T15" fmla="*/ 19 h 21"/>
                <a:gd name="T16" fmla="*/ 32 w 34"/>
                <a:gd name="T17" fmla="*/ 17 h 21"/>
                <a:gd name="T18" fmla="*/ 31 w 34"/>
                <a:gd name="T19" fmla="*/ 8 h 21"/>
                <a:gd name="T20" fmla="*/ 33 w 34"/>
                <a:gd name="T21" fmla="*/ 7 h 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"/>
                <a:gd name="T34" fmla="*/ 0 h 21"/>
                <a:gd name="T35" fmla="*/ 34 w 34"/>
                <a:gd name="T36" fmla="*/ 21 h 2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" h="21">
                  <a:moveTo>
                    <a:pt x="33" y="7"/>
                  </a:moveTo>
                  <a:cubicBezTo>
                    <a:pt x="26" y="1"/>
                    <a:pt x="24" y="6"/>
                    <a:pt x="20" y="3"/>
                  </a:cubicBezTo>
                  <a:cubicBezTo>
                    <a:pt x="15" y="1"/>
                    <a:pt x="13" y="0"/>
                    <a:pt x="11" y="2"/>
                  </a:cubicBezTo>
                  <a:cubicBezTo>
                    <a:pt x="8" y="4"/>
                    <a:pt x="5" y="3"/>
                    <a:pt x="3" y="9"/>
                  </a:cubicBezTo>
                  <a:cubicBezTo>
                    <a:pt x="2" y="11"/>
                    <a:pt x="1" y="12"/>
                    <a:pt x="0" y="14"/>
                  </a:cubicBezTo>
                  <a:cubicBezTo>
                    <a:pt x="1" y="15"/>
                    <a:pt x="2" y="16"/>
                    <a:pt x="3" y="16"/>
                  </a:cubicBezTo>
                  <a:cubicBezTo>
                    <a:pt x="5" y="16"/>
                    <a:pt x="7" y="19"/>
                    <a:pt x="11" y="18"/>
                  </a:cubicBezTo>
                  <a:cubicBezTo>
                    <a:pt x="14" y="17"/>
                    <a:pt x="16" y="20"/>
                    <a:pt x="21" y="19"/>
                  </a:cubicBezTo>
                  <a:cubicBezTo>
                    <a:pt x="26" y="17"/>
                    <a:pt x="31" y="21"/>
                    <a:pt x="32" y="17"/>
                  </a:cubicBezTo>
                  <a:cubicBezTo>
                    <a:pt x="34" y="14"/>
                    <a:pt x="31" y="8"/>
                    <a:pt x="31" y="8"/>
                  </a:cubicBezTo>
                  <a:cubicBezTo>
                    <a:pt x="31" y="8"/>
                    <a:pt x="32" y="7"/>
                    <a:pt x="33" y="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7" name="Freeform 62"/>
            <p:cNvSpPr>
              <a:spLocks noChangeArrowheads="1"/>
            </p:cNvSpPr>
            <p:nvPr/>
          </p:nvSpPr>
          <p:spPr bwMode="auto">
            <a:xfrm>
              <a:off x="5821383" y="1955802"/>
              <a:ext cx="160339" cy="331788"/>
            </a:xfrm>
            <a:custGeom>
              <a:avLst/>
              <a:gdLst>
                <a:gd name="T0" fmla="*/ 62 w 84"/>
                <a:gd name="T1" fmla="*/ 22 h 174"/>
                <a:gd name="T2" fmla="*/ 51 w 84"/>
                <a:gd name="T3" fmla="*/ 13 h 174"/>
                <a:gd name="T4" fmla="*/ 48 w 84"/>
                <a:gd name="T5" fmla="*/ 7 h 174"/>
                <a:gd name="T6" fmla="*/ 38 w 84"/>
                <a:gd name="T7" fmla="*/ 2 h 174"/>
                <a:gd name="T8" fmla="*/ 29 w 84"/>
                <a:gd name="T9" fmla="*/ 7 h 174"/>
                <a:gd name="T10" fmla="*/ 22 w 84"/>
                <a:gd name="T11" fmla="*/ 9 h 174"/>
                <a:gd name="T12" fmla="*/ 12 w 84"/>
                <a:gd name="T13" fmla="*/ 9 h 174"/>
                <a:gd name="T14" fmla="*/ 4 w 84"/>
                <a:gd name="T15" fmla="*/ 10 h 174"/>
                <a:gd name="T16" fmla="*/ 0 w 84"/>
                <a:gd name="T17" fmla="*/ 12 h 174"/>
                <a:gd name="T18" fmla="*/ 5 w 84"/>
                <a:gd name="T19" fmla="*/ 18 h 174"/>
                <a:gd name="T20" fmla="*/ 10 w 84"/>
                <a:gd name="T21" fmla="*/ 27 h 174"/>
                <a:gd name="T22" fmla="*/ 20 w 84"/>
                <a:gd name="T23" fmla="*/ 32 h 174"/>
                <a:gd name="T24" fmla="*/ 27 w 84"/>
                <a:gd name="T25" fmla="*/ 34 h 174"/>
                <a:gd name="T26" fmla="*/ 31 w 84"/>
                <a:gd name="T27" fmla="*/ 42 h 174"/>
                <a:gd name="T28" fmla="*/ 22 w 84"/>
                <a:gd name="T29" fmla="*/ 47 h 174"/>
                <a:gd name="T30" fmla="*/ 35 w 84"/>
                <a:gd name="T31" fmla="*/ 58 h 174"/>
                <a:gd name="T32" fmla="*/ 40 w 84"/>
                <a:gd name="T33" fmla="*/ 68 h 174"/>
                <a:gd name="T34" fmla="*/ 50 w 84"/>
                <a:gd name="T35" fmla="*/ 80 h 174"/>
                <a:gd name="T36" fmla="*/ 59 w 84"/>
                <a:gd name="T37" fmla="*/ 89 h 174"/>
                <a:gd name="T38" fmla="*/ 61 w 84"/>
                <a:gd name="T39" fmla="*/ 100 h 174"/>
                <a:gd name="T40" fmla="*/ 65 w 84"/>
                <a:gd name="T41" fmla="*/ 119 h 174"/>
                <a:gd name="T42" fmla="*/ 57 w 84"/>
                <a:gd name="T43" fmla="*/ 132 h 174"/>
                <a:gd name="T44" fmla="*/ 47 w 84"/>
                <a:gd name="T45" fmla="*/ 138 h 174"/>
                <a:gd name="T46" fmla="*/ 47 w 84"/>
                <a:gd name="T47" fmla="*/ 148 h 174"/>
                <a:gd name="T48" fmla="*/ 34 w 84"/>
                <a:gd name="T49" fmla="*/ 148 h 174"/>
                <a:gd name="T50" fmla="*/ 27 w 84"/>
                <a:gd name="T51" fmla="*/ 153 h 174"/>
                <a:gd name="T52" fmla="*/ 32 w 84"/>
                <a:gd name="T53" fmla="*/ 157 h 174"/>
                <a:gd name="T54" fmla="*/ 29 w 84"/>
                <a:gd name="T55" fmla="*/ 167 h 174"/>
                <a:gd name="T56" fmla="*/ 34 w 84"/>
                <a:gd name="T57" fmla="*/ 172 h 174"/>
                <a:gd name="T58" fmla="*/ 45 w 84"/>
                <a:gd name="T59" fmla="*/ 164 h 174"/>
                <a:gd name="T60" fmla="*/ 47 w 84"/>
                <a:gd name="T61" fmla="*/ 159 h 174"/>
                <a:gd name="T62" fmla="*/ 50 w 84"/>
                <a:gd name="T63" fmla="*/ 153 h 174"/>
                <a:gd name="T64" fmla="*/ 57 w 84"/>
                <a:gd name="T65" fmla="*/ 152 h 174"/>
                <a:gd name="T66" fmla="*/ 73 w 84"/>
                <a:gd name="T67" fmla="*/ 145 h 174"/>
                <a:gd name="T68" fmla="*/ 81 w 84"/>
                <a:gd name="T69" fmla="*/ 130 h 174"/>
                <a:gd name="T70" fmla="*/ 79 w 84"/>
                <a:gd name="T71" fmla="*/ 104 h 174"/>
                <a:gd name="T72" fmla="*/ 68 w 84"/>
                <a:gd name="T73" fmla="*/ 86 h 174"/>
                <a:gd name="T74" fmla="*/ 50 w 84"/>
                <a:gd name="T75" fmla="*/ 71 h 174"/>
                <a:gd name="T76" fmla="*/ 45 w 84"/>
                <a:gd name="T77" fmla="*/ 62 h 174"/>
                <a:gd name="T78" fmla="*/ 42 w 84"/>
                <a:gd name="T79" fmla="*/ 47 h 174"/>
                <a:gd name="T80" fmla="*/ 50 w 84"/>
                <a:gd name="T81" fmla="*/ 37 h 174"/>
                <a:gd name="T82" fmla="*/ 54 w 84"/>
                <a:gd name="T83" fmla="*/ 30 h 174"/>
                <a:gd name="T84" fmla="*/ 63 w 84"/>
                <a:gd name="T85" fmla="*/ 24 h 174"/>
                <a:gd name="T86" fmla="*/ 64 w 84"/>
                <a:gd name="T87" fmla="*/ 24 h 174"/>
                <a:gd name="T88" fmla="*/ 62 w 84"/>
                <a:gd name="T89" fmla="*/ 22 h 17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4"/>
                <a:gd name="T136" fmla="*/ 0 h 174"/>
                <a:gd name="T137" fmla="*/ 84 w 84"/>
                <a:gd name="T138" fmla="*/ 174 h 17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4" h="174">
                  <a:moveTo>
                    <a:pt x="62" y="22"/>
                  </a:moveTo>
                  <a:cubicBezTo>
                    <a:pt x="59" y="21"/>
                    <a:pt x="51" y="15"/>
                    <a:pt x="51" y="13"/>
                  </a:cubicBezTo>
                  <a:cubicBezTo>
                    <a:pt x="51" y="11"/>
                    <a:pt x="55" y="7"/>
                    <a:pt x="48" y="7"/>
                  </a:cubicBezTo>
                  <a:cubicBezTo>
                    <a:pt x="40" y="6"/>
                    <a:pt x="40" y="3"/>
                    <a:pt x="38" y="2"/>
                  </a:cubicBezTo>
                  <a:cubicBezTo>
                    <a:pt x="37" y="0"/>
                    <a:pt x="31" y="4"/>
                    <a:pt x="29" y="7"/>
                  </a:cubicBezTo>
                  <a:cubicBezTo>
                    <a:pt x="28" y="11"/>
                    <a:pt x="26" y="7"/>
                    <a:pt x="22" y="9"/>
                  </a:cubicBezTo>
                  <a:cubicBezTo>
                    <a:pt x="18" y="11"/>
                    <a:pt x="14" y="6"/>
                    <a:pt x="12" y="9"/>
                  </a:cubicBezTo>
                  <a:cubicBezTo>
                    <a:pt x="10" y="12"/>
                    <a:pt x="6" y="7"/>
                    <a:pt x="4" y="10"/>
                  </a:cubicBezTo>
                  <a:cubicBezTo>
                    <a:pt x="3" y="11"/>
                    <a:pt x="2" y="11"/>
                    <a:pt x="0" y="12"/>
                  </a:cubicBezTo>
                  <a:cubicBezTo>
                    <a:pt x="2" y="14"/>
                    <a:pt x="5" y="16"/>
                    <a:pt x="5" y="18"/>
                  </a:cubicBezTo>
                  <a:cubicBezTo>
                    <a:pt x="5" y="21"/>
                    <a:pt x="10" y="23"/>
                    <a:pt x="10" y="27"/>
                  </a:cubicBezTo>
                  <a:cubicBezTo>
                    <a:pt x="10" y="30"/>
                    <a:pt x="17" y="33"/>
                    <a:pt x="20" y="32"/>
                  </a:cubicBezTo>
                  <a:cubicBezTo>
                    <a:pt x="22" y="30"/>
                    <a:pt x="27" y="29"/>
                    <a:pt x="27" y="34"/>
                  </a:cubicBezTo>
                  <a:cubicBezTo>
                    <a:pt x="28" y="39"/>
                    <a:pt x="31" y="39"/>
                    <a:pt x="31" y="42"/>
                  </a:cubicBezTo>
                  <a:cubicBezTo>
                    <a:pt x="31" y="46"/>
                    <a:pt x="24" y="44"/>
                    <a:pt x="22" y="47"/>
                  </a:cubicBezTo>
                  <a:cubicBezTo>
                    <a:pt x="21" y="51"/>
                    <a:pt x="35" y="55"/>
                    <a:pt x="35" y="58"/>
                  </a:cubicBezTo>
                  <a:cubicBezTo>
                    <a:pt x="35" y="61"/>
                    <a:pt x="39" y="64"/>
                    <a:pt x="40" y="68"/>
                  </a:cubicBezTo>
                  <a:cubicBezTo>
                    <a:pt x="42" y="72"/>
                    <a:pt x="48" y="76"/>
                    <a:pt x="50" y="80"/>
                  </a:cubicBezTo>
                  <a:cubicBezTo>
                    <a:pt x="51" y="84"/>
                    <a:pt x="57" y="87"/>
                    <a:pt x="59" y="89"/>
                  </a:cubicBezTo>
                  <a:cubicBezTo>
                    <a:pt x="61" y="91"/>
                    <a:pt x="62" y="96"/>
                    <a:pt x="61" y="100"/>
                  </a:cubicBezTo>
                  <a:cubicBezTo>
                    <a:pt x="60" y="104"/>
                    <a:pt x="60" y="112"/>
                    <a:pt x="65" y="119"/>
                  </a:cubicBezTo>
                  <a:cubicBezTo>
                    <a:pt x="69" y="125"/>
                    <a:pt x="60" y="128"/>
                    <a:pt x="57" y="132"/>
                  </a:cubicBezTo>
                  <a:cubicBezTo>
                    <a:pt x="54" y="135"/>
                    <a:pt x="55" y="140"/>
                    <a:pt x="47" y="138"/>
                  </a:cubicBezTo>
                  <a:cubicBezTo>
                    <a:pt x="38" y="136"/>
                    <a:pt x="48" y="145"/>
                    <a:pt x="47" y="148"/>
                  </a:cubicBezTo>
                  <a:cubicBezTo>
                    <a:pt x="45" y="151"/>
                    <a:pt x="34" y="145"/>
                    <a:pt x="34" y="148"/>
                  </a:cubicBezTo>
                  <a:cubicBezTo>
                    <a:pt x="34" y="150"/>
                    <a:pt x="30" y="152"/>
                    <a:pt x="27" y="153"/>
                  </a:cubicBezTo>
                  <a:cubicBezTo>
                    <a:pt x="28" y="155"/>
                    <a:pt x="30" y="156"/>
                    <a:pt x="32" y="157"/>
                  </a:cubicBezTo>
                  <a:cubicBezTo>
                    <a:pt x="35" y="159"/>
                    <a:pt x="29" y="162"/>
                    <a:pt x="29" y="167"/>
                  </a:cubicBezTo>
                  <a:cubicBezTo>
                    <a:pt x="29" y="172"/>
                    <a:pt x="33" y="174"/>
                    <a:pt x="34" y="172"/>
                  </a:cubicBezTo>
                  <a:cubicBezTo>
                    <a:pt x="36" y="169"/>
                    <a:pt x="42" y="165"/>
                    <a:pt x="45" y="164"/>
                  </a:cubicBezTo>
                  <a:cubicBezTo>
                    <a:pt x="47" y="163"/>
                    <a:pt x="45" y="159"/>
                    <a:pt x="47" y="159"/>
                  </a:cubicBezTo>
                  <a:cubicBezTo>
                    <a:pt x="50" y="160"/>
                    <a:pt x="49" y="156"/>
                    <a:pt x="50" y="153"/>
                  </a:cubicBezTo>
                  <a:cubicBezTo>
                    <a:pt x="51" y="151"/>
                    <a:pt x="53" y="152"/>
                    <a:pt x="57" y="152"/>
                  </a:cubicBezTo>
                  <a:cubicBezTo>
                    <a:pt x="61" y="152"/>
                    <a:pt x="67" y="149"/>
                    <a:pt x="73" y="145"/>
                  </a:cubicBezTo>
                  <a:cubicBezTo>
                    <a:pt x="78" y="141"/>
                    <a:pt x="79" y="140"/>
                    <a:pt x="81" y="130"/>
                  </a:cubicBezTo>
                  <a:cubicBezTo>
                    <a:pt x="84" y="119"/>
                    <a:pt x="79" y="107"/>
                    <a:pt x="79" y="104"/>
                  </a:cubicBezTo>
                  <a:cubicBezTo>
                    <a:pt x="79" y="101"/>
                    <a:pt x="71" y="86"/>
                    <a:pt x="68" y="86"/>
                  </a:cubicBezTo>
                  <a:cubicBezTo>
                    <a:pt x="65" y="86"/>
                    <a:pt x="52" y="73"/>
                    <a:pt x="50" y="71"/>
                  </a:cubicBezTo>
                  <a:cubicBezTo>
                    <a:pt x="48" y="69"/>
                    <a:pt x="48" y="65"/>
                    <a:pt x="45" y="62"/>
                  </a:cubicBezTo>
                  <a:cubicBezTo>
                    <a:pt x="42" y="59"/>
                    <a:pt x="41" y="52"/>
                    <a:pt x="42" y="47"/>
                  </a:cubicBezTo>
                  <a:cubicBezTo>
                    <a:pt x="43" y="42"/>
                    <a:pt x="50" y="40"/>
                    <a:pt x="50" y="37"/>
                  </a:cubicBezTo>
                  <a:cubicBezTo>
                    <a:pt x="50" y="33"/>
                    <a:pt x="51" y="30"/>
                    <a:pt x="54" y="30"/>
                  </a:cubicBezTo>
                  <a:cubicBezTo>
                    <a:pt x="58" y="30"/>
                    <a:pt x="62" y="27"/>
                    <a:pt x="63" y="24"/>
                  </a:cubicBezTo>
                  <a:cubicBezTo>
                    <a:pt x="63" y="24"/>
                    <a:pt x="64" y="24"/>
                    <a:pt x="64" y="24"/>
                  </a:cubicBezTo>
                  <a:cubicBezTo>
                    <a:pt x="63" y="22"/>
                    <a:pt x="62" y="22"/>
                    <a:pt x="62" y="22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8" name="Freeform 63"/>
            <p:cNvSpPr>
              <a:spLocks noChangeArrowheads="1"/>
            </p:cNvSpPr>
            <p:nvPr/>
          </p:nvSpPr>
          <p:spPr bwMode="auto">
            <a:xfrm>
              <a:off x="5821383" y="2154240"/>
              <a:ext cx="131763" cy="93663"/>
            </a:xfrm>
            <a:custGeom>
              <a:avLst/>
              <a:gdLst>
                <a:gd name="T0" fmla="*/ 34 w 69"/>
                <a:gd name="T1" fmla="*/ 44 h 49"/>
                <a:gd name="T2" fmla="*/ 47 w 69"/>
                <a:gd name="T3" fmla="*/ 44 h 49"/>
                <a:gd name="T4" fmla="*/ 47 w 69"/>
                <a:gd name="T5" fmla="*/ 34 h 49"/>
                <a:gd name="T6" fmla="*/ 57 w 69"/>
                <a:gd name="T7" fmla="*/ 28 h 49"/>
                <a:gd name="T8" fmla="*/ 65 w 69"/>
                <a:gd name="T9" fmla="*/ 15 h 49"/>
                <a:gd name="T10" fmla="*/ 61 w 69"/>
                <a:gd name="T11" fmla="*/ 1 h 49"/>
                <a:gd name="T12" fmla="*/ 53 w 69"/>
                <a:gd name="T13" fmla="*/ 2 h 49"/>
                <a:gd name="T14" fmla="*/ 45 w 69"/>
                <a:gd name="T15" fmla="*/ 5 h 49"/>
                <a:gd name="T16" fmla="*/ 42 w 69"/>
                <a:gd name="T17" fmla="*/ 8 h 49"/>
                <a:gd name="T18" fmla="*/ 35 w 69"/>
                <a:gd name="T19" fmla="*/ 3 h 49"/>
                <a:gd name="T20" fmla="*/ 20 w 69"/>
                <a:gd name="T21" fmla="*/ 3 h 49"/>
                <a:gd name="T22" fmla="*/ 4 w 69"/>
                <a:gd name="T23" fmla="*/ 10 h 49"/>
                <a:gd name="T24" fmla="*/ 5 w 69"/>
                <a:gd name="T25" fmla="*/ 21 h 49"/>
                <a:gd name="T26" fmla="*/ 6 w 69"/>
                <a:gd name="T27" fmla="*/ 29 h 49"/>
                <a:gd name="T28" fmla="*/ 6 w 69"/>
                <a:gd name="T29" fmla="*/ 30 h 49"/>
                <a:gd name="T30" fmla="*/ 9 w 69"/>
                <a:gd name="T31" fmla="*/ 40 h 49"/>
                <a:gd name="T32" fmla="*/ 16 w 69"/>
                <a:gd name="T33" fmla="*/ 41 h 49"/>
                <a:gd name="T34" fmla="*/ 17 w 69"/>
                <a:gd name="T35" fmla="*/ 47 h 49"/>
                <a:gd name="T36" fmla="*/ 26 w 69"/>
                <a:gd name="T37" fmla="*/ 48 h 49"/>
                <a:gd name="T38" fmla="*/ 27 w 69"/>
                <a:gd name="T39" fmla="*/ 49 h 49"/>
                <a:gd name="T40" fmla="*/ 34 w 69"/>
                <a:gd name="T41" fmla="*/ 44 h 4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9"/>
                <a:gd name="T64" fmla="*/ 0 h 49"/>
                <a:gd name="T65" fmla="*/ 69 w 69"/>
                <a:gd name="T66" fmla="*/ 49 h 4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9" h="49">
                  <a:moveTo>
                    <a:pt x="34" y="44"/>
                  </a:moveTo>
                  <a:cubicBezTo>
                    <a:pt x="34" y="41"/>
                    <a:pt x="45" y="47"/>
                    <a:pt x="47" y="44"/>
                  </a:cubicBezTo>
                  <a:cubicBezTo>
                    <a:pt x="48" y="41"/>
                    <a:pt x="38" y="32"/>
                    <a:pt x="47" y="34"/>
                  </a:cubicBezTo>
                  <a:cubicBezTo>
                    <a:pt x="55" y="36"/>
                    <a:pt x="54" y="31"/>
                    <a:pt x="57" y="28"/>
                  </a:cubicBezTo>
                  <a:cubicBezTo>
                    <a:pt x="60" y="24"/>
                    <a:pt x="69" y="21"/>
                    <a:pt x="65" y="15"/>
                  </a:cubicBezTo>
                  <a:cubicBezTo>
                    <a:pt x="61" y="10"/>
                    <a:pt x="61" y="5"/>
                    <a:pt x="61" y="1"/>
                  </a:cubicBezTo>
                  <a:cubicBezTo>
                    <a:pt x="58" y="3"/>
                    <a:pt x="54" y="3"/>
                    <a:pt x="53" y="2"/>
                  </a:cubicBezTo>
                  <a:cubicBezTo>
                    <a:pt x="50" y="1"/>
                    <a:pt x="45" y="1"/>
                    <a:pt x="45" y="5"/>
                  </a:cubicBezTo>
                  <a:cubicBezTo>
                    <a:pt x="45" y="9"/>
                    <a:pt x="41" y="9"/>
                    <a:pt x="42" y="8"/>
                  </a:cubicBezTo>
                  <a:cubicBezTo>
                    <a:pt x="42" y="6"/>
                    <a:pt x="38" y="6"/>
                    <a:pt x="35" y="3"/>
                  </a:cubicBezTo>
                  <a:cubicBezTo>
                    <a:pt x="33" y="0"/>
                    <a:pt x="24" y="4"/>
                    <a:pt x="20" y="3"/>
                  </a:cubicBezTo>
                  <a:cubicBezTo>
                    <a:pt x="16" y="1"/>
                    <a:pt x="9" y="5"/>
                    <a:pt x="4" y="10"/>
                  </a:cubicBezTo>
                  <a:cubicBezTo>
                    <a:pt x="0" y="16"/>
                    <a:pt x="5" y="16"/>
                    <a:pt x="5" y="21"/>
                  </a:cubicBezTo>
                  <a:cubicBezTo>
                    <a:pt x="5" y="25"/>
                    <a:pt x="8" y="25"/>
                    <a:pt x="6" y="29"/>
                  </a:cubicBezTo>
                  <a:cubicBezTo>
                    <a:pt x="6" y="29"/>
                    <a:pt x="6" y="29"/>
                    <a:pt x="6" y="30"/>
                  </a:cubicBezTo>
                  <a:cubicBezTo>
                    <a:pt x="11" y="31"/>
                    <a:pt x="9" y="37"/>
                    <a:pt x="9" y="40"/>
                  </a:cubicBezTo>
                  <a:cubicBezTo>
                    <a:pt x="10" y="43"/>
                    <a:pt x="14" y="41"/>
                    <a:pt x="16" y="41"/>
                  </a:cubicBezTo>
                  <a:cubicBezTo>
                    <a:pt x="19" y="41"/>
                    <a:pt x="15" y="45"/>
                    <a:pt x="17" y="47"/>
                  </a:cubicBezTo>
                  <a:cubicBezTo>
                    <a:pt x="19" y="49"/>
                    <a:pt x="25" y="45"/>
                    <a:pt x="26" y="48"/>
                  </a:cubicBezTo>
                  <a:cubicBezTo>
                    <a:pt x="26" y="48"/>
                    <a:pt x="26" y="49"/>
                    <a:pt x="27" y="49"/>
                  </a:cubicBezTo>
                  <a:cubicBezTo>
                    <a:pt x="30" y="48"/>
                    <a:pt x="34" y="46"/>
                    <a:pt x="34" y="4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9" name="Freeform 64"/>
            <p:cNvSpPr>
              <a:spLocks noChangeArrowheads="1"/>
            </p:cNvSpPr>
            <p:nvPr/>
          </p:nvSpPr>
          <p:spPr bwMode="auto">
            <a:xfrm>
              <a:off x="5778520" y="1976439"/>
              <a:ext cx="160339" cy="195263"/>
            </a:xfrm>
            <a:custGeom>
              <a:avLst/>
              <a:gdLst>
                <a:gd name="T0" fmla="*/ 57 w 84"/>
                <a:gd name="T1" fmla="*/ 47 h 102"/>
                <a:gd name="T2" fmla="*/ 44 w 84"/>
                <a:gd name="T3" fmla="*/ 36 h 102"/>
                <a:gd name="T4" fmla="*/ 53 w 84"/>
                <a:gd name="T5" fmla="*/ 31 h 102"/>
                <a:gd name="T6" fmla="*/ 49 w 84"/>
                <a:gd name="T7" fmla="*/ 23 h 102"/>
                <a:gd name="T8" fmla="*/ 42 w 84"/>
                <a:gd name="T9" fmla="*/ 21 h 102"/>
                <a:gd name="T10" fmla="*/ 32 w 84"/>
                <a:gd name="T11" fmla="*/ 16 h 102"/>
                <a:gd name="T12" fmla="*/ 27 w 84"/>
                <a:gd name="T13" fmla="*/ 7 h 102"/>
                <a:gd name="T14" fmla="*/ 22 w 84"/>
                <a:gd name="T15" fmla="*/ 1 h 102"/>
                <a:gd name="T16" fmla="*/ 18 w 84"/>
                <a:gd name="T17" fmla="*/ 1 h 102"/>
                <a:gd name="T18" fmla="*/ 16 w 84"/>
                <a:gd name="T19" fmla="*/ 7 h 102"/>
                <a:gd name="T20" fmla="*/ 16 w 84"/>
                <a:gd name="T21" fmla="*/ 16 h 102"/>
                <a:gd name="T22" fmla="*/ 10 w 84"/>
                <a:gd name="T23" fmla="*/ 11 h 102"/>
                <a:gd name="T24" fmla="*/ 4 w 84"/>
                <a:gd name="T25" fmla="*/ 20 h 102"/>
                <a:gd name="T26" fmla="*/ 0 w 84"/>
                <a:gd name="T27" fmla="*/ 23 h 102"/>
                <a:gd name="T28" fmla="*/ 2 w 84"/>
                <a:gd name="T29" fmla="*/ 25 h 102"/>
                <a:gd name="T30" fmla="*/ 3 w 84"/>
                <a:gd name="T31" fmla="*/ 34 h 102"/>
                <a:gd name="T32" fmla="*/ 11 w 84"/>
                <a:gd name="T33" fmla="*/ 37 h 102"/>
                <a:gd name="T34" fmla="*/ 10 w 84"/>
                <a:gd name="T35" fmla="*/ 49 h 102"/>
                <a:gd name="T36" fmla="*/ 7 w 84"/>
                <a:gd name="T37" fmla="*/ 58 h 102"/>
                <a:gd name="T38" fmla="*/ 17 w 84"/>
                <a:gd name="T39" fmla="*/ 54 h 102"/>
                <a:gd name="T40" fmla="*/ 26 w 84"/>
                <a:gd name="T41" fmla="*/ 53 h 102"/>
                <a:gd name="T42" fmla="*/ 33 w 84"/>
                <a:gd name="T43" fmla="*/ 51 h 102"/>
                <a:gd name="T44" fmla="*/ 43 w 84"/>
                <a:gd name="T45" fmla="*/ 51 h 102"/>
                <a:gd name="T46" fmla="*/ 52 w 84"/>
                <a:gd name="T47" fmla="*/ 59 h 102"/>
                <a:gd name="T48" fmla="*/ 52 w 84"/>
                <a:gd name="T49" fmla="*/ 73 h 102"/>
                <a:gd name="T50" fmla="*/ 60 w 84"/>
                <a:gd name="T51" fmla="*/ 85 h 102"/>
                <a:gd name="T52" fmla="*/ 59 w 84"/>
                <a:gd name="T53" fmla="*/ 97 h 102"/>
                <a:gd name="T54" fmla="*/ 64 w 84"/>
                <a:gd name="T55" fmla="*/ 101 h 102"/>
                <a:gd name="T56" fmla="*/ 67 w 84"/>
                <a:gd name="T57" fmla="*/ 98 h 102"/>
                <a:gd name="T58" fmla="*/ 75 w 84"/>
                <a:gd name="T59" fmla="*/ 95 h 102"/>
                <a:gd name="T60" fmla="*/ 83 w 84"/>
                <a:gd name="T61" fmla="*/ 94 h 102"/>
                <a:gd name="T62" fmla="*/ 83 w 84"/>
                <a:gd name="T63" fmla="*/ 89 h 102"/>
                <a:gd name="T64" fmla="*/ 81 w 84"/>
                <a:gd name="T65" fmla="*/ 78 h 102"/>
                <a:gd name="T66" fmla="*/ 72 w 84"/>
                <a:gd name="T67" fmla="*/ 69 h 102"/>
                <a:gd name="T68" fmla="*/ 62 w 84"/>
                <a:gd name="T69" fmla="*/ 57 h 102"/>
                <a:gd name="T70" fmla="*/ 57 w 84"/>
                <a:gd name="T71" fmla="*/ 47 h 1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84"/>
                <a:gd name="T109" fmla="*/ 0 h 102"/>
                <a:gd name="T110" fmla="*/ 84 w 84"/>
                <a:gd name="T111" fmla="*/ 102 h 10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84" h="102">
                  <a:moveTo>
                    <a:pt x="57" y="47"/>
                  </a:moveTo>
                  <a:cubicBezTo>
                    <a:pt x="57" y="44"/>
                    <a:pt x="43" y="40"/>
                    <a:pt x="44" y="36"/>
                  </a:cubicBezTo>
                  <a:cubicBezTo>
                    <a:pt x="46" y="33"/>
                    <a:pt x="53" y="35"/>
                    <a:pt x="53" y="31"/>
                  </a:cubicBezTo>
                  <a:cubicBezTo>
                    <a:pt x="53" y="28"/>
                    <a:pt x="50" y="28"/>
                    <a:pt x="49" y="23"/>
                  </a:cubicBezTo>
                  <a:cubicBezTo>
                    <a:pt x="49" y="18"/>
                    <a:pt x="44" y="19"/>
                    <a:pt x="42" y="21"/>
                  </a:cubicBezTo>
                  <a:cubicBezTo>
                    <a:pt x="39" y="22"/>
                    <a:pt x="32" y="19"/>
                    <a:pt x="32" y="16"/>
                  </a:cubicBezTo>
                  <a:cubicBezTo>
                    <a:pt x="32" y="12"/>
                    <a:pt x="27" y="10"/>
                    <a:pt x="27" y="7"/>
                  </a:cubicBezTo>
                  <a:cubicBezTo>
                    <a:pt x="27" y="5"/>
                    <a:pt x="24" y="3"/>
                    <a:pt x="22" y="1"/>
                  </a:cubicBezTo>
                  <a:cubicBezTo>
                    <a:pt x="21" y="2"/>
                    <a:pt x="19" y="2"/>
                    <a:pt x="18" y="1"/>
                  </a:cubicBezTo>
                  <a:cubicBezTo>
                    <a:pt x="17" y="0"/>
                    <a:pt x="15" y="6"/>
                    <a:pt x="16" y="7"/>
                  </a:cubicBezTo>
                  <a:cubicBezTo>
                    <a:pt x="18" y="8"/>
                    <a:pt x="19" y="17"/>
                    <a:pt x="16" y="16"/>
                  </a:cubicBezTo>
                  <a:cubicBezTo>
                    <a:pt x="12" y="15"/>
                    <a:pt x="12" y="10"/>
                    <a:pt x="10" y="11"/>
                  </a:cubicBezTo>
                  <a:cubicBezTo>
                    <a:pt x="10" y="11"/>
                    <a:pt x="4" y="17"/>
                    <a:pt x="4" y="20"/>
                  </a:cubicBezTo>
                  <a:cubicBezTo>
                    <a:pt x="4" y="22"/>
                    <a:pt x="2" y="22"/>
                    <a:pt x="0" y="23"/>
                  </a:cubicBezTo>
                  <a:cubicBezTo>
                    <a:pt x="1" y="24"/>
                    <a:pt x="2" y="25"/>
                    <a:pt x="2" y="25"/>
                  </a:cubicBezTo>
                  <a:cubicBezTo>
                    <a:pt x="3" y="27"/>
                    <a:pt x="2" y="31"/>
                    <a:pt x="3" y="34"/>
                  </a:cubicBezTo>
                  <a:cubicBezTo>
                    <a:pt x="5" y="38"/>
                    <a:pt x="10" y="32"/>
                    <a:pt x="11" y="37"/>
                  </a:cubicBezTo>
                  <a:cubicBezTo>
                    <a:pt x="13" y="42"/>
                    <a:pt x="10" y="44"/>
                    <a:pt x="10" y="49"/>
                  </a:cubicBezTo>
                  <a:cubicBezTo>
                    <a:pt x="10" y="54"/>
                    <a:pt x="6" y="53"/>
                    <a:pt x="7" y="58"/>
                  </a:cubicBezTo>
                  <a:cubicBezTo>
                    <a:pt x="8" y="62"/>
                    <a:pt x="14" y="57"/>
                    <a:pt x="17" y="54"/>
                  </a:cubicBezTo>
                  <a:cubicBezTo>
                    <a:pt x="21" y="51"/>
                    <a:pt x="24" y="51"/>
                    <a:pt x="26" y="53"/>
                  </a:cubicBezTo>
                  <a:cubicBezTo>
                    <a:pt x="27" y="55"/>
                    <a:pt x="32" y="54"/>
                    <a:pt x="33" y="51"/>
                  </a:cubicBezTo>
                  <a:cubicBezTo>
                    <a:pt x="34" y="49"/>
                    <a:pt x="41" y="48"/>
                    <a:pt x="43" y="51"/>
                  </a:cubicBezTo>
                  <a:cubicBezTo>
                    <a:pt x="46" y="54"/>
                    <a:pt x="48" y="57"/>
                    <a:pt x="52" y="59"/>
                  </a:cubicBezTo>
                  <a:cubicBezTo>
                    <a:pt x="55" y="61"/>
                    <a:pt x="49" y="72"/>
                    <a:pt x="52" y="73"/>
                  </a:cubicBezTo>
                  <a:cubicBezTo>
                    <a:pt x="56" y="74"/>
                    <a:pt x="61" y="79"/>
                    <a:pt x="60" y="85"/>
                  </a:cubicBezTo>
                  <a:cubicBezTo>
                    <a:pt x="60" y="90"/>
                    <a:pt x="63" y="93"/>
                    <a:pt x="59" y="97"/>
                  </a:cubicBezTo>
                  <a:cubicBezTo>
                    <a:pt x="61" y="99"/>
                    <a:pt x="64" y="99"/>
                    <a:pt x="64" y="101"/>
                  </a:cubicBezTo>
                  <a:cubicBezTo>
                    <a:pt x="63" y="102"/>
                    <a:pt x="67" y="102"/>
                    <a:pt x="67" y="98"/>
                  </a:cubicBezTo>
                  <a:cubicBezTo>
                    <a:pt x="67" y="94"/>
                    <a:pt x="72" y="94"/>
                    <a:pt x="75" y="95"/>
                  </a:cubicBezTo>
                  <a:cubicBezTo>
                    <a:pt x="76" y="96"/>
                    <a:pt x="80" y="96"/>
                    <a:pt x="83" y="94"/>
                  </a:cubicBezTo>
                  <a:cubicBezTo>
                    <a:pt x="83" y="92"/>
                    <a:pt x="83" y="90"/>
                    <a:pt x="83" y="89"/>
                  </a:cubicBezTo>
                  <a:cubicBezTo>
                    <a:pt x="84" y="85"/>
                    <a:pt x="83" y="80"/>
                    <a:pt x="81" y="78"/>
                  </a:cubicBezTo>
                  <a:cubicBezTo>
                    <a:pt x="79" y="76"/>
                    <a:pt x="73" y="73"/>
                    <a:pt x="72" y="69"/>
                  </a:cubicBezTo>
                  <a:cubicBezTo>
                    <a:pt x="70" y="65"/>
                    <a:pt x="64" y="61"/>
                    <a:pt x="62" y="57"/>
                  </a:cubicBezTo>
                  <a:cubicBezTo>
                    <a:pt x="61" y="53"/>
                    <a:pt x="57" y="50"/>
                    <a:pt x="57" y="4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70" name="Freeform 65"/>
            <p:cNvSpPr>
              <a:spLocks noChangeArrowheads="1"/>
            </p:cNvSpPr>
            <p:nvPr/>
          </p:nvSpPr>
          <p:spPr bwMode="auto">
            <a:xfrm>
              <a:off x="5722957" y="2020889"/>
              <a:ext cx="176213" cy="328613"/>
            </a:xfrm>
            <a:custGeom>
              <a:avLst/>
              <a:gdLst>
                <a:gd name="T0" fmla="*/ 56 w 92"/>
                <a:gd name="T1" fmla="*/ 91 h 172"/>
                <a:gd name="T2" fmla="*/ 55 w 92"/>
                <a:gd name="T3" fmla="*/ 80 h 172"/>
                <a:gd name="T4" fmla="*/ 71 w 92"/>
                <a:gd name="T5" fmla="*/ 73 h 172"/>
                <a:gd name="T6" fmla="*/ 86 w 92"/>
                <a:gd name="T7" fmla="*/ 73 h 172"/>
                <a:gd name="T8" fmla="*/ 88 w 92"/>
                <a:gd name="T9" fmla="*/ 74 h 172"/>
                <a:gd name="T10" fmla="*/ 89 w 92"/>
                <a:gd name="T11" fmla="*/ 62 h 172"/>
                <a:gd name="T12" fmla="*/ 81 w 92"/>
                <a:gd name="T13" fmla="*/ 50 h 172"/>
                <a:gd name="T14" fmla="*/ 81 w 92"/>
                <a:gd name="T15" fmla="*/ 36 h 172"/>
                <a:gd name="T16" fmla="*/ 72 w 92"/>
                <a:gd name="T17" fmla="*/ 28 h 172"/>
                <a:gd name="T18" fmla="*/ 62 w 92"/>
                <a:gd name="T19" fmla="*/ 28 h 172"/>
                <a:gd name="T20" fmla="*/ 55 w 92"/>
                <a:gd name="T21" fmla="*/ 30 h 172"/>
                <a:gd name="T22" fmla="*/ 46 w 92"/>
                <a:gd name="T23" fmla="*/ 31 h 172"/>
                <a:gd name="T24" fmla="*/ 36 w 92"/>
                <a:gd name="T25" fmla="*/ 35 h 172"/>
                <a:gd name="T26" fmla="*/ 39 w 92"/>
                <a:gd name="T27" fmla="*/ 26 h 172"/>
                <a:gd name="T28" fmla="*/ 40 w 92"/>
                <a:gd name="T29" fmla="*/ 14 h 172"/>
                <a:gd name="T30" fmla="*/ 32 w 92"/>
                <a:gd name="T31" fmla="*/ 11 h 172"/>
                <a:gd name="T32" fmla="*/ 31 w 92"/>
                <a:gd name="T33" fmla="*/ 2 h 172"/>
                <a:gd name="T34" fmla="*/ 29 w 92"/>
                <a:gd name="T35" fmla="*/ 0 h 172"/>
                <a:gd name="T36" fmla="*/ 27 w 92"/>
                <a:gd name="T37" fmla="*/ 2 h 172"/>
                <a:gd name="T38" fmla="*/ 17 w 92"/>
                <a:gd name="T39" fmla="*/ 8 h 172"/>
                <a:gd name="T40" fmla="*/ 9 w 92"/>
                <a:gd name="T41" fmla="*/ 10 h 172"/>
                <a:gd name="T42" fmla="*/ 2 w 92"/>
                <a:gd name="T43" fmla="*/ 14 h 172"/>
                <a:gd name="T44" fmla="*/ 0 w 92"/>
                <a:gd name="T45" fmla="*/ 32 h 172"/>
                <a:gd name="T46" fmla="*/ 9 w 92"/>
                <a:gd name="T47" fmla="*/ 42 h 172"/>
                <a:gd name="T48" fmla="*/ 11 w 92"/>
                <a:gd name="T49" fmla="*/ 50 h 172"/>
                <a:gd name="T50" fmla="*/ 10 w 92"/>
                <a:gd name="T51" fmla="*/ 55 h 172"/>
                <a:gd name="T52" fmla="*/ 9 w 92"/>
                <a:gd name="T53" fmla="*/ 63 h 172"/>
                <a:gd name="T54" fmla="*/ 13 w 92"/>
                <a:gd name="T55" fmla="*/ 75 h 172"/>
                <a:gd name="T56" fmla="*/ 17 w 92"/>
                <a:gd name="T57" fmla="*/ 89 h 172"/>
                <a:gd name="T58" fmla="*/ 21 w 92"/>
                <a:gd name="T59" fmla="*/ 97 h 172"/>
                <a:gd name="T60" fmla="*/ 11 w 92"/>
                <a:gd name="T61" fmla="*/ 116 h 172"/>
                <a:gd name="T62" fmla="*/ 8 w 92"/>
                <a:gd name="T63" fmla="*/ 132 h 172"/>
                <a:gd name="T64" fmla="*/ 9 w 92"/>
                <a:gd name="T65" fmla="*/ 142 h 172"/>
                <a:gd name="T66" fmla="*/ 23 w 92"/>
                <a:gd name="T67" fmla="*/ 157 h 172"/>
                <a:gd name="T68" fmla="*/ 27 w 92"/>
                <a:gd name="T69" fmla="*/ 162 h 172"/>
                <a:gd name="T70" fmla="*/ 33 w 92"/>
                <a:gd name="T71" fmla="*/ 163 h 172"/>
                <a:gd name="T72" fmla="*/ 39 w 92"/>
                <a:gd name="T73" fmla="*/ 170 h 172"/>
                <a:gd name="T74" fmla="*/ 48 w 92"/>
                <a:gd name="T75" fmla="*/ 171 h 172"/>
                <a:gd name="T76" fmla="*/ 51 w 92"/>
                <a:gd name="T77" fmla="*/ 166 h 172"/>
                <a:gd name="T78" fmla="*/ 38 w 92"/>
                <a:gd name="T79" fmla="*/ 159 h 172"/>
                <a:gd name="T80" fmla="*/ 30 w 92"/>
                <a:gd name="T81" fmla="*/ 146 h 172"/>
                <a:gd name="T82" fmla="*/ 26 w 92"/>
                <a:gd name="T83" fmla="*/ 135 h 172"/>
                <a:gd name="T84" fmla="*/ 19 w 92"/>
                <a:gd name="T85" fmla="*/ 130 h 172"/>
                <a:gd name="T86" fmla="*/ 20 w 92"/>
                <a:gd name="T87" fmla="*/ 112 h 172"/>
                <a:gd name="T88" fmla="*/ 27 w 92"/>
                <a:gd name="T89" fmla="*/ 89 h 172"/>
                <a:gd name="T90" fmla="*/ 36 w 92"/>
                <a:gd name="T91" fmla="*/ 86 h 172"/>
                <a:gd name="T92" fmla="*/ 45 w 92"/>
                <a:gd name="T93" fmla="*/ 93 h 172"/>
                <a:gd name="T94" fmla="*/ 57 w 92"/>
                <a:gd name="T95" fmla="*/ 99 h 172"/>
                <a:gd name="T96" fmla="*/ 57 w 92"/>
                <a:gd name="T97" fmla="*/ 100 h 172"/>
                <a:gd name="T98" fmla="*/ 57 w 92"/>
                <a:gd name="T99" fmla="*/ 99 h 172"/>
                <a:gd name="T100" fmla="*/ 56 w 92"/>
                <a:gd name="T101" fmla="*/ 91 h 17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2"/>
                <a:gd name="T154" fmla="*/ 0 h 172"/>
                <a:gd name="T155" fmla="*/ 92 w 92"/>
                <a:gd name="T156" fmla="*/ 172 h 17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2" h="172">
                  <a:moveTo>
                    <a:pt x="56" y="91"/>
                  </a:moveTo>
                  <a:cubicBezTo>
                    <a:pt x="56" y="86"/>
                    <a:pt x="51" y="86"/>
                    <a:pt x="55" y="80"/>
                  </a:cubicBezTo>
                  <a:cubicBezTo>
                    <a:pt x="60" y="75"/>
                    <a:pt x="67" y="71"/>
                    <a:pt x="71" y="73"/>
                  </a:cubicBezTo>
                  <a:cubicBezTo>
                    <a:pt x="75" y="74"/>
                    <a:pt x="84" y="70"/>
                    <a:pt x="86" y="73"/>
                  </a:cubicBezTo>
                  <a:cubicBezTo>
                    <a:pt x="87" y="74"/>
                    <a:pt x="87" y="74"/>
                    <a:pt x="88" y="74"/>
                  </a:cubicBezTo>
                  <a:cubicBezTo>
                    <a:pt x="92" y="70"/>
                    <a:pt x="89" y="67"/>
                    <a:pt x="89" y="62"/>
                  </a:cubicBezTo>
                  <a:cubicBezTo>
                    <a:pt x="90" y="56"/>
                    <a:pt x="85" y="51"/>
                    <a:pt x="81" y="50"/>
                  </a:cubicBezTo>
                  <a:cubicBezTo>
                    <a:pt x="78" y="49"/>
                    <a:pt x="84" y="38"/>
                    <a:pt x="81" y="36"/>
                  </a:cubicBezTo>
                  <a:cubicBezTo>
                    <a:pt x="77" y="34"/>
                    <a:pt x="75" y="31"/>
                    <a:pt x="72" y="28"/>
                  </a:cubicBezTo>
                  <a:cubicBezTo>
                    <a:pt x="70" y="25"/>
                    <a:pt x="63" y="26"/>
                    <a:pt x="62" y="28"/>
                  </a:cubicBezTo>
                  <a:cubicBezTo>
                    <a:pt x="61" y="31"/>
                    <a:pt x="56" y="32"/>
                    <a:pt x="55" y="30"/>
                  </a:cubicBezTo>
                  <a:cubicBezTo>
                    <a:pt x="53" y="28"/>
                    <a:pt x="50" y="28"/>
                    <a:pt x="46" y="31"/>
                  </a:cubicBezTo>
                  <a:cubicBezTo>
                    <a:pt x="43" y="34"/>
                    <a:pt x="37" y="39"/>
                    <a:pt x="36" y="35"/>
                  </a:cubicBezTo>
                  <a:cubicBezTo>
                    <a:pt x="35" y="30"/>
                    <a:pt x="39" y="31"/>
                    <a:pt x="39" y="26"/>
                  </a:cubicBezTo>
                  <a:cubicBezTo>
                    <a:pt x="39" y="21"/>
                    <a:pt x="42" y="19"/>
                    <a:pt x="40" y="14"/>
                  </a:cubicBezTo>
                  <a:cubicBezTo>
                    <a:pt x="39" y="9"/>
                    <a:pt x="34" y="15"/>
                    <a:pt x="32" y="11"/>
                  </a:cubicBezTo>
                  <a:cubicBezTo>
                    <a:pt x="31" y="8"/>
                    <a:pt x="32" y="4"/>
                    <a:pt x="31" y="2"/>
                  </a:cubicBezTo>
                  <a:cubicBezTo>
                    <a:pt x="31" y="2"/>
                    <a:pt x="30" y="1"/>
                    <a:pt x="29" y="0"/>
                  </a:cubicBezTo>
                  <a:cubicBezTo>
                    <a:pt x="28" y="1"/>
                    <a:pt x="28" y="1"/>
                    <a:pt x="27" y="2"/>
                  </a:cubicBezTo>
                  <a:cubicBezTo>
                    <a:pt x="26" y="4"/>
                    <a:pt x="19" y="5"/>
                    <a:pt x="17" y="8"/>
                  </a:cubicBezTo>
                  <a:cubicBezTo>
                    <a:pt x="15" y="11"/>
                    <a:pt x="10" y="10"/>
                    <a:pt x="9" y="10"/>
                  </a:cubicBezTo>
                  <a:cubicBezTo>
                    <a:pt x="7" y="10"/>
                    <a:pt x="3" y="11"/>
                    <a:pt x="2" y="14"/>
                  </a:cubicBezTo>
                  <a:cubicBezTo>
                    <a:pt x="2" y="17"/>
                    <a:pt x="0" y="30"/>
                    <a:pt x="0" y="32"/>
                  </a:cubicBezTo>
                  <a:cubicBezTo>
                    <a:pt x="0" y="34"/>
                    <a:pt x="6" y="41"/>
                    <a:pt x="9" y="42"/>
                  </a:cubicBezTo>
                  <a:cubicBezTo>
                    <a:pt x="11" y="43"/>
                    <a:pt x="8" y="48"/>
                    <a:pt x="11" y="50"/>
                  </a:cubicBezTo>
                  <a:cubicBezTo>
                    <a:pt x="14" y="51"/>
                    <a:pt x="12" y="55"/>
                    <a:pt x="10" y="55"/>
                  </a:cubicBezTo>
                  <a:cubicBezTo>
                    <a:pt x="9" y="54"/>
                    <a:pt x="11" y="61"/>
                    <a:pt x="9" y="63"/>
                  </a:cubicBezTo>
                  <a:cubicBezTo>
                    <a:pt x="6" y="65"/>
                    <a:pt x="8" y="71"/>
                    <a:pt x="13" y="75"/>
                  </a:cubicBezTo>
                  <a:cubicBezTo>
                    <a:pt x="17" y="79"/>
                    <a:pt x="17" y="85"/>
                    <a:pt x="17" y="89"/>
                  </a:cubicBezTo>
                  <a:cubicBezTo>
                    <a:pt x="17" y="92"/>
                    <a:pt x="21" y="93"/>
                    <a:pt x="21" y="97"/>
                  </a:cubicBezTo>
                  <a:cubicBezTo>
                    <a:pt x="21" y="97"/>
                    <a:pt x="15" y="117"/>
                    <a:pt x="11" y="116"/>
                  </a:cubicBezTo>
                  <a:cubicBezTo>
                    <a:pt x="10" y="121"/>
                    <a:pt x="9" y="128"/>
                    <a:pt x="8" y="132"/>
                  </a:cubicBezTo>
                  <a:cubicBezTo>
                    <a:pt x="7" y="138"/>
                    <a:pt x="6" y="142"/>
                    <a:pt x="9" y="142"/>
                  </a:cubicBezTo>
                  <a:cubicBezTo>
                    <a:pt x="12" y="143"/>
                    <a:pt x="18" y="150"/>
                    <a:pt x="23" y="157"/>
                  </a:cubicBezTo>
                  <a:cubicBezTo>
                    <a:pt x="25" y="159"/>
                    <a:pt x="26" y="161"/>
                    <a:pt x="27" y="162"/>
                  </a:cubicBezTo>
                  <a:cubicBezTo>
                    <a:pt x="29" y="162"/>
                    <a:pt x="31" y="162"/>
                    <a:pt x="33" y="163"/>
                  </a:cubicBezTo>
                  <a:cubicBezTo>
                    <a:pt x="38" y="164"/>
                    <a:pt x="39" y="167"/>
                    <a:pt x="39" y="170"/>
                  </a:cubicBezTo>
                  <a:cubicBezTo>
                    <a:pt x="39" y="172"/>
                    <a:pt x="46" y="171"/>
                    <a:pt x="48" y="171"/>
                  </a:cubicBezTo>
                  <a:cubicBezTo>
                    <a:pt x="49" y="170"/>
                    <a:pt x="47" y="167"/>
                    <a:pt x="51" y="166"/>
                  </a:cubicBezTo>
                  <a:cubicBezTo>
                    <a:pt x="49" y="163"/>
                    <a:pt x="43" y="159"/>
                    <a:pt x="38" y="159"/>
                  </a:cubicBezTo>
                  <a:cubicBezTo>
                    <a:pt x="33" y="158"/>
                    <a:pt x="30" y="150"/>
                    <a:pt x="30" y="146"/>
                  </a:cubicBezTo>
                  <a:cubicBezTo>
                    <a:pt x="31" y="142"/>
                    <a:pt x="26" y="139"/>
                    <a:pt x="26" y="135"/>
                  </a:cubicBezTo>
                  <a:cubicBezTo>
                    <a:pt x="26" y="132"/>
                    <a:pt x="23" y="132"/>
                    <a:pt x="19" y="130"/>
                  </a:cubicBezTo>
                  <a:cubicBezTo>
                    <a:pt x="15" y="128"/>
                    <a:pt x="20" y="117"/>
                    <a:pt x="20" y="112"/>
                  </a:cubicBezTo>
                  <a:cubicBezTo>
                    <a:pt x="21" y="107"/>
                    <a:pt x="29" y="93"/>
                    <a:pt x="27" y="89"/>
                  </a:cubicBezTo>
                  <a:cubicBezTo>
                    <a:pt x="24" y="85"/>
                    <a:pt x="35" y="81"/>
                    <a:pt x="36" y="86"/>
                  </a:cubicBezTo>
                  <a:cubicBezTo>
                    <a:pt x="37" y="91"/>
                    <a:pt x="38" y="93"/>
                    <a:pt x="45" y="93"/>
                  </a:cubicBezTo>
                  <a:cubicBezTo>
                    <a:pt x="51" y="93"/>
                    <a:pt x="51" y="98"/>
                    <a:pt x="57" y="99"/>
                  </a:cubicBezTo>
                  <a:cubicBezTo>
                    <a:pt x="57" y="99"/>
                    <a:pt x="57" y="99"/>
                    <a:pt x="57" y="100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9" y="95"/>
                    <a:pt x="56" y="95"/>
                    <a:pt x="56" y="9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71" name="Freeform 66"/>
            <p:cNvSpPr>
              <a:spLocks noChangeArrowheads="1"/>
            </p:cNvSpPr>
            <p:nvPr/>
          </p:nvSpPr>
          <p:spPr bwMode="auto">
            <a:xfrm>
              <a:off x="3951301" y="1136650"/>
              <a:ext cx="207964" cy="169864"/>
            </a:xfrm>
            <a:custGeom>
              <a:avLst/>
              <a:gdLst>
                <a:gd name="T0" fmla="*/ 2 w 109"/>
                <a:gd name="T1" fmla="*/ 19 h 89"/>
                <a:gd name="T2" fmla="*/ 2 w 109"/>
                <a:gd name="T3" fmla="*/ 31 h 89"/>
                <a:gd name="T4" fmla="*/ 3 w 109"/>
                <a:gd name="T5" fmla="*/ 36 h 89"/>
                <a:gd name="T6" fmla="*/ 5 w 109"/>
                <a:gd name="T7" fmla="*/ 41 h 89"/>
                <a:gd name="T8" fmla="*/ 7 w 109"/>
                <a:gd name="T9" fmla="*/ 47 h 89"/>
                <a:gd name="T10" fmla="*/ 10 w 109"/>
                <a:gd name="T11" fmla="*/ 56 h 89"/>
                <a:gd name="T12" fmla="*/ 10 w 109"/>
                <a:gd name="T13" fmla="*/ 61 h 89"/>
                <a:gd name="T14" fmla="*/ 16 w 109"/>
                <a:gd name="T15" fmla="*/ 65 h 89"/>
                <a:gd name="T16" fmla="*/ 24 w 109"/>
                <a:gd name="T17" fmla="*/ 70 h 89"/>
                <a:gd name="T18" fmla="*/ 30 w 109"/>
                <a:gd name="T19" fmla="*/ 73 h 89"/>
                <a:gd name="T20" fmla="*/ 36 w 109"/>
                <a:gd name="T21" fmla="*/ 72 h 89"/>
                <a:gd name="T22" fmla="*/ 39 w 109"/>
                <a:gd name="T23" fmla="*/ 76 h 89"/>
                <a:gd name="T24" fmla="*/ 47 w 109"/>
                <a:gd name="T25" fmla="*/ 78 h 89"/>
                <a:gd name="T26" fmla="*/ 52 w 109"/>
                <a:gd name="T27" fmla="*/ 84 h 89"/>
                <a:gd name="T28" fmla="*/ 59 w 109"/>
                <a:gd name="T29" fmla="*/ 83 h 89"/>
                <a:gd name="T30" fmla="*/ 68 w 109"/>
                <a:gd name="T31" fmla="*/ 85 h 89"/>
                <a:gd name="T32" fmla="*/ 77 w 109"/>
                <a:gd name="T33" fmla="*/ 85 h 89"/>
                <a:gd name="T34" fmla="*/ 86 w 109"/>
                <a:gd name="T35" fmla="*/ 88 h 89"/>
                <a:gd name="T36" fmla="*/ 93 w 109"/>
                <a:gd name="T37" fmla="*/ 89 h 89"/>
                <a:gd name="T38" fmla="*/ 93 w 109"/>
                <a:gd name="T39" fmla="*/ 82 h 89"/>
                <a:gd name="T40" fmla="*/ 103 w 109"/>
                <a:gd name="T41" fmla="*/ 71 h 89"/>
                <a:gd name="T42" fmla="*/ 108 w 109"/>
                <a:gd name="T43" fmla="*/ 67 h 89"/>
                <a:gd name="T44" fmla="*/ 104 w 109"/>
                <a:gd name="T45" fmla="*/ 56 h 89"/>
                <a:gd name="T46" fmla="*/ 103 w 109"/>
                <a:gd name="T47" fmla="*/ 46 h 89"/>
                <a:gd name="T48" fmla="*/ 99 w 109"/>
                <a:gd name="T49" fmla="*/ 40 h 89"/>
                <a:gd name="T50" fmla="*/ 106 w 109"/>
                <a:gd name="T51" fmla="*/ 35 h 89"/>
                <a:gd name="T52" fmla="*/ 105 w 109"/>
                <a:gd name="T53" fmla="*/ 25 h 89"/>
                <a:gd name="T54" fmla="*/ 103 w 109"/>
                <a:gd name="T55" fmla="*/ 16 h 89"/>
                <a:gd name="T56" fmla="*/ 95 w 109"/>
                <a:gd name="T57" fmla="*/ 10 h 89"/>
                <a:gd name="T58" fmla="*/ 94 w 109"/>
                <a:gd name="T59" fmla="*/ 9 h 89"/>
                <a:gd name="T60" fmla="*/ 65 w 109"/>
                <a:gd name="T61" fmla="*/ 8 h 89"/>
                <a:gd name="T62" fmla="*/ 59 w 109"/>
                <a:gd name="T63" fmla="*/ 6 h 89"/>
                <a:gd name="T64" fmla="*/ 53 w 109"/>
                <a:gd name="T65" fmla="*/ 9 h 89"/>
                <a:gd name="T66" fmla="*/ 48 w 109"/>
                <a:gd name="T67" fmla="*/ 2 h 89"/>
                <a:gd name="T68" fmla="*/ 23 w 109"/>
                <a:gd name="T69" fmla="*/ 9 h 89"/>
                <a:gd name="T70" fmla="*/ 6 w 109"/>
                <a:gd name="T71" fmla="*/ 15 h 89"/>
                <a:gd name="T72" fmla="*/ 2 w 109"/>
                <a:gd name="T73" fmla="*/ 18 h 89"/>
                <a:gd name="T74" fmla="*/ 2 w 109"/>
                <a:gd name="T75" fmla="*/ 19 h 8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9"/>
                <a:gd name="T115" fmla="*/ 0 h 89"/>
                <a:gd name="T116" fmla="*/ 109 w 109"/>
                <a:gd name="T117" fmla="*/ 89 h 8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9" h="89">
                  <a:moveTo>
                    <a:pt x="2" y="19"/>
                  </a:moveTo>
                  <a:cubicBezTo>
                    <a:pt x="3" y="21"/>
                    <a:pt x="4" y="28"/>
                    <a:pt x="2" y="31"/>
                  </a:cubicBezTo>
                  <a:cubicBezTo>
                    <a:pt x="0" y="34"/>
                    <a:pt x="1" y="35"/>
                    <a:pt x="3" y="36"/>
                  </a:cubicBezTo>
                  <a:cubicBezTo>
                    <a:pt x="5" y="37"/>
                    <a:pt x="5" y="39"/>
                    <a:pt x="5" y="41"/>
                  </a:cubicBezTo>
                  <a:cubicBezTo>
                    <a:pt x="5" y="43"/>
                    <a:pt x="7" y="43"/>
                    <a:pt x="7" y="47"/>
                  </a:cubicBezTo>
                  <a:cubicBezTo>
                    <a:pt x="7" y="51"/>
                    <a:pt x="8" y="54"/>
                    <a:pt x="10" y="56"/>
                  </a:cubicBezTo>
                  <a:cubicBezTo>
                    <a:pt x="11" y="57"/>
                    <a:pt x="11" y="59"/>
                    <a:pt x="10" y="61"/>
                  </a:cubicBezTo>
                  <a:cubicBezTo>
                    <a:pt x="12" y="63"/>
                    <a:pt x="14" y="64"/>
                    <a:pt x="16" y="65"/>
                  </a:cubicBezTo>
                  <a:cubicBezTo>
                    <a:pt x="22" y="67"/>
                    <a:pt x="24" y="68"/>
                    <a:pt x="24" y="70"/>
                  </a:cubicBezTo>
                  <a:cubicBezTo>
                    <a:pt x="24" y="72"/>
                    <a:pt x="29" y="75"/>
                    <a:pt x="30" y="73"/>
                  </a:cubicBezTo>
                  <a:cubicBezTo>
                    <a:pt x="31" y="70"/>
                    <a:pt x="34" y="72"/>
                    <a:pt x="36" y="72"/>
                  </a:cubicBezTo>
                  <a:cubicBezTo>
                    <a:pt x="38" y="72"/>
                    <a:pt x="39" y="74"/>
                    <a:pt x="39" y="76"/>
                  </a:cubicBezTo>
                  <a:cubicBezTo>
                    <a:pt x="40" y="77"/>
                    <a:pt x="45" y="76"/>
                    <a:pt x="47" y="78"/>
                  </a:cubicBezTo>
                  <a:cubicBezTo>
                    <a:pt x="48" y="79"/>
                    <a:pt x="49" y="83"/>
                    <a:pt x="52" y="84"/>
                  </a:cubicBezTo>
                  <a:cubicBezTo>
                    <a:pt x="54" y="86"/>
                    <a:pt x="57" y="82"/>
                    <a:pt x="59" y="83"/>
                  </a:cubicBezTo>
                  <a:cubicBezTo>
                    <a:pt x="60" y="85"/>
                    <a:pt x="65" y="86"/>
                    <a:pt x="68" y="85"/>
                  </a:cubicBezTo>
                  <a:cubicBezTo>
                    <a:pt x="71" y="83"/>
                    <a:pt x="73" y="86"/>
                    <a:pt x="77" y="85"/>
                  </a:cubicBezTo>
                  <a:cubicBezTo>
                    <a:pt x="81" y="85"/>
                    <a:pt x="85" y="86"/>
                    <a:pt x="86" y="88"/>
                  </a:cubicBezTo>
                  <a:cubicBezTo>
                    <a:pt x="87" y="88"/>
                    <a:pt x="90" y="89"/>
                    <a:pt x="93" y="89"/>
                  </a:cubicBezTo>
                  <a:cubicBezTo>
                    <a:pt x="94" y="88"/>
                    <a:pt x="92" y="83"/>
                    <a:pt x="93" y="82"/>
                  </a:cubicBezTo>
                  <a:cubicBezTo>
                    <a:pt x="93" y="81"/>
                    <a:pt x="102" y="73"/>
                    <a:pt x="103" y="71"/>
                  </a:cubicBezTo>
                  <a:cubicBezTo>
                    <a:pt x="105" y="69"/>
                    <a:pt x="107" y="69"/>
                    <a:pt x="108" y="67"/>
                  </a:cubicBezTo>
                  <a:cubicBezTo>
                    <a:pt x="109" y="65"/>
                    <a:pt x="105" y="58"/>
                    <a:pt x="104" y="56"/>
                  </a:cubicBezTo>
                  <a:cubicBezTo>
                    <a:pt x="103" y="55"/>
                    <a:pt x="102" y="49"/>
                    <a:pt x="103" y="46"/>
                  </a:cubicBezTo>
                  <a:cubicBezTo>
                    <a:pt x="104" y="44"/>
                    <a:pt x="99" y="42"/>
                    <a:pt x="99" y="40"/>
                  </a:cubicBezTo>
                  <a:cubicBezTo>
                    <a:pt x="99" y="39"/>
                    <a:pt x="103" y="36"/>
                    <a:pt x="106" y="35"/>
                  </a:cubicBezTo>
                  <a:cubicBezTo>
                    <a:pt x="108" y="34"/>
                    <a:pt x="107" y="27"/>
                    <a:pt x="105" y="25"/>
                  </a:cubicBezTo>
                  <a:cubicBezTo>
                    <a:pt x="103" y="23"/>
                    <a:pt x="102" y="20"/>
                    <a:pt x="103" y="16"/>
                  </a:cubicBezTo>
                  <a:cubicBezTo>
                    <a:pt x="105" y="13"/>
                    <a:pt x="96" y="10"/>
                    <a:pt x="95" y="10"/>
                  </a:cubicBezTo>
                  <a:cubicBezTo>
                    <a:pt x="94" y="10"/>
                    <a:pt x="94" y="10"/>
                    <a:pt x="94" y="9"/>
                  </a:cubicBezTo>
                  <a:cubicBezTo>
                    <a:pt x="86" y="11"/>
                    <a:pt x="66" y="9"/>
                    <a:pt x="65" y="8"/>
                  </a:cubicBezTo>
                  <a:cubicBezTo>
                    <a:pt x="64" y="8"/>
                    <a:pt x="61" y="7"/>
                    <a:pt x="59" y="6"/>
                  </a:cubicBezTo>
                  <a:cubicBezTo>
                    <a:pt x="58" y="8"/>
                    <a:pt x="56" y="9"/>
                    <a:pt x="53" y="9"/>
                  </a:cubicBezTo>
                  <a:cubicBezTo>
                    <a:pt x="48" y="9"/>
                    <a:pt x="48" y="5"/>
                    <a:pt x="48" y="2"/>
                  </a:cubicBezTo>
                  <a:cubicBezTo>
                    <a:pt x="48" y="0"/>
                    <a:pt x="28" y="4"/>
                    <a:pt x="23" y="9"/>
                  </a:cubicBezTo>
                  <a:cubicBezTo>
                    <a:pt x="18" y="15"/>
                    <a:pt x="6" y="13"/>
                    <a:pt x="6" y="15"/>
                  </a:cubicBezTo>
                  <a:cubicBezTo>
                    <a:pt x="5" y="17"/>
                    <a:pt x="3" y="18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72" name="Freeform 67"/>
            <p:cNvSpPr>
              <a:spLocks noChangeArrowheads="1"/>
            </p:cNvSpPr>
            <p:nvPr/>
          </p:nvSpPr>
          <p:spPr bwMode="auto">
            <a:xfrm>
              <a:off x="3981463" y="1412876"/>
              <a:ext cx="79375" cy="74613"/>
            </a:xfrm>
            <a:custGeom>
              <a:avLst/>
              <a:gdLst>
                <a:gd name="T0" fmla="*/ 31 w 41"/>
                <a:gd name="T1" fmla="*/ 35 h 39"/>
                <a:gd name="T2" fmla="*/ 39 w 41"/>
                <a:gd name="T3" fmla="*/ 23 h 39"/>
                <a:gd name="T4" fmla="*/ 40 w 41"/>
                <a:gd name="T5" fmla="*/ 8 h 39"/>
                <a:gd name="T6" fmla="*/ 30 w 41"/>
                <a:gd name="T7" fmla="*/ 2 h 39"/>
                <a:gd name="T8" fmla="*/ 13 w 41"/>
                <a:gd name="T9" fmla="*/ 1 h 39"/>
                <a:gd name="T10" fmla="*/ 6 w 41"/>
                <a:gd name="T11" fmla="*/ 2 h 39"/>
                <a:gd name="T12" fmla="*/ 1 w 41"/>
                <a:gd name="T13" fmla="*/ 5 h 39"/>
                <a:gd name="T14" fmla="*/ 6 w 41"/>
                <a:gd name="T15" fmla="*/ 13 h 39"/>
                <a:gd name="T16" fmla="*/ 15 w 41"/>
                <a:gd name="T17" fmla="*/ 24 h 39"/>
                <a:gd name="T18" fmla="*/ 24 w 41"/>
                <a:gd name="T19" fmla="*/ 34 h 39"/>
                <a:gd name="T20" fmla="*/ 30 w 41"/>
                <a:gd name="T21" fmla="*/ 39 h 39"/>
                <a:gd name="T22" fmla="*/ 31 w 41"/>
                <a:gd name="T23" fmla="*/ 35 h 3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"/>
                <a:gd name="T37" fmla="*/ 0 h 39"/>
                <a:gd name="T38" fmla="*/ 41 w 41"/>
                <a:gd name="T39" fmla="*/ 39 h 3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" h="39">
                  <a:moveTo>
                    <a:pt x="31" y="35"/>
                  </a:moveTo>
                  <a:cubicBezTo>
                    <a:pt x="30" y="33"/>
                    <a:pt x="37" y="23"/>
                    <a:pt x="39" y="23"/>
                  </a:cubicBezTo>
                  <a:cubicBezTo>
                    <a:pt x="41" y="23"/>
                    <a:pt x="41" y="13"/>
                    <a:pt x="40" y="8"/>
                  </a:cubicBezTo>
                  <a:cubicBezTo>
                    <a:pt x="35" y="4"/>
                    <a:pt x="30" y="2"/>
                    <a:pt x="30" y="2"/>
                  </a:cubicBezTo>
                  <a:cubicBezTo>
                    <a:pt x="30" y="2"/>
                    <a:pt x="15" y="2"/>
                    <a:pt x="13" y="1"/>
                  </a:cubicBezTo>
                  <a:cubicBezTo>
                    <a:pt x="10" y="0"/>
                    <a:pt x="8" y="4"/>
                    <a:pt x="6" y="2"/>
                  </a:cubicBezTo>
                  <a:cubicBezTo>
                    <a:pt x="3" y="0"/>
                    <a:pt x="0" y="3"/>
                    <a:pt x="1" y="5"/>
                  </a:cubicBezTo>
                  <a:cubicBezTo>
                    <a:pt x="1" y="8"/>
                    <a:pt x="6" y="9"/>
                    <a:pt x="6" y="13"/>
                  </a:cubicBezTo>
                  <a:cubicBezTo>
                    <a:pt x="6" y="17"/>
                    <a:pt x="15" y="22"/>
                    <a:pt x="15" y="24"/>
                  </a:cubicBezTo>
                  <a:cubicBezTo>
                    <a:pt x="15" y="25"/>
                    <a:pt x="21" y="29"/>
                    <a:pt x="24" y="34"/>
                  </a:cubicBezTo>
                  <a:cubicBezTo>
                    <a:pt x="26" y="35"/>
                    <a:pt x="28" y="37"/>
                    <a:pt x="30" y="39"/>
                  </a:cubicBezTo>
                  <a:cubicBezTo>
                    <a:pt x="30" y="37"/>
                    <a:pt x="31" y="36"/>
                    <a:pt x="31" y="3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73" name="Freeform 68"/>
            <p:cNvSpPr>
              <a:spLocks noChangeArrowheads="1"/>
            </p:cNvSpPr>
            <p:nvPr/>
          </p:nvSpPr>
          <p:spPr bwMode="auto">
            <a:xfrm>
              <a:off x="3943364" y="1379539"/>
              <a:ext cx="114301" cy="98425"/>
            </a:xfrm>
            <a:custGeom>
              <a:avLst/>
              <a:gdLst>
                <a:gd name="T0" fmla="*/ 35 w 60"/>
                <a:gd name="T1" fmla="*/ 42 h 52"/>
                <a:gd name="T2" fmla="*/ 26 w 60"/>
                <a:gd name="T3" fmla="*/ 31 h 52"/>
                <a:gd name="T4" fmla="*/ 21 w 60"/>
                <a:gd name="T5" fmla="*/ 23 h 52"/>
                <a:gd name="T6" fmla="*/ 26 w 60"/>
                <a:gd name="T7" fmla="*/ 20 h 52"/>
                <a:gd name="T8" fmla="*/ 33 w 60"/>
                <a:gd name="T9" fmla="*/ 19 h 52"/>
                <a:gd name="T10" fmla="*/ 50 w 60"/>
                <a:gd name="T11" fmla="*/ 20 h 52"/>
                <a:gd name="T12" fmla="*/ 60 w 60"/>
                <a:gd name="T13" fmla="*/ 26 h 52"/>
                <a:gd name="T14" fmla="*/ 60 w 60"/>
                <a:gd name="T15" fmla="*/ 23 h 52"/>
                <a:gd name="T16" fmla="*/ 56 w 60"/>
                <a:gd name="T17" fmla="*/ 15 h 52"/>
                <a:gd name="T18" fmla="*/ 53 w 60"/>
                <a:gd name="T19" fmla="*/ 8 h 52"/>
                <a:gd name="T20" fmla="*/ 50 w 60"/>
                <a:gd name="T21" fmla="*/ 9 h 52"/>
                <a:gd name="T22" fmla="*/ 38 w 60"/>
                <a:gd name="T23" fmla="*/ 7 h 52"/>
                <a:gd name="T24" fmla="*/ 29 w 60"/>
                <a:gd name="T25" fmla="*/ 0 h 52"/>
                <a:gd name="T26" fmla="*/ 22 w 60"/>
                <a:gd name="T27" fmla="*/ 4 h 52"/>
                <a:gd name="T28" fmla="*/ 19 w 60"/>
                <a:gd name="T29" fmla="*/ 10 h 52"/>
                <a:gd name="T30" fmla="*/ 15 w 60"/>
                <a:gd name="T31" fmla="*/ 15 h 52"/>
                <a:gd name="T32" fmla="*/ 8 w 60"/>
                <a:gd name="T33" fmla="*/ 15 h 52"/>
                <a:gd name="T34" fmla="*/ 0 w 60"/>
                <a:gd name="T35" fmla="*/ 16 h 52"/>
                <a:gd name="T36" fmla="*/ 2 w 60"/>
                <a:gd name="T37" fmla="*/ 21 h 52"/>
                <a:gd name="T38" fmla="*/ 11 w 60"/>
                <a:gd name="T39" fmla="*/ 25 h 52"/>
                <a:gd name="T40" fmla="*/ 21 w 60"/>
                <a:gd name="T41" fmla="*/ 40 h 52"/>
                <a:gd name="T42" fmla="*/ 30 w 60"/>
                <a:gd name="T43" fmla="*/ 45 h 52"/>
                <a:gd name="T44" fmla="*/ 40 w 60"/>
                <a:gd name="T45" fmla="*/ 50 h 52"/>
                <a:gd name="T46" fmla="*/ 44 w 60"/>
                <a:gd name="T47" fmla="*/ 52 h 52"/>
                <a:gd name="T48" fmla="*/ 35 w 60"/>
                <a:gd name="T49" fmla="*/ 42 h 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0"/>
                <a:gd name="T76" fmla="*/ 0 h 52"/>
                <a:gd name="T77" fmla="*/ 60 w 60"/>
                <a:gd name="T78" fmla="*/ 52 h 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0" h="52">
                  <a:moveTo>
                    <a:pt x="35" y="42"/>
                  </a:moveTo>
                  <a:cubicBezTo>
                    <a:pt x="35" y="40"/>
                    <a:pt x="26" y="35"/>
                    <a:pt x="26" y="31"/>
                  </a:cubicBezTo>
                  <a:cubicBezTo>
                    <a:pt x="26" y="27"/>
                    <a:pt x="21" y="26"/>
                    <a:pt x="21" y="23"/>
                  </a:cubicBezTo>
                  <a:cubicBezTo>
                    <a:pt x="20" y="21"/>
                    <a:pt x="23" y="18"/>
                    <a:pt x="26" y="20"/>
                  </a:cubicBezTo>
                  <a:cubicBezTo>
                    <a:pt x="28" y="22"/>
                    <a:pt x="30" y="18"/>
                    <a:pt x="33" y="19"/>
                  </a:cubicBezTo>
                  <a:cubicBezTo>
                    <a:pt x="35" y="20"/>
                    <a:pt x="50" y="20"/>
                    <a:pt x="50" y="20"/>
                  </a:cubicBezTo>
                  <a:cubicBezTo>
                    <a:pt x="50" y="20"/>
                    <a:pt x="55" y="22"/>
                    <a:pt x="60" y="26"/>
                  </a:cubicBezTo>
                  <a:cubicBezTo>
                    <a:pt x="60" y="24"/>
                    <a:pt x="60" y="24"/>
                    <a:pt x="60" y="23"/>
                  </a:cubicBezTo>
                  <a:cubicBezTo>
                    <a:pt x="59" y="20"/>
                    <a:pt x="60" y="16"/>
                    <a:pt x="56" y="15"/>
                  </a:cubicBezTo>
                  <a:cubicBezTo>
                    <a:pt x="55" y="14"/>
                    <a:pt x="54" y="11"/>
                    <a:pt x="53" y="8"/>
                  </a:cubicBezTo>
                  <a:cubicBezTo>
                    <a:pt x="52" y="9"/>
                    <a:pt x="50" y="9"/>
                    <a:pt x="50" y="9"/>
                  </a:cubicBezTo>
                  <a:cubicBezTo>
                    <a:pt x="47" y="10"/>
                    <a:pt x="40" y="10"/>
                    <a:pt x="38" y="7"/>
                  </a:cubicBezTo>
                  <a:cubicBezTo>
                    <a:pt x="36" y="5"/>
                    <a:pt x="31" y="1"/>
                    <a:pt x="29" y="0"/>
                  </a:cubicBezTo>
                  <a:cubicBezTo>
                    <a:pt x="28" y="1"/>
                    <a:pt x="24" y="4"/>
                    <a:pt x="22" y="4"/>
                  </a:cubicBezTo>
                  <a:cubicBezTo>
                    <a:pt x="20" y="5"/>
                    <a:pt x="21" y="10"/>
                    <a:pt x="19" y="10"/>
                  </a:cubicBezTo>
                  <a:cubicBezTo>
                    <a:pt x="17" y="10"/>
                    <a:pt x="16" y="13"/>
                    <a:pt x="15" y="15"/>
                  </a:cubicBezTo>
                  <a:cubicBezTo>
                    <a:pt x="15" y="16"/>
                    <a:pt x="10" y="14"/>
                    <a:pt x="8" y="15"/>
                  </a:cubicBezTo>
                  <a:cubicBezTo>
                    <a:pt x="7" y="15"/>
                    <a:pt x="2" y="16"/>
                    <a:pt x="0" y="16"/>
                  </a:cubicBezTo>
                  <a:cubicBezTo>
                    <a:pt x="1" y="18"/>
                    <a:pt x="0" y="21"/>
                    <a:pt x="2" y="21"/>
                  </a:cubicBezTo>
                  <a:cubicBezTo>
                    <a:pt x="5" y="21"/>
                    <a:pt x="11" y="21"/>
                    <a:pt x="11" y="25"/>
                  </a:cubicBezTo>
                  <a:cubicBezTo>
                    <a:pt x="11" y="29"/>
                    <a:pt x="18" y="37"/>
                    <a:pt x="21" y="40"/>
                  </a:cubicBezTo>
                  <a:cubicBezTo>
                    <a:pt x="24" y="43"/>
                    <a:pt x="30" y="43"/>
                    <a:pt x="30" y="45"/>
                  </a:cubicBezTo>
                  <a:cubicBezTo>
                    <a:pt x="30" y="48"/>
                    <a:pt x="35" y="50"/>
                    <a:pt x="40" y="50"/>
                  </a:cubicBezTo>
                  <a:cubicBezTo>
                    <a:pt x="41" y="50"/>
                    <a:pt x="43" y="51"/>
                    <a:pt x="44" y="52"/>
                  </a:cubicBezTo>
                  <a:cubicBezTo>
                    <a:pt x="41" y="47"/>
                    <a:pt x="35" y="43"/>
                    <a:pt x="35" y="42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74" name="Freeform 69"/>
            <p:cNvSpPr>
              <a:spLocks noChangeArrowheads="1"/>
            </p:cNvSpPr>
            <p:nvPr/>
          </p:nvSpPr>
          <p:spPr bwMode="auto">
            <a:xfrm>
              <a:off x="4054489" y="1484314"/>
              <a:ext cx="39688" cy="77788"/>
            </a:xfrm>
            <a:custGeom>
              <a:avLst/>
              <a:gdLst>
                <a:gd name="T0" fmla="*/ 14 w 21"/>
                <a:gd name="T1" fmla="*/ 35 h 41"/>
                <a:gd name="T2" fmla="*/ 17 w 21"/>
                <a:gd name="T3" fmla="*/ 31 h 41"/>
                <a:gd name="T4" fmla="*/ 21 w 21"/>
                <a:gd name="T5" fmla="*/ 24 h 41"/>
                <a:gd name="T6" fmla="*/ 21 w 21"/>
                <a:gd name="T7" fmla="*/ 24 h 41"/>
                <a:gd name="T8" fmla="*/ 15 w 21"/>
                <a:gd name="T9" fmla="*/ 17 h 41"/>
                <a:gd name="T10" fmla="*/ 16 w 21"/>
                <a:gd name="T11" fmla="*/ 5 h 41"/>
                <a:gd name="T12" fmla="*/ 6 w 21"/>
                <a:gd name="T13" fmla="*/ 0 h 41"/>
                <a:gd name="T14" fmla="*/ 1 w 21"/>
                <a:gd name="T15" fmla="*/ 8 h 41"/>
                <a:gd name="T16" fmla="*/ 4 w 21"/>
                <a:gd name="T17" fmla="*/ 15 h 41"/>
                <a:gd name="T18" fmla="*/ 3 w 21"/>
                <a:gd name="T19" fmla="*/ 32 h 41"/>
                <a:gd name="T20" fmla="*/ 11 w 21"/>
                <a:gd name="T21" fmla="*/ 41 h 41"/>
                <a:gd name="T22" fmla="*/ 14 w 21"/>
                <a:gd name="T23" fmla="*/ 35 h 4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"/>
                <a:gd name="T37" fmla="*/ 0 h 41"/>
                <a:gd name="T38" fmla="*/ 21 w 21"/>
                <a:gd name="T39" fmla="*/ 41 h 4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" h="41">
                  <a:moveTo>
                    <a:pt x="14" y="35"/>
                  </a:moveTo>
                  <a:cubicBezTo>
                    <a:pt x="17" y="35"/>
                    <a:pt x="15" y="33"/>
                    <a:pt x="17" y="31"/>
                  </a:cubicBezTo>
                  <a:cubicBezTo>
                    <a:pt x="19" y="29"/>
                    <a:pt x="21" y="26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8" y="21"/>
                    <a:pt x="15" y="20"/>
                    <a:pt x="15" y="17"/>
                  </a:cubicBezTo>
                  <a:cubicBezTo>
                    <a:pt x="14" y="14"/>
                    <a:pt x="15" y="9"/>
                    <a:pt x="16" y="5"/>
                  </a:cubicBezTo>
                  <a:cubicBezTo>
                    <a:pt x="14" y="4"/>
                    <a:pt x="8" y="0"/>
                    <a:pt x="6" y="0"/>
                  </a:cubicBezTo>
                  <a:cubicBezTo>
                    <a:pt x="4" y="0"/>
                    <a:pt x="1" y="4"/>
                    <a:pt x="1" y="8"/>
                  </a:cubicBezTo>
                  <a:cubicBezTo>
                    <a:pt x="5" y="10"/>
                    <a:pt x="7" y="12"/>
                    <a:pt x="4" y="15"/>
                  </a:cubicBezTo>
                  <a:cubicBezTo>
                    <a:pt x="1" y="18"/>
                    <a:pt x="0" y="29"/>
                    <a:pt x="3" y="32"/>
                  </a:cubicBezTo>
                  <a:cubicBezTo>
                    <a:pt x="7" y="34"/>
                    <a:pt x="8" y="40"/>
                    <a:pt x="11" y="41"/>
                  </a:cubicBezTo>
                  <a:cubicBezTo>
                    <a:pt x="12" y="38"/>
                    <a:pt x="12" y="35"/>
                    <a:pt x="14" y="3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75" name="Freeform 70"/>
            <p:cNvSpPr>
              <a:spLocks noChangeArrowheads="1"/>
            </p:cNvSpPr>
            <p:nvPr/>
          </p:nvSpPr>
          <p:spPr bwMode="auto">
            <a:xfrm>
              <a:off x="3856051" y="1309688"/>
              <a:ext cx="160339" cy="71438"/>
            </a:xfrm>
            <a:custGeom>
              <a:avLst/>
              <a:gdLst>
                <a:gd name="T0" fmla="*/ 71 w 84"/>
                <a:gd name="T1" fmla="*/ 3 h 37"/>
                <a:gd name="T2" fmla="*/ 60 w 84"/>
                <a:gd name="T3" fmla="*/ 0 h 37"/>
                <a:gd name="T4" fmla="*/ 58 w 84"/>
                <a:gd name="T5" fmla="*/ 5 h 37"/>
                <a:gd name="T6" fmla="*/ 48 w 84"/>
                <a:gd name="T7" fmla="*/ 5 h 37"/>
                <a:gd name="T8" fmla="*/ 42 w 84"/>
                <a:gd name="T9" fmla="*/ 10 h 37"/>
                <a:gd name="T10" fmla="*/ 38 w 84"/>
                <a:gd name="T11" fmla="*/ 17 h 37"/>
                <a:gd name="T12" fmla="*/ 33 w 84"/>
                <a:gd name="T13" fmla="*/ 20 h 37"/>
                <a:gd name="T14" fmla="*/ 22 w 84"/>
                <a:gd name="T15" fmla="*/ 22 h 37"/>
                <a:gd name="T16" fmla="*/ 15 w 84"/>
                <a:gd name="T17" fmla="*/ 23 h 37"/>
                <a:gd name="T18" fmla="*/ 9 w 84"/>
                <a:gd name="T19" fmla="*/ 24 h 37"/>
                <a:gd name="T20" fmla="*/ 2 w 84"/>
                <a:gd name="T21" fmla="*/ 22 h 37"/>
                <a:gd name="T22" fmla="*/ 1 w 84"/>
                <a:gd name="T23" fmla="*/ 28 h 37"/>
                <a:gd name="T24" fmla="*/ 7 w 84"/>
                <a:gd name="T25" fmla="*/ 31 h 37"/>
                <a:gd name="T26" fmla="*/ 14 w 84"/>
                <a:gd name="T27" fmla="*/ 32 h 37"/>
                <a:gd name="T28" fmla="*/ 21 w 84"/>
                <a:gd name="T29" fmla="*/ 30 h 37"/>
                <a:gd name="T30" fmla="*/ 30 w 84"/>
                <a:gd name="T31" fmla="*/ 29 h 37"/>
                <a:gd name="T32" fmla="*/ 32 w 84"/>
                <a:gd name="T33" fmla="*/ 34 h 37"/>
                <a:gd name="T34" fmla="*/ 42 w 84"/>
                <a:gd name="T35" fmla="*/ 35 h 37"/>
                <a:gd name="T36" fmla="*/ 55 w 84"/>
                <a:gd name="T37" fmla="*/ 37 h 37"/>
                <a:gd name="T38" fmla="*/ 64 w 84"/>
                <a:gd name="T39" fmla="*/ 34 h 37"/>
                <a:gd name="T40" fmla="*/ 72 w 84"/>
                <a:gd name="T41" fmla="*/ 31 h 37"/>
                <a:gd name="T42" fmla="*/ 72 w 84"/>
                <a:gd name="T43" fmla="*/ 31 h 37"/>
                <a:gd name="T44" fmla="*/ 74 w 84"/>
                <a:gd name="T45" fmla="*/ 29 h 37"/>
                <a:gd name="T46" fmla="*/ 76 w 84"/>
                <a:gd name="T47" fmla="*/ 24 h 37"/>
                <a:gd name="T48" fmla="*/ 77 w 84"/>
                <a:gd name="T49" fmla="*/ 19 h 37"/>
                <a:gd name="T50" fmla="*/ 82 w 84"/>
                <a:gd name="T51" fmla="*/ 16 h 37"/>
                <a:gd name="T52" fmla="*/ 84 w 84"/>
                <a:gd name="T53" fmla="*/ 13 h 37"/>
                <a:gd name="T54" fmla="*/ 79 w 84"/>
                <a:gd name="T55" fmla="*/ 4 h 37"/>
                <a:gd name="T56" fmla="*/ 71 w 84"/>
                <a:gd name="T57" fmla="*/ 3 h 3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4"/>
                <a:gd name="T88" fmla="*/ 0 h 37"/>
                <a:gd name="T89" fmla="*/ 84 w 84"/>
                <a:gd name="T90" fmla="*/ 37 h 3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4" h="37">
                  <a:moveTo>
                    <a:pt x="71" y="3"/>
                  </a:moveTo>
                  <a:cubicBezTo>
                    <a:pt x="68" y="0"/>
                    <a:pt x="60" y="0"/>
                    <a:pt x="60" y="0"/>
                  </a:cubicBezTo>
                  <a:cubicBezTo>
                    <a:pt x="60" y="0"/>
                    <a:pt x="59" y="3"/>
                    <a:pt x="58" y="5"/>
                  </a:cubicBezTo>
                  <a:cubicBezTo>
                    <a:pt x="57" y="6"/>
                    <a:pt x="52" y="6"/>
                    <a:pt x="48" y="5"/>
                  </a:cubicBezTo>
                  <a:cubicBezTo>
                    <a:pt x="47" y="7"/>
                    <a:pt x="43" y="8"/>
                    <a:pt x="42" y="10"/>
                  </a:cubicBezTo>
                  <a:cubicBezTo>
                    <a:pt x="42" y="12"/>
                    <a:pt x="36" y="11"/>
                    <a:pt x="38" y="17"/>
                  </a:cubicBezTo>
                  <a:cubicBezTo>
                    <a:pt x="40" y="23"/>
                    <a:pt x="35" y="21"/>
                    <a:pt x="33" y="20"/>
                  </a:cubicBezTo>
                  <a:cubicBezTo>
                    <a:pt x="32" y="19"/>
                    <a:pt x="24" y="20"/>
                    <a:pt x="22" y="22"/>
                  </a:cubicBezTo>
                  <a:cubicBezTo>
                    <a:pt x="20" y="24"/>
                    <a:pt x="17" y="24"/>
                    <a:pt x="15" y="23"/>
                  </a:cubicBezTo>
                  <a:cubicBezTo>
                    <a:pt x="14" y="22"/>
                    <a:pt x="10" y="21"/>
                    <a:pt x="9" y="24"/>
                  </a:cubicBezTo>
                  <a:cubicBezTo>
                    <a:pt x="7" y="26"/>
                    <a:pt x="4" y="22"/>
                    <a:pt x="2" y="22"/>
                  </a:cubicBezTo>
                  <a:cubicBezTo>
                    <a:pt x="0" y="22"/>
                    <a:pt x="1" y="27"/>
                    <a:pt x="1" y="28"/>
                  </a:cubicBezTo>
                  <a:cubicBezTo>
                    <a:pt x="1" y="29"/>
                    <a:pt x="4" y="32"/>
                    <a:pt x="7" y="31"/>
                  </a:cubicBezTo>
                  <a:cubicBezTo>
                    <a:pt x="9" y="30"/>
                    <a:pt x="12" y="31"/>
                    <a:pt x="14" y="32"/>
                  </a:cubicBezTo>
                  <a:cubicBezTo>
                    <a:pt x="16" y="34"/>
                    <a:pt x="19" y="31"/>
                    <a:pt x="21" y="30"/>
                  </a:cubicBezTo>
                  <a:cubicBezTo>
                    <a:pt x="22" y="29"/>
                    <a:pt x="29" y="29"/>
                    <a:pt x="30" y="29"/>
                  </a:cubicBezTo>
                  <a:cubicBezTo>
                    <a:pt x="30" y="29"/>
                    <a:pt x="31" y="33"/>
                    <a:pt x="32" y="34"/>
                  </a:cubicBezTo>
                  <a:cubicBezTo>
                    <a:pt x="33" y="34"/>
                    <a:pt x="38" y="35"/>
                    <a:pt x="42" y="35"/>
                  </a:cubicBezTo>
                  <a:cubicBezTo>
                    <a:pt x="46" y="35"/>
                    <a:pt x="53" y="37"/>
                    <a:pt x="55" y="37"/>
                  </a:cubicBezTo>
                  <a:cubicBezTo>
                    <a:pt x="57" y="37"/>
                    <a:pt x="60" y="34"/>
                    <a:pt x="64" y="34"/>
                  </a:cubicBezTo>
                  <a:cubicBezTo>
                    <a:pt x="69" y="34"/>
                    <a:pt x="71" y="31"/>
                    <a:pt x="72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8"/>
                    <a:pt x="74" y="25"/>
                    <a:pt x="76" y="24"/>
                  </a:cubicBezTo>
                  <a:cubicBezTo>
                    <a:pt x="77" y="22"/>
                    <a:pt x="75" y="19"/>
                    <a:pt x="77" y="19"/>
                  </a:cubicBezTo>
                  <a:cubicBezTo>
                    <a:pt x="79" y="20"/>
                    <a:pt x="82" y="20"/>
                    <a:pt x="82" y="16"/>
                  </a:cubicBezTo>
                  <a:cubicBezTo>
                    <a:pt x="82" y="15"/>
                    <a:pt x="83" y="14"/>
                    <a:pt x="84" y="13"/>
                  </a:cubicBezTo>
                  <a:cubicBezTo>
                    <a:pt x="81" y="10"/>
                    <a:pt x="79" y="4"/>
                    <a:pt x="79" y="4"/>
                  </a:cubicBezTo>
                  <a:cubicBezTo>
                    <a:pt x="79" y="4"/>
                    <a:pt x="74" y="6"/>
                    <a:pt x="71" y="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76" name="Freeform 71"/>
            <p:cNvSpPr>
              <a:spLocks noChangeArrowheads="1"/>
            </p:cNvSpPr>
            <p:nvPr/>
          </p:nvSpPr>
          <p:spPr bwMode="auto">
            <a:xfrm>
              <a:off x="3992576" y="1317626"/>
              <a:ext cx="142876" cy="80963"/>
            </a:xfrm>
            <a:custGeom>
              <a:avLst/>
              <a:gdLst>
                <a:gd name="T0" fmla="*/ 71 w 74"/>
                <a:gd name="T1" fmla="*/ 8 h 42"/>
                <a:gd name="T2" fmla="*/ 68 w 74"/>
                <a:gd name="T3" fmla="*/ 7 h 42"/>
                <a:gd name="T4" fmla="*/ 61 w 74"/>
                <a:gd name="T5" fmla="*/ 4 h 42"/>
                <a:gd name="T6" fmla="*/ 51 w 74"/>
                <a:gd name="T7" fmla="*/ 1 h 42"/>
                <a:gd name="T8" fmla="*/ 40 w 74"/>
                <a:gd name="T9" fmla="*/ 7 h 42"/>
                <a:gd name="T10" fmla="*/ 28 w 74"/>
                <a:gd name="T11" fmla="*/ 11 h 42"/>
                <a:gd name="T12" fmla="*/ 13 w 74"/>
                <a:gd name="T13" fmla="*/ 11 h 42"/>
                <a:gd name="T14" fmla="*/ 12 w 74"/>
                <a:gd name="T15" fmla="*/ 9 h 42"/>
                <a:gd name="T16" fmla="*/ 10 w 74"/>
                <a:gd name="T17" fmla="*/ 12 h 42"/>
                <a:gd name="T18" fmla="*/ 5 w 74"/>
                <a:gd name="T19" fmla="*/ 15 h 42"/>
                <a:gd name="T20" fmla="*/ 4 w 74"/>
                <a:gd name="T21" fmla="*/ 20 h 42"/>
                <a:gd name="T22" fmla="*/ 2 w 74"/>
                <a:gd name="T23" fmla="*/ 25 h 42"/>
                <a:gd name="T24" fmla="*/ 0 w 74"/>
                <a:gd name="T25" fmla="*/ 27 h 42"/>
                <a:gd name="T26" fmla="*/ 3 w 74"/>
                <a:gd name="T27" fmla="*/ 32 h 42"/>
                <a:gd name="T28" fmla="*/ 3 w 74"/>
                <a:gd name="T29" fmla="*/ 32 h 42"/>
                <a:gd name="T30" fmla="*/ 12 w 74"/>
                <a:gd name="T31" fmla="*/ 39 h 42"/>
                <a:gd name="T32" fmla="*/ 24 w 74"/>
                <a:gd name="T33" fmla="*/ 41 h 42"/>
                <a:gd name="T34" fmla="*/ 39 w 74"/>
                <a:gd name="T35" fmla="*/ 37 h 42"/>
                <a:gd name="T36" fmla="*/ 44 w 74"/>
                <a:gd name="T37" fmla="*/ 38 h 42"/>
                <a:gd name="T38" fmla="*/ 47 w 74"/>
                <a:gd name="T39" fmla="*/ 39 h 42"/>
                <a:gd name="T40" fmla="*/ 54 w 74"/>
                <a:gd name="T41" fmla="*/ 34 h 42"/>
                <a:gd name="T42" fmla="*/ 64 w 74"/>
                <a:gd name="T43" fmla="*/ 17 h 42"/>
                <a:gd name="T44" fmla="*/ 72 w 74"/>
                <a:gd name="T45" fmla="*/ 12 h 42"/>
                <a:gd name="T46" fmla="*/ 71 w 74"/>
                <a:gd name="T47" fmla="*/ 8 h 4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4"/>
                <a:gd name="T73" fmla="*/ 0 h 42"/>
                <a:gd name="T74" fmla="*/ 74 w 74"/>
                <a:gd name="T75" fmla="*/ 42 h 4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4" h="42">
                  <a:moveTo>
                    <a:pt x="71" y="8"/>
                  </a:moveTo>
                  <a:cubicBezTo>
                    <a:pt x="70" y="8"/>
                    <a:pt x="69" y="7"/>
                    <a:pt x="68" y="7"/>
                  </a:cubicBezTo>
                  <a:cubicBezTo>
                    <a:pt x="65" y="6"/>
                    <a:pt x="62" y="5"/>
                    <a:pt x="61" y="4"/>
                  </a:cubicBezTo>
                  <a:cubicBezTo>
                    <a:pt x="59" y="2"/>
                    <a:pt x="52" y="1"/>
                    <a:pt x="51" y="1"/>
                  </a:cubicBezTo>
                  <a:cubicBezTo>
                    <a:pt x="50" y="0"/>
                    <a:pt x="43" y="7"/>
                    <a:pt x="40" y="7"/>
                  </a:cubicBezTo>
                  <a:cubicBezTo>
                    <a:pt x="38" y="7"/>
                    <a:pt x="28" y="9"/>
                    <a:pt x="28" y="11"/>
                  </a:cubicBezTo>
                  <a:cubicBezTo>
                    <a:pt x="28" y="14"/>
                    <a:pt x="16" y="14"/>
                    <a:pt x="13" y="11"/>
                  </a:cubicBezTo>
                  <a:cubicBezTo>
                    <a:pt x="13" y="11"/>
                    <a:pt x="12" y="10"/>
                    <a:pt x="12" y="9"/>
                  </a:cubicBezTo>
                  <a:cubicBezTo>
                    <a:pt x="11" y="10"/>
                    <a:pt x="10" y="11"/>
                    <a:pt x="10" y="12"/>
                  </a:cubicBezTo>
                  <a:cubicBezTo>
                    <a:pt x="10" y="16"/>
                    <a:pt x="7" y="16"/>
                    <a:pt x="5" y="15"/>
                  </a:cubicBezTo>
                  <a:cubicBezTo>
                    <a:pt x="3" y="15"/>
                    <a:pt x="5" y="18"/>
                    <a:pt x="4" y="20"/>
                  </a:cubicBezTo>
                  <a:cubicBezTo>
                    <a:pt x="2" y="21"/>
                    <a:pt x="4" y="24"/>
                    <a:pt x="2" y="25"/>
                  </a:cubicBezTo>
                  <a:cubicBezTo>
                    <a:pt x="1" y="25"/>
                    <a:pt x="0" y="26"/>
                    <a:pt x="0" y="27"/>
                  </a:cubicBezTo>
                  <a:cubicBezTo>
                    <a:pt x="1" y="28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5" y="33"/>
                    <a:pt x="10" y="37"/>
                    <a:pt x="12" y="39"/>
                  </a:cubicBezTo>
                  <a:cubicBezTo>
                    <a:pt x="14" y="42"/>
                    <a:pt x="21" y="42"/>
                    <a:pt x="24" y="41"/>
                  </a:cubicBezTo>
                  <a:cubicBezTo>
                    <a:pt x="26" y="41"/>
                    <a:pt x="39" y="37"/>
                    <a:pt x="39" y="37"/>
                  </a:cubicBezTo>
                  <a:cubicBezTo>
                    <a:pt x="39" y="37"/>
                    <a:pt x="42" y="38"/>
                    <a:pt x="44" y="38"/>
                  </a:cubicBezTo>
                  <a:cubicBezTo>
                    <a:pt x="44" y="38"/>
                    <a:pt x="46" y="38"/>
                    <a:pt x="47" y="39"/>
                  </a:cubicBezTo>
                  <a:cubicBezTo>
                    <a:pt x="48" y="38"/>
                    <a:pt x="51" y="37"/>
                    <a:pt x="54" y="34"/>
                  </a:cubicBezTo>
                  <a:cubicBezTo>
                    <a:pt x="57" y="30"/>
                    <a:pt x="63" y="18"/>
                    <a:pt x="64" y="17"/>
                  </a:cubicBezTo>
                  <a:cubicBezTo>
                    <a:pt x="66" y="16"/>
                    <a:pt x="70" y="14"/>
                    <a:pt x="72" y="12"/>
                  </a:cubicBezTo>
                  <a:cubicBezTo>
                    <a:pt x="74" y="11"/>
                    <a:pt x="73" y="9"/>
                    <a:pt x="71" y="8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77" name="Freeform 72"/>
            <p:cNvSpPr>
              <a:spLocks noChangeArrowheads="1"/>
            </p:cNvSpPr>
            <p:nvPr/>
          </p:nvSpPr>
          <p:spPr bwMode="auto">
            <a:xfrm>
              <a:off x="3911613" y="1252538"/>
              <a:ext cx="134938" cy="69850"/>
            </a:xfrm>
            <a:custGeom>
              <a:avLst/>
              <a:gdLst>
                <a:gd name="T0" fmla="*/ 68 w 71"/>
                <a:gd name="T1" fmla="*/ 17 h 36"/>
                <a:gd name="T2" fmla="*/ 60 w 71"/>
                <a:gd name="T3" fmla="*/ 15 h 36"/>
                <a:gd name="T4" fmla="*/ 57 w 71"/>
                <a:gd name="T5" fmla="*/ 11 h 36"/>
                <a:gd name="T6" fmla="*/ 51 w 71"/>
                <a:gd name="T7" fmla="*/ 12 h 36"/>
                <a:gd name="T8" fmla="*/ 45 w 71"/>
                <a:gd name="T9" fmla="*/ 9 h 36"/>
                <a:gd name="T10" fmla="*/ 37 w 71"/>
                <a:gd name="T11" fmla="*/ 4 h 36"/>
                <a:gd name="T12" fmla="*/ 31 w 71"/>
                <a:gd name="T13" fmla="*/ 0 h 36"/>
                <a:gd name="T14" fmla="*/ 30 w 71"/>
                <a:gd name="T15" fmla="*/ 1 h 36"/>
                <a:gd name="T16" fmla="*/ 24 w 71"/>
                <a:gd name="T17" fmla="*/ 2 h 36"/>
                <a:gd name="T18" fmla="*/ 15 w 71"/>
                <a:gd name="T19" fmla="*/ 6 h 36"/>
                <a:gd name="T20" fmla="*/ 3 w 71"/>
                <a:gd name="T21" fmla="*/ 10 h 36"/>
                <a:gd name="T22" fmla="*/ 4 w 71"/>
                <a:gd name="T23" fmla="*/ 16 h 36"/>
                <a:gd name="T24" fmla="*/ 8 w 71"/>
                <a:gd name="T25" fmla="*/ 26 h 36"/>
                <a:gd name="T26" fmla="*/ 20 w 71"/>
                <a:gd name="T27" fmla="*/ 35 h 36"/>
                <a:gd name="T28" fmla="*/ 19 w 71"/>
                <a:gd name="T29" fmla="*/ 35 h 36"/>
                <a:gd name="T30" fmla="*/ 29 w 71"/>
                <a:gd name="T31" fmla="*/ 35 h 36"/>
                <a:gd name="T32" fmla="*/ 31 w 71"/>
                <a:gd name="T33" fmla="*/ 30 h 36"/>
                <a:gd name="T34" fmla="*/ 42 w 71"/>
                <a:gd name="T35" fmla="*/ 33 h 36"/>
                <a:gd name="T36" fmla="*/ 50 w 71"/>
                <a:gd name="T37" fmla="*/ 34 h 36"/>
                <a:gd name="T38" fmla="*/ 51 w 71"/>
                <a:gd name="T39" fmla="*/ 36 h 36"/>
                <a:gd name="T40" fmla="*/ 54 w 71"/>
                <a:gd name="T41" fmla="*/ 33 h 36"/>
                <a:gd name="T42" fmla="*/ 65 w 71"/>
                <a:gd name="T43" fmla="*/ 27 h 36"/>
                <a:gd name="T44" fmla="*/ 71 w 71"/>
                <a:gd name="T45" fmla="*/ 22 h 36"/>
                <a:gd name="T46" fmla="*/ 68 w 71"/>
                <a:gd name="T47" fmla="*/ 17 h 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1"/>
                <a:gd name="T73" fmla="*/ 0 h 36"/>
                <a:gd name="T74" fmla="*/ 71 w 71"/>
                <a:gd name="T75" fmla="*/ 36 h 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1" h="36">
                  <a:moveTo>
                    <a:pt x="68" y="17"/>
                  </a:moveTo>
                  <a:cubicBezTo>
                    <a:pt x="66" y="15"/>
                    <a:pt x="61" y="16"/>
                    <a:pt x="60" y="15"/>
                  </a:cubicBezTo>
                  <a:cubicBezTo>
                    <a:pt x="60" y="13"/>
                    <a:pt x="59" y="11"/>
                    <a:pt x="57" y="11"/>
                  </a:cubicBezTo>
                  <a:cubicBezTo>
                    <a:pt x="55" y="11"/>
                    <a:pt x="52" y="9"/>
                    <a:pt x="51" y="12"/>
                  </a:cubicBezTo>
                  <a:cubicBezTo>
                    <a:pt x="50" y="14"/>
                    <a:pt x="45" y="11"/>
                    <a:pt x="45" y="9"/>
                  </a:cubicBezTo>
                  <a:cubicBezTo>
                    <a:pt x="45" y="7"/>
                    <a:pt x="43" y="6"/>
                    <a:pt x="37" y="4"/>
                  </a:cubicBezTo>
                  <a:cubicBezTo>
                    <a:pt x="35" y="3"/>
                    <a:pt x="33" y="2"/>
                    <a:pt x="31" y="0"/>
                  </a:cubicBezTo>
                  <a:cubicBezTo>
                    <a:pt x="31" y="1"/>
                    <a:pt x="31" y="1"/>
                    <a:pt x="30" y="1"/>
                  </a:cubicBezTo>
                  <a:cubicBezTo>
                    <a:pt x="29" y="3"/>
                    <a:pt x="26" y="0"/>
                    <a:pt x="24" y="2"/>
                  </a:cubicBezTo>
                  <a:cubicBezTo>
                    <a:pt x="23" y="3"/>
                    <a:pt x="18" y="3"/>
                    <a:pt x="15" y="6"/>
                  </a:cubicBezTo>
                  <a:cubicBezTo>
                    <a:pt x="12" y="8"/>
                    <a:pt x="7" y="10"/>
                    <a:pt x="3" y="10"/>
                  </a:cubicBezTo>
                  <a:cubicBezTo>
                    <a:pt x="0" y="11"/>
                    <a:pt x="3" y="14"/>
                    <a:pt x="4" y="16"/>
                  </a:cubicBezTo>
                  <a:cubicBezTo>
                    <a:pt x="5" y="19"/>
                    <a:pt x="5" y="24"/>
                    <a:pt x="8" y="26"/>
                  </a:cubicBezTo>
                  <a:cubicBezTo>
                    <a:pt x="10" y="28"/>
                    <a:pt x="19" y="33"/>
                    <a:pt x="20" y="35"/>
                  </a:cubicBezTo>
                  <a:cubicBezTo>
                    <a:pt x="20" y="35"/>
                    <a:pt x="20" y="35"/>
                    <a:pt x="19" y="35"/>
                  </a:cubicBezTo>
                  <a:cubicBezTo>
                    <a:pt x="23" y="36"/>
                    <a:pt x="28" y="36"/>
                    <a:pt x="29" y="35"/>
                  </a:cubicBezTo>
                  <a:cubicBezTo>
                    <a:pt x="30" y="33"/>
                    <a:pt x="31" y="30"/>
                    <a:pt x="31" y="30"/>
                  </a:cubicBezTo>
                  <a:cubicBezTo>
                    <a:pt x="31" y="30"/>
                    <a:pt x="39" y="30"/>
                    <a:pt x="42" y="33"/>
                  </a:cubicBezTo>
                  <a:cubicBezTo>
                    <a:pt x="45" y="36"/>
                    <a:pt x="50" y="34"/>
                    <a:pt x="50" y="34"/>
                  </a:cubicBezTo>
                  <a:cubicBezTo>
                    <a:pt x="50" y="34"/>
                    <a:pt x="50" y="35"/>
                    <a:pt x="51" y="36"/>
                  </a:cubicBezTo>
                  <a:cubicBezTo>
                    <a:pt x="52" y="34"/>
                    <a:pt x="53" y="33"/>
                    <a:pt x="54" y="33"/>
                  </a:cubicBezTo>
                  <a:cubicBezTo>
                    <a:pt x="57" y="32"/>
                    <a:pt x="62" y="32"/>
                    <a:pt x="65" y="27"/>
                  </a:cubicBezTo>
                  <a:cubicBezTo>
                    <a:pt x="66" y="25"/>
                    <a:pt x="69" y="23"/>
                    <a:pt x="71" y="22"/>
                  </a:cubicBezTo>
                  <a:cubicBezTo>
                    <a:pt x="70" y="20"/>
                    <a:pt x="69" y="17"/>
                    <a:pt x="68" y="1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78" name="Freeform 73"/>
            <p:cNvSpPr>
              <a:spLocks noChangeArrowheads="1"/>
            </p:cNvSpPr>
            <p:nvPr/>
          </p:nvSpPr>
          <p:spPr bwMode="auto">
            <a:xfrm>
              <a:off x="4008452" y="1293813"/>
              <a:ext cx="120651" cy="50800"/>
            </a:xfrm>
            <a:custGeom>
              <a:avLst/>
              <a:gdLst>
                <a:gd name="T0" fmla="*/ 47 w 63"/>
                <a:gd name="T1" fmla="*/ 3 h 27"/>
                <a:gd name="T2" fmla="*/ 38 w 63"/>
                <a:gd name="T3" fmla="*/ 3 h 27"/>
                <a:gd name="T4" fmla="*/ 29 w 63"/>
                <a:gd name="T5" fmla="*/ 1 h 27"/>
                <a:gd name="T6" fmla="*/ 22 w 63"/>
                <a:gd name="T7" fmla="*/ 2 h 27"/>
                <a:gd name="T8" fmla="*/ 20 w 63"/>
                <a:gd name="T9" fmla="*/ 1 h 27"/>
                <a:gd name="T10" fmla="*/ 14 w 63"/>
                <a:gd name="T11" fmla="*/ 6 h 27"/>
                <a:gd name="T12" fmla="*/ 3 w 63"/>
                <a:gd name="T13" fmla="*/ 12 h 27"/>
                <a:gd name="T14" fmla="*/ 0 w 63"/>
                <a:gd name="T15" fmla="*/ 15 h 27"/>
                <a:gd name="T16" fmla="*/ 5 w 63"/>
                <a:gd name="T17" fmla="*/ 24 h 27"/>
                <a:gd name="T18" fmla="*/ 20 w 63"/>
                <a:gd name="T19" fmla="*/ 24 h 27"/>
                <a:gd name="T20" fmla="*/ 32 w 63"/>
                <a:gd name="T21" fmla="*/ 20 h 27"/>
                <a:gd name="T22" fmla="*/ 43 w 63"/>
                <a:gd name="T23" fmla="*/ 14 h 27"/>
                <a:gd name="T24" fmla="*/ 53 w 63"/>
                <a:gd name="T25" fmla="*/ 17 h 27"/>
                <a:gd name="T26" fmla="*/ 60 w 63"/>
                <a:gd name="T27" fmla="*/ 20 h 27"/>
                <a:gd name="T28" fmla="*/ 58 w 63"/>
                <a:gd name="T29" fmla="*/ 16 h 27"/>
                <a:gd name="T30" fmla="*/ 63 w 63"/>
                <a:gd name="T31" fmla="*/ 8 h 27"/>
                <a:gd name="T32" fmla="*/ 63 w 63"/>
                <a:gd name="T33" fmla="*/ 7 h 27"/>
                <a:gd name="T34" fmla="*/ 56 w 63"/>
                <a:gd name="T35" fmla="*/ 6 h 27"/>
                <a:gd name="T36" fmla="*/ 47 w 63"/>
                <a:gd name="T37" fmla="*/ 3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3"/>
                <a:gd name="T58" fmla="*/ 0 h 27"/>
                <a:gd name="T59" fmla="*/ 63 w 63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3" h="27">
                  <a:moveTo>
                    <a:pt x="47" y="3"/>
                  </a:moveTo>
                  <a:cubicBezTo>
                    <a:pt x="43" y="4"/>
                    <a:pt x="41" y="1"/>
                    <a:pt x="38" y="3"/>
                  </a:cubicBezTo>
                  <a:cubicBezTo>
                    <a:pt x="35" y="4"/>
                    <a:pt x="30" y="3"/>
                    <a:pt x="29" y="1"/>
                  </a:cubicBezTo>
                  <a:cubicBezTo>
                    <a:pt x="27" y="0"/>
                    <a:pt x="24" y="4"/>
                    <a:pt x="22" y="2"/>
                  </a:cubicBezTo>
                  <a:cubicBezTo>
                    <a:pt x="21" y="2"/>
                    <a:pt x="21" y="1"/>
                    <a:pt x="20" y="1"/>
                  </a:cubicBezTo>
                  <a:cubicBezTo>
                    <a:pt x="18" y="2"/>
                    <a:pt x="15" y="4"/>
                    <a:pt x="14" y="6"/>
                  </a:cubicBezTo>
                  <a:cubicBezTo>
                    <a:pt x="11" y="11"/>
                    <a:pt x="6" y="11"/>
                    <a:pt x="3" y="12"/>
                  </a:cubicBezTo>
                  <a:cubicBezTo>
                    <a:pt x="2" y="12"/>
                    <a:pt x="1" y="13"/>
                    <a:pt x="0" y="15"/>
                  </a:cubicBezTo>
                  <a:cubicBezTo>
                    <a:pt x="1" y="18"/>
                    <a:pt x="3" y="22"/>
                    <a:pt x="5" y="24"/>
                  </a:cubicBezTo>
                  <a:cubicBezTo>
                    <a:pt x="8" y="27"/>
                    <a:pt x="20" y="27"/>
                    <a:pt x="20" y="24"/>
                  </a:cubicBezTo>
                  <a:cubicBezTo>
                    <a:pt x="20" y="22"/>
                    <a:pt x="30" y="20"/>
                    <a:pt x="32" y="20"/>
                  </a:cubicBezTo>
                  <a:cubicBezTo>
                    <a:pt x="35" y="20"/>
                    <a:pt x="42" y="13"/>
                    <a:pt x="43" y="14"/>
                  </a:cubicBezTo>
                  <a:cubicBezTo>
                    <a:pt x="44" y="14"/>
                    <a:pt x="51" y="15"/>
                    <a:pt x="53" y="17"/>
                  </a:cubicBezTo>
                  <a:cubicBezTo>
                    <a:pt x="54" y="18"/>
                    <a:pt x="57" y="19"/>
                    <a:pt x="60" y="20"/>
                  </a:cubicBezTo>
                  <a:cubicBezTo>
                    <a:pt x="59" y="18"/>
                    <a:pt x="58" y="17"/>
                    <a:pt x="58" y="16"/>
                  </a:cubicBezTo>
                  <a:cubicBezTo>
                    <a:pt x="58" y="14"/>
                    <a:pt x="62" y="9"/>
                    <a:pt x="63" y="8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0" y="7"/>
                    <a:pt x="57" y="6"/>
                    <a:pt x="56" y="6"/>
                  </a:cubicBezTo>
                  <a:cubicBezTo>
                    <a:pt x="55" y="4"/>
                    <a:pt x="51" y="3"/>
                    <a:pt x="47" y="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79" name="Freeform 74"/>
            <p:cNvSpPr>
              <a:spLocks noChangeArrowheads="1"/>
            </p:cNvSpPr>
            <p:nvPr/>
          </p:nvSpPr>
          <p:spPr bwMode="auto">
            <a:xfrm>
              <a:off x="3436949" y="1495427"/>
              <a:ext cx="80963" cy="133350"/>
            </a:xfrm>
            <a:custGeom>
              <a:avLst/>
              <a:gdLst>
                <a:gd name="T0" fmla="*/ 30 w 42"/>
                <a:gd name="T1" fmla="*/ 57 h 70"/>
                <a:gd name="T2" fmla="*/ 28 w 42"/>
                <a:gd name="T3" fmla="*/ 52 h 70"/>
                <a:gd name="T4" fmla="*/ 31 w 42"/>
                <a:gd name="T5" fmla="*/ 45 h 70"/>
                <a:gd name="T6" fmla="*/ 27 w 42"/>
                <a:gd name="T7" fmla="*/ 39 h 70"/>
                <a:gd name="T8" fmla="*/ 30 w 42"/>
                <a:gd name="T9" fmla="*/ 35 h 70"/>
                <a:gd name="T10" fmla="*/ 32 w 42"/>
                <a:gd name="T11" fmla="*/ 27 h 70"/>
                <a:gd name="T12" fmla="*/ 31 w 42"/>
                <a:gd name="T13" fmla="*/ 17 h 70"/>
                <a:gd name="T14" fmla="*/ 39 w 42"/>
                <a:gd name="T15" fmla="*/ 10 h 70"/>
                <a:gd name="T16" fmla="*/ 36 w 42"/>
                <a:gd name="T17" fmla="*/ 6 h 70"/>
                <a:gd name="T18" fmla="*/ 29 w 42"/>
                <a:gd name="T19" fmla="*/ 4 h 70"/>
                <a:gd name="T20" fmla="*/ 25 w 42"/>
                <a:gd name="T21" fmla="*/ 4 h 70"/>
                <a:gd name="T22" fmla="*/ 18 w 42"/>
                <a:gd name="T23" fmla="*/ 3 h 70"/>
                <a:gd name="T24" fmla="*/ 14 w 42"/>
                <a:gd name="T25" fmla="*/ 2 h 70"/>
                <a:gd name="T26" fmla="*/ 11 w 42"/>
                <a:gd name="T27" fmla="*/ 4 h 70"/>
                <a:gd name="T28" fmla="*/ 11 w 42"/>
                <a:gd name="T29" fmla="*/ 11 h 70"/>
                <a:gd name="T30" fmla="*/ 4 w 42"/>
                <a:gd name="T31" fmla="*/ 38 h 70"/>
                <a:gd name="T32" fmla="*/ 8 w 42"/>
                <a:gd name="T33" fmla="*/ 48 h 70"/>
                <a:gd name="T34" fmla="*/ 10 w 42"/>
                <a:gd name="T35" fmla="*/ 67 h 70"/>
                <a:gd name="T36" fmla="*/ 18 w 42"/>
                <a:gd name="T37" fmla="*/ 70 h 70"/>
                <a:gd name="T38" fmla="*/ 27 w 42"/>
                <a:gd name="T39" fmla="*/ 68 h 70"/>
                <a:gd name="T40" fmla="*/ 26 w 42"/>
                <a:gd name="T41" fmla="*/ 64 h 70"/>
                <a:gd name="T42" fmla="*/ 30 w 42"/>
                <a:gd name="T43" fmla="*/ 57 h 7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2"/>
                <a:gd name="T67" fmla="*/ 0 h 70"/>
                <a:gd name="T68" fmla="*/ 42 w 42"/>
                <a:gd name="T69" fmla="*/ 70 h 7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2" h="70">
                  <a:moveTo>
                    <a:pt x="30" y="57"/>
                  </a:moveTo>
                  <a:cubicBezTo>
                    <a:pt x="35" y="56"/>
                    <a:pt x="29" y="53"/>
                    <a:pt x="28" y="52"/>
                  </a:cubicBezTo>
                  <a:cubicBezTo>
                    <a:pt x="27" y="50"/>
                    <a:pt x="28" y="45"/>
                    <a:pt x="31" y="45"/>
                  </a:cubicBezTo>
                  <a:cubicBezTo>
                    <a:pt x="33" y="45"/>
                    <a:pt x="31" y="43"/>
                    <a:pt x="27" y="39"/>
                  </a:cubicBezTo>
                  <a:cubicBezTo>
                    <a:pt x="24" y="36"/>
                    <a:pt x="27" y="35"/>
                    <a:pt x="30" y="35"/>
                  </a:cubicBezTo>
                  <a:cubicBezTo>
                    <a:pt x="33" y="35"/>
                    <a:pt x="29" y="30"/>
                    <a:pt x="32" y="27"/>
                  </a:cubicBezTo>
                  <a:cubicBezTo>
                    <a:pt x="35" y="24"/>
                    <a:pt x="31" y="19"/>
                    <a:pt x="31" y="17"/>
                  </a:cubicBezTo>
                  <a:cubicBezTo>
                    <a:pt x="31" y="14"/>
                    <a:pt x="35" y="13"/>
                    <a:pt x="39" y="10"/>
                  </a:cubicBezTo>
                  <a:cubicBezTo>
                    <a:pt x="42" y="7"/>
                    <a:pt x="36" y="8"/>
                    <a:pt x="36" y="6"/>
                  </a:cubicBezTo>
                  <a:cubicBezTo>
                    <a:pt x="36" y="3"/>
                    <a:pt x="32" y="2"/>
                    <a:pt x="29" y="4"/>
                  </a:cubicBezTo>
                  <a:cubicBezTo>
                    <a:pt x="26" y="6"/>
                    <a:pt x="27" y="4"/>
                    <a:pt x="25" y="4"/>
                  </a:cubicBezTo>
                  <a:cubicBezTo>
                    <a:pt x="22" y="4"/>
                    <a:pt x="18" y="5"/>
                    <a:pt x="18" y="3"/>
                  </a:cubicBezTo>
                  <a:cubicBezTo>
                    <a:pt x="18" y="0"/>
                    <a:pt x="16" y="0"/>
                    <a:pt x="14" y="2"/>
                  </a:cubicBezTo>
                  <a:cubicBezTo>
                    <a:pt x="13" y="3"/>
                    <a:pt x="12" y="4"/>
                    <a:pt x="11" y="4"/>
                  </a:cubicBezTo>
                  <a:cubicBezTo>
                    <a:pt x="10" y="7"/>
                    <a:pt x="10" y="10"/>
                    <a:pt x="11" y="11"/>
                  </a:cubicBezTo>
                  <a:cubicBezTo>
                    <a:pt x="13" y="15"/>
                    <a:pt x="8" y="33"/>
                    <a:pt x="4" y="38"/>
                  </a:cubicBezTo>
                  <a:cubicBezTo>
                    <a:pt x="0" y="43"/>
                    <a:pt x="4" y="45"/>
                    <a:pt x="8" y="48"/>
                  </a:cubicBezTo>
                  <a:cubicBezTo>
                    <a:pt x="13" y="52"/>
                    <a:pt x="10" y="64"/>
                    <a:pt x="10" y="67"/>
                  </a:cubicBezTo>
                  <a:cubicBezTo>
                    <a:pt x="10" y="70"/>
                    <a:pt x="14" y="70"/>
                    <a:pt x="18" y="70"/>
                  </a:cubicBezTo>
                  <a:cubicBezTo>
                    <a:pt x="21" y="70"/>
                    <a:pt x="24" y="68"/>
                    <a:pt x="27" y="68"/>
                  </a:cubicBezTo>
                  <a:cubicBezTo>
                    <a:pt x="26" y="66"/>
                    <a:pt x="26" y="65"/>
                    <a:pt x="26" y="64"/>
                  </a:cubicBezTo>
                  <a:cubicBezTo>
                    <a:pt x="26" y="62"/>
                    <a:pt x="26" y="58"/>
                    <a:pt x="30" y="5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80" name="Freeform 75"/>
            <p:cNvSpPr>
              <a:spLocks noChangeArrowheads="1"/>
            </p:cNvSpPr>
            <p:nvPr/>
          </p:nvSpPr>
          <p:spPr bwMode="auto">
            <a:xfrm>
              <a:off x="3716350" y="1182688"/>
              <a:ext cx="88900" cy="76200"/>
            </a:xfrm>
            <a:custGeom>
              <a:avLst/>
              <a:gdLst>
                <a:gd name="T0" fmla="*/ 15 w 47"/>
                <a:gd name="T1" fmla="*/ 31 h 40"/>
                <a:gd name="T2" fmla="*/ 23 w 47"/>
                <a:gd name="T3" fmla="*/ 32 h 40"/>
                <a:gd name="T4" fmla="*/ 31 w 47"/>
                <a:gd name="T5" fmla="*/ 38 h 40"/>
                <a:gd name="T6" fmla="*/ 33 w 47"/>
                <a:gd name="T7" fmla="*/ 40 h 40"/>
                <a:gd name="T8" fmla="*/ 35 w 47"/>
                <a:gd name="T9" fmla="*/ 32 h 40"/>
                <a:gd name="T10" fmla="*/ 35 w 47"/>
                <a:gd name="T11" fmla="*/ 26 h 40"/>
                <a:gd name="T12" fmla="*/ 42 w 47"/>
                <a:gd name="T13" fmla="*/ 23 h 40"/>
                <a:gd name="T14" fmla="*/ 44 w 47"/>
                <a:gd name="T15" fmla="*/ 20 h 40"/>
                <a:gd name="T16" fmla="*/ 40 w 47"/>
                <a:gd name="T17" fmla="*/ 14 h 40"/>
                <a:gd name="T18" fmla="*/ 46 w 47"/>
                <a:gd name="T19" fmla="*/ 8 h 40"/>
                <a:gd name="T20" fmla="*/ 46 w 47"/>
                <a:gd name="T21" fmla="*/ 1 h 40"/>
                <a:gd name="T22" fmla="*/ 43 w 47"/>
                <a:gd name="T23" fmla="*/ 2 h 40"/>
                <a:gd name="T24" fmla="*/ 32 w 47"/>
                <a:gd name="T25" fmla="*/ 2 h 40"/>
                <a:gd name="T26" fmla="*/ 27 w 47"/>
                <a:gd name="T27" fmla="*/ 10 h 40"/>
                <a:gd name="T28" fmla="*/ 22 w 47"/>
                <a:gd name="T29" fmla="*/ 10 h 40"/>
                <a:gd name="T30" fmla="*/ 16 w 47"/>
                <a:gd name="T31" fmla="*/ 13 h 40"/>
                <a:gd name="T32" fmla="*/ 11 w 47"/>
                <a:gd name="T33" fmla="*/ 22 h 40"/>
                <a:gd name="T34" fmla="*/ 2 w 47"/>
                <a:gd name="T35" fmla="*/ 33 h 40"/>
                <a:gd name="T36" fmla="*/ 0 w 47"/>
                <a:gd name="T37" fmla="*/ 34 h 40"/>
                <a:gd name="T38" fmla="*/ 4 w 47"/>
                <a:gd name="T39" fmla="*/ 35 h 40"/>
                <a:gd name="T40" fmla="*/ 15 w 47"/>
                <a:gd name="T41" fmla="*/ 31 h 4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7"/>
                <a:gd name="T64" fmla="*/ 0 h 40"/>
                <a:gd name="T65" fmla="*/ 47 w 47"/>
                <a:gd name="T66" fmla="*/ 40 h 4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7" h="40">
                  <a:moveTo>
                    <a:pt x="15" y="31"/>
                  </a:moveTo>
                  <a:cubicBezTo>
                    <a:pt x="17" y="29"/>
                    <a:pt x="21" y="30"/>
                    <a:pt x="23" y="32"/>
                  </a:cubicBezTo>
                  <a:cubicBezTo>
                    <a:pt x="25" y="34"/>
                    <a:pt x="28" y="35"/>
                    <a:pt x="31" y="38"/>
                  </a:cubicBezTo>
                  <a:cubicBezTo>
                    <a:pt x="32" y="39"/>
                    <a:pt x="33" y="40"/>
                    <a:pt x="33" y="40"/>
                  </a:cubicBezTo>
                  <a:cubicBezTo>
                    <a:pt x="34" y="38"/>
                    <a:pt x="34" y="34"/>
                    <a:pt x="35" y="32"/>
                  </a:cubicBezTo>
                  <a:cubicBezTo>
                    <a:pt x="36" y="29"/>
                    <a:pt x="34" y="26"/>
                    <a:pt x="35" y="26"/>
                  </a:cubicBezTo>
                  <a:cubicBezTo>
                    <a:pt x="37" y="26"/>
                    <a:pt x="42" y="26"/>
                    <a:pt x="42" y="23"/>
                  </a:cubicBezTo>
                  <a:cubicBezTo>
                    <a:pt x="42" y="20"/>
                    <a:pt x="43" y="21"/>
                    <a:pt x="44" y="20"/>
                  </a:cubicBezTo>
                  <a:cubicBezTo>
                    <a:pt x="45" y="18"/>
                    <a:pt x="41" y="15"/>
                    <a:pt x="40" y="14"/>
                  </a:cubicBezTo>
                  <a:cubicBezTo>
                    <a:pt x="40" y="13"/>
                    <a:pt x="43" y="12"/>
                    <a:pt x="46" y="8"/>
                  </a:cubicBezTo>
                  <a:cubicBezTo>
                    <a:pt x="47" y="7"/>
                    <a:pt x="47" y="4"/>
                    <a:pt x="46" y="1"/>
                  </a:cubicBezTo>
                  <a:cubicBezTo>
                    <a:pt x="45" y="2"/>
                    <a:pt x="44" y="3"/>
                    <a:pt x="43" y="2"/>
                  </a:cubicBezTo>
                  <a:cubicBezTo>
                    <a:pt x="40" y="0"/>
                    <a:pt x="37" y="1"/>
                    <a:pt x="32" y="2"/>
                  </a:cubicBezTo>
                  <a:cubicBezTo>
                    <a:pt x="27" y="3"/>
                    <a:pt x="25" y="8"/>
                    <a:pt x="27" y="10"/>
                  </a:cubicBezTo>
                  <a:cubicBezTo>
                    <a:pt x="29" y="12"/>
                    <a:pt x="22" y="13"/>
                    <a:pt x="22" y="10"/>
                  </a:cubicBezTo>
                  <a:cubicBezTo>
                    <a:pt x="21" y="8"/>
                    <a:pt x="16" y="9"/>
                    <a:pt x="16" y="13"/>
                  </a:cubicBezTo>
                  <a:cubicBezTo>
                    <a:pt x="17" y="16"/>
                    <a:pt x="11" y="18"/>
                    <a:pt x="11" y="22"/>
                  </a:cubicBezTo>
                  <a:cubicBezTo>
                    <a:pt x="12" y="26"/>
                    <a:pt x="6" y="30"/>
                    <a:pt x="2" y="33"/>
                  </a:cubicBezTo>
                  <a:cubicBezTo>
                    <a:pt x="2" y="33"/>
                    <a:pt x="1" y="33"/>
                    <a:pt x="0" y="34"/>
                  </a:cubicBezTo>
                  <a:cubicBezTo>
                    <a:pt x="2" y="34"/>
                    <a:pt x="4" y="35"/>
                    <a:pt x="4" y="35"/>
                  </a:cubicBezTo>
                  <a:cubicBezTo>
                    <a:pt x="8" y="35"/>
                    <a:pt x="13" y="33"/>
                    <a:pt x="15" y="3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81" name="Freeform 76"/>
            <p:cNvSpPr>
              <a:spLocks noChangeArrowheads="1"/>
            </p:cNvSpPr>
            <p:nvPr/>
          </p:nvSpPr>
          <p:spPr bwMode="auto">
            <a:xfrm>
              <a:off x="3773500" y="1279526"/>
              <a:ext cx="15875" cy="19050"/>
            </a:xfrm>
            <a:custGeom>
              <a:avLst/>
              <a:gdLst>
                <a:gd name="T0" fmla="*/ 4 w 8"/>
                <a:gd name="T1" fmla="*/ 0 h 10"/>
                <a:gd name="T2" fmla="*/ 0 w 8"/>
                <a:gd name="T3" fmla="*/ 9 h 10"/>
                <a:gd name="T4" fmla="*/ 8 w 8"/>
                <a:gd name="T5" fmla="*/ 10 h 10"/>
                <a:gd name="T6" fmla="*/ 4 w 8"/>
                <a:gd name="T7" fmla="*/ 1 h 10"/>
                <a:gd name="T8" fmla="*/ 4 w 8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10"/>
                <a:gd name="T17" fmla="*/ 8 w 8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10">
                  <a:moveTo>
                    <a:pt x="4" y="0"/>
                  </a:moveTo>
                  <a:cubicBezTo>
                    <a:pt x="2" y="1"/>
                    <a:pt x="0" y="4"/>
                    <a:pt x="0" y="9"/>
                  </a:cubicBezTo>
                  <a:cubicBezTo>
                    <a:pt x="2" y="9"/>
                    <a:pt x="5" y="10"/>
                    <a:pt x="8" y="10"/>
                  </a:cubicBezTo>
                  <a:cubicBezTo>
                    <a:pt x="7" y="4"/>
                    <a:pt x="5" y="2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82" name="Freeform 77"/>
            <p:cNvSpPr>
              <a:spLocks noChangeArrowheads="1"/>
            </p:cNvSpPr>
            <p:nvPr/>
          </p:nvSpPr>
          <p:spPr bwMode="auto">
            <a:xfrm>
              <a:off x="3702063" y="1238251"/>
              <a:ext cx="84139" cy="60326"/>
            </a:xfrm>
            <a:custGeom>
              <a:avLst/>
              <a:gdLst>
                <a:gd name="T0" fmla="*/ 1 w 44"/>
                <a:gd name="T1" fmla="*/ 9 h 32"/>
                <a:gd name="T2" fmla="*/ 5 w 44"/>
                <a:gd name="T3" fmla="*/ 14 h 32"/>
                <a:gd name="T4" fmla="*/ 11 w 44"/>
                <a:gd name="T5" fmla="*/ 17 h 32"/>
                <a:gd name="T6" fmla="*/ 18 w 44"/>
                <a:gd name="T7" fmla="*/ 21 h 32"/>
                <a:gd name="T8" fmla="*/ 21 w 44"/>
                <a:gd name="T9" fmla="*/ 25 h 32"/>
                <a:gd name="T10" fmla="*/ 26 w 44"/>
                <a:gd name="T11" fmla="*/ 23 h 32"/>
                <a:gd name="T12" fmla="*/ 30 w 44"/>
                <a:gd name="T13" fmla="*/ 28 h 32"/>
                <a:gd name="T14" fmla="*/ 35 w 44"/>
                <a:gd name="T15" fmla="*/ 32 h 32"/>
                <a:gd name="T16" fmla="*/ 37 w 44"/>
                <a:gd name="T17" fmla="*/ 31 h 32"/>
                <a:gd name="T18" fmla="*/ 41 w 44"/>
                <a:gd name="T19" fmla="*/ 22 h 32"/>
                <a:gd name="T20" fmla="*/ 43 w 44"/>
                <a:gd name="T21" fmla="*/ 19 h 32"/>
                <a:gd name="T22" fmla="*/ 40 w 44"/>
                <a:gd name="T23" fmla="*/ 12 h 32"/>
                <a:gd name="T24" fmla="*/ 40 w 44"/>
                <a:gd name="T25" fmla="*/ 11 h 32"/>
                <a:gd name="T26" fmla="*/ 38 w 44"/>
                <a:gd name="T27" fmla="*/ 9 h 32"/>
                <a:gd name="T28" fmla="*/ 30 w 44"/>
                <a:gd name="T29" fmla="*/ 3 h 32"/>
                <a:gd name="T30" fmla="*/ 22 w 44"/>
                <a:gd name="T31" fmla="*/ 2 h 32"/>
                <a:gd name="T32" fmla="*/ 11 w 44"/>
                <a:gd name="T33" fmla="*/ 6 h 32"/>
                <a:gd name="T34" fmla="*/ 7 w 44"/>
                <a:gd name="T35" fmla="*/ 5 h 32"/>
                <a:gd name="T36" fmla="*/ 0 w 44"/>
                <a:gd name="T37" fmla="*/ 8 h 32"/>
                <a:gd name="T38" fmla="*/ 1 w 44"/>
                <a:gd name="T39" fmla="*/ 9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4"/>
                <a:gd name="T61" fmla="*/ 0 h 32"/>
                <a:gd name="T62" fmla="*/ 44 w 44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4" h="32">
                  <a:moveTo>
                    <a:pt x="1" y="9"/>
                  </a:moveTo>
                  <a:cubicBezTo>
                    <a:pt x="2" y="11"/>
                    <a:pt x="4" y="15"/>
                    <a:pt x="5" y="14"/>
                  </a:cubicBezTo>
                  <a:cubicBezTo>
                    <a:pt x="6" y="12"/>
                    <a:pt x="9" y="16"/>
                    <a:pt x="11" y="17"/>
                  </a:cubicBezTo>
                  <a:cubicBezTo>
                    <a:pt x="13" y="18"/>
                    <a:pt x="18" y="20"/>
                    <a:pt x="18" y="21"/>
                  </a:cubicBezTo>
                  <a:cubicBezTo>
                    <a:pt x="18" y="23"/>
                    <a:pt x="19" y="26"/>
                    <a:pt x="21" y="25"/>
                  </a:cubicBezTo>
                  <a:cubicBezTo>
                    <a:pt x="24" y="24"/>
                    <a:pt x="26" y="21"/>
                    <a:pt x="26" y="23"/>
                  </a:cubicBezTo>
                  <a:cubicBezTo>
                    <a:pt x="26" y="25"/>
                    <a:pt x="27" y="28"/>
                    <a:pt x="30" y="28"/>
                  </a:cubicBezTo>
                  <a:cubicBezTo>
                    <a:pt x="32" y="27"/>
                    <a:pt x="33" y="32"/>
                    <a:pt x="35" y="32"/>
                  </a:cubicBezTo>
                  <a:cubicBezTo>
                    <a:pt x="36" y="31"/>
                    <a:pt x="36" y="31"/>
                    <a:pt x="37" y="31"/>
                  </a:cubicBezTo>
                  <a:cubicBezTo>
                    <a:pt x="37" y="26"/>
                    <a:pt x="39" y="23"/>
                    <a:pt x="41" y="22"/>
                  </a:cubicBezTo>
                  <a:cubicBezTo>
                    <a:pt x="42" y="21"/>
                    <a:pt x="43" y="20"/>
                    <a:pt x="43" y="19"/>
                  </a:cubicBezTo>
                  <a:cubicBezTo>
                    <a:pt x="44" y="17"/>
                    <a:pt x="40" y="14"/>
                    <a:pt x="40" y="12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39" y="10"/>
                    <a:pt x="38" y="9"/>
                  </a:cubicBezTo>
                  <a:cubicBezTo>
                    <a:pt x="35" y="6"/>
                    <a:pt x="32" y="5"/>
                    <a:pt x="30" y="3"/>
                  </a:cubicBezTo>
                  <a:cubicBezTo>
                    <a:pt x="28" y="1"/>
                    <a:pt x="24" y="0"/>
                    <a:pt x="22" y="2"/>
                  </a:cubicBezTo>
                  <a:cubicBezTo>
                    <a:pt x="20" y="4"/>
                    <a:pt x="15" y="6"/>
                    <a:pt x="11" y="6"/>
                  </a:cubicBezTo>
                  <a:cubicBezTo>
                    <a:pt x="11" y="6"/>
                    <a:pt x="9" y="5"/>
                    <a:pt x="7" y="5"/>
                  </a:cubicBezTo>
                  <a:cubicBezTo>
                    <a:pt x="5" y="6"/>
                    <a:pt x="2" y="7"/>
                    <a:pt x="0" y="8"/>
                  </a:cubicBezTo>
                  <a:cubicBezTo>
                    <a:pt x="0" y="8"/>
                    <a:pt x="1" y="8"/>
                    <a:pt x="1" y="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83" name="Freeform 78"/>
            <p:cNvSpPr>
              <a:spLocks noChangeArrowheads="1"/>
            </p:cNvSpPr>
            <p:nvPr/>
          </p:nvSpPr>
          <p:spPr bwMode="auto">
            <a:xfrm>
              <a:off x="4083064" y="1327151"/>
              <a:ext cx="195264" cy="128588"/>
            </a:xfrm>
            <a:custGeom>
              <a:avLst/>
              <a:gdLst>
                <a:gd name="T0" fmla="*/ 91 w 102"/>
                <a:gd name="T1" fmla="*/ 45 h 67"/>
                <a:gd name="T2" fmla="*/ 87 w 102"/>
                <a:gd name="T3" fmla="*/ 42 h 67"/>
                <a:gd name="T4" fmla="*/ 87 w 102"/>
                <a:gd name="T5" fmla="*/ 41 h 67"/>
                <a:gd name="T6" fmla="*/ 85 w 102"/>
                <a:gd name="T7" fmla="*/ 29 h 67"/>
                <a:gd name="T8" fmla="*/ 78 w 102"/>
                <a:gd name="T9" fmla="*/ 13 h 67"/>
                <a:gd name="T10" fmla="*/ 70 w 102"/>
                <a:gd name="T11" fmla="*/ 0 h 67"/>
                <a:gd name="T12" fmla="*/ 65 w 102"/>
                <a:gd name="T13" fmla="*/ 3 h 67"/>
                <a:gd name="T14" fmla="*/ 59 w 102"/>
                <a:gd name="T15" fmla="*/ 6 h 67"/>
                <a:gd name="T16" fmla="*/ 53 w 102"/>
                <a:gd name="T17" fmla="*/ 7 h 67"/>
                <a:gd name="T18" fmla="*/ 48 w 102"/>
                <a:gd name="T19" fmla="*/ 8 h 67"/>
                <a:gd name="T20" fmla="*/ 41 w 102"/>
                <a:gd name="T21" fmla="*/ 6 h 67"/>
                <a:gd name="T22" fmla="*/ 30 w 102"/>
                <a:gd name="T23" fmla="*/ 4 h 67"/>
                <a:gd name="T24" fmla="*/ 26 w 102"/>
                <a:gd name="T25" fmla="*/ 5 h 67"/>
                <a:gd name="T26" fmla="*/ 25 w 102"/>
                <a:gd name="T27" fmla="*/ 7 h 67"/>
                <a:gd name="T28" fmla="*/ 17 w 102"/>
                <a:gd name="T29" fmla="*/ 12 h 67"/>
                <a:gd name="T30" fmla="*/ 7 w 102"/>
                <a:gd name="T31" fmla="*/ 29 h 67"/>
                <a:gd name="T32" fmla="*/ 0 w 102"/>
                <a:gd name="T33" fmla="*/ 34 h 67"/>
                <a:gd name="T34" fmla="*/ 4 w 102"/>
                <a:gd name="T35" fmla="*/ 41 h 67"/>
                <a:gd name="T36" fmla="*/ 8 w 102"/>
                <a:gd name="T37" fmla="*/ 45 h 67"/>
                <a:gd name="T38" fmla="*/ 9 w 102"/>
                <a:gd name="T39" fmla="*/ 52 h 67"/>
                <a:gd name="T40" fmla="*/ 22 w 102"/>
                <a:gd name="T41" fmla="*/ 55 h 67"/>
                <a:gd name="T42" fmla="*/ 22 w 102"/>
                <a:gd name="T43" fmla="*/ 60 h 67"/>
                <a:gd name="T44" fmla="*/ 29 w 102"/>
                <a:gd name="T45" fmla="*/ 65 h 67"/>
                <a:gd name="T46" fmla="*/ 41 w 102"/>
                <a:gd name="T47" fmla="*/ 66 h 67"/>
                <a:gd name="T48" fmla="*/ 53 w 102"/>
                <a:gd name="T49" fmla="*/ 66 h 67"/>
                <a:gd name="T50" fmla="*/ 61 w 102"/>
                <a:gd name="T51" fmla="*/ 63 h 67"/>
                <a:gd name="T52" fmla="*/ 74 w 102"/>
                <a:gd name="T53" fmla="*/ 61 h 67"/>
                <a:gd name="T54" fmla="*/ 83 w 102"/>
                <a:gd name="T55" fmla="*/ 63 h 67"/>
                <a:gd name="T56" fmla="*/ 90 w 102"/>
                <a:gd name="T57" fmla="*/ 66 h 67"/>
                <a:gd name="T58" fmla="*/ 90 w 102"/>
                <a:gd name="T59" fmla="*/ 61 h 67"/>
                <a:gd name="T60" fmla="*/ 96 w 102"/>
                <a:gd name="T61" fmla="*/ 51 h 67"/>
                <a:gd name="T62" fmla="*/ 101 w 102"/>
                <a:gd name="T63" fmla="*/ 45 h 67"/>
                <a:gd name="T64" fmla="*/ 101 w 102"/>
                <a:gd name="T65" fmla="*/ 45 h 67"/>
                <a:gd name="T66" fmla="*/ 97 w 102"/>
                <a:gd name="T67" fmla="*/ 42 h 67"/>
                <a:gd name="T68" fmla="*/ 91 w 102"/>
                <a:gd name="T69" fmla="*/ 45 h 6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2"/>
                <a:gd name="T106" fmla="*/ 0 h 67"/>
                <a:gd name="T107" fmla="*/ 102 w 102"/>
                <a:gd name="T108" fmla="*/ 67 h 6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2" h="67">
                  <a:moveTo>
                    <a:pt x="91" y="45"/>
                  </a:moveTo>
                  <a:cubicBezTo>
                    <a:pt x="89" y="44"/>
                    <a:pt x="86" y="43"/>
                    <a:pt x="87" y="42"/>
                  </a:cubicBezTo>
                  <a:cubicBezTo>
                    <a:pt x="87" y="42"/>
                    <a:pt x="87" y="42"/>
                    <a:pt x="87" y="41"/>
                  </a:cubicBezTo>
                  <a:cubicBezTo>
                    <a:pt x="84" y="39"/>
                    <a:pt x="83" y="31"/>
                    <a:pt x="85" y="29"/>
                  </a:cubicBezTo>
                  <a:cubicBezTo>
                    <a:pt x="88" y="26"/>
                    <a:pt x="81" y="17"/>
                    <a:pt x="78" y="13"/>
                  </a:cubicBezTo>
                  <a:cubicBezTo>
                    <a:pt x="76" y="11"/>
                    <a:pt x="73" y="6"/>
                    <a:pt x="70" y="0"/>
                  </a:cubicBezTo>
                  <a:cubicBezTo>
                    <a:pt x="68" y="1"/>
                    <a:pt x="65" y="2"/>
                    <a:pt x="65" y="3"/>
                  </a:cubicBezTo>
                  <a:cubicBezTo>
                    <a:pt x="64" y="5"/>
                    <a:pt x="61" y="6"/>
                    <a:pt x="59" y="6"/>
                  </a:cubicBezTo>
                  <a:cubicBezTo>
                    <a:pt x="57" y="6"/>
                    <a:pt x="55" y="5"/>
                    <a:pt x="53" y="7"/>
                  </a:cubicBezTo>
                  <a:cubicBezTo>
                    <a:pt x="51" y="9"/>
                    <a:pt x="49" y="9"/>
                    <a:pt x="48" y="8"/>
                  </a:cubicBezTo>
                  <a:cubicBezTo>
                    <a:pt x="47" y="7"/>
                    <a:pt x="44" y="6"/>
                    <a:pt x="41" y="6"/>
                  </a:cubicBezTo>
                  <a:cubicBezTo>
                    <a:pt x="39" y="6"/>
                    <a:pt x="32" y="4"/>
                    <a:pt x="30" y="4"/>
                  </a:cubicBezTo>
                  <a:cubicBezTo>
                    <a:pt x="29" y="4"/>
                    <a:pt x="27" y="4"/>
                    <a:pt x="26" y="5"/>
                  </a:cubicBezTo>
                  <a:cubicBezTo>
                    <a:pt x="26" y="5"/>
                    <a:pt x="26" y="6"/>
                    <a:pt x="25" y="7"/>
                  </a:cubicBezTo>
                  <a:cubicBezTo>
                    <a:pt x="23" y="9"/>
                    <a:pt x="19" y="11"/>
                    <a:pt x="17" y="12"/>
                  </a:cubicBezTo>
                  <a:cubicBezTo>
                    <a:pt x="16" y="13"/>
                    <a:pt x="10" y="25"/>
                    <a:pt x="7" y="29"/>
                  </a:cubicBezTo>
                  <a:cubicBezTo>
                    <a:pt x="3" y="32"/>
                    <a:pt x="0" y="33"/>
                    <a:pt x="0" y="34"/>
                  </a:cubicBezTo>
                  <a:cubicBezTo>
                    <a:pt x="0" y="35"/>
                    <a:pt x="4" y="39"/>
                    <a:pt x="4" y="41"/>
                  </a:cubicBezTo>
                  <a:cubicBezTo>
                    <a:pt x="4" y="43"/>
                    <a:pt x="5" y="45"/>
                    <a:pt x="8" y="45"/>
                  </a:cubicBezTo>
                  <a:cubicBezTo>
                    <a:pt x="10" y="45"/>
                    <a:pt x="7" y="51"/>
                    <a:pt x="9" y="52"/>
                  </a:cubicBezTo>
                  <a:cubicBezTo>
                    <a:pt x="11" y="52"/>
                    <a:pt x="22" y="53"/>
                    <a:pt x="22" y="55"/>
                  </a:cubicBezTo>
                  <a:cubicBezTo>
                    <a:pt x="22" y="57"/>
                    <a:pt x="23" y="59"/>
                    <a:pt x="22" y="60"/>
                  </a:cubicBezTo>
                  <a:cubicBezTo>
                    <a:pt x="25" y="61"/>
                    <a:pt x="28" y="65"/>
                    <a:pt x="29" y="65"/>
                  </a:cubicBezTo>
                  <a:cubicBezTo>
                    <a:pt x="30" y="64"/>
                    <a:pt x="39" y="66"/>
                    <a:pt x="41" y="66"/>
                  </a:cubicBezTo>
                  <a:cubicBezTo>
                    <a:pt x="42" y="66"/>
                    <a:pt x="50" y="66"/>
                    <a:pt x="53" y="66"/>
                  </a:cubicBezTo>
                  <a:cubicBezTo>
                    <a:pt x="55" y="67"/>
                    <a:pt x="58" y="65"/>
                    <a:pt x="61" y="63"/>
                  </a:cubicBezTo>
                  <a:cubicBezTo>
                    <a:pt x="63" y="61"/>
                    <a:pt x="71" y="60"/>
                    <a:pt x="74" y="61"/>
                  </a:cubicBezTo>
                  <a:cubicBezTo>
                    <a:pt x="77" y="61"/>
                    <a:pt x="82" y="62"/>
                    <a:pt x="83" y="63"/>
                  </a:cubicBezTo>
                  <a:cubicBezTo>
                    <a:pt x="84" y="64"/>
                    <a:pt x="87" y="65"/>
                    <a:pt x="90" y="66"/>
                  </a:cubicBezTo>
                  <a:cubicBezTo>
                    <a:pt x="90" y="65"/>
                    <a:pt x="90" y="63"/>
                    <a:pt x="90" y="61"/>
                  </a:cubicBezTo>
                  <a:cubicBezTo>
                    <a:pt x="90" y="57"/>
                    <a:pt x="92" y="52"/>
                    <a:pt x="96" y="51"/>
                  </a:cubicBezTo>
                  <a:cubicBezTo>
                    <a:pt x="99" y="51"/>
                    <a:pt x="102" y="51"/>
                    <a:pt x="101" y="45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0" y="43"/>
                    <a:pt x="98" y="42"/>
                    <a:pt x="97" y="42"/>
                  </a:cubicBezTo>
                  <a:cubicBezTo>
                    <a:pt x="96" y="42"/>
                    <a:pt x="92" y="45"/>
                    <a:pt x="91" y="4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84" name="Freeform 79"/>
            <p:cNvSpPr>
              <a:spLocks noChangeArrowheads="1"/>
            </p:cNvSpPr>
            <p:nvPr/>
          </p:nvSpPr>
          <p:spPr bwMode="auto">
            <a:xfrm>
              <a:off x="4216414" y="1323976"/>
              <a:ext cx="66675" cy="82550"/>
            </a:xfrm>
            <a:custGeom>
              <a:avLst/>
              <a:gdLst>
                <a:gd name="T0" fmla="*/ 26 w 35"/>
                <a:gd name="T1" fmla="*/ 11 h 43"/>
                <a:gd name="T2" fmla="*/ 18 w 35"/>
                <a:gd name="T3" fmla="*/ 5 h 43"/>
                <a:gd name="T4" fmla="*/ 9 w 35"/>
                <a:gd name="T5" fmla="*/ 0 h 43"/>
                <a:gd name="T6" fmla="*/ 0 w 35"/>
                <a:gd name="T7" fmla="*/ 2 h 43"/>
                <a:gd name="T8" fmla="*/ 8 w 35"/>
                <a:gd name="T9" fmla="*/ 15 h 43"/>
                <a:gd name="T10" fmla="*/ 15 w 35"/>
                <a:gd name="T11" fmla="*/ 31 h 43"/>
                <a:gd name="T12" fmla="*/ 17 w 35"/>
                <a:gd name="T13" fmla="*/ 43 h 43"/>
                <a:gd name="T14" fmla="*/ 23 w 35"/>
                <a:gd name="T15" fmla="*/ 34 h 43"/>
                <a:gd name="T16" fmla="*/ 28 w 35"/>
                <a:gd name="T17" fmla="*/ 29 h 43"/>
                <a:gd name="T18" fmla="*/ 35 w 35"/>
                <a:gd name="T19" fmla="*/ 30 h 43"/>
                <a:gd name="T20" fmla="*/ 33 w 35"/>
                <a:gd name="T21" fmla="*/ 23 h 43"/>
                <a:gd name="T22" fmla="*/ 26 w 35"/>
                <a:gd name="T23" fmla="*/ 11 h 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5"/>
                <a:gd name="T37" fmla="*/ 0 h 43"/>
                <a:gd name="T38" fmla="*/ 35 w 35"/>
                <a:gd name="T39" fmla="*/ 43 h 4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5" h="43">
                  <a:moveTo>
                    <a:pt x="26" y="11"/>
                  </a:moveTo>
                  <a:cubicBezTo>
                    <a:pt x="24" y="7"/>
                    <a:pt x="20" y="5"/>
                    <a:pt x="18" y="5"/>
                  </a:cubicBezTo>
                  <a:cubicBezTo>
                    <a:pt x="15" y="5"/>
                    <a:pt x="11" y="0"/>
                    <a:pt x="9" y="0"/>
                  </a:cubicBezTo>
                  <a:cubicBezTo>
                    <a:pt x="7" y="0"/>
                    <a:pt x="4" y="1"/>
                    <a:pt x="0" y="2"/>
                  </a:cubicBezTo>
                  <a:cubicBezTo>
                    <a:pt x="3" y="8"/>
                    <a:pt x="6" y="13"/>
                    <a:pt x="8" y="15"/>
                  </a:cubicBezTo>
                  <a:cubicBezTo>
                    <a:pt x="11" y="19"/>
                    <a:pt x="18" y="28"/>
                    <a:pt x="15" y="31"/>
                  </a:cubicBezTo>
                  <a:cubicBezTo>
                    <a:pt x="13" y="33"/>
                    <a:pt x="14" y="41"/>
                    <a:pt x="17" y="43"/>
                  </a:cubicBezTo>
                  <a:cubicBezTo>
                    <a:pt x="18" y="42"/>
                    <a:pt x="23" y="35"/>
                    <a:pt x="23" y="34"/>
                  </a:cubicBezTo>
                  <a:cubicBezTo>
                    <a:pt x="23" y="32"/>
                    <a:pt x="24" y="28"/>
                    <a:pt x="28" y="29"/>
                  </a:cubicBezTo>
                  <a:cubicBezTo>
                    <a:pt x="32" y="30"/>
                    <a:pt x="35" y="31"/>
                    <a:pt x="35" y="30"/>
                  </a:cubicBezTo>
                  <a:cubicBezTo>
                    <a:pt x="35" y="29"/>
                    <a:pt x="34" y="24"/>
                    <a:pt x="33" y="23"/>
                  </a:cubicBezTo>
                  <a:cubicBezTo>
                    <a:pt x="31" y="21"/>
                    <a:pt x="27" y="16"/>
                    <a:pt x="26" y="1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85" name="Freeform 80"/>
            <p:cNvSpPr>
              <a:spLocks noChangeArrowheads="1"/>
            </p:cNvSpPr>
            <p:nvPr/>
          </p:nvSpPr>
          <p:spPr bwMode="auto">
            <a:xfrm>
              <a:off x="4119577" y="1441451"/>
              <a:ext cx="134938" cy="74613"/>
            </a:xfrm>
            <a:custGeom>
              <a:avLst/>
              <a:gdLst>
                <a:gd name="T0" fmla="*/ 55 w 71"/>
                <a:gd name="T1" fmla="*/ 1 h 39"/>
                <a:gd name="T2" fmla="*/ 42 w 71"/>
                <a:gd name="T3" fmla="*/ 3 h 39"/>
                <a:gd name="T4" fmla="*/ 34 w 71"/>
                <a:gd name="T5" fmla="*/ 6 h 39"/>
                <a:gd name="T6" fmla="*/ 22 w 71"/>
                <a:gd name="T7" fmla="*/ 6 h 39"/>
                <a:gd name="T8" fmla="*/ 10 w 71"/>
                <a:gd name="T9" fmla="*/ 5 h 39"/>
                <a:gd name="T10" fmla="*/ 3 w 71"/>
                <a:gd name="T11" fmla="*/ 0 h 39"/>
                <a:gd name="T12" fmla="*/ 2 w 71"/>
                <a:gd name="T13" fmla="*/ 1 h 39"/>
                <a:gd name="T14" fmla="*/ 2 w 71"/>
                <a:gd name="T15" fmla="*/ 9 h 39"/>
                <a:gd name="T16" fmla="*/ 6 w 71"/>
                <a:gd name="T17" fmla="*/ 16 h 39"/>
                <a:gd name="T18" fmla="*/ 2 w 71"/>
                <a:gd name="T19" fmla="*/ 21 h 39"/>
                <a:gd name="T20" fmla="*/ 2 w 71"/>
                <a:gd name="T21" fmla="*/ 26 h 39"/>
                <a:gd name="T22" fmla="*/ 8 w 71"/>
                <a:gd name="T23" fmla="*/ 34 h 39"/>
                <a:gd name="T24" fmla="*/ 11 w 71"/>
                <a:gd name="T25" fmla="*/ 37 h 39"/>
                <a:gd name="T26" fmla="*/ 26 w 71"/>
                <a:gd name="T27" fmla="*/ 37 h 39"/>
                <a:gd name="T28" fmla="*/ 38 w 71"/>
                <a:gd name="T29" fmla="*/ 39 h 39"/>
                <a:gd name="T30" fmla="*/ 42 w 71"/>
                <a:gd name="T31" fmla="*/ 36 h 39"/>
                <a:gd name="T32" fmla="*/ 47 w 71"/>
                <a:gd name="T33" fmla="*/ 34 h 39"/>
                <a:gd name="T34" fmla="*/ 47 w 71"/>
                <a:gd name="T35" fmla="*/ 31 h 39"/>
                <a:gd name="T36" fmla="*/ 59 w 71"/>
                <a:gd name="T37" fmla="*/ 31 h 39"/>
                <a:gd name="T38" fmla="*/ 63 w 71"/>
                <a:gd name="T39" fmla="*/ 30 h 39"/>
                <a:gd name="T40" fmla="*/ 62 w 71"/>
                <a:gd name="T41" fmla="*/ 27 h 39"/>
                <a:gd name="T42" fmla="*/ 60 w 71"/>
                <a:gd name="T43" fmla="*/ 19 h 39"/>
                <a:gd name="T44" fmla="*/ 69 w 71"/>
                <a:gd name="T45" fmla="*/ 9 h 39"/>
                <a:gd name="T46" fmla="*/ 71 w 71"/>
                <a:gd name="T47" fmla="*/ 6 h 39"/>
                <a:gd name="T48" fmla="*/ 64 w 71"/>
                <a:gd name="T49" fmla="*/ 3 h 39"/>
                <a:gd name="T50" fmla="*/ 55 w 71"/>
                <a:gd name="T51" fmla="*/ 1 h 3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1"/>
                <a:gd name="T79" fmla="*/ 0 h 39"/>
                <a:gd name="T80" fmla="*/ 71 w 71"/>
                <a:gd name="T81" fmla="*/ 39 h 3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1" h="39">
                  <a:moveTo>
                    <a:pt x="55" y="1"/>
                  </a:moveTo>
                  <a:cubicBezTo>
                    <a:pt x="52" y="0"/>
                    <a:pt x="44" y="1"/>
                    <a:pt x="42" y="3"/>
                  </a:cubicBezTo>
                  <a:cubicBezTo>
                    <a:pt x="39" y="5"/>
                    <a:pt x="36" y="7"/>
                    <a:pt x="34" y="6"/>
                  </a:cubicBezTo>
                  <a:cubicBezTo>
                    <a:pt x="31" y="6"/>
                    <a:pt x="23" y="6"/>
                    <a:pt x="22" y="6"/>
                  </a:cubicBezTo>
                  <a:cubicBezTo>
                    <a:pt x="20" y="6"/>
                    <a:pt x="11" y="4"/>
                    <a:pt x="10" y="5"/>
                  </a:cubicBezTo>
                  <a:cubicBezTo>
                    <a:pt x="9" y="5"/>
                    <a:pt x="6" y="1"/>
                    <a:pt x="3" y="0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0" y="3"/>
                    <a:pt x="0" y="7"/>
                    <a:pt x="2" y="9"/>
                  </a:cubicBezTo>
                  <a:cubicBezTo>
                    <a:pt x="5" y="11"/>
                    <a:pt x="8" y="16"/>
                    <a:pt x="6" y="16"/>
                  </a:cubicBezTo>
                  <a:cubicBezTo>
                    <a:pt x="4" y="16"/>
                    <a:pt x="2" y="19"/>
                    <a:pt x="2" y="21"/>
                  </a:cubicBezTo>
                  <a:cubicBezTo>
                    <a:pt x="2" y="22"/>
                    <a:pt x="1" y="26"/>
                    <a:pt x="2" y="26"/>
                  </a:cubicBezTo>
                  <a:cubicBezTo>
                    <a:pt x="3" y="27"/>
                    <a:pt x="8" y="32"/>
                    <a:pt x="8" y="34"/>
                  </a:cubicBezTo>
                  <a:cubicBezTo>
                    <a:pt x="9" y="35"/>
                    <a:pt x="11" y="36"/>
                    <a:pt x="11" y="37"/>
                  </a:cubicBezTo>
                  <a:cubicBezTo>
                    <a:pt x="15" y="36"/>
                    <a:pt x="24" y="36"/>
                    <a:pt x="26" y="37"/>
                  </a:cubicBezTo>
                  <a:cubicBezTo>
                    <a:pt x="28" y="38"/>
                    <a:pt x="38" y="39"/>
                    <a:pt x="38" y="39"/>
                  </a:cubicBezTo>
                  <a:cubicBezTo>
                    <a:pt x="40" y="39"/>
                    <a:pt x="43" y="38"/>
                    <a:pt x="42" y="36"/>
                  </a:cubicBezTo>
                  <a:cubicBezTo>
                    <a:pt x="41" y="35"/>
                    <a:pt x="45" y="34"/>
                    <a:pt x="47" y="34"/>
                  </a:cubicBezTo>
                  <a:cubicBezTo>
                    <a:pt x="47" y="32"/>
                    <a:pt x="47" y="31"/>
                    <a:pt x="47" y="31"/>
                  </a:cubicBezTo>
                  <a:cubicBezTo>
                    <a:pt x="49" y="30"/>
                    <a:pt x="56" y="29"/>
                    <a:pt x="59" y="31"/>
                  </a:cubicBezTo>
                  <a:cubicBezTo>
                    <a:pt x="60" y="31"/>
                    <a:pt x="62" y="31"/>
                    <a:pt x="63" y="30"/>
                  </a:cubicBezTo>
                  <a:cubicBezTo>
                    <a:pt x="63" y="28"/>
                    <a:pt x="63" y="27"/>
                    <a:pt x="62" y="27"/>
                  </a:cubicBezTo>
                  <a:cubicBezTo>
                    <a:pt x="60" y="27"/>
                    <a:pt x="57" y="19"/>
                    <a:pt x="60" y="19"/>
                  </a:cubicBezTo>
                  <a:cubicBezTo>
                    <a:pt x="62" y="18"/>
                    <a:pt x="65" y="10"/>
                    <a:pt x="69" y="9"/>
                  </a:cubicBezTo>
                  <a:cubicBezTo>
                    <a:pt x="70" y="8"/>
                    <a:pt x="71" y="8"/>
                    <a:pt x="71" y="6"/>
                  </a:cubicBezTo>
                  <a:cubicBezTo>
                    <a:pt x="68" y="5"/>
                    <a:pt x="65" y="4"/>
                    <a:pt x="64" y="3"/>
                  </a:cubicBezTo>
                  <a:cubicBezTo>
                    <a:pt x="63" y="2"/>
                    <a:pt x="58" y="1"/>
                    <a:pt x="55" y="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86" name="Freeform 81"/>
            <p:cNvSpPr>
              <a:spLocks noChangeArrowheads="1"/>
            </p:cNvSpPr>
            <p:nvPr/>
          </p:nvSpPr>
          <p:spPr bwMode="auto">
            <a:xfrm>
              <a:off x="4081477" y="1487489"/>
              <a:ext cx="58738" cy="42863"/>
            </a:xfrm>
            <a:custGeom>
              <a:avLst/>
              <a:gdLst>
                <a:gd name="T0" fmla="*/ 7 w 31"/>
                <a:gd name="T1" fmla="*/ 22 h 22"/>
                <a:gd name="T2" fmla="*/ 7 w 31"/>
                <a:gd name="T3" fmla="*/ 22 h 22"/>
                <a:gd name="T4" fmla="*/ 8 w 31"/>
                <a:gd name="T5" fmla="*/ 22 h 22"/>
                <a:gd name="T6" fmla="*/ 8 w 31"/>
                <a:gd name="T7" fmla="*/ 22 h 22"/>
                <a:gd name="T8" fmla="*/ 8 w 31"/>
                <a:gd name="T9" fmla="*/ 22 h 22"/>
                <a:gd name="T10" fmla="*/ 8 w 31"/>
                <a:gd name="T11" fmla="*/ 22 h 22"/>
                <a:gd name="T12" fmla="*/ 12 w 31"/>
                <a:gd name="T13" fmla="*/ 22 h 22"/>
                <a:gd name="T14" fmla="*/ 12 w 31"/>
                <a:gd name="T15" fmla="*/ 22 h 22"/>
                <a:gd name="T16" fmla="*/ 13 w 31"/>
                <a:gd name="T17" fmla="*/ 21 h 22"/>
                <a:gd name="T18" fmla="*/ 13 w 31"/>
                <a:gd name="T19" fmla="*/ 21 h 22"/>
                <a:gd name="T20" fmla="*/ 15 w 31"/>
                <a:gd name="T21" fmla="*/ 21 h 22"/>
                <a:gd name="T22" fmla="*/ 20 w 31"/>
                <a:gd name="T23" fmla="*/ 18 h 22"/>
                <a:gd name="T24" fmla="*/ 30 w 31"/>
                <a:gd name="T25" fmla="*/ 13 h 22"/>
                <a:gd name="T26" fmla="*/ 31 w 31"/>
                <a:gd name="T27" fmla="*/ 13 h 22"/>
                <a:gd name="T28" fmla="*/ 28 w 31"/>
                <a:gd name="T29" fmla="*/ 10 h 22"/>
                <a:gd name="T30" fmla="*/ 22 w 31"/>
                <a:gd name="T31" fmla="*/ 2 h 22"/>
                <a:gd name="T32" fmla="*/ 22 w 31"/>
                <a:gd name="T33" fmla="*/ 1 h 22"/>
                <a:gd name="T34" fmla="*/ 22 w 31"/>
                <a:gd name="T35" fmla="*/ 1 h 22"/>
                <a:gd name="T36" fmla="*/ 22 w 31"/>
                <a:gd name="T37" fmla="*/ 0 h 22"/>
                <a:gd name="T38" fmla="*/ 2 w 31"/>
                <a:gd name="T39" fmla="*/ 4 h 22"/>
                <a:gd name="T40" fmla="*/ 2 w 31"/>
                <a:gd name="T41" fmla="*/ 3 h 22"/>
                <a:gd name="T42" fmla="*/ 1 w 31"/>
                <a:gd name="T43" fmla="*/ 15 h 22"/>
                <a:gd name="T44" fmla="*/ 7 w 31"/>
                <a:gd name="T45" fmla="*/ 22 h 2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1"/>
                <a:gd name="T70" fmla="*/ 0 h 22"/>
                <a:gd name="T71" fmla="*/ 31 w 31"/>
                <a:gd name="T72" fmla="*/ 22 h 2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1" h="22">
                  <a:moveTo>
                    <a:pt x="7" y="22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11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3" y="22"/>
                    <a:pt x="13" y="22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1"/>
                    <a:pt x="15" y="21"/>
                  </a:cubicBezTo>
                  <a:cubicBezTo>
                    <a:pt x="18" y="21"/>
                    <a:pt x="18" y="17"/>
                    <a:pt x="20" y="18"/>
                  </a:cubicBezTo>
                  <a:cubicBezTo>
                    <a:pt x="21" y="19"/>
                    <a:pt x="29" y="15"/>
                    <a:pt x="30" y="13"/>
                  </a:cubicBezTo>
                  <a:cubicBezTo>
                    <a:pt x="30" y="13"/>
                    <a:pt x="31" y="13"/>
                    <a:pt x="31" y="13"/>
                  </a:cubicBezTo>
                  <a:cubicBezTo>
                    <a:pt x="31" y="12"/>
                    <a:pt x="29" y="11"/>
                    <a:pt x="28" y="10"/>
                  </a:cubicBezTo>
                  <a:cubicBezTo>
                    <a:pt x="28" y="8"/>
                    <a:pt x="23" y="3"/>
                    <a:pt x="22" y="2"/>
                  </a:cubicBezTo>
                  <a:cubicBezTo>
                    <a:pt x="22" y="2"/>
                    <a:pt x="22" y="2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0"/>
                  </a:cubicBezTo>
                  <a:cubicBezTo>
                    <a:pt x="14" y="1"/>
                    <a:pt x="2" y="4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1" y="7"/>
                    <a:pt x="0" y="12"/>
                    <a:pt x="1" y="15"/>
                  </a:cubicBezTo>
                  <a:cubicBezTo>
                    <a:pt x="1" y="18"/>
                    <a:pt x="4" y="19"/>
                    <a:pt x="7" y="22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87" name="Freeform 82"/>
            <p:cNvSpPr>
              <a:spLocks noChangeArrowheads="1"/>
            </p:cNvSpPr>
            <p:nvPr/>
          </p:nvSpPr>
          <p:spPr bwMode="auto">
            <a:xfrm>
              <a:off x="4119577" y="1212851"/>
              <a:ext cx="384177" cy="223838"/>
            </a:xfrm>
            <a:custGeom>
              <a:avLst/>
              <a:gdLst>
                <a:gd name="T0" fmla="*/ 187 w 201"/>
                <a:gd name="T1" fmla="*/ 67 h 117"/>
                <a:gd name="T2" fmla="*/ 199 w 201"/>
                <a:gd name="T3" fmla="*/ 60 h 117"/>
                <a:gd name="T4" fmla="*/ 200 w 201"/>
                <a:gd name="T5" fmla="*/ 53 h 117"/>
                <a:gd name="T6" fmla="*/ 201 w 201"/>
                <a:gd name="T7" fmla="*/ 45 h 117"/>
                <a:gd name="T8" fmla="*/ 185 w 201"/>
                <a:gd name="T9" fmla="*/ 39 h 117"/>
                <a:gd name="T10" fmla="*/ 170 w 201"/>
                <a:gd name="T11" fmla="*/ 31 h 117"/>
                <a:gd name="T12" fmla="*/ 158 w 201"/>
                <a:gd name="T13" fmla="*/ 32 h 117"/>
                <a:gd name="T14" fmla="*/ 149 w 201"/>
                <a:gd name="T15" fmla="*/ 28 h 117"/>
                <a:gd name="T16" fmla="*/ 135 w 201"/>
                <a:gd name="T17" fmla="*/ 17 h 117"/>
                <a:gd name="T18" fmla="*/ 131 w 201"/>
                <a:gd name="T19" fmla="*/ 2 h 117"/>
                <a:gd name="T20" fmla="*/ 115 w 201"/>
                <a:gd name="T21" fmla="*/ 1 h 117"/>
                <a:gd name="T22" fmla="*/ 106 w 201"/>
                <a:gd name="T23" fmla="*/ 3 h 117"/>
                <a:gd name="T24" fmla="*/ 92 w 201"/>
                <a:gd name="T25" fmla="*/ 12 h 117"/>
                <a:gd name="T26" fmla="*/ 80 w 201"/>
                <a:gd name="T27" fmla="*/ 15 h 117"/>
                <a:gd name="T28" fmla="*/ 65 w 201"/>
                <a:gd name="T29" fmla="*/ 12 h 117"/>
                <a:gd name="T30" fmla="*/ 47 w 201"/>
                <a:gd name="T31" fmla="*/ 9 h 117"/>
                <a:gd name="T32" fmla="*/ 21 w 201"/>
                <a:gd name="T33" fmla="*/ 11 h 117"/>
                <a:gd name="T34" fmla="*/ 16 w 201"/>
                <a:gd name="T35" fmla="*/ 16 h 117"/>
                <a:gd name="T36" fmla="*/ 15 w 201"/>
                <a:gd name="T37" fmla="*/ 31 h 117"/>
                <a:gd name="T38" fmla="*/ 5 w 201"/>
                <a:gd name="T39" fmla="*/ 50 h 117"/>
                <a:gd name="T40" fmla="*/ 5 w 201"/>
                <a:gd name="T41" fmla="*/ 63 h 117"/>
                <a:gd name="T42" fmla="*/ 11 w 201"/>
                <a:gd name="T43" fmla="*/ 64 h 117"/>
                <a:gd name="T44" fmla="*/ 29 w 201"/>
                <a:gd name="T45" fmla="*/ 68 h 117"/>
                <a:gd name="T46" fmla="*/ 40 w 201"/>
                <a:gd name="T47" fmla="*/ 66 h 117"/>
                <a:gd name="T48" fmla="*/ 60 w 201"/>
                <a:gd name="T49" fmla="*/ 58 h 117"/>
                <a:gd name="T50" fmla="*/ 77 w 201"/>
                <a:gd name="T51" fmla="*/ 69 h 117"/>
                <a:gd name="T52" fmla="*/ 86 w 201"/>
                <a:gd name="T53" fmla="*/ 88 h 117"/>
                <a:gd name="T54" fmla="*/ 74 w 201"/>
                <a:gd name="T55" fmla="*/ 92 h 117"/>
                <a:gd name="T56" fmla="*/ 72 w 201"/>
                <a:gd name="T57" fmla="*/ 105 h 117"/>
                <a:gd name="T58" fmla="*/ 82 w 201"/>
                <a:gd name="T59" fmla="*/ 105 h 117"/>
                <a:gd name="T60" fmla="*/ 97 w 201"/>
                <a:gd name="T61" fmla="*/ 85 h 117"/>
                <a:gd name="T62" fmla="*/ 111 w 201"/>
                <a:gd name="T63" fmla="*/ 90 h 117"/>
                <a:gd name="T64" fmla="*/ 114 w 201"/>
                <a:gd name="T65" fmla="*/ 101 h 117"/>
                <a:gd name="T66" fmla="*/ 126 w 201"/>
                <a:gd name="T67" fmla="*/ 115 h 117"/>
                <a:gd name="T68" fmla="*/ 146 w 201"/>
                <a:gd name="T69" fmla="*/ 108 h 117"/>
                <a:gd name="T70" fmla="*/ 150 w 201"/>
                <a:gd name="T71" fmla="*/ 103 h 117"/>
                <a:gd name="T72" fmla="*/ 155 w 201"/>
                <a:gd name="T73" fmla="*/ 85 h 117"/>
                <a:gd name="T74" fmla="*/ 178 w 201"/>
                <a:gd name="T75" fmla="*/ 78 h 11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1"/>
                <a:gd name="T115" fmla="*/ 0 h 117"/>
                <a:gd name="T116" fmla="*/ 201 w 201"/>
                <a:gd name="T117" fmla="*/ 117 h 11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1" h="117">
                  <a:moveTo>
                    <a:pt x="179" y="73"/>
                  </a:moveTo>
                  <a:cubicBezTo>
                    <a:pt x="180" y="73"/>
                    <a:pt x="186" y="67"/>
                    <a:pt x="187" y="67"/>
                  </a:cubicBezTo>
                  <a:cubicBezTo>
                    <a:pt x="189" y="67"/>
                    <a:pt x="197" y="68"/>
                    <a:pt x="197" y="67"/>
                  </a:cubicBezTo>
                  <a:cubicBezTo>
                    <a:pt x="197" y="66"/>
                    <a:pt x="199" y="62"/>
                    <a:pt x="199" y="60"/>
                  </a:cubicBezTo>
                  <a:cubicBezTo>
                    <a:pt x="198" y="59"/>
                    <a:pt x="196" y="57"/>
                    <a:pt x="196" y="56"/>
                  </a:cubicBezTo>
                  <a:cubicBezTo>
                    <a:pt x="197" y="55"/>
                    <a:pt x="200" y="55"/>
                    <a:pt x="200" y="53"/>
                  </a:cubicBezTo>
                  <a:cubicBezTo>
                    <a:pt x="200" y="52"/>
                    <a:pt x="197" y="51"/>
                    <a:pt x="197" y="50"/>
                  </a:cubicBezTo>
                  <a:cubicBezTo>
                    <a:pt x="197" y="49"/>
                    <a:pt x="201" y="47"/>
                    <a:pt x="201" y="45"/>
                  </a:cubicBezTo>
                  <a:cubicBezTo>
                    <a:pt x="200" y="43"/>
                    <a:pt x="197" y="43"/>
                    <a:pt x="194" y="41"/>
                  </a:cubicBezTo>
                  <a:cubicBezTo>
                    <a:pt x="191" y="40"/>
                    <a:pt x="188" y="40"/>
                    <a:pt x="185" y="39"/>
                  </a:cubicBezTo>
                  <a:cubicBezTo>
                    <a:pt x="182" y="37"/>
                    <a:pt x="175" y="38"/>
                    <a:pt x="175" y="37"/>
                  </a:cubicBezTo>
                  <a:cubicBezTo>
                    <a:pt x="175" y="36"/>
                    <a:pt x="171" y="33"/>
                    <a:pt x="170" y="31"/>
                  </a:cubicBezTo>
                  <a:cubicBezTo>
                    <a:pt x="169" y="30"/>
                    <a:pt x="166" y="31"/>
                    <a:pt x="164" y="32"/>
                  </a:cubicBezTo>
                  <a:cubicBezTo>
                    <a:pt x="162" y="33"/>
                    <a:pt x="160" y="34"/>
                    <a:pt x="158" y="32"/>
                  </a:cubicBezTo>
                  <a:cubicBezTo>
                    <a:pt x="156" y="31"/>
                    <a:pt x="155" y="29"/>
                    <a:pt x="153" y="30"/>
                  </a:cubicBezTo>
                  <a:cubicBezTo>
                    <a:pt x="151" y="31"/>
                    <a:pt x="148" y="30"/>
                    <a:pt x="149" y="28"/>
                  </a:cubicBezTo>
                  <a:cubicBezTo>
                    <a:pt x="149" y="25"/>
                    <a:pt x="145" y="20"/>
                    <a:pt x="144" y="19"/>
                  </a:cubicBezTo>
                  <a:cubicBezTo>
                    <a:pt x="142" y="18"/>
                    <a:pt x="137" y="19"/>
                    <a:pt x="135" y="17"/>
                  </a:cubicBezTo>
                  <a:cubicBezTo>
                    <a:pt x="134" y="14"/>
                    <a:pt x="132" y="12"/>
                    <a:pt x="133" y="11"/>
                  </a:cubicBezTo>
                  <a:cubicBezTo>
                    <a:pt x="134" y="9"/>
                    <a:pt x="133" y="4"/>
                    <a:pt x="131" y="2"/>
                  </a:cubicBezTo>
                  <a:cubicBezTo>
                    <a:pt x="130" y="0"/>
                    <a:pt x="124" y="0"/>
                    <a:pt x="122" y="1"/>
                  </a:cubicBezTo>
                  <a:cubicBezTo>
                    <a:pt x="120" y="2"/>
                    <a:pt x="116" y="0"/>
                    <a:pt x="115" y="1"/>
                  </a:cubicBezTo>
                  <a:cubicBezTo>
                    <a:pt x="113" y="2"/>
                    <a:pt x="112" y="4"/>
                    <a:pt x="109" y="4"/>
                  </a:cubicBezTo>
                  <a:cubicBezTo>
                    <a:pt x="108" y="4"/>
                    <a:pt x="107" y="4"/>
                    <a:pt x="106" y="3"/>
                  </a:cubicBezTo>
                  <a:cubicBezTo>
                    <a:pt x="104" y="4"/>
                    <a:pt x="99" y="4"/>
                    <a:pt x="99" y="4"/>
                  </a:cubicBezTo>
                  <a:cubicBezTo>
                    <a:pt x="99" y="4"/>
                    <a:pt x="92" y="10"/>
                    <a:pt x="92" y="12"/>
                  </a:cubicBezTo>
                  <a:cubicBezTo>
                    <a:pt x="92" y="14"/>
                    <a:pt x="92" y="17"/>
                    <a:pt x="90" y="15"/>
                  </a:cubicBezTo>
                  <a:cubicBezTo>
                    <a:pt x="89" y="14"/>
                    <a:pt x="82" y="14"/>
                    <a:pt x="80" y="15"/>
                  </a:cubicBezTo>
                  <a:cubicBezTo>
                    <a:pt x="78" y="16"/>
                    <a:pt x="76" y="11"/>
                    <a:pt x="73" y="12"/>
                  </a:cubicBezTo>
                  <a:cubicBezTo>
                    <a:pt x="70" y="14"/>
                    <a:pt x="66" y="10"/>
                    <a:pt x="65" y="12"/>
                  </a:cubicBezTo>
                  <a:cubicBezTo>
                    <a:pt x="65" y="13"/>
                    <a:pt x="61" y="12"/>
                    <a:pt x="58" y="11"/>
                  </a:cubicBezTo>
                  <a:cubicBezTo>
                    <a:pt x="55" y="9"/>
                    <a:pt x="49" y="11"/>
                    <a:pt x="47" y="9"/>
                  </a:cubicBezTo>
                  <a:cubicBezTo>
                    <a:pt x="45" y="7"/>
                    <a:pt x="32" y="7"/>
                    <a:pt x="28" y="7"/>
                  </a:cubicBezTo>
                  <a:cubicBezTo>
                    <a:pt x="24" y="7"/>
                    <a:pt x="23" y="9"/>
                    <a:pt x="21" y="11"/>
                  </a:cubicBezTo>
                  <a:cubicBezTo>
                    <a:pt x="19" y="13"/>
                    <a:pt x="17" y="12"/>
                    <a:pt x="15" y="12"/>
                  </a:cubicBezTo>
                  <a:cubicBezTo>
                    <a:pt x="15" y="14"/>
                    <a:pt x="15" y="15"/>
                    <a:pt x="16" y="16"/>
                  </a:cubicBezTo>
                  <a:cubicBezTo>
                    <a:pt x="17" y="18"/>
                    <a:pt x="21" y="25"/>
                    <a:pt x="20" y="27"/>
                  </a:cubicBezTo>
                  <a:cubicBezTo>
                    <a:pt x="19" y="29"/>
                    <a:pt x="17" y="29"/>
                    <a:pt x="15" y="31"/>
                  </a:cubicBezTo>
                  <a:cubicBezTo>
                    <a:pt x="14" y="33"/>
                    <a:pt x="5" y="41"/>
                    <a:pt x="5" y="42"/>
                  </a:cubicBezTo>
                  <a:cubicBezTo>
                    <a:pt x="4" y="43"/>
                    <a:pt x="6" y="49"/>
                    <a:pt x="5" y="50"/>
                  </a:cubicBezTo>
                  <a:cubicBezTo>
                    <a:pt x="4" y="51"/>
                    <a:pt x="0" y="56"/>
                    <a:pt x="0" y="58"/>
                  </a:cubicBezTo>
                  <a:cubicBezTo>
                    <a:pt x="0" y="60"/>
                    <a:pt x="3" y="63"/>
                    <a:pt x="5" y="63"/>
                  </a:cubicBezTo>
                  <a:cubicBezTo>
                    <a:pt x="6" y="64"/>
                    <a:pt x="6" y="64"/>
                    <a:pt x="7" y="65"/>
                  </a:cubicBezTo>
                  <a:cubicBezTo>
                    <a:pt x="8" y="64"/>
                    <a:pt x="10" y="64"/>
                    <a:pt x="11" y="64"/>
                  </a:cubicBezTo>
                  <a:cubicBezTo>
                    <a:pt x="13" y="64"/>
                    <a:pt x="20" y="66"/>
                    <a:pt x="22" y="66"/>
                  </a:cubicBezTo>
                  <a:cubicBezTo>
                    <a:pt x="25" y="66"/>
                    <a:pt x="28" y="67"/>
                    <a:pt x="29" y="68"/>
                  </a:cubicBezTo>
                  <a:cubicBezTo>
                    <a:pt x="30" y="69"/>
                    <a:pt x="32" y="69"/>
                    <a:pt x="34" y="67"/>
                  </a:cubicBezTo>
                  <a:cubicBezTo>
                    <a:pt x="36" y="65"/>
                    <a:pt x="38" y="66"/>
                    <a:pt x="40" y="66"/>
                  </a:cubicBezTo>
                  <a:cubicBezTo>
                    <a:pt x="42" y="66"/>
                    <a:pt x="45" y="65"/>
                    <a:pt x="46" y="63"/>
                  </a:cubicBezTo>
                  <a:cubicBezTo>
                    <a:pt x="47" y="61"/>
                    <a:pt x="57" y="59"/>
                    <a:pt x="60" y="58"/>
                  </a:cubicBezTo>
                  <a:cubicBezTo>
                    <a:pt x="62" y="58"/>
                    <a:pt x="66" y="63"/>
                    <a:pt x="69" y="63"/>
                  </a:cubicBezTo>
                  <a:cubicBezTo>
                    <a:pt x="71" y="63"/>
                    <a:pt x="75" y="65"/>
                    <a:pt x="77" y="69"/>
                  </a:cubicBezTo>
                  <a:cubicBezTo>
                    <a:pt x="78" y="74"/>
                    <a:pt x="82" y="79"/>
                    <a:pt x="84" y="81"/>
                  </a:cubicBezTo>
                  <a:cubicBezTo>
                    <a:pt x="85" y="82"/>
                    <a:pt x="86" y="87"/>
                    <a:pt x="86" y="88"/>
                  </a:cubicBezTo>
                  <a:cubicBezTo>
                    <a:pt x="86" y="89"/>
                    <a:pt x="83" y="88"/>
                    <a:pt x="79" y="87"/>
                  </a:cubicBezTo>
                  <a:cubicBezTo>
                    <a:pt x="75" y="86"/>
                    <a:pt x="74" y="90"/>
                    <a:pt x="74" y="92"/>
                  </a:cubicBezTo>
                  <a:cubicBezTo>
                    <a:pt x="74" y="94"/>
                    <a:pt x="69" y="101"/>
                    <a:pt x="68" y="102"/>
                  </a:cubicBezTo>
                  <a:cubicBezTo>
                    <a:pt x="67" y="103"/>
                    <a:pt x="70" y="104"/>
                    <a:pt x="72" y="105"/>
                  </a:cubicBezTo>
                  <a:cubicBezTo>
                    <a:pt x="73" y="105"/>
                    <a:pt x="77" y="102"/>
                    <a:pt x="78" y="102"/>
                  </a:cubicBezTo>
                  <a:cubicBezTo>
                    <a:pt x="79" y="102"/>
                    <a:pt x="81" y="103"/>
                    <a:pt x="82" y="105"/>
                  </a:cubicBezTo>
                  <a:cubicBezTo>
                    <a:pt x="82" y="99"/>
                    <a:pt x="83" y="100"/>
                    <a:pt x="88" y="96"/>
                  </a:cubicBezTo>
                  <a:cubicBezTo>
                    <a:pt x="93" y="93"/>
                    <a:pt x="93" y="86"/>
                    <a:pt x="97" y="85"/>
                  </a:cubicBezTo>
                  <a:cubicBezTo>
                    <a:pt x="102" y="84"/>
                    <a:pt x="104" y="82"/>
                    <a:pt x="110" y="83"/>
                  </a:cubicBezTo>
                  <a:cubicBezTo>
                    <a:pt x="116" y="84"/>
                    <a:pt x="107" y="88"/>
                    <a:pt x="111" y="90"/>
                  </a:cubicBezTo>
                  <a:cubicBezTo>
                    <a:pt x="115" y="93"/>
                    <a:pt x="129" y="90"/>
                    <a:pt x="129" y="93"/>
                  </a:cubicBezTo>
                  <a:cubicBezTo>
                    <a:pt x="130" y="96"/>
                    <a:pt x="114" y="100"/>
                    <a:pt x="114" y="101"/>
                  </a:cubicBezTo>
                  <a:cubicBezTo>
                    <a:pt x="115" y="103"/>
                    <a:pt x="123" y="105"/>
                    <a:pt x="126" y="107"/>
                  </a:cubicBezTo>
                  <a:cubicBezTo>
                    <a:pt x="129" y="108"/>
                    <a:pt x="125" y="114"/>
                    <a:pt x="126" y="115"/>
                  </a:cubicBezTo>
                  <a:cubicBezTo>
                    <a:pt x="128" y="117"/>
                    <a:pt x="132" y="116"/>
                    <a:pt x="135" y="113"/>
                  </a:cubicBezTo>
                  <a:cubicBezTo>
                    <a:pt x="139" y="111"/>
                    <a:pt x="142" y="111"/>
                    <a:pt x="146" y="108"/>
                  </a:cubicBezTo>
                  <a:cubicBezTo>
                    <a:pt x="151" y="105"/>
                    <a:pt x="160" y="108"/>
                    <a:pt x="161" y="106"/>
                  </a:cubicBezTo>
                  <a:cubicBezTo>
                    <a:pt x="162" y="104"/>
                    <a:pt x="159" y="103"/>
                    <a:pt x="150" y="103"/>
                  </a:cubicBezTo>
                  <a:cubicBezTo>
                    <a:pt x="141" y="104"/>
                    <a:pt x="141" y="96"/>
                    <a:pt x="141" y="94"/>
                  </a:cubicBezTo>
                  <a:cubicBezTo>
                    <a:pt x="141" y="92"/>
                    <a:pt x="150" y="86"/>
                    <a:pt x="155" y="85"/>
                  </a:cubicBezTo>
                  <a:cubicBezTo>
                    <a:pt x="160" y="85"/>
                    <a:pt x="164" y="83"/>
                    <a:pt x="169" y="81"/>
                  </a:cubicBezTo>
                  <a:cubicBezTo>
                    <a:pt x="171" y="80"/>
                    <a:pt x="175" y="79"/>
                    <a:pt x="178" y="78"/>
                  </a:cubicBezTo>
                  <a:cubicBezTo>
                    <a:pt x="178" y="76"/>
                    <a:pt x="177" y="73"/>
                    <a:pt x="179" y="7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88" name="Freeform 83"/>
            <p:cNvSpPr>
              <a:spLocks noChangeArrowheads="1"/>
            </p:cNvSpPr>
            <p:nvPr/>
          </p:nvSpPr>
          <p:spPr bwMode="auto">
            <a:xfrm>
              <a:off x="4140214" y="1098551"/>
              <a:ext cx="203201" cy="146050"/>
            </a:xfrm>
            <a:custGeom>
              <a:avLst/>
              <a:gdLst>
                <a:gd name="T0" fmla="*/ 99 w 106"/>
                <a:gd name="T1" fmla="*/ 38 h 77"/>
                <a:gd name="T2" fmla="*/ 93 w 106"/>
                <a:gd name="T3" fmla="*/ 32 h 77"/>
                <a:gd name="T4" fmla="*/ 88 w 106"/>
                <a:gd name="T5" fmla="*/ 25 h 77"/>
                <a:gd name="T6" fmla="*/ 86 w 106"/>
                <a:gd name="T7" fmla="*/ 17 h 77"/>
                <a:gd name="T8" fmla="*/ 85 w 106"/>
                <a:gd name="T9" fmla="*/ 9 h 77"/>
                <a:gd name="T10" fmla="*/ 75 w 106"/>
                <a:gd name="T11" fmla="*/ 6 h 77"/>
                <a:gd name="T12" fmla="*/ 69 w 106"/>
                <a:gd name="T13" fmla="*/ 6 h 77"/>
                <a:gd name="T14" fmla="*/ 63 w 106"/>
                <a:gd name="T15" fmla="*/ 3 h 77"/>
                <a:gd name="T16" fmla="*/ 57 w 106"/>
                <a:gd name="T17" fmla="*/ 1 h 77"/>
                <a:gd name="T18" fmla="*/ 57 w 106"/>
                <a:gd name="T19" fmla="*/ 0 h 77"/>
                <a:gd name="T20" fmla="*/ 53 w 106"/>
                <a:gd name="T21" fmla="*/ 2 h 77"/>
                <a:gd name="T22" fmla="*/ 49 w 106"/>
                <a:gd name="T23" fmla="*/ 6 h 77"/>
                <a:gd name="T24" fmla="*/ 41 w 106"/>
                <a:gd name="T25" fmla="*/ 7 h 77"/>
                <a:gd name="T26" fmla="*/ 38 w 106"/>
                <a:gd name="T27" fmla="*/ 13 h 77"/>
                <a:gd name="T28" fmla="*/ 37 w 106"/>
                <a:gd name="T29" fmla="*/ 17 h 77"/>
                <a:gd name="T30" fmla="*/ 33 w 106"/>
                <a:gd name="T31" fmla="*/ 20 h 77"/>
                <a:gd name="T32" fmla="*/ 27 w 106"/>
                <a:gd name="T33" fmla="*/ 26 h 77"/>
                <a:gd name="T34" fmla="*/ 26 w 106"/>
                <a:gd name="T35" fmla="*/ 31 h 77"/>
                <a:gd name="T36" fmla="*/ 18 w 106"/>
                <a:gd name="T37" fmla="*/ 33 h 77"/>
                <a:gd name="T38" fmla="*/ 13 w 106"/>
                <a:gd name="T39" fmla="*/ 36 h 77"/>
                <a:gd name="T40" fmla="*/ 4 w 106"/>
                <a:gd name="T41" fmla="*/ 35 h 77"/>
                <a:gd name="T42" fmla="*/ 4 w 106"/>
                <a:gd name="T43" fmla="*/ 36 h 77"/>
                <a:gd name="T44" fmla="*/ 6 w 106"/>
                <a:gd name="T45" fmla="*/ 45 h 77"/>
                <a:gd name="T46" fmla="*/ 7 w 106"/>
                <a:gd name="T47" fmla="*/ 55 h 77"/>
                <a:gd name="T48" fmla="*/ 0 w 106"/>
                <a:gd name="T49" fmla="*/ 60 h 77"/>
                <a:gd name="T50" fmla="*/ 4 w 106"/>
                <a:gd name="T51" fmla="*/ 66 h 77"/>
                <a:gd name="T52" fmla="*/ 4 w 106"/>
                <a:gd name="T53" fmla="*/ 72 h 77"/>
                <a:gd name="T54" fmla="*/ 10 w 106"/>
                <a:gd name="T55" fmla="*/ 71 h 77"/>
                <a:gd name="T56" fmla="*/ 17 w 106"/>
                <a:gd name="T57" fmla="*/ 67 h 77"/>
                <a:gd name="T58" fmla="*/ 36 w 106"/>
                <a:gd name="T59" fmla="*/ 69 h 77"/>
                <a:gd name="T60" fmla="*/ 47 w 106"/>
                <a:gd name="T61" fmla="*/ 71 h 77"/>
                <a:gd name="T62" fmla="*/ 54 w 106"/>
                <a:gd name="T63" fmla="*/ 72 h 77"/>
                <a:gd name="T64" fmla="*/ 62 w 106"/>
                <a:gd name="T65" fmla="*/ 72 h 77"/>
                <a:gd name="T66" fmla="*/ 69 w 106"/>
                <a:gd name="T67" fmla="*/ 75 h 77"/>
                <a:gd name="T68" fmla="*/ 79 w 106"/>
                <a:gd name="T69" fmla="*/ 75 h 77"/>
                <a:gd name="T70" fmla="*/ 81 w 106"/>
                <a:gd name="T71" fmla="*/ 72 h 77"/>
                <a:gd name="T72" fmla="*/ 88 w 106"/>
                <a:gd name="T73" fmla="*/ 64 h 77"/>
                <a:gd name="T74" fmla="*/ 95 w 106"/>
                <a:gd name="T75" fmla="*/ 63 h 77"/>
                <a:gd name="T76" fmla="*/ 94 w 106"/>
                <a:gd name="T77" fmla="*/ 58 h 77"/>
                <a:gd name="T78" fmla="*/ 92 w 106"/>
                <a:gd name="T79" fmla="*/ 48 h 77"/>
                <a:gd name="T80" fmla="*/ 100 w 106"/>
                <a:gd name="T81" fmla="*/ 49 h 77"/>
                <a:gd name="T82" fmla="*/ 106 w 106"/>
                <a:gd name="T83" fmla="*/ 44 h 77"/>
                <a:gd name="T84" fmla="*/ 99 w 106"/>
                <a:gd name="T85" fmla="*/ 38 h 7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6"/>
                <a:gd name="T130" fmla="*/ 0 h 77"/>
                <a:gd name="T131" fmla="*/ 106 w 106"/>
                <a:gd name="T132" fmla="*/ 77 h 7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6" h="77">
                  <a:moveTo>
                    <a:pt x="99" y="38"/>
                  </a:moveTo>
                  <a:cubicBezTo>
                    <a:pt x="97" y="37"/>
                    <a:pt x="96" y="33"/>
                    <a:pt x="93" y="32"/>
                  </a:cubicBezTo>
                  <a:cubicBezTo>
                    <a:pt x="90" y="30"/>
                    <a:pt x="90" y="26"/>
                    <a:pt x="88" y="25"/>
                  </a:cubicBezTo>
                  <a:cubicBezTo>
                    <a:pt x="85" y="23"/>
                    <a:pt x="87" y="19"/>
                    <a:pt x="86" y="17"/>
                  </a:cubicBezTo>
                  <a:cubicBezTo>
                    <a:pt x="86" y="14"/>
                    <a:pt x="87" y="10"/>
                    <a:pt x="85" y="9"/>
                  </a:cubicBezTo>
                  <a:cubicBezTo>
                    <a:pt x="84" y="8"/>
                    <a:pt x="78" y="5"/>
                    <a:pt x="75" y="6"/>
                  </a:cubicBezTo>
                  <a:cubicBezTo>
                    <a:pt x="72" y="7"/>
                    <a:pt x="70" y="8"/>
                    <a:pt x="69" y="6"/>
                  </a:cubicBezTo>
                  <a:cubicBezTo>
                    <a:pt x="68" y="4"/>
                    <a:pt x="66" y="2"/>
                    <a:pt x="63" y="3"/>
                  </a:cubicBezTo>
                  <a:cubicBezTo>
                    <a:pt x="60" y="4"/>
                    <a:pt x="59" y="3"/>
                    <a:pt x="57" y="1"/>
                  </a:cubicBezTo>
                  <a:cubicBezTo>
                    <a:pt x="57" y="1"/>
                    <a:pt x="57" y="1"/>
                    <a:pt x="57" y="0"/>
                  </a:cubicBezTo>
                  <a:cubicBezTo>
                    <a:pt x="55" y="1"/>
                    <a:pt x="54" y="1"/>
                    <a:pt x="53" y="2"/>
                  </a:cubicBezTo>
                  <a:cubicBezTo>
                    <a:pt x="51" y="3"/>
                    <a:pt x="51" y="6"/>
                    <a:pt x="49" y="6"/>
                  </a:cubicBezTo>
                  <a:cubicBezTo>
                    <a:pt x="46" y="6"/>
                    <a:pt x="44" y="5"/>
                    <a:pt x="41" y="7"/>
                  </a:cubicBezTo>
                  <a:cubicBezTo>
                    <a:pt x="38" y="9"/>
                    <a:pt x="38" y="11"/>
                    <a:pt x="38" y="13"/>
                  </a:cubicBezTo>
                  <a:cubicBezTo>
                    <a:pt x="38" y="15"/>
                    <a:pt x="39" y="17"/>
                    <a:pt x="37" y="17"/>
                  </a:cubicBezTo>
                  <a:cubicBezTo>
                    <a:pt x="35" y="17"/>
                    <a:pt x="35" y="20"/>
                    <a:pt x="33" y="20"/>
                  </a:cubicBezTo>
                  <a:cubicBezTo>
                    <a:pt x="31" y="21"/>
                    <a:pt x="28" y="24"/>
                    <a:pt x="27" y="26"/>
                  </a:cubicBezTo>
                  <a:cubicBezTo>
                    <a:pt x="27" y="27"/>
                    <a:pt x="27" y="31"/>
                    <a:pt x="26" y="31"/>
                  </a:cubicBezTo>
                  <a:cubicBezTo>
                    <a:pt x="24" y="31"/>
                    <a:pt x="20" y="32"/>
                    <a:pt x="18" y="33"/>
                  </a:cubicBezTo>
                  <a:cubicBezTo>
                    <a:pt x="17" y="35"/>
                    <a:pt x="15" y="37"/>
                    <a:pt x="13" y="36"/>
                  </a:cubicBezTo>
                  <a:cubicBezTo>
                    <a:pt x="11" y="36"/>
                    <a:pt x="8" y="35"/>
                    <a:pt x="4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40"/>
                    <a:pt x="4" y="43"/>
                    <a:pt x="6" y="45"/>
                  </a:cubicBezTo>
                  <a:cubicBezTo>
                    <a:pt x="8" y="47"/>
                    <a:pt x="9" y="54"/>
                    <a:pt x="7" y="55"/>
                  </a:cubicBezTo>
                  <a:cubicBezTo>
                    <a:pt x="4" y="56"/>
                    <a:pt x="0" y="59"/>
                    <a:pt x="0" y="60"/>
                  </a:cubicBezTo>
                  <a:cubicBezTo>
                    <a:pt x="0" y="62"/>
                    <a:pt x="5" y="64"/>
                    <a:pt x="4" y="66"/>
                  </a:cubicBezTo>
                  <a:cubicBezTo>
                    <a:pt x="3" y="67"/>
                    <a:pt x="3" y="70"/>
                    <a:pt x="4" y="72"/>
                  </a:cubicBezTo>
                  <a:cubicBezTo>
                    <a:pt x="6" y="72"/>
                    <a:pt x="8" y="73"/>
                    <a:pt x="10" y="71"/>
                  </a:cubicBezTo>
                  <a:cubicBezTo>
                    <a:pt x="12" y="69"/>
                    <a:pt x="13" y="67"/>
                    <a:pt x="17" y="67"/>
                  </a:cubicBezTo>
                  <a:cubicBezTo>
                    <a:pt x="21" y="67"/>
                    <a:pt x="34" y="67"/>
                    <a:pt x="36" y="69"/>
                  </a:cubicBezTo>
                  <a:cubicBezTo>
                    <a:pt x="38" y="71"/>
                    <a:pt x="44" y="69"/>
                    <a:pt x="47" y="71"/>
                  </a:cubicBezTo>
                  <a:cubicBezTo>
                    <a:pt x="50" y="72"/>
                    <a:pt x="54" y="73"/>
                    <a:pt x="54" y="72"/>
                  </a:cubicBezTo>
                  <a:cubicBezTo>
                    <a:pt x="55" y="70"/>
                    <a:pt x="59" y="74"/>
                    <a:pt x="62" y="72"/>
                  </a:cubicBezTo>
                  <a:cubicBezTo>
                    <a:pt x="65" y="71"/>
                    <a:pt x="67" y="76"/>
                    <a:pt x="69" y="75"/>
                  </a:cubicBezTo>
                  <a:cubicBezTo>
                    <a:pt x="71" y="74"/>
                    <a:pt x="78" y="74"/>
                    <a:pt x="79" y="75"/>
                  </a:cubicBezTo>
                  <a:cubicBezTo>
                    <a:pt x="81" y="77"/>
                    <a:pt x="81" y="74"/>
                    <a:pt x="81" y="72"/>
                  </a:cubicBezTo>
                  <a:cubicBezTo>
                    <a:pt x="81" y="70"/>
                    <a:pt x="88" y="64"/>
                    <a:pt x="88" y="64"/>
                  </a:cubicBezTo>
                  <a:cubicBezTo>
                    <a:pt x="88" y="64"/>
                    <a:pt x="93" y="64"/>
                    <a:pt x="95" y="63"/>
                  </a:cubicBezTo>
                  <a:cubicBezTo>
                    <a:pt x="95" y="62"/>
                    <a:pt x="94" y="60"/>
                    <a:pt x="94" y="58"/>
                  </a:cubicBezTo>
                  <a:cubicBezTo>
                    <a:pt x="92" y="53"/>
                    <a:pt x="90" y="49"/>
                    <a:pt x="92" y="48"/>
                  </a:cubicBezTo>
                  <a:cubicBezTo>
                    <a:pt x="93" y="46"/>
                    <a:pt x="98" y="50"/>
                    <a:pt x="100" y="49"/>
                  </a:cubicBezTo>
                  <a:cubicBezTo>
                    <a:pt x="102" y="48"/>
                    <a:pt x="106" y="46"/>
                    <a:pt x="106" y="44"/>
                  </a:cubicBezTo>
                  <a:cubicBezTo>
                    <a:pt x="105" y="41"/>
                    <a:pt x="101" y="38"/>
                    <a:pt x="99" y="38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89" name="Freeform 84"/>
            <p:cNvSpPr>
              <a:spLocks noChangeArrowheads="1"/>
            </p:cNvSpPr>
            <p:nvPr/>
          </p:nvSpPr>
          <p:spPr bwMode="auto">
            <a:xfrm>
              <a:off x="4089414" y="1041401"/>
              <a:ext cx="160339" cy="74613"/>
            </a:xfrm>
            <a:custGeom>
              <a:avLst/>
              <a:gdLst>
                <a:gd name="T0" fmla="*/ 29 w 84"/>
                <a:gd name="T1" fmla="*/ 27 h 39"/>
                <a:gd name="T2" fmla="*/ 43 w 84"/>
                <a:gd name="T3" fmla="*/ 27 h 39"/>
                <a:gd name="T4" fmla="*/ 49 w 84"/>
                <a:gd name="T5" fmla="*/ 30 h 39"/>
                <a:gd name="T6" fmla="*/ 60 w 84"/>
                <a:gd name="T7" fmla="*/ 36 h 39"/>
                <a:gd name="T8" fmla="*/ 66 w 84"/>
                <a:gd name="T9" fmla="*/ 39 h 39"/>
                <a:gd name="T10" fmla="*/ 68 w 84"/>
                <a:gd name="T11" fmla="*/ 37 h 39"/>
                <a:gd name="T12" fmla="*/ 76 w 84"/>
                <a:gd name="T13" fmla="*/ 36 h 39"/>
                <a:gd name="T14" fmla="*/ 80 w 84"/>
                <a:gd name="T15" fmla="*/ 32 h 39"/>
                <a:gd name="T16" fmla="*/ 84 w 84"/>
                <a:gd name="T17" fmla="*/ 30 h 39"/>
                <a:gd name="T18" fmla="*/ 81 w 84"/>
                <a:gd name="T19" fmla="*/ 24 h 39"/>
                <a:gd name="T20" fmla="*/ 78 w 84"/>
                <a:gd name="T21" fmla="*/ 17 h 39"/>
                <a:gd name="T22" fmla="*/ 76 w 84"/>
                <a:gd name="T23" fmla="*/ 11 h 39"/>
                <a:gd name="T24" fmla="*/ 74 w 84"/>
                <a:gd name="T25" fmla="*/ 8 h 39"/>
                <a:gd name="T26" fmla="*/ 64 w 84"/>
                <a:gd name="T27" fmla="*/ 7 h 39"/>
                <a:gd name="T28" fmla="*/ 52 w 84"/>
                <a:gd name="T29" fmla="*/ 1 h 39"/>
                <a:gd name="T30" fmla="*/ 40 w 84"/>
                <a:gd name="T31" fmla="*/ 1 h 39"/>
                <a:gd name="T32" fmla="*/ 39 w 84"/>
                <a:gd name="T33" fmla="*/ 12 h 39"/>
                <a:gd name="T34" fmla="*/ 30 w 84"/>
                <a:gd name="T35" fmla="*/ 16 h 39"/>
                <a:gd name="T36" fmla="*/ 20 w 84"/>
                <a:gd name="T37" fmla="*/ 5 h 39"/>
                <a:gd name="T38" fmla="*/ 9 w 84"/>
                <a:gd name="T39" fmla="*/ 10 h 39"/>
                <a:gd name="T40" fmla="*/ 5 w 84"/>
                <a:gd name="T41" fmla="*/ 19 h 39"/>
                <a:gd name="T42" fmla="*/ 3 w 84"/>
                <a:gd name="T43" fmla="*/ 29 h 39"/>
                <a:gd name="T44" fmla="*/ 3 w 84"/>
                <a:gd name="T45" fmla="*/ 30 h 39"/>
                <a:gd name="T46" fmla="*/ 12 w 84"/>
                <a:gd name="T47" fmla="*/ 27 h 39"/>
                <a:gd name="T48" fmla="*/ 29 w 84"/>
                <a:gd name="T49" fmla="*/ 27 h 3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4"/>
                <a:gd name="T76" fmla="*/ 0 h 39"/>
                <a:gd name="T77" fmla="*/ 84 w 84"/>
                <a:gd name="T78" fmla="*/ 39 h 3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4" h="39">
                  <a:moveTo>
                    <a:pt x="29" y="27"/>
                  </a:moveTo>
                  <a:cubicBezTo>
                    <a:pt x="32" y="27"/>
                    <a:pt x="39" y="29"/>
                    <a:pt x="43" y="27"/>
                  </a:cubicBezTo>
                  <a:cubicBezTo>
                    <a:pt x="47" y="26"/>
                    <a:pt x="47" y="31"/>
                    <a:pt x="49" y="30"/>
                  </a:cubicBezTo>
                  <a:cubicBezTo>
                    <a:pt x="52" y="29"/>
                    <a:pt x="57" y="33"/>
                    <a:pt x="60" y="36"/>
                  </a:cubicBezTo>
                  <a:cubicBezTo>
                    <a:pt x="62" y="37"/>
                    <a:pt x="64" y="38"/>
                    <a:pt x="66" y="39"/>
                  </a:cubicBezTo>
                  <a:cubicBezTo>
                    <a:pt x="66" y="38"/>
                    <a:pt x="67" y="38"/>
                    <a:pt x="68" y="37"/>
                  </a:cubicBezTo>
                  <a:cubicBezTo>
                    <a:pt x="71" y="35"/>
                    <a:pt x="73" y="36"/>
                    <a:pt x="76" y="36"/>
                  </a:cubicBezTo>
                  <a:cubicBezTo>
                    <a:pt x="78" y="36"/>
                    <a:pt x="78" y="33"/>
                    <a:pt x="80" y="32"/>
                  </a:cubicBezTo>
                  <a:cubicBezTo>
                    <a:pt x="81" y="31"/>
                    <a:pt x="82" y="31"/>
                    <a:pt x="84" y="30"/>
                  </a:cubicBezTo>
                  <a:cubicBezTo>
                    <a:pt x="83" y="29"/>
                    <a:pt x="83" y="25"/>
                    <a:pt x="81" y="24"/>
                  </a:cubicBezTo>
                  <a:cubicBezTo>
                    <a:pt x="79" y="22"/>
                    <a:pt x="77" y="19"/>
                    <a:pt x="78" y="17"/>
                  </a:cubicBezTo>
                  <a:cubicBezTo>
                    <a:pt x="78" y="15"/>
                    <a:pt x="78" y="13"/>
                    <a:pt x="76" y="11"/>
                  </a:cubicBezTo>
                  <a:cubicBezTo>
                    <a:pt x="75" y="10"/>
                    <a:pt x="75" y="9"/>
                    <a:pt x="74" y="8"/>
                  </a:cubicBezTo>
                  <a:cubicBezTo>
                    <a:pt x="70" y="7"/>
                    <a:pt x="65" y="7"/>
                    <a:pt x="64" y="7"/>
                  </a:cubicBezTo>
                  <a:cubicBezTo>
                    <a:pt x="62" y="8"/>
                    <a:pt x="54" y="2"/>
                    <a:pt x="52" y="1"/>
                  </a:cubicBezTo>
                  <a:cubicBezTo>
                    <a:pt x="51" y="0"/>
                    <a:pt x="46" y="0"/>
                    <a:pt x="40" y="1"/>
                  </a:cubicBezTo>
                  <a:cubicBezTo>
                    <a:pt x="37" y="4"/>
                    <a:pt x="39" y="7"/>
                    <a:pt x="39" y="12"/>
                  </a:cubicBezTo>
                  <a:cubicBezTo>
                    <a:pt x="39" y="17"/>
                    <a:pt x="33" y="16"/>
                    <a:pt x="30" y="16"/>
                  </a:cubicBezTo>
                  <a:cubicBezTo>
                    <a:pt x="27" y="16"/>
                    <a:pt x="22" y="7"/>
                    <a:pt x="20" y="5"/>
                  </a:cubicBezTo>
                  <a:cubicBezTo>
                    <a:pt x="18" y="2"/>
                    <a:pt x="13" y="7"/>
                    <a:pt x="9" y="10"/>
                  </a:cubicBezTo>
                  <a:cubicBezTo>
                    <a:pt x="5" y="12"/>
                    <a:pt x="7" y="16"/>
                    <a:pt x="5" y="19"/>
                  </a:cubicBezTo>
                  <a:cubicBezTo>
                    <a:pt x="2" y="21"/>
                    <a:pt x="0" y="24"/>
                    <a:pt x="3" y="29"/>
                  </a:cubicBezTo>
                  <a:cubicBezTo>
                    <a:pt x="3" y="29"/>
                    <a:pt x="3" y="30"/>
                    <a:pt x="3" y="30"/>
                  </a:cubicBezTo>
                  <a:cubicBezTo>
                    <a:pt x="7" y="30"/>
                    <a:pt x="10" y="29"/>
                    <a:pt x="12" y="27"/>
                  </a:cubicBezTo>
                  <a:cubicBezTo>
                    <a:pt x="16" y="25"/>
                    <a:pt x="25" y="27"/>
                    <a:pt x="29" y="2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90" name="Freeform 85"/>
            <p:cNvSpPr>
              <a:spLocks noChangeArrowheads="1"/>
            </p:cNvSpPr>
            <p:nvPr/>
          </p:nvSpPr>
          <p:spPr bwMode="auto">
            <a:xfrm>
              <a:off x="4089414" y="1089026"/>
              <a:ext cx="125413" cy="79375"/>
            </a:xfrm>
            <a:custGeom>
              <a:avLst/>
              <a:gdLst>
                <a:gd name="T0" fmla="*/ 10 w 66"/>
                <a:gd name="T1" fmla="*/ 21 h 42"/>
                <a:gd name="T2" fmla="*/ 16 w 66"/>
                <a:gd name="T3" fmla="*/ 23 h 42"/>
                <a:gd name="T4" fmla="*/ 23 w 66"/>
                <a:gd name="T5" fmla="*/ 27 h 42"/>
                <a:gd name="T6" fmla="*/ 23 w 66"/>
                <a:gd name="T7" fmla="*/ 35 h 42"/>
                <a:gd name="T8" fmla="*/ 31 w 66"/>
                <a:gd name="T9" fmla="*/ 40 h 42"/>
                <a:gd name="T10" fmla="*/ 40 w 66"/>
                <a:gd name="T11" fmla="*/ 41 h 42"/>
                <a:gd name="T12" fmla="*/ 45 w 66"/>
                <a:gd name="T13" fmla="*/ 38 h 42"/>
                <a:gd name="T14" fmla="*/ 53 w 66"/>
                <a:gd name="T15" fmla="*/ 36 h 42"/>
                <a:gd name="T16" fmla="*/ 54 w 66"/>
                <a:gd name="T17" fmla="*/ 31 h 42"/>
                <a:gd name="T18" fmla="*/ 60 w 66"/>
                <a:gd name="T19" fmla="*/ 25 h 42"/>
                <a:gd name="T20" fmla="*/ 64 w 66"/>
                <a:gd name="T21" fmla="*/ 22 h 42"/>
                <a:gd name="T22" fmla="*/ 65 w 66"/>
                <a:gd name="T23" fmla="*/ 18 h 42"/>
                <a:gd name="T24" fmla="*/ 66 w 66"/>
                <a:gd name="T25" fmla="*/ 14 h 42"/>
                <a:gd name="T26" fmla="*/ 60 w 66"/>
                <a:gd name="T27" fmla="*/ 11 h 42"/>
                <a:gd name="T28" fmla="*/ 49 w 66"/>
                <a:gd name="T29" fmla="*/ 5 h 42"/>
                <a:gd name="T30" fmla="*/ 43 w 66"/>
                <a:gd name="T31" fmla="*/ 2 h 42"/>
                <a:gd name="T32" fmla="*/ 29 w 66"/>
                <a:gd name="T33" fmla="*/ 2 h 42"/>
                <a:gd name="T34" fmla="*/ 12 w 66"/>
                <a:gd name="T35" fmla="*/ 2 h 42"/>
                <a:gd name="T36" fmla="*/ 3 w 66"/>
                <a:gd name="T37" fmla="*/ 5 h 42"/>
                <a:gd name="T38" fmla="*/ 2 w 66"/>
                <a:gd name="T39" fmla="*/ 17 h 42"/>
                <a:gd name="T40" fmla="*/ 3 w 66"/>
                <a:gd name="T41" fmla="*/ 20 h 42"/>
                <a:gd name="T42" fmla="*/ 10 w 66"/>
                <a:gd name="T43" fmla="*/ 21 h 4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6"/>
                <a:gd name="T67" fmla="*/ 0 h 42"/>
                <a:gd name="T68" fmla="*/ 66 w 66"/>
                <a:gd name="T69" fmla="*/ 42 h 4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6" h="42">
                  <a:moveTo>
                    <a:pt x="10" y="21"/>
                  </a:moveTo>
                  <a:cubicBezTo>
                    <a:pt x="11" y="23"/>
                    <a:pt x="15" y="24"/>
                    <a:pt x="16" y="23"/>
                  </a:cubicBezTo>
                  <a:cubicBezTo>
                    <a:pt x="18" y="23"/>
                    <a:pt x="23" y="25"/>
                    <a:pt x="23" y="27"/>
                  </a:cubicBezTo>
                  <a:cubicBezTo>
                    <a:pt x="23" y="29"/>
                    <a:pt x="21" y="35"/>
                    <a:pt x="23" y="35"/>
                  </a:cubicBezTo>
                  <a:cubicBezTo>
                    <a:pt x="24" y="35"/>
                    <a:pt x="31" y="37"/>
                    <a:pt x="31" y="40"/>
                  </a:cubicBezTo>
                  <a:cubicBezTo>
                    <a:pt x="35" y="40"/>
                    <a:pt x="38" y="41"/>
                    <a:pt x="40" y="41"/>
                  </a:cubicBezTo>
                  <a:cubicBezTo>
                    <a:pt x="42" y="42"/>
                    <a:pt x="44" y="40"/>
                    <a:pt x="45" y="38"/>
                  </a:cubicBezTo>
                  <a:cubicBezTo>
                    <a:pt x="47" y="37"/>
                    <a:pt x="51" y="36"/>
                    <a:pt x="53" y="36"/>
                  </a:cubicBezTo>
                  <a:cubicBezTo>
                    <a:pt x="54" y="36"/>
                    <a:pt x="54" y="32"/>
                    <a:pt x="54" y="31"/>
                  </a:cubicBezTo>
                  <a:cubicBezTo>
                    <a:pt x="55" y="29"/>
                    <a:pt x="58" y="26"/>
                    <a:pt x="60" y="25"/>
                  </a:cubicBezTo>
                  <a:cubicBezTo>
                    <a:pt x="62" y="25"/>
                    <a:pt x="62" y="22"/>
                    <a:pt x="64" y="22"/>
                  </a:cubicBezTo>
                  <a:cubicBezTo>
                    <a:pt x="66" y="22"/>
                    <a:pt x="65" y="20"/>
                    <a:pt x="65" y="18"/>
                  </a:cubicBezTo>
                  <a:cubicBezTo>
                    <a:pt x="65" y="17"/>
                    <a:pt x="65" y="16"/>
                    <a:pt x="66" y="14"/>
                  </a:cubicBezTo>
                  <a:cubicBezTo>
                    <a:pt x="64" y="13"/>
                    <a:pt x="62" y="12"/>
                    <a:pt x="60" y="11"/>
                  </a:cubicBezTo>
                  <a:cubicBezTo>
                    <a:pt x="57" y="8"/>
                    <a:pt x="52" y="4"/>
                    <a:pt x="49" y="5"/>
                  </a:cubicBezTo>
                  <a:cubicBezTo>
                    <a:pt x="47" y="6"/>
                    <a:pt x="47" y="1"/>
                    <a:pt x="43" y="2"/>
                  </a:cubicBezTo>
                  <a:cubicBezTo>
                    <a:pt x="39" y="4"/>
                    <a:pt x="32" y="2"/>
                    <a:pt x="29" y="2"/>
                  </a:cubicBezTo>
                  <a:cubicBezTo>
                    <a:pt x="25" y="2"/>
                    <a:pt x="16" y="0"/>
                    <a:pt x="12" y="2"/>
                  </a:cubicBezTo>
                  <a:cubicBezTo>
                    <a:pt x="10" y="4"/>
                    <a:pt x="7" y="5"/>
                    <a:pt x="3" y="5"/>
                  </a:cubicBezTo>
                  <a:cubicBezTo>
                    <a:pt x="6" y="9"/>
                    <a:pt x="5" y="14"/>
                    <a:pt x="2" y="17"/>
                  </a:cubicBezTo>
                  <a:cubicBezTo>
                    <a:pt x="0" y="19"/>
                    <a:pt x="1" y="19"/>
                    <a:pt x="3" y="20"/>
                  </a:cubicBezTo>
                  <a:cubicBezTo>
                    <a:pt x="5" y="20"/>
                    <a:pt x="9" y="19"/>
                    <a:pt x="10" y="2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91" name="Freeform 86"/>
            <p:cNvSpPr>
              <a:spLocks noChangeArrowheads="1"/>
            </p:cNvSpPr>
            <p:nvPr/>
          </p:nvSpPr>
          <p:spPr bwMode="auto">
            <a:xfrm>
              <a:off x="3781437" y="1346201"/>
              <a:ext cx="96838" cy="55564"/>
            </a:xfrm>
            <a:custGeom>
              <a:avLst/>
              <a:gdLst>
                <a:gd name="T0" fmla="*/ 46 w 51"/>
                <a:gd name="T1" fmla="*/ 12 h 29"/>
                <a:gd name="T2" fmla="*/ 40 w 51"/>
                <a:gd name="T3" fmla="*/ 9 h 29"/>
                <a:gd name="T4" fmla="*/ 40 w 51"/>
                <a:gd name="T5" fmla="*/ 4 h 29"/>
                <a:gd name="T6" fmla="*/ 33 w 51"/>
                <a:gd name="T7" fmla="*/ 1 h 29"/>
                <a:gd name="T8" fmla="*/ 26 w 51"/>
                <a:gd name="T9" fmla="*/ 2 h 29"/>
                <a:gd name="T10" fmla="*/ 16 w 51"/>
                <a:gd name="T11" fmla="*/ 2 h 29"/>
                <a:gd name="T12" fmla="*/ 15 w 51"/>
                <a:gd name="T13" fmla="*/ 4 h 29"/>
                <a:gd name="T14" fmla="*/ 9 w 51"/>
                <a:gd name="T15" fmla="*/ 8 h 29"/>
                <a:gd name="T16" fmla="*/ 2 w 51"/>
                <a:gd name="T17" fmla="*/ 17 h 29"/>
                <a:gd name="T18" fmla="*/ 3 w 51"/>
                <a:gd name="T19" fmla="*/ 21 h 29"/>
                <a:gd name="T20" fmla="*/ 8 w 51"/>
                <a:gd name="T21" fmla="*/ 22 h 29"/>
                <a:gd name="T22" fmla="*/ 10 w 51"/>
                <a:gd name="T23" fmla="*/ 27 h 29"/>
                <a:gd name="T24" fmla="*/ 10 w 51"/>
                <a:gd name="T25" fmla="*/ 27 h 29"/>
                <a:gd name="T26" fmla="*/ 20 w 51"/>
                <a:gd name="T27" fmla="*/ 27 h 29"/>
                <a:gd name="T28" fmla="*/ 25 w 51"/>
                <a:gd name="T29" fmla="*/ 19 h 29"/>
                <a:gd name="T30" fmla="*/ 32 w 51"/>
                <a:gd name="T31" fmla="*/ 26 h 29"/>
                <a:gd name="T32" fmla="*/ 35 w 51"/>
                <a:gd name="T33" fmla="*/ 22 h 29"/>
                <a:gd name="T34" fmla="*/ 39 w 51"/>
                <a:gd name="T35" fmla="*/ 20 h 29"/>
                <a:gd name="T36" fmla="*/ 44 w 51"/>
                <a:gd name="T37" fmla="*/ 19 h 29"/>
                <a:gd name="T38" fmla="*/ 47 w 51"/>
                <a:gd name="T39" fmla="*/ 17 h 29"/>
                <a:gd name="T40" fmla="*/ 49 w 51"/>
                <a:gd name="T41" fmla="*/ 15 h 29"/>
                <a:gd name="T42" fmla="*/ 51 w 51"/>
                <a:gd name="T43" fmla="*/ 12 h 29"/>
                <a:gd name="T44" fmla="*/ 46 w 51"/>
                <a:gd name="T45" fmla="*/ 12 h 2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1"/>
                <a:gd name="T70" fmla="*/ 0 h 29"/>
                <a:gd name="T71" fmla="*/ 51 w 51"/>
                <a:gd name="T72" fmla="*/ 29 h 2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1" h="29">
                  <a:moveTo>
                    <a:pt x="46" y="12"/>
                  </a:moveTo>
                  <a:cubicBezTo>
                    <a:pt x="43" y="13"/>
                    <a:pt x="40" y="10"/>
                    <a:pt x="40" y="9"/>
                  </a:cubicBezTo>
                  <a:cubicBezTo>
                    <a:pt x="40" y="8"/>
                    <a:pt x="39" y="6"/>
                    <a:pt x="40" y="4"/>
                  </a:cubicBezTo>
                  <a:cubicBezTo>
                    <a:pt x="38" y="3"/>
                    <a:pt x="35" y="2"/>
                    <a:pt x="33" y="1"/>
                  </a:cubicBezTo>
                  <a:cubicBezTo>
                    <a:pt x="30" y="0"/>
                    <a:pt x="28" y="0"/>
                    <a:pt x="26" y="2"/>
                  </a:cubicBezTo>
                  <a:cubicBezTo>
                    <a:pt x="24" y="2"/>
                    <a:pt x="19" y="2"/>
                    <a:pt x="16" y="2"/>
                  </a:cubicBezTo>
                  <a:cubicBezTo>
                    <a:pt x="16" y="3"/>
                    <a:pt x="15" y="4"/>
                    <a:pt x="15" y="4"/>
                  </a:cubicBezTo>
                  <a:cubicBezTo>
                    <a:pt x="12" y="4"/>
                    <a:pt x="9" y="6"/>
                    <a:pt x="9" y="8"/>
                  </a:cubicBezTo>
                  <a:cubicBezTo>
                    <a:pt x="8" y="11"/>
                    <a:pt x="3" y="13"/>
                    <a:pt x="2" y="17"/>
                  </a:cubicBezTo>
                  <a:cubicBezTo>
                    <a:pt x="0" y="22"/>
                    <a:pt x="1" y="24"/>
                    <a:pt x="3" y="21"/>
                  </a:cubicBezTo>
                  <a:cubicBezTo>
                    <a:pt x="5" y="18"/>
                    <a:pt x="8" y="19"/>
                    <a:pt x="8" y="22"/>
                  </a:cubicBezTo>
                  <a:cubicBezTo>
                    <a:pt x="8" y="24"/>
                    <a:pt x="11" y="24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3" y="27"/>
                    <a:pt x="18" y="27"/>
                    <a:pt x="20" y="27"/>
                  </a:cubicBezTo>
                  <a:cubicBezTo>
                    <a:pt x="22" y="27"/>
                    <a:pt x="24" y="19"/>
                    <a:pt x="25" y="19"/>
                  </a:cubicBezTo>
                  <a:cubicBezTo>
                    <a:pt x="26" y="18"/>
                    <a:pt x="29" y="24"/>
                    <a:pt x="32" y="26"/>
                  </a:cubicBezTo>
                  <a:cubicBezTo>
                    <a:pt x="34" y="29"/>
                    <a:pt x="35" y="24"/>
                    <a:pt x="35" y="22"/>
                  </a:cubicBezTo>
                  <a:cubicBezTo>
                    <a:pt x="35" y="20"/>
                    <a:pt x="37" y="20"/>
                    <a:pt x="39" y="20"/>
                  </a:cubicBezTo>
                  <a:cubicBezTo>
                    <a:pt x="40" y="20"/>
                    <a:pt x="44" y="21"/>
                    <a:pt x="44" y="19"/>
                  </a:cubicBezTo>
                  <a:cubicBezTo>
                    <a:pt x="44" y="16"/>
                    <a:pt x="46" y="17"/>
                    <a:pt x="47" y="17"/>
                  </a:cubicBezTo>
                  <a:cubicBezTo>
                    <a:pt x="49" y="17"/>
                    <a:pt x="49" y="15"/>
                    <a:pt x="49" y="15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49" y="12"/>
                    <a:pt x="47" y="11"/>
                    <a:pt x="46" y="12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92" name="Freeform 87"/>
            <p:cNvSpPr>
              <a:spLocks noChangeArrowheads="1"/>
            </p:cNvSpPr>
            <p:nvPr/>
          </p:nvSpPr>
          <p:spPr bwMode="auto">
            <a:xfrm>
              <a:off x="3779850" y="1141412"/>
              <a:ext cx="192088" cy="219075"/>
            </a:xfrm>
            <a:custGeom>
              <a:avLst/>
              <a:gdLst>
                <a:gd name="T0" fmla="*/ 13 w 101"/>
                <a:gd name="T1" fmla="*/ 29 h 114"/>
                <a:gd name="T2" fmla="*/ 7 w 101"/>
                <a:gd name="T3" fmla="*/ 35 h 114"/>
                <a:gd name="T4" fmla="*/ 11 w 101"/>
                <a:gd name="T5" fmla="*/ 41 h 114"/>
                <a:gd name="T6" fmla="*/ 9 w 101"/>
                <a:gd name="T7" fmla="*/ 44 h 114"/>
                <a:gd name="T8" fmla="*/ 2 w 101"/>
                <a:gd name="T9" fmla="*/ 47 h 114"/>
                <a:gd name="T10" fmla="*/ 2 w 101"/>
                <a:gd name="T11" fmla="*/ 53 h 114"/>
                <a:gd name="T12" fmla="*/ 0 w 101"/>
                <a:gd name="T13" fmla="*/ 62 h 114"/>
                <a:gd name="T14" fmla="*/ 3 w 101"/>
                <a:gd name="T15" fmla="*/ 69 h 114"/>
                <a:gd name="T16" fmla="*/ 1 w 101"/>
                <a:gd name="T17" fmla="*/ 73 h 114"/>
                <a:gd name="T18" fmla="*/ 5 w 101"/>
                <a:gd name="T19" fmla="*/ 82 h 114"/>
                <a:gd name="T20" fmla="*/ 7 w 101"/>
                <a:gd name="T21" fmla="*/ 84 h 114"/>
                <a:gd name="T22" fmla="*/ 14 w 101"/>
                <a:gd name="T23" fmla="*/ 87 h 114"/>
                <a:gd name="T24" fmla="*/ 20 w 101"/>
                <a:gd name="T25" fmla="*/ 89 h 114"/>
                <a:gd name="T26" fmla="*/ 23 w 101"/>
                <a:gd name="T27" fmla="*/ 93 h 114"/>
                <a:gd name="T28" fmla="*/ 18 w 101"/>
                <a:gd name="T29" fmla="*/ 102 h 114"/>
                <a:gd name="T30" fmla="*/ 17 w 101"/>
                <a:gd name="T31" fmla="*/ 109 h 114"/>
                <a:gd name="T32" fmla="*/ 27 w 101"/>
                <a:gd name="T33" fmla="*/ 109 h 114"/>
                <a:gd name="T34" fmla="*/ 34 w 101"/>
                <a:gd name="T35" fmla="*/ 108 h 114"/>
                <a:gd name="T36" fmla="*/ 41 w 101"/>
                <a:gd name="T37" fmla="*/ 111 h 114"/>
                <a:gd name="T38" fmla="*/ 42 w 101"/>
                <a:gd name="T39" fmla="*/ 110 h 114"/>
                <a:gd name="T40" fmla="*/ 49 w 101"/>
                <a:gd name="T41" fmla="*/ 112 h 114"/>
                <a:gd name="T42" fmla="*/ 55 w 101"/>
                <a:gd name="T43" fmla="*/ 111 h 114"/>
                <a:gd name="T44" fmla="*/ 62 w 101"/>
                <a:gd name="T45" fmla="*/ 110 h 114"/>
                <a:gd name="T46" fmla="*/ 73 w 101"/>
                <a:gd name="T47" fmla="*/ 108 h 114"/>
                <a:gd name="T48" fmla="*/ 78 w 101"/>
                <a:gd name="T49" fmla="*/ 105 h 114"/>
                <a:gd name="T50" fmla="*/ 82 w 101"/>
                <a:gd name="T51" fmla="*/ 98 h 114"/>
                <a:gd name="T52" fmla="*/ 89 w 101"/>
                <a:gd name="T53" fmla="*/ 93 h 114"/>
                <a:gd name="T54" fmla="*/ 77 w 101"/>
                <a:gd name="T55" fmla="*/ 84 h 114"/>
                <a:gd name="T56" fmla="*/ 73 w 101"/>
                <a:gd name="T57" fmla="*/ 74 h 114"/>
                <a:gd name="T58" fmla="*/ 72 w 101"/>
                <a:gd name="T59" fmla="*/ 68 h 114"/>
                <a:gd name="T60" fmla="*/ 84 w 101"/>
                <a:gd name="T61" fmla="*/ 64 h 114"/>
                <a:gd name="T62" fmla="*/ 93 w 101"/>
                <a:gd name="T63" fmla="*/ 60 h 114"/>
                <a:gd name="T64" fmla="*/ 99 w 101"/>
                <a:gd name="T65" fmla="*/ 59 h 114"/>
                <a:gd name="T66" fmla="*/ 100 w 101"/>
                <a:gd name="T67" fmla="*/ 53 h 114"/>
                <a:gd name="T68" fmla="*/ 97 w 101"/>
                <a:gd name="T69" fmla="*/ 44 h 114"/>
                <a:gd name="T70" fmla="*/ 95 w 101"/>
                <a:gd name="T71" fmla="*/ 38 h 114"/>
                <a:gd name="T72" fmla="*/ 93 w 101"/>
                <a:gd name="T73" fmla="*/ 33 h 114"/>
                <a:gd name="T74" fmla="*/ 92 w 101"/>
                <a:gd name="T75" fmla="*/ 28 h 114"/>
                <a:gd name="T76" fmla="*/ 92 w 101"/>
                <a:gd name="T77" fmla="*/ 16 h 114"/>
                <a:gd name="T78" fmla="*/ 92 w 101"/>
                <a:gd name="T79" fmla="*/ 15 h 114"/>
                <a:gd name="T80" fmla="*/ 91 w 101"/>
                <a:gd name="T81" fmla="*/ 14 h 114"/>
                <a:gd name="T82" fmla="*/ 85 w 101"/>
                <a:gd name="T83" fmla="*/ 10 h 114"/>
                <a:gd name="T84" fmla="*/ 86 w 101"/>
                <a:gd name="T85" fmla="*/ 3 h 114"/>
                <a:gd name="T86" fmla="*/ 76 w 101"/>
                <a:gd name="T87" fmla="*/ 6 h 114"/>
                <a:gd name="T88" fmla="*/ 63 w 101"/>
                <a:gd name="T89" fmla="*/ 13 h 114"/>
                <a:gd name="T90" fmla="*/ 57 w 101"/>
                <a:gd name="T91" fmla="*/ 9 h 114"/>
                <a:gd name="T92" fmla="*/ 53 w 101"/>
                <a:gd name="T93" fmla="*/ 7 h 114"/>
                <a:gd name="T94" fmla="*/ 45 w 101"/>
                <a:gd name="T95" fmla="*/ 3 h 114"/>
                <a:gd name="T96" fmla="*/ 44 w 101"/>
                <a:gd name="T97" fmla="*/ 0 h 114"/>
                <a:gd name="T98" fmla="*/ 40 w 101"/>
                <a:gd name="T99" fmla="*/ 1 h 114"/>
                <a:gd name="T100" fmla="*/ 30 w 101"/>
                <a:gd name="T101" fmla="*/ 0 h 114"/>
                <a:gd name="T102" fmla="*/ 32 w 101"/>
                <a:gd name="T103" fmla="*/ 5 h 114"/>
                <a:gd name="T104" fmla="*/ 35 w 101"/>
                <a:gd name="T105" fmla="*/ 15 h 114"/>
                <a:gd name="T106" fmla="*/ 30 w 101"/>
                <a:gd name="T107" fmla="*/ 19 h 114"/>
                <a:gd name="T108" fmla="*/ 22 w 101"/>
                <a:gd name="T109" fmla="*/ 18 h 114"/>
                <a:gd name="T110" fmla="*/ 13 w 101"/>
                <a:gd name="T111" fmla="*/ 19 h 114"/>
                <a:gd name="T112" fmla="*/ 13 w 101"/>
                <a:gd name="T113" fmla="*/ 22 h 114"/>
                <a:gd name="T114" fmla="*/ 13 w 101"/>
                <a:gd name="T115" fmla="*/ 29 h 11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01"/>
                <a:gd name="T175" fmla="*/ 0 h 114"/>
                <a:gd name="T176" fmla="*/ 101 w 101"/>
                <a:gd name="T177" fmla="*/ 114 h 11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01" h="114">
                  <a:moveTo>
                    <a:pt x="13" y="29"/>
                  </a:moveTo>
                  <a:cubicBezTo>
                    <a:pt x="10" y="33"/>
                    <a:pt x="7" y="34"/>
                    <a:pt x="7" y="35"/>
                  </a:cubicBezTo>
                  <a:cubicBezTo>
                    <a:pt x="8" y="36"/>
                    <a:pt x="12" y="39"/>
                    <a:pt x="11" y="41"/>
                  </a:cubicBezTo>
                  <a:cubicBezTo>
                    <a:pt x="10" y="42"/>
                    <a:pt x="9" y="41"/>
                    <a:pt x="9" y="44"/>
                  </a:cubicBezTo>
                  <a:cubicBezTo>
                    <a:pt x="9" y="47"/>
                    <a:pt x="4" y="47"/>
                    <a:pt x="2" y="47"/>
                  </a:cubicBezTo>
                  <a:cubicBezTo>
                    <a:pt x="1" y="47"/>
                    <a:pt x="3" y="50"/>
                    <a:pt x="2" y="53"/>
                  </a:cubicBezTo>
                  <a:cubicBezTo>
                    <a:pt x="1" y="55"/>
                    <a:pt x="1" y="60"/>
                    <a:pt x="0" y="62"/>
                  </a:cubicBezTo>
                  <a:cubicBezTo>
                    <a:pt x="0" y="64"/>
                    <a:pt x="4" y="67"/>
                    <a:pt x="3" y="69"/>
                  </a:cubicBezTo>
                  <a:cubicBezTo>
                    <a:pt x="3" y="70"/>
                    <a:pt x="0" y="72"/>
                    <a:pt x="1" y="73"/>
                  </a:cubicBezTo>
                  <a:cubicBezTo>
                    <a:pt x="2" y="74"/>
                    <a:pt x="4" y="76"/>
                    <a:pt x="5" y="82"/>
                  </a:cubicBezTo>
                  <a:cubicBezTo>
                    <a:pt x="6" y="83"/>
                    <a:pt x="7" y="83"/>
                    <a:pt x="7" y="84"/>
                  </a:cubicBezTo>
                  <a:cubicBezTo>
                    <a:pt x="9" y="86"/>
                    <a:pt x="11" y="87"/>
                    <a:pt x="14" y="87"/>
                  </a:cubicBezTo>
                  <a:cubicBezTo>
                    <a:pt x="18" y="87"/>
                    <a:pt x="19" y="89"/>
                    <a:pt x="20" y="89"/>
                  </a:cubicBezTo>
                  <a:cubicBezTo>
                    <a:pt x="22" y="89"/>
                    <a:pt x="26" y="90"/>
                    <a:pt x="23" y="93"/>
                  </a:cubicBezTo>
                  <a:cubicBezTo>
                    <a:pt x="19" y="96"/>
                    <a:pt x="19" y="99"/>
                    <a:pt x="18" y="102"/>
                  </a:cubicBezTo>
                  <a:cubicBezTo>
                    <a:pt x="18" y="104"/>
                    <a:pt x="18" y="107"/>
                    <a:pt x="17" y="109"/>
                  </a:cubicBezTo>
                  <a:cubicBezTo>
                    <a:pt x="20" y="109"/>
                    <a:pt x="25" y="109"/>
                    <a:pt x="27" y="109"/>
                  </a:cubicBezTo>
                  <a:cubicBezTo>
                    <a:pt x="29" y="107"/>
                    <a:pt x="31" y="107"/>
                    <a:pt x="34" y="108"/>
                  </a:cubicBezTo>
                  <a:cubicBezTo>
                    <a:pt x="36" y="109"/>
                    <a:pt x="39" y="110"/>
                    <a:pt x="41" y="111"/>
                  </a:cubicBezTo>
                  <a:cubicBezTo>
                    <a:pt x="41" y="110"/>
                    <a:pt x="41" y="110"/>
                    <a:pt x="42" y="110"/>
                  </a:cubicBezTo>
                  <a:cubicBezTo>
                    <a:pt x="44" y="110"/>
                    <a:pt x="47" y="114"/>
                    <a:pt x="49" y="112"/>
                  </a:cubicBezTo>
                  <a:cubicBezTo>
                    <a:pt x="50" y="109"/>
                    <a:pt x="54" y="110"/>
                    <a:pt x="55" y="111"/>
                  </a:cubicBezTo>
                  <a:cubicBezTo>
                    <a:pt x="57" y="112"/>
                    <a:pt x="60" y="112"/>
                    <a:pt x="62" y="110"/>
                  </a:cubicBezTo>
                  <a:cubicBezTo>
                    <a:pt x="64" y="108"/>
                    <a:pt x="72" y="107"/>
                    <a:pt x="73" y="108"/>
                  </a:cubicBezTo>
                  <a:cubicBezTo>
                    <a:pt x="75" y="109"/>
                    <a:pt x="80" y="111"/>
                    <a:pt x="78" y="105"/>
                  </a:cubicBezTo>
                  <a:cubicBezTo>
                    <a:pt x="76" y="99"/>
                    <a:pt x="82" y="100"/>
                    <a:pt x="82" y="98"/>
                  </a:cubicBezTo>
                  <a:cubicBezTo>
                    <a:pt x="83" y="95"/>
                    <a:pt x="90" y="94"/>
                    <a:pt x="89" y="93"/>
                  </a:cubicBezTo>
                  <a:cubicBezTo>
                    <a:pt x="88" y="91"/>
                    <a:pt x="79" y="86"/>
                    <a:pt x="77" y="84"/>
                  </a:cubicBezTo>
                  <a:cubicBezTo>
                    <a:pt x="74" y="82"/>
                    <a:pt x="74" y="77"/>
                    <a:pt x="73" y="74"/>
                  </a:cubicBezTo>
                  <a:cubicBezTo>
                    <a:pt x="72" y="72"/>
                    <a:pt x="69" y="69"/>
                    <a:pt x="72" y="68"/>
                  </a:cubicBezTo>
                  <a:cubicBezTo>
                    <a:pt x="76" y="68"/>
                    <a:pt x="81" y="66"/>
                    <a:pt x="84" y="64"/>
                  </a:cubicBezTo>
                  <a:cubicBezTo>
                    <a:pt x="87" y="61"/>
                    <a:pt x="92" y="61"/>
                    <a:pt x="93" y="60"/>
                  </a:cubicBezTo>
                  <a:cubicBezTo>
                    <a:pt x="95" y="58"/>
                    <a:pt x="98" y="61"/>
                    <a:pt x="99" y="59"/>
                  </a:cubicBezTo>
                  <a:cubicBezTo>
                    <a:pt x="100" y="58"/>
                    <a:pt x="101" y="55"/>
                    <a:pt x="100" y="53"/>
                  </a:cubicBezTo>
                  <a:cubicBezTo>
                    <a:pt x="98" y="51"/>
                    <a:pt x="97" y="48"/>
                    <a:pt x="97" y="44"/>
                  </a:cubicBezTo>
                  <a:cubicBezTo>
                    <a:pt x="97" y="40"/>
                    <a:pt x="95" y="40"/>
                    <a:pt x="95" y="38"/>
                  </a:cubicBezTo>
                  <a:cubicBezTo>
                    <a:pt x="95" y="36"/>
                    <a:pt x="95" y="34"/>
                    <a:pt x="93" y="33"/>
                  </a:cubicBezTo>
                  <a:cubicBezTo>
                    <a:pt x="91" y="32"/>
                    <a:pt x="90" y="31"/>
                    <a:pt x="92" y="28"/>
                  </a:cubicBezTo>
                  <a:cubicBezTo>
                    <a:pt x="94" y="25"/>
                    <a:pt x="93" y="18"/>
                    <a:pt x="92" y="16"/>
                  </a:cubicBezTo>
                  <a:cubicBezTo>
                    <a:pt x="92" y="16"/>
                    <a:pt x="92" y="15"/>
                    <a:pt x="92" y="15"/>
                  </a:cubicBezTo>
                  <a:cubicBezTo>
                    <a:pt x="92" y="15"/>
                    <a:pt x="91" y="14"/>
                    <a:pt x="91" y="14"/>
                  </a:cubicBezTo>
                  <a:cubicBezTo>
                    <a:pt x="91" y="11"/>
                    <a:pt x="89" y="10"/>
                    <a:pt x="85" y="10"/>
                  </a:cubicBezTo>
                  <a:cubicBezTo>
                    <a:pt x="80" y="10"/>
                    <a:pt x="87" y="6"/>
                    <a:pt x="86" y="3"/>
                  </a:cubicBezTo>
                  <a:cubicBezTo>
                    <a:pt x="84" y="1"/>
                    <a:pt x="80" y="7"/>
                    <a:pt x="76" y="6"/>
                  </a:cubicBezTo>
                  <a:cubicBezTo>
                    <a:pt x="72" y="5"/>
                    <a:pt x="67" y="11"/>
                    <a:pt x="63" y="13"/>
                  </a:cubicBezTo>
                  <a:cubicBezTo>
                    <a:pt x="60" y="16"/>
                    <a:pt x="55" y="13"/>
                    <a:pt x="57" y="9"/>
                  </a:cubicBezTo>
                  <a:cubicBezTo>
                    <a:pt x="60" y="5"/>
                    <a:pt x="57" y="6"/>
                    <a:pt x="53" y="7"/>
                  </a:cubicBezTo>
                  <a:cubicBezTo>
                    <a:pt x="49" y="9"/>
                    <a:pt x="44" y="7"/>
                    <a:pt x="45" y="3"/>
                  </a:cubicBezTo>
                  <a:cubicBezTo>
                    <a:pt x="45" y="2"/>
                    <a:pt x="45" y="1"/>
                    <a:pt x="44" y="0"/>
                  </a:cubicBezTo>
                  <a:cubicBezTo>
                    <a:pt x="42" y="1"/>
                    <a:pt x="41" y="1"/>
                    <a:pt x="40" y="1"/>
                  </a:cubicBezTo>
                  <a:cubicBezTo>
                    <a:pt x="38" y="0"/>
                    <a:pt x="34" y="0"/>
                    <a:pt x="30" y="0"/>
                  </a:cubicBezTo>
                  <a:cubicBezTo>
                    <a:pt x="31" y="1"/>
                    <a:pt x="32" y="3"/>
                    <a:pt x="32" y="5"/>
                  </a:cubicBezTo>
                  <a:cubicBezTo>
                    <a:pt x="30" y="8"/>
                    <a:pt x="33" y="10"/>
                    <a:pt x="35" y="15"/>
                  </a:cubicBezTo>
                  <a:cubicBezTo>
                    <a:pt x="37" y="19"/>
                    <a:pt x="30" y="16"/>
                    <a:pt x="30" y="19"/>
                  </a:cubicBezTo>
                  <a:cubicBezTo>
                    <a:pt x="30" y="22"/>
                    <a:pt x="24" y="19"/>
                    <a:pt x="22" y="18"/>
                  </a:cubicBezTo>
                  <a:cubicBezTo>
                    <a:pt x="20" y="17"/>
                    <a:pt x="13" y="18"/>
                    <a:pt x="13" y="19"/>
                  </a:cubicBezTo>
                  <a:cubicBezTo>
                    <a:pt x="13" y="20"/>
                    <a:pt x="13" y="21"/>
                    <a:pt x="13" y="22"/>
                  </a:cubicBezTo>
                  <a:cubicBezTo>
                    <a:pt x="14" y="25"/>
                    <a:pt x="14" y="28"/>
                    <a:pt x="13" y="2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93" name="Freeform 88"/>
            <p:cNvSpPr>
              <a:spLocks noChangeArrowheads="1"/>
            </p:cNvSpPr>
            <p:nvPr/>
          </p:nvSpPr>
          <p:spPr bwMode="auto">
            <a:xfrm>
              <a:off x="4094176" y="619125"/>
              <a:ext cx="225426" cy="360363"/>
            </a:xfrm>
            <a:custGeom>
              <a:avLst/>
              <a:gdLst>
                <a:gd name="T0" fmla="*/ 100 w 118"/>
                <a:gd name="T1" fmla="*/ 158 h 189"/>
                <a:gd name="T2" fmla="*/ 117 w 118"/>
                <a:gd name="T3" fmla="*/ 142 h 189"/>
                <a:gd name="T4" fmla="*/ 114 w 118"/>
                <a:gd name="T5" fmla="*/ 133 h 189"/>
                <a:gd name="T6" fmla="*/ 100 w 118"/>
                <a:gd name="T7" fmla="*/ 122 h 189"/>
                <a:gd name="T8" fmla="*/ 107 w 118"/>
                <a:gd name="T9" fmla="*/ 116 h 189"/>
                <a:gd name="T10" fmla="*/ 101 w 118"/>
                <a:gd name="T11" fmla="*/ 110 h 189"/>
                <a:gd name="T12" fmla="*/ 102 w 118"/>
                <a:gd name="T13" fmla="*/ 104 h 189"/>
                <a:gd name="T14" fmla="*/ 97 w 118"/>
                <a:gd name="T15" fmla="*/ 101 h 189"/>
                <a:gd name="T16" fmla="*/ 99 w 118"/>
                <a:gd name="T17" fmla="*/ 97 h 189"/>
                <a:gd name="T18" fmla="*/ 98 w 118"/>
                <a:gd name="T19" fmla="*/ 89 h 189"/>
                <a:gd name="T20" fmla="*/ 101 w 118"/>
                <a:gd name="T21" fmla="*/ 82 h 189"/>
                <a:gd name="T22" fmla="*/ 91 w 118"/>
                <a:gd name="T23" fmla="*/ 65 h 189"/>
                <a:gd name="T24" fmla="*/ 94 w 118"/>
                <a:gd name="T25" fmla="*/ 58 h 189"/>
                <a:gd name="T26" fmla="*/ 101 w 118"/>
                <a:gd name="T27" fmla="*/ 50 h 189"/>
                <a:gd name="T28" fmla="*/ 93 w 118"/>
                <a:gd name="T29" fmla="*/ 42 h 189"/>
                <a:gd name="T30" fmla="*/ 86 w 118"/>
                <a:gd name="T31" fmla="*/ 38 h 189"/>
                <a:gd name="T32" fmla="*/ 84 w 118"/>
                <a:gd name="T33" fmla="*/ 31 h 189"/>
                <a:gd name="T34" fmla="*/ 86 w 118"/>
                <a:gd name="T35" fmla="*/ 25 h 189"/>
                <a:gd name="T36" fmla="*/ 90 w 118"/>
                <a:gd name="T37" fmla="*/ 22 h 189"/>
                <a:gd name="T38" fmla="*/ 93 w 118"/>
                <a:gd name="T39" fmla="*/ 18 h 189"/>
                <a:gd name="T40" fmla="*/ 93 w 118"/>
                <a:gd name="T41" fmla="*/ 11 h 189"/>
                <a:gd name="T42" fmla="*/ 81 w 118"/>
                <a:gd name="T43" fmla="*/ 3 h 189"/>
                <a:gd name="T44" fmla="*/ 72 w 118"/>
                <a:gd name="T45" fmla="*/ 3 h 189"/>
                <a:gd name="T46" fmla="*/ 61 w 118"/>
                <a:gd name="T47" fmla="*/ 6 h 189"/>
                <a:gd name="T48" fmla="*/ 54 w 118"/>
                <a:gd name="T49" fmla="*/ 14 h 189"/>
                <a:gd name="T50" fmla="*/ 52 w 118"/>
                <a:gd name="T51" fmla="*/ 23 h 189"/>
                <a:gd name="T52" fmla="*/ 47 w 118"/>
                <a:gd name="T53" fmla="*/ 30 h 189"/>
                <a:gd name="T54" fmla="*/ 40 w 118"/>
                <a:gd name="T55" fmla="*/ 28 h 189"/>
                <a:gd name="T56" fmla="*/ 32 w 118"/>
                <a:gd name="T57" fmla="*/ 28 h 189"/>
                <a:gd name="T58" fmla="*/ 19 w 118"/>
                <a:gd name="T59" fmla="*/ 27 h 189"/>
                <a:gd name="T60" fmla="*/ 7 w 118"/>
                <a:gd name="T61" fmla="*/ 18 h 189"/>
                <a:gd name="T62" fmla="*/ 0 w 118"/>
                <a:gd name="T63" fmla="*/ 23 h 189"/>
                <a:gd name="T64" fmla="*/ 12 w 118"/>
                <a:gd name="T65" fmla="*/ 32 h 189"/>
                <a:gd name="T66" fmla="*/ 28 w 118"/>
                <a:gd name="T67" fmla="*/ 42 h 189"/>
                <a:gd name="T68" fmla="*/ 29 w 118"/>
                <a:gd name="T69" fmla="*/ 53 h 189"/>
                <a:gd name="T70" fmla="*/ 31 w 118"/>
                <a:gd name="T71" fmla="*/ 63 h 189"/>
                <a:gd name="T72" fmla="*/ 31 w 118"/>
                <a:gd name="T73" fmla="*/ 73 h 189"/>
                <a:gd name="T74" fmla="*/ 33 w 118"/>
                <a:gd name="T75" fmla="*/ 78 h 189"/>
                <a:gd name="T76" fmla="*/ 34 w 118"/>
                <a:gd name="T77" fmla="*/ 84 h 189"/>
                <a:gd name="T78" fmla="*/ 44 w 118"/>
                <a:gd name="T79" fmla="*/ 88 h 189"/>
                <a:gd name="T80" fmla="*/ 48 w 118"/>
                <a:gd name="T81" fmla="*/ 96 h 189"/>
                <a:gd name="T82" fmla="*/ 46 w 118"/>
                <a:gd name="T83" fmla="*/ 100 h 189"/>
                <a:gd name="T84" fmla="*/ 39 w 118"/>
                <a:gd name="T85" fmla="*/ 105 h 189"/>
                <a:gd name="T86" fmla="*/ 28 w 118"/>
                <a:gd name="T87" fmla="*/ 117 h 189"/>
                <a:gd name="T88" fmla="*/ 21 w 118"/>
                <a:gd name="T89" fmla="*/ 122 h 189"/>
                <a:gd name="T90" fmla="*/ 15 w 118"/>
                <a:gd name="T91" fmla="*/ 128 h 189"/>
                <a:gd name="T92" fmla="*/ 7 w 118"/>
                <a:gd name="T93" fmla="*/ 132 h 189"/>
                <a:gd name="T94" fmla="*/ 2 w 118"/>
                <a:gd name="T95" fmla="*/ 139 h 189"/>
                <a:gd name="T96" fmla="*/ 3 w 118"/>
                <a:gd name="T97" fmla="*/ 146 h 189"/>
                <a:gd name="T98" fmla="*/ 4 w 118"/>
                <a:gd name="T99" fmla="*/ 153 h 189"/>
                <a:gd name="T100" fmla="*/ 6 w 118"/>
                <a:gd name="T101" fmla="*/ 166 h 189"/>
                <a:gd name="T102" fmla="*/ 3 w 118"/>
                <a:gd name="T103" fmla="*/ 178 h 189"/>
                <a:gd name="T104" fmla="*/ 13 w 118"/>
                <a:gd name="T105" fmla="*/ 182 h 189"/>
                <a:gd name="T106" fmla="*/ 20 w 118"/>
                <a:gd name="T107" fmla="*/ 186 h 189"/>
                <a:gd name="T108" fmla="*/ 33 w 118"/>
                <a:gd name="T109" fmla="*/ 188 h 189"/>
                <a:gd name="T110" fmla="*/ 68 w 118"/>
                <a:gd name="T111" fmla="*/ 180 h 189"/>
                <a:gd name="T112" fmla="*/ 78 w 118"/>
                <a:gd name="T113" fmla="*/ 179 h 189"/>
                <a:gd name="T114" fmla="*/ 83 w 118"/>
                <a:gd name="T115" fmla="*/ 172 h 189"/>
                <a:gd name="T116" fmla="*/ 100 w 118"/>
                <a:gd name="T117" fmla="*/ 158 h 18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8"/>
                <a:gd name="T178" fmla="*/ 0 h 189"/>
                <a:gd name="T179" fmla="*/ 118 w 118"/>
                <a:gd name="T180" fmla="*/ 189 h 18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8" h="189">
                  <a:moveTo>
                    <a:pt x="100" y="158"/>
                  </a:moveTo>
                  <a:cubicBezTo>
                    <a:pt x="103" y="152"/>
                    <a:pt x="115" y="148"/>
                    <a:pt x="117" y="142"/>
                  </a:cubicBezTo>
                  <a:cubicBezTo>
                    <a:pt x="118" y="140"/>
                    <a:pt x="118" y="138"/>
                    <a:pt x="114" y="133"/>
                  </a:cubicBezTo>
                  <a:cubicBezTo>
                    <a:pt x="110" y="128"/>
                    <a:pt x="100" y="125"/>
                    <a:pt x="100" y="122"/>
                  </a:cubicBezTo>
                  <a:cubicBezTo>
                    <a:pt x="99" y="120"/>
                    <a:pt x="107" y="119"/>
                    <a:pt x="107" y="116"/>
                  </a:cubicBezTo>
                  <a:cubicBezTo>
                    <a:pt x="106" y="113"/>
                    <a:pt x="102" y="113"/>
                    <a:pt x="101" y="110"/>
                  </a:cubicBezTo>
                  <a:cubicBezTo>
                    <a:pt x="99" y="107"/>
                    <a:pt x="103" y="106"/>
                    <a:pt x="102" y="104"/>
                  </a:cubicBezTo>
                  <a:cubicBezTo>
                    <a:pt x="102" y="103"/>
                    <a:pt x="97" y="102"/>
                    <a:pt x="97" y="101"/>
                  </a:cubicBezTo>
                  <a:cubicBezTo>
                    <a:pt x="96" y="99"/>
                    <a:pt x="100" y="99"/>
                    <a:pt x="99" y="97"/>
                  </a:cubicBezTo>
                  <a:cubicBezTo>
                    <a:pt x="99" y="95"/>
                    <a:pt x="95" y="92"/>
                    <a:pt x="98" y="89"/>
                  </a:cubicBezTo>
                  <a:cubicBezTo>
                    <a:pt x="100" y="86"/>
                    <a:pt x="105" y="89"/>
                    <a:pt x="101" y="82"/>
                  </a:cubicBezTo>
                  <a:cubicBezTo>
                    <a:pt x="98" y="75"/>
                    <a:pt x="92" y="67"/>
                    <a:pt x="91" y="65"/>
                  </a:cubicBezTo>
                  <a:cubicBezTo>
                    <a:pt x="89" y="63"/>
                    <a:pt x="92" y="60"/>
                    <a:pt x="94" y="58"/>
                  </a:cubicBezTo>
                  <a:cubicBezTo>
                    <a:pt x="96" y="57"/>
                    <a:pt x="101" y="52"/>
                    <a:pt x="101" y="50"/>
                  </a:cubicBezTo>
                  <a:cubicBezTo>
                    <a:pt x="101" y="48"/>
                    <a:pt x="95" y="43"/>
                    <a:pt x="93" y="42"/>
                  </a:cubicBezTo>
                  <a:cubicBezTo>
                    <a:pt x="91" y="41"/>
                    <a:pt x="88" y="41"/>
                    <a:pt x="86" y="38"/>
                  </a:cubicBezTo>
                  <a:cubicBezTo>
                    <a:pt x="84" y="34"/>
                    <a:pt x="83" y="33"/>
                    <a:pt x="84" y="31"/>
                  </a:cubicBezTo>
                  <a:cubicBezTo>
                    <a:pt x="86" y="29"/>
                    <a:pt x="86" y="27"/>
                    <a:pt x="86" y="25"/>
                  </a:cubicBezTo>
                  <a:cubicBezTo>
                    <a:pt x="86" y="23"/>
                    <a:pt x="90" y="25"/>
                    <a:pt x="90" y="22"/>
                  </a:cubicBezTo>
                  <a:cubicBezTo>
                    <a:pt x="91" y="20"/>
                    <a:pt x="92" y="19"/>
                    <a:pt x="93" y="18"/>
                  </a:cubicBezTo>
                  <a:cubicBezTo>
                    <a:pt x="93" y="15"/>
                    <a:pt x="93" y="13"/>
                    <a:pt x="93" y="11"/>
                  </a:cubicBezTo>
                  <a:cubicBezTo>
                    <a:pt x="92" y="8"/>
                    <a:pt x="83" y="7"/>
                    <a:pt x="81" y="3"/>
                  </a:cubicBezTo>
                  <a:cubicBezTo>
                    <a:pt x="79" y="0"/>
                    <a:pt x="74" y="1"/>
                    <a:pt x="72" y="3"/>
                  </a:cubicBezTo>
                  <a:cubicBezTo>
                    <a:pt x="70" y="6"/>
                    <a:pt x="61" y="3"/>
                    <a:pt x="61" y="6"/>
                  </a:cubicBezTo>
                  <a:cubicBezTo>
                    <a:pt x="61" y="9"/>
                    <a:pt x="54" y="10"/>
                    <a:pt x="54" y="14"/>
                  </a:cubicBezTo>
                  <a:cubicBezTo>
                    <a:pt x="54" y="17"/>
                    <a:pt x="57" y="24"/>
                    <a:pt x="52" y="23"/>
                  </a:cubicBezTo>
                  <a:cubicBezTo>
                    <a:pt x="46" y="23"/>
                    <a:pt x="50" y="25"/>
                    <a:pt x="47" y="30"/>
                  </a:cubicBezTo>
                  <a:cubicBezTo>
                    <a:pt x="44" y="34"/>
                    <a:pt x="44" y="27"/>
                    <a:pt x="40" y="28"/>
                  </a:cubicBezTo>
                  <a:cubicBezTo>
                    <a:pt x="37" y="29"/>
                    <a:pt x="33" y="25"/>
                    <a:pt x="32" y="28"/>
                  </a:cubicBezTo>
                  <a:cubicBezTo>
                    <a:pt x="30" y="30"/>
                    <a:pt x="25" y="28"/>
                    <a:pt x="19" y="27"/>
                  </a:cubicBezTo>
                  <a:cubicBezTo>
                    <a:pt x="14" y="26"/>
                    <a:pt x="11" y="18"/>
                    <a:pt x="7" y="18"/>
                  </a:cubicBezTo>
                  <a:cubicBezTo>
                    <a:pt x="4" y="18"/>
                    <a:pt x="1" y="20"/>
                    <a:pt x="0" y="23"/>
                  </a:cubicBezTo>
                  <a:cubicBezTo>
                    <a:pt x="4" y="26"/>
                    <a:pt x="7" y="30"/>
                    <a:pt x="12" y="32"/>
                  </a:cubicBezTo>
                  <a:cubicBezTo>
                    <a:pt x="18" y="35"/>
                    <a:pt x="29" y="38"/>
                    <a:pt x="28" y="42"/>
                  </a:cubicBezTo>
                  <a:cubicBezTo>
                    <a:pt x="28" y="46"/>
                    <a:pt x="26" y="51"/>
                    <a:pt x="29" y="53"/>
                  </a:cubicBezTo>
                  <a:cubicBezTo>
                    <a:pt x="31" y="54"/>
                    <a:pt x="28" y="61"/>
                    <a:pt x="31" y="63"/>
                  </a:cubicBezTo>
                  <a:cubicBezTo>
                    <a:pt x="34" y="64"/>
                    <a:pt x="33" y="73"/>
                    <a:pt x="31" y="73"/>
                  </a:cubicBezTo>
                  <a:cubicBezTo>
                    <a:pt x="28" y="73"/>
                    <a:pt x="31" y="77"/>
                    <a:pt x="33" y="78"/>
                  </a:cubicBezTo>
                  <a:cubicBezTo>
                    <a:pt x="34" y="79"/>
                    <a:pt x="34" y="81"/>
                    <a:pt x="34" y="84"/>
                  </a:cubicBezTo>
                  <a:cubicBezTo>
                    <a:pt x="38" y="85"/>
                    <a:pt x="41" y="86"/>
                    <a:pt x="44" y="88"/>
                  </a:cubicBezTo>
                  <a:cubicBezTo>
                    <a:pt x="48" y="90"/>
                    <a:pt x="47" y="93"/>
                    <a:pt x="48" y="96"/>
                  </a:cubicBezTo>
                  <a:cubicBezTo>
                    <a:pt x="48" y="100"/>
                    <a:pt x="48" y="102"/>
                    <a:pt x="46" y="100"/>
                  </a:cubicBezTo>
                  <a:cubicBezTo>
                    <a:pt x="43" y="99"/>
                    <a:pt x="41" y="100"/>
                    <a:pt x="39" y="105"/>
                  </a:cubicBezTo>
                  <a:cubicBezTo>
                    <a:pt x="38" y="110"/>
                    <a:pt x="32" y="116"/>
                    <a:pt x="28" y="117"/>
                  </a:cubicBezTo>
                  <a:cubicBezTo>
                    <a:pt x="24" y="117"/>
                    <a:pt x="24" y="121"/>
                    <a:pt x="21" y="122"/>
                  </a:cubicBezTo>
                  <a:cubicBezTo>
                    <a:pt x="18" y="123"/>
                    <a:pt x="15" y="125"/>
                    <a:pt x="15" y="128"/>
                  </a:cubicBezTo>
                  <a:cubicBezTo>
                    <a:pt x="15" y="132"/>
                    <a:pt x="11" y="132"/>
                    <a:pt x="7" y="132"/>
                  </a:cubicBezTo>
                  <a:cubicBezTo>
                    <a:pt x="4" y="132"/>
                    <a:pt x="5" y="138"/>
                    <a:pt x="2" y="139"/>
                  </a:cubicBezTo>
                  <a:cubicBezTo>
                    <a:pt x="0" y="141"/>
                    <a:pt x="0" y="143"/>
                    <a:pt x="3" y="146"/>
                  </a:cubicBezTo>
                  <a:cubicBezTo>
                    <a:pt x="5" y="149"/>
                    <a:pt x="3" y="151"/>
                    <a:pt x="4" y="153"/>
                  </a:cubicBezTo>
                  <a:cubicBezTo>
                    <a:pt x="5" y="156"/>
                    <a:pt x="8" y="161"/>
                    <a:pt x="6" y="166"/>
                  </a:cubicBezTo>
                  <a:cubicBezTo>
                    <a:pt x="3" y="172"/>
                    <a:pt x="1" y="178"/>
                    <a:pt x="3" y="178"/>
                  </a:cubicBezTo>
                  <a:cubicBezTo>
                    <a:pt x="5" y="177"/>
                    <a:pt x="10" y="182"/>
                    <a:pt x="13" y="182"/>
                  </a:cubicBezTo>
                  <a:cubicBezTo>
                    <a:pt x="17" y="182"/>
                    <a:pt x="17" y="187"/>
                    <a:pt x="20" y="186"/>
                  </a:cubicBezTo>
                  <a:cubicBezTo>
                    <a:pt x="23" y="185"/>
                    <a:pt x="23" y="189"/>
                    <a:pt x="33" y="188"/>
                  </a:cubicBezTo>
                  <a:cubicBezTo>
                    <a:pt x="42" y="188"/>
                    <a:pt x="60" y="180"/>
                    <a:pt x="68" y="180"/>
                  </a:cubicBezTo>
                  <a:cubicBezTo>
                    <a:pt x="72" y="180"/>
                    <a:pt x="75" y="180"/>
                    <a:pt x="78" y="179"/>
                  </a:cubicBezTo>
                  <a:cubicBezTo>
                    <a:pt x="79" y="177"/>
                    <a:pt x="81" y="174"/>
                    <a:pt x="83" y="172"/>
                  </a:cubicBezTo>
                  <a:cubicBezTo>
                    <a:pt x="88" y="168"/>
                    <a:pt x="98" y="164"/>
                    <a:pt x="100" y="158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94" name="Freeform 89"/>
            <p:cNvSpPr>
              <a:spLocks noChangeArrowheads="1"/>
            </p:cNvSpPr>
            <p:nvPr/>
          </p:nvSpPr>
          <p:spPr bwMode="auto">
            <a:xfrm>
              <a:off x="4383103" y="1747839"/>
              <a:ext cx="455615" cy="363538"/>
            </a:xfrm>
            <a:custGeom>
              <a:avLst/>
              <a:gdLst>
                <a:gd name="T0" fmla="*/ 142 w 238"/>
                <a:gd name="T1" fmla="*/ 40 h 190"/>
                <a:gd name="T2" fmla="*/ 122 w 238"/>
                <a:gd name="T3" fmla="*/ 38 h 190"/>
                <a:gd name="T4" fmla="*/ 109 w 238"/>
                <a:gd name="T5" fmla="*/ 33 h 190"/>
                <a:gd name="T6" fmla="*/ 82 w 238"/>
                <a:gd name="T7" fmla="*/ 13 h 190"/>
                <a:gd name="T8" fmla="*/ 59 w 238"/>
                <a:gd name="T9" fmla="*/ 0 h 190"/>
                <a:gd name="T10" fmla="*/ 50 w 238"/>
                <a:gd name="T11" fmla="*/ 0 h 190"/>
                <a:gd name="T12" fmla="*/ 38 w 238"/>
                <a:gd name="T13" fmla="*/ 4 h 190"/>
                <a:gd name="T14" fmla="*/ 27 w 238"/>
                <a:gd name="T15" fmla="*/ 11 h 190"/>
                <a:gd name="T16" fmla="*/ 36 w 238"/>
                <a:gd name="T17" fmla="*/ 21 h 190"/>
                <a:gd name="T18" fmla="*/ 29 w 238"/>
                <a:gd name="T19" fmla="*/ 26 h 190"/>
                <a:gd name="T20" fmla="*/ 22 w 238"/>
                <a:gd name="T21" fmla="*/ 29 h 190"/>
                <a:gd name="T22" fmla="*/ 13 w 238"/>
                <a:gd name="T23" fmla="*/ 36 h 190"/>
                <a:gd name="T24" fmla="*/ 2 w 238"/>
                <a:gd name="T25" fmla="*/ 31 h 190"/>
                <a:gd name="T26" fmla="*/ 1 w 238"/>
                <a:gd name="T27" fmla="*/ 34 h 190"/>
                <a:gd name="T28" fmla="*/ 0 w 238"/>
                <a:gd name="T29" fmla="*/ 37 h 190"/>
                <a:gd name="T30" fmla="*/ 2 w 238"/>
                <a:gd name="T31" fmla="*/ 50 h 190"/>
                <a:gd name="T32" fmla="*/ 11 w 238"/>
                <a:gd name="T33" fmla="*/ 61 h 190"/>
                <a:gd name="T34" fmla="*/ 28 w 238"/>
                <a:gd name="T35" fmla="*/ 87 h 190"/>
                <a:gd name="T36" fmla="*/ 36 w 238"/>
                <a:gd name="T37" fmla="*/ 99 h 190"/>
                <a:gd name="T38" fmla="*/ 47 w 238"/>
                <a:gd name="T39" fmla="*/ 112 h 190"/>
                <a:gd name="T40" fmla="*/ 49 w 238"/>
                <a:gd name="T41" fmla="*/ 124 h 190"/>
                <a:gd name="T42" fmla="*/ 59 w 238"/>
                <a:gd name="T43" fmla="*/ 143 h 190"/>
                <a:gd name="T44" fmla="*/ 72 w 238"/>
                <a:gd name="T45" fmla="*/ 158 h 190"/>
                <a:gd name="T46" fmla="*/ 82 w 238"/>
                <a:gd name="T47" fmla="*/ 175 h 190"/>
                <a:gd name="T48" fmla="*/ 86 w 238"/>
                <a:gd name="T49" fmla="*/ 184 h 190"/>
                <a:gd name="T50" fmla="*/ 89 w 238"/>
                <a:gd name="T51" fmla="*/ 190 h 190"/>
                <a:gd name="T52" fmla="*/ 95 w 238"/>
                <a:gd name="T53" fmla="*/ 188 h 190"/>
                <a:gd name="T54" fmla="*/ 94 w 238"/>
                <a:gd name="T55" fmla="*/ 181 h 190"/>
                <a:gd name="T56" fmla="*/ 99 w 238"/>
                <a:gd name="T57" fmla="*/ 177 h 190"/>
                <a:gd name="T58" fmla="*/ 107 w 238"/>
                <a:gd name="T59" fmla="*/ 179 h 190"/>
                <a:gd name="T60" fmla="*/ 121 w 238"/>
                <a:gd name="T61" fmla="*/ 180 h 190"/>
                <a:gd name="T62" fmla="*/ 137 w 238"/>
                <a:gd name="T63" fmla="*/ 182 h 190"/>
                <a:gd name="T64" fmla="*/ 145 w 238"/>
                <a:gd name="T65" fmla="*/ 179 h 190"/>
                <a:gd name="T66" fmla="*/ 162 w 238"/>
                <a:gd name="T67" fmla="*/ 164 h 190"/>
                <a:gd name="T68" fmla="*/ 184 w 238"/>
                <a:gd name="T69" fmla="*/ 163 h 190"/>
                <a:gd name="T70" fmla="*/ 230 w 238"/>
                <a:gd name="T71" fmla="*/ 148 h 190"/>
                <a:gd name="T72" fmla="*/ 238 w 238"/>
                <a:gd name="T73" fmla="*/ 125 h 190"/>
                <a:gd name="T74" fmla="*/ 232 w 238"/>
                <a:gd name="T75" fmla="*/ 117 h 190"/>
                <a:gd name="T76" fmla="*/ 203 w 238"/>
                <a:gd name="T77" fmla="*/ 113 h 190"/>
                <a:gd name="T78" fmla="*/ 195 w 238"/>
                <a:gd name="T79" fmla="*/ 101 h 190"/>
                <a:gd name="T80" fmla="*/ 190 w 238"/>
                <a:gd name="T81" fmla="*/ 94 h 190"/>
                <a:gd name="T82" fmla="*/ 181 w 238"/>
                <a:gd name="T83" fmla="*/ 88 h 190"/>
                <a:gd name="T84" fmla="*/ 175 w 238"/>
                <a:gd name="T85" fmla="*/ 76 h 190"/>
                <a:gd name="T86" fmla="*/ 170 w 238"/>
                <a:gd name="T87" fmla="*/ 63 h 190"/>
                <a:gd name="T88" fmla="*/ 158 w 238"/>
                <a:gd name="T89" fmla="*/ 50 h 190"/>
                <a:gd name="T90" fmla="*/ 157 w 238"/>
                <a:gd name="T91" fmla="*/ 45 h 190"/>
                <a:gd name="T92" fmla="*/ 148 w 238"/>
                <a:gd name="T93" fmla="*/ 45 h 190"/>
                <a:gd name="T94" fmla="*/ 142 w 238"/>
                <a:gd name="T95" fmla="*/ 40 h 19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38"/>
                <a:gd name="T145" fmla="*/ 0 h 190"/>
                <a:gd name="T146" fmla="*/ 238 w 238"/>
                <a:gd name="T147" fmla="*/ 190 h 19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38" h="190">
                  <a:moveTo>
                    <a:pt x="142" y="40"/>
                  </a:moveTo>
                  <a:cubicBezTo>
                    <a:pt x="142" y="40"/>
                    <a:pt x="125" y="38"/>
                    <a:pt x="122" y="38"/>
                  </a:cubicBezTo>
                  <a:cubicBezTo>
                    <a:pt x="119" y="38"/>
                    <a:pt x="113" y="37"/>
                    <a:pt x="109" y="33"/>
                  </a:cubicBezTo>
                  <a:cubicBezTo>
                    <a:pt x="105" y="30"/>
                    <a:pt x="85" y="15"/>
                    <a:pt x="82" y="13"/>
                  </a:cubicBezTo>
                  <a:cubicBezTo>
                    <a:pt x="78" y="11"/>
                    <a:pt x="63" y="1"/>
                    <a:pt x="59" y="0"/>
                  </a:cubicBezTo>
                  <a:cubicBezTo>
                    <a:pt x="55" y="0"/>
                    <a:pt x="55" y="0"/>
                    <a:pt x="50" y="0"/>
                  </a:cubicBezTo>
                  <a:cubicBezTo>
                    <a:pt x="45" y="0"/>
                    <a:pt x="47" y="3"/>
                    <a:pt x="38" y="4"/>
                  </a:cubicBezTo>
                  <a:cubicBezTo>
                    <a:pt x="30" y="4"/>
                    <a:pt x="25" y="10"/>
                    <a:pt x="27" y="11"/>
                  </a:cubicBezTo>
                  <a:cubicBezTo>
                    <a:pt x="30" y="12"/>
                    <a:pt x="38" y="19"/>
                    <a:pt x="36" y="21"/>
                  </a:cubicBezTo>
                  <a:cubicBezTo>
                    <a:pt x="33" y="22"/>
                    <a:pt x="33" y="26"/>
                    <a:pt x="29" y="26"/>
                  </a:cubicBezTo>
                  <a:cubicBezTo>
                    <a:pt x="26" y="26"/>
                    <a:pt x="22" y="27"/>
                    <a:pt x="22" y="29"/>
                  </a:cubicBezTo>
                  <a:cubicBezTo>
                    <a:pt x="22" y="32"/>
                    <a:pt x="17" y="36"/>
                    <a:pt x="13" y="36"/>
                  </a:cubicBezTo>
                  <a:cubicBezTo>
                    <a:pt x="11" y="36"/>
                    <a:pt x="6" y="33"/>
                    <a:pt x="2" y="31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40"/>
                    <a:pt x="0" y="49"/>
                    <a:pt x="2" y="50"/>
                  </a:cubicBezTo>
                  <a:cubicBezTo>
                    <a:pt x="5" y="51"/>
                    <a:pt x="6" y="55"/>
                    <a:pt x="11" y="61"/>
                  </a:cubicBezTo>
                  <a:cubicBezTo>
                    <a:pt x="17" y="67"/>
                    <a:pt x="28" y="83"/>
                    <a:pt x="28" y="87"/>
                  </a:cubicBezTo>
                  <a:cubicBezTo>
                    <a:pt x="28" y="90"/>
                    <a:pt x="30" y="95"/>
                    <a:pt x="36" y="99"/>
                  </a:cubicBezTo>
                  <a:cubicBezTo>
                    <a:pt x="43" y="104"/>
                    <a:pt x="43" y="109"/>
                    <a:pt x="47" y="112"/>
                  </a:cubicBezTo>
                  <a:cubicBezTo>
                    <a:pt x="50" y="114"/>
                    <a:pt x="49" y="118"/>
                    <a:pt x="49" y="124"/>
                  </a:cubicBezTo>
                  <a:cubicBezTo>
                    <a:pt x="50" y="131"/>
                    <a:pt x="53" y="140"/>
                    <a:pt x="59" y="143"/>
                  </a:cubicBezTo>
                  <a:cubicBezTo>
                    <a:pt x="65" y="147"/>
                    <a:pt x="69" y="151"/>
                    <a:pt x="72" y="158"/>
                  </a:cubicBezTo>
                  <a:cubicBezTo>
                    <a:pt x="74" y="165"/>
                    <a:pt x="78" y="171"/>
                    <a:pt x="82" y="175"/>
                  </a:cubicBezTo>
                  <a:cubicBezTo>
                    <a:pt x="86" y="179"/>
                    <a:pt x="84" y="181"/>
                    <a:pt x="86" y="184"/>
                  </a:cubicBezTo>
                  <a:cubicBezTo>
                    <a:pt x="87" y="185"/>
                    <a:pt x="88" y="188"/>
                    <a:pt x="89" y="190"/>
                  </a:cubicBezTo>
                  <a:cubicBezTo>
                    <a:pt x="92" y="189"/>
                    <a:pt x="94" y="188"/>
                    <a:pt x="95" y="188"/>
                  </a:cubicBezTo>
                  <a:cubicBezTo>
                    <a:pt x="95" y="186"/>
                    <a:pt x="93" y="183"/>
                    <a:pt x="94" y="181"/>
                  </a:cubicBezTo>
                  <a:cubicBezTo>
                    <a:pt x="95" y="180"/>
                    <a:pt x="97" y="178"/>
                    <a:pt x="99" y="177"/>
                  </a:cubicBezTo>
                  <a:cubicBezTo>
                    <a:pt x="101" y="177"/>
                    <a:pt x="103" y="179"/>
                    <a:pt x="107" y="179"/>
                  </a:cubicBezTo>
                  <a:cubicBezTo>
                    <a:pt x="112" y="178"/>
                    <a:pt x="120" y="179"/>
                    <a:pt x="121" y="180"/>
                  </a:cubicBezTo>
                  <a:cubicBezTo>
                    <a:pt x="122" y="181"/>
                    <a:pt x="134" y="180"/>
                    <a:pt x="137" y="182"/>
                  </a:cubicBezTo>
                  <a:cubicBezTo>
                    <a:pt x="140" y="185"/>
                    <a:pt x="143" y="184"/>
                    <a:pt x="145" y="179"/>
                  </a:cubicBezTo>
                  <a:cubicBezTo>
                    <a:pt x="147" y="175"/>
                    <a:pt x="160" y="165"/>
                    <a:pt x="162" y="164"/>
                  </a:cubicBezTo>
                  <a:cubicBezTo>
                    <a:pt x="164" y="163"/>
                    <a:pt x="179" y="164"/>
                    <a:pt x="184" y="163"/>
                  </a:cubicBezTo>
                  <a:cubicBezTo>
                    <a:pt x="190" y="162"/>
                    <a:pt x="228" y="150"/>
                    <a:pt x="230" y="148"/>
                  </a:cubicBezTo>
                  <a:cubicBezTo>
                    <a:pt x="231" y="147"/>
                    <a:pt x="238" y="127"/>
                    <a:pt x="238" y="125"/>
                  </a:cubicBezTo>
                  <a:cubicBezTo>
                    <a:pt x="238" y="122"/>
                    <a:pt x="235" y="116"/>
                    <a:pt x="232" y="117"/>
                  </a:cubicBezTo>
                  <a:cubicBezTo>
                    <a:pt x="229" y="117"/>
                    <a:pt x="205" y="114"/>
                    <a:pt x="203" y="113"/>
                  </a:cubicBezTo>
                  <a:cubicBezTo>
                    <a:pt x="202" y="113"/>
                    <a:pt x="196" y="108"/>
                    <a:pt x="195" y="101"/>
                  </a:cubicBezTo>
                  <a:cubicBezTo>
                    <a:pt x="193" y="100"/>
                    <a:pt x="191" y="97"/>
                    <a:pt x="190" y="94"/>
                  </a:cubicBezTo>
                  <a:cubicBezTo>
                    <a:pt x="188" y="95"/>
                    <a:pt x="183" y="94"/>
                    <a:pt x="181" y="88"/>
                  </a:cubicBezTo>
                  <a:cubicBezTo>
                    <a:pt x="179" y="86"/>
                    <a:pt x="173" y="78"/>
                    <a:pt x="175" y="76"/>
                  </a:cubicBezTo>
                  <a:cubicBezTo>
                    <a:pt x="177" y="73"/>
                    <a:pt x="174" y="67"/>
                    <a:pt x="170" y="63"/>
                  </a:cubicBezTo>
                  <a:cubicBezTo>
                    <a:pt x="166" y="60"/>
                    <a:pt x="159" y="54"/>
                    <a:pt x="158" y="50"/>
                  </a:cubicBezTo>
                  <a:cubicBezTo>
                    <a:pt x="158" y="49"/>
                    <a:pt x="158" y="47"/>
                    <a:pt x="157" y="45"/>
                  </a:cubicBezTo>
                  <a:cubicBezTo>
                    <a:pt x="148" y="45"/>
                    <a:pt x="148" y="45"/>
                    <a:pt x="148" y="45"/>
                  </a:cubicBezTo>
                  <a:lnTo>
                    <a:pt x="142" y="40"/>
                  </a:ln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 dirty="0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95" name="Freeform 90"/>
            <p:cNvSpPr>
              <a:spLocks noChangeArrowheads="1"/>
            </p:cNvSpPr>
            <p:nvPr/>
          </p:nvSpPr>
          <p:spPr bwMode="auto">
            <a:xfrm>
              <a:off x="4756166" y="1914527"/>
              <a:ext cx="174626" cy="192089"/>
            </a:xfrm>
            <a:custGeom>
              <a:avLst/>
              <a:gdLst>
                <a:gd name="T0" fmla="*/ 45 w 91"/>
                <a:gd name="T1" fmla="*/ 3 h 101"/>
                <a:gd name="T2" fmla="*/ 45 w 91"/>
                <a:gd name="T3" fmla="*/ 11 h 101"/>
                <a:gd name="T4" fmla="*/ 38 w 91"/>
                <a:gd name="T5" fmla="*/ 20 h 101"/>
                <a:gd name="T6" fmla="*/ 35 w 91"/>
                <a:gd name="T7" fmla="*/ 30 h 101"/>
                <a:gd name="T8" fmla="*/ 37 w 91"/>
                <a:gd name="T9" fmla="*/ 30 h 101"/>
                <a:gd name="T10" fmla="*/ 43 w 91"/>
                <a:gd name="T11" fmla="*/ 38 h 101"/>
                <a:gd name="T12" fmla="*/ 35 w 91"/>
                <a:gd name="T13" fmla="*/ 61 h 101"/>
                <a:gd name="T14" fmla="*/ 0 w 91"/>
                <a:gd name="T15" fmla="*/ 73 h 101"/>
                <a:gd name="T16" fmla="*/ 14 w 91"/>
                <a:gd name="T17" fmla="*/ 101 h 101"/>
                <a:gd name="T18" fmla="*/ 17 w 91"/>
                <a:gd name="T19" fmla="*/ 100 h 101"/>
                <a:gd name="T20" fmla="*/ 35 w 91"/>
                <a:gd name="T21" fmla="*/ 97 h 101"/>
                <a:gd name="T22" fmla="*/ 40 w 91"/>
                <a:gd name="T23" fmla="*/ 88 h 101"/>
                <a:gd name="T24" fmla="*/ 52 w 91"/>
                <a:gd name="T25" fmla="*/ 86 h 101"/>
                <a:gd name="T26" fmla="*/ 59 w 91"/>
                <a:gd name="T27" fmla="*/ 76 h 101"/>
                <a:gd name="T28" fmla="*/ 67 w 91"/>
                <a:gd name="T29" fmla="*/ 72 h 101"/>
                <a:gd name="T30" fmla="*/ 70 w 91"/>
                <a:gd name="T31" fmla="*/ 57 h 101"/>
                <a:gd name="T32" fmla="*/ 80 w 91"/>
                <a:gd name="T33" fmla="*/ 51 h 101"/>
                <a:gd name="T34" fmla="*/ 89 w 91"/>
                <a:gd name="T35" fmla="*/ 37 h 101"/>
                <a:gd name="T36" fmla="*/ 88 w 91"/>
                <a:gd name="T37" fmla="*/ 31 h 101"/>
                <a:gd name="T38" fmla="*/ 79 w 91"/>
                <a:gd name="T39" fmla="*/ 19 h 101"/>
                <a:gd name="T40" fmla="*/ 60 w 91"/>
                <a:gd name="T41" fmla="*/ 12 h 101"/>
                <a:gd name="T42" fmla="*/ 54 w 91"/>
                <a:gd name="T43" fmla="*/ 0 h 101"/>
                <a:gd name="T44" fmla="*/ 50 w 91"/>
                <a:gd name="T45" fmla="*/ 3 h 101"/>
                <a:gd name="T46" fmla="*/ 45 w 91"/>
                <a:gd name="T47" fmla="*/ 3 h 10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1"/>
                <a:gd name="T73" fmla="*/ 0 h 101"/>
                <a:gd name="T74" fmla="*/ 91 w 91"/>
                <a:gd name="T75" fmla="*/ 101 h 10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1" h="101">
                  <a:moveTo>
                    <a:pt x="45" y="3"/>
                  </a:moveTo>
                  <a:cubicBezTo>
                    <a:pt x="45" y="11"/>
                    <a:pt x="45" y="11"/>
                    <a:pt x="45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0"/>
                    <a:pt x="36" y="30"/>
                    <a:pt x="37" y="30"/>
                  </a:cubicBezTo>
                  <a:cubicBezTo>
                    <a:pt x="40" y="29"/>
                    <a:pt x="43" y="35"/>
                    <a:pt x="43" y="38"/>
                  </a:cubicBezTo>
                  <a:cubicBezTo>
                    <a:pt x="43" y="40"/>
                    <a:pt x="36" y="60"/>
                    <a:pt x="35" y="61"/>
                  </a:cubicBezTo>
                  <a:cubicBezTo>
                    <a:pt x="34" y="62"/>
                    <a:pt x="14" y="69"/>
                    <a:pt x="0" y="73"/>
                  </a:cubicBezTo>
                  <a:cubicBezTo>
                    <a:pt x="3" y="79"/>
                    <a:pt x="9" y="91"/>
                    <a:pt x="14" y="101"/>
                  </a:cubicBezTo>
                  <a:cubicBezTo>
                    <a:pt x="15" y="101"/>
                    <a:pt x="16" y="101"/>
                    <a:pt x="17" y="100"/>
                  </a:cubicBezTo>
                  <a:cubicBezTo>
                    <a:pt x="23" y="96"/>
                    <a:pt x="31" y="98"/>
                    <a:pt x="35" y="97"/>
                  </a:cubicBezTo>
                  <a:cubicBezTo>
                    <a:pt x="40" y="96"/>
                    <a:pt x="36" y="92"/>
                    <a:pt x="40" y="88"/>
                  </a:cubicBezTo>
                  <a:cubicBezTo>
                    <a:pt x="44" y="85"/>
                    <a:pt x="50" y="87"/>
                    <a:pt x="52" y="86"/>
                  </a:cubicBezTo>
                  <a:cubicBezTo>
                    <a:pt x="54" y="85"/>
                    <a:pt x="56" y="77"/>
                    <a:pt x="59" y="76"/>
                  </a:cubicBezTo>
                  <a:cubicBezTo>
                    <a:pt x="63" y="74"/>
                    <a:pt x="67" y="75"/>
                    <a:pt x="67" y="72"/>
                  </a:cubicBezTo>
                  <a:cubicBezTo>
                    <a:pt x="66" y="69"/>
                    <a:pt x="67" y="58"/>
                    <a:pt x="70" y="57"/>
                  </a:cubicBezTo>
                  <a:cubicBezTo>
                    <a:pt x="74" y="56"/>
                    <a:pt x="79" y="53"/>
                    <a:pt x="80" y="51"/>
                  </a:cubicBezTo>
                  <a:cubicBezTo>
                    <a:pt x="80" y="49"/>
                    <a:pt x="87" y="41"/>
                    <a:pt x="89" y="37"/>
                  </a:cubicBezTo>
                  <a:cubicBezTo>
                    <a:pt x="91" y="34"/>
                    <a:pt x="91" y="32"/>
                    <a:pt x="88" y="31"/>
                  </a:cubicBezTo>
                  <a:cubicBezTo>
                    <a:pt x="85" y="31"/>
                    <a:pt x="80" y="22"/>
                    <a:pt x="79" y="19"/>
                  </a:cubicBezTo>
                  <a:cubicBezTo>
                    <a:pt x="77" y="17"/>
                    <a:pt x="68" y="19"/>
                    <a:pt x="60" y="12"/>
                  </a:cubicBezTo>
                  <a:cubicBezTo>
                    <a:pt x="57" y="10"/>
                    <a:pt x="55" y="5"/>
                    <a:pt x="54" y="0"/>
                  </a:cubicBezTo>
                  <a:cubicBezTo>
                    <a:pt x="50" y="3"/>
                    <a:pt x="50" y="3"/>
                    <a:pt x="50" y="3"/>
                  </a:cubicBezTo>
                  <a:lnTo>
                    <a:pt x="45" y="3"/>
                  </a:ln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96" name="Freeform 91"/>
            <p:cNvSpPr>
              <a:spLocks noChangeArrowheads="1"/>
            </p:cNvSpPr>
            <p:nvPr/>
          </p:nvSpPr>
          <p:spPr bwMode="auto">
            <a:xfrm>
              <a:off x="4729179" y="1890714"/>
              <a:ext cx="25400" cy="38100"/>
            </a:xfrm>
            <a:custGeom>
              <a:avLst/>
              <a:gdLst>
                <a:gd name="T0" fmla="*/ 9 w 13"/>
                <a:gd name="T1" fmla="*/ 19 h 20"/>
                <a:gd name="T2" fmla="*/ 10 w 13"/>
                <a:gd name="T3" fmla="*/ 16 h 20"/>
                <a:gd name="T4" fmla="*/ 8 w 13"/>
                <a:gd name="T5" fmla="*/ 2 h 20"/>
                <a:gd name="T6" fmla="*/ 1 w 13"/>
                <a:gd name="T7" fmla="*/ 13 h 20"/>
                <a:gd name="T8" fmla="*/ 0 w 13"/>
                <a:gd name="T9" fmla="*/ 13 h 20"/>
                <a:gd name="T10" fmla="*/ 9 w 13"/>
                <a:gd name="T11" fmla="*/ 19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"/>
                <a:gd name="T19" fmla="*/ 0 h 20"/>
                <a:gd name="T20" fmla="*/ 13 w 13"/>
                <a:gd name="T21" fmla="*/ 20 h 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" h="20">
                  <a:moveTo>
                    <a:pt x="9" y="19"/>
                  </a:moveTo>
                  <a:cubicBezTo>
                    <a:pt x="9" y="18"/>
                    <a:pt x="9" y="17"/>
                    <a:pt x="10" y="16"/>
                  </a:cubicBezTo>
                  <a:cubicBezTo>
                    <a:pt x="12" y="12"/>
                    <a:pt x="13" y="3"/>
                    <a:pt x="8" y="2"/>
                  </a:cubicBezTo>
                  <a:cubicBezTo>
                    <a:pt x="3" y="0"/>
                    <a:pt x="1" y="10"/>
                    <a:pt x="1" y="13"/>
                  </a:cubicBezTo>
                  <a:cubicBezTo>
                    <a:pt x="1" y="13"/>
                    <a:pt x="0" y="13"/>
                    <a:pt x="0" y="13"/>
                  </a:cubicBezTo>
                  <a:cubicBezTo>
                    <a:pt x="2" y="19"/>
                    <a:pt x="7" y="20"/>
                    <a:pt x="9" y="1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97" name="Freeform 92"/>
            <p:cNvSpPr>
              <a:spLocks noChangeArrowheads="1"/>
            </p:cNvSpPr>
            <p:nvPr/>
          </p:nvSpPr>
          <p:spPr bwMode="auto">
            <a:xfrm>
              <a:off x="4756166" y="1887539"/>
              <a:ext cx="103188" cy="84138"/>
            </a:xfrm>
            <a:custGeom>
              <a:avLst/>
              <a:gdLst>
                <a:gd name="T0" fmla="*/ 8 w 54"/>
                <a:gd name="T1" fmla="*/ 40 h 44"/>
                <a:gd name="T2" fmla="*/ 35 w 54"/>
                <a:gd name="T3" fmla="*/ 44 h 44"/>
                <a:gd name="T4" fmla="*/ 38 w 54"/>
                <a:gd name="T5" fmla="*/ 34 h 44"/>
                <a:gd name="T6" fmla="*/ 45 w 54"/>
                <a:gd name="T7" fmla="*/ 25 h 44"/>
                <a:gd name="T8" fmla="*/ 45 w 54"/>
                <a:gd name="T9" fmla="*/ 17 h 44"/>
                <a:gd name="T10" fmla="*/ 50 w 54"/>
                <a:gd name="T11" fmla="*/ 17 h 44"/>
                <a:gd name="T12" fmla="*/ 54 w 54"/>
                <a:gd name="T13" fmla="*/ 14 h 44"/>
                <a:gd name="T14" fmla="*/ 51 w 54"/>
                <a:gd name="T15" fmla="*/ 0 h 44"/>
                <a:gd name="T16" fmla="*/ 37 w 54"/>
                <a:gd name="T17" fmla="*/ 16 h 44"/>
                <a:gd name="T18" fmla="*/ 16 w 54"/>
                <a:gd name="T19" fmla="*/ 26 h 44"/>
                <a:gd name="T20" fmla="*/ 2 w 54"/>
                <a:gd name="T21" fmla="*/ 29 h 44"/>
                <a:gd name="T22" fmla="*/ 0 w 54"/>
                <a:gd name="T23" fmla="*/ 28 h 44"/>
                <a:gd name="T24" fmla="*/ 8 w 54"/>
                <a:gd name="T25" fmla="*/ 40 h 4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4"/>
                <a:gd name="T40" fmla="*/ 0 h 44"/>
                <a:gd name="T41" fmla="*/ 54 w 54"/>
                <a:gd name="T42" fmla="*/ 44 h 4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4" h="44">
                  <a:moveTo>
                    <a:pt x="8" y="40"/>
                  </a:moveTo>
                  <a:cubicBezTo>
                    <a:pt x="10" y="41"/>
                    <a:pt x="28" y="43"/>
                    <a:pt x="35" y="4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2" y="7"/>
                    <a:pt x="52" y="0"/>
                    <a:pt x="51" y="0"/>
                  </a:cubicBezTo>
                  <a:cubicBezTo>
                    <a:pt x="49" y="0"/>
                    <a:pt x="40" y="9"/>
                    <a:pt x="37" y="16"/>
                  </a:cubicBezTo>
                  <a:cubicBezTo>
                    <a:pt x="34" y="22"/>
                    <a:pt x="24" y="27"/>
                    <a:pt x="16" y="26"/>
                  </a:cubicBezTo>
                  <a:cubicBezTo>
                    <a:pt x="7" y="24"/>
                    <a:pt x="5" y="28"/>
                    <a:pt x="2" y="29"/>
                  </a:cubicBezTo>
                  <a:cubicBezTo>
                    <a:pt x="2" y="29"/>
                    <a:pt x="1" y="29"/>
                    <a:pt x="0" y="28"/>
                  </a:cubicBezTo>
                  <a:cubicBezTo>
                    <a:pt x="1" y="35"/>
                    <a:pt x="7" y="40"/>
                    <a:pt x="8" y="4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98" name="Freeform 93"/>
            <p:cNvSpPr>
              <a:spLocks noEditPoints="1" noChangeArrowheads="1"/>
            </p:cNvSpPr>
            <p:nvPr/>
          </p:nvSpPr>
          <p:spPr bwMode="auto">
            <a:xfrm>
              <a:off x="5775344" y="2328864"/>
              <a:ext cx="419102" cy="130175"/>
            </a:xfrm>
            <a:custGeom>
              <a:avLst/>
              <a:gdLst>
                <a:gd name="T0" fmla="*/ 39 w 219"/>
                <a:gd name="T1" fmla="*/ 24 h 68"/>
                <a:gd name="T2" fmla="*/ 31 w 219"/>
                <a:gd name="T3" fmla="*/ 12 h 68"/>
                <a:gd name="T4" fmla="*/ 25 w 219"/>
                <a:gd name="T5" fmla="*/ 7 h 68"/>
                <a:gd name="T6" fmla="*/ 24 w 219"/>
                <a:gd name="T7" fmla="*/ 5 h 68"/>
                <a:gd name="T8" fmla="*/ 21 w 219"/>
                <a:gd name="T9" fmla="*/ 10 h 68"/>
                <a:gd name="T10" fmla="*/ 12 w 219"/>
                <a:gd name="T11" fmla="*/ 9 h 68"/>
                <a:gd name="T12" fmla="*/ 6 w 219"/>
                <a:gd name="T13" fmla="*/ 2 h 68"/>
                <a:gd name="T14" fmla="*/ 0 w 219"/>
                <a:gd name="T15" fmla="*/ 1 h 68"/>
                <a:gd name="T16" fmla="*/ 3 w 219"/>
                <a:gd name="T17" fmla="*/ 19 h 68"/>
                <a:gd name="T18" fmla="*/ 14 w 219"/>
                <a:gd name="T19" fmla="*/ 40 h 68"/>
                <a:gd name="T20" fmla="*/ 25 w 219"/>
                <a:gd name="T21" fmla="*/ 51 h 68"/>
                <a:gd name="T22" fmla="*/ 47 w 219"/>
                <a:gd name="T23" fmla="*/ 62 h 68"/>
                <a:gd name="T24" fmla="*/ 39 w 219"/>
                <a:gd name="T25" fmla="*/ 46 h 68"/>
                <a:gd name="T26" fmla="*/ 39 w 219"/>
                <a:gd name="T27" fmla="*/ 24 h 68"/>
                <a:gd name="T28" fmla="*/ 210 w 219"/>
                <a:gd name="T29" fmla="*/ 11 h 68"/>
                <a:gd name="T30" fmla="*/ 200 w 219"/>
                <a:gd name="T31" fmla="*/ 9 h 68"/>
                <a:gd name="T32" fmla="*/ 189 w 219"/>
                <a:gd name="T33" fmla="*/ 0 h 68"/>
                <a:gd name="T34" fmla="*/ 180 w 219"/>
                <a:gd name="T35" fmla="*/ 11 h 68"/>
                <a:gd name="T36" fmla="*/ 174 w 219"/>
                <a:gd name="T37" fmla="*/ 19 h 68"/>
                <a:gd name="T38" fmla="*/ 172 w 219"/>
                <a:gd name="T39" fmla="*/ 22 h 68"/>
                <a:gd name="T40" fmla="*/ 172 w 219"/>
                <a:gd name="T41" fmla="*/ 29 h 68"/>
                <a:gd name="T42" fmla="*/ 165 w 219"/>
                <a:gd name="T43" fmla="*/ 31 h 68"/>
                <a:gd name="T44" fmla="*/ 159 w 219"/>
                <a:gd name="T45" fmla="*/ 23 h 68"/>
                <a:gd name="T46" fmla="*/ 158 w 219"/>
                <a:gd name="T47" fmla="*/ 23 h 68"/>
                <a:gd name="T48" fmla="*/ 148 w 219"/>
                <a:gd name="T49" fmla="*/ 39 h 68"/>
                <a:gd name="T50" fmla="*/ 132 w 219"/>
                <a:gd name="T51" fmla="*/ 44 h 68"/>
                <a:gd name="T52" fmla="*/ 125 w 219"/>
                <a:gd name="T53" fmla="*/ 58 h 68"/>
                <a:gd name="T54" fmla="*/ 108 w 219"/>
                <a:gd name="T55" fmla="*/ 54 h 68"/>
                <a:gd name="T56" fmla="*/ 111 w 219"/>
                <a:gd name="T57" fmla="*/ 61 h 68"/>
                <a:gd name="T58" fmla="*/ 121 w 219"/>
                <a:gd name="T59" fmla="*/ 66 h 68"/>
                <a:gd name="T60" fmla="*/ 135 w 219"/>
                <a:gd name="T61" fmla="*/ 65 h 68"/>
                <a:gd name="T62" fmla="*/ 147 w 219"/>
                <a:gd name="T63" fmla="*/ 60 h 68"/>
                <a:gd name="T64" fmla="*/ 157 w 219"/>
                <a:gd name="T65" fmla="*/ 62 h 68"/>
                <a:gd name="T66" fmla="*/ 167 w 219"/>
                <a:gd name="T67" fmla="*/ 55 h 68"/>
                <a:gd name="T68" fmla="*/ 171 w 219"/>
                <a:gd name="T69" fmla="*/ 45 h 68"/>
                <a:gd name="T70" fmla="*/ 177 w 219"/>
                <a:gd name="T71" fmla="*/ 35 h 68"/>
                <a:gd name="T72" fmla="*/ 195 w 219"/>
                <a:gd name="T73" fmla="*/ 27 h 68"/>
                <a:gd name="T74" fmla="*/ 200 w 219"/>
                <a:gd name="T75" fmla="*/ 29 h 68"/>
                <a:gd name="T76" fmla="*/ 207 w 219"/>
                <a:gd name="T77" fmla="*/ 22 h 68"/>
                <a:gd name="T78" fmla="*/ 217 w 219"/>
                <a:gd name="T79" fmla="*/ 18 h 68"/>
                <a:gd name="T80" fmla="*/ 210 w 219"/>
                <a:gd name="T81" fmla="*/ 11 h 6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19"/>
                <a:gd name="T124" fmla="*/ 0 h 68"/>
                <a:gd name="T125" fmla="*/ 219 w 219"/>
                <a:gd name="T126" fmla="*/ 68 h 6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19" h="68">
                  <a:moveTo>
                    <a:pt x="39" y="24"/>
                  </a:moveTo>
                  <a:cubicBezTo>
                    <a:pt x="39" y="17"/>
                    <a:pt x="32" y="17"/>
                    <a:pt x="31" y="12"/>
                  </a:cubicBezTo>
                  <a:cubicBezTo>
                    <a:pt x="29" y="7"/>
                    <a:pt x="26" y="10"/>
                    <a:pt x="25" y="7"/>
                  </a:cubicBezTo>
                  <a:cubicBezTo>
                    <a:pt x="25" y="6"/>
                    <a:pt x="25" y="6"/>
                    <a:pt x="24" y="5"/>
                  </a:cubicBezTo>
                  <a:cubicBezTo>
                    <a:pt x="20" y="6"/>
                    <a:pt x="22" y="9"/>
                    <a:pt x="21" y="10"/>
                  </a:cubicBezTo>
                  <a:cubicBezTo>
                    <a:pt x="19" y="10"/>
                    <a:pt x="12" y="11"/>
                    <a:pt x="12" y="9"/>
                  </a:cubicBezTo>
                  <a:cubicBezTo>
                    <a:pt x="12" y="6"/>
                    <a:pt x="11" y="3"/>
                    <a:pt x="6" y="2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2" y="7"/>
                    <a:pt x="3" y="14"/>
                    <a:pt x="3" y="19"/>
                  </a:cubicBezTo>
                  <a:cubicBezTo>
                    <a:pt x="3" y="25"/>
                    <a:pt x="13" y="36"/>
                    <a:pt x="14" y="40"/>
                  </a:cubicBezTo>
                  <a:cubicBezTo>
                    <a:pt x="16" y="45"/>
                    <a:pt x="19" y="46"/>
                    <a:pt x="25" y="51"/>
                  </a:cubicBezTo>
                  <a:cubicBezTo>
                    <a:pt x="32" y="55"/>
                    <a:pt x="44" y="63"/>
                    <a:pt x="47" y="62"/>
                  </a:cubicBezTo>
                  <a:cubicBezTo>
                    <a:pt x="49" y="61"/>
                    <a:pt x="43" y="50"/>
                    <a:pt x="39" y="46"/>
                  </a:cubicBezTo>
                  <a:cubicBezTo>
                    <a:pt x="36" y="42"/>
                    <a:pt x="39" y="32"/>
                    <a:pt x="39" y="24"/>
                  </a:cubicBezTo>
                  <a:close/>
                  <a:moveTo>
                    <a:pt x="210" y="11"/>
                  </a:moveTo>
                  <a:cubicBezTo>
                    <a:pt x="207" y="12"/>
                    <a:pt x="200" y="12"/>
                    <a:pt x="200" y="9"/>
                  </a:cubicBezTo>
                  <a:cubicBezTo>
                    <a:pt x="200" y="6"/>
                    <a:pt x="193" y="0"/>
                    <a:pt x="189" y="0"/>
                  </a:cubicBezTo>
                  <a:cubicBezTo>
                    <a:pt x="185" y="0"/>
                    <a:pt x="181" y="8"/>
                    <a:pt x="180" y="11"/>
                  </a:cubicBezTo>
                  <a:cubicBezTo>
                    <a:pt x="180" y="15"/>
                    <a:pt x="174" y="14"/>
                    <a:pt x="174" y="19"/>
                  </a:cubicBezTo>
                  <a:cubicBezTo>
                    <a:pt x="175" y="21"/>
                    <a:pt x="173" y="21"/>
                    <a:pt x="172" y="22"/>
                  </a:cubicBezTo>
                  <a:cubicBezTo>
                    <a:pt x="173" y="26"/>
                    <a:pt x="174" y="29"/>
                    <a:pt x="172" y="29"/>
                  </a:cubicBezTo>
                  <a:cubicBezTo>
                    <a:pt x="169" y="28"/>
                    <a:pt x="169" y="31"/>
                    <a:pt x="165" y="31"/>
                  </a:cubicBezTo>
                  <a:cubicBezTo>
                    <a:pt x="163" y="31"/>
                    <a:pt x="161" y="28"/>
                    <a:pt x="159" y="23"/>
                  </a:cubicBezTo>
                  <a:cubicBezTo>
                    <a:pt x="159" y="23"/>
                    <a:pt x="158" y="23"/>
                    <a:pt x="158" y="23"/>
                  </a:cubicBezTo>
                  <a:cubicBezTo>
                    <a:pt x="156" y="23"/>
                    <a:pt x="150" y="33"/>
                    <a:pt x="148" y="39"/>
                  </a:cubicBezTo>
                  <a:cubicBezTo>
                    <a:pt x="147" y="45"/>
                    <a:pt x="141" y="43"/>
                    <a:pt x="132" y="44"/>
                  </a:cubicBezTo>
                  <a:cubicBezTo>
                    <a:pt x="123" y="45"/>
                    <a:pt x="127" y="54"/>
                    <a:pt x="125" y="58"/>
                  </a:cubicBezTo>
                  <a:cubicBezTo>
                    <a:pt x="123" y="62"/>
                    <a:pt x="113" y="55"/>
                    <a:pt x="108" y="54"/>
                  </a:cubicBezTo>
                  <a:cubicBezTo>
                    <a:pt x="109" y="58"/>
                    <a:pt x="110" y="61"/>
                    <a:pt x="111" y="61"/>
                  </a:cubicBezTo>
                  <a:cubicBezTo>
                    <a:pt x="114" y="61"/>
                    <a:pt x="118" y="68"/>
                    <a:pt x="121" y="66"/>
                  </a:cubicBezTo>
                  <a:cubicBezTo>
                    <a:pt x="123" y="64"/>
                    <a:pt x="131" y="66"/>
                    <a:pt x="135" y="65"/>
                  </a:cubicBezTo>
                  <a:cubicBezTo>
                    <a:pt x="139" y="63"/>
                    <a:pt x="140" y="60"/>
                    <a:pt x="147" y="60"/>
                  </a:cubicBezTo>
                  <a:cubicBezTo>
                    <a:pt x="153" y="60"/>
                    <a:pt x="151" y="65"/>
                    <a:pt x="157" y="62"/>
                  </a:cubicBezTo>
                  <a:cubicBezTo>
                    <a:pt x="164" y="59"/>
                    <a:pt x="168" y="61"/>
                    <a:pt x="167" y="55"/>
                  </a:cubicBezTo>
                  <a:cubicBezTo>
                    <a:pt x="167" y="49"/>
                    <a:pt x="171" y="49"/>
                    <a:pt x="171" y="45"/>
                  </a:cubicBezTo>
                  <a:cubicBezTo>
                    <a:pt x="170" y="40"/>
                    <a:pt x="178" y="43"/>
                    <a:pt x="177" y="35"/>
                  </a:cubicBezTo>
                  <a:cubicBezTo>
                    <a:pt x="177" y="26"/>
                    <a:pt x="189" y="27"/>
                    <a:pt x="195" y="27"/>
                  </a:cubicBezTo>
                  <a:cubicBezTo>
                    <a:pt x="196" y="27"/>
                    <a:pt x="198" y="28"/>
                    <a:pt x="200" y="29"/>
                  </a:cubicBezTo>
                  <a:cubicBezTo>
                    <a:pt x="204" y="27"/>
                    <a:pt x="210" y="24"/>
                    <a:pt x="207" y="22"/>
                  </a:cubicBezTo>
                  <a:cubicBezTo>
                    <a:pt x="204" y="20"/>
                    <a:pt x="216" y="22"/>
                    <a:pt x="217" y="18"/>
                  </a:cubicBezTo>
                  <a:cubicBezTo>
                    <a:pt x="219" y="14"/>
                    <a:pt x="213" y="11"/>
                    <a:pt x="210" y="1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99" name="Freeform 94"/>
            <p:cNvSpPr>
              <a:spLocks noChangeArrowheads="1"/>
            </p:cNvSpPr>
            <p:nvPr/>
          </p:nvSpPr>
          <p:spPr bwMode="auto">
            <a:xfrm>
              <a:off x="6078558" y="2370140"/>
              <a:ext cx="28575" cy="17463"/>
            </a:xfrm>
            <a:custGeom>
              <a:avLst/>
              <a:gdLst>
                <a:gd name="T0" fmla="*/ 6 w 15"/>
                <a:gd name="T1" fmla="*/ 9 h 9"/>
                <a:gd name="T2" fmla="*/ 13 w 15"/>
                <a:gd name="T3" fmla="*/ 7 h 9"/>
                <a:gd name="T4" fmla="*/ 13 w 15"/>
                <a:gd name="T5" fmla="*/ 0 h 9"/>
                <a:gd name="T6" fmla="*/ 7 w 15"/>
                <a:gd name="T7" fmla="*/ 3 h 9"/>
                <a:gd name="T8" fmla="*/ 0 w 15"/>
                <a:gd name="T9" fmla="*/ 1 h 9"/>
                <a:gd name="T10" fmla="*/ 6 w 15"/>
                <a:gd name="T11" fmla="*/ 9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"/>
                <a:gd name="T19" fmla="*/ 0 h 9"/>
                <a:gd name="T20" fmla="*/ 15 w 15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" h="9">
                  <a:moveTo>
                    <a:pt x="6" y="9"/>
                  </a:moveTo>
                  <a:cubicBezTo>
                    <a:pt x="10" y="9"/>
                    <a:pt x="10" y="6"/>
                    <a:pt x="13" y="7"/>
                  </a:cubicBezTo>
                  <a:cubicBezTo>
                    <a:pt x="15" y="7"/>
                    <a:pt x="14" y="4"/>
                    <a:pt x="13" y="0"/>
                  </a:cubicBezTo>
                  <a:cubicBezTo>
                    <a:pt x="11" y="1"/>
                    <a:pt x="7" y="1"/>
                    <a:pt x="7" y="3"/>
                  </a:cubicBezTo>
                  <a:cubicBezTo>
                    <a:pt x="7" y="5"/>
                    <a:pt x="2" y="1"/>
                    <a:pt x="0" y="1"/>
                  </a:cubicBezTo>
                  <a:cubicBezTo>
                    <a:pt x="2" y="6"/>
                    <a:pt x="4" y="9"/>
                    <a:pt x="6" y="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00" name="Freeform 95"/>
            <p:cNvSpPr>
              <a:spLocks noChangeArrowheads="1"/>
            </p:cNvSpPr>
            <p:nvPr/>
          </p:nvSpPr>
          <p:spPr bwMode="auto">
            <a:xfrm>
              <a:off x="4473590" y="1616077"/>
              <a:ext cx="209551" cy="206375"/>
            </a:xfrm>
            <a:custGeom>
              <a:avLst/>
              <a:gdLst>
                <a:gd name="T0" fmla="*/ 93 w 110"/>
                <a:gd name="T1" fmla="*/ 98 h 108"/>
                <a:gd name="T2" fmla="*/ 98 w 110"/>
                <a:gd name="T3" fmla="*/ 94 h 108"/>
                <a:gd name="T4" fmla="*/ 106 w 110"/>
                <a:gd name="T5" fmla="*/ 98 h 108"/>
                <a:gd name="T6" fmla="*/ 110 w 110"/>
                <a:gd name="T7" fmla="*/ 95 h 108"/>
                <a:gd name="T8" fmla="*/ 104 w 110"/>
                <a:gd name="T9" fmla="*/ 87 h 108"/>
                <a:gd name="T10" fmla="*/ 100 w 110"/>
                <a:gd name="T11" fmla="*/ 79 h 108"/>
                <a:gd name="T12" fmla="*/ 101 w 110"/>
                <a:gd name="T13" fmla="*/ 71 h 108"/>
                <a:gd name="T14" fmla="*/ 96 w 110"/>
                <a:gd name="T15" fmla="*/ 65 h 108"/>
                <a:gd name="T16" fmla="*/ 83 w 110"/>
                <a:gd name="T17" fmla="*/ 56 h 108"/>
                <a:gd name="T18" fmla="*/ 78 w 110"/>
                <a:gd name="T19" fmla="*/ 50 h 108"/>
                <a:gd name="T20" fmla="*/ 76 w 110"/>
                <a:gd name="T21" fmla="*/ 40 h 108"/>
                <a:gd name="T22" fmla="*/ 81 w 110"/>
                <a:gd name="T23" fmla="*/ 31 h 108"/>
                <a:gd name="T24" fmla="*/ 82 w 110"/>
                <a:gd name="T25" fmla="*/ 24 h 108"/>
                <a:gd name="T26" fmla="*/ 78 w 110"/>
                <a:gd name="T27" fmla="*/ 20 h 108"/>
                <a:gd name="T28" fmla="*/ 72 w 110"/>
                <a:gd name="T29" fmla="*/ 14 h 108"/>
                <a:gd name="T30" fmla="*/ 68 w 110"/>
                <a:gd name="T31" fmla="*/ 5 h 108"/>
                <a:gd name="T32" fmla="*/ 56 w 110"/>
                <a:gd name="T33" fmla="*/ 3 h 108"/>
                <a:gd name="T34" fmla="*/ 46 w 110"/>
                <a:gd name="T35" fmla="*/ 1 h 108"/>
                <a:gd name="T36" fmla="*/ 41 w 110"/>
                <a:gd name="T37" fmla="*/ 5 h 108"/>
                <a:gd name="T38" fmla="*/ 41 w 110"/>
                <a:gd name="T39" fmla="*/ 5 h 108"/>
                <a:gd name="T40" fmla="*/ 34 w 110"/>
                <a:gd name="T41" fmla="*/ 10 h 108"/>
                <a:gd name="T42" fmla="*/ 27 w 110"/>
                <a:gd name="T43" fmla="*/ 15 h 108"/>
                <a:gd name="T44" fmla="*/ 28 w 110"/>
                <a:gd name="T45" fmla="*/ 24 h 108"/>
                <a:gd name="T46" fmla="*/ 27 w 110"/>
                <a:gd name="T47" fmla="*/ 33 h 108"/>
                <a:gd name="T48" fmla="*/ 24 w 110"/>
                <a:gd name="T49" fmla="*/ 40 h 108"/>
                <a:gd name="T50" fmla="*/ 0 w 110"/>
                <a:gd name="T51" fmla="*/ 53 h 108"/>
                <a:gd name="T52" fmla="*/ 1 w 110"/>
                <a:gd name="T53" fmla="*/ 58 h 108"/>
                <a:gd name="T54" fmla="*/ 4 w 110"/>
                <a:gd name="T55" fmla="*/ 69 h 108"/>
                <a:gd name="T56" fmla="*/ 12 w 110"/>
                <a:gd name="T57" fmla="*/ 69 h 108"/>
                <a:gd name="T58" fmla="*/ 35 w 110"/>
                <a:gd name="T59" fmla="*/ 82 h 108"/>
                <a:gd name="T60" fmla="*/ 62 w 110"/>
                <a:gd name="T61" fmla="*/ 102 h 108"/>
                <a:gd name="T62" fmla="*/ 75 w 110"/>
                <a:gd name="T63" fmla="*/ 107 h 108"/>
                <a:gd name="T64" fmla="*/ 88 w 110"/>
                <a:gd name="T65" fmla="*/ 108 h 108"/>
                <a:gd name="T66" fmla="*/ 93 w 110"/>
                <a:gd name="T67" fmla="*/ 98 h 10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10"/>
                <a:gd name="T103" fmla="*/ 0 h 108"/>
                <a:gd name="T104" fmla="*/ 110 w 110"/>
                <a:gd name="T105" fmla="*/ 108 h 10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10" h="108">
                  <a:moveTo>
                    <a:pt x="93" y="98"/>
                  </a:moveTo>
                  <a:cubicBezTo>
                    <a:pt x="94" y="97"/>
                    <a:pt x="95" y="94"/>
                    <a:pt x="98" y="94"/>
                  </a:cubicBezTo>
                  <a:cubicBezTo>
                    <a:pt x="101" y="94"/>
                    <a:pt x="103" y="95"/>
                    <a:pt x="106" y="98"/>
                  </a:cubicBezTo>
                  <a:cubicBezTo>
                    <a:pt x="107" y="97"/>
                    <a:pt x="109" y="96"/>
                    <a:pt x="110" y="95"/>
                  </a:cubicBezTo>
                  <a:cubicBezTo>
                    <a:pt x="107" y="92"/>
                    <a:pt x="104" y="89"/>
                    <a:pt x="104" y="87"/>
                  </a:cubicBezTo>
                  <a:cubicBezTo>
                    <a:pt x="105" y="83"/>
                    <a:pt x="101" y="81"/>
                    <a:pt x="100" y="79"/>
                  </a:cubicBezTo>
                  <a:cubicBezTo>
                    <a:pt x="100" y="77"/>
                    <a:pt x="103" y="73"/>
                    <a:pt x="101" y="71"/>
                  </a:cubicBezTo>
                  <a:cubicBezTo>
                    <a:pt x="99" y="70"/>
                    <a:pt x="99" y="65"/>
                    <a:pt x="96" y="65"/>
                  </a:cubicBezTo>
                  <a:cubicBezTo>
                    <a:pt x="93" y="64"/>
                    <a:pt x="83" y="59"/>
                    <a:pt x="83" y="56"/>
                  </a:cubicBezTo>
                  <a:cubicBezTo>
                    <a:pt x="84" y="53"/>
                    <a:pt x="80" y="51"/>
                    <a:pt x="78" y="50"/>
                  </a:cubicBezTo>
                  <a:cubicBezTo>
                    <a:pt x="76" y="49"/>
                    <a:pt x="74" y="41"/>
                    <a:pt x="76" y="40"/>
                  </a:cubicBezTo>
                  <a:cubicBezTo>
                    <a:pt x="79" y="39"/>
                    <a:pt x="78" y="31"/>
                    <a:pt x="81" y="31"/>
                  </a:cubicBezTo>
                  <a:cubicBezTo>
                    <a:pt x="84" y="31"/>
                    <a:pt x="81" y="27"/>
                    <a:pt x="82" y="24"/>
                  </a:cubicBezTo>
                  <a:cubicBezTo>
                    <a:pt x="83" y="22"/>
                    <a:pt x="80" y="20"/>
                    <a:pt x="78" y="20"/>
                  </a:cubicBezTo>
                  <a:cubicBezTo>
                    <a:pt x="76" y="20"/>
                    <a:pt x="72" y="17"/>
                    <a:pt x="72" y="14"/>
                  </a:cubicBezTo>
                  <a:cubicBezTo>
                    <a:pt x="72" y="11"/>
                    <a:pt x="67" y="6"/>
                    <a:pt x="68" y="5"/>
                  </a:cubicBezTo>
                  <a:cubicBezTo>
                    <a:pt x="67" y="11"/>
                    <a:pt x="58" y="2"/>
                    <a:pt x="56" y="3"/>
                  </a:cubicBezTo>
                  <a:cubicBezTo>
                    <a:pt x="53" y="4"/>
                    <a:pt x="51" y="0"/>
                    <a:pt x="46" y="1"/>
                  </a:cubicBezTo>
                  <a:cubicBezTo>
                    <a:pt x="42" y="1"/>
                    <a:pt x="42" y="3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28" y="11"/>
                    <a:pt x="27" y="15"/>
                  </a:cubicBezTo>
                  <a:cubicBezTo>
                    <a:pt x="26" y="19"/>
                    <a:pt x="30" y="22"/>
                    <a:pt x="28" y="24"/>
                  </a:cubicBezTo>
                  <a:cubicBezTo>
                    <a:pt x="26" y="27"/>
                    <a:pt x="27" y="31"/>
                    <a:pt x="27" y="33"/>
                  </a:cubicBezTo>
                  <a:cubicBezTo>
                    <a:pt x="28" y="35"/>
                    <a:pt x="24" y="40"/>
                    <a:pt x="24" y="40"/>
                  </a:cubicBezTo>
                  <a:cubicBezTo>
                    <a:pt x="24" y="40"/>
                    <a:pt x="11" y="47"/>
                    <a:pt x="0" y="53"/>
                  </a:cubicBezTo>
                  <a:cubicBezTo>
                    <a:pt x="0" y="55"/>
                    <a:pt x="1" y="57"/>
                    <a:pt x="1" y="58"/>
                  </a:cubicBezTo>
                  <a:cubicBezTo>
                    <a:pt x="2" y="61"/>
                    <a:pt x="3" y="65"/>
                    <a:pt x="4" y="69"/>
                  </a:cubicBezTo>
                  <a:cubicBezTo>
                    <a:pt x="8" y="69"/>
                    <a:pt x="9" y="69"/>
                    <a:pt x="12" y="69"/>
                  </a:cubicBezTo>
                  <a:cubicBezTo>
                    <a:pt x="16" y="70"/>
                    <a:pt x="31" y="80"/>
                    <a:pt x="35" y="82"/>
                  </a:cubicBezTo>
                  <a:cubicBezTo>
                    <a:pt x="38" y="84"/>
                    <a:pt x="58" y="99"/>
                    <a:pt x="62" y="102"/>
                  </a:cubicBezTo>
                  <a:cubicBezTo>
                    <a:pt x="66" y="106"/>
                    <a:pt x="72" y="107"/>
                    <a:pt x="75" y="107"/>
                  </a:cubicBezTo>
                  <a:cubicBezTo>
                    <a:pt x="77" y="107"/>
                    <a:pt x="83" y="107"/>
                    <a:pt x="88" y="108"/>
                  </a:cubicBezTo>
                  <a:cubicBezTo>
                    <a:pt x="90" y="104"/>
                    <a:pt x="92" y="99"/>
                    <a:pt x="93" y="98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01" name="Freeform 96"/>
            <p:cNvSpPr>
              <a:spLocks noChangeArrowheads="1"/>
            </p:cNvSpPr>
            <p:nvPr/>
          </p:nvSpPr>
          <p:spPr bwMode="auto">
            <a:xfrm>
              <a:off x="4641866" y="1795464"/>
              <a:ext cx="41275" cy="38100"/>
            </a:xfrm>
            <a:custGeom>
              <a:avLst/>
              <a:gdLst>
                <a:gd name="T0" fmla="*/ 7 w 22"/>
                <a:gd name="T1" fmla="*/ 15 h 20"/>
                <a:gd name="T2" fmla="*/ 13 w 22"/>
                <a:gd name="T3" fmla="*/ 20 h 20"/>
                <a:gd name="T4" fmla="*/ 22 w 22"/>
                <a:gd name="T5" fmla="*/ 20 h 20"/>
                <a:gd name="T6" fmla="*/ 17 w 22"/>
                <a:gd name="T7" fmla="*/ 6 h 20"/>
                <a:gd name="T8" fmla="*/ 18 w 22"/>
                <a:gd name="T9" fmla="*/ 4 h 20"/>
                <a:gd name="T10" fmla="*/ 10 w 22"/>
                <a:gd name="T11" fmla="*/ 0 h 20"/>
                <a:gd name="T12" fmla="*/ 5 w 22"/>
                <a:gd name="T13" fmla="*/ 4 h 20"/>
                <a:gd name="T14" fmla="*/ 0 w 22"/>
                <a:gd name="T15" fmla="*/ 14 h 20"/>
                <a:gd name="T16" fmla="*/ 7 w 22"/>
                <a:gd name="T17" fmla="*/ 15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"/>
                <a:gd name="T28" fmla="*/ 0 h 20"/>
                <a:gd name="T29" fmla="*/ 22 w 22"/>
                <a:gd name="T30" fmla="*/ 20 h 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" h="20">
                  <a:moveTo>
                    <a:pt x="7" y="15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0" y="15"/>
                    <a:pt x="17" y="8"/>
                    <a:pt x="17" y="6"/>
                  </a:cubicBezTo>
                  <a:cubicBezTo>
                    <a:pt x="17" y="5"/>
                    <a:pt x="17" y="5"/>
                    <a:pt x="18" y="4"/>
                  </a:cubicBezTo>
                  <a:cubicBezTo>
                    <a:pt x="15" y="1"/>
                    <a:pt x="13" y="0"/>
                    <a:pt x="10" y="0"/>
                  </a:cubicBezTo>
                  <a:cubicBezTo>
                    <a:pt x="7" y="0"/>
                    <a:pt x="6" y="3"/>
                    <a:pt x="5" y="4"/>
                  </a:cubicBezTo>
                  <a:cubicBezTo>
                    <a:pt x="4" y="5"/>
                    <a:pt x="2" y="10"/>
                    <a:pt x="0" y="14"/>
                  </a:cubicBezTo>
                  <a:cubicBezTo>
                    <a:pt x="4" y="14"/>
                    <a:pt x="7" y="15"/>
                    <a:pt x="7" y="1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02" name="Freeform 97"/>
            <p:cNvSpPr>
              <a:spLocks noEditPoints="1" noChangeArrowheads="1"/>
            </p:cNvSpPr>
            <p:nvPr/>
          </p:nvSpPr>
          <p:spPr bwMode="auto">
            <a:xfrm>
              <a:off x="3541725" y="1252538"/>
              <a:ext cx="315914" cy="261938"/>
            </a:xfrm>
            <a:custGeom>
              <a:avLst/>
              <a:gdLst>
                <a:gd name="T0" fmla="*/ 144 w 165"/>
                <a:gd name="T1" fmla="*/ 31 h 137"/>
                <a:gd name="T2" fmla="*/ 138 w 165"/>
                <a:gd name="T3" fmla="*/ 29 h 137"/>
                <a:gd name="T4" fmla="*/ 131 w 165"/>
                <a:gd name="T5" fmla="*/ 26 h 137"/>
                <a:gd name="T6" fmla="*/ 119 w 165"/>
                <a:gd name="T7" fmla="*/ 24 h 137"/>
                <a:gd name="T8" fmla="*/ 114 w 165"/>
                <a:gd name="T9" fmla="*/ 20 h 137"/>
                <a:gd name="T10" fmla="*/ 110 w 165"/>
                <a:gd name="T11" fmla="*/ 15 h 137"/>
                <a:gd name="T12" fmla="*/ 105 w 165"/>
                <a:gd name="T13" fmla="*/ 17 h 137"/>
                <a:gd name="T14" fmla="*/ 102 w 165"/>
                <a:gd name="T15" fmla="*/ 13 h 137"/>
                <a:gd name="T16" fmla="*/ 95 w 165"/>
                <a:gd name="T17" fmla="*/ 9 h 137"/>
                <a:gd name="T18" fmla="*/ 89 w 165"/>
                <a:gd name="T19" fmla="*/ 6 h 137"/>
                <a:gd name="T20" fmla="*/ 85 w 165"/>
                <a:gd name="T21" fmla="*/ 1 h 137"/>
                <a:gd name="T22" fmla="*/ 84 w 165"/>
                <a:gd name="T23" fmla="*/ 0 h 137"/>
                <a:gd name="T24" fmla="*/ 81 w 165"/>
                <a:gd name="T25" fmla="*/ 0 h 137"/>
                <a:gd name="T26" fmla="*/ 75 w 165"/>
                <a:gd name="T27" fmla="*/ 10 h 137"/>
                <a:gd name="T28" fmla="*/ 63 w 165"/>
                <a:gd name="T29" fmla="*/ 18 h 137"/>
                <a:gd name="T30" fmla="*/ 56 w 165"/>
                <a:gd name="T31" fmla="*/ 26 h 137"/>
                <a:gd name="T32" fmla="*/ 41 w 165"/>
                <a:gd name="T33" fmla="*/ 21 h 137"/>
                <a:gd name="T34" fmla="*/ 35 w 165"/>
                <a:gd name="T35" fmla="*/ 25 h 137"/>
                <a:gd name="T36" fmla="*/ 36 w 165"/>
                <a:gd name="T37" fmla="*/ 37 h 137"/>
                <a:gd name="T38" fmla="*/ 27 w 165"/>
                <a:gd name="T39" fmla="*/ 37 h 137"/>
                <a:gd name="T40" fmla="*/ 20 w 165"/>
                <a:gd name="T41" fmla="*/ 33 h 137"/>
                <a:gd name="T42" fmla="*/ 9 w 165"/>
                <a:gd name="T43" fmla="*/ 34 h 137"/>
                <a:gd name="T44" fmla="*/ 2 w 165"/>
                <a:gd name="T45" fmla="*/ 40 h 137"/>
                <a:gd name="T46" fmla="*/ 3 w 165"/>
                <a:gd name="T47" fmla="*/ 47 h 137"/>
                <a:gd name="T48" fmla="*/ 18 w 165"/>
                <a:gd name="T49" fmla="*/ 52 h 137"/>
                <a:gd name="T50" fmla="*/ 28 w 165"/>
                <a:gd name="T51" fmla="*/ 54 h 137"/>
                <a:gd name="T52" fmla="*/ 32 w 165"/>
                <a:gd name="T53" fmla="*/ 59 h 137"/>
                <a:gd name="T54" fmla="*/ 40 w 165"/>
                <a:gd name="T55" fmla="*/ 69 h 137"/>
                <a:gd name="T56" fmla="*/ 43 w 165"/>
                <a:gd name="T57" fmla="*/ 78 h 137"/>
                <a:gd name="T58" fmla="*/ 42 w 165"/>
                <a:gd name="T59" fmla="*/ 91 h 137"/>
                <a:gd name="T60" fmla="*/ 36 w 165"/>
                <a:gd name="T61" fmla="*/ 112 h 137"/>
                <a:gd name="T62" fmla="*/ 36 w 165"/>
                <a:gd name="T63" fmla="*/ 112 h 137"/>
                <a:gd name="T64" fmla="*/ 42 w 165"/>
                <a:gd name="T65" fmla="*/ 115 h 137"/>
                <a:gd name="T66" fmla="*/ 53 w 165"/>
                <a:gd name="T67" fmla="*/ 120 h 137"/>
                <a:gd name="T68" fmla="*/ 62 w 165"/>
                <a:gd name="T69" fmla="*/ 119 h 137"/>
                <a:gd name="T70" fmla="*/ 67 w 165"/>
                <a:gd name="T71" fmla="*/ 121 h 137"/>
                <a:gd name="T72" fmla="*/ 81 w 165"/>
                <a:gd name="T73" fmla="*/ 124 h 137"/>
                <a:gd name="T74" fmla="*/ 92 w 165"/>
                <a:gd name="T75" fmla="*/ 124 h 137"/>
                <a:gd name="T76" fmla="*/ 92 w 165"/>
                <a:gd name="T77" fmla="*/ 121 h 137"/>
                <a:gd name="T78" fmla="*/ 101 w 165"/>
                <a:gd name="T79" fmla="*/ 110 h 137"/>
                <a:gd name="T80" fmla="*/ 122 w 165"/>
                <a:gd name="T81" fmla="*/ 115 h 137"/>
                <a:gd name="T82" fmla="*/ 135 w 165"/>
                <a:gd name="T83" fmla="*/ 110 h 137"/>
                <a:gd name="T84" fmla="*/ 142 w 165"/>
                <a:gd name="T85" fmla="*/ 106 h 137"/>
                <a:gd name="T86" fmla="*/ 143 w 165"/>
                <a:gd name="T87" fmla="*/ 102 h 137"/>
                <a:gd name="T88" fmla="*/ 138 w 165"/>
                <a:gd name="T89" fmla="*/ 100 h 137"/>
                <a:gd name="T90" fmla="*/ 135 w 165"/>
                <a:gd name="T91" fmla="*/ 95 h 137"/>
                <a:gd name="T92" fmla="*/ 132 w 165"/>
                <a:gd name="T93" fmla="*/ 89 h 137"/>
                <a:gd name="T94" fmla="*/ 134 w 165"/>
                <a:gd name="T95" fmla="*/ 86 h 137"/>
                <a:gd name="T96" fmla="*/ 136 w 165"/>
                <a:gd name="T97" fmla="*/ 82 h 137"/>
                <a:gd name="T98" fmla="*/ 135 w 165"/>
                <a:gd name="T99" fmla="*/ 76 h 137"/>
                <a:gd name="T100" fmla="*/ 133 w 165"/>
                <a:gd name="T101" fmla="*/ 71 h 137"/>
                <a:gd name="T102" fmla="*/ 128 w 165"/>
                <a:gd name="T103" fmla="*/ 70 h 137"/>
                <a:gd name="T104" fmla="*/ 127 w 165"/>
                <a:gd name="T105" fmla="*/ 66 h 137"/>
                <a:gd name="T106" fmla="*/ 134 w 165"/>
                <a:gd name="T107" fmla="*/ 57 h 137"/>
                <a:gd name="T108" fmla="*/ 140 w 165"/>
                <a:gd name="T109" fmla="*/ 53 h 137"/>
                <a:gd name="T110" fmla="*/ 142 w 165"/>
                <a:gd name="T111" fmla="*/ 44 h 137"/>
                <a:gd name="T112" fmla="*/ 147 w 165"/>
                <a:gd name="T113" fmla="*/ 35 h 137"/>
                <a:gd name="T114" fmla="*/ 144 w 165"/>
                <a:gd name="T115" fmla="*/ 31 h 137"/>
                <a:gd name="T116" fmla="*/ 162 w 165"/>
                <a:gd name="T117" fmla="*/ 116 h 137"/>
                <a:gd name="T118" fmla="*/ 155 w 165"/>
                <a:gd name="T119" fmla="*/ 122 h 137"/>
                <a:gd name="T120" fmla="*/ 160 w 165"/>
                <a:gd name="T121" fmla="*/ 137 h 137"/>
                <a:gd name="T122" fmla="*/ 162 w 165"/>
                <a:gd name="T123" fmla="*/ 116 h 13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65"/>
                <a:gd name="T187" fmla="*/ 0 h 137"/>
                <a:gd name="T188" fmla="*/ 165 w 165"/>
                <a:gd name="T189" fmla="*/ 137 h 13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65" h="137">
                  <a:moveTo>
                    <a:pt x="144" y="31"/>
                  </a:moveTo>
                  <a:cubicBezTo>
                    <a:pt x="143" y="31"/>
                    <a:pt x="142" y="29"/>
                    <a:pt x="138" y="29"/>
                  </a:cubicBezTo>
                  <a:cubicBezTo>
                    <a:pt x="135" y="29"/>
                    <a:pt x="133" y="28"/>
                    <a:pt x="131" y="26"/>
                  </a:cubicBezTo>
                  <a:cubicBezTo>
                    <a:pt x="130" y="24"/>
                    <a:pt x="122" y="23"/>
                    <a:pt x="119" y="24"/>
                  </a:cubicBezTo>
                  <a:cubicBezTo>
                    <a:pt x="117" y="24"/>
                    <a:pt x="116" y="19"/>
                    <a:pt x="114" y="20"/>
                  </a:cubicBezTo>
                  <a:cubicBezTo>
                    <a:pt x="111" y="20"/>
                    <a:pt x="110" y="17"/>
                    <a:pt x="110" y="15"/>
                  </a:cubicBezTo>
                  <a:cubicBezTo>
                    <a:pt x="110" y="13"/>
                    <a:pt x="108" y="16"/>
                    <a:pt x="105" y="17"/>
                  </a:cubicBezTo>
                  <a:cubicBezTo>
                    <a:pt x="103" y="18"/>
                    <a:pt x="102" y="15"/>
                    <a:pt x="102" y="13"/>
                  </a:cubicBezTo>
                  <a:cubicBezTo>
                    <a:pt x="102" y="12"/>
                    <a:pt x="97" y="10"/>
                    <a:pt x="95" y="9"/>
                  </a:cubicBezTo>
                  <a:cubicBezTo>
                    <a:pt x="93" y="8"/>
                    <a:pt x="90" y="4"/>
                    <a:pt x="89" y="6"/>
                  </a:cubicBezTo>
                  <a:cubicBezTo>
                    <a:pt x="88" y="7"/>
                    <a:pt x="86" y="3"/>
                    <a:pt x="85" y="1"/>
                  </a:cubicBezTo>
                  <a:cubicBezTo>
                    <a:pt x="85" y="0"/>
                    <a:pt x="84" y="0"/>
                    <a:pt x="84" y="0"/>
                  </a:cubicBezTo>
                  <a:cubicBezTo>
                    <a:pt x="83" y="0"/>
                    <a:pt x="82" y="0"/>
                    <a:pt x="81" y="0"/>
                  </a:cubicBezTo>
                  <a:cubicBezTo>
                    <a:pt x="77" y="0"/>
                    <a:pt x="74" y="3"/>
                    <a:pt x="75" y="10"/>
                  </a:cubicBezTo>
                  <a:cubicBezTo>
                    <a:pt x="75" y="16"/>
                    <a:pt x="70" y="17"/>
                    <a:pt x="63" y="18"/>
                  </a:cubicBezTo>
                  <a:cubicBezTo>
                    <a:pt x="56" y="18"/>
                    <a:pt x="58" y="23"/>
                    <a:pt x="56" y="26"/>
                  </a:cubicBezTo>
                  <a:cubicBezTo>
                    <a:pt x="53" y="28"/>
                    <a:pt x="43" y="24"/>
                    <a:pt x="41" y="21"/>
                  </a:cubicBezTo>
                  <a:cubicBezTo>
                    <a:pt x="40" y="17"/>
                    <a:pt x="31" y="21"/>
                    <a:pt x="35" y="25"/>
                  </a:cubicBezTo>
                  <a:cubicBezTo>
                    <a:pt x="39" y="29"/>
                    <a:pt x="39" y="35"/>
                    <a:pt x="36" y="37"/>
                  </a:cubicBezTo>
                  <a:cubicBezTo>
                    <a:pt x="34" y="39"/>
                    <a:pt x="30" y="34"/>
                    <a:pt x="27" y="37"/>
                  </a:cubicBezTo>
                  <a:cubicBezTo>
                    <a:pt x="24" y="39"/>
                    <a:pt x="23" y="35"/>
                    <a:pt x="20" y="33"/>
                  </a:cubicBezTo>
                  <a:cubicBezTo>
                    <a:pt x="16" y="32"/>
                    <a:pt x="15" y="35"/>
                    <a:pt x="9" y="34"/>
                  </a:cubicBezTo>
                  <a:cubicBezTo>
                    <a:pt x="3" y="34"/>
                    <a:pt x="0" y="37"/>
                    <a:pt x="2" y="40"/>
                  </a:cubicBezTo>
                  <a:cubicBezTo>
                    <a:pt x="4" y="42"/>
                    <a:pt x="1" y="45"/>
                    <a:pt x="3" y="47"/>
                  </a:cubicBezTo>
                  <a:cubicBezTo>
                    <a:pt x="5" y="49"/>
                    <a:pt x="12" y="49"/>
                    <a:pt x="18" y="52"/>
                  </a:cubicBezTo>
                  <a:cubicBezTo>
                    <a:pt x="24" y="55"/>
                    <a:pt x="25" y="52"/>
                    <a:pt x="28" y="54"/>
                  </a:cubicBezTo>
                  <a:cubicBezTo>
                    <a:pt x="31" y="56"/>
                    <a:pt x="31" y="55"/>
                    <a:pt x="32" y="59"/>
                  </a:cubicBezTo>
                  <a:cubicBezTo>
                    <a:pt x="32" y="63"/>
                    <a:pt x="35" y="67"/>
                    <a:pt x="40" y="69"/>
                  </a:cubicBezTo>
                  <a:cubicBezTo>
                    <a:pt x="46" y="70"/>
                    <a:pt x="42" y="74"/>
                    <a:pt x="43" y="78"/>
                  </a:cubicBezTo>
                  <a:cubicBezTo>
                    <a:pt x="45" y="81"/>
                    <a:pt x="41" y="87"/>
                    <a:pt x="42" y="91"/>
                  </a:cubicBezTo>
                  <a:cubicBezTo>
                    <a:pt x="43" y="96"/>
                    <a:pt x="39" y="110"/>
                    <a:pt x="36" y="112"/>
                  </a:cubicBezTo>
                  <a:cubicBezTo>
                    <a:pt x="36" y="112"/>
                    <a:pt x="36" y="112"/>
                    <a:pt x="36" y="112"/>
                  </a:cubicBezTo>
                  <a:cubicBezTo>
                    <a:pt x="38" y="113"/>
                    <a:pt x="41" y="114"/>
                    <a:pt x="42" y="115"/>
                  </a:cubicBezTo>
                  <a:cubicBezTo>
                    <a:pt x="45" y="116"/>
                    <a:pt x="50" y="118"/>
                    <a:pt x="53" y="120"/>
                  </a:cubicBezTo>
                  <a:cubicBezTo>
                    <a:pt x="56" y="122"/>
                    <a:pt x="62" y="122"/>
                    <a:pt x="62" y="119"/>
                  </a:cubicBezTo>
                  <a:cubicBezTo>
                    <a:pt x="62" y="117"/>
                    <a:pt x="65" y="118"/>
                    <a:pt x="67" y="121"/>
                  </a:cubicBezTo>
                  <a:cubicBezTo>
                    <a:pt x="69" y="123"/>
                    <a:pt x="77" y="123"/>
                    <a:pt x="81" y="124"/>
                  </a:cubicBezTo>
                  <a:cubicBezTo>
                    <a:pt x="84" y="124"/>
                    <a:pt x="88" y="124"/>
                    <a:pt x="92" y="124"/>
                  </a:cubicBezTo>
                  <a:cubicBezTo>
                    <a:pt x="92" y="123"/>
                    <a:pt x="92" y="122"/>
                    <a:pt x="92" y="121"/>
                  </a:cubicBezTo>
                  <a:cubicBezTo>
                    <a:pt x="90" y="115"/>
                    <a:pt x="95" y="111"/>
                    <a:pt x="101" y="110"/>
                  </a:cubicBezTo>
                  <a:cubicBezTo>
                    <a:pt x="106" y="109"/>
                    <a:pt x="118" y="113"/>
                    <a:pt x="122" y="115"/>
                  </a:cubicBezTo>
                  <a:cubicBezTo>
                    <a:pt x="125" y="117"/>
                    <a:pt x="129" y="116"/>
                    <a:pt x="135" y="110"/>
                  </a:cubicBezTo>
                  <a:cubicBezTo>
                    <a:pt x="137" y="107"/>
                    <a:pt x="140" y="106"/>
                    <a:pt x="142" y="106"/>
                  </a:cubicBezTo>
                  <a:cubicBezTo>
                    <a:pt x="142" y="104"/>
                    <a:pt x="142" y="103"/>
                    <a:pt x="143" y="102"/>
                  </a:cubicBezTo>
                  <a:cubicBezTo>
                    <a:pt x="144" y="100"/>
                    <a:pt x="140" y="100"/>
                    <a:pt x="138" y="100"/>
                  </a:cubicBezTo>
                  <a:cubicBezTo>
                    <a:pt x="135" y="100"/>
                    <a:pt x="133" y="97"/>
                    <a:pt x="135" y="95"/>
                  </a:cubicBezTo>
                  <a:cubicBezTo>
                    <a:pt x="137" y="92"/>
                    <a:pt x="134" y="92"/>
                    <a:pt x="132" y="89"/>
                  </a:cubicBezTo>
                  <a:cubicBezTo>
                    <a:pt x="130" y="86"/>
                    <a:pt x="133" y="87"/>
                    <a:pt x="134" y="86"/>
                  </a:cubicBezTo>
                  <a:cubicBezTo>
                    <a:pt x="136" y="85"/>
                    <a:pt x="138" y="82"/>
                    <a:pt x="136" y="82"/>
                  </a:cubicBezTo>
                  <a:cubicBezTo>
                    <a:pt x="135" y="81"/>
                    <a:pt x="134" y="79"/>
                    <a:pt x="135" y="76"/>
                  </a:cubicBezTo>
                  <a:cubicBezTo>
                    <a:pt x="136" y="73"/>
                    <a:pt x="133" y="73"/>
                    <a:pt x="133" y="71"/>
                  </a:cubicBezTo>
                  <a:cubicBezTo>
                    <a:pt x="133" y="68"/>
                    <a:pt x="130" y="67"/>
                    <a:pt x="128" y="70"/>
                  </a:cubicBezTo>
                  <a:cubicBezTo>
                    <a:pt x="126" y="73"/>
                    <a:pt x="125" y="71"/>
                    <a:pt x="127" y="66"/>
                  </a:cubicBezTo>
                  <a:cubicBezTo>
                    <a:pt x="128" y="62"/>
                    <a:pt x="133" y="60"/>
                    <a:pt x="134" y="57"/>
                  </a:cubicBezTo>
                  <a:cubicBezTo>
                    <a:pt x="134" y="55"/>
                    <a:pt x="137" y="53"/>
                    <a:pt x="140" y="53"/>
                  </a:cubicBezTo>
                  <a:cubicBezTo>
                    <a:pt x="142" y="53"/>
                    <a:pt x="141" y="47"/>
                    <a:pt x="142" y="44"/>
                  </a:cubicBezTo>
                  <a:cubicBezTo>
                    <a:pt x="143" y="41"/>
                    <a:pt x="143" y="38"/>
                    <a:pt x="147" y="35"/>
                  </a:cubicBezTo>
                  <a:cubicBezTo>
                    <a:pt x="150" y="32"/>
                    <a:pt x="146" y="31"/>
                    <a:pt x="144" y="31"/>
                  </a:cubicBezTo>
                  <a:close/>
                  <a:moveTo>
                    <a:pt x="162" y="116"/>
                  </a:moveTo>
                  <a:cubicBezTo>
                    <a:pt x="160" y="116"/>
                    <a:pt x="160" y="119"/>
                    <a:pt x="155" y="122"/>
                  </a:cubicBezTo>
                  <a:cubicBezTo>
                    <a:pt x="151" y="125"/>
                    <a:pt x="155" y="137"/>
                    <a:pt x="160" y="137"/>
                  </a:cubicBezTo>
                  <a:cubicBezTo>
                    <a:pt x="165" y="136"/>
                    <a:pt x="164" y="116"/>
                    <a:pt x="162" y="116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03" name="Freeform 98"/>
            <p:cNvSpPr>
              <a:spLocks noChangeArrowheads="1"/>
            </p:cNvSpPr>
            <p:nvPr/>
          </p:nvSpPr>
          <p:spPr bwMode="auto">
            <a:xfrm>
              <a:off x="1689106" y="2155828"/>
              <a:ext cx="50800" cy="26988"/>
            </a:xfrm>
            <a:custGeom>
              <a:avLst/>
              <a:gdLst>
                <a:gd name="T0" fmla="*/ 26 w 26"/>
                <a:gd name="T1" fmla="*/ 5 h 14"/>
                <a:gd name="T2" fmla="*/ 14 w 26"/>
                <a:gd name="T3" fmla="*/ 2 h 14"/>
                <a:gd name="T4" fmla="*/ 9 w 26"/>
                <a:gd name="T5" fmla="*/ 0 h 14"/>
                <a:gd name="T6" fmla="*/ 8 w 26"/>
                <a:gd name="T7" fmla="*/ 0 h 14"/>
                <a:gd name="T8" fmla="*/ 0 w 26"/>
                <a:gd name="T9" fmla="*/ 7 h 14"/>
                <a:gd name="T10" fmla="*/ 22 w 26"/>
                <a:gd name="T11" fmla="*/ 14 h 14"/>
                <a:gd name="T12" fmla="*/ 26 w 26"/>
                <a:gd name="T13" fmla="*/ 13 h 14"/>
                <a:gd name="T14" fmla="*/ 26 w 26"/>
                <a:gd name="T15" fmla="*/ 5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"/>
                <a:gd name="T25" fmla="*/ 0 h 14"/>
                <a:gd name="T26" fmla="*/ 26 w 26"/>
                <a:gd name="T27" fmla="*/ 14 h 1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" h="14">
                  <a:moveTo>
                    <a:pt x="26" y="5"/>
                  </a:moveTo>
                  <a:cubicBezTo>
                    <a:pt x="24" y="3"/>
                    <a:pt x="19" y="6"/>
                    <a:pt x="14" y="2"/>
                  </a:cubicBezTo>
                  <a:cubicBezTo>
                    <a:pt x="12" y="1"/>
                    <a:pt x="10" y="1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7" y="0"/>
                    <a:pt x="4" y="4"/>
                    <a:pt x="0" y="7"/>
                  </a:cubicBezTo>
                  <a:cubicBezTo>
                    <a:pt x="4" y="10"/>
                    <a:pt x="18" y="14"/>
                    <a:pt x="22" y="14"/>
                  </a:cubicBezTo>
                  <a:cubicBezTo>
                    <a:pt x="24" y="14"/>
                    <a:pt x="25" y="13"/>
                    <a:pt x="26" y="13"/>
                  </a:cubicBezTo>
                  <a:cubicBezTo>
                    <a:pt x="26" y="9"/>
                    <a:pt x="26" y="6"/>
                    <a:pt x="26" y="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04" name="Freeform 99"/>
            <p:cNvSpPr>
              <a:spLocks noChangeArrowheads="1"/>
            </p:cNvSpPr>
            <p:nvPr/>
          </p:nvSpPr>
          <p:spPr bwMode="auto">
            <a:xfrm>
              <a:off x="1706568" y="2116139"/>
              <a:ext cx="131763" cy="73025"/>
            </a:xfrm>
            <a:custGeom>
              <a:avLst/>
              <a:gdLst>
                <a:gd name="T0" fmla="*/ 29 w 69"/>
                <a:gd name="T1" fmla="*/ 34 h 38"/>
                <a:gd name="T2" fmla="*/ 32 w 69"/>
                <a:gd name="T3" fmla="*/ 27 h 38"/>
                <a:gd name="T4" fmla="*/ 45 w 69"/>
                <a:gd name="T5" fmla="*/ 22 h 38"/>
                <a:gd name="T6" fmla="*/ 55 w 69"/>
                <a:gd name="T7" fmla="*/ 19 h 38"/>
                <a:gd name="T8" fmla="*/ 69 w 69"/>
                <a:gd name="T9" fmla="*/ 14 h 38"/>
                <a:gd name="T10" fmla="*/ 56 w 69"/>
                <a:gd name="T11" fmla="*/ 5 h 38"/>
                <a:gd name="T12" fmla="*/ 32 w 69"/>
                <a:gd name="T13" fmla="*/ 5 h 38"/>
                <a:gd name="T14" fmla="*/ 11 w 69"/>
                <a:gd name="T15" fmla="*/ 6 h 38"/>
                <a:gd name="T16" fmla="*/ 11 w 69"/>
                <a:gd name="T17" fmla="*/ 6 h 38"/>
                <a:gd name="T18" fmla="*/ 5 w 69"/>
                <a:gd name="T19" fmla="*/ 12 h 38"/>
                <a:gd name="T20" fmla="*/ 0 w 69"/>
                <a:gd name="T21" fmla="*/ 21 h 38"/>
                <a:gd name="T22" fmla="*/ 5 w 69"/>
                <a:gd name="T23" fmla="*/ 23 h 38"/>
                <a:gd name="T24" fmla="*/ 17 w 69"/>
                <a:gd name="T25" fmla="*/ 26 h 38"/>
                <a:gd name="T26" fmla="*/ 17 w 69"/>
                <a:gd name="T27" fmla="*/ 34 h 38"/>
                <a:gd name="T28" fmla="*/ 20 w 69"/>
                <a:gd name="T29" fmla="*/ 34 h 38"/>
                <a:gd name="T30" fmla="*/ 21 w 69"/>
                <a:gd name="T31" fmla="*/ 38 h 38"/>
                <a:gd name="T32" fmla="*/ 25 w 69"/>
                <a:gd name="T33" fmla="*/ 37 h 38"/>
                <a:gd name="T34" fmla="*/ 29 w 69"/>
                <a:gd name="T35" fmla="*/ 34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9"/>
                <a:gd name="T55" fmla="*/ 0 h 38"/>
                <a:gd name="T56" fmla="*/ 69 w 69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9" h="38">
                  <a:moveTo>
                    <a:pt x="29" y="34"/>
                  </a:moveTo>
                  <a:cubicBezTo>
                    <a:pt x="29" y="33"/>
                    <a:pt x="26" y="27"/>
                    <a:pt x="32" y="27"/>
                  </a:cubicBezTo>
                  <a:cubicBezTo>
                    <a:pt x="39" y="26"/>
                    <a:pt x="44" y="26"/>
                    <a:pt x="45" y="22"/>
                  </a:cubicBezTo>
                  <a:cubicBezTo>
                    <a:pt x="46" y="17"/>
                    <a:pt x="53" y="19"/>
                    <a:pt x="55" y="19"/>
                  </a:cubicBezTo>
                  <a:cubicBezTo>
                    <a:pt x="57" y="19"/>
                    <a:pt x="63" y="14"/>
                    <a:pt x="69" y="14"/>
                  </a:cubicBezTo>
                  <a:cubicBezTo>
                    <a:pt x="69" y="8"/>
                    <a:pt x="61" y="10"/>
                    <a:pt x="56" y="5"/>
                  </a:cubicBezTo>
                  <a:cubicBezTo>
                    <a:pt x="51" y="0"/>
                    <a:pt x="39" y="2"/>
                    <a:pt x="32" y="5"/>
                  </a:cubicBezTo>
                  <a:cubicBezTo>
                    <a:pt x="26" y="7"/>
                    <a:pt x="18" y="2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9" y="8"/>
                    <a:pt x="7" y="10"/>
                    <a:pt x="5" y="12"/>
                  </a:cubicBezTo>
                  <a:cubicBezTo>
                    <a:pt x="0" y="16"/>
                    <a:pt x="1" y="20"/>
                    <a:pt x="0" y="21"/>
                  </a:cubicBezTo>
                  <a:cubicBezTo>
                    <a:pt x="1" y="22"/>
                    <a:pt x="3" y="22"/>
                    <a:pt x="5" y="23"/>
                  </a:cubicBezTo>
                  <a:cubicBezTo>
                    <a:pt x="10" y="27"/>
                    <a:pt x="15" y="24"/>
                    <a:pt x="17" y="26"/>
                  </a:cubicBezTo>
                  <a:cubicBezTo>
                    <a:pt x="17" y="27"/>
                    <a:pt x="17" y="30"/>
                    <a:pt x="17" y="34"/>
                  </a:cubicBezTo>
                  <a:cubicBezTo>
                    <a:pt x="18" y="33"/>
                    <a:pt x="18" y="32"/>
                    <a:pt x="20" y="34"/>
                  </a:cubicBezTo>
                  <a:cubicBezTo>
                    <a:pt x="22" y="35"/>
                    <a:pt x="21" y="37"/>
                    <a:pt x="21" y="38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8" y="35"/>
                    <a:pt x="29" y="3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05" name="Freeform 100"/>
            <p:cNvSpPr>
              <a:spLocks noChangeArrowheads="1"/>
            </p:cNvSpPr>
            <p:nvPr/>
          </p:nvSpPr>
          <p:spPr bwMode="auto">
            <a:xfrm>
              <a:off x="1106492" y="1736727"/>
              <a:ext cx="657227" cy="406401"/>
            </a:xfrm>
            <a:custGeom>
              <a:avLst/>
              <a:gdLst>
                <a:gd name="T0" fmla="*/ 301 w 344"/>
                <a:gd name="T1" fmla="*/ 199 h 213"/>
                <a:gd name="T2" fmla="*/ 296 w 344"/>
                <a:gd name="T3" fmla="*/ 180 h 213"/>
                <a:gd name="T4" fmla="*/ 324 w 344"/>
                <a:gd name="T5" fmla="*/ 173 h 213"/>
                <a:gd name="T6" fmla="*/ 334 w 344"/>
                <a:gd name="T7" fmla="*/ 161 h 213"/>
                <a:gd name="T8" fmla="*/ 343 w 344"/>
                <a:gd name="T9" fmla="*/ 139 h 213"/>
                <a:gd name="T10" fmla="*/ 315 w 344"/>
                <a:gd name="T11" fmla="*/ 137 h 213"/>
                <a:gd name="T12" fmla="*/ 297 w 344"/>
                <a:gd name="T13" fmla="*/ 161 h 213"/>
                <a:gd name="T14" fmla="*/ 281 w 344"/>
                <a:gd name="T15" fmla="*/ 170 h 213"/>
                <a:gd name="T16" fmla="*/ 242 w 344"/>
                <a:gd name="T17" fmla="*/ 169 h 213"/>
                <a:gd name="T18" fmla="*/ 224 w 344"/>
                <a:gd name="T19" fmla="*/ 143 h 213"/>
                <a:gd name="T20" fmla="*/ 223 w 344"/>
                <a:gd name="T21" fmla="*/ 90 h 213"/>
                <a:gd name="T22" fmla="*/ 219 w 344"/>
                <a:gd name="T23" fmla="*/ 83 h 213"/>
                <a:gd name="T24" fmla="*/ 200 w 344"/>
                <a:gd name="T25" fmla="*/ 71 h 213"/>
                <a:gd name="T26" fmla="*/ 187 w 344"/>
                <a:gd name="T27" fmla="*/ 47 h 213"/>
                <a:gd name="T28" fmla="*/ 158 w 344"/>
                <a:gd name="T29" fmla="*/ 46 h 213"/>
                <a:gd name="T30" fmla="*/ 141 w 344"/>
                <a:gd name="T31" fmla="*/ 32 h 213"/>
                <a:gd name="T32" fmla="*/ 121 w 344"/>
                <a:gd name="T33" fmla="*/ 11 h 213"/>
                <a:gd name="T34" fmla="*/ 100 w 344"/>
                <a:gd name="T35" fmla="*/ 16 h 213"/>
                <a:gd name="T36" fmla="*/ 39 w 344"/>
                <a:gd name="T37" fmla="*/ 6 h 213"/>
                <a:gd name="T38" fmla="*/ 0 w 344"/>
                <a:gd name="T39" fmla="*/ 3 h 213"/>
                <a:gd name="T40" fmla="*/ 16 w 344"/>
                <a:gd name="T41" fmla="*/ 35 h 213"/>
                <a:gd name="T42" fmla="*/ 35 w 344"/>
                <a:gd name="T43" fmla="*/ 61 h 213"/>
                <a:gd name="T44" fmla="*/ 40 w 344"/>
                <a:gd name="T45" fmla="*/ 72 h 213"/>
                <a:gd name="T46" fmla="*/ 56 w 344"/>
                <a:gd name="T47" fmla="*/ 94 h 213"/>
                <a:gd name="T48" fmla="*/ 81 w 344"/>
                <a:gd name="T49" fmla="*/ 120 h 213"/>
                <a:gd name="T50" fmla="*/ 84 w 344"/>
                <a:gd name="T51" fmla="*/ 107 h 213"/>
                <a:gd name="T52" fmla="*/ 71 w 344"/>
                <a:gd name="T53" fmla="*/ 93 h 213"/>
                <a:gd name="T54" fmla="*/ 52 w 344"/>
                <a:gd name="T55" fmla="*/ 60 h 213"/>
                <a:gd name="T56" fmla="*/ 44 w 344"/>
                <a:gd name="T57" fmla="*/ 42 h 213"/>
                <a:gd name="T58" fmla="*/ 29 w 344"/>
                <a:gd name="T59" fmla="*/ 29 h 213"/>
                <a:gd name="T60" fmla="*/ 29 w 344"/>
                <a:gd name="T61" fmla="*/ 11 h 213"/>
                <a:gd name="T62" fmla="*/ 39 w 344"/>
                <a:gd name="T63" fmla="*/ 16 h 213"/>
                <a:gd name="T64" fmla="*/ 49 w 344"/>
                <a:gd name="T65" fmla="*/ 32 h 213"/>
                <a:gd name="T66" fmla="*/ 56 w 344"/>
                <a:gd name="T67" fmla="*/ 47 h 213"/>
                <a:gd name="T68" fmla="*/ 73 w 344"/>
                <a:gd name="T69" fmla="*/ 60 h 213"/>
                <a:gd name="T70" fmla="*/ 87 w 344"/>
                <a:gd name="T71" fmla="*/ 74 h 213"/>
                <a:gd name="T72" fmla="*/ 95 w 344"/>
                <a:gd name="T73" fmla="*/ 89 h 213"/>
                <a:gd name="T74" fmla="*/ 129 w 344"/>
                <a:gd name="T75" fmla="*/ 125 h 213"/>
                <a:gd name="T76" fmla="*/ 134 w 344"/>
                <a:gd name="T77" fmla="*/ 145 h 213"/>
                <a:gd name="T78" fmla="*/ 139 w 344"/>
                <a:gd name="T79" fmla="*/ 163 h 213"/>
                <a:gd name="T80" fmla="*/ 174 w 344"/>
                <a:gd name="T81" fmla="*/ 180 h 213"/>
                <a:gd name="T82" fmla="*/ 221 w 344"/>
                <a:gd name="T83" fmla="*/ 202 h 213"/>
                <a:gd name="T84" fmla="*/ 265 w 344"/>
                <a:gd name="T85" fmla="*/ 204 h 213"/>
                <a:gd name="T86" fmla="*/ 286 w 344"/>
                <a:gd name="T87" fmla="*/ 201 h 21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44"/>
                <a:gd name="T133" fmla="*/ 0 h 213"/>
                <a:gd name="T134" fmla="*/ 344 w 344"/>
                <a:gd name="T135" fmla="*/ 213 h 213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44" h="213">
                  <a:moveTo>
                    <a:pt x="286" y="201"/>
                  </a:moveTo>
                  <a:cubicBezTo>
                    <a:pt x="287" y="201"/>
                    <a:pt x="300" y="202"/>
                    <a:pt x="301" y="199"/>
                  </a:cubicBezTo>
                  <a:cubicBezTo>
                    <a:pt x="302" y="196"/>
                    <a:pt x="292" y="189"/>
                    <a:pt x="293" y="188"/>
                  </a:cubicBezTo>
                  <a:cubicBezTo>
                    <a:pt x="294" y="188"/>
                    <a:pt x="294" y="180"/>
                    <a:pt x="296" y="180"/>
                  </a:cubicBezTo>
                  <a:cubicBezTo>
                    <a:pt x="298" y="180"/>
                    <a:pt x="316" y="181"/>
                    <a:pt x="317" y="180"/>
                  </a:cubicBezTo>
                  <a:cubicBezTo>
                    <a:pt x="318" y="180"/>
                    <a:pt x="321" y="173"/>
                    <a:pt x="324" y="173"/>
                  </a:cubicBezTo>
                  <a:cubicBezTo>
                    <a:pt x="325" y="173"/>
                    <a:pt x="327" y="175"/>
                    <a:pt x="329" y="176"/>
                  </a:cubicBezTo>
                  <a:cubicBezTo>
                    <a:pt x="333" y="173"/>
                    <a:pt x="334" y="167"/>
                    <a:pt x="334" y="161"/>
                  </a:cubicBezTo>
                  <a:cubicBezTo>
                    <a:pt x="335" y="154"/>
                    <a:pt x="333" y="152"/>
                    <a:pt x="336" y="148"/>
                  </a:cubicBezTo>
                  <a:cubicBezTo>
                    <a:pt x="340" y="145"/>
                    <a:pt x="344" y="144"/>
                    <a:pt x="343" y="139"/>
                  </a:cubicBezTo>
                  <a:cubicBezTo>
                    <a:pt x="342" y="134"/>
                    <a:pt x="337" y="139"/>
                    <a:pt x="333" y="137"/>
                  </a:cubicBezTo>
                  <a:cubicBezTo>
                    <a:pt x="329" y="134"/>
                    <a:pt x="325" y="136"/>
                    <a:pt x="315" y="137"/>
                  </a:cubicBezTo>
                  <a:cubicBezTo>
                    <a:pt x="305" y="139"/>
                    <a:pt x="300" y="143"/>
                    <a:pt x="301" y="150"/>
                  </a:cubicBezTo>
                  <a:cubicBezTo>
                    <a:pt x="301" y="158"/>
                    <a:pt x="297" y="154"/>
                    <a:pt x="297" y="161"/>
                  </a:cubicBezTo>
                  <a:cubicBezTo>
                    <a:pt x="298" y="167"/>
                    <a:pt x="289" y="167"/>
                    <a:pt x="290" y="171"/>
                  </a:cubicBezTo>
                  <a:cubicBezTo>
                    <a:pt x="290" y="175"/>
                    <a:pt x="283" y="171"/>
                    <a:pt x="281" y="170"/>
                  </a:cubicBezTo>
                  <a:cubicBezTo>
                    <a:pt x="279" y="168"/>
                    <a:pt x="258" y="175"/>
                    <a:pt x="255" y="175"/>
                  </a:cubicBezTo>
                  <a:cubicBezTo>
                    <a:pt x="252" y="176"/>
                    <a:pt x="246" y="169"/>
                    <a:pt x="242" y="169"/>
                  </a:cubicBezTo>
                  <a:cubicBezTo>
                    <a:pt x="238" y="170"/>
                    <a:pt x="236" y="163"/>
                    <a:pt x="236" y="158"/>
                  </a:cubicBezTo>
                  <a:cubicBezTo>
                    <a:pt x="235" y="153"/>
                    <a:pt x="227" y="148"/>
                    <a:pt x="224" y="143"/>
                  </a:cubicBezTo>
                  <a:cubicBezTo>
                    <a:pt x="220" y="138"/>
                    <a:pt x="220" y="128"/>
                    <a:pt x="219" y="121"/>
                  </a:cubicBezTo>
                  <a:cubicBezTo>
                    <a:pt x="219" y="114"/>
                    <a:pt x="218" y="103"/>
                    <a:pt x="223" y="90"/>
                  </a:cubicBezTo>
                  <a:cubicBezTo>
                    <a:pt x="224" y="88"/>
                    <a:pt x="224" y="86"/>
                    <a:pt x="224" y="85"/>
                  </a:cubicBezTo>
                  <a:cubicBezTo>
                    <a:pt x="222" y="84"/>
                    <a:pt x="221" y="83"/>
                    <a:pt x="219" y="83"/>
                  </a:cubicBezTo>
                  <a:cubicBezTo>
                    <a:pt x="215" y="83"/>
                    <a:pt x="206" y="77"/>
                    <a:pt x="204" y="77"/>
                  </a:cubicBezTo>
                  <a:cubicBezTo>
                    <a:pt x="202" y="77"/>
                    <a:pt x="202" y="73"/>
                    <a:pt x="200" y="71"/>
                  </a:cubicBezTo>
                  <a:cubicBezTo>
                    <a:pt x="199" y="68"/>
                    <a:pt x="200" y="64"/>
                    <a:pt x="198" y="62"/>
                  </a:cubicBezTo>
                  <a:cubicBezTo>
                    <a:pt x="196" y="60"/>
                    <a:pt x="189" y="54"/>
                    <a:pt x="187" y="47"/>
                  </a:cubicBezTo>
                  <a:cubicBezTo>
                    <a:pt x="185" y="39"/>
                    <a:pt x="172" y="36"/>
                    <a:pt x="167" y="35"/>
                  </a:cubicBezTo>
                  <a:cubicBezTo>
                    <a:pt x="162" y="35"/>
                    <a:pt x="160" y="45"/>
                    <a:pt x="158" y="46"/>
                  </a:cubicBezTo>
                  <a:cubicBezTo>
                    <a:pt x="157" y="46"/>
                    <a:pt x="148" y="40"/>
                    <a:pt x="145" y="39"/>
                  </a:cubicBezTo>
                  <a:cubicBezTo>
                    <a:pt x="143" y="38"/>
                    <a:pt x="141" y="35"/>
                    <a:pt x="141" y="32"/>
                  </a:cubicBezTo>
                  <a:cubicBezTo>
                    <a:pt x="141" y="29"/>
                    <a:pt x="136" y="24"/>
                    <a:pt x="134" y="23"/>
                  </a:cubicBezTo>
                  <a:cubicBezTo>
                    <a:pt x="132" y="22"/>
                    <a:pt x="121" y="11"/>
                    <a:pt x="121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8" y="17"/>
                    <a:pt x="43" y="7"/>
                    <a:pt x="39" y="6"/>
                  </a:cubicBezTo>
                  <a:cubicBezTo>
                    <a:pt x="34" y="5"/>
                    <a:pt x="26" y="0"/>
                    <a:pt x="26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6"/>
                    <a:pt x="3" y="9"/>
                    <a:pt x="6" y="13"/>
                  </a:cubicBezTo>
                  <a:cubicBezTo>
                    <a:pt x="11" y="19"/>
                    <a:pt x="15" y="31"/>
                    <a:pt x="16" y="35"/>
                  </a:cubicBezTo>
                  <a:cubicBezTo>
                    <a:pt x="16" y="39"/>
                    <a:pt x="23" y="42"/>
                    <a:pt x="30" y="46"/>
                  </a:cubicBezTo>
                  <a:cubicBezTo>
                    <a:pt x="36" y="50"/>
                    <a:pt x="36" y="59"/>
                    <a:pt x="35" y="61"/>
                  </a:cubicBezTo>
                  <a:cubicBezTo>
                    <a:pt x="34" y="63"/>
                    <a:pt x="27" y="59"/>
                    <a:pt x="26" y="62"/>
                  </a:cubicBezTo>
                  <a:cubicBezTo>
                    <a:pt x="26" y="64"/>
                    <a:pt x="36" y="73"/>
                    <a:pt x="40" y="72"/>
                  </a:cubicBezTo>
                  <a:cubicBezTo>
                    <a:pt x="44" y="72"/>
                    <a:pt x="46" y="74"/>
                    <a:pt x="52" y="80"/>
                  </a:cubicBezTo>
                  <a:cubicBezTo>
                    <a:pt x="59" y="85"/>
                    <a:pt x="58" y="92"/>
                    <a:pt x="56" y="94"/>
                  </a:cubicBezTo>
                  <a:cubicBezTo>
                    <a:pt x="53" y="96"/>
                    <a:pt x="61" y="100"/>
                    <a:pt x="69" y="105"/>
                  </a:cubicBezTo>
                  <a:cubicBezTo>
                    <a:pt x="77" y="110"/>
                    <a:pt x="80" y="117"/>
                    <a:pt x="81" y="120"/>
                  </a:cubicBezTo>
                  <a:cubicBezTo>
                    <a:pt x="81" y="122"/>
                    <a:pt x="85" y="120"/>
                    <a:pt x="86" y="116"/>
                  </a:cubicBezTo>
                  <a:cubicBezTo>
                    <a:pt x="87" y="112"/>
                    <a:pt x="84" y="111"/>
                    <a:pt x="84" y="107"/>
                  </a:cubicBezTo>
                  <a:cubicBezTo>
                    <a:pt x="84" y="103"/>
                    <a:pt x="77" y="104"/>
                    <a:pt x="74" y="103"/>
                  </a:cubicBezTo>
                  <a:cubicBezTo>
                    <a:pt x="71" y="103"/>
                    <a:pt x="74" y="96"/>
                    <a:pt x="71" y="93"/>
                  </a:cubicBezTo>
                  <a:cubicBezTo>
                    <a:pt x="68" y="90"/>
                    <a:pt x="66" y="83"/>
                    <a:pt x="64" y="77"/>
                  </a:cubicBezTo>
                  <a:cubicBezTo>
                    <a:pt x="63" y="72"/>
                    <a:pt x="55" y="66"/>
                    <a:pt x="52" y="60"/>
                  </a:cubicBezTo>
                  <a:cubicBezTo>
                    <a:pt x="48" y="54"/>
                    <a:pt x="45" y="49"/>
                    <a:pt x="43" y="48"/>
                  </a:cubicBezTo>
                  <a:cubicBezTo>
                    <a:pt x="40" y="46"/>
                    <a:pt x="46" y="44"/>
                    <a:pt x="44" y="42"/>
                  </a:cubicBezTo>
                  <a:cubicBezTo>
                    <a:pt x="42" y="40"/>
                    <a:pt x="39" y="40"/>
                    <a:pt x="35" y="38"/>
                  </a:cubicBezTo>
                  <a:cubicBezTo>
                    <a:pt x="31" y="36"/>
                    <a:pt x="29" y="33"/>
                    <a:pt x="29" y="29"/>
                  </a:cubicBezTo>
                  <a:cubicBezTo>
                    <a:pt x="29" y="25"/>
                    <a:pt x="26" y="16"/>
                    <a:pt x="25" y="13"/>
                  </a:cubicBezTo>
                  <a:cubicBezTo>
                    <a:pt x="24" y="9"/>
                    <a:pt x="28" y="10"/>
                    <a:pt x="29" y="11"/>
                  </a:cubicBezTo>
                  <a:cubicBezTo>
                    <a:pt x="30" y="13"/>
                    <a:pt x="31" y="14"/>
                    <a:pt x="33" y="13"/>
                  </a:cubicBezTo>
                  <a:cubicBezTo>
                    <a:pt x="35" y="12"/>
                    <a:pt x="38" y="13"/>
                    <a:pt x="39" y="16"/>
                  </a:cubicBezTo>
                  <a:cubicBezTo>
                    <a:pt x="40" y="19"/>
                    <a:pt x="45" y="16"/>
                    <a:pt x="47" y="17"/>
                  </a:cubicBezTo>
                  <a:cubicBezTo>
                    <a:pt x="49" y="19"/>
                    <a:pt x="42" y="20"/>
                    <a:pt x="49" y="32"/>
                  </a:cubicBezTo>
                  <a:cubicBezTo>
                    <a:pt x="55" y="43"/>
                    <a:pt x="51" y="37"/>
                    <a:pt x="51" y="44"/>
                  </a:cubicBezTo>
                  <a:cubicBezTo>
                    <a:pt x="51" y="52"/>
                    <a:pt x="55" y="49"/>
                    <a:pt x="56" y="47"/>
                  </a:cubicBezTo>
                  <a:cubicBezTo>
                    <a:pt x="57" y="46"/>
                    <a:pt x="61" y="50"/>
                    <a:pt x="64" y="54"/>
                  </a:cubicBezTo>
                  <a:cubicBezTo>
                    <a:pt x="67" y="58"/>
                    <a:pt x="73" y="58"/>
                    <a:pt x="73" y="60"/>
                  </a:cubicBezTo>
                  <a:cubicBezTo>
                    <a:pt x="73" y="63"/>
                    <a:pt x="75" y="67"/>
                    <a:pt x="79" y="68"/>
                  </a:cubicBezTo>
                  <a:cubicBezTo>
                    <a:pt x="83" y="69"/>
                    <a:pt x="84" y="73"/>
                    <a:pt x="87" y="74"/>
                  </a:cubicBezTo>
                  <a:cubicBezTo>
                    <a:pt x="89" y="74"/>
                    <a:pt x="90" y="77"/>
                    <a:pt x="88" y="81"/>
                  </a:cubicBezTo>
                  <a:cubicBezTo>
                    <a:pt x="87" y="84"/>
                    <a:pt x="88" y="87"/>
                    <a:pt x="95" y="89"/>
                  </a:cubicBezTo>
                  <a:cubicBezTo>
                    <a:pt x="102" y="92"/>
                    <a:pt x="99" y="93"/>
                    <a:pt x="105" y="98"/>
                  </a:cubicBezTo>
                  <a:cubicBezTo>
                    <a:pt x="110" y="103"/>
                    <a:pt x="126" y="120"/>
                    <a:pt x="129" y="125"/>
                  </a:cubicBezTo>
                  <a:cubicBezTo>
                    <a:pt x="132" y="130"/>
                    <a:pt x="133" y="134"/>
                    <a:pt x="134" y="137"/>
                  </a:cubicBezTo>
                  <a:cubicBezTo>
                    <a:pt x="136" y="141"/>
                    <a:pt x="132" y="142"/>
                    <a:pt x="134" y="145"/>
                  </a:cubicBezTo>
                  <a:cubicBezTo>
                    <a:pt x="136" y="148"/>
                    <a:pt x="130" y="147"/>
                    <a:pt x="130" y="149"/>
                  </a:cubicBezTo>
                  <a:cubicBezTo>
                    <a:pt x="131" y="152"/>
                    <a:pt x="134" y="163"/>
                    <a:pt x="139" y="163"/>
                  </a:cubicBezTo>
                  <a:cubicBezTo>
                    <a:pt x="145" y="164"/>
                    <a:pt x="151" y="171"/>
                    <a:pt x="156" y="174"/>
                  </a:cubicBezTo>
                  <a:cubicBezTo>
                    <a:pt x="160" y="178"/>
                    <a:pt x="167" y="177"/>
                    <a:pt x="174" y="180"/>
                  </a:cubicBezTo>
                  <a:cubicBezTo>
                    <a:pt x="180" y="182"/>
                    <a:pt x="186" y="188"/>
                    <a:pt x="196" y="191"/>
                  </a:cubicBezTo>
                  <a:cubicBezTo>
                    <a:pt x="206" y="194"/>
                    <a:pt x="215" y="198"/>
                    <a:pt x="221" y="202"/>
                  </a:cubicBezTo>
                  <a:cubicBezTo>
                    <a:pt x="228" y="206"/>
                    <a:pt x="235" y="204"/>
                    <a:pt x="244" y="201"/>
                  </a:cubicBezTo>
                  <a:cubicBezTo>
                    <a:pt x="253" y="197"/>
                    <a:pt x="260" y="202"/>
                    <a:pt x="265" y="204"/>
                  </a:cubicBezTo>
                  <a:cubicBezTo>
                    <a:pt x="267" y="205"/>
                    <a:pt x="272" y="209"/>
                    <a:pt x="277" y="213"/>
                  </a:cubicBezTo>
                  <a:cubicBezTo>
                    <a:pt x="281" y="207"/>
                    <a:pt x="285" y="201"/>
                    <a:pt x="286" y="20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06" name="Freeform 101"/>
            <p:cNvSpPr>
              <a:spLocks noChangeArrowheads="1"/>
            </p:cNvSpPr>
            <p:nvPr/>
          </p:nvSpPr>
          <p:spPr bwMode="auto">
            <a:xfrm>
              <a:off x="1635131" y="2079627"/>
              <a:ext cx="92076" cy="90488"/>
            </a:xfrm>
            <a:custGeom>
              <a:avLst/>
              <a:gdLst>
                <a:gd name="T0" fmla="*/ 42 w 48"/>
                <a:gd name="T1" fmla="*/ 31 h 47"/>
                <a:gd name="T2" fmla="*/ 48 w 48"/>
                <a:gd name="T3" fmla="*/ 25 h 47"/>
                <a:gd name="T4" fmla="*/ 43 w 48"/>
                <a:gd name="T5" fmla="*/ 22 h 47"/>
                <a:gd name="T6" fmla="*/ 38 w 48"/>
                <a:gd name="T7" fmla="*/ 23 h 47"/>
                <a:gd name="T8" fmla="*/ 38 w 48"/>
                <a:gd name="T9" fmla="*/ 0 h 47"/>
                <a:gd name="T10" fmla="*/ 19 w 48"/>
                <a:gd name="T11" fmla="*/ 0 h 47"/>
                <a:gd name="T12" fmla="*/ 16 w 48"/>
                <a:gd name="T13" fmla="*/ 8 h 47"/>
                <a:gd name="T14" fmla="*/ 24 w 48"/>
                <a:gd name="T15" fmla="*/ 19 h 47"/>
                <a:gd name="T16" fmla="*/ 9 w 48"/>
                <a:gd name="T17" fmla="*/ 21 h 47"/>
                <a:gd name="T18" fmla="*/ 0 w 48"/>
                <a:gd name="T19" fmla="*/ 33 h 47"/>
                <a:gd name="T20" fmla="*/ 12 w 48"/>
                <a:gd name="T21" fmla="*/ 44 h 47"/>
                <a:gd name="T22" fmla="*/ 28 w 48"/>
                <a:gd name="T23" fmla="*/ 47 h 47"/>
                <a:gd name="T24" fmla="*/ 28 w 48"/>
                <a:gd name="T25" fmla="*/ 47 h 47"/>
                <a:gd name="T26" fmla="*/ 36 w 48"/>
                <a:gd name="T27" fmla="*/ 40 h 47"/>
                <a:gd name="T28" fmla="*/ 42 w 48"/>
                <a:gd name="T29" fmla="*/ 31 h 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8"/>
                <a:gd name="T46" fmla="*/ 0 h 47"/>
                <a:gd name="T47" fmla="*/ 48 w 48"/>
                <a:gd name="T48" fmla="*/ 47 h 4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8" h="47">
                  <a:moveTo>
                    <a:pt x="42" y="31"/>
                  </a:moveTo>
                  <a:cubicBezTo>
                    <a:pt x="44" y="29"/>
                    <a:pt x="46" y="27"/>
                    <a:pt x="48" y="25"/>
                  </a:cubicBezTo>
                  <a:cubicBezTo>
                    <a:pt x="44" y="27"/>
                    <a:pt x="43" y="25"/>
                    <a:pt x="43" y="2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4" y="0"/>
                    <a:pt x="21" y="0"/>
                    <a:pt x="19" y="0"/>
                  </a:cubicBezTo>
                  <a:cubicBezTo>
                    <a:pt x="17" y="0"/>
                    <a:pt x="17" y="8"/>
                    <a:pt x="16" y="8"/>
                  </a:cubicBezTo>
                  <a:cubicBezTo>
                    <a:pt x="15" y="9"/>
                    <a:pt x="25" y="16"/>
                    <a:pt x="24" y="19"/>
                  </a:cubicBezTo>
                  <a:cubicBezTo>
                    <a:pt x="23" y="22"/>
                    <a:pt x="10" y="21"/>
                    <a:pt x="9" y="21"/>
                  </a:cubicBezTo>
                  <a:cubicBezTo>
                    <a:pt x="8" y="21"/>
                    <a:pt x="4" y="27"/>
                    <a:pt x="0" y="33"/>
                  </a:cubicBezTo>
                  <a:cubicBezTo>
                    <a:pt x="5" y="38"/>
                    <a:pt x="10" y="42"/>
                    <a:pt x="12" y="44"/>
                  </a:cubicBezTo>
                  <a:cubicBezTo>
                    <a:pt x="17" y="47"/>
                    <a:pt x="25" y="44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32" y="44"/>
                    <a:pt x="35" y="40"/>
                    <a:pt x="36" y="40"/>
                  </a:cubicBezTo>
                  <a:cubicBezTo>
                    <a:pt x="39" y="39"/>
                    <a:pt x="37" y="35"/>
                    <a:pt x="42" y="3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07" name="Freeform 102"/>
            <p:cNvSpPr>
              <a:spLocks noChangeArrowheads="1"/>
            </p:cNvSpPr>
            <p:nvPr/>
          </p:nvSpPr>
          <p:spPr bwMode="auto">
            <a:xfrm>
              <a:off x="1708156" y="2066927"/>
              <a:ext cx="26988" cy="57151"/>
            </a:xfrm>
            <a:custGeom>
              <a:avLst/>
              <a:gdLst>
                <a:gd name="T0" fmla="*/ 2 w 14"/>
                <a:gd name="T1" fmla="*/ 7 h 30"/>
                <a:gd name="T2" fmla="*/ 0 w 14"/>
                <a:gd name="T3" fmla="*/ 7 h 30"/>
                <a:gd name="T4" fmla="*/ 0 w 14"/>
                <a:gd name="T5" fmla="*/ 30 h 30"/>
                <a:gd name="T6" fmla="*/ 5 w 14"/>
                <a:gd name="T7" fmla="*/ 29 h 30"/>
                <a:gd name="T8" fmla="*/ 9 w 14"/>
                <a:gd name="T9" fmla="*/ 24 h 30"/>
                <a:gd name="T10" fmla="*/ 12 w 14"/>
                <a:gd name="T11" fmla="*/ 5 h 30"/>
                <a:gd name="T12" fmla="*/ 14 w 14"/>
                <a:gd name="T13" fmla="*/ 3 h 30"/>
                <a:gd name="T14" fmla="*/ 9 w 14"/>
                <a:gd name="T15" fmla="*/ 0 h 30"/>
                <a:gd name="T16" fmla="*/ 2 w 14"/>
                <a:gd name="T17" fmla="*/ 7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30"/>
                <a:gd name="T29" fmla="*/ 14 w 14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30">
                  <a:moveTo>
                    <a:pt x="2" y="7"/>
                  </a:moveTo>
                  <a:cubicBezTo>
                    <a:pt x="2" y="7"/>
                    <a:pt x="1" y="7"/>
                    <a:pt x="0" y="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7"/>
                    <a:pt x="7" y="25"/>
                    <a:pt x="9" y="24"/>
                  </a:cubicBezTo>
                  <a:cubicBezTo>
                    <a:pt x="13" y="20"/>
                    <a:pt x="7" y="6"/>
                    <a:pt x="12" y="5"/>
                  </a:cubicBezTo>
                  <a:cubicBezTo>
                    <a:pt x="13" y="5"/>
                    <a:pt x="14" y="4"/>
                    <a:pt x="14" y="3"/>
                  </a:cubicBezTo>
                  <a:cubicBezTo>
                    <a:pt x="12" y="2"/>
                    <a:pt x="10" y="0"/>
                    <a:pt x="9" y="0"/>
                  </a:cubicBezTo>
                  <a:cubicBezTo>
                    <a:pt x="6" y="0"/>
                    <a:pt x="3" y="7"/>
                    <a:pt x="2" y="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08" name="Freeform 103"/>
            <p:cNvSpPr>
              <a:spLocks noChangeArrowheads="1"/>
            </p:cNvSpPr>
            <p:nvPr/>
          </p:nvSpPr>
          <p:spPr bwMode="auto">
            <a:xfrm>
              <a:off x="2024070" y="2024064"/>
              <a:ext cx="65088" cy="55564"/>
            </a:xfrm>
            <a:custGeom>
              <a:avLst/>
              <a:gdLst>
                <a:gd name="T0" fmla="*/ 16 w 34"/>
                <a:gd name="T1" fmla="*/ 3 h 29"/>
                <a:gd name="T2" fmla="*/ 23 w 34"/>
                <a:gd name="T3" fmla="*/ 19 h 29"/>
                <a:gd name="T4" fmla="*/ 1 w 34"/>
                <a:gd name="T5" fmla="*/ 23 h 29"/>
                <a:gd name="T6" fmla="*/ 16 w 34"/>
                <a:gd name="T7" fmla="*/ 26 h 29"/>
                <a:gd name="T8" fmla="*/ 31 w 34"/>
                <a:gd name="T9" fmla="*/ 28 h 29"/>
                <a:gd name="T10" fmla="*/ 34 w 34"/>
                <a:gd name="T11" fmla="*/ 6 h 29"/>
                <a:gd name="T12" fmla="*/ 16 w 34"/>
                <a:gd name="T13" fmla="*/ 3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4"/>
                <a:gd name="T22" fmla="*/ 0 h 29"/>
                <a:gd name="T23" fmla="*/ 34 w 34"/>
                <a:gd name="T24" fmla="*/ 29 h 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4" h="29">
                  <a:moveTo>
                    <a:pt x="16" y="3"/>
                  </a:moveTo>
                  <a:cubicBezTo>
                    <a:pt x="11" y="7"/>
                    <a:pt x="23" y="14"/>
                    <a:pt x="23" y="19"/>
                  </a:cubicBezTo>
                  <a:cubicBezTo>
                    <a:pt x="23" y="23"/>
                    <a:pt x="3" y="18"/>
                    <a:pt x="1" y="23"/>
                  </a:cubicBezTo>
                  <a:cubicBezTo>
                    <a:pt x="0" y="25"/>
                    <a:pt x="8" y="29"/>
                    <a:pt x="16" y="26"/>
                  </a:cubicBezTo>
                  <a:cubicBezTo>
                    <a:pt x="23" y="24"/>
                    <a:pt x="28" y="26"/>
                    <a:pt x="31" y="28"/>
                  </a:cubicBezTo>
                  <a:cubicBezTo>
                    <a:pt x="32" y="21"/>
                    <a:pt x="33" y="12"/>
                    <a:pt x="34" y="6"/>
                  </a:cubicBezTo>
                  <a:cubicBezTo>
                    <a:pt x="27" y="5"/>
                    <a:pt x="19" y="0"/>
                    <a:pt x="16" y="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09" name="Freeform 104"/>
            <p:cNvSpPr>
              <a:spLocks noChangeArrowheads="1"/>
            </p:cNvSpPr>
            <p:nvPr/>
          </p:nvSpPr>
          <p:spPr bwMode="auto">
            <a:xfrm>
              <a:off x="2082807" y="2033590"/>
              <a:ext cx="74613" cy="50800"/>
            </a:xfrm>
            <a:custGeom>
              <a:avLst/>
              <a:gdLst>
                <a:gd name="T0" fmla="*/ 15 w 39"/>
                <a:gd name="T1" fmla="*/ 19 h 26"/>
                <a:gd name="T2" fmla="*/ 39 w 39"/>
                <a:gd name="T3" fmla="*/ 14 h 26"/>
                <a:gd name="T4" fmla="*/ 9 w 39"/>
                <a:gd name="T5" fmla="*/ 2 h 26"/>
                <a:gd name="T6" fmla="*/ 3 w 39"/>
                <a:gd name="T7" fmla="*/ 1 h 26"/>
                <a:gd name="T8" fmla="*/ 0 w 39"/>
                <a:gd name="T9" fmla="*/ 23 h 26"/>
                <a:gd name="T10" fmla="*/ 1 w 39"/>
                <a:gd name="T11" fmla="*/ 24 h 26"/>
                <a:gd name="T12" fmla="*/ 15 w 39"/>
                <a:gd name="T13" fmla="*/ 19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26"/>
                <a:gd name="T23" fmla="*/ 39 w 39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26">
                  <a:moveTo>
                    <a:pt x="15" y="19"/>
                  </a:moveTo>
                  <a:cubicBezTo>
                    <a:pt x="24" y="16"/>
                    <a:pt x="39" y="21"/>
                    <a:pt x="39" y="14"/>
                  </a:cubicBezTo>
                  <a:cubicBezTo>
                    <a:pt x="39" y="7"/>
                    <a:pt x="15" y="0"/>
                    <a:pt x="9" y="2"/>
                  </a:cubicBezTo>
                  <a:cubicBezTo>
                    <a:pt x="7" y="2"/>
                    <a:pt x="5" y="2"/>
                    <a:pt x="3" y="1"/>
                  </a:cubicBezTo>
                  <a:cubicBezTo>
                    <a:pt x="2" y="7"/>
                    <a:pt x="1" y="16"/>
                    <a:pt x="0" y="23"/>
                  </a:cubicBezTo>
                  <a:cubicBezTo>
                    <a:pt x="1" y="23"/>
                    <a:pt x="1" y="23"/>
                    <a:pt x="1" y="24"/>
                  </a:cubicBezTo>
                  <a:cubicBezTo>
                    <a:pt x="5" y="26"/>
                    <a:pt x="6" y="22"/>
                    <a:pt x="15" y="1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10" name="Freeform 105"/>
            <p:cNvSpPr>
              <a:spLocks noChangeArrowheads="1"/>
            </p:cNvSpPr>
            <p:nvPr/>
          </p:nvSpPr>
          <p:spPr bwMode="auto">
            <a:xfrm>
              <a:off x="1746256" y="2143128"/>
              <a:ext cx="92076" cy="93663"/>
            </a:xfrm>
            <a:custGeom>
              <a:avLst/>
              <a:gdLst>
                <a:gd name="T0" fmla="*/ 26 w 48"/>
                <a:gd name="T1" fmla="*/ 46 h 49"/>
                <a:gd name="T2" fmla="*/ 37 w 48"/>
                <a:gd name="T3" fmla="*/ 48 h 49"/>
                <a:gd name="T4" fmla="*/ 42 w 48"/>
                <a:gd name="T5" fmla="*/ 49 h 49"/>
                <a:gd name="T6" fmla="*/ 41 w 48"/>
                <a:gd name="T7" fmla="*/ 47 h 49"/>
                <a:gd name="T8" fmla="*/ 44 w 48"/>
                <a:gd name="T9" fmla="*/ 32 h 49"/>
                <a:gd name="T10" fmla="*/ 45 w 48"/>
                <a:gd name="T11" fmla="*/ 13 h 49"/>
                <a:gd name="T12" fmla="*/ 48 w 48"/>
                <a:gd name="T13" fmla="*/ 1 h 49"/>
                <a:gd name="T14" fmla="*/ 48 w 48"/>
                <a:gd name="T15" fmla="*/ 0 h 49"/>
                <a:gd name="T16" fmla="*/ 34 w 48"/>
                <a:gd name="T17" fmla="*/ 5 h 49"/>
                <a:gd name="T18" fmla="*/ 24 w 48"/>
                <a:gd name="T19" fmla="*/ 8 h 49"/>
                <a:gd name="T20" fmla="*/ 11 w 48"/>
                <a:gd name="T21" fmla="*/ 13 h 49"/>
                <a:gd name="T22" fmla="*/ 8 w 48"/>
                <a:gd name="T23" fmla="*/ 20 h 49"/>
                <a:gd name="T24" fmla="*/ 4 w 48"/>
                <a:gd name="T25" fmla="*/ 23 h 49"/>
                <a:gd name="T26" fmla="*/ 0 w 48"/>
                <a:gd name="T27" fmla="*/ 24 h 49"/>
                <a:gd name="T28" fmla="*/ 2 w 48"/>
                <a:gd name="T29" fmla="*/ 28 h 49"/>
                <a:gd name="T30" fmla="*/ 16 w 48"/>
                <a:gd name="T31" fmla="*/ 42 h 49"/>
                <a:gd name="T32" fmla="*/ 19 w 48"/>
                <a:gd name="T33" fmla="*/ 46 h 49"/>
                <a:gd name="T34" fmla="*/ 26 w 48"/>
                <a:gd name="T35" fmla="*/ 46 h 4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8"/>
                <a:gd name="T55" fmla="*/ 0 h 49"/>
                <a:gd name="T56" fmla="*/ 48 w 48"/>
                <a:gd name="T57" fmla="*/ 49 h 4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8" h="49">
                  <a:moveTo>
                    <a:pt x="26" y="46"/>
                  </a:moveTo>
                  <a:cubicBezTo>
                    <a:pt x="28" y="48"/>
                    <a:pt x="34" y="46"/>
                    <a:pt x="37" y="48"/>
                  </a:cubicBezTo>
                  <a:cubicBezTo>
                    <a:pt x="38" y="49"/>
                    <a:pt x="40" y="49"/>
                    <a:pt x="42" y="49"/>
                  </a:cubicBezTo>
                  <a:cubicBezTo>
                    <a:pt x="42" y="48"/>
                    <a:pt x="41" y="47"/>
                    <a:pt x="41" y="47"/>
                  </a:cubicBezTo>
                  <a:cubicBezTo>
                    <a:pt x="39" y="43"/>
                    <a:pt x="42" y="37"/>
                    <a:pt x="44" y="32"/>
                  </a:cubicBezTo>
                  <a:cubicBezTo>
                    <a:pt x="45" y="27"/>
                    <a:pt x="42" y="16"/>
                    <a:pt x="45" y="13"/>
                  </a:cubicBezTo>
                  <a:cubicBezTo>
                    <a:pt x="48" y="10"/>
                    <a:pt x="46" y="8"/>
                    <a:pt x="48" y="1"/>
                  </a:cubicBezTo>
                  <a:cubicBezTo>
                    <a:pt x="48" y="1"/>
                    <a:pt x="48" y="0"/>
                    <a:pt x="48" y="0"/>
                  </a:cubicBezTo>
                  <a:cubicBezTo>
                    <a:pt x="42" y="0"/>
                    <a:pt x="36" y="5"/>
                    <a:pt x="34" y="5"/>
                  </a:cubicBezTo>
                  <a:cubicBezTo>
                    <a:pt x="32" y="5"/>
                    <a:pt x="25" y="3"/>
                    <a:pt x="24" y="8"/>
                  </a:cubicBezTo>
                  <a:cubicBezTo>
                    <a:pt x="23" y="12"/>
                    <a:pt x="18" y="12"/>
                    <a:pt x="11" y="13"/>
                  </a:cubicBezTo>
                  <a:cubicBezTo>
                    <a:pt x="5" y="13"/>
                    <a:pt x="8" y="19"/>
                    <a:pt x="8" y="20"/>
                  </a:cubicBezTo>
                  <a:cubicBezTo>
                    <a:pt x="7" y="21"/>
                    <a:pt x="4" y="23"/>
                    <a:pt x="4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0" y="27"/>
                    <a:pt x="2" y="28"/>
                  </a:cubicBezTo>
                  <a:cubicBezTo>
                    <a:pt x="6" y="31"/>
                    <a:pt x="11" y="39"/>
                    <a:pt x="16" y="42"/>
                  </a:cubicBezTo>
                  <a:cubicBezTo>
                    <a:pt x="18" y="43"/>
                    <a:pt x="19" y="44"/>
                    <a:pt x="19" y="46"/>
                  </a:cubicBezTo>
                  <a:cubicBezTo>
                    <a:pt x="22" y="46"/>
                    <a:pt x="24" y="46"/>
                    <a:pt x="26" y="46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11" name="Freeform 106"/>
            <p:cNvSpPr>
              <a:spLocks noChangeArrowheads="1"/>
            </p:cNvSpPr>
            <p:nvPr/>
          </p:nvSpPr>
          <p:spPr bwMode="auto">
            <a:xfrm>
              <a:off x="2036770" y="2357440"/>
              <a:ext cx="860428" cy="877889"/>
            </a:xfrm>
            <a:custGeom>
              <a:avLst/>
              <a:gdLst>
                <a:gd name="T0" fmla="*/ 253 w 450"/>
                <a:gd name="T1" fmla="*/ 427 h 460"/>
                <a:gd name="T2" fmla="*/ 260 w 450"/>
                <a:gd name="T3" fmla="*/ 429 h 460"/>
                <a:gd name="T4" fmla="*/ 289 w 450"/>
                <a:gd name="T5" fmla="*/ 379 h 460"/>
                <a:gd name="T6" fmla="*/ 307 w 450"/>
                <a:gd name="T7" fmla="*/ 343 h 460"/>
                <a:gd name="T8" fmla="*/ 337 w 450"/>
                <a:gd name="T9" fmla="*/ 326 h 460"/>
                <a:gd name="T10" fmla="*/ 372 w 450"/>
                <a:gd name="T11" fmla="*/ 316 h 460"/>
                <a:gd name="T12" fmla="*/ 386 w 450"/>
                <a:gd name="T13" fmla="*/ 290 h 460"/>
                <a:gd name="T14" fmla="*/ 397 w 450"/>
                <a:gd name="T15" fmla="*/ 264 h 460"/>
                <a:gd name="T16" fmla="*/ 401 w 450"/>
                <a:gd name="T17" fmla="*/ 211 h 460"/>
                <a:gd name="T18" fmla="*/ 409 w 450"/>
                <a:gd name="T19" fmla="*/ 206 h 460"/>
                <a:gd name="T20" fmla="*/ 445 w 450"/>
                <a:gd name="T21" fmla="*/ 158 h 460"/>
                <a:gd name="T22" fmla="*/ 406 w 450"/>
                <a:gd name="T23" fmla="*/ 104 h 460"/>
                <a:gd name="T24" fmla="*/ 336 w 450"/>
                <a:gd name="T25" fmla="*/ 96 h 460"/>
                <a:gd name="T26" fmla="*/ 295 w 450"/>
                <a:gd name="T27" fmla="*/ 74 h 460"/>
                <a:gd name="T28" fmla="*/ 291 w 450"/>
                <a:gd name="T29" fmla="*/ 67 h 460"/>
                <a:gd name="T30" fmla="*/ 264 w 450"/>
                <a:gd name="T31" fmla="*/ 60 h 460"/>
                <a:gd name="T32" fmla="*/ 258 w 450"/>
                <a:gd name="T33" fmla="*/ 13 h 460"/>
                <a:gd name="T34" fmla="*/ 222 w 450"/>
                <a:gd name="T35" fmla="*/ 32 h 460"/>
                <a:gd name="T36" fmla="*/ 191 w 450"/>
                <a:gd name="T37" fmla="*/ 39 h 460"/>
                <a:gd name="T38" fmla="*/ 165 w 450"/>
                <a:gd name="T39" fmla="*/ 40 h 460"/>
                <a:gd name="T40" fmla="*/ 157 w 450"/>
                <a:gd name="T41" fmla="*/ 1 h 460"/>
                <a:gd name="T42" fmla="*/ 129 w 450"/>
                <a:gd name="T43" fmla="*/ 17 h 460"/>
                <a:gd name="T44" fmla="*/ 107 w 450"/>
                <a:gd name="T45" fmla="*/ 15 h 460"/>
                <a:gd name="T46" fmla="*/ 120 w 450"/>
                <a:gd name="T47" fmla="*/ 32 h 460"/>
                <a:gd name="T48" fmla="*/ 105 w 450"/>
                <a:gd name="T49" fmla="*/ 46 h 460"/>
                <a:gd name="T50" fmla="*/ 84 w 450"/>
                <a:gd name="T51" fmla="*/ 49 h 460"/>
                <a:gd name="T52" fmla="*/ 48 w 450"/>
                <a:gd name="T53" fmla="*/ 42 h 460"/>
                <a:gd name="T54" fmla="*/ 45 w 450"/>
                <a:gd name="T55" fmla="*/ 59 h 460"/>
                <a:gd name="T56" fmla="*/ 46 w 450"/>
                <a:gd name="T57" fmla="*/ 108 h 460"/>
                <a:gd name="T58" fmla="*/ 12 w 450"/>
                <a:gd name="T59" fmla="*/ 120 h 460"/>
                <a:gd name="T60" fmla="*/ 2 w 450"/>
                <a:gd name="T61" fmla="*/ 144 h 460"/>
                <a:gd name="T62" fmla="*/ 15 w 450"/>
                <a:gd name="T63" fmla="*/ 168 h 460"/>
                <a:gd name="T64" fmla="*/ 38 w 450"/>
                <a:gd name="T65" fmla="*/ 172 h 460"/>
                <a:gd name="T66" fmla="*/ 65 w 450"/>
                <a:gd name="T67" fmla="*/ 184 h 460"/>
                <a:gd name="T68" fmla="*/ 99 w 450"/>
                <a:gd name="T69" fmla="*/ 174 h 460"/>
                <a:gd name="T70" fmla="*/ 124 w 450"/>
                <a:gd name="T71" fmla="*/ 206 h 460"/>
                <a:gd name="T72" fmla="*/ 150 w 450"/>
                <a:gd name="T73" fmla="*/ 217 h 460"/>
                <a:gd name="T74" fmla="*/ 158 w 450"/>
                <a:gd name="T75" fmla="*/ 242 h 460"/>
                <a:gd name="T76" fmla="*/ 186 w 450"/>
                <a:gd name="T77" fmla="*/ 265 h 460"/>
                <a:gd name="T78" fmla="*/ 182 w 450"/>
                <a:gd name="T79" fmla="*/ 293 h 460"/>
                <a:gd name="T80" fmla="*/ 199 w 450"/>
                <a:gd name="T81" fmla="*/ 317 h 460"/>
                <a:gd name="T82" fmla="*/ 222 w 450"/>
                <a:gd name="T83" fmla="*/ 337 h 460"/>
                <a:gd name="T84" fmla="*/ 230 w 450"/>
                <a:gd name="T85" fmla="*/ 375 h 460"/>
                <a:gd name="T86" fmla="*/ 187 w 450"/>
                <a:gd name="T87" fmla="*/ 415 h 460"/>
                <a:gd name="T88" fmla="*/ 205 w 450"/>
                <a:gd name="T89" fmla="*/ 426 h 460"/>
                <a:gd name="T90" fmla="*/ 232 w 450"/>
                <a:gd name="T91" fmla="*/ 443 h 46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450"/>
                <a:gd name="T139" fmla="*/ 0 h 460"/>
                <a:gd name="T140" fmla="*/ 450 w 450"/>
                <a:gd name="T141" fmla="*/ 460 h 46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450" h="460">
                  <a:moveTo>
                    <a:pt x="238" y="455"/>
                  </a:moveTo>
                  <a:cubicBezTo>
                    <a:pt x="245" y="450"/>
                    <a:pt x="244" y="447"/>
                    <a:pt x="247" y="441"/>
                  </a:cubicBezTo>
                  <a:cubicBezTo>
                    <a:pt x="250" y="435"/>
                    <a:pt x="247" y="432"/>
                    <a:pt x="253" y="427"/>
                  </a:cubicBezTo>
                  <a:cubicBezTo>
                    <a:pt x="258" y="422"/>
                    <a:pt x="252" y="418"/>
                    <a:pt x="259" y="415"/>
                  </a:cubicBezTo>
                  <a:cubicBezTo>
                    <a:pt x="266" y="412"/>
                    <a:pt x="265" y="418"/>
                    <a:pt x="259" y="425"/>
                  </a:cubicBezTo>
                  <a:cubicBezTo>
                    <a:pt x="253" y="432"/>
                    <a:pt x="252" y="434"/>
                    <a:pt x="260" y="429"/>
                  </a:cubicBezTo>
                  <a:cubicBezTo>
                    <a:pt x="267" y="423"/>
                    <a:pt x="270" y="416"/>
                    <a:pt x="274" y="407"/>
                  </a:cubicBezTo>
                  <a:cubicBezTo>
                    <a:pt x="279" y="398"/>
                    <a:pt x="282" y="395"/>
                    <a:pt x="286" y="395"/>
                  </a:cubicBezTo>
                  <a:cubicBezTo>
                    <a:pt x="289" y="394"/>
                    <a:pt x="289" y="385"/>
                    <a:pt x="289" y="379"/>
                  </a:cubicBezTo>
                  <a:cubicBezTo>
                    <a:pt x="288" y="372"/>
                    <a:pt x="286" y="366"/>
                    <a:pt x="289" y="362"/>
                  </a:cubicBezTo>
                  <a:cubicBezTo>
                    <a:pt x="292" y="358"/>
                    <a:pt x="289" y="354"/>
                    <a:pt x="293" y="354"/>
                  </a:cubicBezTo>
                  <a:cubicBezTo>
                    <a:pt x="296" y="354"/>
                    <a:pt x="301" y="348"/>
                    <a:pt x="307" y="343"/>
                  </a:cubicBezTo>
                  <a:cubicBezTo>
                    <a:pt x="312" y="337"/>
                    <a:pt x="316" y="337"/>
                    <a:pt x="322" y="336"/>
                  </a:cubicBezTo>
                  <a:cubicBezTo>
                    <a:pt x="327" y="336"/>
                    <a:pt x="324" y="334"/>
                    <a:pt x="328" y="333"/>
                  </a:cubicBezTo>
                  <a:cubicBezTo>
                    <a:pt x="332" y="332"/>
                    <a:pt x="334" y="328"/>
                    <a:pt x="337" y="326"/>
                  </a:cubicBezTo>
                  <a:cubicBezTo>
                    <a:pt x="339" y="324"/>
                    <a:pt x="349" y="326"/>
                    <a:pt x="355" y="326"/>
                  </a:cubicBezTo>
                  <a:cubicBezTo>
                    <a:pt x="361" y="326"/>
                    <a:pt x="365" y="327"/>
                    <a:pt x="365" y="323"/>
                  </a:cubicBezTo>
                  <a:cubicBezTo>
                    <a:pt x="365" y="319"/>
                    <a:pt x="368" y="316"/>
                    <a:pt x="372" y="316"/>
                  </a:cubicBezTo>
                  <a:cubicBezTo>
                    <a:pt x="375" y="316"/>
                    <a:pt x="377" y="315"/>
                    <a:pt x="377" y="310"/>
                  </a:cubicBezTo>
                  <a:cubicBezTo>
                    <a:pt x="377" y="305"/>
                    <a:pt x="378" y="302"/>
                    <a:pt x="381" y="300"/>
                  </a:cubicBezTo>
                  <a:cubicBezTo>
                    <a:pt x="384" y="298"/>
                    <a:pt x="385" y="293"/>
                    <a:pt x="386" y="290"/>
                  </a:cubicBezTo>
                  <a:cubicBezTo>
                    <a:pt x="387" y="286"/>
                    <a:pt x="390" y="288"/>
                    <a:pt x="390" y="284"/>
                  </a:cubicBezTo>
                  <a:cubicBezTo>
                    <a:pt x="390" y="279"/>
                    <a:pt x="392" y="274"/>
                    <a:pt x="392" y="270"/>
                  </a:cubicBezTo>
                  <a:cubicBezTo>
                    <a:pt x="392" y="266"/>
                    <a:pt x="396" y="267"/>
                    <a:pt x="397" y="264"/>
                  </a:cubicBezTo>
                  <a:cubicBezTo>
                    <a:pt x="399" y="261"/>
                    <a:pt x="396" y="258"/>
                    <a:pt x="399" y="250"/>
                  </a:cubicBezTo>
                  <a:cubicBezTo>
                    <a:pt x="401" y="242"/>
                    <a:pt x="399" y="235"/>
                    <a:pt x="399" y="228"/>
                  </a:cubicBezTo>
                  <a:cubicBezTo>
                    <a:pt x="399" y="221"/>
                    <a:pt x="399" y="214"/>
                    <a:pt x="401" y="211"/>
                  </a:cubicBezTo>
                  <a:cubicBezTo>
                    <a:pt x="404" y="209"/>
                    <a:pt x="402" y="208"/>
                    <a:pt x="400" y="207"/>
                  </a:cubicBezTo>
                  <a:cubicBezTo>
                    <a:pt x="398" y="206"/>
                    <a:pt x="401" y="203"/>
                    <a:pt x="402" y="204"/>
                  </a:cubicBezTo>
                  <a:cubicBezTo>
                    <a:pt x="404" y="204"/>
                    <a:pt x="406" y="208"/>
                    <a:pt x="409" y="206"/>
                  </a:cubicBezTo>
                  <a:cubicBezTo>
                    <a:pt x="413" y="204"/>
                    <a:pt x="416" y="195"/>
                    <a:pt x="418" y="188"/>
                  </a:cubicBezTo>
                  <a:cubicBezTo>
                    <a:pt x="421" y="181"/>
                    <a:pt x="426" y="182"/>
                    <a:pt x="429" y="180"/>
                  </a:cubicBezTo>
                  <a:cubicBezTo>
                    <a:pt x="433" y="179"/>
                    <a:pt x="440" y="170"/>
                    <a:pt x="445" y="158"/>
                  </a:cubicBezTo>
                  <a:cubicBezTo>
                    <a:pt x="450" y="146"/>
                    <a:pt x="445" y="134"/>
                    <a:pt x="443" y="125"/>
                  </a:cubicBezTo>
                  <a:cubicBezTo>
                    <a:pt x="441" y="117"/>
                    <a:pt x="438" y="118"/>
                    <a:pt x="433" y="119"/>
                  </a:cubicBezTo>
                  <a:cubicBezTo>
                    <a:pt x="428" y="119"/>
                    <a:pt x="418" y="118"/>
                    <a:pt x="406" y="104"/>
                  </a:cubicBezTo>
                  <a:cubicBezTo>
                    <a:pt x="393" y="91"/>
                    <a:pt x="381" y="92"/>
                    <a:pt x="373" y="94"/>
                  </a:cubicBezTo>
                  <a:cubicBezTo>
                    <a:pt x="365" y="96"/>
                    <a:pt x="356" y="90"/>
                    <a:pt x="351" y="89"/>
                  </a:cubicBezTo>
                  <a:cubicBezTo>
                    <a:pt x="345" y="87"/>
                    <a:pt x="340" y="94"/>
                    <a:pt x="336" y="96"/>
                  </a:cubicBezTo>
                  <a:cubicBezTo>
                    <a:pt x="332" y="97"/>
                    <a:pt x="338" y="90"/>
                    <a:pt x="338" y="85"/>
                  </a:cubicBezTo>
                  <a:cubicBezTo>
                    <a:pt x="338" y="80"/>
                    <a:pt x="323" y="74"/>
                    <a:pt x="312" y="69"/>
                  </a:cubicBezTo>
                  <a:cubicBezTo>
                    <a:pt x="300" y="65"/>
                    <a:pt x="295" y="67"/>
                    <a:pt x="295" y="74"/>
                  </a:cubicBezTo>
                  <a:cubicBezTo>
                    <a:pt x="295" y="81"/>
                    <a:pt x="291" y="72"/>
                    <a:pt x="287" y="80"/>
                  </a:cubicBezTo>
                  <a:cubicBezTo>
                    <a:pt x="284" y="87"/>
                    <a:pt x="277" y="82"/>
                    <a:pt x="281" y="80"/>
                  </a:cubicBezTo>
                  <a:cubicBezTo>
                    <a:pt x="286" y="77"/>
                    <a:pt x="290" y="72"/>
                    <a:pt x="291" y="67"/>
                  </a:cubicBezTo>
                  <a:cubicBezTo>
                    <a:pt x="293" y="62"/>
                    <a:pt x="275" y="58"/>
                    <a:pt x="268" y="61"/>
                  </a:cubicBezTo>
                  <a:cubicBezTo>
                    <a:pt x="262" y="63"/>
                    <a:pt x="266" y="72"/>
                    <a:pt x="261" y="70"/>
                  </a:cubicBezTo>
                  <a:cubicBezTo>
                    <a:pt x="256" y="67"/>
                    <a:pt x="260" y="60"/>
                    <a:pt x="264" y="60"/>
                  </a:cubicBezTo>
                  <a:cubicBezTo>
                    <a:pt x="268" y="61"/>
                    <a:pt x="273" y="52"/>
                    <a:pt x="275" y="46"/>
                  </a:cubicBezTo>
                  <a:cubicBezTo>
                    <a:pt x="278" y="40"/>
                    <a:pt x="271" y="39"/>
                    <a:pt x="266" y="34"/>
                  </a:cubicBezTo>
                  <a:cubicBezTo>
                    <a:pt x="262" y="29"/>
                    <a:pt x="263" y="15"/>
                    <a:pt x="258" y="13"/>
                  </a:cubicBezTo>
                  <a:cubicBezTo>
                    <a:pt x="253" y="17"/>
                    <a:pt x="247" y="25"/>
                    <a:pt x="245" y="31"/>
                  </a:cubicBezTo>
                  <a:cubicBezTo>
                    <a:pt x="242" y="38"/>
                    <a:pt x="239" y="34"/>
                    <a:pt x="233" y="36"/>
                  </a:cubicBezTo>
                  <a:cubicBezTo>
                    <a:pt x="226" y="38"/>
                    <a:pt x="223" y="35"/>
                    <a:pt x="222" y="32"/>
                  </a:cubicBezTo>
                  <a:cubicBezTo>
                    <a:pt x="220" y="30"/>
                    <a:pt x="214" y="32"/>
                    <a:pt x="209" y="32"/>
                  </a:cubicBezTo>
                  <a:cubicBezTo>
                    <a:pt x="205" y="32"/>
                    <a:pt x="207" y="37"/>
                    <a:pt x="204" y="39"/>
                  </a:cubicBezTo>
                  <a:cubicBezTo>
                    <a:pt x="201" y="41"/>
                    <a:pt x="194" y="36"/>
                    <a:pt x="191" y="39"/>
                  </a:cubicBezTo>
                  <a:cubicBezTo>
                    <a:pt x="188" y="42"/>
                    <a:pt x="186" y="39"/>
                    <a:pt x="185" y="41"/>
                  </a:cubicBezTo>
                  <a:cubicBezTo>
                    <a:pt x="184" y="44"/>
                    <a:pt x="179" y="42"/>
                    <a:pt x="178" y="44"/>
                  </a:cubicBezTo>
                  <a:cubicBezTo>
                    <a:pt x="176" y="46"/>
                    <a:pt x="172" y="47"/>
                    <a:pt x="165" y="40"/>
                  </a:cubicBezTo>
                  <a:cubicBezTo>
                    <a:pt x="159" y="33"/>
                    <a:pt x="160" y="22"/>
                    <a:pt x="163" y="20"/>
                  </a:cubicBezTo>
                  <a:cubicBezTo>
                    <a:pt x="166" y="18"/>
                    <a:pt x="166" y="12"/>
                    <a:pt x="162" y="11"/>
                  </a:cubicBezTo>
                  <a:cubicBezTo>
                    <a:pt x="158" y="9"/>
                    <a:pt x="162" y="2"/>
                    <a:pt x="157" y="1"/>
                  </a:cubicBezTo>
                  <a:cubicBezTo>
                    <a:pt x="153" y="0"/>
                    <a:pt x="153" y="7"/>
                    <a:pt x="150" y="8"/>
                  </a:cubicBezTo>
                  <a:cubicBezTo>
                    <a:pt x="147" y="9"/>
                    <a:pt x="140" y="14"/>
                    <a:pt x="136" y="13"/>
                  </a:cubicBezTo>
                  <a:cubicBezTo>
                    <a:pt x="133" y="12"/>
                    <a:pt x="129" y="14"/>
                    <a:pt x="129" y="17"/>
                  </a:cubicBezTo>
                  <a:cubicBezTo>
                    <a:pt x="129" y="21"/>
                    <a:pt x="125" y="20"/>
                    <a:pt x="124" y="17"/>
                  </a:cubicBezTo>
                  <a:cubicBezTo>
                    <a:pt x="124" y="14"/>
                    <a:pt x="116" y="16"/>
                    <a:pt x="114" y="14"/>
                  </a:cubicBezTo>
                  <a:cubicBezTo>
                    <a:pt x="112" y="12"/>
                    <a:pt x="103" y="13"/>
                    <a:pt x="107" y="15"/>
                  </a:cubicBezTo>
                  <a:cubicBezTo>
                    <a:pt x="111" y="17"/>
                    <a:pt x="111" y="20"/>
                    <a:pt x="111" y="23"/>
                  </a:cubicBezTo>
                  <a:cubicBezTo>
                    <a:pt x="111" y="27"/>
                    <a:pt x="114" y="26"/>
                    <a:pt x="114" y="31"/>
                  </a:cubicBezTo>
                  <a:cubicBezTo>
                    <a:pt x="114" y="35"/>
                    <a:pt x="118" y="32"/>
                    <a:pt x="120" y="32"/>
                  </a:cubicBezTo>
                  <a:cubicBezTo>
                    <a:pt x="123" y="32"/>
                    <a:pt x="123" y="36"/>
                    <a:pt x="119" y="37"/>
                  </a:cubicBezTo>
                  <a:cubicBezTo>
                    <a:pt x="115" y="37"/>
                    <a:pt x="113" y="39"/>
                    <a:pt x="112" y="43"/>
                  </a:cubicBezTo>
                  <a:cubicBezTo>
                    <a:pt x="111" y="46"/>
                    <a:pt x="108" y="44"/>
                    <a:pt x="105" y="46"/>
                  </a:cubicBezTo>
                  <a:cubicBezTo>
                    <a:pt x="102" y="49"/>
                    <a:pt x="99" y="52"/>
                    <a:pt x="97" y="51"/>
                  </a:cubicBezTo>
                  <a:cubicBezTo>
                    <a:pt x="95" y="49"/>
                    <a:pt x="93" y="50"/>
                    <a:pt x="91" y="52"/>
                  </a:cubicBezTo>
                  <a:cubicBezTo>
                    <a:pt x="89" y="53"/>
                    <a:pt x="88" y="52"/>
                    <a:pt x="84" y="49"/>
                  </a:cubicBezTo>
                  <a:cubicBezTo>
                    <a:pt x="82" y="47"/>
                    <a:pt x="80" y="42"/>
                    <a:pt x="76" y="37"/>
                  </a:cubicBezTo>
                  <a:cubicBezTo>
                    <a:pt x="73" y="39"/>
                    <a:pt x="68" y="41"/>
                    <a:pt x="65" y="41"/>
                  </a:cubicBezTo>
                  <a:cubicBezTo>
                    <a:pt x="61" y="41"/>
                    <a:pt x="48" y="40"/>
                    <a:pt x="48" y="42"/>
                  </a:cubicBezTo>
                  <a:cubicBezTo>
                    <a:pt x="47" y="44"/>
                    <a:pt x="49" y="48"/>
                    <a:pt x="51" y="48"/>
                  </a:cubicBezTo>
                  <a:cubicBezTo>
                    <a:pt x="53" y="49"/>
                    <a:pt x="57" y="50"/>
                    <a:pt x="53" y="53"/>
                  </a:cubicBezTo>
                  <a:cubicBezTo>
                    <a:pt x="49" y="56"/>
                    <a:pt x="45" y="52"/>
                    <a:pt x="45" y="59"/>
                  </a:cubicBezTo>
                  <a:cubicBezTo>
                    <a:pt x="45" y="66"/>
                    <a:pt x="54" y="71"/>
                    <a:pt x="52" y="77"/>
                  </a:cubicBezTo>
                  <a:cubicBezTo>
                    <a:pt x="51" y="81"/>
                    <a:pt x="50" y="89"/>
                    <a:pt x="50" y="93"/>
                  </a:cubicBezTo>
                  <a:cubicBezTo>
                    <a:pt x="50" y="96"/>
                    <a:pt x="49" y="107"/>
                    <a:pt x="46" y="108"/>
                  </a:cubicBezTo>
                  <a:cubicBezTo>
                    <a:pt x="43" y="109"/>
                    <a:pt x="40" y="105"/>
                    <a:pt x="36" y="109"/>
                  </a:cubicBezTo>
                  <a:cubicBezTo>
                    <a:pt x="32" y="112"/>
                    <a:pt x="27" y="110"/>
                    <a:pt x="22" y="114"/>
                  </a:cubicBezTo>
                  <a:cubicBezTo>
                    <a:pt x="18" y="117"/>
                    <a:pt x="13" y="116"/>
                    <a:pt x="12" y="120"/>
                  </a:cubicBezTo>
                  <a:cubicBezTo>
                    <a:pt x="12" y="125"/>
                    <a:pt x="8" y="127"/>
                    <a:pt x="9" y="131"/>
                  </a:cubicBezTo>
                  <a:cubicBezTo>
                    <a:pt x="10" y="135"/>
                    <a:pt x="7" y="134"/>
                    <a:pt x="4" y="137"/>
                  </a:cubicBezTo>
                  <a:cubicBezTo>
                    <a:pt x="1" y="140"/>
                    <a:pt x="4" y="142"/>
                    <a:pt x="2" y="144"/>
                  </a:cubicBezTo>
                  <a:cubicBezTo>
                    <a:pt x="0" y="147"/>
                    <a:pt x="3" y="150"/>
                    <a:pt x="5" y="154"/>
                  </a:cubicBezTo>
                  <a:cubicBezTo>
                    <a:pt x="7" y="158"/>
                    <a:pt x="10" y="160"/>
                    <a:pt x="10" y="164"/>
                  </a:cubicBezTo>
                  <a:cubicBezTo>
                    <a:pt x="9" y="167"/>
                    <a:pt x="12" y="168"/>
                    <a:pt x="15" y="168"/>
                  </a:cubicBezTo>
                  <a:cubicBezTo>
                    <a:pt x="19" y="168"/>
                    <a:pt x="16" y="174"/>
                    <a:pt x="21" y="174"/>
                  </a:cubicBezTo>
                  <a:cubicBezTo>
                    <a:pt x="27" y="174"/>
                    <a:pt x="32" y="176"/>
                    <a:pt x="33" y="173"/>
                  </a:cubicBezTo>
                  <a:cubicBezTo>
                    <a:pt x="35" y="170"/>
                    <a:pt x="38" y="167"/>
                    <a:pt x="38" y="172"/>
                  </a:cubicBezTo>
                  <a:cubicBezTo>
                    <a:pt x="38" y="176"/>
                    <a:pt x="37" y="188"/>
                    <a:pt x="41" y="186"/>
                  </a:cubicBezTo>
                  <a:cubicBezTo>
                    <a:pt x="45" y="185"/>
                    <a:pt x="52" y="185"/>
                    <a:pt x="56" y="187"/>
                  </a:cubicBezTo>
                  <a:cubicBezTo>
                    <a:pt x="59" y="188"/>
                    <a:pt x="63" y="187"/>
                    <a:pt x="65" y="184"/>
                  </a:cubicBezTo>
                  <a:cubicBezTo>
                    <a:pt x="68" y="182"/>
                    <a:pt x="70" y="182"/>
                    <a:pt x="75" y="179"/>
                  </a:cubicBezTo>
                  <a:cubicBezTo>
                    <a:pt x="80" y="177"/>
                    <a:pt x="84" y="173"/>
                    <a:pt x="88" y="173"/>
                  </a:cubicBezTo>
                  <a:cubicBezTo>
                    <a:pt x="93" y="173"/>
                    <a:pt x="100" y="171"/>
                    <a:pt x="99" y="174"/>
                  </a:cubicBezTo>
                  <a:cubicBezTo>
                    <a:pt x="98" y="177"/>
                    <a:pt x="97" y="190"/>
                    <a:pt x="103" y="196"/>
                  </a:cubicBezTo>
                  <a:cubicBezTo>
                    <a:pt x="108" y="202"/>
                    <a:pt x="111" y="205"/>
                    <a:pt x="116" y="204"/>
                  </a:cubicBezTo>
                  <a:cubicBezTo>
                    <a:pt x="121" y="203"/>
                    <a:pt x="120" y="206"/>
                    <a:pt x="124" y="206"/>
                  </a:cubicBezTo>
                  <a:cubicBezTo>
                    <a:pt x="128" y="205"/>
                    <a:pt x="125" y="210"/>
                    <a:pt x="129" y="210"/>
                  </a:cubicBezTo>
                  <a:cubicBezTo>
                    <a:pt x="132" y="210"/>
                    <a:pt x="138" y="210"/>
                    <a:pt x="138" y="214"/>
                  </a:cubicBezTo>
                  <a:cubicBezTo>
                    <a:pt x="138" y="218"/>
                    <a:pt x="148" y="215"/>
                    <a:pt x="150" y="217"/>
                  </a:cubicBezTo>
                  <a:cubicBezTo>
                    <a:pt x="153" y="219"/>
                    <a:pt x="155" y="220"/>
                    <a:pt x="155" y="224"/>
                  </a:cubicBezTo>
                  <a:cubicBezTo>
                    <a:pt x="154" y="228"/>
                    <a:pt x="160" y="231"/>
                    <a:pt x="156" y="233"/>
                  </a:cubicBezTo>
                  <a:cubicBezTo>
                    <a:pt x="153" y="235"/>
                    <a:pt x="157" y="238"/>
                    <a:pt x="158" y="242"/>
                  </a:cubicBezTo>
                  <a:cubicBezTo>
                    <a:pt x="158" y="247"/>
                    <a:pt x="163" y="248"/>
                    <a:pt x="170" y="248"/>
                  </a:cubicBezTo>
                  <a:cubicBezTo>
                    <a:pt x="177" y="248"/>
                    <a:pt x="179" y="248"/>
                    <a:pt x="179" y="254"/>
                  </a:cubicBezTo>
                  <a:cubicBezTo>
                    <a:pt x="179" y="259"/>
                    <a:pt x="184" y="260"/>
                    <a:pt x="186" y="265"/>
                  </a:cubicBezTo>
                  <a:cubicBezTo>
                    <a:pt x="188" y="270"/>
                    <a:pt x="184" y="275"/>
                    <a:pt x="185" y="279"/>
                  </a:cubicBezTo>
                  <a:cubicBezTo>
                    <a:pt x="185" y="282"/>
                    <a:pt x="183" y="286"/>
                    <a:pt x="181" y="287"/>
                  </a:cubicBezTo>
                  <a:cubicBezTo>
                    <a:pt x="184" y="290"/>
                    <a:pt x="184" y="292"/>
                    <a:pt x="182" y="293"/>
                  </a:cubicBezTo>
                  <a:cubicBezTo>
                    <a:pt x="179" y="295"/>
                    <a:pt x="185" y="299"/>
                    <a:pt x="184" y="307"/>
                  </a:cubicBezTo>
                  <a:cubicBezTo>
                    <a:pt x="182" y="314"/>
                    <a:pt x="182" y="316"/>
                    <a:pt x="190" y="316"/>
                  </a:cubicBezTo>
                  <a:cubicBezTo>
                    <a:pt x="197" y="316"/>
                    <a:pt x="197" y="319"/>
                    <a:pt x="199" y="317"/>
                  </a:cubicBezTo>
                  <a:cubicBezTo>
                    <a:pt x="202" y="315"/>
                    <a:pt x="206" y="323"/>
                    <a:pt x="207" y="326"/>
                  </a:cubicBezTo>
                  <a:cubicBezTo>
                    <a:pt x="208" y="330"/>
                    <a:pt x="211" y="339"/>
                    <a:pt x="213" y="339"/>
                  </a:cubicBezTo>
                  <a:cubicBezTo>
                    <a:pt x="214" y="339"/>
                    <a:pt x="218" y="335"/>
                    <a:pt x="222" y="337"/>
                  </a:cubicBezTo>
                  <a:cubicBezTo>
                    <a:pt x="226" y="339"/>
                    <a:pt x="221" y="351"/>
                    <a:pt x="221" y="357"/>
                  </a:cubicBezTo>
                  <a:cubicBezTo>
                    <a:pt x="224" y="357"/>
                    <a:pt x="227" y="357"/>
                    <a:pt x="228" y="358"/>
                  </a:cubicBezTo>
                  <a:cubicBezTo>
                    <a:pt x="230" y="359"/>
                    <a:pt x="231" y="372"/>
                    <a:pt x="230" y="375"/>
                  </a:cubicBezTo>
                  <a:cubicBezTo>
                    <a:pt x="229" y="377"/>
                    <a:pt x="221" y="380"/>
                    <a:pt x="217" y="382"/>
                  </a:cubicBezTo>
                  <a:cubicBezTo>
                    <a:pt x="212" y="385"/>
                    <a:pt x="202" y="395"/>
                    <a:pt x="197" y="403"/>
                  </a:cubicBezTo>
                  <a:cubicBezTo>
                    <a:pt x="194" y="408"/>
                    <a:pt x="190" y="411"/>
                    <a:pt x="187" y="415"/>
                  </a:cubicBezTo>
                  <a:cubicBezTo>
                    <a:pt x="189" y="415"/>
                    <a:pt x="190" y="415"/>
                    <a:pt x="191" y="415"/>
                  </a:cubicBezTo>
                  <a:cubicBezTo>
                    <a:pt x="193" y="413"/>
                    <a:pt x="196" y="413"/>
                    <a:pt x="200" y="418"/>
                  </a:cubicBezTo>
                  <a:cubicBezTo>
                    <a:pt x="204" y="423"/>
                    <a:pt x="204" y="426"/>
                    <a:pt x="205" y="426"/>
                  </a:cubicBezTo>
                  <a:cubicBezTo>
                    <a:pt x="207" y="426"/>
                    <a:pt x="209" y="420"/>
                    <a:pt x="212" y="424"/>
                  </a:cubicBezTo>
                  <a:cubicBezTo>
                    <a:pt x="215" y="428"/>
                    <a:pt x="223" y="432"/>
                    <a:pt x="224" y="434"/>
                  </a:cubicBezTo>
                  <a:cubicBezTo>
                    <a:pt x="226" y="436"/>
                    <a:pt x="232" y="437"/>
                    <a:pt x="232" y="443"/>
                  </a:cubicBezTo>
                  <a:cubicBezTo>
                    <a:pt x="232" y="446"/>
                    <a:pt x="230" y="454"/>
                    <a:pt x="233" y="460"/>
                  </a:cubicBezTo>
                  <a:cubicBezTo>
                    <a:pt x="235" y="458"/>
                    <a:pt x="236" y="456"/>
                    <a:pt x="238" y="45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12" name="Freeform 107"/>
            <p:cNvSpPr>
              <a:spLocks noChangeArrowheads="1"/>
            </p:cNvSpPr>
            <p:nvPr/>
          </p:nvSpPr>
          <p:spPr bwMode="auto">
            <a:xfrm>
              <a:off x="2376496" y="3146429"/>
              <a:ext cx="106364" cy="117475"/>
            </a:xfrm>
            <a:custGeom>
              <a:avLst/>
              <a:gdLst>
                <a:gd name="T0" fmla="*/ 55 w 56"/>
                <a:gd name="T1" fmla="*/ 30 h 62"/>
                <a:gd name="T2" fmla="*/ 47 w 56"/>
                <a:gd name="T3" fmla="*/ 21 h 62"/>
                <a:gd name="T4" fmla="*/ 35 w 56"/>
                <a:gd name="T5" fmla="*/ 11 h 62"/>
                <a:gd name="T6" fmla="*/ 28 w 56"/>
                <a:gd name="T7" fmla="*/ 13 h 62"/>
                <a:gd name="T8" fmla="*/ 23 w 56"/>
                <a:gd name="T9" fmla="*/ 5 h 62"/>
                <a:gd name="T10" fmla="*/ 14 w 56"/>
                <a:gd name="T11" fmla="*/ 2 h 62"/>
                <a:gd name="T12" fmla="*/ 10 w 56"/>
                <a:gd name="T13" fmla="*/ 2 h 62"/>
                <a:gd name="T14" fmla="*/ 7 w 56"/>
                <a:gd name="T15" fmla="*/ 8 h 62"/>
                <a:gd name="T16" fmla="*/ 3 w 56"/>
                <a:gd name="T17" fmla="*/ 27 h 62"/>
                <a:gd name="T18" fmla="*/ 0 w 56"/>
                <a:gd name="T19" fmla="*/ 42 h 62"/>
                <a:gd name="T20" fmla="*/ 3 w 56"/>
                <a:gd name="T21" fmla="*/ 49 h 62"/>
                <a:gd name="T22" fmla="*/ 2 w 56"/>
                <a:gd name="T23" fmla="*/ 54 h 62"/>
                <a:gd name="T24" fmla="*/ 7 w 56"/>
                <a:gd name="T25" fmla="*/ 56 h 62"/>
                <a:gd name="T26" fmla="*/ 21 w 56"/>
                <a:gd name="T27" fmla="*/ 60 h 62"/>
                <a:gd name="T28" fmla="*/ 30 w 56"/>
                <a:gd name="T29" fmla="*/ 60 h 62"/>
                <a:gd name="T30" fmla="*/ 47 w 56"/>
                <a:gd name="T31" fmla="*/ 57 h 62"/>
                <a:gd name="T32" fmla="*/ 56 w 56"/>
                <a:gd name="T33" fmla="*/ 47 h 62"/>
                <a:gd name="T34" fmla="*/ 55 w 56"/>
                <a:gd name="T35" fmla="*/ 30 h 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6"/>
                <a:gd name="T55" fmla="*/ 0 h 62"/>
                <a:gd name="T56" fmla="*/ 56 w 56"/>
                <a:gd name="T57" fmla="*/ 62 h 6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6" h="62">
                  <a:moveTo>
                    <a:pt x="55" y="30"/>
                  </a:moveTo>
                  <a:cubicBezTo>
                    <a:pt x="55" y="24"/>
                    <a:pt x="49" y="23"/>
                    <a:pt x="47" y="21"/>
                  </a:cubicBezTo>
                  <a:cubicBezTo>
                    <a:pt x="46" y="19"/>
                    <a:pt x="38" y="15"/>
                    <a:pt x="35" y="11"/>
                  </a:cubicBezTo>
                  <a:cubicBezTo>
                    <a:pt x="32" y="7"/>
                    <a:pt x="30" y="13"/>
                    <a:pt x="28" y="13"/>
                  </a:cubicBezTo>
                  <a:cubicBezTo>
                    <a:pt x="27" y="13"/>
                    <a:pt x="27" y="10"/>
                    <a:pt x="23" y="5"/>
                  </a:cubicBezTo>
                  <a:cubicBezTo>
                    <a:pt x="19" y="0"/>
                    <a:pt x="16" y="0"/>
                    <a:pt x="14" y="2"/>
                  </a:cubicBezTo>
                  <a:cubicBezTo>
                    <a:pt x="13" y="2"/>
                    <a:pt x="12" y="2"/>
                    <a:pt x="10" y="2"/>
                  </a:cubicBezTo>
                  <a:cubicBezTo>
                    <a:pt x="8" y="4"/>
                    <a:pt x="7" y="6"/>
                    <a:pt x="7" y="8"/>
                  </a:cubicBezTo>
                  <a:cubicBezTo>
                    <a:pt x="7" y="13"/>
                    <a:pt x="3" y="18"/>
                    <a:pt x="3" y="27"/>
                  </a:cubicBezTo>
                  <a:cubicBezTo>
                    <a:pt x="3" y="36"/>
                    <a:pt x="0" y="35"/>
                    <a:pt x="0" y="42"/>
                  </a:cubicBezTo>
                  <a:cubicBezTo>
                    <a:pt x="0" y="49"/>
                    <a:pt x="2" y="48"/>
                    <a:pt x="3" y="49"/>
                  </a:cubicBezTo>
                  <a:cubicBezTo>
                    <a:pt x="4" y="49"/>
                    <a:pt x="3" y="52"/>
                    <a:pt x="2" y="54"/>
                  </a:cubicBezTo>
                  <a:cubicBezTo>
                    <a:pt x="3" y="55"/>
                    <a:pt x="5" y="56"/>
                    <a:pt x="7" y="56"/>
                  </a:cubicBezTo>
                  <a:cubicBezTo>
                    <a:pt x="11" y="55"/>
                    <a:pt x="16" y="57"/>
                    <a:pt x="21" y="60"/>
                  </a:cubicBezTo>
                  <a:cubicBezTo>
                    <a:pt x="27" y="62"/>
                    <a:pt x="25" y="59"/>
                    <a:pt x="30" y="60"/>
                  </a:cubicBezTo>
                  <a:cubicBezTo>
                    <a:pt x="35" y="60"/>
                    <a:pt x="41" y="61"/>
                    <a:pt x="47" y="57"/>
                  </a:cubicBezTo>
                  <a:cubicBezTo>
                    <a:pt x="51" y="55"/>
                    <a:pt x="53" y="51"/>
                    <a:pt x="56" y="47"/>
                  </a:cubicBezTo>
                  <a:cubicBezTo>
                    <a:pt x="53" y="41"/>
                    <a:pt x="55" y="33"/>
                    <a:pt x="55" y="3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13" name="Freeform 108"/>
            <p:cNvSpPr>
              <a:spLocks noEditPoints="1" noChangeArrowheads="1"/>
            </p:cNvSpPr>
            <p:nvPr/>
          </p:nvSpPr>
          <p:spPr bwMode="auto">
            <a:xfrm>
              <a:off x="2043120" y="2951166"/>
              <a:ext cx="436565" cy="860426"/>
            </a:xfrm>
            <a:custGeom>
              <a:avLst/>
              <a:gdLst>
                <a:gd name="T0" fmla="*/ 65 w 228"/>
                <a:gd name="T1" fmla="*/ 427 h 450"/>
                <a:gd name="T2" fmla="*/ 60 w 228"/>
                <a:gd name="T3" fmla="*/ 417 h 450"/>
                <a:gd name="T4" fmla="*/ 56 w 228"/>
                <a:gd name="T5" fmla="*/ 448 h 450"/>
                <a:gd name="T6" fmla="*/ 80 w 228"/>
                <a:gd name="T7" fmla="*/ 449 h 450"/>
                <a:gd name="T8" fmla="*/ 87 w 228"/>
                <a:gd name="T9" fmla="*/ 441 h 450"/>
                <a:gd name="T10" fmla="*/ 218 w 228"/>
                <a:gd name="T11" fmla="*/ 46 h 450"/>
                <a:gd name="T12" fmla="*/ 212 w 228"/>
                <a:gd name="T13" fmla="*/ 64 h 450"/>
                <a:gd name="T14" fmla="*/ 194 w 228"/>
                <a:gd name="T15" fmla="*/ 70 h 450"/>
                <a:gd name="T16" fmla="*/ 172 w 228"/>
                <a:gd name="T17" fmla="*/ 67 h 450"/>
                <a:gd name="T18" fmla="*/ 185 w 228"/>
                <a:gd name="T19" fmla="*/ 44 h 450"/>
                <a:gd name="T20" fmla="*/ 151 w 228"/>
                <a:gd name="T21" fmla="*/ 27 h 450"/>
                <a:gd name="T22" fmla="*/ 123 w 228"/>
                <a:gd name="T23" fmla="*/ 3 h 450"/>
                <a:gd name="T24" fmla="*/ 105 w 228"/>
                <a:gd name="T25" fmla="*/ 10 h 450"/>
                <a:gd name="T26" fmla="*/ 82 w 228"/>
                <a:gd name="T27" fmla="*/ 5 h 450"/>
                <a:gd name="T28" fmla="*/ 72 w 228"/>
                <a:gd name="T29" fmla="*/ 25 h 450"/>
                <a:gd name="T30" fmla="*/ 58 w 228"/>
                <a:gd name="T31" fmla="*/ 43 h 450"/>
                <a:gd name="T32" fmla="*/ 60 w 228"/>
                <a:gd name="T33" fmla="*/ 63 h 450"/>
                <a:gd name="T34" fmla="*/ 49 w 228"/>
                <a:gd name="T35" fmla="*/ 78 h 450"/>
                <a:gd name="T36" fmla="*/ 41 w 228"/>
                <a:gd name="T37" fmla="*/ 94 h 450"/>
                <a:gd name="T38" fmla="*/ 37 w 228"/>
                <a:gd name="T39" fmla="*/ 115 h 450"/>
                <a:gd name="T40" fmla="*/ 40 w 228"/>
                <a:gd name="T41" fmla="*/ 138 h 450"/>
                <a:gd name="T42" fmla="*/ 40 w 228"/>
                <a:gd name="T43" fmla="*/ 157 h 450"/>
                <a:gd name="T44" fmla="*/ 37 w 228"/>
                <a:gd name="T45" fmla="*/ 180 h 450"/>
                <a:gd name="T46" fmla="*/ 28 w 228"/>
                <a:gd name="T47" fmla="*/ 206 h 450"/>
                <a:gd name="T48" fmla="*/ 25 w 228"/>
                <a:gd name="T49" fmla="*/ 216 h 450"/>
                <a:gd name="T50" fmla="*/ 21 w 228"/>
                <a:gd name="T51" fmla="*/ 232 h 450"/>
                <a:gd name="T52" fmla="*/ 20 w 228"/>
                <a:gd name="T53" fmla="*/ 248 h 450"/>
                <a:gd name="T54" fmla="*/ 18 w 228"/>
                <a:gd name="T55" fmla="*/ 272 h 450"/>
                <a:gd name="T56" fmla="*/ 21 w 228"/>
                <a:gd name="T57" fmla="*/ 285 h 450"/>
                <a:gd name="T58" fmla="*/ 26 w 228"/>
                <a:gd name="T59" fmla="*/ 296 h 450"/>
                <a:gd name="T60" fmla="*/ 23 w 228"/>
                <a:gd name="T61" fmla="*/ 305 h 450"/>
                <a:gd name="T62" fmla="*/ 21 w 228"/>
                <a:gd name="T63" fmla="*/ 323 h 450"/>
                <a:gd name="T64" fmla="*/ 13 w 228"/>
                <a:gd name="T65" fmla="*/ 338 h 450"/>
                <a:gd name="T66" fmla="*/ 9 w 228"/>
                <a:gd name="T67" fmla="*/ 355 h 450"/>
                <a:gd name="T68" fmla="*/ 3 w 228"/>
                <a:gd name="T69" fmla="*/ 373 h 450"/>
                <a:gd name="T70" fmla="*/ 15 w 228"/>
                <a:gd name="T71" fmla="*/ 384 h 450"/>
                <a:gd name="T72" fmla="*/ 21 w 228"/>
                <a:gd name="T73" fmla="*/ 401 h 450"/>
                <a:gd name="T74" fmla="*/ 47 w 228"/>
                <a:gd name="T75" fmla="*/ 404 h 450"/>
                <a:gd name="T76" fmla="*/ 52 w 228"/>
                <a:gd name="T77" fmla="*/ 395 h 450"/>
                <a:gd name="T78" fmla="*/ 53 w 228"/>
                <a:gd name="T79" fmla="*/ 376 h 450"/>
                <a:gd name="T80" fmla="*/ 66 w 228"/>
                <a:gd name="T81" fmla="*/ 364 h 450"/>
                <a:gd name="T82" fmla="*/ 87 w 228"/>
                <a:gd name="T83" fmla="*/ 340 h 450"/>
                <a:gd name="T84" fmla="*/ 78 w 228"/>
                <a:gd name="T85" fmla="*/ 326 h 450"/>
                <a:gd name="T86" fmla="*/ 89 w 228"/>
                <a:gd name="T87" fmla="*/ 299 h 450"/>
                <a:gd name="T88" fmla="*/ 95 w 228"/>
                <a:gd name="T89" fmla="*/ 285 h 450"/>
                <a:gd name="T90" fmla="*/ 102 w 228"/>
                <a:gd name="T91" fmla="*/ 270 h 450"/>
                <a:gd name="T92" fmla="*/ 109 w 228"/>
                <a:gd name="T93" fmla="*/ 269 h 450"/>
                <a:gd name="T94" fmla="*/ 106 w 228"/>
                <a:gd name="T95" fmla="*/ 262 h 450"/>
                <a:gd name="T96" fmla="*/ 98 w 228"/>
                <a:gd name="T97" fmla="*/ 251 h 450"/>
                <a:gd name="T98" fmla="*/ 115 w 228"/>
                <a:gd name="T99" fmla="*/ 245 h 450"/>
                <a:gd name="T100" fmla="*/ 129 w 228"/>
                <a:gd name="T101" fmla="*/ 228 h 450"/>
                <a:gd name="T102" fmla="*/ 133 w 228"/>
                <a:gd name="T103" fmla="*/ 215 h 450"/>
                <a:gd name="T104" fmla="*/ 183 w 228"/>
                <a:gd name="T105" fmla="*/ 203 h 450"/>
                <a:gd name="T106" fmla="*/ 189 w 228"/>
                <a:gd name="T107" fmla="*/ 181 h 450"/>
                <a:gd name="T108" fmla="*/ 180 w 228"/>
                <a:gd name="T109" fmla="*/ 164 h 450"/>
                <a:gd name="T110" fmla="*/ 176 w 228"/>
                <a:gd name="T111" fmla="*/ 156 h 450"/>
                <a:gd name="T112" fmla="*/ 174 w 228"/>
                <a:gd name="T113" fmla="*/ 144 h 450"/>
                <a:gd name="T114" fmla="*/ 181 w 228"/>
                <a:gd name="T115" fmla="*/ 110 h 450"/>
                <a:gd name="T116" fmla="*/ 214 w 228"/>
                <a:gd name="T117" fmla="*/ 71 h 450"/>
                <a:gd name="T118" fmla="*/ 225 w 228"/>
                <a:gd name="T119" fmla="*/ 47 h 45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28"/>
                <a:gd name="T181" fmla="*/ 0 h 450"/>
                <a:gd name="T182" fmla="*/ 228 w 228"/>
                <a:gd name="T183" fmla="*/ 450 h 45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28" h="450">
                  <a:moveTo>
                    <a:pt x="87" y="441"/>
                  </a:moveTo>
                  <a:cubicBezTo>
                    <a:pt x="81" y="441"/>
                    <a:pt x="68" y="430"/>
                    <a:pt x="65" y="427"/>
                  </a:cubicBezTo>
                  <a:cubicBezTo>
                    <a:pt x="61" y="424"/>
                    <a:pt x="64" y="421"/>
                    <a:pt x="59" y="421"/>
                  </a:cubicBezTo>
                  <a:cubicBezTo>
                    <a:pt x="55" y="422"/>
                    <a:pt x="58" y="418"/>
                    <a:pt x="60" y="417"/>
                  </a:cubicBezTo>
                  <a:cubicBezTo>
                    <a:pt x="62" y="415"/>
                    <a:pt x="59" y="411"/>
                    <a:pt x="56" y="410"/>
                  </a:cubicBezTo>
                  <a:cubicBezTo>
                    <a:pt x="56" y="417"/>
                    <a:pt x="54" y="447"/>
                    <a:pt x="56" y="448"/>
                  </a:cubicBezTo>
                  <a:cubicBezTo>
                    <a:pt x="58" y="448"/>
                    <a:pt x="71" y="446"/>
                    <a:pt x="75" y="449"/>
                  </a:cubicBezTo>
                  <a:cubicBezTo>
                    <a:pt x="77" y="449"/>
                    <a:pt x="79" y="450"/>
                    <a:pt x="80" y="449"/>
                  </a:cubicBezTo>
                  <a:cubicBezTo>
                    <a:pt x="83" y="446"/>
                    <a:pt x="90" y="447"/>
                    <a:pt x="94" y="445"/>
                  </a:cubicBezTo>
                  <a:cubicBezTo>
                    <a:pt x="98" y="442"/>
                    <a:pt x="93" y="442"/>
                    <a:pt x="87" y="441"/>
                  </a:cubicBezTo>
                  <a:close/>
                  <a:moveTo>
                    <a:pt x="225" y="47"/>
                  </a:moveTo>
                  <a:cubicBezTo>
                    <a:pt x="224" y="46"/>
                    <a:pt x="221" y="46"/>
                    <a:pt x="218" y="46"/>
                  </a:cubicBezTo>
                  <a:cubicBezTo>
                    <a:pt x="218" y="46"/>
                    <a:pt x="218" y="47"/>
                    <a:pt x="218" y="47"/>
                  </a:cubicBezTo>
                  <a:cubicBezTo>
                    <a:pt x="219" y="52"/>
                    <a:pt x="216" y="64"/>
                    <a:pt x="212" y="64"/>
                  </a:cubicBezTo>
                  <a:cubicBezTo>
                    <a:pt x="209" y="63"/>
                    <a:pt x="206" y="69"/>
                    <a:pt x="203" y="68"/>
                  </a:cubicBezTo>
                  <a:cubicBezTo>
                    <a:pt x="201" y="67"/>
                    <a:pt x="197" y="72"/>
                    <a:pt x="194" y="70"/>
                  </a:cubicBezTo>
                  <a:cubicBezTo>
                    <a:pt x="190" y="68"/>
                    <a:pt x="186" y="71"/>
                    <a:pt x="183" y="69"/>
                  </a:cubicBezTo>
                  <a:cubicBezTo>
                    <a:pt x="180" y="67"/>
                    <a:pt x="172" y="69"/>
                    <a:pt x="172" y="67"/>
                  </a:cubicBezTo>
                  <a:cubicBezTo>
                    <a:pt x="172" y="65"/>
                    <a:pt x="176" y="65"/>
                    <a:pt x="176" y="59"/>
                  </a:cubicBezTo>
                  <a:cubicBezTo>
                    <a:pt x="176" y="53"/>
                    <a:pt x="186" y="47"/>
                    <a:pt x="185" y="44"/>
                  </a:cubicBezTo>
                  <a:cubicBezTo>
                    <a:pt x="183" y="42"/>
                    <a:pt x="166" y="37"/>
                    <a:pt x="164" y="34"/>
                  </a:cubicBezTo>
                  <a:cubicBezTo>
                    <a:pt x="161" y="31"/>
                    <a:pt x="158" y="28"/>
                    <a:pt x="151" y="27"/>
                  </a:cubicBezTo>
                  <a:cubicBezTo>
                    <a:pt x="145" y="27"/>
                    <a:pt x="145" y="23"/>
                    <a:pt x="139" y="19"/>
                  </a:cubicBezTo>
                  <a:cubicBezTo>
                    <a:pt x="134" y="16"/>
                    <a:pt x="126" y="8"/>
                    <a:pt x="123" y="3"/>
                  </a:cubicBezTo>
                  <a:cubicBezTo>
                    <a:pt x="119" y="3"/>
                    <a:pt x="113" y="2"/>
                    <a:pt x="112" y="4"/>
                  </a:cubicBezTo>
                  <a:cubicBezTo>
                    <a:pt x="110" y="6"/>
                    <a:pt x="108" y="15"/>
                    <a:pt x="105" y="10"/>
                  </a:cubicBezTo>
                  <a:cubicBezTo>
                    <a:pt x="103" y="6"/>
                    <a:pt x="97" y="6"/>
                    <a:pt x="92" y="5"/>
                  </a:cubicBezTo>
                  <a:cubicBezTo>
                    <a:pt x="87" y="4"/>
                    <a:pt x="88" y="0"/>
                    <a:pt x="82" y="5"/>
                  </a:cubicBezTo>
                  <a:cubicBezTo>
                    <a:pt x="80" y="8"/>
                    <a:pt x="77" y="10"/>
                    <a:pt x="74" y="12"/>
                  </a:cubicBezTo>
                  <a:cubicBezTo>
                    <a:pt x="74" y="17"/>
                    <a:pt x="73" y="23"/>
                    <a:pt x="72" y="25"/>
                  </a:cubicBezTo>
                  <a:cubicBezTo>
                    <a:pt x="70" y="28"/>
                    <a:pt x="59" y="33"/>
                    <a:pt x="59" y="35"/>
                  </a:cubicBezTo>
                  <a:cubicBezTo>
                    <a:pt x="59" y="38"/>
                    <a:pt x="60" y="42"/>
                    <a:pt x="58" y="43"/>
                  </a:cubicBezTo>
                  <a:cubicBezTo>
                    <a:pt x="56" y="45"/>
                    <a:pt x="63" y="54"/>
                    <a:pt x="59" y="56"/>
                  </a:cubicBezTo>
                  <a:cubicBezTo>
                    <a:pt x="56" y="58"/>
                    <a:pt x="62" y="61"/>
                    <a:pt x="60" y="63"/>
                  </a:cubicBezTo>
                  <a:cubicBezTo>
                    <a:pt x="57" y="65"/>
                    <a:pt x="53" y="66"/>
                    <a:pt x="53" y="69"/>
                  </a:cubicBezTo>
                  <a:cubicBezTo>
                    <a:pt x="53" y="71"/>
                    <a:pt x="53" y="77"/>
                    <a:pt x="49" y="78"/>
                  </a:cubicBezTo>
                  <a:cubicBezTo>
                    <a:pt x="46" y="79"/>
                    <a:pt x="44" y="84"/>
                    <a:pt x="44" y="88"/>
                  </a:cubicBezTo>
                  <a:cubicBezTo>
                    <a:pt x="44" y="92"/>
                    <a:pt x="40" y="89"/>
                    <a:pt x="41" y="94"/>
                  </a:cubicBezTo>
                  <a:cubicBezTo>
                    <a:pt x="43" y="99"/>
                    <a:pt x="45" y="105"/>
                    <a:pt x="41" y="106"/>
                  </a:cubicBezTo>
                  <a:cubicBezTo>
                    <a:pt x="38" y="107"/>
                    <a:pt x="39" y="115"/>
                    <a:pt x="37" y="115"/>
                  </a:cubicBezTo>
                  <a:cubicBezTo>
                    <a:pt x="35" y="115"/>
                    <a:pt x="34" y="123"/>
                    <a:pt x="37" y="127"/>
                  </a:cubicBezTo>
                  <a:cubicBezTo>
                    <a:pt x="40" y="131"/>
                    <a:pt x="40" y="134"/>
                    <a:pt x="40" y="138"/>
                  </a:cubicBezTo>
                  <a:cubicBezTo>
                    <a:pt x="40" y="142"/>
                    <a:pt x="44" y="144"/>
                    <a:pt x="43" y="148"/>
                  </a:cubicBezTo>
                  <a:cubicBezTo>
                    <a:pt x="42" y="152"/>
                    <a:pt x="42" y="155"/>
                    <a:pt x="40" y="157"/>
                  </a:cubicBezTo>
                  <a:cubicBezTo>
                    <a:pt x="38" y="159"/>
                    <a:pt x="40" y="164"/>
                    <a:pt x="37" y="165"/>
                  </a:cubicBezTo>
                  <a:cubicBezTo>
                    <a:pt x="34" y="167"/>
                    <a:pt x="39" y="177"/>
                    <a:pt x="37" y="180"/>
                  </a:cubicBezTo>
                  <a:cubicBezTo>
                    <a:pt x="34" y="182"/>
                    <a:pt x="28" y="183"/>
                    <a:pt x="28" y="191"/>
                  </a:cubicBezTo>
                  <a:cubicBezTo>
                    <a:pt x="28" y="198"/>
                    <a:pt x="29" y="202"/>
                    <a:pt x="28" y="206"/>
                  </a:cubicBezTo>
                  <a:cubicBezTo>
                    <a:pt x="28" y="208"/>
                    <a:pt x="32" y="208"/>
                    <a:pt x="31" y="212"/>
                  </a:cubicBezTo>
                  <a:cubicBezTo>
                    <a:pt x="31" y="216"/>
                    <a:pt x="25" y="214"/>
                    <a:pt x="25" y="216"/>
                  </a:cubicBezTo>
                  <a:cubicBezTo>
                    <a:pt x="24" y="219"/>
                    <a:pt x="26" y="225"/>
                    <a:pt x="24" y="225"/>
                  </a:cubicBezTo>
                  <a:cubicBezTo>
                    <a:pt x="22" y="225"/>
                    <a:pt x="21" y="227"/>
                    <a:pt x="21" y="232"/>
                  </a:cubicBezTo>
                  <a:cubicBezTo>
                    <a:pt x="21" y="237"/>
                    <a:pt x="18" y="237"/>
                    <a:pt x="18" y="240"/>
                  </a:cubicBezTo>
                  <a:cubicBezTo>
                    <a:pt x="18" y="242"/>
                    <a:pt x="20" y="245"/>
                    <a:pt x="20" y="248"/>
                  </a:cubicBezTo>
                  <a:cubicBezTo>
                    <a:pt x="20" y="250"/>
                    <a:pt x="22" y="259"/>
                    <a:pt x="20" y="260"/>
                  </a:cubicBezTo>
                  <a:cubicBezTo>
                    <a:pt x="17" y="260"/>
                    <a:pt x="16" y="270"/>
                    <a:pt x="18" y="272"/>
                  </a:cubicBezTo>
                  <a:cubicBezTo>
                    <a:pt x="20" y="273"/>
                    <a:pt x="20" y="276"/>
                    <a:pt x="19" y="278"/>
                  </a:cubicBezTo>
                  <a:cubicBezTo>
                    <a:pt x="18" y="280"/>
                    <a:pt x="24" y="282"/>
                    <a:pt x="21" y="285"/>
                  </a:cubicBezTo>
                  <a:cubicBezTo>
                    <a:pt x="18" y="288"/>
                    <a:pt x="20" y="292"/>
                    <a:pt x="24" y="291"/>
                  </a:cubicBezTo>
                  <a:cubicBezTo>
                    <a:pt x="27" y="290"/>
                    <a:pt x="29" y="296"/>
                    <a:pt x="26" y="296"/>
                  </a:cubicBezTo>
                  <a:cubicBezTo>
                    <a:pt x="22" y="296"/>
                    <a:pt x="18" y="296"/>
                    <a:pt x="21" y="298"/>
                  </a:cubicBezTo>
                  <a:cubicBezTo>
                    <a:pt x="24" y="300"/>
                    <a:pt x="27" y="304"/>
                    <a:pt x="23" y="305"/>
                  </a:cubicBezTo>
                  <a:cubicBezTo>
                    <a:pt x="19" y="307"/>
                    <a:pt x="22" y="310"/>
                    <a:pt x="21" y="314"/>
                  </a:cubicBezTo>
                  <a:cubicBezTo>
                    <a:pt x="20" y="318"/>
                    <a:pt x="24" y="322"/>
                    <a:pt x="21" y="323"/>
                  </a:cubicBezTo>
                  <a:cubicBezTo>
                    <a:pt x="18" y="324"/>
                    <a:pt x="22" y="330"/>
                    <a:pt x="18" y="331"/>
                  </a:cubicBezTo>
                  <a:cubicBezTo>
                    <a:pt x="13" y="331"/>
                    <a:pt x="16" y="336"/>
                    <a:pt x="13" y="338"/>
                  </a:cubicBezTo>
                  <a:cubicBezTo>
                    <a:pt x="10" y="341"/>
                    <a:pt x="17" y="345"/>
                    <a:pt x="13" y="347"/>
                  </a:cubicBezTo>
                  <a:cubicBezTo>
                    <a:pt x="10" y="349"/>
                    <a:pt x="12" y="355"/>
                    <a:pt x="9" y="355"/>
                  </a:cubicBezTo>
                  <a:cubicBezTo>
                    <a:pt x="5" y="355"/>
                    <a:pt x="3" y="360"/>
                    <a:pt x="2" y="362"/>
                  </a:cubicBezTo>
                  <a:cubicBezTo>
                    <a:pt x="2" y="365"/>
                    <a:pt x="0" y="369"/>
                    <a:pt x="3" y="373"/>
                  </a:cubicBezTo>
                  <a:cubicBezTo>
                    <a:pt x="6" y="376"/>
                    <a:pt x="2" y="379"/>
                    <a:pt x="5" y="380"/>
                  </a:cubicBezTo>
                  <a:cubicBezTo>
                    <a:pt x="7" y="382"/>
                    <a:pt x="17" y="380"/>
                    <a:pt x="15" y="384"/>
                  </a:cubicBezTo>
                  <a:cubicBezTo>
                    <a:pt x="14" y="388"/>
                    <a:pt x="14" y="396"/>
                    <a:pt x="16" y="396"/>
                  </a:cubicBezTo>
                  <a:cubicBezTo>
                    <a:pt x="18" y="396"/>
                    <a:pt x="19" y="402"/>
                    <a:pt x="21" y="401"/>
                  </a:cubicBezTo>
                  <a:cubicBezTo>
                    <a:pt x="24" y="401"/>
                    <a:pt x="36" y="399"/>
                    <a:pt x="41" y="401"/>
                  </a:cubicBezTo>
                  <a:cubicBezTo>
                    <a:pt x="44" y="402"/>
                    <a:pt x="46" y="403"/>
                    <a:pt x="47" y="404"/>
                  </a:cubicBezTo>
                  <a:cubicBezTo>
                    <a:pt x="50" y="403"/>
                    <a:pt x="57" y="407"/>
                    <a:pt x="58" y="406"/>
                  </a:cubicBezTo>
                  <a:cubicBezTo>
                    <a:pt x="60" y="404"/>
                    <a:pt x="52" y="398"/>
                    <a:pt x="52" y="395"/>
                  </a:cubicBezTo>
                  <a:cubicBezTo>
                    <a:pt x="52" y="393"/>
                    <a:pt x="51" y="389"/>
                    <a:pt x="51" y="387"/>
                  </a:cubicBezTo>
                  <a:cubicBezTo>
                    <a:pt x="51" y="384"/>
                    <a:pt x="50" y="379"/>
                    <a:pt x="53" y="376"/>
                  </a:cubicBezTo>
                  <a:cubicBezTo>
                    <a:pt x="57" y="374"/>
                    <a:pt x="57" y="371"/>
                    <a:pt x="59" y="372"/>
                  </a:cubicBezTo>
                  <a:cubicBezTo>
                    <a:pt x="61" y="372"/>
                    <a:pt x="66" y="370"/>
                    <a:pt x="66" y="364"/>
                  </a:cubicBezTo>
                  <a:cubicBezTo>
                    <a:pt x="66" y="358"/>
                    <a:pt x="69" y="356"/>
                    <a:pt x="74" y="351"/>
                  </a:cubicBezTo>
                  <a:cubicBezTo>
                    <a:pt x="80" y="347"/>
                    <a:pt x="89" y="342"/>
                    <a:pt x="87" y="340"/>
                  </a:cubicBezTo>
                  <a:cubicBezTo>
                    <a:pt x="86" y="338"/>
                    <a:pt x="89" y="332"/>
                    <a:pt x="89" y="329"/>
                  </a:cubicBezTo>
                  <a:cubicBezTo>
                    <a:pt x="89" y="327"/>
                    <a:pt x="81" y="327"/>
                    <a:pt x="78" y="326"/>
                  </a:cubicBezTo>
                  <a:cubicBezTo>
                    <a:pt x="75" y="325"/>
                    <a:pt x="65" y="318"/>
                    <a:pt x="70" y="309"/>
                  </a:cubicBezTo>
                  <a:cubicBezTo>
                    <a:pt x="75" y="300"/>
                    <a:pt x="86" y="299"/>
                    <a:pt x="89" y="299"/>
                  </a:cubicBezTo>
                  <a:cubicBezTo>
                    <a:pt x="92" y="298"/>
                    <a:pt x="89" y="294"/>
                    <a:pt x="92" y="293"/>
                  </a:cubicBezTo>
                  <a:cubicBezTo>
                    <a:pt x="94" y="291"/>
                    <a:pt x="95" y="289"/>
                    <a:pt x="95" y="285"/>
                  </a:cubicBezTo>
                  <a:cubicBezTo>
                    <a:pt x="95" y="281"/>
                    <a:pt x="95" y="274"/>
                    <a:pt x="99" y="273"/>
                  </a:cubicBezTo>
                  <a:cubicBezTo>
                    <a:pt x="104" y="273"/>
                    <a:pt x="105" y="270"/>
                    <a:pt x="102" y="270"/>
                  </a:cubicBezTo>
                  <a:cubicBezTo>
                    <a:pt x="99" y="269"/>
                    <a:pt x="98" y="266"/>
                    <a:pt x="103" y="265"/>
                  </a:cubicBezTo>
                  <a:cubicBezTo>
                    <a:pt x="107" y="265"/>
                    <a:pt x="106" y="269"/>
                    <a:pt x="109" y="269"/>
                  </a:cubicBezTo>
                  <a:cubicBezTo>
                    <a:pt x="112" y="269"/>
                    <a:pt x="118" y="263"/>
                    <a:pt x="113" y="260"/>
                  </a:cubicBezTo>
                  <a:cubicBezTo>
                    <a:pt x="109" y="257"/>
                    <a:pt x="108" y="262"/>
                    <a:pt x="106" y="262"/>
                  </a:cubicBezTo>
                  <a:cubicBezTo>
                    <a:pt x="103" y="263"/>
                    <a:pt x="102" y="259"/>
                    <a:pt x="99" y="259"/>
                  </a:cubicBezTo>
                  <a:cubicBezTo>
                    <a:pt x="97" y="259"/>
                    <a:pt x="99" y="253"/>
                    <a:pt x="98" y="251"/>
                  </a:cubicBezTo>
                  <a:cubicBezTo>
                    <a:pt x="97" y="248"/>
                    <a:pt x="95" y="243"/>
                    <a:pt x="97" y="240"/>
                  </a:cubicBezTo>
                  <a:cubicBezTo>
                    <a:pt x="99" y="237"/>
                    <a:pt x="108" y="244"/>
                    <a:pt x="115" y="245"/>
                  </a:cubicBezTo>
                  <a:cubicBezTo>
                    <a:pt x="123" y="245"/>
                    <a:pt x="128" y="241"/>
                    <a:pt x="128" y="238"/>
                  </a:cubicBezTo>
                  <a:cubicBezTo>
                    <a:pt x="128" y="236"/>
                    <a:pt x="125" y="231"/>
                    <a:pt x="129" y="228"/>
                  </a:cubicBezTo>
                  <a:cubicBezTo>
                    <a:pt x="134" y="225"/>
                    <a:pt x="130" y="224"/>
                    <a:pt x="129" y="220"/>
                  </a:cubicBezTo>
                  <a:cubicBezTo>
                    <a:pt x="127" y="216"/>
                    <a:pt x="131" y="213"/>
                    <a:pt x="133" y="215"/>
                  </a:cubicBezTo>
                  <a:cubicBezTo>
                    <a:pt x="135" y="217"/>
                    <a:pt x="149" y="216"/>
                    <a:pt x="162" y="213"/>
                  </a:cubicBezTo>
                  <a:cubicBezTo>
                    <a:pt x="174" y="211"/>
                    <a:pt x="182" y="206"/>
                    <a:pt x="183" y="203"/>
                  </a:cubicBezTo>
                  <a:cubicBezTo>
                    <a:pt x="184" y="199"/>
                    <a:pt x="192" y="191"/>
                    <a:pt x="193" y="188"/>
                  </a:cubicBezTo>
                  <a:cubicBezTo>
                    <a:pt x="195" y="185"/>
                    <a:pt x="194" y="181"/>
                    <a:pt x="189" y="181"/>
                  </a:cubicBezTo>
                  <a:cubicBezTo>
                    <a:pt x="184" y="180"/>
                    <a:pt x="184" y="174"/>
                    <a:pt x="187" y="171"/>
                  </a:cubicBezTo>
                  <a:cubicBezTo>
                    <a:pt x="189" y="168"/>
                    <a:pt x="185" y="165"/>
                    <a:pt x="180" y="164"/>
                  </a:cubicBezTo>
                  <a:cubicBezTo>
                    <a:pt x="176" y="164"/>
                    <a:pt x="168" y="160"/>
                    <a:pt x="172" y="156"/>
                  </a:cubicBezTo>
                  <a:cubicBezTo>
                    <a:pt x="174" y="154"/>
                    <a:pt x="175" y="155"/>
                    <a:pt x="176" y="156"/>
                  </a:cubicBezTo>
                  <a:cubicBezTo>
                    <a:pt x="177" y="154"/>
                    <a:pt x="178" y="151"/>
                    <a:pt x="177" y="151"/>
                  </a:cubicBezTo>
                  <a:cubicBezTo>
                    <a:pt x="176" y="150"/>
                    <a:pt x="174" y="151"/>
                    <a:pt x="174" y="144"/>
                  </a:cubicBezTo>
                  <a:cubicBezTo>
                    <a:pt x="174" y="137"/>
                    <a:pt x="177" y="138"/>
                    <a:pt x="177" y="129"/>
                  </a:cubicBezTo>
                  <a:cubicBezTo>
                    <a:pt x="177" y="120"/>
                    <a:pt x="181" y="115"/>
                    <a:pt x="181" y="110"/>
                  </a:cubicBezTo>
                  <a:cubicBezTo>
                    <a:pt x="181" y="105"/>
                    <a:pt x="189" y="100"/>
                    <a:pt x="194" y="92"/>
                  </a:cubicBezTo>
                  <a:cubicBezTo>
                    <a:pt x="199" y="84"/>
                    <a:pt x="209" y="74"/>
                    <a:pt x="214" y="71"/>
                  </a:cubicBezTo>
                  <a:cubicBezTo>
                    <a:pt x="218" y="69"/>
                    <a:pt x="226" y="66"/>
                    <a:pt x="227" y="64"/>
                  </a:cubicBezTo>
                  <a:cubicBezTo>
                    <a:pt x="228" y="61"/>
                    <a:pt x="227" y="48"/>
                    <a:pt x="225" y="4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14" name="Freeform 109"/>
            <p:cNvSpPr>
              <a:spLocks noChangeArrowheads="1"/>
            </p:cNvSpPr>
            <p:nvPr/>
          </p:nvSpPr>
          <p:spPr bwMode="auto">
            <a:xfrm>
              <a:off x="1995495" y="2854329"/>
              <a:ext cx="190500" cy="973140"/>
            </a:xfrm>
            <a:custGeom>
              <a:avLst/>
              <a:gdLst>
                <a:gd name="T0" fmla="*/ 40 w 100"/>
                <a:gd name="T1" fmla="*/ 435 h 510"/>
                <a:gd name="T2" fmla="*/ 27 w 100"/>
                <a:gd name="T3" fmla="*/ 413 h 510"/>
                <a:gd name="T4" fmla="*/ 38 w 100"/>
                <a:gd name="T5" fmla="*/ 389 h 510"/>
                <a:gd name="T6" fmla="*/ 46 w 100"/>
                <a:gd name="T7" fmla="*/ 365 h 510"/>
                <a:gd name="T8" fmla="*/ 51 w 100"/>
                <a:gd name="T9" fmla="*/ 347 h 510"/>
                <a:gd name="T10" fmla="*/ 44 w 100"/>
                <a:gd name="T11" fmla="*/ 329 h 510"/>
                <a:gd name="T12" fmla="*/ 45 w 100"/>
                <a:gd name="T13" fmla="*/ 299 h 510"/>
                <a:gd name="T14" fmla="*/ 49 w 100"/>
                <a:gd name="T15" fmla="*/ 276 h 510"/>
                <a:gd name="T16" fmla="*/ 53 w 100"/>
                <a:gd name="T17" fmla="*/ 257 h 510"/>
                <a:gd name="T18" fmla="*/ 62 w 100"/>
                <a:gd name="T19" fmla="*/ 216 h 510"/>
                <a:gd name="T20" fmla="*/ 65 w 100"/>
                <a:gd name="T21" fmla="*/ 189 h 510"/>
                <a:gd name="T22" fmla="*/ 66 w 100"/>
                <a:gd name="T23" fmla="*/ 157 h 510"/>
                <a:gd name="T24" fmla="*/ 74 w 100"/>
                <a:gd name="T25" fmla="*/ 129 h 510"/>
                <a:gd name="T26" fmla="*/ 84 w 100"/>
                <a:gd name="T27" fmla="*/ 107 h 510"/>
                <a:gd name="T28" fmla="*/ 97 w 100"/>
                <a:gd name="T29" fmla="*/ 76 h 510"/>
                <a:gd name="T30" fmla="*/ 89 w 100"/>
                <a:gd name="T31" fmla="*/ 53 h 510"/>
                <a:gd name="T32" fmla="*/ 84 w 100"/>
                <a:gd name="T33" fmla="*/ 25 h 510"/>
                <a:gd name="T34" fmla="*/ 71 w 100"/>
                <a:gd name="T35" fmla="*/ 2 h 510"/>
                <a:gd name="T36" fmla="*/ 64 w 100"/>
                <a:gd name="T37" fmla="*/ 23 h 510"/>
                <a:gd name="T38" fmla="*/ 62 w 100"/>
                <a:gd name="T39" fmla="*/ 75 h 510"/>
                <a:gd name="T40" fmla="*/ 53 w 100"/>
                <a:gd name="T41" fmla="*/ 128 h 510"/>
                <a:gd name="T42" fmla="*/ 48 w 100"/>
                <a:gd name="T43" fmla="*/ 163 h 510"/>
                <a:gd name="T44" fmla="*/ 41 w 100"/>
                <a:gd name="T45" fmla="*/ 210 h 510"/>
                <a:gd name="T46" fmla="*/ 26 w 100"/>
                <a:gd name="T47" fmla="*/ 251 h 510"/>
                <a:gd name="T48" fmla="*/ 24 w 100"/>
                <a:gd name="T49" fmla="*/ 286 h 510"/>
                <a:gd name="T50" fmla="*/ 17 w 100"/>
                <a:gd name="T51" fmla="*/ 319 h 510"/>
                <a:gd name="T52" fmla="*/ 32 w 100"/>
                <a:gd name="T53" fmla="*/ 302 h 510"/>
                <a:gd name="T54" fmla="*/ 34 w 100"/>
                <a:gd name="T55" fmla="*/ 320 h 510"/>
                <a:gd name="T56" fmla="*/ 30 w 100"/>
                <a:gd name="T57" fmla="*/ 342 h 510"/>
                <a:gd name="T58" fmla="*/ 25 w 100"/>
                <a:gd name="T59" fmla="*/ 357 h 510"/>
                <a:gd name="T60" fmla="*/ 23 w 100"/>
                <a:gd name="T61" fmla="*/ 354 h 510"/>
                <a:gd name="T62" fmla="*/ 15 w 100"/>
                <a:gd name="T63" fmla="*/ 357 h 510"/>
                <a:gd name="T64" fmla="*/ 2 w 100"/>
                <a:gd name="T65" fmla="*/ 374 h 510"/>
                <a:gd name="T66" fmla="*/ 17 w 100"/>
                <a:gd name="T67" fmla="*/ 376 h 510"/>
                <a:gd name="T68" fmla="*/ 25 w 100"/>
                <a:gd name="T69" fmla="*/ 389 h 510"/>
                <a:gd name="T70" fmla="*/ 11 w 100"/>
                <a:gd name="T71" fmla="*/ 393 h 510"/>
                <a:gd name="T72" fmla="*/ 13 w 100"/>
                <a:gd name="T73" fmla="*/ 400 h 510"/>
                <a:gd name="T74" fmla="*/ 6 w 100"/>
                <a:gd name="T75" fmla="*/ 412 h 510"/>
                <a:gd name="T76" fmla="*/ 15 w 100"/>
                <a:gd name="T77" fmla="*/ 416 h 510"/>
                <a:gd name="T78" fmla="*/ 16 w 100"/>
                <a:gd name="T79" fmla="*/ 427 h 510"/>
                <a:gd name="T80" fmla="*/ 9 w 100"/>
                <a:gd name="T81" fmla="*/ 441 h 510"/>
                <a:gd name="T82" fmla="*/ 23 w 100"/>
                <a:gd name="T83" fmla="*/ 444 h 510"/>
                <a:gd name="T84" fmla="*/ 28 w 100"/>
                <a:gd name="T85" fmla="*/ 448 h 510"/>
                <a:gd name="T86" fmla="*/ 22 w 100"/>
                <a:gd name="T87" fmla="*/ 462 h 510"/>
                <a:gd name="T88" fmla="*/ 41 w 100"/>
                <a:gd name="T89" fmla="*/ 462 h 510"/>
                <a:gd name="T90" fmla="*/ 28 w 100"/>
                <a:gd name="T91" fmla="*/ 472 h 510"/>
                <a:gd name="T92" fmla="*/ 42 w 100"/>
                <a:gd name="T93" fmla="*/ 470 h 510"/>
                <a:gd name="T94" fmla="*/ 26 w 100"/>
                <a:gd name="T95" fmla="*/ 481 h 510"/>
                <a:gd name="T96" fmla="*/ 41 w 100"/>
                <a:gd name="T97" fmla="*/ 483 h 510"/>
                <a:gd name="T98" fmla="*/ 64 w 100"/>
                <a:gd name="T99" fmla="*/ 461 h 510"/>
                <a:gd name="T100" fmla="*/ 71 w 100"/>
                <a:gd name="T101" fmla="*/ 473 h 510"/>
                <a:gd name="T102" fmla="*/ 61 w 100"/>
                <a:gd name="T103" fmla="*/ 477 h 510"/>
                <a:gd name="T104" fmla="*/ 50 w 100"/>
                <a:gd name="T105" fmla="*/ 486 h 510"/>
                <a:gd name="T106" fmla="*/ 58 w 100"/>
                <a:gd name="T107" fmla="*/ 503 h 510"/>
                <a:gd name="T108" fmla="*/ 74 w 100"/>
                <a:gd name="T109" fmla="*/ 500 h 510"/>
                <a:gd name="T110" fmla="*/ 91 w 100"/>
                <a:gd name="T111" fmla="*/ 501 h 510"/>
                <a:gd name="T112" fmla="*/ 81 w 100"/>
                <a:gd name="T113" fmla="*/ 499 h 510"/>
                <a:gd name="T114" fmla="*/ 71 w 100"/>
                <a:gd name="T115" fmla="*/ 457 h 510"/>
                <a:gd name="T116" fmla="*/ 46 w 100"/>
                <a:gd name="T117" fmla="*/ 452 h 51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00"/>
                <a:gd name="T178" fmla="*/ 0 h 510"/>
                <a:gd name="T179" fmla="*/ 100 w 100"/>
                <a:gd name="T180" fmla="*/ 510 h 51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00" h="510">
                  <a:moveTo>
                    <a:pt x="46" y="452"/>
                  </a:moveTo>
                  <a:cubicBezTo>
                    <a:pt x="44" y="453"/>
                    <a:pt x="43" y="447"/>
                    <a:pt x="41" y="447"/>
                  </a:cubicBezTo>
                  <a:cubicBezTo>
                    <a:pt x="39" y="447"/>
                    <a:pt x="39" y="439"/>
                    <a:pt x="40" y="435"/>
                  </a:cubicBezTo>
                  <a:cubicBezTo>
                    <a:pt x="42" y="431"/>
                    <a:pt x="32" y="433"/>
                    <a:pt x="30" y="431"/>
                  </a:cubicBezTo>
                  <a:cubicBezTo>
                    <a:pt x="27" y="430"/>
                    <a:pt x="31" y="427"/>
                    <a:pt x="28" y="424"/>
                  </a:cubicBezTo>
                  <a:cubicBezTo>
                    <a:pt x="25" y="420"/>
                    <a:pt x="27" y="416"/>
                    <a:pt x="27" y="413"/>
                  </a:cubicBezTo>
                  <a:cubicBezTo>
                    <a:pt x="28" y="411"/>
                    <a:pt x="30" y="406"/>
                    <a:pt x="34" y="406"/>
                  </a:cubicBezTo>
                  <a:cubicBezTo>
                    <a:pt x="37" y="406"/>
                    <a:pt x="35" y="400"/>
                    <a:pt x="38" y="398"/>
                  </a:cubicBezTo>
                  <a:cubicBezTo>
                    <a:pt x="42" y="396"/>
                    <a:pt x="35" y="392"/>
                    <a:pt x="38" y="389"/>
                  </a:cubicBezTo>
                  <a:cubicBezTo>
                    <a:pt x="41" y="387"/>
                    <a:pt x="38" y="382"/>
                    <a:pt x="43" y="382"/>
                  </a:cubicBezTo>
                  <a:cubicBezTo>
                    <a:pt x="47" y="381"/>
                    <a:pt x="43" y="375"/>
                    <a:pt x="46" y="374"/>
                  </a:cubicBezTo>
                  <a:cubicBezTo>
                    <a:pt x="49" y="373"/>
                    <a:pt x="45" y="369"/>
                    <a:pt x="46" y="365"/>
                  </a:cubicBezTo>
                  <a:cubicBezTo>
                    <a:pt x="47" y="361"/>
                    <a:pt x="44" y="358"/>
                    <a:pt x="48" y="356"/>
                  </a:cubicBezTo>
                  <a:cubicBezTo>
                    <a:pt x="52" y="355"/>
                    <a:pt x="49" y="351"/>
                    <a:pt x="46" y="349"/>
                  </a:cubicBezTo>
                  <a:cubicBezTo>
                    <a:pt x="43" y="347"/>
                    <a:pt x="47" y="347"/>
                    <a:pt x="51" y="347"/>
                  </a:cubicBezTo>
                  <a:cubicBezTo>
                    <a:pt x="54" y="347"/>
                    <a:pt x="52" y="341"/>
                    <a:pt x="49" y="342"/>
                  </a:cubicBezTo>
                  <a:cubicBezTo>
                    <a:pt x="45" y="343"/>
                    <a:pt x="43" y="339"/>
                    <a:pt x="46" y="336"/>
                  </a:cubicBezTo>
                  <a:cubicBezTo>
                    <a:pt x="49" y="333"/>
                    <a:pt x="43" y="331"/>
                    <a:pt x="44" y="329"/>
                  </a:cubicBezTo>
                  <a:cubicBezTo>
                    <a:pt x="45" y="327"/>
                    <a:pt x="45" y="324"/>
                    <a:pt x="43" y="323"/>
                  </a:cubicBezTo>
                  <a:cubicBezTo>
                    <a:pt x="41" y="321"/>
                    <a:pt x="42" y="311"/>
                    <a:pt x="45" y="311"/>
                  </a:cubicBezTo>
                  <a:cubicBezTo>
                    <a:pt x="47" y="310"/>
                    <a:pt x="45" y="301"/>
                    <a:pt x="45" y="299"/>
                  </a:cubicBezTo>
                  <a:cubicBezTo>
                    <a:pt x="45" y="296"/>
                    <a:pt x="43" y="293"/>
                    <a:pt x="43" y="291"/>
                  </a:cubicBezTo>
                  <a:cubicBezTo>
                    <a:pt x="43" y="288"/>
                    <a:pt x="46" y="288"/>
                    <a:pt x="46" y="283"/>
                  </a:cubicBezTo>
                  <a:cubicBezTo>
                    <a:pt x="46" y="278"/>
                    <a:pt x="47" y="276"/>
                    <a:pt x="49" y="276"/>
                  </a:cubicBezTo>
                  <a:cubicBezTo>
                    <a:pt x="51" y="276"/>
                    <a:pt x="49" y="270"/>
                    <a:pt x="50" y="267"/>
                  </a:cubicBezTo>
                  <a:cubicBezTo>
                    <a:pt x="50" y="265"/>
                    <a:pt x="56" y="267"/>
                    <a:pt x="56" y="263"/>
                  </a:cubicBezTo>
                  <a:cubicBezTo>
                    <a:pt x="57" y="259"/>
                    <a:pt x="53" y="259"/>
                    <a:pt x="53" y="257"/>
                  </a:cubicBezTo>
                  <a:cubicBezTo>
                    <a:pt x="54" y="253"/>
                    <a:pt x="53" y="249"/>
                    <a:pt x="53" y="242"/>
                  </a:cubicBezTo>
                  <a:cubicBezTo>
                    <a:pt x="53" y="234"/>
                    <a:pt x="59" y="233"/>
                    <a:pt x="62" y="231"/>
                  </a:cubicBezTo>
                  <a:cubicBezTo>
                    <a:pt x="64" y="228"/>
                    <a:pt x="59" y="218"/>
                    <a:pt x="62" y="216"/>
                  </a:cubicBezTo>
                  <a:cubicBezTo>
                    <a:pt x="65" y="215"/>
                    <a:pt x="63" y="210"/>
                    <a:pt x="65" y="208"/>
                  </a:cubicBezTo>
                  <a:cubicBezTo>
                    <a:pt x="67" y="206"/>
                    <a:pt x="67" y="203"/>
                    <a:pt x="68" y="199"/>
                  </a:cubicBezTo>
                  <a:cubicBezTo>
                    <a:pt x="69" y="195"/>
                    <a:pt x="65" y="193"/>
                    <a:pt x="65" y="189"/>
                  </a:cubicBezTo>
                  <a:cubicBezTo>
                    <a:pt x="65" y="185"/>
                    <a:pt x="65" y="182"/>
                    <a:pt x="62" y="178"/>
                  </a:cubicBezTo>
                  <a:cubicBezTo>
                    <a:pt x="59" y="174"/>
                    <a:pt x="60" y="166"/>
                    <a:pt x="62" y="166"/>
                  </a:cubicBezTo>
                  <a:cubicBezTo>
                    <a:pt x="64" y="166"/>
                    <a:pt x="63" y="158"/>
                    <a:pt x="66" y="157"/>
                  </a:cubicBezTo>
                  <a:cubicBezTo>
                    <a:pt x="70" y="156"/>
                    <a:pt x="68" y="150"/>
                    <a:pt x="66" y="145"/>
                  </a:cubicBezTo>
                  <a:cubicBezTo>
                    <a:pt x="65" y="140"/>
                    <a:pt x="69" y="143"/>
                    <a:pt x="69" y="139"/>
                  </a:cubicBezTo>
                  <a:cubicBezTo>
                    <a:pt x="69" y="135"/>
                    <a:pt x="71" y="130"/>
                    <a:pt x="74" y="129"/>
                  </a:cubicBezTo>
                  <a:cubicBezTo>
                    <a:pt x="78" y="128"/>
                    <a:pt x="78" y="122"/>
                    <a:pt x="78" y="120"/>
                  </a:cubicBezTo>
                  <a:cubicBezTo>
                    <a:pt x="78" y="117"/>
                    <a:pt x="82" y="116"/>
                    <a:pt x="85" y="114"/>
                  </a:cubicBezTo>
                  <a:cubicBezTo>
                    <a:pt x="87" y="112"/>
                    <a:pt x="81" y="109"/>
                    <a:pt x="84" y="107"/>
                  </a:cubicBezTo>
                  <a:cubicBezTo>
                    <a:pt x="88" y="105"/>
                    <a:pt x="81" y="96"/>
                    <a:pt x="83" y="94"/>
                  </a:cubicBezTo>
                  <a:cubicBezTo>
                    <a:pt x="85" y="93"/>
                    <a:pt x="84" y="89"/>
                    <a:pt x="84" y="86"/>
                  </a:cubicBezTo>
                  <a:cubicBezTo>
                    <a:pt x="84" y="84"/>
                    <a:pt x="95" y="79"/>
                    <a:pt x="97" y="76"/>
                  </a:cubicBezTo>
                  <a:cubicBezTo>
                    <a:pt x="98" y="74"/>
                    <a:pt x="99" y="68"/>
                    <a:pt x="99" y="63"/>
                  </a:cubicBezTo>
                  <a:cubicBezTo>
                    <a:pt x="96" y="65"/>
                    <a:pt x="93" y="66"/>
                    <a:pt x="92" y="65"/>
                  </a:cubicBezTo>
                  <a:cubicBezTo>
                    <a:pt x="91" y="63"/>
                    <a:pt x="92" y="56"/>
                    <a:pt x="89" y="53"/>
                  </a:cubicBezTo>
                  <a:cubicBezTo>
                    <a:pt x="86" y="50"/>
                    <a:pt x="88" y="44"/>
                    <a:pt x="85" y="43"/>
                  </a:cubicBezTo>
                  <a:cubicBezTo>
                    <a:pt x="82" y="41"/>
                    <a:pt x="79" y="35"/>
                    <a:pt x="81" y="33"/>
                  </a:cubicBezTo>
                  <a:cubicBezTo>
                    <a:pt x="84" y="31"/>
                    <a:pt x="81" y="27"/>
                    <a:pt x="84" y="25"/>
                  </a:cubicBezTo>
                  <a:cubicBezTo>
                    <a:pt x="86" y="23"/>
                    <a:pt x="82" y="23"/>
                    <a:pt x="79" y="19"/>
                  </a:cubicBezTo>
                  <a:cubicBezTo>
                    <a:pt x="76" y="15"/>
                    <a:pt x="80" y="10"/>
                    <a:pt x="76" y="7"/>
                  </a:cubicBezTo>
                  <a:cubicBezTo>
                    <a:pt x="72" y="4"/>
                    <a:pt x="72" y="0"/>
                    <a:pt x="71" y="2"/>
                  </a:cubicBezTo>
                  <a:cubicBezTo>
                    <a:pt x="70" y="4"/>
                    <a:pt x="70" y="9"/>
                    <a:pt x="67" y="11"/>
                  </a:cubicBezTo>
                  <a:cubicBezTo>
                    <a:pt x="66" y="11"/>
                    <a:pt x="65" y="12"/>
                    <a:pt x="64" y="13"/>
                  </a:cubicBezTo>
                  <a:cubicBezTo>
                    <a:pt x="64" y="15"/>
                    <a:pt x="63" y="20"/>
                    <a:pt x="64" y="23"/>
                  </a:cubicBezTo>
                  <a:cubicBezTo>
                    <a:pt x="66" y="27"/>
                    <a:pt x="67" y="45"/>
                    <a:pt x="65" y="52"/>
                  </a:cubicBezTo>
                  <a:cubicBezTo>
                    <a:pt x="64" y="59"/>
                    <a:pt x="62" y="65"/>
                    <a:pt x="61" y="69"/>
                  </a:cubicBezTo>
                  <a:cubicBezTo>
                    <a:pt x="59" y="73"/>
                    <a:pt x="64" y="73"/>
                    <a:pt x="62" y="75"/>
                  </a:cubicBezTo>
                  <a:cubicBezTo>
                    <a:pt x="60" y="77"/>
                    <a:pt x="61" y="82"/>
                    <a:pt x="61" y="90"/>
                  </a:cubicBezTo>
                  <a:cubicBezTo>
                    <a:pt x="61" y="98"/>
                    <a:pt x="56" y="112"/>
                    <a:pt x="56" y="116"/>
                  </a:cubicBezTo>
                  <a:cubicBezTo>
                    <a:pt x="56" y="120"/>
                    <a:pt x="52" y="123"/>
                    <a:pt x="53" y="128"/>
                  </a:cubicBezTo>
                  <a:cubicBezTo>
                    <a:pt x="53" y="133"/>
                    <a:pt x="51" y="135"/>
                    <a:pt x="48" y="138"/>
                  </a:cubicBezTo>
                  <a:cubicBezTo>
                    <a:pt x="45" y="140"/>
                    <a:pt x="52" y="147"/>
                    <a:pt x="52" y="151"/>
                  </a:cubicBezTo>
                  <a:cubicBezTo>
                    <a:pt x="52" y="155"/>
                    <a:pt x="47" y="157"/>
                    <a:pt x="48" y="163"/>
                  </a:cubicBezTo>
                  <a:cubicBezTo>
                    <a:pt x="49" y="171"/>
                    <a:pt x="48" y="185"/>
                    <a:pt x="48" y="188"/>
                  </a:cubicBezTo>
                  <a:cubicBezTo>
                    <a:pt x="48" y="191"/>
                    <a:pt x="45" y="191"/>
                    <a:pt x="45" y="196"/>
                  </a:cubicBezTo>
                  <a:cubicBezTo>
                    <a:pt x="46" y="201"/>
                    <a:pt x="42" y="202"/>
                    <a:pt x="41" y="210"/>
                  </a:cubicBezTo>
                  <a:cubicBezTo>
                    <a:pt x="41" y="217"/>
                    <a:pt x="35" y="228"/>
                    <a:pt x="33" y="234"/>
                  </a:cubicBezTo>
                  <a:cubicBezTo>
                    <a:pt x="30" y="240"/>
                    <a:pt x="30" y="243"/>
                    <a:pt x="27" y="243"/>
                  </a:cubicBezTo>
                  <a:cubicBezTo>
                    <a:pt x="24" y="243"/>
                    <a:pt x="24" y="246"/>
                    <a:pt x="26" y="251"/>
                  </a:cubicBezTo>
                  <a:cubicBezTo>
                    <a:pt x="28" y="256"/>
                    <a:pt x="24" y="260"/>
                    <a:pt x="27" y="265"/>
                  </a:cubicBezTo>
                  <a:cubicBezTo>
                    <a:pt x="30" y="270"/>
                    <a:pt x="29" y="272"/>
                    <a:pt x="28" y="277"/>
                  </a:cubicBezTo>
                  <a:cubicBezTo>
                    <a:pt x="26" y="282"/>
                    <a:pt x="24" y="282"/>
                    <a:pt x="24" y="286"/>
                  </a:cubicBezTo>
                  <a:cubicBezTo>
                    <a:pt x="24" y="291"/>
                    <a:pt x="21" y="295"/>
                    <a:pt x="23" y="300"/>
                  </a:cubicBezTo>
                  <a:cubicBezTo>
                    <a:pt x="25" y="305"/>
                    <a:pt x="24" y="306"/>
                    <a:pt x="22" y="306"/>
                  </a:cubicBezTo>
                  <a:cubicBezTo>
                    <a:pt x="19" y="306"/>
                    <a:pt x="18" y="310"/>
                    <a:pt x="17" y="319"/>
                  </a:cubicBezTo>
                  <a:cubicBezTo>
                    <a:pt x="16" y="327"/>
                    <a:pt x="16" y="327"/>
                    <a:pt x="22" y="326"/>
                  </a:cubicBezTo>
                  <a:cubicBezTo>
                    <a:pt x="28" y="326"/>
                    <a:pt x="24" y="306"/>
                    <a:pt x="27" y="306"/>
                  </a:cubicBezTo>
                  <a:cubicBezTo>
                    <a:pt x="31" y="306"/>
                    <a:pt x="28" y="303"/>
                    <a:pt x="32" y="302"/>
                  </a:cubicBezTo>
                  <a:cubicBezTo>
                    <a:pt x="35" y="301"/>
                    <a:pt x="32" y="305"/>
                    <a:pt x="35" y="306"/>
                  </a:cubicBezTo>
                  <a:cubicBezTo>
                    <a:pt x="37" y="307"/>
                    <a:pt x="39" y="309"/>
                    <a:pt x="35" y="311"/>
                  </a:cubicBezTo>
                  <a:cubicBezTo>
                    <a:pt x="32" y="313"/>
                    <a:pt x="36" y="318"/>
                    <a:pt x="34" y="320"/>
                  </a:cubicBezTo>
                  <a:cubicBezTo>
                    <a:pt x="33" y="323"/>
                    <a:pt x="30" y="326"/>
                    <a:pt x="32" y="329"/>
                  </a:cubicBezTo>
                  <a:cubicBezTo>
                    <a:pt x="33" y="333"/>
                    <a:pt x="30" y="332"/>
                    <a:pt x="30" y="337"/>
                  </a:cubicBezTo>
                  <a:cubicBezTo>
                    <a:pt x="29" y="341"/>
                    <a:pt x="32" y="341"/>
                    <a:pt x="30" y="342"/>
                  </a:cubicBezTo>
                  <a:cubicBezTo>
                    <a:pt x="28" y="343"/>
                    <a:pt x="32" y="346"/>
                    <a:pt x="30" y="347"/>
                  </a:cubicBezTo>
                  <a:cubicBezTo>
                    <a:pt x="27" y="347"/>
                    <a:pt x="29" y="351"/>
                    <a:pt x="30" y="354"/>
                  </a:cubicBezTo>
                  <a:cubicBezTo>
                    <a:pt x="32" y="357"/>
                    <a:pt x="27" y="355"/>
                    <a:pt x="25" y="357"/>
                  </a:cubicBezTo>
                  <a:cubicBezTo>
                    <a:pt x="22" y="359"/>
                    <a:pt x="27" y="362"/>
                    <a:pt x="26" y="364"/>
                  </a:cubicBezTo>
                  <a:cubicBezTo>
                    <a:pt x="24" y="367"/>
                    <a:pt x="20" y="363"/>
                    <a:pt x="18" y="361"/>
                  </a:cubicBezTo>
                  <a:cubicBezTo>
                    <a:pt x="17" y="360"/>
                    <a:pt x="21" y="357"/>
                    <a:pt x="23" y="354"/>
                  </a:cubicBezTo>
                  <a:cubicBezTo>
                    <a:pt x="26" y="351"/>
                    <a:pt x="21" y="344"/>
                    <a:pt x="17" y="346"/>
                  </a:cubicBezTo>
                  <a:cubicBezTo>
                    <a:pt x="14" y="347"/>
                    <a:pt x="21" y="351"/>
                    <a:pt x="21" y="355"/>
                  </a:cubicBezTo>
                  <a:cubicBezTo>
                    <a:pt x="21" y="358"/>
                    <a:pt x="15" y="354"/>
                    <a:pt x="15" y="357"/>
                  </a:cubicBezTo>
                  <a:cubicBezTo>
                    <a:pt x="15" y="361"/>
                    <a:pt x="11" y="360"/>
                    <a:pt x="9" y="362"/>
                  </a:cubicBezTo>
                  <a:cubicBezTo>
                    <a:pt x="6" y="365"/>
                    <a:pt x="12" y="367"/>
                    <a:pt x="9" y="368"/>
                  </a:cubicBezTo>
                  <a:cubicBezTo>
                    <a:pt x="7" y="368"/>
                    <a:pt x="2" y="372"/>
                    <a:pt x="2" y="374"/>
                  </a:cubicBezTo>
                  <a:cubicBezTo>
                    <a:pt x="2" y="377"/>
                    <a:pt x="5" y="377"/>
                    <a:pt x="5" y="375"/>
                  </a:cubicBezTo>
                  <a:cubicBezTo>
                    <a:pt x="5" y="372"/>
                    <a:pt x="9" y="372"/>
                    <a:pt x="10" y="375"/>
                  </a:cubicBezTo>
                  <a:cubicBezTo>
                    <a:pt x="11" y="378"/>
                    <a:pt x="13" y="375"/>
                    <a:pt x="17" y="376"/>
                  </a:cubicBezTo>
                  <a:cubicBezTo>
                    <a:pt x="20" y="376"/>
                    <a:pt x="20" y="382"/>
                    <a:pt x="18" y="381"/>
                  </a:cubicBezTo>
                  <a:cubicBezTo>
                    <a:pt x="16" y="381"/>
                    <a:pt x="14" y="385"/>
                    <a:pt x="14" y="388"/>
                  </a:cubicBezTo>
                  <a:cubicBezTo>
                    <a:pt x="15" y="392"/>
                    <a:pt x="22" y="388"/>
                    <a:pt x="25" y="389"/>
                  </a:cubicBezTo>
                  <a:cubicBezTo>
                    <a:pt x="28" y="390"/>
                    <a:pt x="27" y="396"/>
                    <a:pt x="25" y="394"/>
                  </a:cubicBezTo>
                  <a:cubicBezTo>
                    <a:pt x="23" y="392"/>
                    <a:pt x="19" y="389"/>
                    <a:pt x="17" y="392"/>
                  </a:cubicBezTo>
                  <a:cubicBezTo>
                    <a:pt x="16" y="395"/>
                    <a:pt x="13" y="394"/>
                    <a:pt x="11" y="393"/>
                  </a:cubicBezTo>
                  <a:cubicBezTo>
                    <a:pt x="8" y="392"/>
                    <a:pt x="0" y="397"/>
                    <a:pt x="3" y="399"/>
                  </a:cubicBezTo>
                  <a:cubicBezTo>
                    <a:pt x="6" y="401"/>
                    <a:pt x="6" y="404"/>
                    <a:pt x="7" y="404"/>
                  </a:cubicBezTo>
                  <a:cubicBezTo>
                    <a:pt x="9" y="404"/>
                    <a:pt x="12" y="402"/>
                    <a:pt x="13" y="400"/>
                  </a:cubicBezTo>
                  <a:cubicBezTo>
                    <a:pt x="14" y="398"/>
                    <a:pt x="17" y="396"/>
                    <a:pt x="18" y="401"/>
                  </a:cubicBezTo>
                  <a:cubicBezTo>
                    <a:pt x="18" y="405"/>
                    <a:pt x="13" y="403"/>
                    <a:pt x="12" y="406"/>
                  </a:cubicBezTo>
                  <a:cubicBezTo>
                    <a:pt x="11" y="408"/>
                    <a:pt x="9" y="410"/>
                    <a:pt x="6" y="412"/>
                  </a:cubicBezTo>
                  <a:cubicBezTo>
                    <a:pt x="3" y="415"/>
                    <a:pt x="6" y="418"/>
                    <a:pt x="8" y="417"/>
                  </a:cubicBezTo>
                  <a:cubicBezTo>
                    <a:pt x="11" y="416"/>
                    <a:pt x="8" y="420"/>
                    <a:pt x="11" y="421"/>
                  </a:cubicBezTo>
                  <a:cubicBezTo>
                    <a:pt x="14" y="421"/>
                    <a:pt x="15" y="419"/>
                    <a:pt x="15" y="416"/>
                  </a:cubicBezTo>
                  <a:cubicBezTo>
                    <a:pt x="14" y="414"/>
                    <a:pt x="16" y="408"/>
                    <a:pt x="19" y="411"/>
                  </a:cubicBezTo>
                  <a:cubicBezTo>
                    <a:pt x="22" y="414"/>
                    <a:pt x="18" y="416"/>
                    <a:pt x="18" y="419"/>
                  </a:cubicBezTo>
                  <a:cubicBezTo>
                    <a:pt x="18" y="421"/>
                    <a:pt x="16" y="425"/>
                    <a:pt x="16" y="427"/>
                  </a:cubicBezTo>
                  <a:cubicBezTo>
                    <a:pt x="16" y="430"/>
                    <a:pt x="13" y="429"/>
                    <a:pt x="13" y="432"/>
                  </a:cubicBezTo>
                  <a:cubicBezTo>
                    <a:pt x="13" y="435"/>
                    <a:pt x="6" y="433"/>
                    <a:pt x="9" y="435"/>
                  </a:cubicBezTo>
                  <a:cubicBezTo>
                    <a:pt x="13" y="437"/>
                    <a:pt x="7" y="439"/>
                    <a:pt x="9" y="441"/>
                  </a:cubicBezTo>
                  <a:cubicBezTo>
                    <a:pt x="11" y="443"/>
                    <a:pt x="12" y="439"/>
                    <a:pt x="15" y="440"/>
                  </a:cubicBezTo>
                  <a:cubicBezTo>
                    <a:pt x="18" y="441"/>
                    <a:pt x="17" y="441"/>
                    <a:pt x="21" y="440"/>
                  </a:cubicBezTo>
                  <a:cubicBezTo>
                    <a:pt x="24" y="438"/>
                    <a:pt x="26" y="443"/>
                    <a:pt x="23" y="444"/>
                  </a:cubicBezTo>
                  <a:cubicBezTo>
                    <a:pt x="20" y="445"/>
                    <a:pt x="16" y="448"/>
                    <a:pt x="18" y="449"/>
                  </a:cubicBezTo>
                  <a:cubicBezTo>
                    <a:pt x="19" y="449"/>
                    <a:pt x="24" y="446"/>
                    <a:pt x="25" y="450"/>
                  </a:cubicBezTo>
                  <a:cubicBezTo>
                    <a:pt x="26" y="453"/>
                    <a:pt x="28" y="452"/>
                    <a:pt x="28" y="448"/>
                  </a:cubicBezTo>
                  <a:cubicBezTo>
                    <a:pt x="29" y="445"/>
                    <a:pt x="35" y="448"/>
                    <a:pt x="36" y="451"/>
                  </a:cubicBezTo>
                  <a:cubicBezTo>
                    <a:pt x="37" y="454"/>
                    <a:pt x="29" y="456"/>
                    <a:pt x="26" y="455"/>
                  </a:cubicBezTo>
                  <a:cubicBezTo>
                    <a:pt x="22" y="454"/>
                    <a:pt x="20" y="458"/>
                    <a:pt x="22" y="462"/>
                  </a:cubicBezTo>
                  <a:cubicBezTo>
                    <a:pt x="25" y="465"/>
                    <a:pt x="28" y="462"/>
                    <a:pt x="31" y="459"/>
                  </a:cubicBezTo>
                  <a:cubicBezTo>
                    <a:pt x="33" y="456"/>
                    <a:pt x="47" y="457"/>
                    <a:pt x="48" y="460"/>
                  </a:cubicBezTo>
                  <a:cubicBezTo>
                    <a:pt x="49" y="463"/>
                    <a:pt x="42" y="460"/>
                    <a:pt x="41" y="462"/>
                  </a:cubicBezTo>
                  <a:cubicBezTo>
                    <a:pt x="40" y="464"/>
                    <a:pt x="35" y="465"/>
                    <a:pt x="34" y="463"/>
                  </a:cubicBezTo>
                  <a:cubicBezTo>
                    <a:pt x="33" y="461"/>
                    <a:pt x="28" y="464"/>
                    <a:pt x="28" y="467"/>
                  </a:cubicBezTo>
                  <a:cubicBezTo>
                    <a:pt x="27" y="471"/>
                    <a:pt x="23" y="471"/>
                    <a:pt x="28" y="472"/>
                  </a:cubicBezTo>
                  <a:cubicBezTo>
                    <a:pt x="32" y="473"/>
                    <a:pt x="31" y="467"/>
                    <a:pt x="38" y="468"/>
                  </a:cubicBezTo>
                  <a:cubicBezTo>
                    <a:pt x="45" y="468"/>
                    <a:pt x="49" y="461"/>
                    <a:pt x="51" y="465"/>
                  </a:cubicBezTo>
                  <a:cubicBezTo>
                    <a:pt x="53" y="469"/>
                    <a:pt x="45" y="472"/>
                    <a:pt x="42" y="470"/>
                  </a:cubicBezTo>
                  <a:cubicBezTo>
                    <a:pt x="40" y="467"/>
                    <a:pt x="36" y="472"/>
                    <a:pt x="37" y="475"/>
                  </a:cubicBezTo>
                  <a:cubicBezTo>
                    <a:pt x="37" y="479"/>
                    <a:pt x="29" y="474"/>
                    <a:pt x="25" y="474"/>
                  </a:cubicBezTo>
                  <a:cubicBezTo>
                    <a:pt x="21" y="473"/>
                    <a:pt x="22" y="478"/>
                    <a:pt x="26" y="481"/>
                  </a:cubicBezTo>
                  <a:cubicBezTo>
                    <a:pt x="29" y="485"/>
                    <a:pt x="31" y="481"/>
                    <a:pt x="36" y="484"/>
                  </a:cubicBezTo>
                  <a:cubicBezTo>
                    <a:pt x="40" y="486"/>
                    <a:pt x="40" y="489"/>
                    <a:pt x="43" y="487"/>
                  </a:cubicBezTo>
                  <a:cubicBezTo>
                    <a:pt x="46" y="484"/>
                    <a:pt x="43" y="484"/>
                    <a:pt x="41" y="483"/>
                  </a:cubicBezTo>
                  <a:cubicBezTo>
                    <a:pt x="39" y="482"/>
                    <a:pt x="41" y="477"/>
                    <a:pt x="45" y="480"/>
                  </a:cubicBezTo>
                  <a:cubicBezTo>
                    <a:pt x="50" y="482"/>
                    <a:pt x="56" y="478"/>
                    <a:pt x="54" y="472"/>
                  </a:cubicBezTo>
                  <a:cubicBezTo>
                    <a:pt x="53" y="466"/>
                    <a:pt x="58" y="463"/>
                    <a:pt x="64" y="461"/>
                  </a:cubicBezTo>
                  <a:cubicBezTo>
                    <a:pt x="70" y="459"/>
                    <a:pt x="67" y="465"/>
                    <a:pt x="63" y="466"/>
                  </a:cubicBezTo>
                  <a:cubicBezTo>
                    <a:pt x="58" y="468"/>
                    <a:pt x="58" y="469"/>
                    <a:pt x="61" y="473"/>
                  </a:cubicBezTo>
                  <a:cubicBezTo>
                    <a:pt x="64" y="476"/>
                    <a:pt x="68" y="471"/>
                    <a:pt x="71" y="473"/>
                  </a:cubicBezTo>
                  <a:cubicBezTo>
                    <a:pt x="74" y="476"/>
                    <a:pt x="66" y="476"/>
                    <a:pt x="65" y="478"/>
                  </a:cubicBezTo>
                  <a:cubicBezTo>
                    <a:pt x="64" y="481"/>
                    <a:pt x="70" y="484"/>
                    <a:pt x="65" y="486"/>
                  </a:cubicBezTo>
                  <a:cubicBezTo>
                    <a:pt x="61" y="488"/>
                    <a:pt x="63" y="478"/>
                    <a:pt x="61" y="477"/>
                  </a:cubicBezTo>
                  <a:cubicBezTo>
                    <a:pt x="58" y="476"/>
                    <a:pt x="56" y="478"/>
                    <a:pt x="58" y="484"/>
                  </a:cubicBezTo>
                  <a:cubicBezTo>
                    <a:pt x="61" y="490"/>
                    <a:pt x="55" y="485"/>
                    <a:pt x="53" y="482"/>
                  </a:cubicBezTo>
                  <a:cubicBezTo>
                    <a:pt x="50" y="479"/>
                    <a:pt x="47" y="483"/>
                    <a:pt x="50" y="486"/>
                  </a:cubicBezTo>
                  <a:cubicBezTo>
                    <a:pt x="53" y="489"/>
                    <a:pt x="44" y="486"/>
                    <a:pt x="44" y="491"/>
                  </a:cubicBezTo>
                  <a:cubicBezTo>
                    <a:pt x="44" y="496"/>
                    <a:pt x="48" y="492"/>
                    <a:pt x="52" y="493"/>
                  </a:cubicBezTo>
                  <a:cubicBezTo>
                    <a:pt x="57" y="494"/>
                    <a:pt x="55" y="500"/>
                    <a:pt x="58" y="503"/>
                  </a:cubicBezTo>
                  <a:cubicBezTo>
                    <a:pt x="61" y="505"/>
                    <a:pt x="59" y="495"/>
                    <a:pt x="62" y="494"/>
                  </a:cubicBezTo>
                  <a:cubicBezTo>
                    <a:pt x="66" y="493"/>
                    <a:pt x="62" y="502"/>
                    <a:pt x="70" y="504"/>
                  </a:cubicBezTo>
                  <a:cubicBezTo>
                    <a:pt x="78" y="507"/>
                    <a:pt x="71" y="503"/>
                    <a:pt x="74" y="500"/>
                  </a:cubicBezTo>
                  <a:cubicBezTo>
                    <a:pt x="78" y="498"/>
                    <a:pt x="82" y="508"/>
                    <a:pt x="86" y="509"/>
                  </a:cubicBezTo>
                  <a:cubicBezTo>
                    <a:pt x="90" y="510"/>
                    <a:pt x="87" y="504"/>
                    <a:pt x="84" y="501"/>
                  </a:cubicBezTo>
                  <a:cubicBezTo>
                    <a:pt x="82" y="498"/>
                    <a:pt x="87" y="500"/>
                    <a:pt x="91" y="501"/>
                  </a:cubicBezTo>
                  <a:cubicBezTo>
                    <a:pt x="95" y="503"/>
                    <a:pt x="98" y="503"/>
                    <a:pt x="98" y="500"/>
                  </a:cubicBezTo>
                  <a:cubicBezTo>
                    <a:pt x="99" y="499"/>
                    <a:pt x="99" y="499"/>
                    <a:pt x="100" y="500"/>
                  </a:cubicBezTo>
                  <a:cubicBezTo>
                    <a:pt x="96" y="497"/>
                    <a:pt x="83" y="499"/>
                    <a:pt x="81" y="499"/>
                  </a:cubicBezTo>
                  <a:cubicBezTo>
                    <a:pt x="79" y="498"/>
                    <a:pt x="81" y="468"/>
                    <a:pt x="81" y="461"/>
                  </a:cubicBezTo>
                  <a:cubicBezTo>
                    <a:pt x="81" y="461"/>
                    <a:pt x="81" y="461"/>
                    <a:pt x="80" y="461"/>
                  </a:cubicBezTo>
                  <a:cubicBezTo>
                    <a:pt x="77" y="461"/>
                    <a:pt x="70" y="462"/>
                    <a:pt x="71" y="457"/>
                  </a:cubicBezTo>
                  <a:cubicBezTo>
                    <a:pt x="71" y="456"/>
                    <a:pt x="72" y="456"/>
                    <a:pt x="72" y="455"/>
                  </a:cubicBezTo>
                  <a:cubicBezTo>
                    <a:pt x="71" y="454"/>
                    <a:pt x="69" y="453"/>
                    <a:pt x="66" y="452"/>
                  </a:cubicBezTo>
                  <a:cubicBezTo>
                    <a:pt x="61" y="450"/>
                    <a:pt x="49" y="452"/>
                    <a:pt x="46" y="452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15" name="Freeform 110"/>
            <p:cNvSpPr>
              <a:spLocks noChangeArrowheads="1"/>
            </p:cNvSpPr>
            <p:nvPr/>
          </p:nvSpPr>
          <p:spPr bwMode="auto">
            <a:xfrm>
              <a:off x="2278071" y="2897190"/>
              <a:ext cx="192088" cy="192089"/>
            </a:xfrm>
            <a:custGeom>
              <a:avLst/>
              <a:gdLst>
                <a:gd name="T0" fmla="*/ 96 w 100"/>
                <a:gd name="T1" fmla="*/ 54 h 100"/>
                <a:gd name="T2" fmla="*/ 87 w 100"/>
                <a:gd name="T3" fmla="*/ 56 h 100"/>
                <a:gd name="T4" fmla="*/ 81 w 100"/>
                <a:gd name="T5" fmla="*/ 43 h 100"/>
                <a:gd name="T6" fmla="*/ 73 w 100"/>
                <a:gd name="T7" fmla="*/ 34 h 100"/>
                <a:gd name="T8" fmla="*/ 64 w 100"/>
                <a:gd name="T9" fmla="*/ 33 h 100"/>
                <a:gd name="T10" fmla="*/ 58 w 100"/>
                <a:gd name="T11" fmla="*/ 24 h 100"/>
                <a:gd name="T12" fmla="*/ 56 w 100"/>
                <a:gd name="T13" fmla="*/ 10 h 100"/>
                <a:gd name="T14" fmla="*/ 55 w 100"/>
                <a:gd name="T15" fmla="*/ 4 h 100"/>
                <a:gd name="T16" fmla="*/ 53 w 100"/>
                <a:gd name="T17" fmla="*/ 5 h 100"/>
                <a:gd name="T18" fmla="*/ 43 w 100"/>
                <a:gd name="T19" fmla="*/ 0 h 100"/>
                <a:gd name="T20" fmla="*/ 30 w 100"/>
                <a:gd name="T21" fmla="*/ 1 h 100"/>
                <a:gd name="T22" fmla="*/ 16 w 100"/>
                <a:gd name="T23" fmla="*/ 4 h 100"/>
                <a:gd name="T24" fmla="*/ 7 w 100"/>
                <a:gd name="T25" fmla="*/ 14 h 100"/>
                <a:gd name="T26" fmla="*/ 4 w 100"/>
                <a:gd name="T27" fmla="*/ 32 h 100"/>
                <a:gd name="T28" fmla="*/ 0 w 100"/>
                <a:gd name="T29" fmla="*/ 31 h 100"/>
                <a:gd name="T30" fmla="*/ 16 w 100"/>
                <a:gd name="T31" fmla="*/ 47 h 100"/>
                <a:gd name="T32" fmla="*/ 28 w 100"/>
                <a:gd name="T33" fmla="*/ 55 h 100"/>
                <a:gd name="T34" fmla="*/ 41 w 100"/>
                <a:gd name="T35" fmla="*/ 62 h 100"/>
                <a:gd name="T36" fmla="*/ 62 w 100"/>
                <a:gd name="T37" fmla="*/ 72 h 100"/>
                <a:gd name="T38" fmla="*/ 53 w 100"/>
                <a:gd name="T39" fmla="*/ 87 h 100"/>
                <a:gd name="T40" fmla="*/ 49 w 100"/>
                <a:gd name="T41" fmla="*/ 95 h 100"/>
                <a:gd name="T42" fmla="*/ 60 w 100"/>
                <a:gd name="T43" fmla="*/ 97 h 100"/>
                <a:gd name="T44" fmla="*/ 71 w 100"/>
                <a:gd name="T45" fmla="*/ 98 h 100"/>
                <a:gd name="T46" fmla="*/ 80 w 100"/>
                <a:gd name="T47" fmla="*/ 96 h 100"/>
                <a:gd name="T48" fmla="*/ 89 w 100"/>
                <a:gd name="T49" fmla="*/ 92 h 100"/>
                <a:gd name="T50" fmla="*/ 95 w 100"/>
                <a:gd name="T51" fmla="*/ 75 h 100"/>
                <a:gd name="T52" fmla="*/ 96 w 100"/>
                <a:gd name="T53" fmla="*/ 54 h 1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00"/>
                <a:gd name="T82" fmla="*/ 0 h 100"/>
                <a:gd name="T83" fmla="*/ 100 w 100"/>
                <a:gd name="T84" fmla="*/ 100 h 1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00" h="100">
                  <a:moveTo>
                    <a:pt x="96" y="54"/>
                  </a:moveTo>
                  <a:cubicBezTo>
                    <a:pt x="92" y="52"/>
                    <a:pt x="88" y="56"/>
                    <a:pt x="87" y="56"/>
                  </a:cubicBezTo>
                  <a:cubicBezTo>
                    <a:pt x="85" y="56"/>
                    <a:pt x="82" y="47"/>
                    <a:pt x="81" y="43"/>
                  </a:cubicBezTo>
                  <a:cubicBezTo>
                    <a:pt x="80" y="40"/>
                    <a:pt x="76" y="32"/>
                    <a:pt x="73" y="34"/>
                  </a:cubicBezTo>
                  <a:cubicBezTo>
                    <a:pt x="71" y="36"/>
                    <a:pt x="71" y="33"/>
                    <a:pt x="64" y="33"/>
                  </a:cubicBezTo>
                  <a:cubicBezTo>
                    <a:pt x="56" y="33"/>
                    <a:pt x="56" y="31"/>
                    <a:pt x="58" y="24"/>
                  </a:cubicBezTo>
                  <a:cubicBezTo>
                    <a:pt x="59" y="16"/>
                    <a:pt x="53" y="12"/>
                    <a:pt x="56" y="10"/>
                  </a:cubicBezTo>
                  <a:cubicBezTo>
                    <a:pt x="58" y="9"/>
                    <a:pt x="58" y="7"/>
                    <a:pt x="55" y="4"/>
                  </a:cubicBezTo>
                  <a:cubicBezTo>
                    <a:pt x="55" y="4"/>
                    <a:pt x="54" y="5"/>
                    <a:pt x="53" y="5"/>
                  </a:cubicBezTo>
                  <a:cubicBezTo>
                    <a:pt x="51" y="5"/>
                    <a:pt x="47" y="0"/>
                    <a:pt x="43" y="0"/>
                  </a:cubicBezTo>
                  <a:cubicBezTo>
                    <a:pt x="38" y="0"/>
                    <a:pt x="33" y="0"/>
                    <a:pt x="30" y="1"/>
                  </a:cubicBezTo>
                  <a:cubicBezTo>
                    <a:pt x="26" y="3"/>
                    <a:pt x="20" y="1"/>
                    <a:pt x="16" y="4"/>
                  </a:cubicBezTo>
                  <a:cubicBezTo>
                    <a:pt x="12" y="6"/>
                    <a:pt x="7" y="12"/>
                    <a:pt x="7" y="14"/>
                  </a:cubicBezTo>
                  <a:cubicBezTo>
                    <a:pt x="8" y="17"/>
                    <a:pt x="6" y="31"/>
                    <a:pt x="4" y="32"/>
                  </a:cubicBezTo>
                  <a:cubicBezTo>
                    <a:pt x="3" y="32"/>
                    <a:pt x="2" y="32"/>
                    <a:pt x="0" y="31"/>
                  </a:cubicBezTo>
                  <a:cubicBezTo>
                    <a:pt x="3" y="36"/>
                    <a:pt x="11" y="44"/>
                    <a:pt x="16" y="47"/>
                  </a:cubicBezTo>
                  <a:cubicBezTo>
                    <a:pt x="22" y="51"/>
                    <a:pt x="22" y="55"/>
                    <a:pt x="28" y="55"/>
                  </a:cubicBezTo>
                  <a:cubicBezTo>
                    <a:pt x="35" y="56"/>
                    <a:pt x="38" y="59"/>
                    <a:pt x="41" y="62"/>
                  </a:cubicBezTo>
                  <a:cubicBezTo>
                    <a:pt x="43" y="65"/>
                    <a:pt x="60" y="70"/>
                    <a:pt x="62" y="72"/>
                  </a:cubicBezTo>
                  <a:cubicBezTo>
                    <a:pt x="63" y="75"/>
                    <a:pt x="53" y="81"/>
                    <a:pt x="53" y="87"/>
                  </a:cubicBezTo>
                  <a:cubicBezTo>
                    <a:pt x="53" y="93"/>
                    <a:pt x="49" y="93"/>
                    <a:pt x="49" y="95"/>
                  </a:cubicBezTo>
                  <a:cubicBezTo>
                    <a:pt x="49" y="97"/>
                    <a:pt x="57" y="95"/>
                    <a:pt x="60" y="97"/>
                  </a:cubicBezTo>
                  <a:cubicBezTo>
                    <a:pt x="63" y="99"/>
                    <a:pt x="67" y="96"/>
                    <a:pt x="71" y="98"/>
                  </a:cubicBezTo>
                  <a:cubicBezTo>
                    <a:pt x="74" y="100"/>
                    <a:pt x="78" y="95"/>
                    <a:pt x="80" y="96"/>
                  </a:cubicBezTo>
                  <a:cubicBezTo>
                    <a:pt x="83" y="97"/>
                    <a:pt x="86" y="91"/>
                    <a:pt x="89" y="92"/>
                  </a:cubicBezTo>
                  <a:cubicBezTo>
                    <a:pt x="93" y="92"/>
                    <a:pt x="96" y="80"/>
                    <a:pt x="95" y="75"/>
                  </a:cubicBezTo>
                  <a:cubicBezTo>
                    <a:pt x="94" y="70"/>
                    <a:pt x="100" y="56"/>
                    <a:pt x="96" y="5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16" name="Freeform 111"/>
            <p:cNvSpPr>
              <a:spLocks noChangeArrowheads="1"/>
            </p:cNvSpPr>
            <p:nvPr/>
          </p:nvSpPr>
          <p:spPr bwMode="auto">
            <a:xfrm>
              <a:off x="1778006" y="2230439"/>
              <a:ext cx="71438" cy="57151"/>
            </a:xfrm>
            <a:custGeom>
              <a:avLst/>
              <a:gdLst>
                <a:gd name="T0" fmla="*/ 36 w 38"/>
                <a:gd name="T1" fmla="*/ 24 h 30"/>
                <a:gd name="T2" fmla="*/ 38 w 38"/>
                <a:gd name="T3" fmla="*/ 17 h 30"/>
                <a:gd name="T4" fmla="*/ 26 w 38"/>
                <a:gd name="T5" fmla="*/ 3 h 30"/>
                <a:gd name="T6" fmla="*/ 21 w 38"/>
                <a:gd name="T7" fmla="*/ 2 h 30"/>
                <a:gd name="T8" fmla="*/ 10 w 38"/>
                <a:gd name="T9" fmla="*/ 0 h 30"/>
                <a:gd name="T10" fmla="*/ 3 w 38"/>
                <a:gd name="T11" fmla="*/ 0 h 30"/>
                <a:gd name="T12" fmla="*/ 3 w 38"/>
                <a:gd name="T13" fmla="*/ 5 h 30"/>
                <a:gd name="T14" fmla="*/ 6 w 38"/>
                <a:gd name="T15" fmla="*/ 14 h 30"/>
                <a:gd name="T16" fmla="*/ 12 w 38"/>
                <a:gd name="T17" fmla="*/ 13 h 30"/>
                <a:gd name="T18" fmla="*/ 17 w 38"/>
                <a:gd name="T19" fmla="*/ 17 h 30"/>
                <a:gd name="T20" fmla="*/ 25 w 38"/>
                <a:gd name="T21" fmla="*/ 24 h 30"/>
                <a:gd name="T22" fmla="*/ 32 w 38"/>
                <a:gd name="T23" fmla="*/ 30 h 30"/>
                <a:gd name="T24" fmla="*/ 34 w 38"/>
                <a:gd name="T25" fmla="*/ 30 h 30"/>
                <a:gd name="T26" fmla="*/ 36 w 38"/>
                <a:gd name="T27" fmla="*/ 24 h 3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8"/>
                <a:gd name="T43" fmla="*/ 0 h 30"/>
                <a:gd name="T44" fmla="*/ 38 w 38"/>
                <a:gd name="T45" fmla="*/ 30 h 3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8" h="30">
                  <a:moveTo>
                    <a:pt x="36" y="24"/>
                  </a:moveTo>
                  <a:cubicBezTo>
                    <a:pt x="35" y="23"/>
                    <a:pt x="36" y="19"/>
                    <a:pt x="38" y="17"/>
                  </a:cubicBezTo>
                  <a:cubicBezTo>
                    <a:pt x="33" y="12"/>
                    <a:pt x="29" y="6"/>
                    <a:pt x="26" y="3"/>
                  </a:cubicBezTo>
                  <a:cubicBezTo>
                    <a:pt x="24" y="3"/>
                    <a:pt x="22" y="3"/>
                    <a:pt x="21" y="2"/>
                  </a:cubicBezTo>
                  <a:cubicBezTo>
                    <a:pt x="18" y="0"/>
                    <a:pt x="12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4" y="2"/>
                    <a:pt x="4" y="4"/>
                    <a:pt x="3" y="5"/>
                  </a:cubicBezTo>
                  <a:cubicBezTo>
                    <a:pt x="0" y="6"/>
                    <a:pt x="0" y="12"/>
                    <a:pt x="6" y="14"/>
                  </a:cubicBezTo>
                  <a:cubicBezTo>
                    <a:pt x="11" y="17"/>
                    <a:pt x="9" y="13"/>
                    <a:pt x="12" y="13"/>
                  </a:cubicBezTo>
                  <a:cubicBezTo>
                    <a:pt x="15" y="13"/>
                    <a:pt x="15" y="17"/>
                    <a:pt x="17" y="17"/>
                  </a:cubicBezTo>
                  <a:cubicBezTo>
                    <a:pt x="20" y="17"/>
                    <a:pt x="25" y="20"/>
                    <a:pt x="25" y="24"/>
                  </a:cubicBezTo>
                  <a:cubicBezTo>
                    <a:pt x="25" y="28"/>
                    <a:pt x="27" y="30"/>
                    <a:pt x="32" y="30"/>
                  </a:cubicBezTo>
                  <a:cubicBezTo>
                    <a:pt x="32" y="30"/>
                    <a:pt x="33" y="30"/>
                    <a:pt x="34" y="30"/>
                  </a:cubicBezTo>
                  <a:cubicBezTo>
                    <a:pt x="35" y="28"/>
                    <a:pt x="36" y="25"/>
                    <a:pt x="36" y="2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17" name="Freeform 112"/>
            <p:cNvSpPr>
              <a:spLocks noChangeArrowheads="1"/>
            </p:cNvSpPr>
            <p:nvPr/>
          </p:nvSpPr>
          <p:spPr bwMode="auto">
            <a:xfrm>
              <a:off x="1843094" y="2259015"/>
              <a:ext cx="125413" cy="60326"/>
            </a:xfrm>
            <a:custGeom>
              <a:avLst/>
              <a:gdLst>
                <a:gd name="T0" fmla="*/ 59 w 66"/>
                <a:gd name="T1" fmla="*/ 9 h 31"/>
                <a:gd name="T2" fmla="*/ 43 w 66"/>
                <a:gd name="T3" fmla="*/ 2 h 31"/>
                <a:gd name="T4" fmla="*/ 27 w 66"/>
                <a:gd name="T5" fmla="*/ 8 h 31"/>
                <a:gd name="T6" fmla="*/ 9 w 66"/>
                <a:gd name="T7" fmla="*/ 7 h 31"/>
                <a:gd name="T8" fmla="*/ 4 w 66"/>
                <a:gd name="T9" fmla="*/ 2 h 31"/>
                <a:gd name="T10" fmla="*/ 2 w 66"/>
                <a:gd name="T11" fmla="*/ 9 h 31"/>
                <a:gd name="T12" fmla="*/ 0 w 66"/>
                <a:gd name="T13" fmla="*/ 15 h 31"/>
                <a:gd name="T14" fmla="*/ 15 w 66"/>
                <a:gd name="T15" fmla="*/ 22 h 31"/>
                <a:gd name="T16" fmla="*/ 23 w 66"/>
                <a:gd name="T17" fmla="*/ 27 h 31"/>
                <a:gd name="T18" fmla="*/ 32 w 66"/>
                <a:gd name="T19" fmla="*/ 25 h 31"/>
                <a:gd name="T20" fmla="*/ 29 w 66"/>
                <a:gd name="T21" fmla="*/ 19 h 31"/>
                <a:gd name="T22" fmla="*/ 35 w 66"/>
                <a:gd name="T23" fmla="*/ 13 h 31"/>
                <a:gd name="T24" fmla="*/ 47 w 66"/>
                <a:gd name="T25" fmla="*/ 9 h 31"/>
                <a:gd name="T26" fmla="*/ 50 w 66"/>
                <a:gd name="T27" fmla="*/ 17 h 31"/>
                <a:gd name="T28" fmla="*/ 57 w 66"/>
                <a:gd name="T29" fmla="*/ 29 h 31"/>
                <a:gd name="T30" fmla="*/ 65 w 66"/>
                <a:gd name="T31" fmla="*/ 21 h 31"/>
                <a:gd name="T32" fmla="*/ 66 w 66"/>
                <a:gd name="T33" fmla="*/ 18 h 31"/>
                <a:gd name="T34" fmla="*/ 59 w 66"/>
                <a:gd name="T35" fmla="*/ 9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6"/>
                <a:gd name="T55" fmla="*/ 0 h 31"/>
                <a:gd name="T56" fmla="*/ 66 w 66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6" h="31">
                  <a:moveTo>
                    <a:pt x="59" y="9"/>
                  </a:moveTo>
                  <a:cubicBezTo>
                    <a:pt x="55" y="3"/>
                    <a:pt x="48" y="4"/>
                    <a:pt x="43" y="2"/>
                  </a:cubicBezTo>
                  <a:cubicBezTo>
                    <a:pt x="39" y="0"/>
                    <a:pt x="33" y="2"/>
                    <a:pt x="27" y="8"/>
                  </a:cubicBezTo>
                  <a:cubicBezTo>
                    <a:pt x="22" y="13"/>
                    <a:pt x="14" y="10"/>
                    <a:pt x="9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2" y="4"/>
                    <a:pt x="1" y="8"/>
                    <a:pt x="2" y="9"/>
                  </a:cubicBezTo>
                  <a:cubicBezTo>
                    <a:pt x="2" y="10"/>
                    <a:pt x="1" y="13"/>
                    <a:pt x="0" y="15"/>
                  </a:cubicBezTo>
                  <a:cubicBezTo>
                    <a:pt x="5" y="16"/>
                    <a:pt x="12" y="18"/>
                    <a:pt x="15" y="22"/>
                  </a:cubicBezTo>
                  <a:cubicBezTo>
                    <a:pt x="19" y="26"/>
                    <a:pt x="21" y="23"/>
                    <a:pt x="23" y="27"/>
                  </a:cubicBezTo>
                  <a:cubicBezTo>
                    <a:pt x="25" y="31"/>
                    <a:pt x="31" y="28"/>
                    <a:pt x="32" y="25"/>
                  </a:cubicBezTo>
                  <a:cubicBezTo>
                    <a:pt x="33" y="23"/>
                    <a:pt x="29" y="22"/>
                    <a:pt x="29" y="19"/>
                  </a:cubicBezTo>
                  <a:cubicBezTo>
                    <a:pt x="28" y="16"/>
                    <a:pt x="34" y="17"/>
                    <a:pt x="35" y="13"/>
                  </a:cubicBezTo>
                  <a:cubicBezTo>
                    <a:pt x="36" y="10"/>
                    <a:pt x="44" y="8"/>
                    <a:pt x="47" y="9"/>
                  </a:cubicBezTo>
                  <a:cubicBezTo>
                    <a:pt x="51" y="11"/>
                    <a:pt x="54" y="13"/>
                    <a:pt x="50" y="17"/>
                  </a:cubicBezTo>
                  <a:cubicBezTo>
                    <a:pt x="48" y="20"/>
                    <a:pt x="53" y="25"/>
                    <a:pt x="57" y="29"/>
                  </a:cubicBezTo>
                  <a:cubicBezTo>
                    <a:pt x="60" y="26"/>
                    <a:pt x="63" y="22"/>
                    <a:pt x="65" y="21"/>
                  </a:cubicBezTo>
                  <a:cubicBezTo>
                    <a:pt x="65" y="21"/>
                    <a:pt x="66" y="19"/>
                    <a:pt x="66" y="18"/>
                  </a:cubicBezTo>
                  <a:cubicBezTo>
                    <a:pt x="64" y="17"/>
                    <a:pt x="62" y="13"/>
                    <a:pt x="59" y="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18" name="Freeform 113"/>
            <p:cNvSpPr>
              <a:spLocks noChangeArrowheads="1"/>
            </p:cNvSpPr>
            <p:nvPr/>
          </p:nvSpPr>
          <p:spPr bwMode="auto">
            <a:xfrm>
              <a:off x="1928820" y="2197103"/>
              <a:ext cx="257176" cy="366713"/>
            </a:xfrm>
            <a:custGeom>
              <a:avLst/>
              <a:gdLst>
                <a:gd name="T0" fmla="*/ 21 w 135"/>
                <a:gd name="T1" fmla="*/ 140 h 192"/>
                <a:gd name="T2" fmla="*/ 30 w 135"/>
                <a:gd name="T3" fmla="*/ 140 h 192"/>
                <a:gd name="T4" fmla="*/ 38 w 135"/>
                <a:gd name="T5" fmla="*/ 146 h 192"/>
                <a:gd name="T6" fmla="*/ 38 w 135"/>
                <a:gd name="T7" fmla="*/ 147 h 192"/>
                <a:gd name="T8" fmla="*/ 48 w 135"/>
                <a:gd name="T9" fmla="*/ 147 h 192"/>
                <a:gd name="T10" fmla="*/ 55 w 135"/>
                <a:gd name="T11" fmla="*/ 156 h 192"/>
                <a:gd name="T12" fmla="*/ 62 w 135"/>
                <a:gd name="T13" fmla="*/ 163 h 192"/>
                <a:gd name="T14" fmla="*/ 66 w 135"/>
                <a:gd name="T15" fmla="*/ 170 h 192"/>
                <a:gd name="T16" fmla="*/ 79 w 135"/>
                <a:gd name="T17" fmla="*/ 172 h 192"/>
                <a:gd name="T18" fmla="*/ 86 w 135"/>
                <a:gd name="T19" fmla="*/ 171 h 192"/>
                <a:gd name="T20" fmla="*/ 93 w 135"/>
                <a:gd name="T21" fmla="*/ 170 h 192"/>
                <a:gd name="T22" fmla="*/ 101 w 135"/>
                <a:gd name="T23" fmla="*/ 177 h 192"/>
                <a:gd name="T24" fmla="*/ 95 w 135"/>
                <a:gd name="T25" fmla="*/ 187 h 192"/>
                <a:gd name="T26" fmla="*/ 102 w 135"/>
                <a:gd name="T27" fmla="*/ 192 h 192"/>
                <a:gd name="T28" fmla="*/ 103 w 135"/>
                <a:gd name="T29" fmla="*/ 192 h 192"/>
                <a:gd name="T30" fmla="*/ 107 w 135"/>
                <a:gd name="T31" fmla="*/ 177 h 192"/>
                <a:gd name="T32" fmla="*/ 109 w 135"/>
                <a:gd name="T33" fmla="*/ 161 h 192"/>
                <a:gd name="T34" fmla="*/ 102 w 135"/>
                <a:gd name="T35" fmla="*/ 143 h 192"/>
                <a:gd name="T36" fmla="*/ 110 w 135"/>
                <a:gd name="T37" fmla="*/ 137 h 192"/>
                <a:gd name="T38" fmla="*/ 108 w 135"/>
                <a:gd name="T39" fmla="*/ 132 h 192"/>
                <a:gd name="T40" fmla="*/ 105 w 135"/>
                <a:gd name="T41" fmla="*/ 126 h 192"/>
                <a:gd name="T42" fmla="*/ 122 w 135"/>
                <a:gd name="T43" fmla="*/ 125 h 192"/>
                <a:gd name="T44" fmla="*/ 134 w 135"/>
                <a:gd name="T45" fmla="*/ 121 h 192"/>
                <a:gd name="T46" fmla="*/ 132 w 135"/>
                <a:gd name="T47" fmla="*/ 115 h 192"/>
                <a:gd name="T48" fmla="*/ 133 w 135"/>
                <a:gd name="T49" fmla="*/ 106 h 192"/>
                <a:gd name="T50" fmla="*/ 128 w 135"/>
                <a:gd name="T51" fmla="*/ 98 h 192"/>
                <a:gd name="T52" fmla="*/ 131 w 135"/>
                <a:gd name="T53" fmla="*/ 77 h 192"/>
                <a:gd name="T54" fmla="*/ 118 w 135"/>
                <a:gd name="T55" fmla="*/ 74 h 192"/>
                <a:gd name="T56" fmla="*/ 102 w 135"/>
                <a:gd name="T57" fmla="*/ 67 h 192"/>
                <a:gd name="T58" fmla="*/ 83 w 135"/>
                <a:gd name="T59" fmla="*/ 65 h 192"/>
                <a:gd name="T60" fmla="*/ 75 w 135"/>
                <a:gd name="T61" fmla="*/ 50 h 192"/>
                <a:gd name="T62" fmla="*/ 70 w 135"/>
                <a:gd name="T63" fmla="*/ 43 h 192"/>
                <a:gd name="T64" fmla="*/ 65 w 135"/>
                <a:gd name="T65" fmla="*/ 40 h 192"/>
                <a:gd name="T66" fmla="*/ 67 w 135"/>
                <a:gd name="T67" fmla="*/ 35 h 192"/>
                <a:gd name="T68" fmla="*/ 69 w 135"/>
                <a:gd name="T69" fmla="*/ 27 h 192"/>
                <a:gd name="T70" fmla="*/ 78 w 135"/>
                <a:gd name="T71" fmla="*/ 14 h 192"/>
                <a:gd name="T72" fmla="*/ 82 w 135"/>
                <a:gd name="T73" fmla="*/ 12 h 192"/>
                <a:gd name="T74" fmla="*/ 85 w 135"/>
                <a:gd name="T75" fmla="*/ 10 h 192"/>
                <a:gd name="T76" fmla="*/ 87 w 135"/>
                <a:gd name="T77" fmla="*/ 3 h 192"/>
                <a:gd name="T78" fmla="*/ 75 w 135"/>
                <a:gd name="T79" fmla="*/ 9 h 192"/>
                <a:gd name="T80" fmla="*/ 65 w 135"/>
                <a:gd name="T81" fmla="*/ 14 h 192"/>
                <a:gd name="T82" fmla="*/ 55 w 135"/>
                <a:gd name="T83" fmla="*/ 18 h 192"/>
                <a:gd name="T84" fmla="*/ 49 w 135"/>
                <a:gd name="T85" fmla="*/ 17 h 192"/>
                <a:gd name="T86" fmla="*/ 39 w 135"/>
                <a:gd name="T87" fmla="*/ 27 h 192"/>
                <a:gd name="T88" fmla="*/ 35 w 135"/>
                <a:gd name="T89" fmla="*/ 37 h 192"/>
                <a:gd name="T90" fmla="*/ 24 w 135"/>
                <a:gd name="T91" fmla="*/ 50 h 192"/>
                <a:gd name="T92" fmla="*/ 21 w 135"/>
                <a:gd name="T93" fmla="*/ 51 h 192"/>
                <a:gd name="T94" fmla="*/ 20 w 135"/>
                <a:gd name="T95" fmla="*/ 54 h 192"/>
                <a:gd name="T96" fmla="*/ 12 w 135"/>
                <a:gd name="T97" fmla="*/ 62 h 192"/>
                <a:gd name="T98" fmla="*/ 16 w 135"/>
                <a:gd name="T99" fmla="*/ 65 h 192"/>
                <a:gd name="T100" fmla="*/ 18 w 135"/>
                <a:gd name="T101" fmla="*/ 74 h 192"/>
                <a:gd name="T102" fmla="*/ 18 w 135"/>
                <a:gd name="T103" fmla="*/ 80 h 192"/>
                <a:gd name="T104" fmla="*/ 20 w 135"/>
                <a:gd name="T105" fmla="*/ 98 h 192"/>
                <a:gd name="T106" fmla="*/ 17 w 135"/>
                <a:gd name="T107" fmla="*/ 108 h 192"/>
                <a:gd name="T108" fmla="*/ 8 w 135"/>
                <a:gd name="T109" fmla="*/ 115 h 192"/>
                <a:gd name="T110" fmla="*/ 2 w 135"/>
                <a:gd name="T111" fmla="*/ 122 h 192"/>
                <a:gd name="T112" fmla="*/ 0 w 135"/>
                <a:gd name="T113" fmla="*/ 127 h 192"/>
                <a:gd name="T114" fmla="*/ 14 w 135"/>
                <a:gd name="T115" fmla="*/ 135 h 192"/>
                <a:gd name="T116" fmla="*/ 21 w 135"/>
                <a:gd name="T117" fmla="*/ 140 h 19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5"/>
                <a:gd name="T178" fmla="*/ 0 h 192"/>
                <a:gd name="T179" fmla="*/ 135 w 135"/>
                <a:gd name="T180" fmla="*/ 192 h 19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5" h="192">
                  <a:moveTo>
                    <a:pt x="21" y="140"/>
                  </a:moveTo>
                  <a:cubicBezTo>
                    <a:pt x="24" y="142"/>
                    <a:pt x="29" y="141"/>
                    <a:pt x="30" y="140"/>
                  </a:cubicBezTo>
                  <a:cubicBezTo>
                    <a:pt x="31" y="139"/>
                    <a:pt x="34" y="142"/>
                    <a:pt x="38" y="146"/>
                  </a:cubicBezTo>
                  <a:cubicBezTo>
                    <a:pt x="38" y="146"/>
                    <a:pt x="38" y="147"/>
                    <a:pt x="38" y="147"/>
                  </a:cubicBezTo>
                  <a:cubicBezTo>
                    <a:pt x="42" y="146"/>
                    <a:pt x="46" y="145"/>
                    <a:pt x="48" y="147"/>
                  </a:cubicBezTo>
                  <a:cubicBezTo>
                    <a:pt x="51" y="148"/>
                    <a:pt x="50" y="156"/>
                    <a:pt x="55" y="156"/>
                  </a:cubicBezTo>
                  <a:cubicBezTo>
                    <a:pt x="59" y="156"/>
                    <a:pt x="62" y="161"/>
                    <a:pt x="62" y="163"/>
                  </a:cubicBezTo>
                  <a:cubicBezTo>
                    <a:pt x="61" y="165"/>
                    <a:pt x="66" y="167"/>
                    <a:pt x="66" y="170"/>
                  </a:cubicBezTo>
                  <a:cubicBezTo>
                    <a:pt x="66" y="174"/>
                    <a:pt x="77" y="173"/>
                    <a:pt x="79" y="172"/>
                  </a:cubicBezTo>
                  <a:cubicBezTo>
                    <a:pt x="81" y="170"/>
                    <a:pt x="84" y="170"/>
                    <a:pt x="86" y="171"/>
                  </a:cubicBezTo>
                  <a:cubicBezTo>
                    <a:pt x="88" y="172"/>
                    <a:pt x="91" y="170"/>
                    <a:pt x="93" y="170"/>
                  </a:cubicBezTo>
                  <a:cubicBezTo>
                    <a:pt x="95" y="171"/>
                    <a:pt x="103" y="174"/>
                    <a:pt x="101" y="177"/>
                  </a:cubicBezTo>
                  <a:cubicBezTo>
                    <a:pt x="100" y="180"/>
                    <a:pt x="94" y="184"/>
                    <a:pt x="95" y="187"/>
                  </a:cubicBezTo>
                  <a:cubicBezTo>
                    <a:pt x="96" y="188"/>
                    <a:pt x="100" y="190"/>
                    <a:pt x="102" y="192"/>
                  </a:cubicBezTo>
                  <a:cubicBezTo>
                    <a:pt x="102" y="192"/>
                    <a:pt x="103" y="192"/>
                    <a:pt x="103" y="192"/>
                  </a:cubicBezTo>
                  <a:cubicBezTo>
                    <a:pt x="106" y="191"/>
                    <a:pt x="107" y="180"/>
                    <a:pt x="107" y="177"/>
                  </a:cubicBezTo>
                  <a:cubicBezTo>
                    <a:pt x="107" y="173"/>
                    <a:pt x="108" y="165"/>
                    <a:pt x="109" y="161"/>
                  </a:cubicBezTo>
                  <a:cubicBezTo>
                    <a:pt x="111" y="155"/>
                    <a:pt x="102" y="150"/>
                    <a:pt x="102" y="143"/>
                  </a:cubicBezTo>
                  <a:cubicBezTo>
                    <a:pt x="102" y="136"/>
                    <a:pt x="106" y="140"/>
                    <a:pt x="110" y="137"/>
                  </a:cubicBezTo>
                  <a:cubicBezTo>
                    <a:pt x="114" y="134"/>
                    <a:pt x="110" y="133"/>
                    <a:pt x="108" y="132"/>
                  </a:cubicBezTo>
                  <a:cubicBezTo>
                    <a:pt x="106" y="132"/>
                    <a:pt x="104" y="128"/>
                    <a:pt x="105" y="126"/>
                  </a:cubicBezTo>
                  <a:cubicBezTo>
                    <a:pt x="105" y="124"/>
                    <a:pt x="118" y="125"/>
                    <a:pt x="122" y="125"/>
                  </a:cubicBezTo>
                  <a:cubicBezTo>
                    <a:pt x="126" y="125"/>
                    <a:pt x="134" y="121"/>
                    <a:pt x="134" y="121"/>
                  </a:cubicBezTo>
                  <a:cubicBezTo>
                    <a:pt x="134" y="120"/>
                    <a:pt x="135" y="117"/>
                    <a:pt x="132" y="115"/>
                  </a:cubicBezTo>
                  <a:cubicBezTo>
                    <a:pt x="129" y="112"/>
                    <a:pt x="130" y="109"/>
                    <a:pt x="133" y="106"/>
                  </a:cubicBezTo>
                  <a:cubicBezTo>
                    <a:pt x="135" y="104"/>
                    <a:pt x="131" y="101"/>
                    <a:pt x="128" y="98"/>
                  </a:cubicBezTo>
                  <a:cubicBezTo>
                    <a:pt x="125" y="94"/>
                    <a:pt x="128" y="83"/>
                    <a:pt x="131" y="77"/>
                  </a:cubicBezTo>
                  <a:cubicBezTo>
                    <a:pt x="134" y="72"/>
                    <a:pt x="124" y="73"/>
                    <a:pt x="118" y="74"/>
                  </a:cubicBezTo>
                  <a:cubicBezTo>
                    <a:pt x="111" y="74"/>
                    <a:pt x="106" y="72"/>
                    <a:pt x="102" y="67"/>
                  </a:cubicBezTo>
                  <a:cubicBezTo>
                    <a:pt x="98" y="61"/>
                    <a:pt x="92" y="65"/>
                    <a:pt x="83" y="65"/>
                  </a:cubicBezTo>
                  <a:cubicBezTo>
                    <a:pt x="73" y="65"/>
                    <a:pt x="75" y="54"/>
                    <a:pt x="75" y="50"/>
                  </a:cubicBezTo>
                  <a:cubicBezTo>
                    <a:pt x="76" y="46"/>
                    <a:pt x="70" y="45"/>
                    <a:pt x="70" y="43"/>
                  </a:cubicBezTo>
                  <a:cubicBezTo>
                    <a:pt x="70" y="40"/>
                    <a:pt x="68" y="40"/>
                    <a:pt x="65" y="40"/>
                  </a:cubicBezTo>
                  <a:cubicBezTo>
                    <a:pt x="63" y="40"/>
                    <a:pt x="65" y="37"/>
                    <a:pt x="67" y="35"/>
                  </a:cubicBezTo>
                  <a:cubicBezTo>
                    <a:pt x="69" y="33"/>
                    <a:pt x="68" y="31"/>
                    <a:pt x="69" y="27"/>
                  </a:cubicBezTo>
                  <a:cubicBezTo>
                    <a:pt x="69" y="22"/>
                    <a:pt x="75" y="18"/>
                    <a:pt x="78" y="14"/>
                  </a:cubicBezTo>
                  <a:cubicBezTo>
                    <a:pt x="79" y="13"/>
                    <a:pt x="80" y="12"/>
                    <a:pt x="82" y="12"/>
                  </a:cubicBezTo>
                  <a:cubicBezTo>
                    <a:pt x="82" y="11"/>
                    <a:pt x="83" y="10"/>
                    <a:pt x="85" y="10"/>
                  </a:cubicBezTo>
                  <a:cubicBezTo>
                    <a:pt x="90" y="9"/>
                    <a:pt x="92" y="5"/>
                    <a:pt x="87" y="3"/>
                  </a:cubicBezTo>
                  <a:cubicBezTo>
                    <a:pt x="83" y="0"/>
                    <a:pt x="80" y="8"/>
                    <a:pt x="75" y="9"/>
                  </a:cubicBezTo>
                  <a:cubicBezTo>
                    <a:pt x="69" y="9"/>
                    <a:pt x="68" y="13"/>
                    <a:pt x="65" y="14"/>
                  </a:cubicBezTo>
                  <a:cubicBezTo>
                    <a:pt x="61" y="16"/>
                    <a:pt x="55" y="15"/>
                    <a:pt x="55" y="18"/>
                  </a:cubicBezTo>
                  <a:cubicBezTo>
                    <a:pt x="54" y="21"/>
                    <a:pt x="52" y="18"/>
                    <a:pt x="49" y="17"/>
                  </a:cubicBezTo>
                  <a:cubicBezTo>
                    <a:pt x="46" y="16"/>
                    <a:pt x="39" y="23"/>
                    <a:pt x="39" y="27"/>
                  </a:cubicBezTo>
                  <a:cubicBezTo>
                    <a:pt x="39" y="30"/>
                    <a:pt x="40" y="34"/>
                    <a:pt x="35" y="37"/>
                  </a:cubicBezTo>
                  <a:cubicBezTo>
                    <a:pt x="29" y="41"/>
                    <a:pt x="26" y="47"/>
                    <a:pt x="24" y="50"/>
                  </a:cubicBezTo>
                  <a:cubicBezTo>
                    <a:pt x="23" y="51"/>
                    <a:pt x="22" y="51"/>
                    <a:pt x="21" y="51"/>
                  </a:cubicBezTo>
                  <a:cubicBezTo>
                    <a:pt x="21" y="52"/>
                    <a:pt x="20" y="54"/>
                    <a:pt x="20" y="54"/>
                  </a:cubicBezTo>
                  <a:cubicBezTo>
                    <a:pt x="18" y="55"/>
                    <a:pt x="15" y="59"/>
                    <a:pt x="12" y="62"/>
                  </a:cubicBezTo>
                  <a:cubicBezTo>
                    <a:pt x="13" y="63"/>
                    <a:pt x="15" y="64"/>
                    <a:pt x="16" y="65"/>
                  </a:cubicBezTo>
                  <a:cubicBezTo>
                    <a:pt x="19" y="69"/>
                    <a:pt x="17" y="72"/>
                    <a:pt x="18" y="74"/>
                  </a:cubicBezTo>
                  <a:cubicBezTo>
                    <a:pt x="19" y="76"/>
                    <a:pt x="20" y="79"/>
                    <a:pt x="18" y="80"/>
                  </a:cubicBezTo>
                  <a:cubicBezTo>
                    <a:pt x="16" y="82"/>
                    <a:pt x="18" y="95"/>
                    <a:pt x="20" y="98"/>
                  </a:cubicBezTo>
                  <a:cubicBezTo>
                    <a:pt x="22" y="100"/>
                    <a:pt x="20" y="103"/>
                    <a:pt x="17" y="108"/>
                  </a:cubicBezTo>
                  <a:cubicBezTo>
                    <a:pt x="15" y="113"/>
                    <a:pt x="13" y="115"/>
                    <a:pt x="8" y="115"/>
                  </a:cubicBezTo>
                  <a:cubicBezTo>
                    <a:pt x="4" y="115"/>
                    <a:pt x="4" y="122"/>
                    <a:pt x="2" y="122"/>
                  </a:cubicBezTo>
                  <a:cubicBezTo>
                    <a:pt x="1" y="122"/>
                    <a:pt x="0" y="125"/>
                    <a:pt x="0" y="127"/>
                  </a:cubicBezTo>
                  <a:cubicBezTo>
                    <a:pt x="4" y="131"/>
                    <a:pt x="12" y="135"/>
                    <a:pt x="14" y="135"/>
                  </a:cubicBezTo>
                  <a:cubicBezTo>
                    <a:pt x="16" y="135"/>
                    <a:pt x="18" y="138"/>
                    <a:pt x="21" y="14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19" name="Freeform 114"/>
            <p:cNvSpPr>
              <a:spLocks noChangeArrowheads="1"/>
            </p:cNvSpPr>
            <p:nvPr/>
          </p:nvSpPr>
          <p:spPr bwMode="auto">
            <a:xfrm>
              <a:off x="2130432" y="2684465"/>
              <a:ext cx="266701" cy="300039"/>
            </a:xfrm>
            <a:custGeom>
              <a:avLst/>
              <a:gdLst>
                <a:gd name="T0" fmla="*/ 137 w 139"/>
                <a:gd name="T1" fmla="*/ 94 h 157"/>
                <a:gd name="T2" fmla="*/ 130 w 139"/>
                <a:gd name="T3" fmla="*/ 83 h 157"/>
                <a:gd name="T4" fmla="*/ 121 w 139"/>
                <a:gd name="T5" fmla="*/ 77 h 157"/>
                <a:gd name="T6" fmla="*/ 109 w 139"/>
                <a:gd name="T7" fmla="*/ 71 h 157"/>
                <a:gd name="T8" fmla="*/ 107 w 139"/>
                <a:gd name="T9" fmla="*/ 62 h 157"/>
                <a:gd name="T10" fmla="*/ 106 w 139"/>
                <a:gd name="T11" fmla="*/ 53 h 157"/>
                <a:gd name="T12" fmla="*/ 101 w 139"/>
                <a:gd name="T13" fmla="*/ 46 h 157"/>
                <a:gd name="T14" fmla="*/ 89 w 139"/>
                <a:gd name="T15" fmla="*/ 43 h 157"/>
                <a:gd name="T16" fmla="*/ 80 w 139"/>
                <a:gd name="T17" fmla="*/ 39 h 157"/>
                <a:gd name="T18" fmla="*/ 75 w 139"/>
                <a:gd name="T19" fmla="*/ 35 h 157"/>
                <a:gd name="T20" fmla="*/ 67 w 139"/>
                <a:gd name="T21" fmla="*/ 33 h 157"/>
                <a:gd name="T22" fmla="*/ 54 w 139"/>
                <a:gd name="T23" fmla="*/ 25 h 157"/>
                <a:gd name="T24" fmla="*/ 50 w 139"/>
                <a:gd name="T25" fmla="*/ 3 h 157"/>
                <a:gd name="T26" fmla="*/ 39 w 139"/>
                <a:gd name="T27" fmla="*/ 2 h 157"/>
                <a:gd name="T28" fmla="*/ 26 w 139"/>
                <a:gd name="T29" fmla="*/ 8 h 157"/>
                <a:gd name="T30" fmla="*/ 16 w 139"/>
                <a:gd name="T31" fmla="*/ 13 h 157"/>
                <a:gd name="T32" fmla="*/ 7 w 139"/>
                <a:gd name="T33" fmla="*/ 16 h 157"/>
                <a:gd name="T34" fmla="*/ 3 w 139"/>
                <a:gd name="T35" fmla="*/ 15 h 157"/>
                <a:gd name="T36" fmla="*/ 11 w 139"/>
                <a:gd name="T37" fmla="*/ 31 h 157"/>
                <a:gd name="T38" fmla="*/ 8 w 139"/>
                <a:gd name="T39" fmla="*/ 37 h 157"/>
                <a:gd name="T40" fmla="*/ 9 w 139"/>
                <a:gd name="T41" fmla="*/ 53 h 157"/>
                <a:gd name="T42" fmla="*/ 6 w 139"/>
                <a:gd name="T43" fmla="*/ 62 h 157"/>
                <a:gd name="T44" fmla="*/ 3 w 139"/>
                <a:gd name="T45" fmla="*/ 72 h 157"/>
                <a:gd name="T46" fmla="*/ 8 w 139"/>
                <a:gd name="T47" fmla="*/ 77 h 157"/>
                <a:gd name="T48" fmla="*/ 2 w 139"/>
                <a:gd name="T49" fmla="*/ 86 h 157"/>
                <a:gd name="T50" fmla="*/ 1 w 139"/>
                <a:gd name="T51" fmla="*/ 90 h 157"/>
                <a:gd name="T52" fmla="*/ 5 w 139"/>
                <a:gd name="T53" fmla="*/ 96 h 157"/>
                <a:gd name="T54" fmla="*/ 8 w 139"/>
                <a:gd name="T55" fmla="*/ 108 h 157"/>
                <a:gd name="T56" fmla="*/ 13 w 139"/>
                <a:gd name="T57" fmla="*/ 114 h 157"/>
                <a:gd name="T58" fmla="*/ 10 w 139"/>
                <a:gd name="T59" fmla="*/ 122 h 157"/>
                <a:gd name="T60" fmla="*/ 14 w 139"/>
                <a:gd name="T61" fmla="*/ 132 h 157"/>
                <a:gd name="T62" fmla="*/ 18 w 139"/>
                <a:gd name="T63" fmla="*/ 142 h 157"/>
                <a:gd name="T64" fmla="*/ 21 w 139"/>
                <a:gd name="T65" fmla="*/ 154 h 157"/>
                <a:gd name="T66" fmla="*/ 36 w 139"/>
                <a:gd name="T67" fmla="*/ 145 h 157"/>
                <a:gd name="T68" fmla="*/ 46 w 139"/>
                <a:gd name="T69" fmla="*/ 145 h 157"/>
                <a:gd name="T70" fmla="*/ 59 w 139"/>
                <a:gd name="T71" fmla="*/ 150 h 157"/>
                <a:gd name="T72" fmla="*/ 66 w 139"/>
                <a:gd name="T73" fmla="*/ 144 h 157"/>
                <a:gd name="T74" fmla="*/ 81 w 139"/>
                <a:gd name="T75" fmla="*/ 144 h 157"/>
                <a:gd name="T76" fmla="*/ 84 w 139"/>
                <a:gd name="T77" fmla="*/ 126 h 157"/>
                <a:gd name="T78" fmla="*/ 93 w 139"/>
                <a:gd name="T79" fmla="*/ 116 h 157"/>
                <a:gd name="T80" fmla="*/ 107 w 139"/>
                <a:gd name="T81" fmla="*/ 113 h 157"/>
                <a:gd name="T82" fmla="*/ 120 w 139"/>
                <a:gd name="T83" fmla="*/ 112 h 157"/>
                <a:gd name="T84" fmla="*/ 130 w 139"/>
                <a:gd name="T85" fmla="*/ 117 h 157"/>
                <a:gd name="T86" fmla="*/ 136 w 139"/>
                <a:gd name="T87" fmla="*/ 108 h 157"/>
                <a:gd name="T88" fmla="*/ 137 w 139"/>
                <a:gd name="T89" fmla="*/ 94 h 15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9"/>
                <a:gd name="T136" fmla="*/ 0 h 157"/>
                <a:gd name="T137" fmla="*/ 139 w 139"/>
                <a:gd name="T138" fmla="*/ 157 h 15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9" h="157">
                  <a:moveTo>
                    <a:pt x="137" y="94"/>
                  </a:moveTo>
                  <a:cubicBezTo>
                    <a:pt x="135" y="89"/>
                    <a:pt x="130" y="88"/>
                    <a:pt x="130" y="83"/>
                  </a:cubicBezTo>
                  <a:cubicBezTo>
                    <a:pt x="130" y="77"/>
                    <a:pt x="128" y="77"/>
                    <a:pt x="121" y="77"/>
                  </a:cubicBezTo>
                  <a:cubicBezTo>
                    <a:pt x="114" y="77"/>
                    <a:pt x="109" y="76"/>
                    <a:pt x="109" y="71"/>
                  </a:cubicBezTo>
                  <a:cubicBezTo>
                    <a:pt x="108" y="67"/>
                    <a:pt x="104" y="64"/>
                    <a:pt x="107" y="62"/>
                  </a:cubicBezTo>
                  <a:cubicBezTo>
                    <a:pt x="111" y="60"/>
                    <a:pt x="105" y="57"/>
                    <a:pt x="106" y="53"/>
                  </a:cubicBezTo>
                  <a:cubicBezTo>
                    <a:pt x="106" y="49"/>
                    <a:pt x="104" y="48"/>
                    <a:pt x="101" y="46"/>
                  </a:cubicBezTo>
                  <a:cubicBezTo>
                    <a:pt x="99" y="44"/>
                    <a:pt x="89" y="47"/>
                    <a:pt x="89" y="43"/>
                  </a:cubicBezTo>
                  <a:cubicBezTo>
                    <a:pt x="89" y="39"/>
                    <a:pt x="83" y="39"/>
                    <a:pt x="80" y="39"/>
                  </a:cubicBezTo>
                  <a:cubicBezTo>
                    <a:pt x="76" y="39"/>
                    <a:pt x="79" y="34"/>
                    <a:pt x="75" y="35"/>
                  </a:cubicBezTo>
                  <a:cubicBezTo>
                    <a:pt x="71" y="35"/>
                    <a:pt x="72" y="32"/>
                    <a:pt x="67" y="33"/>
                  </a:cubicBezTo>
                  <a:cubicBezTo>
                    <a:pt x="62" y="34"/>
                    <a:pt x="59" y="31"/>
                    <a:pt x="54" y="25"/>
                  </a:cubicBezTo>
                  <a:cubicBezTo>
                    <a:pt x="48" y="19"/>
                    <a:pt x="49" y="6"/>
                    <a:pt x="50" y="3"/>
                  </a:cubicBezTo>
                  <a:cubicBezTo>
                    <a:pt x="51" y="0"/>
                    <a:pt x="44" y="2"/>
                    <a:pt x="39" y="2"/>
                  </a:cubicBezTo>
                  <a:cubicBezTo>
                    <a:pt x="35" y="2"/>
                    <a:pt x="31" y="6"/>
                    <a:pt x="26" y="8"/>
                  </a:cubicBezTo>
                  <a:cubicBezTo>
                    <a:pt x="21" y="11"/>
                    <a:pt x="19" y="11"/>
                    <a:pt x="16" y="13"/>
                  </a:cubicBezTo>
                  <a:cubicBezTo>
                    <a:pt x="14" y="16"/>
                    <a:pt x="10" y="17"/>
                    <a:pt x="7" y="16"/>
                  </a:cubicBezTo>
                  <a:cubicBezTo>
                    <a:pt x="6" y="15"/>
                    <a:pt x="4" y="15"/>
                    <a:pt x="3" y="15"/>
                  </a:cubicBezTo>
                  <a:cubicBezTo>
                    <a:pt x="5" y="20"/>
                    <a:pt x="10" y="28"/>
                    <a:pt x="11" y="31"/>
                  </a:cubicBezTo>
                  <a:cubicBezTo>
                    <a:pt x="12" y="34"/>
                    <a:pt x="9" y="35"/>
                    <a:pt x="8" y="37"/>
                  </a:cubicBezTo>
                  <a:cubicBezTo>
                    <a:pt x="6" y="38"/>
                    <a:pt x="8" y="50"/>
                    <a:pt x="9" y="53"/>
                  </a:cubicBezTo>
                  <a:cubicBezTo>
                    <a:pt x="9" y="55"/>
                    <a:pt x="4" y="60"/>
                    <a:pt x="6" y="62"/>
                  </a:cubicBezTo>
                  <a:cubicBezTo>
                    <a:pt x="8" y="64"/>
                    <a:pt x="3" y="69"/>
                    <a:pt x="3" y="72"/>
                  </a:cubicBezTo>
                  <a:cubicBezTo>
                    <a:pt x="3" y="75"/>
                    <a:pt x="8" y="75"/>
                    <a:pt x="8" y="77"/>
                  </a:cubicBezTo>
                  <a:cubicBezTo>
                    <a:pt x="8" y="79"/>
                    <a:pt x="4" y="85"/>
                    <a:pt x="2" y="86"/>
                  </a:cubicBezTo>
                  <a:cubicBezTo>
                    <a:pt x="0" y="87"/>
                    <a:pt x="0" y="88"/>
                    <a:pt x="1" y="90"/>
                  </a:cubicBezTo>
                  <a:cubicBezTo>
                    <a:pt x="1" y="90"/>
                    <a:pt x="2" y="93"/>
                    <a:pt x="5" y="96"/>
                  </a:cubicBezTo>
                  <a:cubicBezTo>
                    <a:pt x="9" y="99"/>
                    <a:pt x="5" y="104"/>
                    <a:pt x="8" y="108"/>
                  </a:cubicBezTo>
                  <a:cubicBezTo>
                    <a:pt x="11" y="112"/>
                    <a:pt x="15" y="112"/>
                    <a:pt x="13" y="114"/>
                  </a:cubicBezTo>
                  <a:cubicBezTo>
                    <a:pt x="10" y="116"/>
                    <a:pt x="13" y="120"/>
                    <a:pt x="10" y="122"/>
                  </a:cubicBezTo>
                  <a:cubicBezTo>
                    <a:pt x="8" y="124"/>
                    <a:pt x="11" y="130"/>
                    <a:pt x="14" y="132"/>
                  </a:cubicBezTo>
                  <a:cubicBezTo>
                    <a:pt x="17" y="133"/>
                    <a:pt x="15" y="139"/>
                    <a:pt x="18" y="142"/>
                  </a:cubicBezTo>
                  <a:cubicBezTo>
                    <a:pt x="21" y="145"/>
                    <a:pt x="20" y="152"/>
                    <a:pt x="21" y="154"/>
                  </a:cubicBezTo>
                  <a:cubicBezTo>
                    <a:pt x="22" y="157"/>
                    <a:pt x="31" y="151"/>
                    <a:pt x="36" y="145"/>
                  </a:cubicBezTo>
                  <a:cubicBezTo>
                    <a:pt x="42" y="140"/>
                    <a:pt x="41" y="144"/>
                    <a:pt x="46" y="145"/>
                  </a:cubicBezTo>
                  <a:cubicBezTo>
                    <a:pt x="51" y="146"/>
                    <a:pt x="57" y="146"/>
                    <a:pt x="59" y="150"/>
                  </a:cubicBezTo>
                  <a:cubicBezTo>
                    <a:pt x="62" y="155"/>
                    <a:pt x="64" y="146"/>
                    <a:pt x="66" y="144"/>
                  </a:cubicBezTo>
                  <a:cubicBezTo>
                    <a:pt x="68" y="142"/>
                    <a:pt x="79" y="144"/>
                    <a:pt x="81" y="144"/>
                  </a:cubicBezTo>
                  <a:cubicBezTo>
                    <a:pt x="83" y="143"/>
                    <a:pt x="85" y="129"/>
                    <a:pt x="84" y="126"/>
                  </a:cubicBezTo>
                  <a:cubicBezTo>
                    <a:pt x="84" y="124"/>
                    <a:pt x="89" y="118"/>
                    <a:pt x="93" y="116"/>
                  </a:cubicBezTo>
                  <a:cubicBezTo>
                    <a:pt x="97" y="113"/>
                    <a:pt x="103" y="115"/>
                    <a:pt x="107" y="113"/>
                  </a:cubicBezTo>
                  <a:cubicBezTo>
                    <a:pt x="110" y="112"/>
                    <a:pt x="115" y="112"/>
                    <a:pt x="120" y="112"/>
                  </a:cubicBezTo>
                  <a:cubicBezTo>
                    <a:pt x="124" y="112"/>
                    <a:pt x="128" y="117"/>
                    <a:pt x="130" y="117"/>
                  </a:cubicBezTo>
                  <a:cubicBezTo>
                    <a:pt x="133" y="117"/>
                    <a:pt x="136" y="112"/>
                    <a:pt x="136" y="108"/>
                  </a:cubicBezTo>
                  <a:cubicBezTo>
                    <a:pt x="135" y="104"/>
                    <a:pt x="139" y="99"/>
                    <a:pt x="137" y="9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20" name="Freeform 115"/>
            <p:cNvSpPr>
              <a:spLocks noChangeArrowheads="1"/>
            </p:cNvSpPr>
            <p:nvPr/>
          </p:nvSpPr>
          <p:spPr bwMode="auto">
            <a:xfrm>
              <a:off x="1874844" y="2473328"/>
              <a:ext cx="279401" cy="404814"/>
            </a:xfrm>
            <a:custGeom>
              <a:avLst/>
              <a:gdLst>
                <a:gd name="T0" fmla="*/ 134 w 146"/>
                <a:gd name="T1" fmla="*/ 201 h 212"/>
                <a:gd name="T2" fmla="*/ 135 w 146"/>
                <a:gd name="T3" fmla="*/ 200 h 212"/>
                <a:gd name="T4" fmla="*/ 136 w 146"/>
                <a:gd name="T5" fmla="*/ 196 h 212"/>
                <a:gd name="T6" fmla="*/ 142 w 146"/>
                <a:gd name="T7" fmla="*/ 187 h 212"/>
                <a:gd name="T8" fmla="*/ 137 w 146"/>
                <a:gd name="T9" fmla="*/ 182 h 212"/>
                <a:gd name="T10" fmla="*/ 140 w 146"/>
                <a:gd name="T11" fmla="*/ 172 h 212"/>
                <a:gd name="T12" fmla="*/ 143 w 146"/>
                <a:gd name="T13" fmla="*/ 163 h 212"/>
                <a:gd name="T14" fmla="*/ 142 w 146"/>
                <a:gd name="T15" fmla="*/ 147 h 212"/>
                <a:gd name="T16" fmla="*/ 145 w 146"/>
                <a:gd name="T17" fmla="*/ 141 h 212"/>
                <a:gd name="T18" fmla="*/ 137 w 146"/>
                <a:gd name="T19" fmla="*/ 125 h 212"/>
                <a:gd name="T20" fmla="*/ 126 w 146"/>
                <a:gd name="T21" fmla="*/ 125 h 212"/>
                <a:gd name="T22" fmla="*/ 123 w 146"/>
                <a:gd name="T23" fmla="*/ 111 h 212"/>
                <a:gd name="T24" fmla="*/ 118 w 146"/>
                <a:gd name="T25" fmla="*/ 112 h 212"/>
                <a:gd name="T26" fmla="*/ 106 w 146"/>
                <a:gd name="T27" fmla="*/ 113 h 212"/>
                <a:gd name="T28" fmla="*/ 100 w 146"/>
                <a:gd name="T29" fmla="*/ 107 h 212"/>
                <a:gd name="T30" fmla="*/ 95 w 146"/>
                <a:gd name="T31" fmla="*/ 103 h 212"/>
                <a:gd name="T32" fmla="*/ 90 w 146"/>
                <a:gd name="T33" fmla="*/ 93 h 212"/>
                <a:gd name="T34" fmla="*/ 87 w 146"/>
                <a:gd name="T35" fmla="*/ 83 h 212"/>
                <a:gd name="T36" fmla="*/ 89 w 146"/>
                <a:gd name="T37" fmla="*/ 76 h 212"/>
                <a:gd name="T38" fmla="*/ 94 w 146"/>
                <a:gd name="T39" fmla="*/ 70 h 212"/>
                <a:gd name="T40" fmla="*/ 97 w 146"/>
                <a:gd name="T41" fmla="*/ 59 h 212"/>
                <a:gd name="T42" fmla="*/ 107 w 146"/>
                <a:gd name="T43" fmla="*/ 53 h 212"/>
                <a:gd name="T44" fmla="*/ 121 w 146"/>
                <a:gd name="T45" fmla="*/ 48 h 212"/>
                <a:gd name="T46" fmla="*/ 130 w 146"/>
                <a:gd name="T47" fmla="*/ 47 h 212"/>
                <a:gd name="T48" fmla="*/ 123 w 146"/>
                <a:gd name="T49" fmla="*/ 42 h 212"/>
                <a:gd name="T50" fmla="*/ 129 w 146"/>
                <a:gd name="T51" fmla="*/ 32 h 212"/>
                <a:gd name="T52" fmla="*/ 121 w 146"/>
                <a:gd name="T53" fmla="*/ 25 h 212"/>
                <a:gd name="T54" fmla="*/ 114 w 146"/>
                <a:gd name="T55" fmla="*/ 26 h 212"/>
                <a:gd name="T56" fmla="*/ 107 w 146"/>
                <a:gd name="T57" fmla="*/ 27 h 212"/>
                <a:gd name="T58" fmla="*/ 94 w 146"/>
                <a:gd name="T59" fmla="*/ 25 h 212"/>
                <a:gd name="T60" fmla="*/ 90 w 146"/>
                <a:gd name="T61" fmla="*/ 18 h 212"/>
                <a:gd name="T62" fmla="*/ 83 w 146"/>
                <a:gd name="T63" fmla="*/ 11 h 212"/>
                <a:gd name="T64" fmla="*/ 76 w 146"/>
                <a:gd name="T65" fmla="*/ 2 h 212"/>
                <a:gd name="T66" fmla="*/ 66 w 146"/>
                <a:gd name="T67" fmla="*/ 2 h 212"/>
                <a:gd name="T68" fmla="*/ 69 w 146"/>
                <a:gd name="T69" fmla="*/ 10 h 212"/>
                <a:gd name="T70" fmla="*/ 63 w 146"/>
                <a:gd name="T71" fmla="*/ 21 h 212"/>
                <a:gd name="T72" fmla="*/ 40 w 146"/>
                <a:gd name="T73" fmla="*/ 33 h 212"/>
                <a:gd name="T74" fmla="*/ 30 w 146"/>
                <a:gd name="T75" fmla="*/ 51 h 212"/>
                <a:gd name="T76" fmla="*/ 22 w 146"/>
                <a:gd name="T77" fmla="*/ 52 h 212"/>
                <a:gd name="T78" fmla="*/ 14 w 146"/>
                <a:gd name="T79" fmla="*/ 49 h 212"/>
                <a:gd name="T80" fmla="*/ 14 w 146"/>
                <a:gd name="T81" fmla="*/ 44 h 212"/>
                <a:gd name="T82" fmla="*/ 11 w 146"/>
                <a:gd name="T83" fmla="*/ 38 h 212"/>
                <a:gd name="T84" fmla="*/ 2 w 146"/>
                <a:gd name="T85" fmla="*/ 48 h 212"/>
                <a:gd name="T86" fmla="*/ 6 w 146"/>
                <a:gd name="T87" fmla="*/ 63 h 212"/>
                <a:gd name="T88" fmla="*/ 3 w 146"/>
                <a:gd name="T89" fmla="*/ 66 h 212"/>
                <a:gd name="T90" fmla="*/ 15 w 146"/>
                <a:gd name="T91" fmla="*/ 76 h 212"/>
                <a:gd name="T92" fmla="*/ 26 w 146"/>
                <a:gd name="T93" fmla="*/ 92 h 212"/>
                <a:gd name="T94" fmla="*/ 34 w 146"/>
                <a:gd name="T95" fmla="*/ 109 h 212"/>
                <a:gd name="T96" fmla="*/ 52 w 146"/>
                <a:gd name="T97" fmla="*/ 142 h 212"/>
                <a:gd name="T98" fmla="*/ 59 w 146"/>
                <a:gd name="T99" fmla="*/ 157 h 212"/>
                <a:gd name="T100" fmla="*/ 63 w 146"/>
                <a:gd name="T101" fmla="*/ 167 h 212"/>
                <a:gd name="T102" fmla="*/ 81 w 146"/>
                <a:gd name="T103" fmla="*/ 179 h 212"/>
                <a:gd name="T104" fmla="*/ 113 w 146"/>
                <a:gd name="T105" fmla="*/ 199 h 212"/>
                <a:gd name="T106" fmla="*/ 127 w 146"/>
                <a:gd name="T107" fmla="*/ 210 h 212"/>
                <a:gd name="T108" fmla="*/ 127 w 146"/>
                <a:gd name="T109" fmla="*/ 212 h 212"/>
                <a:gd name="T110" fmla="*/ 130 w 146"/>
                <a:gd name="T111" fmla="*/ 210 h 212"/>
                <a:gd name="T112" fmla="*/ 134 w 146"/>
                <a:gd name="T113" fmla="*/ 201 h 21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46"/>
                <a:gd name="T172" fmla="*/ 0 h 212"/>
                <a:gd name="T173" fmla="*/ 146 w 146"/>
                <a:gd name="T174" fmla="*/ 212 h 21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46" h="212">
                  <a:moveTo>
                    <a:pt x="134" y="201"/>
                  </a:moveTo>
                  <a:cubicBezTo>
                    <a:pt x="134" y="201"/>
                    <a:pt x="135" y="201"/>
                    <a:pt x="135" y="200"/>
                  </a:cubicBezTo>
                  <a:cubicBezTo>
                    <a:pt x="134" y="198"/>
                    <a:pt x="134" y="197"/>
                    <a:pt x="136" y="196"/>
                  </a:cubicBezTo>
                  <a:cubicBezTo>
                    <a:pt x="138" y="195"/>
                    <a:pt x="142" y="189"/>
                    <a:pt x="142" y="187"/>
                  </a:cubicBezTo>
                  <a:cubicBezTo>
                    <a:pt x="142" y="185"/>
                    <a:pt x="137" y="185"/>
                    <a:pt x="137" y="182"/>
                  </a:cubicBezTo>
                  <a:cubicBezTo>
                    <a:pt x="137" y="179"/>
                    <a:pt x="142" y="174"/>
                    <a:pt x="140" y="172"/>
                  </a:cubicBezTo>
                  <a:cubicBezTo>
                    <a:pt x="138" y="170"/>
                    <a:pt x="143" y="165"/>
                    <a:pt x="143" y="163"/>
                  </a:cubicBezTo>
                  <a:cubicBezTo>
                    <a:pt x="142" y="160"/>
                    <a:pt x="140" y="148"/>
                    <a:pt x="142" y="147"/>
                  </a:cubicBezTo>
                  <a:cubicBezTo>
                    <a:pt x="143" y="145"/>
                    <a:pt x="146" y="144"/>
                    <a:pt x="145" y="141"/>
                  </a:cubicBezTo>
                  <a:cubicBezTo>
                    <a:pt x="144" y="138"/>
                    <a:pt x="139" y="130"/>
                    <a:pt x="137" y="125"/>
                  </a:cubicBezTo>
                  <a:cubicBezTo>
                    <a:pt x="133" y="124"/>
                    <a:pt x="129" y="124"/>
                    <a:pt x="126" y="125"/>
                  </a:cubicBezTo>
                  <a:cubicBezTo>
                    <a:pt x="122" y="127"/>
                    <a:pt x="123" y="115"/>
                    <a:pt x="123" y="111"/>
                  </a:cubicBezTo>
                  <a:cubicBezTo>
                    <a:pt x="123" y="106"/>
                    <a:pt x="120" y="109"/>
                    <a:pt x="118" y="112"/>
                  </a:cubicBezTo>
                  <a:cubicBezTo>
                    <a:pt x="117" y="115"/>
                    <a:pt x="112" y="113"/>
                    <a:pt x="106" y="113"/>
                  </a:cubicBezTo>
                  <a:cubicBezTo>
                    <a:pt x="101" y="113"/>
                    <a:pt x="104" y="107"/>
                    <a:pt x="100" y="107"/>
                  </a:cubicBezTo>
                  <a:cubicBezTo>
                    <a:pt x="97" y="107"/>
                    <a:pt x="94" y="106"/>
                    <a:pt x="95" y="103"/>
                  </a:cubicBezTo>
                  <a:cubicBezTo>
                    <a:pt x="95" y="99"/>
                    <a:pt x="92" y="97"/>
                    <a:pt x="90" y="93"/>
                  </a:cubicBezTo>
                  <a:cubicBezTo>
                    <a:pt x="88" y="89"/>
                    <a:pt x="85" y="86"/>
                    <a:pt x="87" y="83"/>
                  </a:cubicBezTo>
                  <a:cubicBezTo>
                    <a:pt x="89" y="81"/>
                    <a:pt x="86" y="79"/>
                    <a:pt x="89" y="76"/>
                  </a:cubicBezTo>
                  <a:cubicBezTo>
                    <a:pt x="92" y="73"/>
                    <a:pt x="95" y="74"/>
                    <a:pt x="94" y="70"/>
                  </a:cubicBezTo>
                  <a:cubicBezTo>
                    <a:pt x="93" y="66"/>
                    <a:pt x="97" y="64"/>
                    <a:pt x="97" y="59"/>
                  </a:cubicBezTo>
                  <a:cubicBezTo>
                    <a:pt x="98" y="55"/>
                    <a:pt x="103" y="56"/>
                    <a:pt x="107" y="53"/>
                  </a:cubicBezTo>
                  <a:cubicBezTo>
                    <a:pt x="112" y="49"/>
                    <a:pt x="117" y="51"/>
                    <a:pt x="121" y="48"/>
                  </a:cubicBezTo>
                  <a:cubicBezTo>
                    <a:pt x="125" y="44"/>
                    <a:pt x="127" y="47"/>
                    <a:pt x="130" y="47"/>
                  </a:cubicBezTo>
                  <a:cubicBezTo>
                    <a:pt x="128" y="45"/>
                    <a:pt x="124" y="43"/>
                    <a:pt x="123" y="42"/>
                  </a:cubicBezTo>
                  <a:cubicBezTo>
                    <a:pt x="122" y="39"/>
                    <a:pt x="128" y="35"/>
                    <a:pt x="129" y="32"/>
                  </a:cubicBezTo>
                  <a:cubicBezTo>
                    <a:pt x="131" y="29"/>
                    <a:pt x="123" y="26"/>
                    <a:pt x="121" y="25"/>
                  </a:cubicBezTo>
                  <a:cubicBezTo>
                    <a:pt x="119" y="25"/>
                    <a:pt x="116" y="27"/>
                    <a:pt x="114" y="26"/>
                  </a:cubicBezTo>
                  <a:cubicBezTo>
                    <a:pt x="112" y="25"/>
                    <a:pt x="109" y="25"/>
                    <a:pt x="107" y="27"/>
                  </a:cubicBezTo>
                  <a:cubicBezTo>
                    <a:pt x="105" y="28"/>
                    <a:pt x="94" y="29"/>
                    <a:pt x="94" y="25"/>
                  </a:cubicBezTo>
                  <a:cubicBezTo>
                    <a:pt x="94" y="22"/>
                    <a:pt x="89" y="20"/>
                    <a:pt x="90" y="18"/>
                  </a:cubicBezTo>
                  <a:cubicBezTo>
                    <a:pt x="90" y="16"/>
                    <a:pt x="87" y="11"/>
                    <a:pt x="83" y="11"/>
                  </a:cubicBezTo>
                  <a:cubicBezTo>
                    <a:pt x="78" y="11"/>
                    <a:pt x="79" y="3"/>
                    <a:pt x="76" y="2"/>
                  </a:cubicBezTo>
                  <a:cubicBezTo>
                    <a:pt x="74" y="0"/>
                    <a:pt x="70" y="1"/>
                    <a:pt x="66" y="2"/>
                  </a:cubicBezTo>
                  <a:cubicBezTo>
                    <a:pt x="70" y="6"/>
                    <a:pt x="71" y="8"/>
                    <a:pt x="69" y="10"/>
                  </a:cubicBezTo>
                  <a:cubicBezTo>
                    <a:pt x="66" y="12"/>
                    <a:pt x="69" y="13"/>
                    <a:pt x="63" y="21"/>
                  </a:cubicBezTo>
                  <a:cubicBezTo>
                    <a:pt x="56" y="30"/>
                    <a:pt x="46" y="32"/>
                    <a:pt x="40" y="33"/>
                  </a:cubicBezTo>
                  <a:cubicBezTo>
                    <a:pt x="35" y="35"/>
                    <a:pt x="33" y="45"/>
                    <a:pt x="30" y="51"/>
                  </a:cubicBezTo>
                  <a:cubicBezTo>
                    <a:pt x="27" y="58"/>
                    <a:pt x="25" y="56"/>
                    <a:pt x="22" y="52"/>
                  </a:cubicBezTo>
                  <a:cubicBezTo>
                    <a:pt x="19" y="48"/>
                    <a:pt x="17" y="53"/>
                    <a:pt x="14" y="49"/>
                  </a:cubicBezTo>
                  <a:cubicBezTo>
                    <a:pt x="10" y="46"/>
                    <a:pt x="12" y="46"/>
                    <a:pt x="14" y="44"/>
                  </a:cubicBezTo>
                  <a:cubicBezTo>
                    <a:pt x="15" y="42"/>
                    <a:pt x="14" y="40"/>
                    <a:pt x="11" y="38"/>
                  </a:cubicBezTo>
                  <a:cubicBezTo>
                    <a:pt x="8" y="39"/>
                    <a:pt x="4" y="44"/>
                    <a:pt x="2" y="48"/>
                  </a:cubicBezTo>
                  <a:cubicBezTo>
                    <a:pt x="0" y="52"/>
                    <a:pt x="6" y="60"/>
                    <a:pt x="6" y="63"/>
                  </a:cubicBezTo>
                  <a:cubicBezTo>
                    <a:pt x="7" y="66"/>
                    <a:pt x="3" y="64"/>
                    <a:pt x="3" y="66"/>
                  </a:cubicBezTo>
                  <a:cubicBezTo>
                    <a:pt x="2" y="69"/>
                    <a:pt x="11" y="73"/>
                    <a:pt x="15" y="76"/>
                  </a:cubicBezTo>
                  <a:cubicBezTo>
                    <a:pt x="19" y="79"/>
                    <a:pt x="23" y="88"/>
                    <a:pt x="26" y="92"/>
                  </a:cubicBezTo>
                  <a:cubicBezTo>
                    <a:pt x="30" y="96"/>
                    <a:pt x="30" y="99"/>
                    <a:pt x="34" y="109"/>
                  </a:cubicBezTo>
                  <a:cubicBezTo>
                    <a:pt x="38" y="119"/>
                    <a:pt x="46" y="135"/>
                    <a:pt x="52" y="142"/>
                  </a:cubicBezTo>
                  <a:cubicBezTo>
                    <a:pt x="57" y="149"/>
                    <a:pt x="60" y="155"/>
                    <a:pt x="59" y="157"/>
                  </a:cubicBezTo>
                  <a:cubicBezTo>
                    <a:pt x="57" y="159"/>
                    <a:pt x="59" y="164"/>
                    <a:pt x="63" y="167"/>
                  </a:cubicBezTo>
                  <a:cubicBezTo>
                    <a:pt x="67" y="170"/>
                    <a:pt x="70" y="174"/>
                    <a:pt x="81" y="179"/>
                  </a:cubicBezTo>
                  <a:cubicBezTo>
                    <a:pt x="91" y="185"/>
                    <a:pt x="110" y="195"/>
                    <a:pt x="113" y="199"/>
                  </a:cubicBezTo>
                  <a:cubicBezTo>
                    <a:pt x="116" y="204"/>
                    <a:pt x="125" y="209"/>
                    <a:pt x="127" y="210"/>
                  </a:cubicBezTo>
                  <a:cubicBezTo>
                    <a:pt x="127" y="210"/>
                    <a:pt x="127" y="211"/>
                    <a:pt x="127" y="212"/>
                  </a:cubicBezTo>
                  <a:cubicBezTo>
                    <a:pt x="128" y="211"/>
                    <a:pt x="129" y="210"/>
                    <a:pt x="130" y="210"/>
                  </a:cubicBezTo>
                  <a:cubicBezTo>
                    <a:pt x="133" y="208"/>
                    <a:pt x="133" y="203"/>
                    <a:pt x="134" y="20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21" name="Freeform 116"/>
            <p:cNvSpPr>
              <a:spLocks noChangeArrowheads="1"/>
            </p:cNvSpPr>
            <p:nvPr/>
          </p:nvSpPr>
          <p:spPr bwMode="auto">
            <a:xfrm>
              <a:off x="2049470" y="2208214"/>
              <a:ext cx="296864" cy="250825"/>
            </a:xfrm>
            <a:custGeom>
              <a:avLst/>
              <a:gdLst>
                <a:gd name="T0" fmla="*/ 15 w 156"/>
                <a:gd name="T1" fmla="*/ 8 h 131"/>
                <a:gd name="T2" fmla="*/ 6 w 156"/>
                <a:gd name="T3" fmla="*/ 21 h 131"/>
                <a:gd name="T4" fmla="*/ 4 w 156"/>
                <a:gd name="T5" fmla="*/ 29 h 131"/>
                <a:gd name="T6" fmla="*/ 2 w 156"/>
                <a:gd name="T7" fmla="*/ 34 h 131"/>
                <a:gd name="T8" fmla="*/ 7 w 156"/>
                <a:gd name="T9" fmla="*/ 37 h 131"/>
                <a:gd name="T10" fmla="*/ 12 w 156"/>
                <a:gd name="T11" fmla="*/ 44 h 131"/>
                <a:gd name="T12" fmla="*/ 20 w 156"/>
                <a:gd name="T13" fmla="*/ 59 h 131"/>
                <a:gd name="T14" fmla="*/ 39 w 156"/>
                <a:gd name="T15" fmla="*/ 61 h 131"/>
                <a:gd name="T16" fmla="*/ 55 w 156"/>
                <a:gd name="T17" fmla="*/ 68 h 131"/>
                <a:gd name="T18" fmla="*/ 68 w 156"/>
                <a:gd name="T19" fmla="*/ 71 h 131"/>
                <a:gd name="T20" fmla="*/ 65 w 156"/>
                <a:gd name="T21" fmla="*/ 92 h 131"/>
                <a:gd name="T22" fmla="*/ 70 w 156"/>
                <a:gd name="T23" fmla="*/ 100 h 131"/>
                <a:gd name="T24" fmla="*/ 69 w 156"/>
                <a:gd name="T25" fmla="*/ 109 h 131"/>
                <a:gd name="T26" fmla="*/ 71 w 156"/>
                <a:gd name="T27" fmla="*/ 115 h 131"/>
                <a:gd name="T28" fmla="*/ 70 w 156"/>
                <a:gd name="T29" fmla="*/ 115 h 131"/>
                <a:gd name="T30" fmla="*/ 78 w 156"/>
                <a:gd name="T31" fmla="*/ 127 h 131"/>
                <a:gd name="T32" fmla="*/ 85 w 156"/>
                <a:gd name="T33" fmla="*/ 130 h 131"/>
                <a:gd name="T34" fmla="*/ 91 w 156"/>
                <a:gd name="T35" fmla="*/ 129 h 131"/>
                <a:gd name="T36" fmla="*/ 99 w 156"/>
                <a:gd name="T37" fmla="*/ 124 h 131"/>
                <a:gd name="T38" fmla="*/ 106 w 156"/>
                <a:gd name="T39" fmla="*/ 121 h 131"/>
                <a:gd name="T40" fmla="*/ 113 w 156"/>
                <a:gd name="T41" fmla="*/ 115 h 131"/>
                <a:gd name="T42" fmla="*/ 114 w 156"/>
                <a:gd name="T43" fmla="*/ 110 h 131"/>
                <a:gd name="T44" fmla="*/ 108 w 156"/>
                <a:gd name="T45" fmla="*/ 109 h 131"/>
                <a:gd name="T46" fmla="*/ 105 w 156"/>
                <a:gd name="T47" fmla="*/ 101 h 131"/>
                <a:gd name="T48" fmla="*/ 101 w 156"/>
                <a:gd name="T49" fmla="*/ 93 h 131"/>
                <a:gd name="T50" fmla="*/ 108 w 156"/>
                <a:gd name="T51" fmla="*/ 92 h 131"/>
                <a:gd name="T52" fmla="*/ 118 w 156"/>
                <a:gd name="T53" fmla="*/ 95 h 131"/>
                <a:gd name="T54" fmla="*/ 123 w 156"/>
                <a:gd name="T55" fmla="*/ 95 h 131"/>
                <a:gd name="T56" fmla="*/ 130 w 156"/>
                <a:gd name="T57" fmla="*/ 91 h 131"/>
                <a:gd name="T58" fmla="*/ 144 w 156"/>
                <a:gd name="T59" fmla="*/ 86 h 131"/>
                <a:gd name="T60" fmla="*/ 147 w 156"/>
                <a:gd name="T61" fmla="*/ 82 h 131"/>
                <a:gd name="T62" fmla="*/ 140 w 156"/>
                <a:gd name="T63" fmla="*/ 72 h 131"/>
                <a:gd name="T64" fmla="*/ 141 w 156"/>
                <a:gd name="T65" fmla="*/ 66 h 131"/>
                <a:gd name="T66" fmla="*/ 146 w 156"/>
                <a:gd name="T67" fmla="*/ 61 h 131"/>
                <a:gd name="T68" fmla="*/ 148 w 156"/>
                <a:gd name="T69" fmla="*/ 55 h 131"/>
                <a:gd name="T70" fmla="*/ 152 w 156"/>
                <a:gd name="T71" fmla="*/ 47 h 131"/>
                <a:gd name="T72" fmla="*/ 156 w 156"/>
                <a:gd name="T73" fmla="*/ 42 h 131"/>
                <a:gd name="T74" fmla="*/ 140 w 156"/>
                <a:gd name="T75" fmla="*/ 40 h 131"/>
                <a:gd name="T76" fmla="*/ 143 w 156"/>
                <a:gd name="T77" fmla="*/ 31 h 131"/>
                <a:gd name="T78" fmla="*/ 126 w 156"/>
                <a:gd name="T79" fmla="*/ 25 h 131"/>
                <a:gd name="T80" fmla="*/ 128 w 156"/>
                <a:gd name="T81" fmla="*/ 19 h 131"/>
                <a:gd name="T82" fmla="*/ 118 w 156"/>
                <a:gd name="T83" fmla="*/ 16 h 131"/>
                <a:gd name="T84" fmla="*/ 96 w 156"/>
                <a:gd name="T85" fmla="*/ 24 h 131"/>
                <a:gd name="T86" fmla="*/ 75 w 156"/>
                <a:gd name="T87" fmla="*/ 17 h 131"/>
                <a:gd name="T88" fmla="*/ 60 w 156"/>
                <a:gd name="T89" fmla="*/ 15 h 131"/>
                <a:gd name="T90" fmla="*/ 52 w 156"/>
                <a:gd name="T91" fmla="*/ 6 h 131"/>
                <a:gd name="T92" fmla="*/ 42 w 156"/>
                <a:gd name="T93" fmla="*/ 0 h 131"/>
                <a:gd name="T94" fmla="*/ 39 w 156"/>
                <a:gd name="T95" fmla="*/ 7 h 131"/>
                <a:gd name="T96" fmla="*/ 24 w 156"/>
                <a:gd name="T97" fmla="*/ 16 h 131"/>
                <a:gd name="T98" fmla="*/ 27 w 156"/>
                <a:gd name="T99" fmla="*/ 32 h 131"/>
                <a:gd name="T100" fmla="*/ 15 w 156"/>
                <a:gd name="T101" fmla="*/ 28 h 131"/>
                <a:gd name="T102" fmla="*/ 20 w 156"/>
                <a:gd name="T103" fmla="*/ 14 h 131"/>
                <a:gd name="T104" fmla="*/ 19 w 156"/>
                <a:gd name="T105" fmla="*/ 6 h 131"/>
                <a:gd name="T106" fmla="*/ 15 w 156"/>
                <a:gd name="T107" fmla="*/ 8 h 13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56"/>
                <a:gd name="T163" fmla="*/ 0 h 131"/>
                <a:gd name="T164" fmla="*/ 156 w 156"/>
                <a:gd name="T165" fmla="*/ 131 h 13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56" h="131">
                  <a:moveTo>
                    <a:pt x="15" y="8"/>
                  </a:moveTo>
                  <a:cubicBezTo>
                    <a:pt x="12" y="12"/>
                    <a:pt x="6" y="16"/>
                    <a:pt x="6" y="21"/>
                  </a:cubicBezTo>
                  <a:cubicBezTo>
                    <a:pt x="5" y="25"/>
                    <a:pt x="6" y="27"/>
                    <a:pt x="4" y="29"/>
                  </a:cubicBezTo>
                  <a:cubicBezTo>
                    <a:pt x="2" y="31"/>
                    <a:pt x="0" y="34"/>
                    <a:pt x="2" y="34"/>
                  </a:cubicBezTo>
                  <a:cubicBezTo>
                    <a:pt x="5" y="34"/>
                    <a:pt x="7" y="34"/>
                    <a:pt x="7" y="37"/>
                  </a:cubicBezTo>
                  <a:cubicBezTo>
                    <a:pt x="7" y="39"/>
                    <a:pt x="13" y="40"/>
                    <a:pt x="12" y="44"/>
                  </a:cubicBezTo>
                  <a:cubicBezTo>
                    <a:pt x="12" y="48"/>
                    <a:pt x="10" y="59"/>
                    <a:pt x="20" y="59"/>
                  </a:cubicBezTo>
                  <a:cubicBezTo>
                    <a:pt x="29" y="59"/>
                    <a:pt x="35" y="55"/>
                    <a:pt x="39" y="61"/>
                  </a:cubicBezTo>
                  <a:cubicBezTo>
                    <a:pt x="43" y="66"/>
                    <a:pt x="48" y="68"/>
                    <a:pt x="55" y="68"/>
                  </a:cubicBezTo>
                  <a:cubicBezTo>
                    <a:pt x="61" y="67"/>
                    <a:pt x="71" y="66"/>
                    <a:pt x="68" y="71"/>
                  </a:cubicBezTo>
                  <a:cubicBezTo>
                    <a:pt x="65" y="77"/>
                    <a:pt x="62" y="88"/>
                    <a:pt x="65" y="92"/>
                  </a:cubicBezTo>
                  <a:cubicBezTo>
                    <a:pt x="68" y="95"/>
                    <a:pt x="72" y="98"/>
                    <a:pt x="70" y="100"/>
                  </a:cubicBezTo>
                  <a:cubicBezTo>
                    <a:pt x="67" y="103"/>
                    <a:pt x="66" y="106"/>
                    <a:pt x="69" y="109"/>
                  </a:cubicBezTo>
                  <a:cubicBezTo>
                    <a:pt x="72" y="111"/>
                    <a:pt x="71" y="114"/>
                    <a:pt x="71" y="115"/>
                  </a:cubicBezTo>
                  <a:cubicBezTo>
                    <a:pt x="71" y="115"/>
                    <a:pt x="71" y="115"/>
                    <a:pt x="70" y="115"/>
                  </a:cubicBezTo>
                  <a:cubicBezTo>
                    <a:pt x="74" y="120"/>
                    <a:pt x="76" y="125"/>
                    <a:pt x="78" y="127"/>
                  </a:cubicBezTo>
                  <a:cubicBezTo>
                    <a:pt x="82" y="130"/>
                    <a:pt x="83" y="131"/>
                    <a:pt x="85" y="130"/>
                  </a:cubicBezTo>
                  <a:cubicBezTo>
                    <a:pt x="87" y="128"/>
                    <a:pt x="89" y="127"/>
                    <a:pt x="91" y="129"/>
                  </a:cubicBezTo>
                  <a:cubicBezTo>
                    <a:pt x="93" y="130"/>
                    <a:pt x="96" y="127"/>
                    <a:pt x="99" y="124"/>
                  </a:cubicBezTo>
                  <a:cubicBezTo>
                    <a:pt x="102" y="122"/>
                    <a:pt x="105" y="124"/>
                    <a:pt x="106" y="121"/>
                  </a:cubicBezTo>
                  <a:cubicBezTo>
                    <a:pt x="107" y="117"/>
                    <a:pt x="109" y="115"/>
                    <a:pt x="113" y="115"/>
                  </a:cubicBezTo>
                  <a:cubicBezTo>
                    <a:pt x="117" y="114"/>
                    <a:pt x="117" y="110"/>
                    <a:pt x="114" y="110"/>
                  </a:cubicBezTo>
                  <a:cubicBezTo>
                    <a:pt x="112" y="110"/>
                    <a:pt x="108" y="113"/>
                    <a:pt x="108" y="109"/>
                  </a:cubicBezTo>
                  <a:cubicBezTo>
                    <a:pt x="108" y="104"/>
                    <a:pt x="105" y="105"/>
                    <a:pt x="105" y="101"/>
                  </a:cubicBezTo>
                  <a:cubicBezTo>
                    <a:pt x="105" y="98"/>
                    <a:pt x="105" y="95"/>
                    <a:pt x="101" y="93"/>
                  </a:cubicBezTo>
                  <a:cubicBezTo>
                    <a:pt x="97" y="91"/>
                    <a:pt x="106" y="90"/>
                    <a:pt x="108" y="92"/>
                  </a:cubicBezTo>
                  <a:cubicBezTo>
                    <a:pt x="110" y="94"/>
                    <a:pt x="118" y="92"/>
                    <a:pt x="118" y="95"/>
                  </a:cubicBezTo>
                  <a:cubicBezTo>
                    <a:pt x="119" y="98"/>
                    <a:pt x="123" y="99"/>
                    <a:pt x="123" y="95"/>
                  </a:cubicBezTo>
                  <a:cubicBezTo>
                    <a:pt x="123" y="92"/>
                    <a:pt x="127" y="90"/>
                    <a:pt x="130" y="91"/>
                  </a:cubicBezTo>
                  <a:cubicBezTo>
                    <a:pt x="134" y="92"/>
                    <a:pt x="141" y="87"/>
                    <a:pt x="144" y="86"/>
                  </a:cubicBezTo>
                  <a:cubicBezTo>
                    <a:pt x="146" y="85"/>
                    <a:pt x="146" y="83"/>
                    <a:pt x="147" y="82"/>
                  </a:cubicBezTo>
                  <a:cubicBezTo>
                    <a:pt x="145" y="78"/>
                    <a:pt x="142" y="74"/>
                    <a:pt x="140" y="72"/>
                  </a:cubicBezTo>
                  <a:cubicBezTo>
                    <a:pt x="137" y="70"/>
                    <a:pt x="142" y="69"/>
                    <a:pt x="141" y="66"/>
                  </a:cubicBezTo>
                  <a:cubicBezTo>
                    <a:pt x="141" y="64"/>
                    <a:pt x="141" y="62"/>
                    <a:pt x="146" y="61"/>
                  </a:cubicBezTo>
                  <a:cubicBezTo>
                    <a:pt x="152" y="61"/>
                    <a:pt x="151" y="57"/>
                    <a:pt x="148" y="55"/>
                  </a:cubicBezTo>
                  <a:cubicBezTo>
                    <a:pt x="145" y="53"/>
                    <a:pt x="149" y="49"/>
                    <a:pt x="152" y="47"/>
                  </a:cubicBezTo>
                  <a:cubicBezTo>
                    <a:pt x="153" y="47"/>
                    <a:pt x="155" y="45"/>
                    <a:pt x="156" y="42"/>
                  </a:cubicBezTo>
                  <a:cubicBezTo>
                    <a:pt x="151" y="40"/>
                    <a:pt x="143" y="40"/>
                    <a:pt x="140" y="40"/>
                  </a:cubicBezTo>
                  <a:cubicBezTo>
                    <a:pt x="136" y="41"/>
                    <a:pt x="143" y="36"/>
                    <a:pt x="143" y="31"/>
                  </a:cubicBezTo>
                  <a:cubicBezTo>
                    <a:pt x="143" y="27"/>
                    <a:pt x="131" y="26"/>
                    <a:pt x="126" y="25"/>
                  </a:cubicBezTo>
                  <a:cubicBezTo>
                    <a:pt x="121" y="24"/>
                    <a:pt x="123" y="19"/>
                    <a:pt x="128" y="19"/>
                  </a:cubicBezTo>
                  <a:cubicBezTo>
                    <a:pt x="133" y="18"/>
                    <a:pt x="125" y="15"/>
                    <a:pt x="118" y="16"/>
                  </a:cubicBezTo>
                  <a:cubicBezTo>
                    <a:pt x="111" y="17"/>
                    <a:pt x="102" y="21"/>
                    <a:pt x="96" y="24"/>
                  </a:cubicBezTo>
                  <a:cubicBezTo>
                    <a:pt x="91" y="27"/>
                    <a:pt x="81" y="15"/>
                    <a:pt x="75" y="17"/>
                  </a:cubicBezTo>
                  <a:cubicBezTo>
                    <a:pt x="69" y="20"/>
                    <a:pt x="60" y="20"/>
                    <a:pt x="60" y="15"/>
                  </a:cubicBezTo>
                  <a:cubicBezTo>
                    <a:pt x="61" y="10"/>
                    <a:pt x="58" y="6"/>
                    <a:pt x="52" y="6"/>
                  </a:cubicBezTo>
                  <a:cubicBezTo>
                    <a:pt x="45" y="7"/>
                    <a:pt x="47" y="0"/>
                    <a:pt x="42" y="0"/>
                  </a:cubicBezTo>
                  <a:cubicBezTo>
                    <a:pt x="37" y="0"/>
                    <a:pt x="42" y="6"/>
                    <a:pt x="39" y="7"/>
                  </a:cubicBezTo>
                  <a:cubicBezTo>
                    <a:pt x="36" y="9"/>
                    <a:pt x="24" y="11"/>
                    <a:pt x="24" y="16"/>
                  </a:cubicBezTo>
                  <a:cubicBezTo>
                    <a:pt x="23" y="20"/>
                    <a:pt x="30" y="28"/>
                    <a:pt x="27" y="32"/>
                  </a:cubicBezTo>
                  <a:cubicBezTo>
                    <a:pt x="25" y="37"/>
                    <a:pt x="18" y="33"/>
                    <a:pt x="15" y="28"/>
                  </a:cubicBezTo>
                  <a:cubicBezTo>
                    <a:pt x="13" y="24"/>
                    <a:pt x="22" y="16"/>
                    <a:pt x="20" y="14"/>
                  </a:cubicBezTo>
                  <a:cubicBezTo>
                    <a:pt x="19" y="12"/>
                    <a:pt x="18" y="8"/>
                    <a:pt x="19" y="6"/>
                  </a:cubicBezTo>
                  <a:cubicBezTo>
                    <a:pt x="17" y="6"/>
                    <a:pt x="16" y="7"/>
                    <a:pt x="15" y="8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22" name="Freeform 117"/>
            <p:cNvSpPr>
              <a:spLocks noChangeArrowheads="1"/>
            </p:cNvSpPr>
            <p:nvPr/>
          </p:nvSpPr>
          <p:spPr bwMode="auto">
            <a:xfrm>
              <a:off x="2382846" y="2336802"/>
              <a:ext cx="92076" cy="96838"/>
            </a:xfrm>
            <a:custGeom>
              <a:avLst/>
              <a:gdLst>
                <a:gd name="T0" fmla="*/ 11 w 48"/>
                <a:gd name="T1" fmla="*/ 10 h 51"/>
                <a:gd name="T2" fmla="*/ 6 w 48"/>
                <a:gd name="T3" fmla="*/ 16 h 51"/>
                <a:gd name="T4" fmla="*/ 2 w 48"/>
                <a:gd name="T5" fmla="*/ 25 h 51"/>
                <a:gd name="T6" fmla="*/ 11 w 48"/>
                <a:gd name="T7" fmla="*/ 37 h 51"/>
                <a:gd name="T8" fmla="*/ 18 w 48"/>
                <a:gd name="T9" fmla="*/ 50 h 51"/>
                <a:gd name="T10" fmla="*/ 23 w 48"/>
                <a:gd name="T11" fmla="*/ 50 h 51"/>
                <a:gd name="T12" fmla="*/ 28 w 48"/>
                <a:gd name="T13" fmla="*/ 43 h 51"/>
                <a:gd name="T14" fmla="*/ 41 w 48"/>
                <a:gd name="T15" fmla="*/ 43 h 51"/>
                <a:gd name="T16" fmla="*/ 42 w 48"/>
                <a:gd name="T17" fmla="*/ 45 h 51"/>
                <a:gd name="T18" fmla="*/ 45 w 48"/>
                <a:gd name="T19" fmla="*/ 39 h 51"/>
                <a:gd name="T20" fmla="*/ 44 w 48"/>
                <a:gd name="T21" fmla="*/ 24 h 51"/>
                <a:gd name="T22" fmla="*/ 46 w 48"/>
                <a:gd name="T23" fmla="*/ 11 h 51"/>
                <a:gd name="T24" fmla="*/ 48 w 48"/>
                <a:gd name="T25" fmla="*/ 5 h 51"/>
                <a:gd name="T26" fmla="*/ 37 w 48"/>
                <a:gd name="T27" fmla="*/ 3 h 51"/>
                <a:gd name="T28" fmla="*/ 22 w 48"/>
                <a:gd name="T29" fmla="*/ 3 h 51"/>
                <a:gd name="T30" fmla="*/ 14 w 48"/>
                <a:gd name="T31" fmla="*/ 3 h 51"/>
                <a:gd name="T32" fmla="*/ 13 w 48"/>
                <a:gd name="T33" fmla="*/ 3 h 51"/>
                <a:gd name="T34" fmla="*/ 11 w 48"/>
                <a:gd name="T35" fmla="*/ 10 h 5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8"/>
                <a:gd name="T55" fmla="*/ 0 h 51"/>
                <a:gd name="T56" fmla="*/ 48 w 48"/>
                <a:gd name="T57" fmla="*/ 51 h 5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8" h="51">
                  <a:moveTo>
                    <a:pt x="11" y="10"/>
                  </a:moveTo>
                  <a:cubicBezTo>
                    <a:pt x="13" y="14"/>
                    <a:pt x="9" y="15"/>
                    <a:pt x="6" y="16"/>
                  </a:cubicBezTo>
                  <a:cubicBezTo>
                    <a:pt x="3" y="16"/>
                    <a:pt x="4" y="23"/>
                    <a:pt x="2" y="25"/>
                  </a:cubicBezTo>
                  <a:cubicBezTo>
                    <a:pt x="0" y="27"/>
                    <a:pt x="9" y="33"/>
                    <a:pt x="11" y="37"/>
                  </a:cubicBezTo>
                  <a:cubicBezTo>
                    <a:pt x="12" y="40"/>
                    <a:pt x="15" y="45"/>
                    <a:pt x="18" y="50"/>
                  </a:cubicBezTo>
                  <a:cubicBezTo>
                    <a:pt x="20" y="50"/>
                    <a:pt x="22" y="51"/>
                    <a:pt x="23" y="50"/>
                  </a:cubicBezTo>
                  <a:cubicBezTo>
                    <a:pt x="26" y="48"/>
                    <a:pt x="24" y="43"/>
                    <a:pt x="28" y="43"/>
                  </a:cubicBezTo>
                  <a:cubicBezTo>
                    <a:pt x="33" y="43"/>
                    <a:pt x="39" y="41"/>
                    <a:pt x="41" y="43"/>
                  </a:cubicBezTo>
                  <a:cubicBezTo>
                    <a:pt x="41" y="44"/>
                    <a:pt x="41" y="44"/>
                    <a:pt x="42" y="45"/>
                  </a:cubicBezTo>
                  <a:cubicBezTo>
                    <a:pt x="43" y="43"/>
                    <a:pt x="45" y="40"/>
                    <a:pt x="45" y="39"/>
                  </a:cubicBezTo>
                  <a:cubicBezTo>
                    <a:pt x="46" y="38"/>
                    <a:pt x="46" y="29"/>
                    <a:pt x="44" y="24"/>
                  </a:cubicBezTo>
                  <a:cubicBezTo>
                    <a:pt x="42" y="20"/>
                    <a:pt x="43" y="13"/>
                    <a:pt x="46" y="11"/>
                  </a:cubicBezTo>
                  <a:cubicBezTo>
                    <a:pt x="46" y="11"/>
                    <a:pt x="47" y="8"/>
                    <a:pt x="48" y="5"/>
                  </a:cubicBezTo>
                  <a:cubicBezTo>
                    <a:pt x="44" y="4"/>
                    <a:pt x="40" y="2"/>
                    <a:pt x="37" y="3"/>
                  </a:cubicBezTo>
                  <a:cubicBezTo>
                    <a:pt x="31" y="4"/>
                    <a:pt x="25" y="6"/>
                    <a:pt x="22" y="3"/>
                  </a:cubicBezTo>
                  <a:cubicBezTo>
                    <a:pt x="20" y="0"/>
                    <a:pt x="17" y="0"/>
                    <a:pt x="14" y="3"/>
                  </a:cubicBezTo>
                  <a:cubicBezTo>
                    <a:pt x="14" y="3"/>
                    <a:pt x="13" y="3"/>
                    <a:pt x="13" y="3"/>
                  </a:cubicBezTo>
                  <a:cubicBezTo>
                    <a:pt x="12" y="6"/>
                    <a:pt x="11" y="9"/>
                    <a:pt x="11" y="1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23" name="Freeform 118"/>
            <p:cNvSpPr>
              <a:spLocks noChangeArrowheads="1"/>
            </p:cNvSpPr>
            <p:nvPr/>
          </p:nvSpPr>
          <p:spPr bwMode="auto">
            <a:xfrm>
              <a:off x="2311408" y="2287590"/>
              <a:ext cx="106364" cy="158750"/>
            </a:xfrm>
            <a:custGeom>
              <a:avLst/>
              <a:gdLst>
                <a:gd name="T0" fmla="*/ 15 w 56"/>
                <a:gd name="T1" fmla="*/ 5 h 83"/>
                <a:gd name="T2" fmla="*/ 11 w 56"/>
                <a:gd name="T3" fmla="*/ 13 h 83"/>
                <a:gd name="T4" fmla="*/ 9 w 56"/>
                <a:gd name="T5" fmla="*/ 19 h 83"/>
                <a:gd name="T6" fmla="*/ 4 w 56"/>
                <a:gd name="T7" fmla="*/ 24 h 83"/>
                <a:gd name="T8" fmla="*/ 3 w 56"/>
                <a:gd name="T9" fmla="*/ 30 h 83"/>
                <a:gd name="T10" fmla="*/ 10 w 56"/>
                <a:gd name="T11" fmla="*/ 40 h 83"/>
                <a:gd name="T12" fmla="*/ 14 w 56"/>
                <a:gd name="T13" fmla="*/ 37 h 83"/>
                <a:gd name="T14" fmla="*/ 19 w 56"/>
                <a:gd name="T15" fmla="*/ 47 h 83"/>
                <a:gd name="T16" fmla="*/ 20 w 56"/>
                <a:gd name="T17" fmla="*/ 56 h 83"/>
                <a:gd name="T18" fmla="*/ 22 w 56"/>
                <a:gd name="T19" fmla="*/ 76 h 83"/>
                <a:gd name="T20" fmla="*/ 35 w 56"/>
                <a:gd name="T21" fmla="*/ 80 h 83"/>
                <a:gd name="T22" fmla="*/ 42 w 56"/>
                <a:gd name="T23" fmla="*/ 77 h 83"/>
                <a:gd name="T24" fmla="*/ 48 w 56"/>
                <a:gd name="T25" fmla="*/ 75 h 83"/>
                <a:gd name="T26" fmla="*/ 56 w 56"/>
                <a:gd name="T27" fmla="*/ 75 h 83"/>
                <a:gd name="T28" fmla="*/ 49 w 56"/>
                <a:gd name="T29" fmla="*/ 62 h 83"/>
                <a:gd name="T30" fmla="*/ 40 w 56"/>
                <a:gd name="T31" fmla="*/ 50 h 83"/>
                <a:gd name="T32" fmla="*/ 44 w 56"/>
                <a:gd name="T33" fmla="*/ 41 h 83"/>
                <a:gd name="T34" fmla="*/ 49 w 56"/>
                <a:gd name="T35" fmla="*/ 35 h 83"/>
                <a:gd name="T36" fmla="*/ 51 w 56"/>
                <a:gd name="T37" fmla="*/ 28 h 83"/>
                <a:gd name="T38" fmla="*/ 40 w 56"/>
                <a:gd name="T39" fmla="*/ 19 h 83"/>
                <a:gd name="T40" fmla="*/ 35 w 56"/>
                <a:gd name="T41" fmla="*/ 12 h 83"/>
                <a:gd name="T42" fmla="*/ 23 w 56"/>
                <a:gd name="T43" fmla="*/ 3 h 83"/>
                <a:gd name="T44" fmla="*/ 19 w 56"/>
                <a:gd name="T45" fmla="*/ 0 h 83"/>
                <a:gd name="T46" fmla="*/ 15 w 56"/>
                <a:gd name="T47" fmla="*/ 5 h 8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6"/>
                <a:gd name="T73" fmla="*/ 0 h 83"/>
                <a:gd name="T74" fmla="*/ 56 w 56"/>
                <a:gd name="T75" fmla="*/ 83 h 8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6" h="83">
                  <a:moveTo>
                    <a:pt x="15" y="5"/>
                  </a:moveTo>
                  <a:cubicBezTo>
                    <a:pt x="12" y="7"/>
                    <a:pt x="8" y="11"/>
                    <a:pt x="11" y="13"/>
                  </a:cubicBezTo>
                  <a:cubicBezTo>
                    <a:pt x="14" y="15"/>
                    <a:pt x="15" y="19"/>
                    <a:pt x="9" y="19"/>
                  </a:cubicBezTo>
                  <a:cubicBezTo>
                    <a:pt x="4" y="20"/>
                    <a:pt x="4" y="22"/>
                    <a:pt x="4" y="24"/>
                  </a:cubicBezTo>
                  <a:cubicBezTo>
                    <a:pt x="5" y="27"/>
                    <a:pt x="0" y="28"/>
                    <a:pt x="3" y="30"/>
                  </a:cubicBezTo>
                  <a:cubicBezTo>
                    <a:pt x="5" y="32"/>
                    <a:pt x="8" y="36"/>
                    <a:pt x="10" y="40"/>
                  </a:cubicBezTo>
                  <a:cubicBezTo>
                    <a:pt x="11" y="38"/>
                    <a:pt x="12" y="37"/>
                    <a:pt x="14" y="37"/>
                  </a:cubicBezTo>
                  <a:cubicBezTo>
                    <a:pt x="19" y="38"/>
                    <a:pt x="15" y="45"/>
                    <a:pt x="19" y="47"/>
                  </a:cubicBezTo>
                  <a:cubicBezTo>
                    <a:pt x="23" y="48"/>
                    <a:pt x="23" y="54"/>
                    <a:pt x="20" y="56"/>
                  </a:cubicBezTo>
                  <a:cubicBezTo>
                    <a:pt x="17" y="58"/>
                    <a:pt x="16" y="69"/>
                    <a:pt x="22" y="76"/>
                  </a:cubicBezTo>
                  <a:cubicBezTo>
                    <a:pt x="29" y="83"/>
                    <a:pt x="33" y="82"/>
                    <a:pt x="35" y="80"/>
                  </a:cubicBezTo>
                  <a:cubicBezTo>
                    <a:pt x="36" y="78"/>
                    <a:pt x="41" y="80"/>
                    <a:pt x="42" y="77"/>
                  </a:cubicBezTo>
                  <a:cubicBezTo>
                    <a:pt x="43" y="75"/>
                    <a:pt x="45" y="78"/>
                    <a:pt x="48" y="75"/>
                  </a:cubicBezTo>
                  <a:cubicBezTo>
                    <a:pt x="49" y="73"/>
                    <a:pt x="53" y="74"/>
                    <a:pt x="56" y="75"/>
                  </a:cubicBezTo>
                  <a:cubicBezTo>
                    <a:pt x="53" y="70"/>
                    <a:pt x="50" y="65"/>
                    <a:pt x="49" y="62"/>
                  </a:cubicBezTo>
                  <a:cubicBezTo>
                    <a:pt x="47" y="58"/>
                    <a:pt x="38" y="52"/>
                    <a:pt x="40" y="50"/>
                  </a:cubicBezTo>
                  <a:cubicBezTo>
                    <a:pt x="42" y="48"/>
                    <a:pt x="41" y="41"/>
                    <a:pt x="44" y="41"/>
                  </a:cubicBezTo>
                  <a:cubicBezTo>
                    <a:pt x="47" y="40"/>
                    <a:pt x="51" y="39"/>
                    <a:pt x="49" y="35"/>
                  </a:cubicBezTo>
                  <a:cubicBezTo>
                    <a:pt x="49" y="34"/>
                    <a:pt x="50" y="31"/>
                    <a:pt x="51" y="28"/>
                  </a:cubicBezTo>
                  <a:cubicBezTo>
                    <a:pt x="48" y="28"/>
                    <a:pt x="43" y="19"/>
                    <a:pt x="40" y="19"/>
                  </a:cubicBezTo>
                  <a:cubicBezTo>
                    <a:pt x="37" y="19"/>
                    <a:pt x="34" y="16"/>
                    <a:pt x="35" y="12"/>
                  </a:cubicBezTo>
                  <a:cubicBezTo>
                    <a:pt x="35" y="8"/>
                    <a:pt x="28" y="7"/>
                    <a:pt x="23" y="3"/>
                  </a:cubicBezTo>
                  <a:cubicBezTo>
                    <a:pt x="22" y="1"/>
                    <a:pt x="21" y="1"/>
                    <a:pt x="19" y="0"/>
                  </a:cubicBezTo>
                  <a:cubicBezTo>
                    <a:pt x="18" y="3"/>
                    <a:pt x="16" y="5"/>
                    <a:pt x="15" y="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24" name="Freeform 119"/>
            <p:cNvSpPr>
              <a:spLocks noChangeArrowheads="1"/>
            </p:cNvSpPr>
            <p:nvPr/>
          </p:nvSpPr>
          <p:spPr bwMode="auto">
            <a:xfrm>
              <a:off x="2463808" y="2346327"/>
              <a:ext cx="66675" cy="84138"/>
            </a:xfrm>
            <a:custGeom>
              <a:avLst/>
              <a:gdLst>
                <a:gd name="T0" fmla="*/ 2 w 35"/>
                <a:gd name="T1" fmla="*/ 19 h 44"/>
                <a:gd name="T2" fmla="*/ 3 w 35"/>
                <a:gd name="T3" fmla="*/ 34 h 44"/>
                <a:gd name="T4" fmla="*/ 0 w 35"/>
                <a:gd name="T5" fmla="*/ 40 h 44"/>
                <a:gd name="T6" fmla="*/ 10 w 35"/>
                <a:gd name="T7" fmla="*/ 42 h 44"/>
                <a:gd name="T8" fmla="*/ 22 w 35"/>
                <a:gd name="T9" fmla="*/ 37 h 44"/>
                <a:gd name="T10" fmla="*/ 35 w 35"/>
                <a:gd name="T11" fmla="*/ 19 h 44"/>
                <a:gd name="T12" fmla="*/ 35 w 35"/>
                <a:gd name="T13" fmla="*/ 19 h 44"/>
                <a:gd name="T14" fmla="*/ 16 w 35"/>
                <a:gd name="T15" fmla="*/ 4 h 44"/>
                <a:gd name="T16" fmla="*/ 6 w 35"/>
                <a:gd name="T17" fmla="*/ 0 h 44"/>
                <a:gd name="T18" fmla="*/ 4 w 35"/>
                <a:gd name="T19" fmla="*/ 6 h 44"/>
                <a:gd name="T20" fmla="*/ 2 w 35"/>
                <a:gd name="T21" fmla="*/ 19 h 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"/>
                <a:gd name="T34" fmla="*/ 0 h 44"/>
                <a:gd name="T35" fmla="*/ 35 w 35"/>
                <a:gd name="T36" fmla="*/ 44 h 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" h="44">
                  <a:moveTo>
                    <a:pt x="2" y="19"/>
                  </a:moveTo>
                  <a:cubicBezTo>
                    <a:pt x="4" y="24"/>
                    <a:pt x="4" y="33"/>
                    <a:pt x="3" y="34"/>
                  </a:cubicBezTo>
                  <a:cubicBezTo>
                    <a:pt x="3" y="35"/>
                    <a:pt x="1" y="38"/>
                    <a:pt x="0" y="40"/>
                  </a:cubicBezTo>
                  <a:cubicBezTo>
                    <a:pt x="2" y="42"/>
                    <a:pt x="5" y="43"/>
                    <a:pt x="10" y="42"/>
                  </a:cubicBezTo>
                  <a:cubicBezTo>
                    <a:pt x="16" y="40"/>
                    <a:pt x="19" y="44"/>
                    <a:pt x="22" y="37"/>
                  </a:cubicBezTo>
                  <a:cubicBezTo>
                    <a:pt x="24" y="31"/>
                    <a:pt x="30" y="23"/>
                    <a:pt x="35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0" y="17"/>
                    <a:pt x="23" y="5"/>
                    <a:pt x="16" y="4"/>
                  </a:cubicBezTo>
                  <a:cubicBezTo>
                    <a:pt x="12" y="3"/>
                    <a:pt x="9" y="2"/>
                    <a:pt x="6" y="0"/>
                  </a:cubicBezTo>
                  <a:cubicBezTo>
                    <a:pt x="5" y="3"/>
                    <a:pt x="4" y="6"/>
                    <a:pt x="4" y="6"/>
                  </a:cubicBezTo>
                  <a:cubicBezTo>
                    <a:pt x="1" y="8"/>
                    <a:pt x="0" y="15"/>
                    <a:pt x="2" y="1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25" name="Freeform 120"/>
            <p:cNvSpPr>
              <a:spLocks noChangeArrowheads="1"/>
            </p:cNvSpPr>
            <p:nvPr/>
          </p:nvSpPr>
          <p:spPr bwMode="auto">
            <a:xfrm>
              <a:off x="1806581" y="1952627"/>
              <a:ext cx="227014" cy="80963"/>
            </a:xfrm>
            <a:custGeom>
              <a:avLst/>
              <a:gdLst>
                <a:gd name="T0" fmla="*/ 96 w 119"/>
                <a:gd name="T1" fmla="*/ 27 h 43"/>
                <a:gd name="T2" fmla="*/ 42 w 119"/>
                <a:gd name="T3" fmla="*/ 5 h 43"/>
                <a:gd name="T4" fmla="*/ 2 w 119"/>
                <a:gd name="T5" fmla="*/ 19 h 43"/>
                <a:gd name="T6" fmla="*/ 21 w 119"/>
                <a:gd name="T7" fmla="*/ 10 h 43"/>
                <a:gd name="T8" fmla="*/ 32 w 119"/>
                <a:gd name="T9" fmla="*/ 15 h 43"/>
                <a:gd name="T10" fmla="*/ 51 w 119"/>
                <a:gd name="T11" fmla="*/ 19 h 43"/>
                <a:gd name="T12" fmla="*/ 75 w 119"/>
                <a:gd name="T13" fmla="*/ 32 h 43"/>
                <a:gd name="T14" fmla="*/ 81 w 119"/>
                <a:gd name="T15" fmla="*/ 41 h 43"/>
                <a:gd name="T16" fmla="*/ 117 w 119"/>
                <a:gd name="T17" fmla="*/ 40 h 43"/>
                <a:gd name="T18" fmla="*/ 96 w 119"/>
                <a:gd name="T19" fmla="*/ 27 h 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9"/>
                <a:gd name="T31" fmla="*/ 0 h 43"/>
                <a:gd name="T32" fmla="*/ 119 w 119"/>
                <a:gd name="T33" fmla="*/ 43 h 4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9" h="43">
                  <a:moveTo>
                    <a:pt x="96" y="27"/>
                  </a:moveTo>
                  <a:cubicBezTo>
                    <a:pt x="89" y="27"/>
                    <a:pt x="64" y="10"/>
                    <a:pt x="42" y="5"/>
                  </a:cubicBezTo>
                  <a:cubicBezTo>
                    <a:pt x="19" y="0"/>
                    <a:pt x="0" y="16"/>
                    <a:pt x="2" y="19"/>
                  </a:cubicBezTo>
                  <a:cubicBezTo>
                    <a:pt x="5" y="23"/>
                    <a:pt x="16" y="14"/>
                    <a:pt x="21" y="10"/>
                  </a:cubicBezTo>
                  <a:cubicBezTo>
                    <a:pt x="27" y="6"/>
                    <a:pt x="32" y="12"/>
                    <a:pt x="32" y="15"/>
                  </a:cubicBezTo>
                  <a:cubicBezTo>
                    <a:pt x="33" y="17"/>
                    <a:pt x="40" y="19"/>
                    <a:pt x="51" y="19"/>
                  </a:cubicBezTo>
                  <a:cubicBezTo>
                    <a:pt x="63" y="20"/>
                    <a:pt x="64" y="29"/>
                    <a:pt x="75" y="32"/>
                  </a:cubicBezTo>
                  <a:cubicBezTo>
                    <a:pt x="86" y="34"/>
                    <a:pt x="75" y="39"/>
                    <a:pt x="81" y="41"/>
                  </a:cubicBezTo>
                  <a:cubicBezTo>
                    <a:pt x="86" y="43"/>
                    <a:pt x="115" y="42"/>
                    <a:pt x="117" y="40"/>
                  </a:cubicBezTo>
                  <a:cubicBezTo>
                    <a:pt x="119" y="37"/>
                    <a:pt x="104" y="27"/>
                    <a:pt x="96" y="2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26" name="Freeform 121"/>
            <p:cNvSpPr>
              <a:spLocks noChangeArrowheads="1"/>
            </p:cNvSpPr>
            <p:nvPr/>
          </p:nvSpPr>
          <p:spPr bwMode="auto">
            <a:xfrm>
              <a:off x="1936756" y="2060578"/>
              <a:ext cx="52388" cy="25400"/>
            </a:xfrm>
            <a:custGeom>
              <a:avLst/>
              <a:gdLst>
                <a:gd name="T0" fmla="*/ 3 w 28"/>
                <a:gd name="T1" fmla="*/ 5 h 13"/>
                <a:gd name="T2" fmla="*/ 26 w 28"/>
                <a:gd name="T3" fmla="*/ 9 h 13"/>
                <a:gd name="T4" fmla="*/ 3 w 28"/>
                <a:gd name="T5" fmla="*/ 5 h 13"/>
                <a:gd name="T6" fmla="*/ 0 60000 65536"/>
                <a:gd name="T7" fmla="*/ 0 60000 65536"/>
                <a:gd name="T8" fmla="*/ 0 60000 65536"/>
                <a:gd name="T9" fmla="*/ 0 w 28"/>
                <a:gd name="T10" fmla="*/ 0 h 13"/>
                <a:gd name="T11" fmla="*/ 28 w 28"/>
                <a:gd name="T12" fmla="*/ 13 h 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3">
                  <a:moveTo>
                    <a:pt x="3" y="5"/>
                  </a:moveTo>
                  <a:cubicBezTo>
                    <a:pt x="5" y="8"/>
                    <a:pt x="24" y="13"/>
                    <a:pt x="26" y="9"/>
                  </a:cubicBezTo>
                  <a:cubicBezTo>
                    <a:pt x="28" y="4"/>
                    <a:pt x="0" y="0"/>
                    <a:pt x="3" y="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27" name="Freeform 122"/>
            <p:cNvSpPr>
              <a:spLocks noChangeArrowheads="1"/>
            </p:cNvSpPr>
            <p:nvPr/>
          </p:nvSpPr>
          <p:spPr bwMode="auto">
            <a:xfrm>
              <a:off x="2179645" y="2058990"/>
              <a:ext cx="47626" cy="26988"/>
            </a:xfrm>
            <a:custGeom>
              <a:avLst/>
              <a:gdLst>
                <a:gd name="T0" fmla="*/ 4 w 25"/>
                <a:gd name="T1" fmla="*/ 7 h 14"/>
                <a:gd name="T2" fmla="*/ 23 w 25"/>
                <a:gd name="T3" fmla="*/ 7 h 14"/>
                <a:gd name="T4" fmla="*/ 4 w 25"/>
                <a:gd name="T5" fmla="*/ 7 h 14"/>
                <a:gd name="T6" fmla="*/ 0 60000 65536"/>
                <a:gd name="T7" fmla="*/ 0 60000 65536"/>
                <a:gd name="T8" fmla="*/ 0 60000 65536"/>
                <a:gd name="T9" fmla="*/ 0 w 25"/>
                <a:gd name="T10" fmla="*/ 0 h 14"/>
                <a:gd name="T11" fmla="*/ 25 w 25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" h="14">
                  <a:moveTo>
                    <a:pt x="4" y="7"/>
                  </a:moveTo>
                  <a:cubicBezTo>
                    <a:pt x="9" y="14"/>
                    <a:pt x="22" y="9"/>
                    <a:pt x="23" y="7"/>
                  </a:cubicBezTo>
                  <a:cubicBezTo>
                    <a:pt x="25" y="2"/>
                    <a:pt x="0" y="0"/>
                    <a:pt x="4" y="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28" name="Freeform 123"/>
            <p:cNvSpPr>
              <a:spLocks noEditPoints="1" noChangeArrowheads="1"/>
            </p:cNvSpPr>
            <p:nvPr/>
          </p:nvSpPr>
          <p:spPr bwMode="auto">
            <a:xfrm>
              <a:off x="2065345" y="-1"/>
              <a:ext cx="1322393" cy="985840"/>
            </a:xfrm>
            <a:custGeom>
              <a:avLst/>
              <a:gdLst>
                <a:gd name="T0" fmla="*/ 606 w 691"/>
                <a:gd name="T1" fmla="*/ 59 h 516"/>
                <a:gd name="T2" fmla="*/ 555 w 691"/>
                <a:gd name="T3" fmla="*/ 83 h 516"/>
                <a:gd name="T4" fmla="*/ 552 w 691"/>
                <a:gd name="T5" fmla="*/ 52 h 516"/>
                <a:gd name="T6" fmla="*/ 494 w 691"/>
                <a:gd name="T7" fmla="*/ 47 h 516"/>
                <a:gd name="T8" fmla="*/ 551 w 691"/>
                <a:gd name="T9" fmla="*/ 38 h 516"/>
                <a:gd name="T10" fmla="*/ 546 w 691"/>
                <a:gd name="T11" fmla="*/ 17 h 516"/>
                <a:gd name="T12" fmla="*/ 467 w 691"/>
                <a:gd name="T13" fmla="*/ 1 h 516"/>
                <a:gd name="T14" fmla="*/ 393 w 691"/>
                <a:gd name="T15" fmla="*/ 10 h 516"/>
                <a:gd name="T16" fmla="*/ 337 w 691"/>
                <a:gd name="T17" fmla="*/ 11 h 516"/>
                <a:gd name="T18" fmla="*/ 291 w 691"/>
                <a:gd name="T19" fmla="*/ 31 h 516"/>
                <a:gd name="T20" fmla="*/ 280 w 691"/>
                <a:gd name="T21" fmla="*/ 37 h 516"/>
                <a:gd name="T22" fmla="*/ 247 w 691"/>
                <a:gd name="T23" fmla="*/ 47 h 516"/>
                <a:gd name="T24" fmla="*/ 216 w 691"/>
                <a:gd name="T25" fmla="*/ 58 h 516"/>
                <a:gd name="T26" fmla="*/ 162 w 691"/>
                <a:gd name="T27" fmla="*/ 47 h 516"/>
                <a:gd name="T28" fmla="*/ 133 w 691"/>
                <a:gd name="T29" fmla="*/ 70 h 516"/>
                <a:gd name="T30" fmla="*/ 88 w 691"/>
                <a:gd name="T31" fmla="*/ 99 h 516"/>
                <a:gd name="T32" fmla="*/ 0 w 691"/>
                <a:gd name="T33" fmla="*/ 142 h 516"/>
                <a:gd name="T34" fmla="*/ 56 w 691"/>
                <a:gd name="T35" fmla="*/ 158 h 516"/>
                <a:gd name="T36" fmla="*/ 16 w 691"/>
                <a:gd name="T37" fmla="*/ 172 h 516"/>
                <a:gd name="T38" fmla="*/ 50 w 691"/>
                <a:gd name="T39" fmla="*/ 194 h 516"/>
                <a:gd name="T40" fmla="*/ 95 w 691"/>
                <a:gd name="T41" fmla="*/ 192 h 516"/>
                <a:gd name="T42" fmla="*/ 163 w 691"/>
                <a:gd name="T43" fmla="*/ 211 h 516"/>
                <a:gd name="T44" fmla="*/ 197 w 691"/>
                <a:gd name="T45" fmla="*/ 256 h 516"/>
                <a:gd name="T46" fmla="*/ 202 w 691"/>
                <a:gd name="T47" fmla="*/ 297 h 516"/>
                <a:gd name="T48" fmla="*/ 245 w 691"/>
                <a:gd name="T49" fmla="*/ 312 h 516"/>
                <a:gd name="T50" fmla="*/ 240 w 691"/>
                <a:gd name="T51" fmla="*/ 328 h 516"/>
                <a:gd name="T52" fmla="*/ 234 w 691"/>
                <a:gd name="T53" fmla="*/ 356 h 516"/>
                <a:gd name="T54" fmla="*/ 226 w 691"/>
                <a:gd name="T55" fmla="*/ 390 h 516"/>
                <a:gd name="T56" fmla="*/ 235 w 691"/>
                <a:gd name="T57" fmla="*/ 436 h 516"/>
                <a:gd name="T58" fmla="*/ 256 w 691"/>
                <a:gd name="T59" fmla="*/ 463 h 516"/>
                <a:gd name="T60" fmla="*/ 287 w 691"/>
                <a:gd name="T61" fmla="*/ 498 h 516"/>
                <a:gd name="T62" fmla="*/ 331 w 691"/>
                <a:gd name="T63" fmla="*/ 515 h 516"/>
                <a:gd name="T64" fmla="*/ 344 w 691"/>
                <a:gd name="T65" fmla="*/ 471 h 516"/>
                <a:gd name="T66" fmla="*/ 363 w 691"/>
                <a:gd name="T67" fmla="*/ 449 h 516"/>
                <a:gd name="T68" fmla="*/ 365 w 691"/>
                <a:gd name="T69" fmla="*/ 427 h 516"/>
                <a:gd name="T70" fmla="*/ 384 w 691"/>
                <a:gd name="T71" fmla="*/ 413 h 516"/>
                <a:gd name="T72" fmla="*/ 401 w 691"/>
                <a:gd name="T73" fmla="*/ 409 h 516"/>
                <a:gd name="T74" fmla="*/ 461 w 691"/>
                <a:gd name="T75" fmla="*/ 369 h 516"/>
                <a:gd name="T76" fmla="*/ 500 w 691"/>
                <a:gd name="T77" fmla="*/ 359 h 516"/>
                <a:gd name="T78" fmla="*/ 576 w 691"/>
                <a:gd name="T79" fmla="*/ 325 h 516"/>
                <a:gd name="T80" fmla="*/ 535 w 691"/>
                <a:gd name="T81" fmla="*/ 316 h 516"/>
                <a:gd name="T82" fmla="*/ 577 w 691"/>
                <a:gd name="T83" fmla="*/ 319 h 516"/>
                <a:gd name="T84" fmla="*/ 569 w 691"/>
                <a:gd name="T85" fmla="*/ 280 h 516"/>
                <a:gd name="T86" fmla="*/ 547 w 691"/>
                <a:gd name="T87" fmla="*/ 261 h 516"/>
                <a:gd name="T88" fmla="*/ 596 w 691"/>
                <a:gd name="T89" fmla="*/ 254 h 516"/>
                <a:gd name="T90" fmla="*/ 609 w 691"/>
                <a:gd name="T91" fmla="*/ 230 h 516"/>
                <a:gd name="T92" fmla="*/ 603 w 691"/>
                <a:gd name="T93" fmla="*/ 193 h 516"/>
                <a:gd name="T94" fmla="*/ 590 w 691"/>
                <a:gd name="T95" fmla="*/ 178 h 516"/>
                <a:gd name="T96" fmla="*/ 595 w 691"/>
                <a:gd name="T97" fmla="*/ 162 h 516"/>
                <a:gd name="T98" fmla="*/ 578 w 691"/>
                <a:gd name="T99" fmla="*/ 154 h 516"/>
                <a:gd name="T100" fmla="*/ 624 w 691"/>
                <a:gd name="T101" fmla="*/ 106 h 516"/>
                <a:gd name="T102" fmla="*/ 613 w 691"/>
                <a:gd name="T103" fmla="*/ 94 h 516"/>
                <a:gd name="T104" fmla="*/ 626 w 691"/>
                <a:gd name="T105" fmla="*/ 81 h 516"/>
                <a:gd name="T106" fmla="*/ 691 w 691"/>
                <a:gd name="T107" fmla="*/ 58 h 516"/>
                <a:gd name="T108" fmla="*/ 228 w 691"/>
                <a:gd name="T109" fmla="*/ 329 h 516"/>
                <a:gd name="T110" fmla="*/ 216 w 691"/>
                <a:gd name="T111" fmla="*/ 342 h 51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691"/>
                <a:gd name="T169" fmla="*/ 0 h 516"/>
                <a:gd name="T170" fmla="*/ 691 w 691"/>
                <a:gd name="T171" fmla="*/ 516 h 51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691" h="516">
                  <a:moveTo>
                    <a:pt x="652" y="47"/>
                  </a:moveTo>
                  <a:cubicBezTo>
                    <a:pt x="640" y="47"/>
                    <a:pt x="630" y="49"/>
                    <a:pt x="629" y="58"/>
                  </a:cubicBezTo>
                  <a:cubicBezTo>
                    <a:pt x="628" y="67"/>
                    <a:pt x="613" y="56"/>
                    <a:pt x="606" y="59"/>
                  </a:cubicBezTo>
                  <a:cubicBezTo>
                    <a:pt x="599" y="62"/>
                    <a:pt x="603" y="52"/>
                    <a:pt x="596" y="56"/>
                  </a:cubicBezTo>
                  <a:cubicBezTo>
                    <a:pt x="589" y="59"/>
                    <a:pt x="582" y="67"/>
                    <a:pt x="574" y="70"/>
                  </a:cubicBezTo>
                  <a:cubicBezTo>
                    <a:pt x="566" y="74"/>
                    <a:pt x="560" y="82"/>
                    <a:pt x="555" y="83"/>
                  </a:cubicBezTo>
                  <a:cubicBezTo>
                    <a:pt x="550" y="83"/>
                    <a:pt x="566" y="67"/>
                    <a:pt x="574" y="59"/>
                  </a:cubicBezTo>
                  <a:cubicBezTo>
                    <a:pt x="582" y="51"/>
                    <a:pt x="577" y="42"/>
                    <a:pt x="567" y="43"/>
                  </a:cubicBezTo>
                  <a:cubicBezTo>
                    <a:pt x="556" y="44"/>
                    <a:pt x="558" y="51"/>
                    <a:pt x="552" y="52"/>
                  </a:cubicBezTo>
                  <a:cubicBezTo>
                    <a:pt x="546" y="53"/>
                    <a:pt x="518" y="68"/>
                    <a:pt x="516" y="63"/>
                  </a:cubicBezTo>
                  <a:cubicBezTo>
                    <a:pt x="515" y="59"/>
                    <a:pt x="540" y="52"/>
                    <a:pt x="540" y="49"/>
                  </a:cubicBezTo>
                  <a:cubicBezTo>
                    <a:pt x="539" y="46"/>
                    <a:pt x="508" y="45"/>
                    <a:pt x="494" y="47"/>
                  </a:cubicBezTo>
                  <a:cubicBezTo>
                    <a:pt x="480" y="49"/>
                    <a:pt x="455" y="57"/>
                    <a:pt x="455" y="53"/>
                  </a:cubicBezTo>
                  <a:cubicBezTo>
                    <a:pt x="455" y="49"/>
                    <a:pt x="484" y="44"/>
                    <a:pt x="498" y="42"/>
                  </a:cubicBezTo>
                  <a:cubicBezTo>
                    <a:pt x="513" y="40"/>
                    <a:pt x="540" y="43"/>
                    <a:pt x="551" y="38"/>
                  </a:cubicBezTo>
                  <a:cubicBezTo>
                    <a:pt x="563" y="34"/>
                    <a:pt x="580" y="33"/>
                    <a:pt x="583" y="30"/>
                  </a:cubicBezTo>
                  <a:cubicBezTo>
                    <a:pt x="586" y="26"/>
                    <a:pt x="570" y="21"/>
                    <a:pt x="562" y="21"/>
                  </a:cubicBezTo>
                  <a:cubicBezTo>
                    <a:pt x="554" y="22"/>
                    <a:pt x="546" y="21"/>
                    <a:pt x="546" y="17"/>
                  </a:cubicBezTo>
                  <a:cubicBezTo>
                    <a:pt x="547" y="13"/>
                    <a:pt x="534" y="12"/>
                    <a:pt x="533" y="9"/>
                  </a:cubicBezTo>
                  <a:cubicBezTo>
                    <a:pt x="531" y="6"/>
                    <a:pt x="506" y="8"/>
                    <a:pt x="501" y="5"/>
                  </a:cubicBezTo>
                  <a:cubicBezTo>
                    <a:pt x="496" y="1"/>
                    <a:pt x="480" y="0"/>
                    <a:pt x="467" y="1"/>
                  </a:cubicBezTo>
                  <a:cubicBezTo>
                    <a:pt x="453" y="2"/>
                    <a:pt x="426" y="1"/>
                    <a:pt x="420" y="2"/>
                  </a:cubicBezTo>
                  <a:cubicBezTo>
                    <a:pt x="413" y="3"/>
                    <a:pt x="409" y="5"/>
                    <a:pt x="404" y="5"/>
                  </a:cubicBezTo>
                  <a:cubicBezTo>
                    <a:pt x="398" y="4"/>
                    <a:pt x="389" y="6"/>
                    <a:pt x="393" y="10"/>
                  </a:cubicBezTo>
                  <a:cubicBezTo>
                    <a:pt x="399" y="16"/>
                    <a:pt x="384" y="19"/>
                    <a:pt x="385" y="14"/>
                  </a:cubicBezTo>
                  <a:cubicBezTo>
                    <a:pt x="386" y="9"/>
                    <a:pt x="372" y="7"/>
                    <a:pt x="367" y="11"/>
                  </a:cubicBezTo>
                  <a:cubicBezTo>
                    <a:pt x="362" y="15"/>
                    <a:pt x="340" y="6"/>
                    <a:pt x="337" y="11"/>
                  </a:cubicBezTo>
                  <a:cubicBezTo>
                    <a:pt x="333" y="15"/>
                    <a:pt x="307" y="14"/>
                    <a:pt x="299" y="15"/>
                  </a:cubicBezTo>
                  <a:cubicBezTo>
                    <a:pt x="292" y="16"/>
                    <a:pt x="311" y="22"/>
                    <a:pt x="311" y="25"/>
                  </a:cubicBezTo>
                  <a:cubicBezTo>
                    <a:pt x="310" y="29"/>
                    <a:pt x="286" y="25"/>
                    <a:pt x="291" y="31"/>
                  </a:cubicBezTo>
                  <a:cubicBezTo>
                    <a:pt x="296" y="37"/>
                    <a:pt x="312" y="42"/>
                    <a:pt x="319" y="49"/>
                  </a:cubicBezTo>
                  <a:cubicBezTo>
                    <a:pt x="327" y="57"/>
                    <a:pt x="313" y="52"/>
                    <a:pt x="305" y="47"/>
                  </a:cubicBezTo>
                  <a:cubicBezTo>
                    <a:pt x="296" y="41"/>
                    <a:pt x="285" y="43"/>
                    <a:pt x="280" y="37"/>
                  </a:cubicBezTo>
                  <a:cubicBezTo>
                    <a:pt x="274" y="32"/>
                    <a:pt x="254" y="27"/>
                    <a:pt x="249" y="31"/>
                  </a:cubicBezTo>
                  <a:cubicBezTo>
                    <a:pt x="243" y="34"/>
                    <a:pt x="263" y="42"/>
                    <a:pt x="263" y="46"/>
                  </a:cubicBezTo>
                  <a:cubicBezTo>
                    <a:pt x="263" y="51"/>
                    <a:pt x="250" y="45"/>
                    <a:pt x="247" y="47"/>
                  </a:cubicBezTo>
                  <a:cubicBezTo>
                    <a:pt x="245" y="49"/>
                    <a:pt x="233" y="36"/>
                    <a:pt x="227" y="36"/>
                  </a:cubicBezTo>
                  <a:cubicBezTo>
                    <a:pt x="220" y="36"/>
                    <a:pt x="226" y="42"/>
                    <a:pt x="226" y="50"/>
                  </a:cubicBezTo>
                  <a:cubicBezTo>
                    <a:pt x="226" y="58"/>
                    <a:pt x="213" y="63"/>
                    <a:pt x="216" y="58"/>
                  </a:cubicBezTo>
                  <a:cubicBezTo>
                    <a:pt x="220" y="52"/>
                    <a:pt x="217" y="37"/>
                    <a:pt x="210" y="35"/>
                  </a:cubicBezTo>
                  <a:cubicBezTo>
                    <a:pt x="203" y="32"/>
                    <a:pt x="185" y="40"/>
                    <a:pt x="176" y="40"/>
                  </a:cubicBezTo>
                  <a:cubicBezTo>
                    <a:pt x="167" y="40"/>
                    <a:pt x="154" y="43"/>
                    <a:pt x="162" y="47"/>
                  </a:cubicBezTo>
                  <a:cubicBezTo>
                    <a:pt x="170" y="52"/>
                    <a:pt x="162" y="55"/>
                    <a:pt x="155" y="50"/>
                  </a:cubicBezTo>
                  <a:cubicBezTo>
                    <a:pt x="148" y="45"/>
                    <a:pt x="125" y="50"/>
                    <a:pt x="130" y="53"/>
                  </a:cubicBezTo>
                  <a:cubicBezTo>
                    <a:pt x="134" y="56"/>
                    <a:pt x="136" y="66"/>
                    <a:pt x="133" y="70"/>
                  </a:cubicBezTo>
                  <a:cubicBezTo>
                    <a:pt x="130" y="74"/>
                    <a:pt x="120" y="66"/>
                    <a:pt x="111" y="67"/>
                  </a:cubicBezTo>
                  <a:cubicBezTo>
                    <a:pt x="102" y="67"/>
                    <a:pt x="58" y="89"/>
                    <a:pt x="60" y="94"/>
                  </a:cubicBezTo>
                  <a:cubicBezTo>
                    <a:pt x="63" y="100"/>
                    <a:pt x="82" y="95"/>
                    <a:pt x="88" y="99"/>
                  </a:cubicBezTo>
                  <a:cubicBezTo>
                    <a:pt x="94" y="102"/>
                    <a:pt x="86" y="114"/>
                    <a:pt x="79" y="119"/>
                  </a:cubicBezTo>
                  <a:cubicBezTo>
                    <a:pt x="71" y="124"/>
                    <a:pt x="44" y="120"/>
                    <a:pt x="43" y="126"/>
                  </a:cubicBezTo>
                  <a:cubicBezTo>
                    <a:pt x="43" y="132"/>
                    <a:pt x="0" y="133"/>
                    <a:pt x="0" y="142"/>
                  </a:cubicBezTo>
                  <a:cubicBezTo>
                    <a:pt x="0" y="146"/>
                    <a:pt x="2" y="150"/>
                    <a:pt x="7" y="151"/>
                  </a:cubicBezTo>
                  <a:cubicBezTo>
                    <a:pt x="13" y="152"/>
                    <a:pt x="20" y="150"/>
                    <a:pt x="26" y="156"/>
                  </a:cubicBezTo>
                  <a:cubicBezTo>
                    <a:pt x="31" y="162"/>
                    <a:pt x="46" y="162"/>
                    <a:pt x="56" y="158"/>
                  </a:cubicBezTo>
                  <a:cubicBezTo>
                    <a:pt x="67" y="154"/>
                    <a:pt x="74" y="159"/>
                    <a:pt x="74" y="165"/>
                  </a:cubicBezTo>
                  <a:cubicBezTo>
                    <a:pt x="74" y="171"/>
                    <a:pt x="51" y="163"/>
                    <a:pt x="44" y="167"/>
                  </a:cubicBezTo>
                  <a:cubicBezTo>
                    <a:pt x="37" y="171"/>
                    <a:pt x="15" y="168"/>
                    <a:pt x="16" y="172"/>
                  </a:cubicBezTo>
                  <a:cubicBezTo>
                    <a:pt x="17" y="177"/>
                    <a:pt x="28" y="176"/>
                    <a:pt x="36" y="178"/>
                  </a:cubicBezTo>
                  <a:cubicBezTo>
                    <a:pt x="45" y="179"/>
                    <a:pt x="37" y="183"/>
                    <a:pt x="37" y="187"/>
                  </a:cubicBezTo>
                  <a:cubicBezTo>
                    <a:pt x="36" y="190"/>
                    <a:pt x="41" y="190"/>
                    <a:pt x="50" y="194"/>
                  </a:cubicBezTo>
                  <a:cubicBezTo>
                    <a:pt x="59" y="198"/>
                    <a:pt x="73" y="201"/>
                    <a:pt x="68" y="196"/>
                  </a:cubicBezTo>
                  <a:cubicBezTo>
                    <a:pt x="64" y="191"/>
                    <a:pt x="77" y="192"/>
                    <a:pt x="80" y="195"/>
                  </a:cubicBezTo>
                  <a:cubicBezTo>
                    <a:pt x="82" y="198"/>
                    <a:pt x="88" y="190"/>
                    <a:pt x="95" y="192"/>
                  </a:cubicBezTo>
                  <a:cubicBezTo>
                    <a:pt x="101" y="194"/>
                    <a:pt x="103" y="186"/>
                    <a:pt x="108" y="189"/>
                  </a:cubicBezTo>
                  <a:cubicBezTo>
                    <a:pt x="113" y="193"/>
                    <a:pt x="137" y="195"/>
                    <a:pt x="145" y="199"/>
                  </a:cubicBezTo>
                  <a:cubicBezTo>
                    <a:pt x="153" y="203"/>
                    <a:pt x="164" y="204"/>
                    <a:pt x="163" y="211"/>
                  </a:cubicBezTo>
                  <a:cubicBezTo>
                    <a:pt x="162" y="217"/>
                    <a:pt x="169" y="222"/>
                    <a:pt x="178" y="226"/>
                  </a:cubicBezTo>
                  <a:cubicBezTo>
                    <a:pt x="187" y="230"/>
                    <a:pt x="189" y="238"/>
                    <a:pt x="189" y="244"/>
                  </a:cubicBezTo>
                  <a:cubicBezTo>
                    <a:pt x="188" y="250"/>
                    <a:pt x="198" y="254"/>
                    <a:pt x="197" y="256"/>
                  </a:cubicBezTo>
                  <a:cubicBezTo>
                    <a:pt x="195" y="259"/>
                    <a:pt x="196" y="263"/>
                    <a:pt x="202" y="268"/>
                  </a:cubicBezTo>
                  <a:cubicBezTo>
                    <a:pt x="208" y="273"/>
                    <a:pt x="193" y="277"/>
                    <a:pt x="197" y="282"/>
                  </a:cubicBezTo>
                  <a:cubicBezTo>
                    <a:pt x="200" y="287"/>
                    <a:pt x="191" y="296"/>
                    <a:pt x="202" y="297"/>
                  </a:cubicBezTo>
                  <a:cubicBezTo>
                    <a:pt x="213" y="299"/>
                    <a:pt x="211" y="290"/>
                    <a:pt x="219" y="290"/>
                  </a:cubicBezTo>
                  <a:cubicBezTo>
                    <a:pt x="227" y="290"/>
                    <a:pt x="219" y="297"/>
                    <a:pt x="223" y="301"/>
                  </a:cubicBezTo>
                  <a:cubicBezTo>
                    <a:pt x="227" y="306"/>
                    <a:pt x="236" y="305"/>
                    <a:pt x="245" y="312"/>
                  </a:cubicBezTo>
                  <a:cubicBezTo>
                    <a:pt x="253" y="319"/>
                    <a:pt x="248" y="322"/>
                    <a:pt x="240" y="316"/>
                  </a:cubicBezTo>
                  <a:cubicBezTo>
                    <a:pt x="232" y="311"/>
                    <a:pt x="210" y="312"/>
                    <a:pt x="210" y="314"/>
                  </a:cubicBezTo>
                  <a:cubicBezTo>
                    <a:pt x="210" y="316"/>
                    <a:pt x="235" y="330"/>
                    <a:pt x="240" y="328"/>
                  </a:cubicBezTo>
                  <a:cubicBezTo>
                    <a:pt x="246" y="326"/>
                    <a:pt x="254" y="336"/>
                    <a:pt x="250" y="340"/>
                  </a:cubicBezTo>
                  <a:cubicBezTo>
                    <a:pt x="247" y="343"/>
                    <a:pt x="249" y="351"/>
                    <a:pt x="248" y="355"/>
                  </a:cubicBezTo>
                  <a:cubicBezTo>
                    <a:pt x="247" y="359"/>
                    <a:pt x="239" y="355"/>
                    <a:pt x="234" y="356"/>
                  </a:cubicBezTo>
                  <a:cubicBezTo>
                    <a:pt x="228" y="357"/>
                    <a:pt x="225" y="358"/>
                    <a:pt x="225" y="364"/>
                  </a:cubicBezTo>
                  <a:cubicBezTo>
                    <a:pt x="225" y="370"/>
                    <a:pt x="216" y="374"/>
                    <a:pt x="215" y="381"/>
                  </a:cubicBezTo>
                  <a:cubicBezTo>
                    <a:pt x="214" y="388"/>
                    <a:pt x="222" y="387"/>
                    <a:pt x="226" y="390"/>
                  </a:cubicBezTo>
                  <a:cubicBezTo>
                    <a:pt x="231" y="393"/>
                    <a:pt x="218" y="395"/>
                    <a:pt x="218" y="400"/>
                  </a:cubicBezTo>
                  <a:cubicBezTo>
                    <a:pt x="217" y="405"/>
                    <a:pt x="229" y="414"/>
                    <a:pt x="233" y="417"/>
                  </a:cubicBezTo>
                  <a:cubicBezTo>
                    <a:pt x="238" y="419"/>
                    <a:pt x="234" y="430"/>
                    <a:pt x="235" y="436"/>
                  </a:cubicBezTo>
                  <a:cubicBezTo>
                    <a:pt x="237" y="442"/>
                    <a:pt x="243" y="435"/>
                    <a:pt x="242" y="442"/>
                  </a:cubicBezTo>
                  <a:cubicBezTo>
                    <a:pt x="241" y="449"/>
                    <a:pt x="247" y="449"/>
                    <a:pt x="248" y="453"/>
                  </a:cubicBezTo>
                  <a:cubicBezTo>
                    <a:pt x="248" y="458"/>
                    <a:pt x="258" y="457"/>
                    <a:pt x="256" y="463"/>
                  </a:cubicBezTo>
                  <a:cubicBezTo>
                    <a:pt x="254" y="469"/>
                    <a:pt x="259" y="473"/>
                    <a:pt x="262" y="477"/>
                  </a:cubicBezTo>
                  <a:cubicBezTo>
                    <a:pt x="264" y="480"/>
                    <a:pt x="273" y="486"/>
                    <a:pt x="274" y="490"/>
                  </a:cubicBezTo>
                  <a:cubicBezTo>
                    <a:pt x="276" y="494"/>
                    <a:pt x="281" y="500"/>
                    <a:pt x="287" y="498"/>
                  </a:cubicBezTo>
                  <a:cubicBezTo>
                    <a:pt x="293" y="497"/>
                    <a:pt x="293" y="502"/>
                    <a:pt x="298" y="502"/>
                  </a:cubicBezTo>
                  <a:cubicBezTo>
                    <a:pt x="303" y="501"/>
                    <a:pt x="310" y="504"/>
                    <a:pt x="311" y="507"/>
                  </a:cubicBezTo>
                  <a:cubicBezTo>
                    <a:pt x="313" y="511"/>
                    <a:pt x="327" y="514"/>
                    <a:pt x="331" y="515"/>
                  </a:cubicBezTo>
                  <a:cubicBezTo>
                    <a:pt x="335" y="516"/>
                    <a:pt x="336" y="508"/>
                    <a:pt x="339" y="506"/>
                  </a:cubicBezTo>
                  <a:cubicBezTo>
                    <a:pt x="343" y="504"/>
                    <a:pt x="342" y="490"/>
                    <a:pt x="345" y="489"/>
                  </a:cubicBezTo>
                  <a:cubicBezTo>
                    <a:pt x="348" y="488"/>
                    <a:pt x="347" y="472"/>
                    <a:pt x="344" y="471"/>
                  </a:cubicBezTo>
                  <a:cubicBezTo>
                    <a:pt x="341" y="470"/>
                    <a:pt x="342" y="464"/>
                    <a:pt x="350" y="465"/>
                  </a:cubicBezTo>
                  <a:cubicBezTo>
                    <a:pt x="357" y="466"/>
                    <a:pt x="355" y="459"/>
                    <a:pt x="358" y="458"/>
                  </a:cubicBezTo>
                  <a:cubicBezTo>
                    <a:pt x="362" y="457"/>
                    <a:pt x="360" y="450"/>
                    <a:pt x="363" y="449"/>
                  </a:cubicBezTo>
                  <a:cubicBezTo>
                    <a:pt x="366" y="448"/>
                    <a:pt x="365" y="444"/>
                    <a:pt x="363" y="441"/>
                  </a:cubicBezTo>
                  <a:cubicBezTo>
                    <a:pt x="361" y="438"/>
                    <a:pt x="364" y="436"/>
                    <a:pt x="368" y="436"/>
                  </a:cubicBezTo>
                  <a:cubicBezTo>
                    <a:pt x="372" y="435"/>
                    <a:pt x="371" y="429"/>
                    <a:pt x="365" y="427"/>
                  </a:cubicBezTo>
                  <a:cubicBezTo>
                    <a:pt x="360" y="425"/>
                    <a:pt x="362" y="419"/>
                    <a:pt x="367" y="423"/>
                  </a:cubicBezTo>
                  <a:cubicBezTo>
                    <a:pt x="372" y="427"/>
                    <a:pt x="376" y="424"/>
                    <a:pt x="373" y="420"/>
                  </a:cubicBezTo>
                  <a:cubicBezTo>
                    <a:pt x="370" y="416"/>
                    <a:pt x="377" y="414"/>
                    <a:pt x="384" y="413"/>
                  </a:cubicBezTo>
                  <a:cubicBezTo>
                    <a:pt x="391" y="413"/>
                    <a:pt x="395" y="409"/>
                    <a:pt x="393" y="404"/>
                  </a:cubicBezTo>
                  <a:cubicBezTo>
                    <a:pt x="392" y="398"/>
                    <a:pt x="401" y="399"/>
                    <a:pt x="399" y="403"/>
                  </a:cubicBezTo>
                  <a:cubicBezTo>
                    <a:pt x="397" y="408"/>
                    <a:pt x="398" y="413"/>
                    <a:pt x="401" y="409"/>
                  </a:cubicBezTo>
                  <a:cubicBezTo>
                    <a:pt x="405" y="406"/>
                    <a:pt x="411" y="408"/>
                    <a:pt x="422" y="405"/>
                  </a:cubicBezTo>
                  <a:cubicBezTo>
                    <a:pt x="434" y="402"/>
                    <a:pt x="445" y="392"/>
                    <a:pt x="447" y="383"/>
                  </a:cubicBezTo>
                  <a:cubicBezTo>
                    <a:pt x="450" y="374"/>
                    <a:pt x="463" y="375"/>
                    <a:pt x="461" y="369"/>
                  </a:cubicBezTo>
                  <a:cubicBezTo>
                    <a:pt x="460" y="363"/>
                    <a:pt x="464" y="361"/>
                    <a:pt x="472" y="365"/>
                  </a:cubicBezTo>
                  <a:cubicBezTo>
                    <a:pt x="480" y="369"/>
                    <a:pt x="474" y="362"/>
                    <a:pt x="483" y="362"/>
                  </a:cubicBezTo>
                  <a:cubicBezTo>
                    <a:pt x="492" y="362"/>
                    <a:pt x="491" y="359"/>
                    <a:pt x="500" y="359"/>
                  </a:cubicBezTo>
                  <a:cubicBezTo>
                    <a:pt x="509" y="358"/>
                    <a:pt x="532" y="354"/>
                    <a:pt x="540" y="348"/>
                  </a:cubicBezTo>
                  <a:cubicBezTo>
                    <a:pt x="548" y="341"/>
                    <a:pt x="565" y="335"/>
                    <a:pt x="572" y="331"/>
                  </a:cubicBezTo>
                  <a:cubicBezTo>
                    <a:pt x="579" y="327"/>
                    <a:pt x="581" y="323"/>
                    <a:pt x="576" y="325"/>
                  </a:cubicBezTo>
                  <a:cubicBezTo>
                    <a:pt x="572" y="328"/>
                    <a:pt x="563" y="328"/>
                    <a:pt x="556" y="326"/>
                  </a:cubicBezTo>
                  <a:cubicBezTo>
                    <a:pt x="550" y="325"/>
                    <a:pt x="539" y="319"/>
                    <a:pt x="531" y="323"/>
                  </a:cubicBezTo>
                  <a:cubicBezTo>
                    <a:pt x="524" y="328"/>
                    <a:pt x="528" y="317"/>
                    <a:pt x="535" y="316"/>
                  </a:cubicBezTo>
                  <a:cubicBezTo>
                    <a:pt x="541" y="315"/>
                    <a:pt x="538" y="312"/>
                    <a:pt x="537" y="305"/>
                  </a:cubicBezTo>
                  <a:cubicBezTo>
                    <a:pt x="535" y="299"/>
                    <a:pt x="547" y="303"/>
                    <a:pt x="553" y="311"/>
                  </a:cubicBezTo>
                  <a:cubicBezTo>
                    <a:pt x="558" y="318"/>
                    <a:pt x="568" y="322"/>
                    <a:pt x="577" y="319"/>
                  </a:cubicBezTo>
                  <a:cubicBezTo>
                    <a:pt x="586" y="316"/>
                    <a:pt x="578" y="309"/>
                    <a:pt x="581" y="304"/>
                  </a:cubicBezTo>
                  <a:cubicBezTo>
                    <a:pt x="585" y="299"/>
                    <a:pt x="554" y="283"/>
                    <a:pt x="552" y="278"/>
                  </a:cubicBezTo>
                  <a:cubicBezTo>
                    <a:pt x="550" y="273"/>
                    <a:pt x="560" y="276"/>
                    <a:pt x="569" y="280"/>
                  </a:cubicBezTo>
                  <a:cubicBezTo>
                    <a:pt x="577" y="284"/>
                    <a:pt x="579" y="273"/>
                    <a:pt x="579" y="268"/>
                  </a:cubicBezTo>
                  <a:cubicBezTo>
                    <a:pt x="579" y="264"/>
                    <a:pt x="561" y="263"/>
                    <a:pt x="552" y="268"/>
                  </a:cubicBezTo>
                  <a:cubicBezTo>
                    <a:pt x="544" y="273"/>
                    <a:pt x="536" y="262"/>
                    <a:pt x="547" y="261"/>
                  </a:cubicBezTo>
                  <a:cubicBezTo>
                    <a:pt x="559" y="259"/>
                    <a:pt x="548" y="255"/>
                    <a:pt x="552" y="251"/>
                  </a:cubicBezTo>
                  <a:cubicBezTo>
                    <a:pt x="555" y="248"/>
                    <a:pt x="569" y="261"/>
                    <a:pt x="577" y="259"/>
                  </a:cubicBezTo>
                  <a:cubicBezTo>
                    <a:pt x="584" y="256"/>
                    <a:pt x="589" y="259"/>
                    <a:pt x="596" y="254"/>
                  </a:cubicBezTo>
                  <a:cubicBezTo>
                    <a:pt x="602" y="249"/>
                    <a:pt x="584" y="244"/>
                    <a:pt x="581" y="240"/>
                  </a:cubicBezTo>
                  <a:cubicBezTo>
                    <a:pt x="577" y="236"/>
                    <a:pt x="599" y="237"/>
                    <a:pt x="606" y="238"/>
                  </a:cubicBezTo>
                  <a:cubicBezTo>
                    <a:pt x="612" y="238"/>
                    <a:pt x="614" y="228"/>
                    <a:pt x="609" y="230"/>
                  </a:cubicBezTo>
                  <a:cubicBezTo>
                    <a:pt x="603" y="232"/>
                    <a:pt x="584" y="223"/>
                    <a:pt x="588" y="217"/>
                  </a:cubicBezTo>
                  <a:cubicBezTo>
                    <a:pt x="592" y="211"/>
                    <a:pt x="600" y="218"/>
                    <a:pt x="608" y="214"/>
                  </a:cubicBezTo>
                  <a:cubicBezTo>
                    <a:pt x="616" y="210"/>
                    <a:pt x="609" y="193"/>
                    <a:pt x="603" y="193"/>
                  </a:cubicBezTo>
                  <a:cubicBezTo>
                    <a:pt x="597" y="193"/>
                    <a:pt x="583" y="191"/>
                    <a:pt x="583" y="188"/>
                  </a:cubicBezTo>
                  <a:cubicBezTo>
                    <a:pt x="583" y="185"/>
                    <a:pt x="571" y="183"/>
                    <a:pt x="574" y="180"/>
                  </a:cubicBezTo>
                  <a:cubicBezTo>
                    <a:pt x="578" y="177"/>
                    <a:pt x="582" y="183"/>
                    <a:pt x="590" y="178"/>
                  </a:cubicBezTo>
                  <a:cubicBezTo>
                    <a:pt x="597" y="172"/>
                    <a:pt x="613" y="179"/>
                    <a:pt x="620" y="178"/>
                  </a:cubicBezTo>
                  <a:cubicBezTo>
                    <a:pt x="627" y="176"/>
                    <a:pt x="617" y="163"/>
                    <a:pt x="613" y="166"/>
                  </a:cubicBezTo>
                  <a:cubicBezTo>
                    <a:pt x="609" y="168"/>
                    <a:pt x="596" y="169"/>
                    <a:pt x="595" y="162"/>
                  </a:cubicBezTo>
                  <a:cubicBezTo>
                    <a:pt x="594" y="155"/>
                    <a:pt x="608" y="162"/>
                    <a:pt x="610" y="158"/>
                  </a:cubicBezTo>
                  <a:cubicBezTo>
                    <a:pt x="612" y="155"/>
                    <a:pt x="591" y="146"/>
                    <a:pt x="587" y="153"/>
                  </a:cubicBezTo>
                  <a:cubicBezTo>
                    <a:pt x="584" y="160"/>
                    <a:pt x="572" y="158"/>
                    <a:pt x="578" y="154"/>
                  </a:cubicBezTo>
                  <a:cubicBezTo>
                    <a:pt x="585" y="150"/>
                    <a:pt x="586" y="139"/>
                    <a:pt x="585" y="133"/>
                  </a:cubicBezTo>
                  <a:cubicBezTo>
                    <a:pt x="585" y="127"/>
                    <a:pt x="608" y="127"/>
                    <a:pt x="605" y="118"/>
                  </a:cubicBezTo>
                  <a:cubicBezTo>
                    <a:pt x="603" y="108"/>
                    <a:pt x="616" y="106"/>
                    <a:pt x="624" y="106"/>
                  </a:cubicBezTo>
                  <a:cubicBezTo>
                    <a:pt x="632" y="106"/>
                    <a:pt x="624" y="96"/>
                    <a:pt x="616" y="97"/>
                  </a:cubicBezTo>
                  <a:cubicBezTo>
                    <a:pt x="609" y="98"/>
                    <a:pt x="601" y="107"/>
                    <a:pt x="598" y="103"/>
                  </a:cubicBezTo>
                  <a:cubicBezTo>
                    <a:pt x="594" y="100"/>
                    <a:pt x="606" y="94"/>
                    <a:pt x="613" y="94"/>
                  </a:cubicBezTo>
                  <a:cubicBezTo>
                    <a:pt x="620" y="94"/>
                    <a:pt x="636" y="93"/>
                    <a:pt x="641" y="90"/>
                  </a:cubicBezTo>
                  <a:cubicBezTo>
                    <a:pt x="647" y="87"/>
                    <a:pt x="631" y="84"/>
                    <a:pt x="621" y="85"/>
                  </a:cubicBezTo>
                  <a:cubicBezTo>
                    <a:pt x="610" y="86"/>
                    <a:pt x="610" y="82"/>
                    <a:pt x="626" y="81"/>
                  </a:cubicBezTo>
                  <a:cubicBezTo>
                    <a:pt x="642" y="81"/>
                    <a:pt x="639" y="78"/>
                    <a:pt x="651" y="76"/>
                  </a:cubicBezTo>
                  <a:cubicBezTo>
                    <a:pt x="662" y="75"/>
                    <a:pt x="658" y="70"/>
                    <a:pt x="665" y="70"/>
                  </a:cubicBezTo>
                  <a:cubicBezTo>
                    <a:pt x="672" y="70"/>
                    <a:pt x="691" y="62"/>
                    <a:pt x="691" y="58"/>
                  </a:cubicBezTo>
                  <a:cubicBezTo>
                    <a:pt x="691" y="55"/>
                    <a:pt x="664" y="47"/>
                    <a:pt x="652" y="47"/>
                  </a:cubicBezTo>
                  <a:close/>
                  <a:moveTo>
                    <a:pt x="237" y="338"/>
                  </a:moveTo>
                  <a:cubicBezTo>
                    <a:pt x="237" y="332"/>
                    <a:pt x="231" y="336"/>
                    <a:pt x="228" y="329"/>
                  </a:cubicBezTo>
                  <a:cubicBezTo>
                    <a:pt x="224" y="323"/>
                    <a:pt x="207" y="320"/>
                    <a:pt x="206" y="325"/>
                  </a:cubicBezTo>
                  <a:cubicBezTo>
                    <a:pt x="205" y="327"/>
                    <a:pt x="200" y="330"/>
                    <a:pt x="204" y="335"/>
                  </a:cubicBezTo>
                  <a:cubicBezTo>
                    <a:pt x="208" y="340"/>
                    <a:pt x="211" y="338"/>
                    <a:pt x="216" y="342"/>
                  </a:cubicBezTo>
                  <a:cubicBezTo>
                    <a:pt x="221" y="347"/>
                    <a:pt x="236" y="343"/>
                    <a:pt x="237" y="338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29" name="Freeform 124"/>
            <p:cNvSpPr>
              <a:spLocks noEditPoints="1" noChangeArrowheads="1"/>
            </p:cNvSpPr>
            <p:nvPr/>
          </p:nvSpPr>
          <p:spPr bwMode="auto">
            <a:xfrm>
              <a:off x="584202" y="17461"/>
              <a:ext cx="1920882" cy="1477966"/>
            </a:xfrm>
            <a:custGeom>
              <a:avLst/>
              <a:gdLst>
                <a:gd name="T0" fmla="*/ 205 w 1005"/>
                <a:gd name="T1" fmla="*/ 683 h 774"/>
                <a:gd name="T2" fmla="*/ 189 w 1005"/>
                <a:gd name="T3" fmla="*/ 227 h 774"/>
                <a:gd name="T4" fmla="*/ 387 w 1005"/>
                <a:gd name="T5" fmla="*/ 251 h 774"/>
                <a:gd name="T6" fmla="*/ 257 w 1005"/>
                <a:gd name="T7" fmla="*/ 269 h 774"/>
                <a:gd name="T8" fmla="*/ 386 w 1005"/>
                <a:gd name="T9" fmla="*/ 334 h 774"/>
                <a:gd name="T10" fmla="*/ 237 w 1005"/>
                <a:gd name="T11" fmla="*/ 194 h 774"/>
                <a:gd name="T12" fmla="*/ 208 w 1005"/>
                <a:gd name="T13" fmla="*/ 185 h 774"/>
                <a:gd name="T14" fmla="*/ 369 w 1005"/>
                <a:gd name="T15" fmla="*/ 213 h 774"/>
                <a:gd name="T16" fmla="*/ 297 w 1005"/>
                <a:gd name="T17" fmla="*/ 144 h 774"/>
                <a:gd name="T18" fmla="*/ 413 w 1005"/>
                <a:gd name="T19" fmla="*/ 119 h 774"/>
                <a:gd name="T20" fmla="*/ 416 w 1005"/>
                <a:gd name="T21" fmla="*/ 161 h 774"/>
                <a:gd name="T22" fmla="*/ 420 w 1005"/>
                <a:gd name="T23" fmla="*/ 185 h 774"/>
                <a:gd name="T24" fmla="*/ 543 w 1005"/>
                <a:gd name="T25" fmla="*/ 147 h 774"/>
                <a:gd name="T26" fmla="*/ 492 w 1005"/>
                <a:gd name="T27" fmla="*/ 232 h 774"/>
                <a:gd name="T28" fmla="*/ 687 w 1005"/>
                <a:gd name="T29" fmla="*/ 220 h 774"/>
                <a:gd name="T30" fmla="*/ 580 w 1005"/>
                <a:gd name="T31" fmla="*/ 151 h 774"/>
                <a:gd name="T32" fmla="*/ 598 w 1005"/>
                <a:gd name="T33" fmla="*/ 83 h 774"/>
                <a:gd name="T34" fmla="*/ 587 w 1005"/>
                <a:gd name="T35" fmla="*/ 66 h 774"/>
                <a:gd name="T36" fmla="*/ 634 w 1005"/>
                <a:gd name="T37" fmla="*/ 120 h 774"/>
                <a:gd name="T38" fmla="*/ 698 w 1005"/>
                <a:gd name="T39" fmla="*/ 180 h 774"/>
                <a:gd name="T40" fmla="*/ 795 w 1005"/>
                <a:gd name="T41" fmla="*/ 87 h 774"/>
                <a:gd name="T42" fmla="*/ 760 w 1005"/>
                <a:gd name="T43" fmla="*/ 9 h 774"/>
                <a:gd name="T44" fmla="*/ 569 w 1005"/>
                <a:gd name="T45" fmla="*/ 46 h 774"/>
                <a:gd name="T46" fmla="*/ 624 w 1005"/>
                <a:gd name="T47" fmla="*/ 440 h 774"/>
                <a:gd name="T48" fmla="*/ 827 w 1005"/>
                <a:gd name="T49" fmla="*/ 340 h 774"/>
                <a:gd name="T50" fmla="*/ 746 w 1005"/>
                <a:gd name="T51" fmla="*/ 272 h 774"/>
                <a:gd name="T52" fmla="*/ 624 w 1005"/>
                <a:gd name="T53" fmla="*/ 250 h 774"/>
                <a:gd name="T54" fmla="*/ 704 w 1005"/>
                <a:gd name="T55" fmla="*/ 309 h 774"/>
                <a:gd name="T56" fmla="*/ 736 w 1005"/>
                <a:gd name="T57" fmla="*/ 409 h 774"/>
                <a:gd name="T58" fmla="*/ 850 w 1005"/>
                <a:gd name="T59" fmla="*/ 419 h 774"/>
                <a:gd name="T60" fmla="*/ 682 w 1005"/>
                <a:gd name="T61" fmla="*/ 241 h 774"/>
                <a:gd name="T62" fmla="*/ 963 w 1005"/>
                <a:gd name="T63" fmla="*/ 641 h 774"/>
                <a:gd name="T64" fmla="*/ 110 w 1005"/>
                <a:gd name="T65" fmla="*/ 629 h 774"/>
                <a:gd name="T66" fmla="*/ 821 w 1005"/>
                <a:gd name="T67" fmla="*/ 686 h 774"/>
                <a:gd name="T68" fmla="*/ 963 w 1005"/>
                <a:gd name="T69" fmla="*/ 609 h 774"/>
                <a:gd name="T70" fmla="*/ 895 w 1005"/>
                <a:gd name="T71" fmla="*/ 560 h 774"/>
                <a:gd name="T72" fmla="*/ 844 w 1005"/>
                <a:gd name="T73" fmla="*/ 528 h 774"/>
                <a:gd name="T74" fmla="*/ 763 w 1005"/>
                <a:gd name="T75" fmla="*/ 463 h 774"/>
                <a:gd name="T76" fmla="*/ 727 w 1005"/>
                <a:gd name="T77" fmla="*/ 543 h 774"/>
                <a:gd name="T78" fmla="*/ 666 w 1005"/>
                <a:gd name="T79" fmla="*/ 617 h 774"/>
                <a:gd name="T80" fmla="*/ 538 w 1005"/>
                <a:gd name="T81" fmla="*/ 525 h 774"/>
                <a:gd name="T82" fmla="*/ 579 w 1005"/>
                <a:gd name="T83" fmla="*/ 430 h 774"/>
                <a:gd name="T84" fmla="*/ 649 w 1005"/>
                <a:gd name="T85" fmla="*/ 387 h 774"/>
                <a:gd name="T86" fmla="*/ 636 w 1005"/>
                <a:gd name="T87" fmla="*/ 339 h 774"/>
                <a:gd name="T88" fmla="*/ 580 w 1005"/>
                <a:gd name="T89" fmla="*/ 343 h 774"/>
                <a:gd name="T90" fmla="*/ 537 w 1005"/>
                <a:gd name="T91" fmla="*/ 271 h 774"/>
                <a:gd name="T92" fmla="*/ 518 w 1005"/>
                <a:gd name="T93" fmla="*/ 292 h 774"/>
                <a:gd name="T94" fmla="*/ 508 w 1005"/>
                <a:gd name="T95" fmla="*/ 364 h 774"/>
                <a:gd name="T96" fmla="*/ 492 w 1005"/>
                <a:gd name="T97" fmla="*/ 348 h 774"/>
                <a:gd name="T98" fmla="*/ 399 w 1005"/>
                <a:gd name="T99" fmla="*/ 348 h 774"/>
                <a:gd name="T100" fmla="*/ 268 w 1005"/>
                <a:gd name="T101" fmla="*/ 339 h 774"/>
                <a:gd name="T102" fmla="*/ 97 w 1005"/>
                <a:gd name="T103" fmla="*/ 340 h 774"/>
                <a:gd name="T104" fmla="*/ 47 w 1005"/>
                <a:gd name="T105" fmla="*/ 341 h 774"/>
                <a:gd name="T106" fmla="*/ 127 w 1005"/>
                <a:gd name="T107" fmla="*/ 588 h 774"/>
                <a:gd name="T108" fmla="*/ 182 w 1005"/>
                <a:gd name="T109" fmla="*/ 658 h 774"/>
                <a:gd name="T110" fmla="*/ 623 w 1005"/>
                <a:gd name="T111" fmla="*/ 689 h 774"/>
                <a:gd name="T112" fmla="*/ 701 w 1005"/>
                <a:gd name="T113" fmla="*/ 766 h 774"/>
                <a:gd name="T114" fmla="*/ 866 w 1005"/>
                <a:gd name="T115" fmla="*/ 722 h 774"/>
                <a:gd name="T116" fmla="*/ 243 w 1005"/>
                <a:gd name="T117" fmla="*/ 407 h 774"/>
                <a:gd name="T118" fmla="*/ 241 w 1005"/>
                <a:gd name="T119" fmla="*/ 392 h 774"/>
                <a:gd name="T120" fmla="*/ 503 w 1005"/>
                <a:gd name="T121" fmla="*/ 656 h 77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005"/>
                <a:gd name="T184" fmla="*/ 0 h 774"/>
                <a:gd name="T185" fmla="*/ 1005 w 1005"/>
                <a:gd name="T186" fmla="*/ 774 h 77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005" h="774">
                  <a:moveTo>
                    <a:pt x="198" y="678"/>
                  </a:moveTo>
                  <a:cubicBezTo>
                    <a:pt x="195" y="675"/>
                    <a:pt x="187" y="676"/>
                    <a:pt x="185" y="672"/>
                  </a:cubicBezTo>
                  <a:cubicBezTo>
                    <a:pt x="184" y="669"/>
                    <a:pt x="176" y="657"/>
                    <a:pt x="172" y="658"/>
                  </a:cubicBezTo>
                  <a:cubicBezTo>
                    <a:pt x="168" y="658"/>
                    <a:pt x="162" y="658"/>
                    <a:pt x="157" y="654"/>
                  </a:cubicBezTo>
                  <a:cubicBezTo>
                    <a:pt x="152" y="651"/>
                    <a:pt x="149" y="650"/>
                    <a:pt x="146" y="653"/>
                  </a:cubicBezTo>
                  <a:cubicBezTo>
                    <a:pt x="142" y="655"/>
                    <a:pt x="149" y="655"/>
                    <a:pt x="149" y="658"/>
                  </a:cubicBezTo>
                  <a:cubicBezTo>
                    <a:pt x="149" y="660"/>
                    <a:pt x="151" y="662"/>
                    <a:pt x="154" y="661"/>
                  </a:cubicBezTo>
                  <a:cubicBezTo>
                    <a:pt x="157" y="661"/>
                    <a:pt x="159" y="667"/>
                    <a:pt x="162" y="667"/>
                  </a:cubicBezTo>
                  <a:cubicBezTo>
                    <a:pt x="165" y="668"/>
                    <a:pt x="166" y="672"/>
                    <a:pt x="170" y="672"/>
                  </a:cubicBezTo>
                  <a:cubicBezTo>
                    <a:pt x="173" y="672"/>
                    <a:pt x="174" y="676"/>
                    <a:pt x="176" y="679"/>
                  </a:cubicBezTo>
                  <a:cubicBezTo>
                    <a:pt x="177" y="681"/>
                    <a:pt x="181" y="679"/>
                    <a:pt x="181" y="681"/>
                  </a:cubicBezTo>
                  <a:cubicBezTo>
                    <a:pt x="181" y="683"/>
                    <a:pt x="185" y="685"/>
                    <a:pt x="186" y="687"/>
                  </a:cubicBezTo>
                  <a:cubicBezTo>
                    <a:pt x="193" y="688"/>
                    <a:pt x="199" y="689"/>
                    <a:pt x="204" y="687"/>
                  </a:cubicBezTo>
                  <a:cubicBezTo>
                    <a:pt x="204" y="686"/>
                    <a:pt x="205" y="684"/>
                    <a:pt x="205" y="683"/>
                  </a:cubicBezTo>
                  <a:cubicBezTo>
                    <a:pt x="207" y="680"/>
                    <a:pt x="202" y="682"/>
                    <a:pt x="198" y="678"/>
                  </a:cubicBezTo>
                  <a:close/>
                  <a:moveTo>
                    <a:pt x="190" y="281"/>
                  </a:moveTo>
                  <a:cubicBezTo>
                    <a:pt x="199" y="283"/>
                    <a:pt x="200" y="299"/>
                    <a:pt x="206" y="299"/>
                  </a:cubicBezTo>
                  <a:cubicBezTo>
                    <a:pt x="210" y="299"/>
                    <a:pt x="207" y="294"/>
                    <a:pt x="213" y="294"/>
                  </a:cubicBezTo>
                  <a:cubicBezTo>
                    <a:pt x="220" y="294"/>
                    <a:pt x="218" y="291"/>
                    <a:pt x="224" y="291"/>
                  </a:cubicBezTo>
                  <a:cubicBezTo>
                    <a:pt x="230" y="292"/>
                    <a:pt x="235" y="290"/>
                    <a:pt x="235" y="283"/>
                  </a:cubicBezTo>
                  <a:cubicBezTo>
                    <a:pt x="235" y="276"/>
                    <a:pt x="240" y="273"/>
                    <a:pt x="246" y="272"/>
                  </a:cubicBezTo>
                  <a:cubicBezTo>
                    <a:pt x="252" y="270"/>
                    <a:pt x="246" y="263"/>
                    <a:pt x="255" y="261"/>
                  </a:cubicBezTo>
                  <a:cubicBezTo>
                    <a:pt x="263" y="259"/>
                    <a:pt x="287" y="249"/>
                    <a:pt x="291" y="246"/>
                  </a:cubicBezTo>
                  <a:cubicBezTo>
                    <a:pt x="295" y="243"/>
                    <a:pt x="286" y="239"/>
                    <a:pt x="277" y="233"/>
                  </a:cubicBezTo>
                  <a:cubicBezTo>
                    <a:pt x="268" y="228"/>
                    <a:pt x="261" y="226"/>
                    <a:pt x="254" y="231"/>
                  </a:cubicBezTo>
                  <a:cubicBezTo>
                    <a:pt x="247" y="235"/>
                    <a:pt x="252" y="226"/>
                    <a:pt x="247" y="228"/>
                  </a:cubicBezTo>
                  <a:cubicBezTo>
                    <a:pt x="241" y="231"/>
                    <a:pt x="226" y="224"/>
                    <a:pt x="224" y="222"/>
                  </a:cubicBezTo>
                  <a:cubicBezTo>
                    <a:pt x="222" y="219"/>
                    <a:pt x="195" y="227"/>
                    <a:pt x="189" y="227"/>
                  </a:cubicBezTo>
                  <a:cubicBezTo>
                    <a:pt x="182" y="227"/>
                    <a:pt x="189" y="234"/>
                    <a:pt x="194" y="238"/>
                  </a:cubicBezTo>
                  <a:cubicBezTo>
                    <a:pt x="198" y="241"/>
                    <a:pt x="183" y="252"/>
                    <a:pt x="186" y="255"/>
                  </a:cubicBezTo>
                  <a:cubicBezTo>
                    <a:pt x="189" y="257"/>
                    <a:pt x="183" y="264"/>
                    <a:pt x="176" y="272"/>
                  </a:cubicBezTo>
                  <a:cubicBezTo>
                    <a:pt x="169" y="280"/>
                    <a:pt x="181" y="279"/>
                    <a:pt x="190" y="281"/>
                  </a:cubicBezTo>
                  <a:close/>
                  <a:moveTo>
                    <a:pt x="440" y="322"/>
                  </a:moveTo>
                  <a:cubicBezTo>
                    <a:pt x="443" y="319"/>
                    <a:pt x="455" y="329"/>
                    <a:pt x="456" y="322"/>
                  </a:cubicBezTo>
                  <a:cubicBezTo>
                    <a:pt x="456" y="314"/>
                    <a:pt x="442" y="311"/>
                    <a:pt x="436" y="307"/>
                  </a:cubicBezTo>
                  <a:cubicBezTo>
                    <a:pt x="430" y="303"/>
                    <a:pt x="427" y="305"/>
                    <a:pt x="418" y="298"/>
                  </a:cubicBezTo>
                  <a:cubicBezTo>
                    <a:pt x="408" y="291"/>
                    <a:pt x="420" y="287"/>
                    <a:pt x="413" y="282"/>
                  </a:cubicBezTo>
                  <a:cubicBezTo>
                    <a:pt x="406" y="276"/>
                    <a:pt x="404" y="261"/>
                    <a:pt x="409" y="256"/>
                  </a:cubicBezTo>
                  <a:cubicBezTo>
                    <a:pt x="414" y="251"/>
                    <a:pt x="419" y="244"/>
                    <a:pt x="410" y="240"/>
                  </a:cubicBezTo>
                  <a:cubicBezTo>
                    <a:pt x="401" y="237"/>
                    <a:pt x="387" y="243"/>
                    <a:pt x="388" y="245"/>
                  </a:cubicBezTo>
                  <a:cubicBezTo>
                    <a:pt x="390" y="247"/>
                    <a:pt x="402" y="254"/>
                    <a:pt x="402" y="257"/>
                  </a:cubicBezTo>
                  <a:cubicBezTo>
                    <a:pt x="402" y="260"/>
                    <a:pt x="391" y="249"/>
                    <a:pt x="387" y="251"/>
                  </a:cubicBezTo>
                  <a:cubicBezTo>
                    <a:pt x="383" y="254"/>
                    <a:pt x="378" y="246"/>
                    <a:pt x="375" y="251"/>
                  </a:cubicBezTo>
                  <a:cubicBezTo>
                    <a:pt x="371" y="256"/>
                    <a:pt x="379" y="274"/>
                    <a:pt x="382" y="279"/>
                  </a:cubicBezTo>
                  <a:cubicBezTo>
                    <a:pt x="385" y="284"/>
                    <a:pt x="379" y="284"/>
                    <a:pt x="375" y="285"/>
                  </a:cubicBezTo>
                  <a:cubicBezTo>
                    <a:pt x="371" y="286"/>
                    <a:pt x="371" y="271"/>
                    <a:pt x="367" y="265"/>
                  </a:cubicBezTo>
                  <a:cubicBezTo>
                    <a:pt x="363" y="260"/>
                    <a:pt x="347" y="253"/>
                    <a:pt x="346" y="257"/>
                  </a:cubicBezTo>
                  <a:cubicBezTo>
                    <a:pt x="345" y="261"/>
                    <a:pt x="356" y="261"/>
                    <a:pt x="354" y="267"/>
                  </a:cubicBezTo>
                  <a:cubicBezTo>
                    <a:pt x="353" y="272"/>
                    <a:pt x="347" y="263"/>
                    <a:pt x="341" y="268"/>
                  </a:cubicBezTo>
                  <a:cubicBezTo>
                    <a:pt x="336" y="272"/>
                    <a:pt x="337" y="269"/>
                    <a:pt x="338" y="265"/>
                  </a:cubicBezTo>
                  <a:cubicBezTo>
                    <a:pt x="339" y="260"/>
                    <a:pt x="330" y="255"/>
                    <a:pt x="320" y="256"/>
                  </a:cubicBezTo>
                  <a:cubicBezTo>
                    <a:pt x="310" y="257"/>
                    <a:pt x="315" y="264"/>
                    <a:pt x="312" y="267"/>
                  </a:cubicBezTo>
                  <a:cubicBezTo>
                    <a:pt x="309" y="269"/>
                    <a:pt x="294" y="265"/>
                    <a:pt x="304" y="263"/>
                  </a:cubicBezTo>
                  <a:cubicBezTo>
                    <a:pt x="313" y="261"/>
                    <a:pt x="309" y="256"/>
                    <a:pt x="306" y="250"/>
                  </a:cubicBezTo>
                  <a:cubicBezTo>
                    <a:pt x="302" y="245"/>
                    <a:pt x="293" y="251"/>
                    <a:pt x="277" y="257"/>
                  </a:cubicBezTo>
                  <a:cubicBezTo>
                    <a:pt x="262" y="262"/>
                    <a:pt x="255" y="268"/>
                    <a:pt x="257" y="269"/>
                  </a:cubicBezTo>
                  <a:cubicBezTo>
                    <a:pt x="259" y="269"/>
                    <a:pt x="259" y="272"/>
                    <a:pt x="253" y="277"/>
                  </a:cubicBezTo>
                  <a:cubicBezTo>
                    <a:pt x="247" y="282"/>
                    <a:pt x="253" y="286"/>
                    <a:pt x="259" y="286"/>
                  </a:cubicBezTo>
                  <a:cubicBezTo>
                    <a:pt x="264" y="286"/>
                    <a:pt x="260" y="290"/>
                    <a:pt x="263" y="292"/>
                  </a:cubicBezTo>
                  <a:cubicBezTo>
                    <a:pt x="267" y="293"/>
                    <a:pt x="285" y="285"/>
                    <a:pt x="290" y="288"/>
                  </a:cubicBezTo>
                  <a:cubicBezTo>
                    <a:pt x="295" y="292"/>
                    <a:pt x="260" y="294"/>
                    <a:pt x="260" y="300"/>
                  </a:cubicBezTo>
                  <a:cubicBezTo>
                    <a:pt x="260" y="306"/>
                    <a:pt x="279" y="309"/>
                    <a:pt x="293" y="307"/>
                  </a:cubicBezTo>
                  <a:cubicBezTo>
                    <a:pt x="307" y="304"/>
                    <a:pt x="332" y="309"/>
                    <a:pt x="332" y="312"/>
                  </a:cubicBezTo>
                  <a:cubicBezTo>
                    <a:pt x="332" y="316"/>
                    <a:pt x="315" y="315"/>
                    <a:pt x="303" y="314"/>
                  </a:cubicBezTo>
                  <a:cubicBezTo>
                    <a:pt x="290" y="314"/>
                    <a:pt x="269" y="318"/>
                    <a:pt x="270" y="322"/>
                  </a:cubicBezTo>
                  <a:cubicBezTo>
                    <a:pt x="271" y="326"/>
                    <a:pt x="272" y="326"/>
                    <a:pt x="285" y="332"/>
                  </a:cubicBezTo>
                  <a:cubicBezTo>
                    <a:pt x="298" y="338"/>
                    <a:pt x="312" y="329"/>
                    <a:pt x="311" y="338"/>
                  </a:cubicBezTo>
                  <a:cubicBezTo>
                    <a:pt x="311" y="346"/>
                    <a:pt x="318" y="348"/>
                    <a:pt x="336" y="349"/>
                  </a:cubicBezTo>
                  <a:cubicBezTo>
                    <a:pt x="353" y="349"/>
                    <a:pt x="361" y="341"/>
                    <a:pt x="370" y="341"/>
                  </a:cubicBezTo>
                  <a:cubicBezTo>
                    <a:pt x="378" y="342"/>
                    <a:pt x="382" y="340"/>
                    <a:pt x="386" y="334"/>
                  </a:cubicBezTo>
                  <a:cubicBezTo>
                    <a:pt x="390" y="328"/>
                    <a:pt x="394" y="332"/>
                    <a:pt x="395" y="335"/>
                  </a:cubicBezTo>
                  <a:cubicBezTo>
                    <a:pt x="396" y="338"/>
                    <a:pt x="407" y="337"/>
                    <a:pt x="409" y="340"/>
                  </a:cubicBezTo>
                  <a:cubicBezTo>
                    <a:pt x="416" y="346"/>
                    <a:pt x="437" y="344"/>
                    <a:pt x="445" y="340"/>
                  </a:cubicBezTo>
                  <a:cubicBezTo>
                    <a:pt x="453" y="336"/>
                    <a:pt x="441" y="325"/>
                    <a:pt x="437" y="330"/>
                  </a:cubicBezTo>
                  <a:cubicBezTo>
                    <a:pt x="433" y="335"/>
                    <a:pt x="430" y="332"/>
                    <a:pt x="429" y="330"/>
                  </a:cubicBezTo>
                  <a:cubicBezTo>
                    <a:pt x="428" y="327"/>
                    <a:pt x="437" y="326"/>
                    <a:pt x="440" y="322"/>
                  </a:cubicBezTo>
                  <a:close/>
                  <a:moveTo>
                    <a:pt x="250" y="199"/>
                  </a:moveTo>
                  <a:cubicBezTo>
                    <a:pt x="259" y="200"/>
                    <a:pt x="268" y="192"/>
                    <a:pt x="267" y="188"/>
                  </a:cubicBezTo>
                  <a:cubicBezTo>
                    <a:pt x="267" y="183"/>
                    <a:pt x="245" y="199"/>
                    <a:pt x="250" y="199"/>
                  </a:cubicBezTo>
                  <a:close/>
                  <a:moveTo>
                    <a:pt x="208" y="185"/>
                  </a:moveTo>
                  <a:cubicBezTo>
                    <a:pt x="212" y="187"/>
                    <a:pt x="208" y="194"/>
                    <a:pt x="212" y="192"/>
                  </a:cubicBezTo>
                  <a:cubicBezTo>
                    <a:pt x="216" y="190"/>
                    <a:pt x="217" y="189"/>
                    <a:pt x="220" y="190"/>
                  </a:cubicBezTo>
                  <a:cubicBezTo>
                    <a:pt x="226" y="192"/>
                    <a:pt x="227" y="187"/>
                    <a:pt x="229" y="185"/>
                  </a:cubicBezTo>
                  <a:cubicBezTo>
                    <a:pt x="232" y="182"/>
                    <a:pt x="231" y="194"/>
                    <a:pt x="237" y="194"/>
                  </a:cubicBezTo>
                  <a:cubicBezTo>
                    <a:pt x="243" y="194"/>
                    <a:pt x="242" y="182"/>
                    <a:pt x="247" y="185"/>
                  </a:cubicBezTo>
                  <a:cubicBezTo>
                    <a:pt x="252" y="189"/>
                    <a:pt x="253" y="184"/>
                    <a:pt x="254" y="180"/>
                  </a:cubicBezTo>
                  <a:cubicBezTo>
                    <a:pt x="255" y="177"/>
                    <a:pt x="255" y="171"/>
                    <a:pt x="261" y="170"/>
                  </a:cubicBezTo>
                  <a:cubicBezTo>
                    <a:pt x="266" y="169"/>
                    <a:pt x="262" y="175"/>
                    <a:pt x="264" y="180"/>
                  </a:cubicBezTo>
                  <a:cubicBezTo>
                    <a:pt x="268" y="186"/>
                    <a:pt x="274" y="180"/>
                    <a:pt x="275" y="177"/>
                  </a:cubicBezTo>
                  <a:cubicBezTo>
                    <a:pt x="275" y="174"/>
                    <a:pt x="284" y="176"/>
                    <a:pt x="284" y="173"/>
                  </a:cubicBezTo>
                  <a:cubicBezTo>
                    <a:pt x="283" y="169"/>
                    <a:pt x="286" y="168"/>
                    <a:pt x="284" y="164"/>
                  </a:cubicBezTo>
                  <a:cubicBezTo>
                    <a:pt x="281" y="160"/>
                    <a:pt x="288" y="161"/>
                    <a:pt x="291" y="158"/>
                  </a:cubicBezTo>
                  <a:cubicBezTo>
                    <a:pt x="294" y="155"/>
                    <a:pt x="287" y="158"/>
                    <a:pt x="282" y="153"/>
                  </a:cubicBezTo>
                  <a:cubicBezTo>
                    <a:pt x="277" y="149"/>
                    <a:pt x="275" y="155"/>
                    <a:pt x="275" y="158"/>
                  </a:cubicBezTo>
                  <a:cubicBezTo>
                    <a:pt x="275" y="161"/>
                    <a:pt x="265" y="158"/>
                    <a:pt x="260" y="156"/>
                  </a:cubicBezTo>
                  <a:cubicBezTo>
                    <a:pt x="254" y="154"/>
                    <a:pt x="247" y="163"/>
                    <a:pt x="239" y="167"/>
                  </a:cubicBezTo>
                  <a:cubicBezTo>
                    <a:pt x="231" y="171"/>
                    <a:pt x="231" y="178"/>
                    <a:pt x="223" y="177"/>
                  </a:cubicBezTo>
                  <a:cubicBezTo>
                    <a:pt x="216" y="177"/>
                    <a:pt x="205" y="184"/>
                    <a:pt x="208" y="185"/>
                  </a:cubicBezTo>
                  <a:close/>
                  <a:moveTo>
                    <a:pt x="286" y="183"/>
                  </a:moveTo>
                  <a:cubicBezTo>
                    <a:pt x="279" y="183"/>
                    <a:pt x="280" y="190"/>
                    <a:pt x="288" y="190"/>
                  </a:cubicBezTo>
                  <a:cubicBezTo>
                    <a:pt x="296" y="190"/>
                    <a:pt x="298" y="193"/>
                    <a:pt x="287" y="192"/>
                  </a:cubicBezTo>
                  <a:cubicBezTo>
                    <a:pt x="275" y="192"/>
                    <a:pt x="270" y="202"/>
                    <a:pt x="278" y="200"/>
                  </a:cubicBezTo>
                  <a:cubicBezTo>
                    <a:pt x="286" y="198"/>
                    <a:pt x="296" y="198"/>
                    <a:pt x="290" y="200"/>
                  </a:cubicBezTo>
                  <a:cubicBezTo>
                    <a:pt x="284" y="202"/>
                    <a:pt x="268" y="203"/>
                    <a:pt x="270" y="206"/>
                  </a:cubicBezTo>
                  <a:cubicBezTo>
                    <a:pt x="271" y="208"/>
                    <a:pt x="278" y="208"/>
                    <a:pt x="284" y="210"/>
                  </a:cubicBezTo>
                  <a:cubicBezTo>
                    <a:pt x="291" y="213"/>
                    <a:pt x="295" y="214"/>
                    <a:pt x="300" y="209"/>
                  </a:cubicBezTo>
                  <a:cubicBezTo>
                    <a:pt x="305" y="203"/>
                    <a:pt x="311" y="198"/>
                    <a:pt x="309" y="205"/>
                  </a:cubicBezTo>
                  <a:cubicBezTo>
                    <a:pt x="306" y="213"/>
                    <a:pt x="317" y="207"/>
                    <a:pt x="330" y="207"/>
                  </a:cubicBezTo>
                  <a:cubicBezTo>
                    <a:pt x="344" y="206"/>
                    <a:pt x="328" y="215"/>
                    <a:pt x="314" y="216"/>
                  </a:cubicBezTo>
                  <a:cubicBezTo>
                    <a:pt x="300" y="217"/>
                    <a:pt x="302" y="224"/>
                    <a:pt x="313" y="226"/>
                  </a:cubicBezTo>
                  <a:cubicBezTo>
                    <a:pt x="324" y="229"/>
                    <a:pt x="348" y="219"/>
                    <a:pt x="353" y="214"/>
                  </a:cubicBezTo>
                  <a:cubicBezTo>
                    <a:pt x="359" y="208"/>
                    <a:pt x="364" y="217"/>
                    <a:pt x="369" y="213"/>
                  </a:cubicBezTo>
                  <a:cubicBezTo>
                    <a:pt x="375" y="209"/>
                    <a:pt x="385" y="213"/>
                    <a:pt x="395" y="211"/>
                  </a:cubicBezTo>
                  <a:cubicBezTo>
                    <a:pt x="404" y="209"/>
                    <a:pt x="406" y="191"/>
                    <a:pt x="399" y="188"/>
                  </a:cubicBezTo>
                  <a:cubicBezTo>
                    <a:pt x="392" y="185"/>
                    <a:pt x="392" y="192"/>
                    <a:pt x="386" y="193"/>
                  </a:cubicBezTo>
                  <a:cubicBezTo>
                    <a:pt x="381" y="194"/>
                    <a:pt x="378" y="187"/>
                    <a:pt x="373" y="182"/>
                  </a:cubicBezTo>
                  <a:cubicBezTo>
                    <a:pt x="369" y="178"/>
                    <a:pt x="372" y="169"/>
                    <a:pt x="365" y="170"/>
                  </a:cubicBezTo>
                  <a:cubicBezTo>
                    <a:pt x="359" y="171"/>
                    <a:pt x="345" y="182"/>
                    <a:pt x="353" y="183"/>
                  </a:cubicBezTo>
                  <a:cubicBezTo>
                    <a:pt x="362" y="184"/>
                    <a:pt x="359" y="188"/>
                    <a:pt x="354" y="190"/>
                  </a:cubicBezTo>
                  <a:cubicBezTo>
                    <a:pt x="350" y="192"/>
                    <a:pt x="365" y="196"/>
                    <a:pt x="363" y="199"/>
                  </a:cubicBezTo>
                  <a:cubicBezTo>
                    <a:pt x="361" y="202"/>
                    <a:pt x="338" y="199"/>
                    <a:pt x="337" y="194"/>
                  </a:cubicBezTo>
                  <a:cubicBezTo>
                    <a:pt x="336" y="189"/>
                    <a:pt x="318" y="180"/>
                    <a:pt x="310" y="182"/>
                  </a:cubicBezTo>
                  <a:cubicBezTo>
                    <a:pt x="303" y="184"/>
                    <a:pt x="306" y="176"/>
                    <a:pt x="298" y="176"/>
                  </a:cubicBezTo>
                  <a:cubicBezTo>
                    <a:pt x="291" y="175"/>
                    <a:pt x="293" y="182"/>
                    <a:pt x="286" y="183"/>
                  </a:cubicBezTo>
                  <a:close/>
                  <a:moveTo>
                    <a:pt x="312" y="147"/>
                  </a:moveTo>
                  <a:cubicBezTo>
                    <a:pt x="315" y="141"/>
                    <a:pt x="296" y="142"/>
                    <a:pt x="297" y="144"/>
                  </a:cubicBezTo>
                  <a:cubicBezTo>
                    <a:pt x="301" y="148"/>
                    <a:pt x="310" y="153"/>
                    <a:pt x="312" y="147"/>
                  </a:cubicBezTo>
                  <a:close/>
                  <a:moveTo>
                    <a:pt x="354" y="144"/>
                  </a:moveTo>
                  <a:cubicBezTo>
                    <a:pt x="360" y="143"/>
                    <a:pt x="357" y="138"/>
                    <a:pt x="347" y="140"/>
                  </a:cubicBezTo>
                  <a:cubicBezTo>
                    <a:pt x="336" y="141"/>
                    <a:pt x="318" y="141"/>
                    <a:pt x="318" y="149"/>
                  </a:cubicBezTo>
                  <a:cubicBezTo>
                    <a:pt x="318" y="155"/>
                    <a:pt x="322" y="158"/>
                    <a:pt x="333" y="159"/>
                  </a:cubicBezTo>
                  <a:cubicBezTo>
                    <a:pt x="345" y="160"/>
                    <a:pt x="355" y="149"/>
                    <a:pt x="349" y="149"/>
                  </a:cubicBezTo>
                  <a:cubicBezTo>
                    <a:pt x="344" y="149"/>
                    <a:pt x="347" y="145"/>
                    <a:pt x="354" y="144"/>
                  </a:cubicBezTo>
                  <a:close/>
                  <a:moveTo>
                    <a:pt x="329" y="135"/>
                  </a:moveTo>
                  <a:cubicBezTo>
                    <a:pt x="334" y="137"/>
                    <a:pt x="339" y="130"/>
                    <a:pt x="343" y="133"/>
                  </a:cubicBezTo>
                  <a:cubicBezTo>
                    <a:pt x="346" y="136"/>
                    <a:pt x="362" y="139"/>
                    <a:pt x="362" y="131"/>
                  </a:cubicBezTo>
                  <a:cubicBezTo>
                    <a:pt x="362" y="123"/>
                    <a:pt x="342" y="122"/>
                    <a:pt x="337" y="125"/>
                  </a:cubicBezTo>
                  <a:cubicBezTo>
                    <a:pt x="332" y="128"/>
                    <a:pt x="309" y="129"/>
                    <a:pt x="316" y="134"/>
                  </a:cubicBezTo>
                  <a:cubicBezTo>
                    <a:pt x="320" y="137"/>
                    <a:pt x="324" y="133"/>
                    <a:pt x="329" y="135"/>
                  </a:cubicBezTo>
                  <a:close/>
                  <a:moveTo>
                    <a:pt x="413" y="119"/>
                  </a:moveTo>
                  <a:cubicBezTo>
                    <a:pt x="419" y="115"/>
                    <a:pt x="430" y="122"/>
                    <a:pt x="428" y="126"/>
                  </a:cubicBezTo>
                  <a:cubicBezTo>
                    <a:pt x="426" y="131"/>
                    <a:pt x="409" y="125"/>
                    <a:pt x="410" y="129"/>
                  </a:cubicBezTo>
                  <a:cubicBezTo>
                    <a:pt x="410" y="131"/>
                    <a:pt x="412" y="137"/>
                    <a:pt x="424" y="133"/>
                  </a:cubicBezTo>
                  <a:cubicBezTo>
                    <a:pt x="436" y="130"/>
                    <a:pt x="446" y="132"/>
                    <a:pt x="454" y="139"/>
                  </a:cubicBezTo>
                  <a:cubicBezTo>
                    <a:pt x="462" y="145"/>
                    <a:pt x="470" y="148"/>
                    <a:pt x="475" y="141"/>
                  </a:cubicBezTo>
                  <a:cubicBezTo>
                    <a:pt x="481" y="135"/>
                    <a:pt x="468" y="134"/>
                    <a:pt x="471" y="129"/>
                  </a:cubicBezTo>
                  <a:cubicBezTo>
                    <a:pt x="473" y="124"/>
                    <a:pt x="463" y="121"/>
                    <a:pt x="457" y="121"/>
                  </a:cubicBezTo>
                  <a:cubicBezTo>
                    <a:pt x="452" y="121"/>
                    <a:pt x="450" y="111"/>
                    <a:pt x="445" y="113"/>
                  </a:cubicBezTo>
                  <a:cubicBezTo>
                    <a:pt x="441" y="115"/>
                    <a:pt x="438" y="118"/>
                    <a:pt x="438" y="112"/>
                  </a:cubicBezTo>
                  <a:cubicBezTo>
                    <a:pt x="438" y="105"/>
                    <a:pt x="412" y="105"/>
                    <a:pt x="405" y="107"/>
                  </a:cubicBezTo>
                  <a:cubicBezTo>
                    <a:pt x="399" y="110"/>
                    <a:pt x="407" y="123"/>
                    <a:pt x="413" y="119"/>
                  </a:cubicBezTo>
                  <a:close/>
                  <a:moveTo>
                    <a:pt x="416" y="161"/>
                  </a:moveTo>
                  <a:cubicBezTo>
                    <a:pt x="420" y="156"/>
                    <a:pt x="400" y="140"/>
                    <a:pt x="399" y="148"/>
                  </a:cubicBezTo>
                  <a:cubicBezTo>
                    <a:pt x="398" y="155"/>
                    <a:pt x="412" y="166"/>
                    <a:pt x="416" y="161"/>
                  </a:cubicBezTo>
                  <a:close/>
                  <a:moveTo>
                    <a:pt x="481" y="96"/>
                  </a:moveTo>
                  <a:cubicBezTo>
                    <a:pt x="485" y="90"/>
                    <a:pt x="460" y="85"/>
                    <a:pt x="466" y="90"/>
                  </a:cubicBezTo>
                  <a:cubicBezTo>
                    <a:pt x="470" y="93"/>
                    <a:pt x="478" y="102"/>
                    <a:pt x="481" y="96"/>
                  </a:cubicBezTo>
                  <a:close/>
                  <a:moveTo>
                    <a:pt x="425" y="209"/>
                  </a:moveTo>
                  <a:cubicBezTo>
                    <a:pt x="428" y="205"/>
                    <a:pt x="417" y="197"/>
                    <a:pt x="414" y="204"/>
                  </a:cubicBezTo>
                  <a:cubicBezTo>
                    <a:pt x="411" y="211"/>
                    <a:pt x="421" y="213"/>
                    <a:pt x="425" y="209"/>
                  </a:cubicBezTo>
                  <a:close/>
                  <a:moveTo>
                    <a:pt x="481" y="174"/>
                  </a:moveTo>
                  <a:cubicBezTo>
                    <a:pt x="481" y="179"/>
                    <a:pt x="469" y="173"/>
                    <a:pt x="460" y="170"/>
                  </a:cubicBezTo>
                  <a:cubicBezTo>
                    <a:pt x="451" y="166"/>
                    <a:pt x="457" y="177"/>
                    <a:pt x="464" y="183"/>
                  </a:cubicBezTo>
                  <a:cubicBezTo>
                    <a:pt x="471" y="189"/>
                    <a:pt x="460" y="186"/>
                    <a:pt x="451" y="179"/>
                  </a:cubicBezTo>
                  <a:cubicBezTo>
                    <a:pt x="441" y="173"/>
                    <a:pt x="442" y="184"/>
                    <a:pt x="447" y="187"/>
                  </a:cubicBezTo>
                  <a:cubicBezTo>
                    <a:pt x="451" y="191"/>
                    <a:pt x="446" y="196"/>
                    <a:pt x="440" y="188"/>
                  </a:cubicBezTo>
                  <a:cubicBezTo>
                    <a:pt x="434" y="180"/>
                    <a:pt x="431" y="171"/>
                    <a:pt x="421" y="171"/>
                  </a:cubicBezTo>
                  <a:cubicBezTo>
                    <a:pt x="412" y="170"/>
                    <a:pt x="416" y="180"/>
                    <a:pt x="420" y="185"/>
                  </a:cubicBezTo>
                  <a:cubicBezTo>
                    <a:pt x="425" y="191"/>
                    <a:pt x="430" y="193"/>
                    <a:pt x="438" y="197"/>
                  </a:cubicBezTo>
                  <a:cubicBezTo>
                    <a:pt x="446" y="202"/>
                    <a:pt x="459" y="195"/>
                    <a:pt x="465" y="197"/>
                  </a:cubicBezTo>
                  <a:cubicBezTo>
                    <a:pt x="471" y="198"/>
                    <a:pt x="458" y="206"/>
                    <a:pt x="462" y="211"/>
                  </a:cubicBezTo>
                  <a:cubicBezTo>
                    <a:pt x="466" y="216"/>
                    <a:pt x="477" y="212"/>
                    <a:pt x="486" y="212"/>
                  </a:cubicBezTo>
                  <a:cubicBezTo>
                    <a:pt x="494" y="211"/>
                    <a:pt x="490" y="206"/>
                    <a:pt x="495" y="203"/>
                  </a:cubicBezTo>
                  <a:cubicBezTo>
                    <a:pt x="500" y="199"/>
                    <a:pt x="490" y="200"/>
                    <a:pt x="494" y="191"/>
                  </a:cubicBezTo>
                  <a:cubicBezTo>
                    <a:pt x="498" y="183"/>
                    <a:pt x="482" y="169"/>
                    <a:pt x="481" y="174"/>
                  </a:cubicBezTo>
                  <a:close/>
                  <a:moveTo>
                    <a:pt x="502" y="145"/>
                  </a:moveTo>
                  <a:cubicBezTo>
                    <a:pt x="510" y="145"/>
                    <a:pt x="516" y="144"/>
                    <a:pt x="522" y="141"/>
                  </a:cubicBezTo>
                  <a:cubicBezTo>
                    <a:pt x="529" y="139"/>
                    <a:pt x="519" y="139"/>
                    <a:pt x="523" y="133"/>
                  </a:cubicBezTo>
                  <a:cubicBezTo>
                    <a:pt x="528" y="127"/>
                    <a:pt x="512" y="126"/>
                    <a:pt x="511" y="128"/>
                  </a:cubicBezTo>
                  <a:cubicBezTo>
                    <a:pt x="510" y="130"/>
                    <a:pt x="491" y="116"/>
                    <a:pt x="488" y="121"/>
                  </a:cubicBezTo>
                  <a:cubicBezTo>
                    <a:pt x="485" y="125"/>
                    <a:pt x="495" y="145"/>
                    <a:pt x="502" y="145"/>
                  </a:cubicBezTo>
                  <a:close/>
                  <a:moveTo>
                    <a:pt x="543" y="147"/>
                  </a:moveTo>
                  <a:cubicBezTo>
                    <a:pt x="542" y="144"/>
                    <a:pt x="504" y="149"/>
                    <a:pt x="510" y="153"/>
                  </a:cubicBezTo>
                  <a:cubicBezTo>
                    <a:pt x="520" y="161"/>
                    <a:pt x="544" y="150"/>
                    <a:pt x="543" y="147"/>
                  </a:cubicBezTo>
                  <a:close/>
                  <a:moveTo>
                    <a:pt x="537" y="220"/>
                  </a:moveTo>
                  <a:cubicBezTo>
                    <a:pt x="546" y="220"/>
                    <a:pt x="542" y="209"/>
                    <a:pt x="532" y="201"/>
                  </a:cubicBezTo>
                  <a:cubicBezTo>
                    <a:pt x="522" y="194"/>
                    <a:pt x="499" y="209"/>
                    <a:pt x="503" y="212"/>
                  </a:cubicBezTo>
                  <a:cubicBezTo>
                    <a:pt x="508" y="216"/>
                    <a:pt x="528" y="221"/>
                    <a:pt x="537" y="220"/>
                  </a:cubicBezTo>
                  <a:close/>
                  <a:moveTo>
                    <a:pt x="473" y="290"/>
                  </a:moveTo>
                  <a:cubicBezTo>
                    <a:pt x="484" y="298"/>
                    <a:pt x="481" y="284"/>
                    <a:pt x="493" y="285"/>
                  </a:cubicBezTo>
                  <a:cubicBezTo>
                    <a:pt x="506" y="285"/>
                    <a:pt x="506" y="265"/>
                    <a:pt x="508" y="257"/>
                  </a:cubicBezTo>
                  <a:cubicBezTo>
                    <a:pt x="510" y="250"/>
                    <a:pt x="498" y="250"/>
                    <a:pt x="501" y="256"/>
                  </a:cubicBezTo>
                  <a:cubicBezTo>
                    <a:pt x="504" y="261"/>
                    <a:pt x="501" y="267"/>
                    <a:pt x="500" y="260"/>
                  </a:cubicBezTo>
                  <a:cubicBezTo>
                    <a:pt x="499" y="254"/>
                    <a:pt x="489" y="260"/>
                    <a:pt x="486" y="255"/>
                  </a:cubicBezTo>
                  <a:cubicBezTo>
                    <a:pt x="482" y="250"/>
                    <a:pt x="497" y="249"/>
                    <a:pt x="500" y="243"/>
                  </a:cubicBezTo>
                  <a:cubicBezTo>
                    <a:pt x="504" y="236"/>
                    <a:pt x="489" y="237"/>
                    <a:pt x="492" y="232"/>
                  </a:cubicBezTo>
                  <a:cubicBezTo>
                    <a:pt x="496" y="227"/>
                    <a:pt x="470" y="233"/>
                    <a:pt x="478" y="236"/>
                  </a:cubicBezTo>
                  <a:cubicBezTo>
                    <a:pt x="485" y="239"/>
                    <a:pt x="478" y="243"/>
                    <a:pt x="471" y="238"/>
                  </a:cubicBezTo>
                  <a:cubicBezTo>
                    <a:pt x="464" y="233"/>
                    <a:pt x="445" y="241"/>
                    <a:pt x="452" y="247"/>
                  </a:cubicBezTo>
                  <a:cubicBezTo>
                    <a:pt x="457" y="251"/>
                    <a:pt x="474" y="244"/>
                    <a:pt x="464" y="257"/>
                  </a:cubicBezTo>
                  <a:cubicBezTo>
                    <a:pt x="455" y="270"/>
                    <a:pt x="451" y="253"/>
                    <a:pt x="442" y="255"/>
                  </a:cubicBezTo>
                  <a:cubicBezTo>
                    <a:pt x="433" y="256"/>
                    <a:pt x="437" y="267"/>
                    <a:pt x="450" y="271"/>
                  </a:cubicBezTo>
                  <a:cubicBezTo>
                    <a:pt x="464" y="275"/>
                    <a:pt x="462" y="283"/>
                    <a:pt x="473" y="290"/>
                  </a:cubicBezTo>
                  <a:close/>
                  <a:moveTo>
                    <a:pt x="555" y="210"/>
                  </a:moveTo>
                  <a:cubicBezTo>
                    <a:pt x="558" y="220"/>
                    <a:pt x="562" y="213"/>
                    <a:pt x="568" y="217"/>
                  </a:cubicBezTo>
                  <a:cubicBezTo>
                    <a:pt x="573" y="221"/>
                    <a:pt x="582" y="224"/>
                    <a:pt x="586" y="220"/>
                  </a:cubicBezTo>
                  <a:cubicBezTo>
                    <a:pt x="591" y="216"/>
                    <a:pt x="593" y="213"/>
                    <a:pt x="594" y="216"/>
                  </a:cubicBezTo>
                  <a:cubicBezTo>
                    <a:pt x="597" y="222"/>
                    <a:pt x="608" y="223"/>
                    <a:pt x="632" y="223"/>
                  </a:cubicBezTo>
                  <a:cubicBezTo>
                    <a:pt x="656" y="224"/>
                    <a:pt x="650" y="213"/>
                    <a:pt x="657" y="217"/>
                  </a:cubicBezTo>
                  <a:cubicBezTo>
                    <a:pt x="664" y="221"/>
                    <a:pt x="680" y="221"/>
                    <a:pt x="687" y="220"/>
                  </a:cubicBezTo>
                  <a:cubicBezTo>
                    <a:pt x="694" y="218"/>
                    <a:pt x="697" y="207"/>
                    <a:pt x="697" y="202"/>
                  </a:cubicBezTo>
                  <a:cubicBezTo>
                    <a:pt x="696" y="196"/>
                    <a:pt x="643" y="192"/>
                    <a:pt x="633" y="197"/>
                  </a:cubicBezTo>
                  <a:cubicBezTo>
                    <a:pt x="624" y="203"/>
                    <a:pt x="609" y="195"/>
                    <a:pt x="601" y="199"/>
                  </a:cubicBezTo>
                  <a:cubicBezTo>
                    <a:pt x="594" y="203"/>
                    <a:pt x="596" y="194"/>
                    <a:pt x="583" y="193"/>
                  </a:cubicBezTo>
                  <a:cubicBezTo>
                    <a:pt x="569" y="193"/>
                    <a:pt x="584" y="186"/>
                    <a:pt x="586" y="183"/>
                  </a:cubicBezTo>
                  <a:cubicBezTo>
                    <a:pt x="589" y="180"/>
                    <a:pt x="566" y="172"/>
                    <a:pt x="556" y="174"/>
                  </a:cubicBezTo>
                  <a:cubicBezTo>
                    <a:pt x="547" y="176"/>
                    <a:pt x="541" y="171"/>
                    <a:pt x="532" y="167"/>
                  </a:cubicBezTo>
                  <a:cubicBezTo>
                    <a:pt x="523" y="163"/>
                    <a:pt x="499" y="163"/>
                    <a:pt x="504" y="171"/>
                  </a:cubicBezTo>
                  <a:cubicBezTo>
                    <a:pt x="507" y="176"/>
                    <a:pt x="536" y="186"/>
                    <a:pt x="539" y="181"/>
                  </a:cubicBezTo>
                  <a:cubicBezTo>
                    <a:pt x="542" y="176"/>
                    <a:pt x="550" y="187"/>
                    <a:pt x="554" y="193"/>
                  </a:cubicBezTo>
                  <a:cubicBezTo>
                    <a:pt x="559" y="198"/>
                    <a:pt x="551" y="200"/>
                    <a:pt x="555" y="210"/>
                  </a:cubicBezTo>
                  <a:close/>
                  <a:moveTo>
                    <a:pt x="580" y="151"/>
                  </a:moveTo>
                  <a:cubicBezTo>
                    <a:pt x="571" y="147"/>
                    <a:pt x="560" y="156"/>
                    <a:pt x="569" y="160"/>
                  </a:cubicBezTo>
                  <a:cubicBezTo>
                    <a:pt x="577" y="163"/>
                    <a:pt x="589" y="156"/>
                    <a:pt x="580" y="151"/>
                  </a:cubicBezTo>
                  <a:close/>
                  <a:moveTo>
                    <a:pt x="508" y="95"/>
                  </a:moveTo>
                  <a:cubicBezTo>
                    <a:pt x="516" y="99"/>
                    <a:pt x="511" y="104"/>
                    <a:pt x="519" y="107"/>
                  </a:cubicBezTo>
                  <a:cubicBezTo>
                    <a:pt x="527" y="111"/>
                    <a:pt x="550" y="103"/>
                    <a:pt x="552" y="108"/>
                  </a:cubicBezTo>
                  <a:cubicBezTo>
                    <a:pt x="554" y="114"/>
                    <a:pt x="529" y="114"/>
                    <a:pt x="532" y="118"/>
                  </a:cubicBezTo>
                  <a:cubicBezTo>
                    <a:pt x="536" y="121"/>
                    <a:pt x="550" y="127"/>
                    <a:pt x="548" y="130"/>
                  </a:cubicBezTo>
                  <a:cubicBezTo>
                    <a:pt x="546" y="133"/>
                    <a:pt x="572" y="141"/>
                    <a:pt x="575" y="137"/>
                  </a:cubicBezTo>
                  <a:cubicBezTo>
                    <a:pt x="577" y="133"/>
                    <a:pt x="584" y="134"/>
                    <a:pt x="591" y="137"/>
                  </a:cubicBezTo>
                  <a:cubicBezTo>
                    <a:pt x="597" y="139"/>
                    <a:pt x="598" y="121"/>
                    <a:pt x="602" y="124"/>
                  </a:cubicBezTo>
                  <a:cubicBezTo>
                    <a:pt x="607" y="127"/>
                    <a:pt x="606" y="118"/>
                    <a:pt x="614" y="115"/>
                  </a:cubicBezTo>
                  <a:cubicBezTo>
                    <a:pt x="621" y="112"/>
                    <a:pt x="632" y="111"/>
                    <a:pt x="633" y="108"/>
                  </a:cubicBezTo>
                  <a:cubicBezTo>
                    <a:pt x="633" y="106"/>
                    <a:pt x="631" y="102"/>
                    <a:pt x="622" y="103"/>
                  </a:cubicBezTo>
                  <a:cubicBezTo>
                    <a:pt x="613" y="104"/>
                    <a:pt x="607" y="101"/>
                    <a:pt x="611" y="96"/>
                  </a:cubicBezTo>
                  <a:cubicBezTo>
                    <a:pt x="615" y="91"/>
                    <a:pt x="601" y="89"/>
                    <a:pt x="606" y="85"/>
                  </a:cubicBezTo>
                  <a:cubicBezTo>
                    <a:pt x="611" y="81"/>
                    <a:pt x="596" y="77"/>
                    <a:pt x="598" y="83"/>
                  </a:cubicBezTo>
                  <a:cubicBezTo>
                    <a:pt x="599" y="89"/>
                    <a:pt x="589" y="84"/>
                    <a:pt x="587" y="78"/>
                  </a:cubicBezTo>
                  <a:cubicBezTo>
                    <a:pt x="586" y="73"/>
                    <a:pt x="565" y="71"/>
                    <a:pt x="552" y="59"/>
                  </a:cubicBezTo>
                  <a:cubicBezTo>
                    <a:pt x="538" y="47"/>
                    <a:pt x="524" y="55"/>
                    <a:pt x="532" y="56"/>
                  </a:cubicBezTo>
                  <a:cubicBezTo>
                    <a:pt x="540" y="58"/>
                    <a:pt x="540" y="62"/>
                    <a:pt x="533" y="61"/>
                  </a:cubicBezTo>
                  <a:cubicBezTo>
                    <a:pt x="527" y="61"/>
                    <a:pt x="515" y="62"/>
                    <a:pt x="526" y="66"/>
                  </a:cubicBezTo>
                  <a:cubicBezTo>
                    <a:pt x="536" y="70"/>
                    <a:pt x="525" y="71"/>
                    <a:pt x="516" y="71"/>
                  </a:cubicBezTo>
                  <a:cubicBezTo>
                    <a:pt x="508" y="71"/>
                    <a:pt x="507" y="82"/>
                    <a:pt x="518" y="84"/>
                  </a:cubicBezTo>
                  <a:cubicBezTo>
                    <a:pt x="529" y="85"/>
                    <a:pt x="521" y="92"/>
                    <a:pt x="512" y="89"/>
                  </a:cubicBezTo>
                  <a:cubicBezTo>
                    <a:pt x="503" y="87"/>
                    <a:pt x="500" y="91"/>
                    <a:pt x="508" y="95"/>
                  </a:cubicBezTo>
                  <a:close/>
                  <a:moveTo>
                    <a:pt x="569" y="46"/>
                  </a:moveTo>
                  <a:cubicBezTo>
                    <a:pt x="576" y="41"/>
                    <a:pt x="581" y="44"/>
                    <a:pt x="575" y="47"/>
                  </a:cubicBezTo>
                  <a:cubicBezTo>
                    <a:pt x="569" y="50"/>
                    <a:pt x="571" y="52"/>
                    <a:pt x="580" y="52"/>
                  </a:cubicBezTo>
                  <a:cubicBezTo>
                    <a:pt x="588" y="51"/>
                    <a:pt x="576" y="54"/>
                    <a:pt x="576" y="59"/>
                  </a:cubicBezTo>
                  <a:cubicBezTo>
                    <a:pt x="576" y="64"/>
                    <a:pt x="586" y="61"/>
                    <a:pt x="587" y="66"/>
                  </a:cubicBezTo>
                  <a:cubicBezTo>
                    <a:pt x="587" y="71"/>
                    <a:pt x="609" y="73"/>
                    <a:pt x="615" y="67"/>
                  </a:cubicBezTo>
                  <a:cubicBezTo>
                    <a:pt x="622" y="61"/>
                    <a:pt x="619" y="69"/>
                    <a:pt x="619" y="73"/>
                  </a:cubicBezTo>
                  <a:cubicBezTo>
                    <a:pt x="618" y="77"/>
                    <a:pt x="649" y="80"/>
                    <a:pt x="651" y="75"/>
                  </a:cubicBezTo>
                  <a:cubicBezTo>
                    <a:pt x="652" y="70"/>
                    <a:pt x="657" y="72"/>
                    <a:pt x="663" y="74"/>
                  </a:cubicBezTo>
                  <a:cubicBezTo>
                    <a:pt x="669" y="75"/>
                    <a:pt x="698" y="68"/>
                    <a:pt x="699" y="62"/>
                  </a:cubicBezTo>
                  <a:cubicBezTo>
                    <a:pt x="699" y="56"/>
                    <a:pt x="708" y="65"/>
                    <a:pt x="699" y="72"/>
                  </a:cubicBezTo>
                  <a:cubicBezTo>
                    <a:pt x="689" y="78"/>
                    <a:pt x="670" y="77"/>
                    <a:pt x="662" y="80"/>
                  </a:cubicBezTo>
                  <a:cubicBezTo>
                    <a:pt x="653" y="82"/>
                    <a:pt x="667" y="88"/>
                    <a:pt x="676" y="95"/>
                  </a:cubicBezTo>
                  <a:cubicBezTo>
                    <a:pt x="684" y="101"/>
                    <a:pt x="665" y="98"/>
                    <a:pt x="657" y="89"/>
                  </a:cubicBezTo>
                  <a:cubicBezTo>
                    <a:pt x="649" y="81"/>
                    <a:pt x="631" y="81"/>
                    <a:pt x="621" y="81"/>
                  </a:cubicBezTo>
                  <a:cubicBezTo>
                    <a:pt x="612" y="82"/>
                    <a:pt x="615" y="99"/>
                    <a:pt x="622" y="99"/>
                  </a:cubicBezTo>
                  <a:cubicBezTo>
                    <a:pt x="629" y="99"/>
                    <a:pt x="636" y="102"/>
                    <a:pt x="643" y="113"/>
                  </a:cubicBezTo>
                  <a:cubicBezTo>
                    <a:pt x="650" y="124"/>
                    <a:pt x="665" y="121"/>
                    <a:pt x="665" y="126"/>
                  </a:cubicBezTo>
                  <a:cubicBezTo>
                    <a:pt x="665" y="131"/>
                    <a:pt x="645" y="122"/>
                    <a:pt x="634" y="120"/>
                  </a:cubicBezTo>
                  <a:cubicBezTo>
                    <a:pt x="623" y="118"/>
                    <a:pt x="606" y="125"/>
                    <a:pt x="605" y="133"/>
                  </a:cubicBezTo>
                  <a:cubicBezTo>
                    <a:pt x="605" y="141"/>
                    <a:pt x="621" y="140"/>
                    <a:pt x="632" y="134"/>
                  </a:cubicBezTo>
                  <a:cubicBezTo>
                    <a:pt x="643" y="127"/>
                    <a:pt x="635" y="136"/>
                    <a:pt x="630" y="141"/>
                  </a:cubicBezTo>
                  <a:cubicBezTo>
                    <a:pt x="624" y="146"/>
                    <a:pt x="643" y="150"/>
                    <a:pt x="643" y="156"/>
                  </a:cubicBezTo>
                  <a:cubicBezTo>
                    <a:pt x="643" y="162"/>
                    <a:pt x="629" y="160"/>
                    <a:pt x="628" y="154"/>
                  </a:cubicBezTo>
                  <a:cubicBezTo>
                    <a:pt x="626" y="149"/>
                    <a:pt x="621" y="143"/>
                    <a:pt x="608" y="144"/>
                  </a:cubicBezTo>
                  <a:cubicBezTo>
                    <a:pt x="595" y="145"/>
                    <a:pt x="599" y="154"/>
                    <a:pt x="607" y="155"/>
                  </a:cubicBezTo>
                  <a:cubicBezTo>
                    <a:pt x="615" y="156"/>
                    <a:pt x="615" y="162"/>
                    <a:pt x="606" y="162"/>
                  </a:cubicBezTo>
                  <a:cubicBezTo>
                    <a:pt x="597" y="162"/>
                    <a:pt x="577" y="168"/>
                    <a:pt x="583" y="174"/>
                  </a:cubicBezTo>
                  <a:cubicBezTo>
                    <a:pt x="590" y="180"/>
                    <a:pt x="616" y="174"/>
                    <a:pt x="620" y="178"/>
                  </a:cubicBezTo>
                  <a:cubicBezTo>
                    <a:pt x="625" y="182"/>
                    <a:pt x="637" y="183"/>
                    <a:pt x="640" y="179"/>
                  </a:cubicBezTo>
                  <a:cubicBezTo>
                    <a:pt x="643" y="174"/>
                    <a:pt x="653" y="176"/>
                    <a:pt x="663" y="176"/>
                  </a:cubicBezTo>
                  <a:cubicBezTo>
                    <a:pt x="673" y="176"/>
                    <a:pt x="676" y="178"/>
                    <a:pt x="680" y="182"/>
                  </a:cubicBezTo>
                  <a:cubicBezTo>
                    <a:pt x="685" y="186"/>
                    <a:pt x="693" y="184"/>
                    <a:pt x="698" y="180"/>
                  </a:cubicBezTo>
                  <a:cubicBezTo>
                    <a:pt x="704" y="176"/>
                    <a:pt x="704" y="176"/>
                    <a:pt x="711" y="176"/>
                  </a:cubicBezTo>
                  <a:cubicBezTo>
                    <a:pt x="718" y="176"/>
                    <a:pt x="719" y="172"/>
                    <a:pt x="716" y="166"/>
                  </a:cubicBezTo>
                  <a:cubicBezTo>
                    <a:pt x="712" y="161"/>
                    <a:pt x="703" y="170"/>
                    <a:pt x="702" y="166"/>
                  </a:cubicBezTo>
                  <a:cubicBezTo>
                    <a:pt x="701" y="161"/>
                    <a:pt x="693" y="160"/>
                    <a:pt x="679" y="162"/>
                  </a:cubicBezTo>
                  <a:cubicBezTo>
                    <a:pt x="665" y="164"/>
                    <a:pt x="671" y="153"/>
                    <a:pt x="679" y="155"/>
                  </a:cubicBezTo>
                  <a:cubicBezTo>
                    <a:pt x="688" y="158"/>
                    <a:pt x="699" y="157"/>
                    <a:pt x="709" y="154"/>
                  </a:cubicBezTo>
                  <a:cubicBezTo>
                    <a:pt x="718" y="152"/>
                    <a:pt x="711" y="147"/>
                    <a:pt x="711" y="143"/>
                  </a:cubicBezTo>
                  <a:cubicBezTo>
                    <a:pt x="711" y="139"/>
                    <a:pt x="723" y="142"/>
                    <a:pt x="732" y="142"/>
                  </a:cubicBezTo>
                  <a:cubicBezTo>
                    <a:pt x="741" y="142"/>
                    <a:pt x="754" y="127"/>
                    <a:pt x="754" y="119"/>
                  </a:cubicBezTo>
                  <a:cubicBezTo>
                    <a:pt x="755" y="110"/>
                    <a:pt x="734" y="112"/>
                    <a:pt x="724" y="112"/>
                  </a:cubicBezTo>
                  <a:cubicBezTo>
                    <a:pt x="714" y="112"/>
                    <a:pt x="731" y="105"/>
                    <a:pt x="750" y="106"/>
                  </a:cubicBezTo>
                  <a:cubicBezTo>
                    <a:pt x="769" y="107"/>
                    <a:pt x="760" y="98"/>
                    <a:pt x="764" y="95"/>
                  </a:cubicBezTo>
                  <a:cubicBezTo>
                    <a:pt x="767" y="92"/>
                    <a:pt x="776" y="99"/>
                    <a:pt x="786" y="97"/>
                  </a:cubicBezTo>
                  <a:cubicBezTo>
                    <a:pt x="795" y="95"/>
                    <a:pt x="789" y="87"/>
                    <a:pt x="795" y="87"/>
                  </a:cubicBezTo>
                  <a:cubicBezTo>
                    <a:pt x="800" y="87"/>
                    <a:pt x="810" y="80"/>
                    <a:pt x="831" y="68"/>
                  </a:cubicBezTo>
                  <a:cubicBezTo>
                    <a:pt x="851" y="57"/>
                    <a:pt x="867" y="59"/>
                    <a:pt x="868" y="52"/>
                  </a:cubicBezTo>
                  <a:cubicBezTo>
                    <a:pt x="869" y="46"/>
                    <a:pt x="840" y="52"/>
                    <a:pt x="835" y="50"/>
                  </a:cubicBezTo>
                  <a:cubicBezTo>
                    <a:pt x="830" y="48"/>
                    <a:pt x="855" y="43"/>
                    <a:pt x="861" y="44"/>
                  </a:cubicBezTo>
                  <a:cubicBezTo>
                    <a:pt x="867" y="46"/>
                    <a:pt x="875" y="44"/>
                    <a:pt x="896" y="34"/>
                  </a:cubicBezTo>
                  <a:cubicBezTo>
                    <a:pt x="916" y="24"/>
                    <a:pt x="907" y="22"/>
                    <a:pt x="899" y="23"/>
                  </a:cubicBezTo>
                  <a:cubicBezTo>
                    <a:pt x="890" y="25"/>
                    <a:pt x="881" y="22"/>
                    <a:pt x="881" y="16"/>
                  </a:cubicBezTo>
                  <a:cubicBezTo>
                    <a:pt x="882" y="11"/>
                    <a:pt x="869" y="16"/>
                    <a:pt x="868" y="13"/>
                  </a:cubicBezTo>
                  <a:cubicBezTo>
                    <a:pt x="868" y="10"/>
                    <a:pt x="856" y="11"/>
                    <a:pt x="843" y="16"/>
                  </a:cubicBezTo>
                  <a:cubicBezTo>
                    <a:pt x="830" y="21"/>
                    <a:pt x="842" y="11"/>
                    <a:pt x="847" y="9"/>
                  </a:cubicBezTo>
                  <a:cubicBezTo>
                    <a:pt x="853" y="7"/>
                    <a:pt x="814" y="9"/>
                    <a:pt x="808" y="5"/>
                  </a:cubicBezTo>
                  <a:cubicBezTo>
                    <a:pt x="801" y="0"/>
                    <a:pt x="794" y="12"/>
                    <a:pt x="788" y="6"/>
                  </a:cubicBezTo>
                  <a:cubicBezTo>
                    <a:pt x="782" y="0"/>
                    <a:pt x="766" y="5"/>
                    <a:pt x="768" y="10"/>
                  </a:cubicBezTo>
                  <a:cubicBezTo>
                    <a:pt x="770" y="14"/>
                    <a:pt x="766" y="14"/>
                    <a:pt x="760" y="9"/>
                  </a:cubicBezTo>
                  <a:cubicBezTo>
                    <a:pt x="754" y="4"/>
                    <a:pt x="742" y="10"/>
                    <a:pt x="732" y="8"/>
                  </a:cubicBezTo>
                  <a:cubicBezTo>
                    <a:pt x="721" y="7"/>
                    <a:pt x="726" y="17"/>
                    <a:pt x="714" y="12"/>
                  </a:cubicBezTo>
                  <a:cubicBezTo>
                    <a:pt x="703" y="7"/>
                    <a:pt x="690" y="9"/>
                    <a:pt x="694" y="11"/>
                  </a:cubicBezTo>
                  <a:cubicBezTo>
                    <a:pt x="697" y="12"/>
                    <a:pt x="693" y="15"/>
                    <a:pt x="688" y="14"/>
                  </a:cubicBezTo>
                  <a:cubicBezTo>
                    <a:pt x="683" y="12"/>
                    <a:pt x="678" y="14"/>
                    <a:pt x="681" y="19"/>
                  </a:cubicBezTo>
                  <a:cubicBezTo>
                    <a:pt x="683" y="24"/>
                    <a:pt x="662" y="18"/>
                    <a:pt x="662" y="23"/>
                  </a:cubicBezTo>
                  <a:cubicBezTo>
                    <a:pt x="662" y="29"/>
                    <a:pt x="655" y="32"/>
                    <a:pt x="649" y="27"/>
                  </a:cubicBezTo>
                  <a:cubicBezTo>
                    <a:pt x="643" y="22"/>
                    <a:pt x="624" y="20"/>
                    <a:pt x="629" y="25"/>
                  </a:cubicBezTo>
                  <a:cubicBezTo>
                    <a:pt x="635" y="29"/>
                    <a:pt x="612" y="27"/>
                    <a:pt x="618" y="31"/>
                  </a:cubicBezTo>
                  <a:cubicBezTo>
                    <a:pt x="624" y="36"/>
                    <a:pt x="611" y="39"/>
                    <a:pt x="611" y="37"/>
                  </a:cubicBezTo>
                  <a:cubicBezTo>
                    <a:pt x="611" y="34"/>
                    <a:pt x="598" y="30"/>
                    <a:pt x="593" y="34"/>
                  </a:cubicBezTo>
                  <a:cubicBezTo>
                    <a:pt x="588" y="39"/>
                    <a:pt x="587" y="44"/>
                    <a:pt x="584" y="41"/>
                  </a:cubicBezTo>
                  <a:cubicBezTo>
                    <a:pt x="582" y="38"/>
                    <a:pt x="571" y="39"/>
                    <a:pt x="560" y="43"/>
                  </a:cubicBezTo>
                  <a:cubicBezTo>
                    <a:pt x="550" y="47"/>
                    <a:pt x="562" y="50"/>
                    <a:pt x="569" y="46"/>
                  </a:cubicBezTo>
                  <a:close/>
                  <a:moveTo>
                    <a:pt x="695" y="477"/>
                  </a:moveTo>
                  <a:cubicBezTo>
                    <a:pt x="698" y="477"/>
                    <a:pt x="705" y="464"/>
                    <a:pt x="696" y="465"/>
                  </a:cubicBezTo>
                  <a:cubicBezTo>
                    <a:pt x="687" y="465"/>
                    <a:pt x="689" y="478"/>
                    <a:pt x="695" y="477"/>
                  </a:cubicBezTo>
                  <a:close/>
                  <a:moveTo>
                    <a:pt x="651" y="466"/>
                  </a:moveTo>
                  <a:cubicBezTo>
                    <a:pt x="659" y="471"/>
                    <a:pt x="671" y="458"/>
                    <a:pt x="670" y="454"/>
                  </a:cubicBezTo>
                  <a:cubicBezTo>
                    <a:pt x="669" y="450"/>
                    <a:pt x="641" y="460"/>
                    <a:pt x="651" y="466"/>
                  </a:cubicBezTo>
                  <a:close/>
                  <a:moveTo>
                    <a:pt x="687" y="439"/>
                  </a:moveTo>
                  <a:cubicBezTo>
                    <a:pt x="688" y="434"/>
                    <a:pt x="670" y="432"/>
                    <a:pt x="671" y="426"/>
                  </a:cubicBezTo>
                  <a:cubicBezTo>
                    <a:pt x="672" y="421"/>
                    <a:pt x="655" y="416"/>
                    <a:pt x="649" y="413"/>
                  </a:cubicBezTo>
                  <a:cubicBezTo>
                    <a:pt x="644" y="410"/>
                    <a:pt x="635" y="409"/>
                    <a:pt x="635" y="403"/>
                  </a:cubicBezTo>
                  <a:cubicBezTo>
                    <a:pt x="635" y="397"/>
                    <a:pt x="623" y="401"/>
                    <a:pt x="623" y="410"/>
                  </a:cubicBezTo>
                  <a:cubicBezTo>
                    <a:pt x="622" y="419"/>
                    <a:pt x="617" y="417"/>
                    <a:pt x="620" y="426"/>
                  </a:cubicBezTo>
                  <a:cubicBezTo>
                    <a:pt x="622" y="434"/>
                    <a:pt x="609" y="436"/>
                    <a:pt x="610" y="441"/>
                  </a:cubicBezTo>
                  <a:cubicBezTo>
                    <a:pt x="612" y="445"/>
                    <a:pt x="618" y="440"/>
                    <a:pt x="624" y="440"/>
                  </a:cubicBezTo>
                  <a:cubicBezTo>
                    <a:pt x="630" y="440"/>
                    <a:pt x="623" y="448"/>
                    <a:pt x="630" y="449"/>
                  </a:cubicBezTo>
                  <a:cubicBezTo>
                    <a:pt x="636" y="450"/>
                    <a:pt x="647" y="443"/>
                    <a:pt x="649" y="439"/>
                  </a:cubicBezTo>
                  <a:cubicBezTo>
                    <a:pt x="652" y="435"/>
                    <a:pt x="657" y="433"/>
                    <a:pt x="664" y="438"/>
                  </a:cubicBezTo>
                  <a:cubicBezTo>
                    <a:pt x="671" y="443"/>
                    <a:pt x="686" y="444"/>
                    <a:pt x="687" y="439"/>
                  </a:cubicBezTo>
                  <a:close/>
                  <a:moveTo>
                    <a:pt x="850" y="395"/>
                  </a:moveTo>
                  <a:cubicBezTo>
                    <a:pt x="856" y="395"/>
                    <a:pt x="857" y="403"/>
                    <a:pt x="867" y="411"/>
                  </a:cubicBezTo>
                  <a:cubicBezTo>
                    <a:pt x="876" y="419"/>
                    <a:pt x="877" y="413"/>
                    <a:pt x="879" y="408"/>
                  </a:cubicBezTo>
                  <a:cubicBezTo>
                    <a:pt x="880" y="402"/>
                    <a:pt x="891" y="407"/>
                    <a:pt x="890" y="401"/>
                  </a:cubicBezTo>
                  <a:cubicBezTo>
                    <a:pt x="890" y="396"/>
                    <a:pt x="899" y="389"/>
                    <a:pt x="905" y="387"/>
                  </a:cubicBezTo>
                  <a:cubicBezTo>
                    <a:pt x="911" y="384"/>
                    <a:pt x="900" y="378"/>
                    <a:pt x="892" y="379"/>
                  </a:cubicBezTo>
                  <a:cubicBezTo>
                    <a:pt x="884" y="379"/>
                    <a:pt x="882" y="374"/>
                    <a:pt x="882" y="370"/>
                  </a:cubicBezTo>
                  <a:cubicBezTo>
                    <a:pt x="882" y="367"/>
                    <a:pt x="867" y="358"/>
                    <a:pt x="862" y="360"/>
                  </a:cubicBezTo>
                  <a:cubicBezTo>
                    <a:pt x="857" y="361"/>
                    <a:pt x="849" y="353"/>
                    <a:pt x="842" y="353"/>
                  </a:cubicBezTo>
                  <a:cubicBezTo>
                    <a:pt x="836" y="352"/>
                    <a:pt x="826" y="347"/>
                    <a:pt x="827" y="340"/>
                  </a:cubicBezTo>
                  <a:cubicBezTo>
                    <a:pt x="828" y="333"/>
                    <a:pt x="840" y="342"/>
                    <a:pt x="843" y="337"/>
                  </a:cubicBezTo>
                  <a:cubicBezTo>
                    <a:pt x="845" y="331"/>
                    <a:pt x="830" y="334"/>
                    <a:pt x="830" y="330"/>
                  </a:cubicBezTo>
                  <a:cubicBezTo>
                    <a:pt x="829" y="326"/>
                    <a:pt x="833" y="328"/>
                    <a:pt x="836" y="325"/>
                  </a:cubicBezTo>
                  <a:cubicBezTo>
                    <a:pt x="839" y="323"/>
                    <a:pt x="834" y="318"/>
                    <a:pt x="830" y="316"/>
                  </a:cubicBezTo>
                  <a:cubicBezTo>
                    <a:pt x="827" y="314"/>
                    <a:pt x="826" y="320"/>
                    <a:pt x="822" y="320"/>
                  </a:cubicBezTo>
                  <a:cubicBezTo>
                    <a:pt x="819" y="320"/>
                    <a:pt x="822" y="314"/>
                    <a:pt x="824" y="311"/>
                  </a:cubicBezTo>
                  <a:cubicBezTo>
                    <a:pt x="827" y="307"/>
                    <a:pt x="813" y="303"/>
                    <a:pt x="807" y="305"/>
                  </a:cubicBezTo>
                  <a:cubicBezTo>
                    <a:pt x="801" y="307"/>
                    <a:pt x="799" y="304"/>
                    <a:pt x="799" y="300"/>
                  </a:cubicBezTo>
                  <a:cubicBezTo>
                    <a:pt x="799" y="296"/>
                    <a:pt x="788" y="300"/>
                    <a:pt x="784" y="303"/>
                  </a:cubicBezTo>
                  <a:cubicBezTo>
                    <a:pt x="780" y="306"/>
                    <a:pt x="775" y="300"/>
                    <a:pt x="780" y="299"/>
                  </a:cubicBezTo>
                  <a:cubicBezTo>
                    <a:pt x="785" y="299"/>
                    <a:pt x="791" y="295"/>
                    <a:pt x="790" y="290"/>
                  </a:cubicBezTo>
                  <a:cubicBezTo>
                    <a:pt x="788" y="286"/>
                    <a:pt x="775" y="285"/>
                    <a:pt x="773" y="291"/>
                  </a:cubicBezTo>
                  <a:cubicBezTo>
                    <a:pt x="770" y="296"/>
                    <a:pt x="760" y="285"/>
                    <a:pt x="760" y="280"/>
                  </a:cubicBezTo>
                  <a:cubicBezTo>
                    <a:pt x="760" y="276"/>
                    <a:pt x="744" y="280"/>
                    <a:pt x="746" y="272"/>
                  </a:cubicBezTo>
                  <a:cubicBezTo>
                    <a:pt x="748" y="265"/>
                    <a:pt x="727" y="263"/>
                    <a:pt x="722" y="263"/>
                  </a:cubicBezTo>
                  <a:cubicBezTo>
                    <a:pt x="716" y="263"/>
                    <a:pt x="708" y="267"/>
                    <a:pt x="709" y="272"/>
                  </a:cubicBezTo>
                  <a:cubicBezTo>
                    <a:pt x="710" y="277"/>
                    <a:pt x="703" y="275"/>
                    <a:pt x="702" y="270"/>
                  </a:cubicBezTo>
                  <a:cubicBezTo>
                    <a:pt x="701" y="264"/>
                    <a:pt x="688" y="276"/>
                    <a:pt x="684" y="276"/>
                  </a:cubicBezTo>
                  <a:cubicBezTo>
                    <a:pt x="680" y="276"/>
                    <a:pt x="686" y="261"/>
                    <a:pt x="684" y="257"/>
                  </a:cubicBezTo>
                  <a:cubicBezTo>
                    <a:pt x="682" y="252"/>
                    <a:pt x="679" y="251"/>
                    <a:pt x="676" y="243"/>
                  </a:cubicBezTo>
                  <a:cubicBezTo>
                    <a:pt x="673" y="236"/>
                    <a:pt x="658" y="239"/>
                    <a:pt x="654" y="243"/>
                  </a:cubicBezTo>
                  <a:cubicBezTo>
                    <a:pt x="650" y="248"/>
                    <a:pt x="637" y="246"/>
                    <a:pt x="630" y="253"/>
                  </a:cubicBezTo>
                  <a:cubicBezTo>
                    <a:pt x="623" y="260"/>
                    <a:pt x="631" y="267"/>
                    <a:pt x="634" y="269"/>
                  </a:cubicBezTo>
                  <a:cubicBezTo>
                    <a:pt x="637" y="272"/>
                    <a:pt x="623" y="276"/>
                    <a:pt x="628" y="280"/>
                  </a:cubicBezTo>
                  <a:cubicBezTo>
                    <a:pt x="632" y="284"/>
                    <a:pt x="639" y="282"/>
                    <a:pt x="640" y="288"/>
                  </a:cubicBezTo>
                  <a:cubicBezTo>
                    <a:pt x="640" y="295"/>
                    <a:pt x="623" y="286"/>
                    <a:pt x="621" y="281"/>
                  </a:cubicBezTo>
                  <a:cubicBezTo>
                    <a:pt x="618" y="275"/>
                    <a:pt x="622" y="270"/>
                    <a:pt x="618" y="266"/>
                  </a:cubicBezTo>
                  <a:cubicBezTo>
                    <a:pt x="615" y="262"/>
                    <a:pt x="618" y="257"/>
                    <a:pt x="624" y="250"/>
                  </a:cubicBezTo>
                  <a:cubicBezTo>
                    <a:pt x="631" y="243"/>
                    <a:pt x="636" y="244"/>
                    <a:pt x="636" y="240"/>
                  </a:cubicBezTo>
                  <a:cubicBezTo>
                    <a:pt x="636" y="236"/>
                    <a:pt x="608" y="236"/>
                    <a:pt x="591" y="251"/>
                  </a:cubicBezTo>
                  <a:cubicBezTo>
                    <a:pt x="575" y="266"/>
                    <a:pt x="580" y="286"/>
                    <a:pt x="581" y="290"/>
                  </a:cubicBezTo>
                  <a:cubicBezTo>
                    <a:pt x="582" y="294"/>
                    <a:pt x="596" y="292"/>
                    <a:pt x="605" y="295"/>
                  </a:cubicBezTo>
                  <a:cubicBezTo>
                    <a:pt x="613" y="297"/>
                    <a:pt x="609" y="301"/>
                    <a:pt x="602" y="300"/>
                  </a:cubicBezTo>
                  <a:cubicBezTo>
                    <a:pt x="596" y="299"/>
                    <a:pt x="585" y="297"/>
                    <a:pt x="585" y="301"/>
                  </a:cubicBezTo>
                  <a:cubicBezTo>
                    <a:pt x="586" y="306"/>
                    <a:pt x="599" y="314"/>
                    <a:pt x="607" y="312"/>
                  </a:cubicBezTo>
                  <a:cubicBezTo>
                    <a:pt x="615" y="310"/>
                    <a:pt x="615" y="310"/>
                    <a:pt x="619" y="315"/>
                  </a:cubicBezTo>
                  <a:cubicBezTo>
                    <a:pt x="622" y="319"/>
                    <a:pt x="632" y="318"/>
                    <a:pt x="641" y="318"/>
                  </a:cubicBezTo>
                  <a:cubicBezTo>
                    <a:pt x="651" y="319"/>
                    <a:pt x="662" y="322"/>
                    <a:pt x="666" y="323"/>
                  </a:cubicBezTo>
                  <a:cubicBezTo>
                    <a:pt x="671" y="323"/>
                    <a:pt x="676" y="320"/>
                    <a:pt x="678" y="318"/>
                  </a:cubicBezTo>
                  <a:cubicBezTo>
                    <a:pt x="679" y="315"/>
                    <a:pt x="698" y="322"/>
                    <a:pt x="703" y="321"/>
                  </a:cubicBezTo>
                  <a:cubicBezTo>
                    <a:pt x="709" y="321"/>
                    <a:pt x="705" y="316"/>
                    <a:pt x="702" y="314"/>
                  </a:cubicBezTo>
                  <a:cubicBezTo>
                    <a:pt x="698" y="313"/>
                    <a:pt x="700" y="306"/>
                    <a:pt x="704" y="309"/>
                  </a:cubicBezTo>
                  <a:cubicBezTo>
                    <a:pt x="709" y="311"/>
                    <a:pt x="716" y="313"/>
                    <a:pt x="718" y="317"/>
                  </a:cubicBezTo>
                  <a:cubicBezTo>
                    <a:pt x="719" y="321"/>
                    <a:pt x="723" y="319"/>
                    <a:pt x="724" y="323"/>
                  </a:cubicBezTo>
                  <a:cubicBezTo>
                    <a:pt x="724" y="326"/>
                    <a:pt x="740" y="330"/>
                    <a:pt x="741" y="334"/>
                  </a:cubicBezTo>
                  <a:cubicBezTo>
                    <a:pt x="741" y="338"/>
                    <a:pt x="725" y="340"/>
                    <a:pt x="730" y="344"/>
                  </a:cubicBezTo>
                  <a:cubicBezTo>
                    <a:pt x="734" y="347"/>
                    <a:pt x="741" y="339"/>
                    <a:pt x="747" y="339"/>
                  </a:cubicBezTo>
                  <a:cubicBezTo>
                    <a:pt x="753" y="338"/>
                    <a:pt x="753" y="352"/>
                    <a:pt x="758" y="350"/>
                  </a:cubicBezTo>
                  <a:cubicBezTo>
                    <a:pt x="764" y="347"/>
                    <a:pt x="769" y="352"/>
                    <a:pt x="775" y="361"/>
                  </a:cubicBezTo>
                  <a:cubicBezTo>
                    <a:pt x="781" y="369"/>
                    <a:pt x="774" y="377"/>
                    <a:pt x="775" y="380"/>
                  </a:cubicBezTo>
                  <a:cubicBezTo>
                    <a:pt x="775" y="383"/>
                    <a:pt x="787" y="382"/>
                    <a:pt x="793" y="379"/>
                  </a:cubicBezTo>
                  <a:cubicBezTo>
                    <a:pt x="800" y="375"/>
                    <a:pt x="806" y="383"/>
                    <a:pt x="811" y="387"/>
                  </a:cubicBezTo>
                  <a:cubicBezTo>
                    <a:pt x="816" y="392"/>
                    <a:pt x="792" y="399"/>
                    <a:pt x="794" y="395"/>
                  </a:cubicBezTo>
                  <a:cubicBezTo>
                    <a:pt x="796" y="391"/>
                    <a:pt x="780" y="379"/>
                    <a:pt x="766" y="385"/>
                  </a:cubicBezTo>
                  <a:cubicBezTo>
                    <a:pt x="751" y="390"/>
                    <a:pt x="761" y="399"/>
                    <a:pt x="763" y="404"/>
                  </a:cubicBezTo>
                  <a:cubicBezTo>
                    <a:pt x="764" y="409"/>
                    <a:pt x="750" y="414"/>
                    <a:pt x="736" y="409"/>
                  </a:cubicBezTo>
                  <a:cubicBezTo>
                    <a:pt x="723" y="405"/>
                    <a:pt x="727" y="412"/>
                    <a:pt x="721" y="412"/>
                  </a:cubicBezTo>
                  <a:cubicBezTo>
                    <a:pt x="716" y="412"/>
                    <a:pt x="710" y="421"/>
                    <a:pt x="715" y="426"/>
                  </a:cubicBezTo>
                  <a:cubicBezTo>
                    <a:pt x="720" y="432"/>
                    <a:pt x="731" y="427"/>
                    <a:pt x="740" y="427"/>
                  </a:cubicBezTo>
                  <a:cubicBezTo>
                    <a:pt x="749" y="428"/>
                    <a:pt x="750" y="430"/>
                    <a:pt x="751" y="425"/>
                  </a:cubicBezTo>
                  <a:cubicBezTo>
                    <a:pt x="752" y="420"/>
                    <a:pt x="761" y="423"/>
                    <a:pt x="768" y="424"/>
                  </a:cubicBezTo>
                  <a:cubicBezTo>
                    <a:pt x="774" y="426"/>
                    <a:pt x="773" y="435"/>
                    <a:pt x="781" y="436"/>
                  </a:cubicBezTo>
                  <a:cubicBezTo>
                    <a:pt x="789" y="437"/>
                    <a:pt x="782" y="445"/>
                    <a:pt x="787" y="450"/>
                  </a:cubicBezTo>
                  <a:cubicBezTo>
                    <a:pt x="792" y="456"/>
                    <a:pt x="808" y="453"/>
                    <a:pt x="814" y="459"/>
                  </a:cubicBezTo>
                  <a:cubicBezTo>
                    <a:pt x="820" y="465"/>
                    <a:pt x="846" y="476"/>
                    <a:pt x="849" y="472"/>
                  </a:cubicBezTo>
                  <a:cubicBezTo>
                    <a:pt x="853" y="467"/>
                    <a:pt x="827" y="444"/>
                    <a:pt x="820" y="442"/>
                  </a:cubicBezTo>
                  <a:cubicBezTo>
                    <a:pt x="812" y="440"/>
                    <a:pt x="827" y="438"/>
                    <a:pt x="837" y="445"/>
                  </a:cubicBezTo>
                  <a:cubicBezTo>
                    <a:pt x="846" y="453"/>
                    <a:pt x="860" y="456"/>
                    <a:pt x="867" y="447"/>
                  </a:cubicBezTo>
                  <a:cubicBezTo>
                    <a:pt x="874" y="438"/>
                    <a:pt x="861" y="441"/>
                    <a:pt x="861" y="434"/>
                  </a:cubicBezTo>
                  <a:cubicBezTo>
                    <a:pt x="861" y="428"/>
                    <a:pt x="857" y="419"/>
                    <a:pt x="850" y="419"/>
                  </a:cubicBezTo>
                  <a:cubicBezTo>
                    <a:pt x="843" y="419"/>
                    <a:pt x="825" y="405"/>
                    <a:pt x="831" y="402"/>
                  </a:cubicBezTo>
                  <a:cubicBezTo>
                    <a:pt x="838" y="399"/>
                    <a:pt x="829" y="395"/>
                    <a:pt x="834" y="389"/>
                  </a:cubicBezTo>
                  <a:cubicBezTo>
                    <a:pt x="839" y="384"/>
                    <a:pt x="844" y="394"/>
                    <a:pt x="850" y="395"/>
                  </a:cubicBezTo>
                  <a:close/>
                  <a:moveTo>
                    <a:pt x="745" y="371"/>
                  </a:moveTo>
                  <a:cubicBezTo>
                    <a:pt x="751" y="370"/>
                    <a:pt x="750" y="360"/>
                    <a:pt x="746" y="356"/>
                  </a:cubicBezTo>
                  <a:cubicBezTo>
                    <a:pt x="744" y="352"/>
                    <a:pt x="737" y="352"/>
                    <a:pt x="732" y="352"/>
                  </a:cubicBezTo>
                  <a:cubicBezTo>
                    <a:pt x="726" y="353"/>
                    <a:pt x="717" y="361"/>
                    <a:pt x="722" y="370"/>
                  </a:cubicBezTo>
                  <a:cubicBezTo>
                    <a:pt x="727" y="378"/>
                    <a:pt x="739" y="372"/>
                    <a:pt x="745" y="371"/>
                  </a:cubicBezTo>
                  <a:close/>
                  <a:moveTo>
                    <a:pt x="682" y="241"/>
                  </a:moveTo>
                  <a:cubicBezTo>
                    <a:pt x="679" y="247"/>
                    <a:pt x="689" y="247"/>
                    <a:pt x="689" y="255"/>
                  </a:cubicBezTo>
                  <a:cubicBezTo>
                    <a:pt x="690" y="262"/>
                    <a:pt x="699" y="265"/>
                    <a:pt x="706" y="260"/>
                  </a:cubicBezTo>
                  <a:cubicBezTo>
                    <a:pt x="713" y="256"/>
                    <a:pt x="733" y="261"/>
                    <a:pt x="733" y="256"/>
                  </a:cubicBezTo>
                  <a:cubicBezTo>
                    <a:pt x="733" y="250"/>
                    <a:pt x="712" y="240"/>
                    <a:pt x="705" y="242"/>
                  </a:cubicBezTo>
                  <a:cubicBezTo>
                    <a:pt x="697" y="243"/>
                    <a:pt x="685" y="234"/>
                    <a:pt x="682" y="241"/>
                  </a:cubicBezTo>
                  <a:close/>
                  <a:moveTo>
                    <a:pt x="870" y="666"/>
                  </a:moveTo>
                  <a:cubicBezTo>
                    <a:pt x="871" y="670"/>
                    <a:pt x="900" y="682"/>
                    <a:pt x="901" y="677"/>
                  </a:cubicBezTo>
                  <a:cubicBezTo>
                    <a:pt x="902" y="671"/>
                    <a:pt x="869" y="663"/>
                    <a:pt x="870" y="666"/>
                  </a:cubicBezTo>
                  <a:close/>
                  <a:moveTo>
                    <a:pt x="997" y="696"/>
                  </a:moveTo>
                  <a:cubicBezTo>
                    <a:pt x="995" y="700"/>
                    <a:pt x="992" y="693"/>
                    <a:pt x="996" y="690"/>
                  </a:cubicBezTo>
                  <a:cubicBezTo>
                    <a:pt x="1000" y="687"/>
                    <a:pt x="995" y="685"/>
                    <a:pt x="991" y="687"/>
                  </a:cubicBezTo>
                  <a:cubicBezTo>
                    <a:pt x="987" y="689"/>
                    <a:pt x="988" y="678"/>
                    <a:pt x="992" y="676"/>
                  </a:cubicBezTo>
                  <a:cubicBezTo>
                    <a:pt x="996" y="674"/>
                    <a:pt x="983" y="670"/>
                    <a:pt x="983" y="674"/>
                  </a:cubicBezTo>
                  <a:cubicBezTo>
                    <a:pt x="983" y="678"/>
                    <a:pt x="974" y="675"/>
                    <a:pt x="973" y="672"/>
                  </a:cubicBezTo>
                  <a:cubicBezTo>
                    <a:pt x="972" y="669"/>
                    <a:pt x="966" y="668"/>
                    <a:pt x="968" y="665"/>
                  </a:cubicBezTo>
                  <a:cubicBezTo>
                    <a:pt x="970" y="663"/>
                    <a:pt x="960" y="662"/>
                    <a:pt x="959" y="666"/>
                  </a:cubicBezTo>
                  <a:cubicBezTo>
                    <a:pt x="958" y="670"/>
                    <a:pt x="955" y="663"/>
                    <a:pt x="960" y="658"/>
                  </a:cubicBezTo>
                  <a:cubicBezTo>
                    <a:pt x="965" y="652"/>
                    <a:pt x="964" y="648"/>
                    <a:pt x="968" y="645"/>
                  </a:cubicBezTo>
                  <a:cubicBezTo>
                    <a:pt x="973" y="642"/>
                    <a:pt x="968" y="639"/>
                    <a:pt x="963" y="641"/>
                  </a:cubicBezTo>
                  <a:cubicBezTo>
                    <a:pt x="958" y="643"/>
                    <a:pt x="945" y="662"/>
                    <a:pt x="945" y="667"/>
                  </a:cubicBezTo>
                  <a:cubicBezTo>
                    <a:pt x="945" y="672"/>
                    <a:pt x="944" y="678"/>
                    <a:pt x="940" y="677"/>
                  </a:cubicBezTo>
                  <a:cubicBezTo>
                    <a:pt x="935" y="677"/>
                    <a:pt x="930" y="681"/>
                    <a:pt x="933" y="684"/>
                  </a:cubicBezTo>
                  <a:cubicBezTo>
                    <a:pt x="937" y="687"/>
                    <a:pt x="924" y="694"/>
                    <a:pt x="930" y="698"/>
                  </a:cubicBezTo>
                  <a:cubicBezTo>
                    <a:pt x="934" y="700"/>
                    <a:pt x="941" y="697"/>
                    <a:pt x="947" y="697"/>
                  </a:cubicBezTo>
                  <a:cubicBezTo>
                    <a:pt x="953" y="698"/>
                    <a:pt x="958" y="698"/>
                    <a:pt x="963" y="695"/>
                  </a:cubicBezTo>
                  <a:cubicBezTo>
                    <a:pt x="968" y="691"/>
                    <a:pt x="968" y="698"/>
                    <a:pt x="974" y="697"/>
                  </a:cubicBezTo>
                  <a:cubicBezTo>
                    <a:pt x="979" y="697"/>
                    <a:pt x="971" y="702"/>
                    <a:pt x="971" y="705"/>
                  </a:cubicBezTo>
                  <a:cubicBezTo>
                    <a:pt x="971" y="709"/>
                    <a:pt x="977" y="703"/>
                    <a:pt x="981" y="701"/>
                  </a:cubicBezTo>
                  <a:cubicBezTo>
                    <a:pt x="985" y="699"/>
                    <a:pt x="990" y="701"/>
                    <a:pt x="988" y="705"/>
                  </a:cubicBezTo>
                  <a:cubicBezTo>
                    <a:pt x="986" y="708"/>
                    <a:pt x="999" y="711"/>
                    <a:pt x="1002" y="706"/>
                  </a:cubicBezTo>
                  <a:cubicBezTo>
                    <a:pt x="1005" y="701"/>
                    <a:pt x="999" y="692"/>
                    <a:pt x="997" y="696"/>
                  </a:cubicBezTo>
                  <a:close/>
                  <a:moveTo>
                    <a:pt x="93" y="604"/>
                  </a:moveTo>
                  <a:cubicBezTo>
                    <a:pt x="84" y="609"/>
                    <a:pt x="106" y="632"/>
                    <a:pt x="110" y="629"/>
                  </a:cubicBezTo>
                  <a:cubicBezTo>
                    <a:pt x="113" y="627"/>
                    <a:pt x="105" y="617"/>
                    <a:pt x="105" y="611"/>
                  </a:cubicBezTo>
                  <a:cubicBezTo>
                    <a:pt x="105" y="605"/>
                    <a:pt x="102" y="599"/>
                    <a:pt x="93" y="604"/>
                  </a:cubicBezTo>
                  <a:close/>
                  <a:moveTo>
                    <a:pt x="917" y="718"/>
                  </a:moveTo>
                  <a:cubicBezTo>
                    <a:pt x="913" y="719"/>
                    <a:pt x="916" y="713"/>
                    <a:pt x="917" y="710"/>
                  </a:cubicBezTo>
                  <a:cubicBezTo>
                    <a:pt x="917" y="708"/>
                    <a:pt x="909" y="712"/>
                    <a:pt x="909" y="715"/>
                  </a:cubicBezTo>
                  <a:cubicBezTo>
                    <a:pt x="909" y="718"/>
                    <a:pt x="903" y="719"/>
                    <a:pt x="903" y="721"/>
                  </a:cubicBezTo>
                  <a:cubicBezTo>
                    <a:pt x="903" y="727"/>
                    <a:pt x="902" y="724"/>
                    <a:pt x="898" y="726"/>
                  </a:cubicBezTo>
                  <a:cubicBezTo>
                    <a:pt x="894" y="728"/>
                    <a:pt x="879" y="726"/>
                    <a:pt x="878" y="723"/>
                  </a:cubicBezTo>
                  <a:cubicBezTo>
                    <a:pt x="878" y="719"/>
                    <a:pt x="867" y="717"/>
                    <a:pt x="866" y="713"/>
                  </a:cubicBezTo>
                  <a:cubicBezTo>
                    <a:pt x="866" y="708"/>
                    <a:pt x="860" y="706"/>
                    <a:pt x="865" y="701"/>
                  </a:cubicBezTo>
                  <a:cubicBezTo>
                    <a:pt x="869" y="696"/>
                    <a:pt x="864" y="693"/>
                    <a:pt x="860" y="697"/>
                  </a:cubicBezTo>
                  <a:cubicBezTo>
                    <a:pt x="855" y="701"/>
                    <a:pt x="853" y="695"/>
                    <a:pt x="859" y="693"/>
                  </a:cubicBezTo>
                  <a:cubicBezTo>
                    <a:pt x="864" y="691"/>
                    <a:pt x="875" y="688"/>
                    <a:pt x="870" y="678"/>
                  </a:cubicBezTo>
                  <a:cubicBezTo>
                    <a:pt x="864" y="668"/>
                    <a:pt x="830" y="681"/>
                    <a:pt x="821" y="686"/>
                  </a:cubicBezTo>
                  <a:cubicBezTo>
                    <a:pt x="812" y="691"/>
                    <a:pt x="801" y="707"/>
                    <a:pt x="796" y="707"/>
                  </a:cubicBezTo>
                  <a:cubicBezTo>
                    <a:pt x="792" y="707"/>
                    <a:pt x="805" y="699"/>
                    <a:pt x="807" y="696"/>
                  </a:cubicBezTo>
                  <a:cubicBezTo>
                    <a:pt x="809" y="692"/>
                    <a:pt x="806" y="689"/>
                    <a:pt x="809" y="690"/>
                  </a:cubicBezTo>
                  <a:cubicBezTo>
                    <a:pt x="812" y="692"/>
                    <a:pt x="819" y="680"/>
                    <a:pt x="825" y="676"/>
                  </a:cubicBezTo>
                  <a:cubicBezTo>
                    <a:pt x="830" y="672"/>
                    <a:pt x="836" y="675"/>
                    <a:pt x="836" y="672"/>
                  </a:cubicBezTo>
                  <a:cubicBezTo>
                    <a:pt x="837" y="669"/>
                    <a:pt x="840" y="667"/>
                    <a:pt x="845" y="662"/>
                  </a:cubicBezTo>
                  <a:cubicBezTo>
                    <a:pt x="850" y="658"/>
                    <a:pt x="909" y="658"/>
                    <a:pt x="915" y="659"/>
                  </a:cubicBezTo>
                  <a:cubicBezTo>
                    <a:pt x="921" y="659"/>
                    <a:pt x="932" y="651"/>
                    <a:pt x="935" y="646"/>
                  </a:cubicBezTo>
                  <a:cubicBezTo>
                    <a:pt x="939" y="641"/>
                    <a:pt x="943" y="641"/>
                    <a:pt x="951" y="642"/>
                  </a:cubicBezTo>
                  <a:cubicBezTo>
                    <a:pt x="959" y="642"/>
                    <a:pt x="963" y="635"/>
                    <a:pt x="967" y="632"/>
                  </a:cubicBezTo>
                  <a:cubicBezTo>
                    <a:pt x="971" y="629"/>
                    <a:pt x="969" y="628"/>
                    <a:pt x="966" y="627"/>
                  </a:cubicBezTo>
                  <a:cubicBezTo>
                    <a:pt x="962" y="627"/>
                    <a:pt x="959" y="624"/>
                    <a:pt x="962" y="624"/>
                  </a:cubicBezTo>
                  <a:cubicBezTo>
                    <a:pt x="966" y="624"/>
                    <a:pt x="968" y="622"/>
                    <a:pt x="969" y="617"/>
                  </a:cubicBezTo>
                  <a:cubicBezTo>
                    <a:pt x="971" y="613"/>
                    <a:pt x="968" y="615"/>
                    <a:pt x="963" y="609"/>
                  </a:cubicBezTo>
                  <a:cubicBezTo>
                    <a:pt x="958" y="602"/>
                    <a:pt x="956" y="611"/>
                    <a:pt x="951" y="610"/>
                  </a:cubicBezTo>
                  <a:cubicBezTo>
                    <a:pt x="946" y="610"/>
                    <a:pt x="954" y="604"/>
                    <a:pt x="950" y="601"/>
                  </a:cubicBezTo>
                  <a:cubicBezTo>
                    <a:pt x="946" y="599"/>
                    <a:pt x="939" y="600"/>
                    <a:pt x="933" y="605"/>
                  </a:cubicBezTo>
                  <a:cubicBezTo>
                    <a:pt x="927" y="610"/>
                    <a:pt x="927" y="605"/>
                    <a:pt x="922" y="610"/>
                  </a:cubicBezTo>
                  <a:cubicBezTo>
                    <a:pt x="917" y="615"/>
                    <a:pt x="917" y="608"/>
                    <a:pt x="919" y="606"/>
                  </a:cubicBezTo>
                  <a:cubicBezTo>
                    <a:pt x="922" y="604"/>
                    <a:pt x="924" y="606"/>
                    <a:pt x="926" y="603"/>
                  </a:cubicBezTo>
                  <a:cubicBezTo>
                    <a:pt x="928" y="600"/>
                    <a:pt x="930" y="603"/>
                    <a:pt x="936" y="599"/>
                  </a:cubicBezTo>
                  <a:cubicBezTo>
                    <a:pt x="942" y="595"/>
                    <a:pt x="947" y="597"/>
                    <a:pt x="949" y="594"/>
                  </a:cubicBezTo>
                  <a:cubicBezTo>
                    <a:pt x="950" y="592"/>
                    <a:pt x="946" y="588"/>
                    <a:pt x="940" y="589"/>
                  </a:cubicBezTo>
                  <a:cubicBezTo>
                    <a:pt x="935" y="590"/>
                    <a:pt x="931" y="582"/>
                    <a:pt x="928" y="584"/>
                  </a:cubicBezTo>
                  <a:cubicBezTo>
                    <a:pt x="924" y="587"/>
                    <a:pt x="925" y="580"/>
                    <a:pt x="921" y="583"/>
                  </a:cubicBezTo>
                  <a:cubicBezTo>
                    <a:pt x="917" y="585"/>
                    <a:pt x="915" y="582"/>
                    <a:pt x="913" y="577"/>
                  </a:cubicBezTo>
                  <a:cubicBezTo>
                    <a:pt x="911" y="573"/>
                    <a:pt x="900" y="565"/>
                    <a:pt x="894" y="563"/>
                  </a:cubicBezTo>
                  <a:cubicBezTo>
                    <a:pt x="887" y="561"/>
                    <a:pt x="892" y="557"/>
                    <a:pt x="895" y="560"/>
                  </a:cubicBezTo>
                  <a:cubicBezTo>
                    <a:pt x="899" y="562"/>
                    <a:pt x="903" y="557"/>
                    <a:pt x="904" y="555"/>
                  </a:cubicBezTo>
                  <a:cubicBezTo>
                    <a:pt x="906" y="552"/>
                    <a:pt x="902" y="550"/>
                    <a:pt x="900" y="550"/>
                  </a:cubicBezTo>
                  <a:cubicBezTo>
                    <a:pt x="898" y="550"/>
                    <a:pt x="898" y="546"/>
                    <a:pt x="898" y="544"/>
                  </a:cubicBezTo>
                  <a:cubicBezTo>
                    <a:pt x="899" y="541"/>
                    <a:pt x="891" y="538"/>
                    <a:pt x="891" y="536"/>
                  </a:cubicBezTo>
                  <a:cubicBezTo>
                    <a:pt x="891" y="533"/>
                    <a:pt x="886" y="531"/>
                    <a:pt x="887" y="529"/>
                  </a:cubicBezTo>
                  <a:cubicBezTo>
                    <a:pt x="887" y="527"/>
                    <a:pt x="882" y="524"/>
                    <a:pt x="882" y="521"/>
                  </a:cubicBezTo>
                  <a:cubicBezTo>
                    <a:pt x="882" y="518"/>
                    <a:pt x="875" y="512"/>
                    <a:pt x="875" y="508"/>
                  </a:cubicBezTo>
                  <a:cubicBezTo>
                    <a:pt x="874" y="505"/>
                    <a:pt x="870" y="502"/>
                    <a:pt x="869" y="498"/>
                  </a:cubicBezTo>
                  <a:cubicBezTo>
                    <a:pt x="867" y="494"/>
                    <a:pt x="865" y="496"/>
                    <a:pt x="864" y="502"/>
                  </a:cubicBezTo>
                  <a:cubicBezTo>
                    <a:pt x="862" y="508"/>
                    <a:pt x="857" y="507"/>
                    <a:pt x="859" y="509"/>
                  </a:cubicBezTo>
                  <a:cubicBezTo>
                    <a:pt x="862" y="513"/>
                    <a:pt x="859" y="514"/>
                    <a:pt x="857" y="516"/>
                  </a:cubicBezTo>
                  <a:cubicBezTo>
                    <a:pt x="855" y="519"/>
                    <a:pt x="859" y="522"/>
                    <a:pt x="855" y="522"/>
                  </a:cubicBezTo>
                  <a:cubicBezTo>
                    <a:pt x="851" y="522"/>
                    <a:pt x="853" y="530"/>
                    <a:pt x="851" y="527"/>
                  </a:cubicBezTo>
                  <a:cubicBezTo>
                    <a:pt x="849" y="523"/>
                    <a:pt x="844" y="524"/>
                    <a:pt x="844" y="528"/>
                  </a:cubicBezTo>
                  <a:cubicBezTo>
                    <a:pt x="844" y="531"/>
                    <a:pt x="836" y="534"/>
                    <a:pt x="833" y="534"/>
                  </a:cubicBezTo>
                  <a:cubicBezTo>
                    <a:pt x="830" y="534"/>
                    <a:pt x="830" y="527"/>
                    <a:pt x="827" y="529"/>
                  </a:cubicBezTo>
                  <a:cubicBezTo>
                    <a:pt x="824" y="531"/>
                    <a:pt x="825" y="523"/>
                    <a:pt x="820" y="524"/>
                  </a:cubicBezTo>
                  <a:cubicBezTo>
                    <a:pt x="816" y="524"/>
                    <a:pt x="813" y="523"/>
                    <a:pt x="814" y="520"/>
                  </a:cubicBezTo>
                  <a:cubicBezTo>
                    <a:pt x="816" y="516"/>
                    <a:pt x="807" y="514"/>
                    <a:pt x="810" y="512"/>
                  </a:cubicBezTo>
                  <a:cubicBezTo>
                    <a:pt x="813" y="510"/>
                    <a:pt x="809" y="506"/>
                    <a:pt x="809" y="499"/>
                  </a:cubicBezTo>
                  <a:cubicBezTo>
                    <a:pt x="808" y="493"/>
                    <a:pt x="812" y="492"/>
                    <a:pt x="812" y="490"/>
                  </a:cubicBezTo>
                  <a:cubicBezTo>
                    <a:pt x="812" y="487"/>
                    <a:pt x="809" y="487"/>
                    <a:pt x="806" y="489"/>
                  </a:cubicBezTo>
                  <a:cubicBezTo>
                    <a:pt x="803" y="491"/>
                    <a:pt x="803" y="486"/>
                    <a:pt x="800" y="487"/>
                  </a:cubicBezTo>
                  <a:cubicBezTo>
                    <a:pt x="797" y="487"/>
                    <a:pt x="787" y="486"/>
                    <a:pt x="787" y="482"/>
                  </a:cubicBezTo>
                  <a:cubicBezTo>
                    <a:pt x="786" y="477"/>
                    <a:pt x="783" y="480"/>
                    <a:pt x="781" y="475"/>
                  </a:cubicBezTo>
                  <a:cubicBezTo>
                    <a:pt x="780" y="471"/>
                    <a:pt x="776" y="474"/>
                    <a:pt x="776" y="471"/>
                  </a:cubicBezTo>
                  <a:cubicBezTo>
                    <a:pt x="776" y="468"/>
                    <a:pt x="774" y="467"/>
                    <a:pt x="771" y="467"/>
                  </a:cubicBezTo>
                  <a:cubicBezTo>
                    <a:pt x="768" y="467"/>
                    <a:pt x="767" y="463"/>
                    <a:pt x="763" y="463"/>
                  </a:cubicBezTo>
                  <a:cubicBezTo>
                    <a:pt x="759" y="462"/>
                    <a:pt x="754" y="466"/>
                    <a:pt x="752" y="467"/>
                  </a:cubicBezTo>
                  <a:cubicBezTo>
                    <a:pt x="750" y="468"/>
                    <a:pt x="744" y="463"/>
                    <a:pt x="742" y="465"/>
                  </a:cubicBezTo>
                  <a:cubicBezTo>
                    <a:pt x="739" y="467"/>
                    <a:pt x="739" y="464"/>
                    <a:pt x="733" y="462"/>
                  </a:cubicBezTo>
                  <a:cubicBezTo>
                    <a:pt x="726" y="460"/>
                    <a:pt x="718" y="460"/>
                    <a:pt x="718" y="462"/>
                  </a:cubicBezTo>
                  <a:cubicBezTo>
                    <a:pt x="717" y="464"/>
                    <a:pt x="712" y="465"/>
                    <a:pt x="713" y="470"/>
                  </a:cubicBezTo>
                  <a:cubicBezTo>
                    <a:pt x="714" y="475"/>
                    <a:pt x="719" y="474"/>
                    <a:pt x="720" y="478"/>
                  </a:cubicBezTo>
                  <a:cubicBezTo>
                    <a:pt x="721" y="481"/>
                    <a:pt x="718" y="480"/>
                    <a:pt x="717" y="483"/>
                  </a:cubicBezTo>
                  <a:cubicBezTo>
                    <a:pt x="717" y="487"/>
                    <a:pt x="714" y="486"/>
                    <a:pt x="714" y="489"/>
                  </a:cubicBezTo>
                  <a:cubicBezTo>
                    <a:pt x="714" y="491"/>
                    <a:pt x="716" y="490"/>
                    <a:pt x="717" y="495"/>
                  </a:cubicBezTo>
                  <a:cubicBezTo>
                    <a:pt x="719" y="499"/>
                    <a:pt x="721" y="499"/>
                    <a:pt x="722" y="505"/>
                  </a:cubicBezTo>
                  <a:cubicBezTo>
                    <a:pt x="723" y="511"/>
                    <a:pt x="720" y="510"/>
                    <a:pt x="717" y="511"/>
                  </a:cubicBezTo>
                  <a:cubicBezTo>
                    <a:pt x="715" y="511"/>
                    <a:pt x="718" y="514"/>
                    <a:pt x="714" y="518"/>
                  </a:cubicBezTo>
                  <a:cubicBezTo>
                    <a:pt x="711" y="522"/>
                    <a:pt x="708" y="527"/>
                    <a:pt x="710" y="529"/>
                  </a:cubicBezTo>
                  <a:cubicBezTo>
                    <a:pt x="713" y="532"/>
                    <a:pt x="723" y="536"/>
                    <a:pt x="727" y="543"/>
                  </a:cubicBezTo>
                  <a:cubicBezTo>
                    <a:pt x="731" y="549"/>
                    <a:pt x="731" y="560"/>
                    <a:pt x="730" y="567"/>
                  </a:cubicBezTo>
                  <a:cubicBezTo>
                    <a:pt x="729" y="575"/>
                    <a:pt x="720" y="577"/>
                    <a:pt x="714" y="583"/>
                  </a:cubicBezTo>
                  <a:cubicBezTo>
                    <a:pt x="708" y="590"/>
                    <a:pt x="701" y="589"/>
                    <a:pt x="698" y="589"/>
                  </a:cubicBezTo>
                  <a:cubicBezTo>
                    <a:pt x="695" y="589"/>
                    <a:pt x="697" y="595"/>
                    <a:pt x="701" y="600"/>
                  </a:cubicBezTo>
                  <a:cubicBezTo>
                    <a:pt x="705" y="605"/>
                    <a:pt x="702" y="606"/>
                    <a:pt x="704" y="611"/>
                  </a:cubicBezTo>
                  <a:cubicBezTo>
                    <a:pt x="706" y="616"/>
                    <a:pt x="704" y="620"/>
                    <a:pt x="707" y="625"/>
                  </a:cubicBezTo>
                  <a:cubicBezTo>
                    <a:pt x="711" y="629"/>
                    <a:pt x="709" y="631"/>
                    <a:pt x="705" y="634"/>
                  </a:cubicBezTo>
                  <a:cubicBezTo>
                    <a:pt x="701" y="637"/>
                    <a:pt x="706" y="636"/>
                    <a:pt x="707" y="640"/>
                  </a:cubicBezTo>
                  <a:cubicBezTo>
                    <a:pt x="707" y="644"/>
                    <a:pt x="705" y="642"/>
                    <a:pt x="702" y="639"/>
                  </a:cubicBezTo>
                  <a:cubicBezTo>
                    <a:pt x="698" y="637"/>
                    <a:pt x="695" y="644"/>
                    <a:pt x="695" y="646"/>
                  </a:cubicBezTo>
                  <a:cubicBezTo>
                    <a:pt x="695" y="649"/>
                    <a:pt x="688" y="643"/>
                    <a:pt x="686" y="643"/>
                  </a:cubicBezTo>
                  <a:cubicBezTo>
                    <a:pt x="684" y="643"/>
                    <a:pt x="686" y="639"/>
                    <a:pt x="682" y="635"/>
                  </a:cubicBezTo>
                  <a:cubicBezTo>
                    <a:pt x="677" y="632"/>
                    <a:pt x="674" y="631"/>
                    <a:pt x="674" y="627"/>
                  </a:cubicBezTo>
                  <a:cubicBezTo>
                    <a:pt x="674" y="624"/>
                    <a:pt x="666" y="621"/>
                    <a:pt x="666" y="617"/>
                  </a:cubicBezTo>
                  <a:cubicBezTo>
                    <a:pt x="666" y="613"/>
                    <a:pt x="667" y="603"/>
                    <a:pt x="665" y="600"/>
                  </a:cubicBezTo>
                  <a:cubicBezTo>
                    <a:pt x="664" y="597"/>
                    <a:pt x="665" y="594"/>
                    <a:pt x="667" y="591"/>
                  </a:cubicBezTo>
                  <a:cubicBezTo>
                    <a:pt x="668" y="588"/>
                    <a:pt x="665" y="584"/>
                    <a:pt x="660" y="584"/>
                  </a:cubicBezTo>
                  <a:cubicBezTo>
                    <a:pt x="656" y="584"/>
                    <a:pt x="650" y="583"/>
                    <a:pt x="643" y="583"/>
                  </a:cubicBezTo>
                  <a:cubicBezTo>
                    <a:pt x="637" y="584"/>
                    <a:pt x="634" y="583"/>
                    <a:pt x="632" y="581"/>
                  </a:cubicBezTo>
                  <a:cubicBezTo>
                    <a:pt x="630" y="579"/>
                    <a:pt x="624" y="575"/>
                    <a:pt x="616" y="573"/>
                  </a:cubicBezTo>
                  <a:cubicBezTo>
                    <a:pt x="608" y="571"/>
                    <a:pt x="605" y="567"/>
                    <a:pt x="604" y="565"/>
                  </a:cubicBezTo>
                  <a:cubicBezTo>
                    <a:pt x="603" y="563"/>
                    <a:pt x="596" y="561"/>
                    <a:pt x="594" y="559"/>
                  </a:cubicBezTo>
                  <a:cubicBezTo>
                    <a:pt x="592" y="557"/>
                    <a:pt x="585" y="555"/>
                    <a:pt x="582" y="556"/>
                  </a:cubicBezTo>
                  <a:cubicBezTo>
                    <a:pt x="579" y="556"/>
                    <a:pt x="571" y="550"/>
                    <a:pt x="567" y="550"/>
                  </a:cubicBezTo>
                  <a:cubicBezTo>
                    <a:pt x="562" y="550"/>
                    <a:pt x="552" y="555"/>
                    <a:pt x="550" y="555"/>
                  </a:cubicBezTo>
                  <a:cubicBezTo>
                    <a:pt x="548" y="555"/>
                    <a:pt x="550" y="551"/>
                    <a:pt x="551" y="549"/>
                  </a:cubicBezTo>
                  <a:cubicBezTo>
                    <a:pt x="553" y="548"/>
                    <a:pt x="548" y="540"/>
                    <a:pt x="546" y="535"/>
                  </a:cubicBezTo>
                  <a:cubicBezTo>
                    <a:pt x="545" y="530"/>
                    <a:pt x="543" y="525"/>
                    <a:pt x="538" y="525"/>
                  </a:cubicBezTo>
                  <a:cubicBezTo>
                    <a:pt x="533" y="526"/>
                    <a:pt x="527" y="523"/>
                    <a:pt x="526" y="522"/>
                  </a:cubicBezTo>
                  <a:cubicBezTo>
                    <a:pt x="524" y="521"/>
                    <a:pt x="524" y="507"/>
                    <a:pt x="525" y="501"/>
                  </a:cubicBezTo>
                  <a:cubicBezTo>
                    <a:pt x="526" y="495"/>
                    <a:pt x="533" y="486"/>
                    <a:pt x="533" y="482"/>
                  </a:cubicBezTo>
                  <a:cubicBezTo>
                    <a:pt x="533" y="479"/>
                    <a:pt x="537" y="477"/>
                    <a:pt x="541" y="476"/>
                  </a:cubicBezTo>
                  <a:cubicBezTo>
                    <a:pt x="545" y="475"/>
                    <a:pt x="542" y="468"/>
                    <a:pt x="545" y="467"/>
                  </a:cubicBezTo>
                  <a:cubicBezTo>
                    <a:pt x="549" y="467"/>
                    <a:pt x="549" y="465"/>
                    <a:pt x="550" y="462"/>
                  </a:cubicBezTo>
                  <a:cubicBezTo>
                    <a:pt x="551" y="459"/>
                    <a:pt x="555" y="461"/>
                    <a:pt x="553" y="459"/>
                  </a:cubicBezTo>
                  <a:cubicBezTo>
                    <a:pt x="550" y="456"/>
                    <a:pt x="552" y="455"/>
                    <a:pt x="558" y="455"/>
                  </a:cubicBezTo>
                  <a:cubicBezTo>
                    <a:pt x="564" y="455"/>
                    <a:pt x="572" y="453"/>
                    <a:pt x="571" y="448"/>
                  </a:cubicBezTo>
                  <a:cubicBezTo>
                    <a:pt x="570" y="442"/>
                    <a:pt x="555" y="446"/>
                    <a:pt x="555" y="441"/>
                  </a:cubicBezTo>
                  <a:cubicBezTo>
                    <a:pt x="555" y="437"/>
                    <a:pt x="536" y="436"/>
                    <a:pt x="537" y="434"/>
                  </a:cubicBezTo>
                  <a:cubicBezTo>
                    <a:pt x="538" y="431"/>
                    <a:pt x="556" y="436"/>
                    <a:pt x="563" y="438"/>
                  </a:cubicBezTo>
                  <a:cubicBezTo>
                    <a:pt x="569" y="441"/>
                    <a:pt x="571" y="440"/>
                    <a:pt x="576" y="440"/>
                  </a:cubicBezTo>
                  <a:cubicBezTo>
                    <a:pt x="581" y="440"/>
                    <a:pt x="578" y="433"/>
                    <a:pt x="579" y="430"/>
                  </a:cubicBezTo>
                  <a:cubicBezTo>
                    <a:pt x="580" y="428"/>
                    <a:pt x="590" y="435"/>
                    <a:pt x="596" y="433"/>
                  </a:cubicBezTo>
                  <a:cubicBezTo>
                    <a:pt x="601" y="432"/>
                    <a:pt x="607" y="420"/>
                    <a:pt x="612" y="417"/>
                  </a:cubicBezTo>
                  <a:cubicBezTo>
                    <a:pt x="616" y="413"/>
                    <a:pt x="612" y="410"/>
                    <a:pt x="603" y="411"/>
                  </a:cubicBezTo>
                  <a:cubicBezTo>
                    <a:pt x="594" y="412"/>
                    <a:pt x="588" y="408"/>
                    <a:pt x="583" y="405"/>
                  </a:cubicBezTo>
                  <a:cubicBezTo>
                    <a:pt x="578" y="401"/>
                    <a:pt x="579" y="398"/>
                    <a:pt x="584" y="398"/>
                  </a:cubicBezTo>
                  <a:cubicBezTo>
                    <a:pt x="589" y="399"/>
                    <a:pt x="602" y="409"/>
                    <a:pt x="607" y="409"/>
                  </a:cubicBezTo>
                  <a:cubicBezTo>
                    <a:pt x="611" y="410"/>
                    <a:pt x="620" y="400"/>
                    <a:pt x="624" y="397"/>
                  </a:cubicBezTo>
                  <a:cubicBezTo>
                    <a:pt x="628" y="394"/>
                    <a:pt x="620" y="393"/>
                    <a:pt x="617" y="391"/>
                  </a:cubicBezTo>
                  <a:cubicBezTo>
                    <a:pt x="614" y="388"/>
                    <a:pt x="622" y="387"/>
                    <a:pt x="626" y="387"/>
                  </a:cubicBezTo>
                  <a:cubicBezTo>
                    <a:pt x="630" y="387"/>
                    <a:pt x="632" y="390"/>
                    <a:pt x="633" y="392"/>
                  </a:cubicBezTo>
                  <a:cubicBezTo>
                    <a:pt x="635" y="394"/>
                    <a:pt x="642" y="391"/>
                    <a:pt x="645" y="391"/>
                  </a:cubicBezTo>
                  <a:cubicBezTo>
                    <a:pt x="649" y="391"/>
                    <a:pt x="645" y="385"/>
                    <a:pt x="639" y="383"/>
                  </a:cubicBezTo>
                  <a:cubicBezTo>
                    <a:pt x="633" y="381"/>
                    <a:pt x="639" y="376"/>
                    <a:pt x="641" y="380"/>
                  </a:cubicBezTo>
                  <a:cubicBezTo>
                    <a:pt x="643" y="383"/>
                    <a:pt x="647" y="383"/>
                    <a:pt x="649" y="387"/>
                  </a:cubicBezTo>
                  <a:cubicBezTo>
                    <a:pt x="652" y="392"/>
                    <a:pt x="653" y="389"/>
                    <a:pt x="658" y="387"/>
                  </a:cubicBezTo>
                  <a:cubicBezTo>
                    <a:pt x="663" y="385"/>
                    <a:pt x="666" y="382"/>
                    <a:pt x="669" y="379"/>
                  </a:cubicBezTo>
                  <a:cubicBezTo>
                    <a:pt x="671" y="376"/>
                    <a:pt x="672" y="380"/>
                    <a:pt x="675" y="375"/>
                  </a:cubicBezTo>
                  <a:cubicBezTo>
                    <a:pt x="678" y="370"/>
                    <a:pt x="674" y="366"/>
                    <a:pt x="670" y="363"/>
                  </a:cubicBezTo>
                  <a:cubicBezTo>
                    <a:pt x="666" y="360"/>
                    <a:pt x="670" y="357"/>
                    <a:pt x="666" y="355"/>
                  </a:cubicBezTo>
                  <a:cubicBezTo>
                    <a:pt x="662" y="353"/>
                    <a:pt x="661" y="349"/>
                    <a:pt x="666" y="350"/>
                  </a:cubicBezTo>
                  <a:cubicBezTo>
                    <a:pt x="671" y="351"/>
                    <a:pt x="675" y="349"/>
                    <a:pt x="677" y="346"/>
                  </a:cubicBezTo>
                  <a:cubicBezTo>
                    <a:pt x="680" y="342"/>
                    <a:pt x="670" y="342"/>
                    <a:pt x="674" y="339"/>
                  </a:cubicBezTo>
                  <a:cubicBezTo>
                    <a:pt x="679" y="337"/>
                    <a:pt x="675" y="334"/>
                    <a:pt x="671" y="334"/>
                  </a:cubicBezTo>
                  <a:cubicBezTo>
                    <a:pt x="666" y="334"/>
                    <a:pt x="662" y="332"/>
                    <a:pt x="662" y="328"/>
                  </a:cubicBezTo>
                  <a:cubicBezTo>
                    <a:pt x="662" y="324"/>
                    <a:pt x="654" y="327"/>
                    <a:pt x="649" y="325"/>
                  </a:cubicBezTo>
                  <a:cubicBezTo>
                    <a:pt x="645" y="322"/>
                    <a:pt x="634" y="323"/>
                    <a:pt x="632" y="323"/>
                  </a:cubicBezTo>
                  <a:cubicBezTo>
                    <a:pt x="629" y="323"/>
                    <a:pt x="629" y="334"/>
                    <a:pt x="633" y="334"/>
                  </a:cubicBezTo>
                  <a:cubicBezTo>
                    <a:pt x="636" y="334"/>
                    <a:pt x="639" y="338"/>
                    <a:pt x="636" y="339"/>
                  </a:cubicBezTo>
                  <a:cubicBezTo>
                    <a:pt x="633" y="341"/>
                    <a:pt x="637" y="345"/>
                    <a:pt x="634" y="344"/>
                  </a:cubicBezTo>
                  <a:cubicBezTo>
                    <a:pt x="632" y="344"/>
                    <a:pt x="628" y="343"/>
                    <a:pt x="627" y="349"/>
                  </a:cubicBezTo>
                  <a:cubicBezTo>
                    <a:pt x="626" y="356"/>
                    <a:pt x="626" y="358"/>
                    <a:pt x="621" y="361"/>
                  </a:cubicBezTo>
                  <a:cubicBezTo>
                    <a:pt x="617" y="363"/>
                    <a:pt x="620" y="353"/>
                    <a:pt x="616" y="354"/>
                  </a:cubicBezTo>
                  <a:cubicBezTo>
                    <a:pt x="612" y="354"/>
                    <a:pt x="612" y="362"/>
                    <a:pt x="615" y="362"/>
                  </a:cubicBezTo>
                  <a:cubicBezTo>
                    <a:pt x="618" y="363"/>
                    <a:pt x="618" y="366"/>
                    <a:pt x="619" y="369"/>
                  </a:cubicBezTo>
                  <a:cubicBezTo>
                    <a:pt x="620" y="373"/>
                    <a:pt x="614" y="370"/>
                    <a:pt x="611" y="375"/>
                  </a:cubicBezTo>
                  <a:cubicBezTo>
                    <a:pt x="609" y="379"/>
                    <a:pt x="608" y="373"/>
                    <a:pt x="605" y="370"/>
                  </a:cubicBezTo>
                  <a:cubicBezTo>
                    <a:pt x="601" y="367"/>
                    <a:pt x="597" y="362"/>
                    <a:pt x="597" y="358"/>
                  </a:cubicBezTo>
                  <a:cubicBezTo>
                    <a:pt x="598" y="355"/>
                    <a:pt x="599" y="354"/>
                    <a:pt x="602" y="353"/>
                  </a:cubicBezTo>
                  <a:cubicBezTo>
                    <a:pt x="605" y="353"/>
                    <a:pt x="602" y="350"/>
                    <a:pt x="602" y="346"/>
                  </a:cubicBezTo>
                  <a:cubicBezTo>
                    <a:pt x="602" y="341"/>
                    <a:pt x="598" y="343"/>
                    <a:pt x="594" y="338"/>
                  </a:cubicBezTo>
                  <a:cubicBezTo>
                    <a:pt x="590" y="333"/>
                    <a:pt x="586" y="333"/>
                    <a:pt x="584" y="335"/>
                  </a:cubicBezTo>
                  <a:cubicBezTo>
                    <a:pt x="582" y="338"/>
                    <a:pt x="583" y="342"/>
                    <a:pt x="580" y="343"/>
                  </a:cubicBezTo>
                  <a:cubicBezTo>
                    <a:pt x="576" y="345"/>
                    <a:pt x="578" y="352"/>
                    <a:pt x="575" y="352"/>
                  </a:cubicBezTo>
                  <a:cubicBezTo>
                    <a:pt x="572" y="353"/>
                    <a:pt x="573" y="340"/>
                    <a:pt x="571" y="339"/>
                  </a:cubicBezTo>
                  <a:cubicBezTo>
                    <a:pt x="568" y="338"/>
                    <a:pt x="569" y="335"/>
                    <a:pt x="572" y="334"/>
                  </a:cubicBezTo>
                  <a:cubicBezTo>
                    <a:pt x="576" y="334"/>
                    <a:pt x="578" y="330"/>
                    <a:pt x="575" y="330"/>
                  </a:cubicBezTo>
                  <a:cubicBezTo>
                    <a:pt x="572" y="330"/>
                    <a:pt x="566" y="326"/>
                    <a:pt x="564" y="325"/>
                  </a:cubicBezTo>
                  <a:cubicBezTo>
                    <a:pt x="562" y="324"/>
                    <a:pt x="558" y="329"/>
                    <a:pt x="555" y="327"/>
                  </a:cubicBezTo>
                  <a:cubicBezTo>
                    <a:pt x="553" y="325"/>
                    <a:pt x="556" y="320"/>
                    <a:pt x="556" y="318"/>
                  </a:cubicBezTo>
                  <a:cubicBezTo>
                    <a:pt x="556" y="315"/>
                    <a:pt x="560" y="319"/>
                    <a:pt x="562" y="315"/>
                  </a:cubicBezTo>
                  <a:cubicBezTo>
                    <a:pt x="565" y="312"/>
                    <a:pt x="555" y="312"/>
                    <a:pt x="555" y="308"/>
                  </a:cubicBezTo>
                  <a:cubicBezTo>
                    <a:pt x="555" y="304"/>
                    <a:pt x="548" y="303"/>
                    <a:pt x="545" y="302"/>
                  </a:cubicBezTo>
                  <a:cubicBezTo>
                    <a:pt x="543" y="301"/>
                    <a:pt x="547" y="295"/>
                    <a:pt x="546" y="292"/>
                  </a:cubicBezTo>
                  <a:cubicBezTo>
                    <a:pt x="545" y="290"/>
                    <a:pt x="535" y="281"/>
                    <a:pt x="531" y="282"/>
                  </a:cubicBezTo>
                  <a:cubicBezTo>
                    <a:pt x="527" y="283"/>
                    <a:pt x="526" y="277"/>
                    <a:pt x="529" y="277"/>
                  </a:cubicBezTo>
                  <a:cubicBezTo>
                    <a:pt x="531" y="277"/>
                    <a:pt x="533" y="276"/>
                    <a:pt x="537" y="271"/>
                  </a:cubicBezTo>
                  <a:cubicBezTo>
                    <a:pt x="541" y="266"/>
                    <a:pt x="542" y="265"/>
                    <a:pt x="539" y="264"/>
                  </a:cubicBezTo>
                  <a:cubicBezTo>
                    <a:pt x="536" y="263"/>
                    <a:pt x="534" y="260"/>
                    <a:pt x="539" y="260"/>
                  </a:cubicBezTo>
                  <a:cubicBezTo>
                    <a:pt x="545" y="260"/>
                    <a:pt x="554" y="264"/>
                    <a:pt x="557" y="262"/>
                  </a:cubicBezTo>
                  <a:cubicBezTo>
                    <a:pt x="560" y="259"/>
                    <a:pt x="569" y="245"/>
                    <a:pt x="573" y="239"/>
                  </a:cubicBezTo>
                  <a:cubicBezTo>
                    <a:pt x="577" y="234"/>
                    <a:pt x="570" y="234"/>
                    <a:pt x="561" y="234"/>
                  </a:cubicBezTo>
                  <a:cubicBezTo>
                    <a:pt x="552" y="235"/>
                    <a:pt x="550" y="231"/>
                    <a:pt x="543" y="230"/>
                  </a:cubicBezTo>
                  <a:cubicBezTo>
                    <a:pt x="535" y="230"/>
                    <a:pt x="521" y="232"/>
                    <a:pt x="519" y="234"/>
                  </a:cubicBezTo>
                  <a:cubicBezTo>
                    <a:pt x="517" y="236"/>
                    <a:pt x="523" y="238"/>
                    <a:pt x="522" y="241"/>
                  </a:cubicBezTo>
                  <a:cubicBezTo>
                    <a:pt x="522" y="243"/>
                    <a:pt x="517" y="239"/>
                    <a:pt x="515" y="240"/>
                  </a:cubicBezTo>
                  <a:cubicBezTo>
                    <a:pt x="513" y="241"/>
                    <a:pt x="516" y="244"/>
                    <a:pt x="515" y="253"/>
                  </a:cubicBezTo>
                  <a:cubicBezTo>
                    <a:pt x="514" y="262"/>
                    <a:pt x="517" y="262"/>
                    <a:pt x="519" y="266"/>
                  </a:cubicBezTo>
                  <a:cubicBezTo>
                    <a:pt x="522" y="269"/>
                    <a:pt x="521" y="273"/>
                    <a:pt x="521" y="279"/>
                  </a:cubicBezTo>
                  <a:cubicBezTo>
                    <a:pt x="521" y="284"/>
                    <a:pt x="516" y="284"/>
                    <a:pt x="514" y="285"/>
                  </a:cubicBezTo>
                  <a:cubicBezTo>
                    <a:pt x="513" y="286"/>
                    <a:pt x="519" y="288"/>
                    <a:pt x="518" y="292"/>
                  </a:cubicBezTo>
                  <a:cubicBezTo>
                    <a:pt x="517" y="295"/>
                    <a:pt x="512" y="290"/>
                    <a:pt x="509" y="291"/>
                  </a:cubicBezTo>
                  <a:cubicBezTo>
                    <a:pt x="506" y="292"/>
                    <a:pt x="503" y="300"/>
                    <a:pt x="506" y="303"/>
                  </a:cubicBezTo>
                  <a:cubicBezTo>
                    <a:pt x="510" y="306"/>
                    <a:pt x="511" y="305"/>
                    <a:pt x="508" y="309"/>
                  </a:cubicBezTo>
                  <a:cubicBezTo>
                    <a:pt x="506" y="312"/>
                    <a:pt x="503" y="317"/>
                    <a:pt x="509" y="321"/>
                  </a:cubicBezTo>
                  <a:cubicBezTo>
                    <a:pt x="515" y="326"/>
                    <a:pt x="526" y="326"/>
                    <a:pt x="532" y="329"/>
                  </a:cubicBezTo>
                  <a:cubicBezTo>
                    <a:pt x="538" y="333"/>
                    <a:pt x="529" y="331"/>
                    <a:pt x="532" y="335"/>
                  </a:cubicBezTo>
                  <a:cubicBezTo>
                    <a:pt x="534" y="339"/>
                    <a:pt x="528" y="341"/>
                    <a:pt x="528" y="344"/>
                  </a:cubicBezTo>
                  <a:cubicBezTo>
                    <a:pt x="528" y="347"/>
                    <a:pt x="531" y="346"/>
                    <a:pt x="534" y="340"/>
                  </a:cubicBezTo>
                  <a:cubicBezTo>
                    <a:pt x="537" y="335"/>
                    <a:pt x="539" y="342"/>
                    <a:pt x="539" y="346"/>
                  </a:cubicBezTo>
                  <a:cubicBezTo>
                    <a:pt x="538" y="351"/>
                    <a:pt x="534" y="348"/>
                    <a:pt x="531" y="353"/>
                  </a:cubicBezTo>
                  <a:cubicBezTo>
                    <a:pt x="528" y="358"/>
                    <a:pt x="525" y="359"/>
                    <a:pt x="520" y="358"/>
                  </a:cubicBezTo>
                  <a:cubicBezTo>
                    <a:pt x="515" y="357"/>
                    <a:pt x="518" y="364"/>
                    <a:pt x="520" y="369"/>
                  </a:cubicBezTo>
                  <a:cubicBezTo>
                    <a:pt x="522" y="373"/>
                    <a:pt x="519" y="374"/>
                    <a:pt x="514" y="373"/>
                  </a:cubicBezTo>
                  <a:cubicBezTo>
                    <a:pt x="508" y="371"/>
                    <a:pt x="505" y="368"/>
                    <a:pt x="508" y="364"/>
                  </a:cubicBezTo>
                  <a:cubicBezTo>
                    <a:pt x="511" y="359"/>
                    <a:pt x="513" y="354"/>
                    <a:pt x="509" y="355"/>
                  </a:cubicBezTo>
                  <a:cubicBezTo>
                    <a:pt x="506" y="355"/>
                    <a:pt x="499" y="355"/>
                    <a:pt x="496" y="351"/>
                  </a:cubicBezTo>
                  <a:cubicBezTo>
                    <a:pt x="494" y="348"/>
                    <a:pt x="498" y="349"/>
                    <a:pt x="505" y="350"/>
                  </a:cubicBezTo>
                  <a:cubicBezTo>
                    <a:pt x="511" y="351"/>
                    <a:pt x="506" y="345"/>
                    <a:pt x="511" y="345"/>
                  </a:cubicBezTo>
                  <a:cubicBezTo>
                    <a:pt x="516" y="345"/>
                    <a:pt x="519" y="348"/>
                    <a:pt x="524" y="344"/>
                  </a:cubicBezTo>
                  <a:cubicBezTo>
                    <a:pt x="528" y="341"/>
                    <a:pt x="521" y="333"/>
                    <a:pt x="517" y="335"/>
                  </a:cubicBezTo>
                  <a:cubicBezTo>
                    <a:pt x="514" y="336"/>
                    <a:pt x="508" y="337"/>
                    <a:pt x="508" y="334"/>
                  </a:cubicBezTo>
                  <a:cubicBezTo>
                    <a:pt x="508" y="330"/>
                    <a:pt x="514" y="333"/>
                    <a:pt x="518" y="332"/>
                  </a:cubicBezTo>
                  <a:cubicBezTo>
                    <a:pt x="521" y="331"/>
                    <a:pt x="516" y="327"/>
                    <a:pt x="511" y="328"/>
                  </a:cubicBezTo>
                  <a:cubicBezTo>
                    <a:pt x="506" y="329"/>
                    <a:pt x="502" y="330"/>
                    <a:pt x="498" y="325"/>
                  </a:cubicBezTo>
                  <a:cubicBezTo>
                    <a:pt x="494" y="321"/>
                    <a:pt x="487" y="319"/>
                    <a:pt x="485" y="328"/>
                  </a:cubicBezTo>
                  <a:cubicBezTo>
                    <a:pt x="484" y="338"/>
                    <a:pt x="477" y="333"/>
                    <a:pt x="474" y="336"/>
                  </a:cubicBezTo>
                  <a:cubicBezTo>
                    <a:pt x="471" y="339"/>
                    <a:pt x="477" y="342"/>
                    <a:pt x="484" y="342"/>
                  </a:cubicBezTo>
                  <a:cubicBezTo>
                    <a:pt x="491" y="342"/>
                    <a:pt x="496" y="348"/>
                    <a:pt x="492" y="348"/>
                  </a:cubicBezTo>
                  <a:cubicBezTo>
                    <a:pt x="489" y="348"/>
                    <a:pt x="491" y="353"/>
                    <a:pt x="487" y="351"/>
                  </a:cubicBezTo>
                  <a:cubicBezTo>
                    <a:pt x="484" y="350"/>
                    <a:pt x="480" y="351"/>
                    <a:pt x="483" y="354"/>
                  </a:cubicBezTo>
                  <a:cubicBezTo>
                    <a:pt x="485" y="357"/>
                    <a:pt x="482" y="359"/>
                    <a:pt x="482" y="362"/>
                  </a:cubicBezTo>
                  <a:cubicBezTo>
                    <a:pt x="482" y="365"/>
                    <a:pt x="477" y="362"/>
                    <a:pt x="471" y="361"/>
                  </a:cubicBezTo>
                  <a:cubicBezTo>
                    <a:pt x="466" y="361"/>
                    <a:pt x="456" y="363"/>
                    <a:pt x="449" y="364"/>
                  </a:cubicBezTo>
                  <a:cubicBezTo>
                    <a:pt x="442" y="366"/>
                    <a:pt x="435" y="363"/>
                    <a:pt x="432" y="360"/>
                  </a:cubicBezTo>
                  <a:cubicBezTo>
                    <a:pt x="429" y="357"/>
                    <a:pt x="425" y="357"/>
                    <a:pt x="420" y="357"/>
                  </a:cubicBezTo>
                  <a:cubicBezTo>
                    <a:pt x="415" y="357"/>
                    <a:pt x="416" y="352"/>
                    <a:pt x="410" y="352"/>
                  </a:cubicBezTo>
                  <a:cubicBezTo>
                    <a:pt x="403" y="352"/>
                    <a:pt x="405" y="346"/>
                    <a:pt x="404" y="343"/>
                  </a:cubicBezTo>
                  <a:cubicBezTo>
                    <a:pt x="403" y="340"/>
                    <a:pt x="390" y="341"/>
                    <a:pt x="385" y="344"/>
                  </a:cubicBezTo>
                  <a:cubicBezTo>
                    <a:pt x="381" y="347"/>
                    <a:pt x="371" y="346"/>
                    <a:pt x="369" y="351"/>
                  </a:cubicBezTo>
                  <a:cubicBezTo>
                    <a:pt x="366" y="357"/>
                    <a:pt x="371" y="356"/>
                    <a:pt x="374" y="356"/>
                  </a:cubicBezTo>
                  <a:cubicBezTo>
                    <a:pt x="378" y="356"/>
                    <a:pt x="377" y="351"/>
                    <a:pt x="384" y="352"/>
                  </a:cubicBezTo>
                  <a:cubicBezTo>
                    <a:pt x="391" y="353"/>
                    <a:pt x="396" y="345"/>
                    <a:pt x="399" y="348"/>
                  </a:cubicBezTo>
                  <a:cubicBezTo>
                    <a:pt x="402" y="351"/>
                    <a:pt x="387" y="357"/>
                    <a:pt x="381" y="358"/>
                  </a:cubicBezTo>
                  <a:cubicBezTo>
                    <a:pt x="374" y="359"/>
                    <a:pt x="376" y="364"/>
                    <a:pt x="382" y="373"/>
                  </a:cubicBezTo>
                  <a:cubicBezTo>
                    <a:pt x="388" y="383"/>
                    <a:pt x="379" y="377"/>
                    <a:pt x="379" y="382"/>
                  </a:cubicBezTo>
                  <a:cubicBezTo>
                    <a:pt x="379" y="386"/>
                    <a:pt x="368" y="380"/>
                    <a:pt x="372" y="379"/>
                  </a:cubicBezTo>
                  <a:cubicBezTo>
                    <a:pt x="377" y="377"/>
                    <a:pt x="375" y="373"/>
                    <a:pt x="371" y="370"/>
                  </a:cubicBezTo>
                  <a:cubicBezTo>
                    <a:pt x="367" y="367"/>
                    <a:pt x="365" y="370"/>
                    <a:pt x="365" y="366"/>
                  </a:cubicBezTo>
                  <a:cubicBezTo>
                    <a:pt x="366" y="363"/>
                    <a:pt x="361" y="367"/>
                    <a:pt x="358" y="364"/>
                  </a:cubicBezTo>
                  <a:cubicBezTo>
                    <a:pt x="354" y="361"/>
                    <a:pt x="353" y="359"/>
                    <a:pt x="348" y="361"/>
                  </a:cubicBezTo>
                  <a:cubicBezTo>
                    <a:pt x="343" y="364"/>
                    <a:pt x="338" y="363"/>
                    <a:pt x="327" y="365"/>
                  </a:cubicBezTo>
                  <a:cubicBezTo>
                    <a:pt x="317" y="367"/>
                    <a:pt x="297" y="366"/>
                    <a:pt x="294" y="363"/>
                  </a:cubicBezTo>
                  <a:cubicBezTo>
                    <a:pt x="290" y="359"/>
                    <a:pt x="303" y="353"/>
                    <a:pt x="307" y="354"/>
                  </a:cubicBezTo>
                  <a:cubicBezTo>
                    <a:pt x="310" y="355"/>
                    <a:pt x="308" y="350"/>
                    <a:pt x="302" y="345"/>
                  </a:cubicBezTo>
                  <a:cubicBezTo>
                    <a:pt x="297" y="341"/>
                    <a:pt x="284" y="338"/>
                    <a:pt x="284" y="341"/>
                  </a:cubicBezTo>
                  <a:cubicBezTo>
                    <a:pt x="284" y="344"/>
                    <a:pt x="277" y="341"/>
                    <a:pt x="268" y="339"/>
                  </a:cubicBezTo>
                  <a:cubicBezTo>
                    <a:pt x="258" y="338"/>
                    <a:pt x="257" y="334"/>
                    <a:pt x="251" y="334"/>
                  </a:cubicBezTo>
                  <a:cubicBezTo>
                    <a:pt x="245" y="334"/>
                    <a:pt x="236" y="332"/>
                    <a:pt x="229" y="327"/>
                  </a:cubicBezTo>
                  <a:cubicBezTo>
                    <a:pt x="222" y="321"/>
                    <a:pt x="206" y="323"/>
                    <a:pt x="204" y="328"/>
                  </a:cubicBezTo>
                  <a:cubicBezTo>
                    <a:pt x="202" y="333"/>
                    <a:pt x="196" y="332"/>
                    <a:pt x="191" y="332"/>
                  </a:cubicBezTo>
                  <a:cubicBezTo>
                    <a:pt x="185" y="332"/>
                    <a:pt x="193" y="326"/>
                    <a:pt x="191" y="325"/>
                  </a:cubicBezTo>
                  <a:cubicBezTo>
                    <a:pt x="188" y="324"/>
                    <a:pt x="191" y="317"/>
                    <a:pt x="187" y="316"/>
                  </a:cubicBezTo>
                  <a:cubicBezTo>
                    <a:pt x="183" y="316"/>
                    <a:pt x="180" y="333"/>
                    <a:pt x="172" y="332"/>
                  </a:cubicBezTo>
                  <a:cubicBezTo>
                    <a:pt x="165" y="332"/>
                    <a:pt x="161" y="314"/>
                    <a:pt x="155" y="310"/>
                  </a:cubicBezTo>
                  <a:cubicBezTo>
                    <a:pt x="149" y="305"/>
                    <a:pt x="143" y="305"/>
                    <a:pt x="148" y="312"/>
                  </a:cubicBezTo>
                  <a:cubicBezTo>
                    <a:pt x="154" y="319"/>
                    <a:pt x="144" y="314"/>
                    <a:pt x="144" y="318"/>
                  </a:cubicBezTo>
                  <a:cubicBezTo>
                    <a:pt x="145" y="323"/>
                    <a:pt x="136" y="328"/>
                    <a:pt x="136" y="326"/>
                  </a:cubicBezTo>
                  <a:cubicBezTo>
                    <a:pt x="136" y="323"/>
                    <a:pt x="131" y="320"/>
                    <a:pt x="125" y="327"/>
                  </a:cubicBezTo>
                  <a:cubicBezTo>
                    <a:pt x="119" y="334"/>
                    <a:pt x="115" y="333"/>
                    <a:pt x="114" y="331"/>
                  </a:cubicBezTo>
                  <a:cubicBezTo>
                    <a:pt x="114" y="328"/>
                    <a:pt x="96" y="337"/>
                    <a:pt x="97" y="340"/>
                  </a:cubicBezTo>
                  <a:cubicBezTo>
                    <a:pt x="98" y="343"/>
                    <a:pt x="94" y="346"/>
                    <a:pt x="89" y="345"/>
                  </a:cubicBezTo>
                  <a:cubicBezTo>
                    <a:pt x="85" y="345"/>
                    <a:pt x="88" y="341"/>
                    <a:pt x="92" y="339"/>
                  </a:cubicBezTo>
                  <a:cubicBezTo>
                    <a:pt x="96" y="337"/>
                    <a:pt x="108" y="328"/>
                    <a:pt x="114" y="327"/>
                  </a:cubicBezTo>
                  <a:cubicBezTo>
                    <a:pt x="120" y="326"/>
                    <a:pt x="131" y="321"/>
                    <a:pt x="132" y="318"/>
                  </a:cubicBezTo>
                  <a:cubicBezTo>
                    <a:pt x="132" y="315"/>
                    <a:pt x="126" y="318"/>
                    <a:pt x="122" y="317"/>
                  </a:cubicBezTo>
                  <a:cubicBezTo>
                    <a:pt x="118" y="316"/>
                    <a:pt x="111" y="321"/>
                    <a:pt x="104" y="324"/>
                  </a:cubicBezTo>
                  <a:cubicBezTo>
                    <a:pt x="97" y="327"/>
                    <a:pt x="90" y="326"/>
                    <a:pt x="92" y="330"/>
                  </a:cubicBezTo>
                  <a:cubicBezTo>
                    <a:pt x="94" y="334"/>
                    <a:pt x="85" y="329"/>
                    <a:pt x="84" y="332"/>
                  </a:cubicBezTo>
                  <a:cubicBezTo>
                    <a:pt x="82" y="335"/>
                    <a:pt x="79" y="332"/>
                    <a:pt x="81" y="330"/>
                  </a:cubicBezTo>
                  <a:cubicBezTo>
                    <a:pt x="84" y="329"/>
                    <a:pt x="75" y="326"/>
                    <a:pt x="75" y="328"/>
                  </a:cubicBezTo>
                  <a:cubicBezTo>
                    <a:pt x="75" y="329"/>
                    <a:pt x="74" y="332"/>
                    <a:pt x="68" y="332"/>
                  </a:cubicBezTo>
                  <a:cubicBezTo>
                    <a:pt x="62" y="332"/>
                    <a:pt x="56" y="336"/>
                    <a:pt x="60" y="339"/>
                  </a:cubicBezTo>
                  <a:cubicBezTo>
                    <a:pt x="64" y="342"/>
                    <a:pt x="66" y="343"/>
                    <a:pt x="64" y="345"/>
                  </a:cubicBezTo>
                  <a:cubicBezTo>
                    <a:pt x="62" y="347"/>
                    <a:pt x="56" y="340"/>
                    <a:pt x="47" y="341"/>
                  </a:cubicBezTo>
                  <a:cubicBezTo>
                    <a:pt x="38" y="342"/>
                    <a:pt x="21" y="331"/>
                    <a:pt x="21" y="329"/>
                  </a:cubicBezTo>
                  <a:cubicBezTo>
                    <a:pt x="21" y="326"/>
                    <a:pt x="9" y="328"/>
                    <a:pt x="0" y="327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0" y="500"/>
                    <a:pt x="4" y="503"/>
                    <a:pt x="6" y="501"/>
                  </a:cubicBezTo>
                  <a:cubicBezTo>
                    <a:pt x="8" y="499"/>
                    <a:pt x="11" y="502"/>
                    <a:pt x="16" y="499"/>
                  </a:cubicBezTo>
                  <a:cubicBezTo>
                    <a:pt x="22" y="496"/>
                    <a:pt x="24" y="502"/>
                    <a:pt x="24" y="505"/>
                  </a:cubicBezTo>
                  <a:cubicBezTo>
                    <a:pt x="24" y="507"/>
                    <a:pt x="32" y="512"/>
                    <a:pt x="35" y="516"/>
                  </a:cubicBezTo>
                  <a:cubicBezTo>
                    <a:pt x="39" y="520"/>
                    <a:pt x="40" y="524"/>
                    <a:pt x="44" y="522"/>
                  </a:cubicBezTo>
                  <a:cubicBezTo>
                    <a:pt x="48" y="519"/>
                    <a:pt x="54" y="518"/>
                    <a:pt x="54" y="514"/>
                  </a:cubicBezTo>
                  <a:cubicBezTo>
                    <a:pt x="54" y="509"/>
                    <a:pt x="70" y="509"/>
                    <a:pt x="70" y="514"/>
                  </a:cubicBezTo>
                  <a:cubicBezTo>
                    <a:pt x="70" y="520"/>
                    <a:pt x="85" y="527"/>
                    <a:pt x="94" y="542"/>
                  </a:cubicBezTo>
                  <a:cubicBezTo>
                    <a:pt x="103" y="557"/>
                    <a:pt x="101" y="561"/>
                    <a:pt x="114" y="566"/>
                  </a:cubicBezTo>
                  <a:cubicBezTo>
                    <a:pt x="127" y="571"/>
                    <a:pt x="126" y="573"/>
                    <a:pt x="125" y="578"/>
                  </a:cubicBezTo>
                  <a:cubicBezTo>
                    <a:pt x="123" y="582"/>
                    <a:pt x="132" y="584"/>
                    <a:pt x="127" y="588"/>
                  </a:cubicBezTo>
                  <a:cubicBezTo>
                    <a:pt x="125" y="589"/>
                    <a:pt x="122" y="591"/>
                    <a:pt x="119" y="593"/>
                  </a:cubicBezTo>
                  <a:cubicBezTo>
                    <a:pt x="120" y="595"/>
                    <a:pt x="122" y="597"/>
                    <a:pt x="124" y="599"/>
                  </a:cubicBezTo>
                  <a:cubicBezTo>
                    <a:pt x="127" y="602"/>
                    <a:pt x="119" y="602"/>
                    <a:pt x="121" y="604"/>
                  </a:cubicBezTo>
                  <a:cubicBezTo>
                    <a:pt x="124" y="606"/>
                    <a:pt x="121" y="610"/>
                    <a:pt x="123" y="612"/>
                  </a:cubicBezTo>
                  <a:cubicBezTo>
                    <a:pt x="126" y="615"/>
                    <a:pt x="130" y="614"/>
                    <a:pt x="133" y="612"/>
                  </a:cubicBezTo>
                  <a:cubicBezTo>
                    <a:pt x="136" y="610"/>
                    <a:pt x="138" y="615"/>
                    <a:pt x="135" y="618"/>
                  </a:cubicBezTo>
                  <a:cubicBezTo>
                    <a:pt x="133" y="622"/>
                    <a:pt x="138" y="625"/>
                    <a:pt x="140" y="622"/>
                  </a:cubicBezTo>
                  <a:cubicBezTo>
                    <a:pt x="142" y="619"/>
                    <a:pt x="147" y="627"/>
                    <a:pt x="149" y="628"/>
                  </a:cubicBezTo>
                  <a:cubicBezTo>
                    <a:pt x="152" y="629"/>
                    <a:pt x="154" y="633"/>
                    <a:pt x="150" y="633"/>
                  </a:cubicBezTo>
                  <a:cubicBezTo>
                    <a:pt x="146" y="633"/>
                    <a:pt x="147" y="639"/>
                    <a:pt x="150" y="640"/>
                  </a:cubicBezTo>
                  <a:cubicBezTo>
                    <a:pt x="152" y="640"/>
                    <a:pt x="152" y="643"/>
                    <a:pt x="152" y="646"/>
                  </a:cubicBezTo>
                  <a:cubicBezTo>
                    <a:pt x="152" y="648"/>
                    <a:pt x="161" y="651"/>
                    <a:pt x="164" y="650"/>
                  </a:cubicBezTo>
                  <a:cubicBezTo>
                    <a:pt x="167" y="649"/>
                    <a:pt x="170" y="652"/>
                    <a:pt x="172" y="655"/>
                  </a:cubicBezTo>
                  <a:cubicBezTo>
                    <a:pt x="173" y="658"/>
                    <a:pt x="179" y="660"/>
                    <a:pt x="182" y="658"/>
                  </a:cubicBezTo>
                  <a:cubicBezTo>
                    <a:pt x="184" y="656"/>
                    <a:pt x="185" y="661"/>
                    <a:pt x="186" y="665"/>
                  </a:cubicBezTo>
                  <a:cubicBezTo>
                    <a:pt x="186" y="668"/>
                    <a:pt x="191" y="666"/>
                    <a:pt x="194" y="666"/>
                  </a:cubicBezTo>
                  <a:cubicBezTo>
                    <a:pt x="197" y="666"/>
                    <a:pt x="199" y="670"/>
                    <a:pt x="201" y="669"/>
                  </a:cubicBezTo>
                  <a:cubicBezTo>
                    <a:pt x="206" y="667"/>
                    <a:pt x="207" y="675"/>
                    <a:pt x="210" y="680"/>
                  </a:cubicBezTo>
                  <a:cubicBezTo>
                    <a:pt x="520" y="678"/>
                    <a:pt x="520" y="678"/>
                    <a:pt x="520" y="678"/>
                  </a:cubicBezTo>
                  <a:cubicBezTo>
                    <a:pt x="520" y="678"/>
                    <a:pt x="521" y="670"/>
                    <a:pt x="524" y="673"/>
                  </a:cubicBezTo>
                  <a:cubicBezTo>
                    <a:pt x="528" y="676"/>
                    <a:pt x="525" y="680"/>
                    <a:pt x="529" y="682"/>
                  </a:cubicBezTo>
                  <a:cubicBezTo>
                    <a:pt x="533" y="683"/>
                    <a:pt x="536" y="686"/>
                    <a:pt x="539" y="685"/>
                  </a:cubicBezTo>
                  <a:cubicBezTo>
                    <a:pt x="541" y="684"/>
                    <a:pt x="545" y="681"/>
                    <a:pt x="549" y="685"/>
                  </a:cubicBezTo>
                  <a:cubicBezTo>
                    <a:pt x="553" y="690"/>
                    <a:pt x="556" y="686"/>
                    <a:pt x="558" y="689"/>
                  </a:cubicBezTo>
                  <a:cubicBezTo>
                    <a:pt x="561" y="692"/>
                    <a:pt x="565" y="694"/>
                    <a:pt x="568" y="691"/>
                  </a:cubicBezTo>
                  <a:cubicBezTo>
                    <a:pt x="570" y="688"/>
                    <a:pt x="580" y="691"/>
                    <a:pt x="584" y="693"/>
                  </a:cubicBezTo>
                  <a:cubicBezTo>
                    <a:pt x="590" y="688"/>
                    <a:pt x="594" y="679"/>
                    <a:pt x="599" y="679"/>
                  </a:cubicBezTo>
                  <a:cubicBezTo>
                    <a:pt x="605" y="679"/>
                    <a:pt x="622" y="681"/>
                    <a:pt x="623" y="689"/>
                  </a:cubicBezTo>
                  <a:cubicBezTo>
                    <a:pt x="624" y="698"/>
                    <a:pt x="634" y="690"/>
                    <a:pt x="635" y="698"/>
                  </a:cubicBezTo>
                  <a:cubicBezTo>
                    <a:pt x="636" y="704"/>
                    <a:pt x="642" y="710"/>
                    <a:pt x="641" y="713"/>
                  </a:cubicBezTo>
                  <a:cubicBezTo>
                    <a:pt x="643" y="714"/>
                    <a:pt x="645" y="716"/>
                    <a:pt x="648" y="718"/>
                  </a:cubicBezTo>
                  <a:cubicBezTo>
                    <a:pt x="651" y="717"/>
                    <a:pt x="659" y="718"/>
                    <a:pt x="665" y="720"/>
                  </a:cubicBezTo>
                  <a:cubicBezTo>
                    <a:pt x="672" y="723"/>
                    <a:pt x="682" y="717"/>
                    <a:pt x="686" y="726"/>
                  </a:cubicBezTo>
                  <a:cubicBezTo>
                    <a:pt x="689" y="734"/>
                    <a:pt x="697" y="740"/>
                    <a:pt x="690" y="741"/>
                  </a:cubicBezTo>
                  <a:cubicBezTo>
                    <a:pt x="683" y="742"/>
                    <a:pt x="675" y="733"/>
                    <a:pt x="675" y="738"/>
                  </a:cubicBezTo>
                  <a:cubicBezTo>
                    <a:pt x="676" y="743"/>
                    <a:pt x="672" y="740"/>
                    <a:pt x="672" y="748"/>
                  </a:cubicBezTo>
                  <a:cubicBezTo>
                    <a:pt x="672" y="755"/>
                    <a:pt x="667" y="766"/>
                    <a:pt x="664" y="765"/>
                  </a:cubicBezTo>
                  <a:cubicBezTo>
                    <a:pt x="664" y="765"/>
                    <a:pt x="664" y="765"/>
                    <a:pt x="664" y="765"/>
                  </a:cubicBezTo>
                  <a:cubicBezTo>
                    <a:pt x="663" y="768"/>
                    <a:pt x="663" y="771"/>
                    <a:pt x="665" y="774"/>
                  </a:cubicBezTo>
                  <a:cubicBezTo>
                    <a:pt x="669" y="771"/>
                    <a:pt x="675" y="766"/>
                    <a:pt x="679" y="767"/>
                  </a:cubicBezTo>
                  <a:cubicBezTo>
                    <a:pt x="687" y="767"/>
                    <a:pt x="689" y="772"/>
                    <a:pt x="694" y="768"/>
                  </a:cubicBezTo>
                  <a:cubicBezTo>
                    <a:pt x="699" y="765"/>
                    <a:pt x="700" y="763"/>
                    <a:pt x="701" y="766"/>
                  </a:cubicBezTo>
                  <a:cubicBezTo>
                    <a:pt x="701" y="766"/>
                    <a:pt x="701" y="766"/>
                    <a:pt x="701" y="767"/>
                  </a:cubicBezTo>
                  <a:cubicBezTo>
                    <a:pt x="703" y="766"/>
                    <a:pt x="704" y="765"/>
                    <a:pt x="704" y="764"/>
                  </a:cubicBezTo>
                  <a:cubicBezTo>
                    <a:pt x="704" y="763"/>
                    <a:pt x="704" y="761"/>
                    <a:pt x="703" y="759"/>
                  </a:cubicBezTo>
                  <a:cubicBezTo>
                    <a:pt x="698" y="760"/>
                    <a:pt x="697" y="760"/>
                    <a:pt x="695" y="757"/>
                  </a:cubicBezTo>
                  <a:cubicBezTo>
                    <a:pt x="693" y="752"/>
                    <a:pt x="710" y="747"/>
                    <a:pt x="718" y="748"/>
                  </a:cubicBezTo>
                  <a:cubicBezTo>
                    <a:pt x="726" y="749"/>
                    <a:pt x="731" y="744"/>
                    <a:pt x="734" y="747"/>
                  </a:cubicBezTo>
                  <a:cubicBezTo>
                    <a:pt x="739" y="743"/>
                    <a:pt x="747" y="736"/>
                    <a:pt x="749" y="736"/>
                  </a:cubicBezTo>
                  <a:cubicBezTo>
                    <a:pt x="752" y="736"/>
                    <a:pt x="788" y="735"/>
                    <a:pt x="788" y="735"/>
                  </a:cubicBezTo>
                  <a:cubicBezTo>
                    <a:pt x="788" y="735"/>
                    <a:pt x="800" y="728"/>
                    <a:pt x="802" y="721"/>
                  </a:cubicBezTo>
                  <a:cubicBezTo>
                    <a:pt x="803" y="714"/>
                    <a:pt x="811" y="697"/>
                    <a:pt x="816" y="701"/>
                  </a:cubicBezTo>
                  <a:cubicBezTo>
                    <a:pt x="821" y="704"/>
                    <a:pt x="831" y="702"/>
                    <a:pt x="831" y="705"/>
                  </a:cubicBezTo>
                  <a:cubicBezTo>
                    <a:pt x="831" y="708"/>
                    <a:pt x="828" y="719"/>
                    <a:pt x="841" y="736"/>
                  </a:cubicBezTo>
                  <a:cubicBezTo>
                    <a:pt x="845" y="733"/>
                    <a:pt x="850" y="731"/>
                    <a:pt x="852" y="731"/>
                  </a:cubicBezTo>
                  <a:cubicBezTo>
                    <a:pt x="857" y="732"/>
                    <a:pt x="864" y="726"/>
                    <a:pt x="866" y="722"/>
                  </a:cubicBezTo>
                  <a:cubicBezTo>
                    <a:pt x="868" y="718"/>
                    <a:pt x="870" y="725"/>
                    <a:pt x="866" y="727"/>
                  </a:cubicBezTo>
                  <a:cubicBezTo>
                    <a:pt x="862" y="728"/>
                    <a:pt x="870" y="731"/>
                    <a:pt x="877" y="731"/>
                  </a:cubicBezTo>
                  <a:cubicBezTo>
                    <a:pt x="884" y="730"/>
                    <a:pt x="873" y="733"/>
                    <a:pt x="868" y="733"/>
                  </a:cubicBezTo>
                  <a:cubicBezTo>
                    <a:pt x="863" y="733"/>
                    <a:pt x="861" y="733"/>
                    <a:pt x="854" y="740"/>
                  </a:cubicBezTo>
                  <a:cubicBezTo>
                    <a:pt x="847" y="747"/>
                    <a:pt x="848" y="749"/>
                    <a:pt x="852" y="753"/>
                  </a:cubicBezTo>
                  <a:cubicBezTo>
                    <a:pt x="856" y="756"/>
                    <a:pt x="862" y="755"/>
                    <a:pt x="867" y="750"/>
                  </a:cubicBezTo>
                  <a:cubicBezTo>
                    <a:pt x="873" y="745"/>
                    <a:pt x="872" y="741"/>
                    <a:pt x="878" y="741"/>
                  </a:cubicBezTo>
                  <a:cubicBezTo>
                    <a:pt x="883" y="741"/>
                    <a:pt x="898" y="736"/>
                    <a:pt x="904" y="734"/>
                  </a:cubicBezTo>
                  <a:cubicBezTo>
                    <a:pt x="910" y="732"/>
                    <a:pt x="906" y="731"/>
                    <a:pt x="906" y="728"/>
                  </a:cubicBezTo>
                  <a:cubicBezTo>
                    <a:pt x="906" y="725"/>
                    <a:pt x="917" y="725"/>
                    <a:pt x="921" y="723"/>
                  </a:cubicBezTo>
                  <a:cubicBezTo>
                    <a:pt x="925" y="720"/>
                    <a:pt x="920" y="718"/>
                    <a:pt x="917" y="718"/>
                  </a:cubicBezTo>
                  <a:close/>
                  <a:moveTo>
                    <a:pt x="266" y="394"/>
                  </a:moveTo>
                  <a:cubicBezTo>
                    <a:pt x="260" y="402"/>
                    <a:pt x="257" y="403"/>
                    <a:pt x="251" y="402"/>
                  </a:cubicBezTo>
                  <a:cubicBezTo>
                    <a:pt x="244" y="401"/>
                    <a:pt x="240" y="404"/>
                    <a:pt x="243" y="407"/>
                  </a:cubicBezTo>
                  <a:cubicBezTo>
                    <a:pt x="246" y="409"/>
                    <a:pt x="247" y="411"/>
                    <a:pt x="240" y="413"/>
                  </a:cubicBezTo>
                  <a:cubicBezTo>
                    <a:pt x="233" y="414"/>
                    <a:pt x="228" y="420"/>
                    <a:pt x="225" y="419"/>
                  </a:cubicBezTo>
                  <a:cubicBezTo>
                    <a:pt x="223" y="418"/>
                    <a:pt x="237" y="408"/>
                    <a:pt x="234" y="405"/>
                  </a:cubicBezTo>
                  <a:cubicBezTo>
                    <a:pt x="230" y="402"/>
                    <a:pt x="220" y="410"/>
                    <a:pt x="220" y="413"/>
                  </a:cubicBezTo>
                  <a:cubicBezTo>
                    <a:pt x="220" y="417"/>
                    <a:pt x="214" y="417"/>
                    <a:pt x="210" y="417"/>
                  </a:cubicBezTo>
                  <a:cubicBezTo>
                    <a:pt x="206" y="416"/>
                    <a:pt x="201" y="413"/>
                    <a:pt x="205" y="412"/>
                  </a:cubicBezTo>
                  <a:cubicBezTo>
                    <a:pt x="209" y="412"/>
                    <a:pt x="206" y="408"/>
                    <a:pt x="211" y="406"/>
                  </a:cubicBezTo>
                  <a:cubicBezTo>
                    <a:pt x="217" y="404"/>
                    <a:pt x="210" y="401"/>
                    <a:pt x="212" y="399"/>
                  </a:cubicBezTo>
                  <a:cubicBezTo>
                    <a:pt x="214" y="397"/>
                    <a:pt x="224" y="401"/>
                    <a:pt x="224" y="397"/>
                  </a:cubicBezTo>
                  <a:cubicBezTo>
                    <a:pt x="225" y="393"/>
                    <a:pt x="214" y="390"/>
                    <a:pt x="210" y="392"/>
                  </a:cubicBezTo>
                  <a:cubicBezTo>
                    <a:pt x="207" y="394"/>
                    <a:pt x="198" y="400"/>
                    <a:pt x="188" y="396"/>
                  </a:cubicBezTo>
                  <a:cubicBezTo>
                    <a:pt x="185" y="394"/>
                    <a:pt x="213" y="391"/>
                    <a:pt x="218" y="387"/>
                  </a:cubicBezTo>
                  <a:cubicBezTo>
                    <a:pt x="223" y="382"/>
                    <a:pt x="244" y="377"/>
                    <a:pt x="246" y="381"/>
                  </a:cubicBezTo>
                  <a:cubicBezTo>
                    <a:pt x="248" y="385"/>
                    <a:pt x="235" y="388"/>
                    <a:pt x="241" y="392"/>
                  </a:cubicBezTo>
                  <a:cubicBezTo>
                    <a:pt x="247" y="395"/>
                    <a:pt x="258" y="393"/>
                    <a:pt x="260" y="389"/>
                  </a:cubicBezTo>
                  <a:cubicBezTo>
                    <a:pt x="262" y="385"/>
                    <a:pt x="273" y="386"/>
                    <a:pt x="266" y="394"/>
                  </a:cubicBezTo>
                  <a:close/>
                  <a:moveTo>
                    <a:pt x="329" y="474"/>
                  </a:moveTo>
                  <a:cubicBezTo>
                    <a:pt x="322" y="481"/>
                    <a:pt x="322" y="479"/>
                    <a:pt x="315" y="480"/>
                  </a:cubicBezTo>
                  <a:cubicBezTo>
                    <a:pt x="309" y="482"/>
                    <a:pt x="314" y="488"/>
                    <a:pt x="306" y="489"/>
                  </a:cubicBezTo>
                  <a:cubicBezTo>
                    <a:pt x="298" y="490"/>
                    <a:pt x="278" y="490"/>
                    <a:pt x="275" y="486"/>
                  </a:cubicBezTo>
                  <a:cubicBezTo>
                    <a:pt x="274" y="484"/>
                    <a:pt x="286" y="485"/>
                    <a:pt x="287" y="482"/>
                  </a:cubicBezTo>
                  <a:cubicBezTo>
                    <a:pt x="288" y="479"/>
                    <a:pt x="291" y="473"/>
                    <a:pt x="296" y="473"/>
                  </a:cubicBezTo>
                  <a:cubicBezTo>
                    <a:pt x="301" y="473"/>
                    <a:pt x="300" y="467"/>
                    <a:pt x="292" y="463"/>
                  </a:cubicBezTo>
                  <a:cubicBezTo>
                    <a:pt x="284" y="459"/>
                    <a:pt x="304" y="456"/>
                    <a:pt x="308" y="463"/>
                  </a:cubicBezTo>
                  <a:cubicBezTo>
                    <a:pt x="313" y="469"/>
                    <a:pt x="321" y="473"/>
                    <a:pt x="326" y="469"/>
                  </a:cubicBezTo>
                  <a:cubicBezTo>
                    <a:pt x="330" y="464"/>
                    <a:pt x="356" y="452"/>
                    <a:pt x="356" y="458"/>
                  </a:cubicBezTo>
                  <a:cubicBezTo>
                    <a:pt x="356" y="464"/>
                    <a:pt x="337" y="468"/>
                    <a:pt x="329" y="474"/>
                  </a:cubicBezTo>
                  <a:close/>
                  <a:moveTo>
                    <a:pt x="503" y="656"/>
                  </a:moveTo>
                  <a:cubicBezTo>
                    <a:pt x="498" y="657"/>
                    <a:pt x="504" y="642"/>
                    <a:pt x="494" y="636"/>
                  </a:cubicBezTo>
                  <a:cubicBezTo>
                    <a:pt x="482" y="630"/>
                    <a:pt x="477" y="618"/>
                    <a:pt x="477" y="611"/>
                  </a:cubicBezTo>
                  <a:cubicBezTo>
                    <a:pt x="477" y="605"/>
                    <a:pt x="487" y="602"/>
                    <a:pt x="491" y="607"/>
                  </a:cubicBezTo>
                  <a:cubicBezTo>
                    <a:pt x="495" y="612"/>
                    <a:pt x="501" y="632"/>
                    <a:pt x="504" y="639"/>
                  </a:cubicBezTo>
                  <a:cubicBezTo>
                    <a:pt x="508" y="645"/>
                    <a:pt x="508" y="656"/>
                    <a:pt x="503" y="656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30" name="Freeform 125"/>
            <p:cNvSpPr>
              <a:spLocks noEditPoints="1" noChangeArrowheads="1"/>
            </p:cNvSpPr>
            <p:nvPr/>
          </p:nvSpPr>
          <p:spPr bwMode="auto">
            <a:xfrm>
              <a:off x="0" y="574675"/>
              <a:ext cx="2192345" cy="1346202"/>
            </a:xfrm>
            <a:custGeom>
              <a:avLst/>
              <a:gdLst>
                <a:gd name="T0" fmla="*/ 350 w 1147"/>
                <a:gd name="T1" fmla="*/ 230 h 705"/>
                <a:gd name="T2" fmla="*/ 306 w 1147"/>
                <a:gd name="T3" fmla="*/ 35 h 705"/>
                <a:gd name="T4" fmla="*/ 185 w 1147"/>
                <a:gd name="T5" fmla="*/ 21 h 705"/>
                <a:gd name="T6" fmla="*/ 135 w 1147"/>
                <a:gd name="T7" fmla="*/ 10 h 705"/>
                <a:gd name="T8" fmla="*/ 93 w 1147"/>
                <a:gd name="T9" fmla="*/ 21 h 705"/>
                <a:gd name="T10" fmla="*/ 19 w 1147"/>
                <a:gd name="T11" fmla="*/ 59 h 705"/>
                <a:gd name="T12" fmla="*/ 71 w 1147"/>
                <a:gd name="T13" fmla="*/ 103 h 705"/>
                <a:gd name="T14" fmla="*/ 17 w 1147"/>
                <a:gd name="T15" fmla="*/ 106 h 705"/>
                <a:gd name="T16" fmla="*/ 59 w 1147"/>
                <a:gd name="T17" fmla="*/ 136 h 705"/>
                <a:gd name="T18" fmla="*/ 43 w 1147"/>
                <a:gd name="T19" fmla="*/ 158 h 705"/>
                <a:gd name="T20" fmla="*/ 45 w 1147"/>
                <a:gd name="T21" fmla="*/ 219 h 705"/>
                <a:gd name="T22" fmla="*/ 96 w 1147"/>
                <a:gd name="T23" fmla="*/ 236 h 705"/>
                <a:gd name="T24" fmla="*/ 102 w 1147"/>
                <a:gd name="T25" fmla="*/ 269 h 705"/>
                <a:gd name="T26" fmla="*/ 84 w 1147"/>
                <a:gd name="T27" fmla="*/ 287 h 705"/>
                <a:gd name="T28" fmla="*/ 147 w 1147"/>
                <a:gd name="T29" fmla="*/ 250 h 705"/>
                <a:gd name="T30" fmla="*/ 173 w 1147"/>
                <a:gd name="T31" fmla="*/ 213 h 705"/>
                <a:gd name="T32" fmla="*/ 191 w 1147"/>
                <a:gd name="T33" fmla="*/ 201 h 705"/>
                <a:gd name="T34" fmla="*/ 226 w 1147"/>
                <a:gd name="T35" fmla="*/ 215 h 705"/>
                <a:gd name="T36" fmla="*/ 248 w 1147"/>
                <a:gd name="T37" fmla="*/ 202 h 705"/>
                <a:gd name="T38" fmla="*/ 276 w 1147"/>
                <a:gd name="T39" fmla="*/ 213 h 705"/>
                <a:gd name="T40" fmla="*/ 340 w 1147"/>
                <a:gd name="T41" fmla="*/ 232 h 705"/>
                <a:gd name="T42" fmla="*/ 375 w 1147"/>
                <a:gd name="T43" fmla="*/ 248 h 705"/>
                <a:gd name="T44" fmla="*/ 376 w 1147"/>
                <a:gd name="T45" fmla="*/ 261 h 705"/>
                <a:gd name="T46" fmla="*/ 389 w 1147"/>
                <a:gd name="T47" fmla="*/ 263 h 705"/>
                <a:gd name="T48" fmla="*/ 401 w 1147"/>
                <a:gd name="T49" fmla="*/ 274 h 705"/>
                <a:gd name="T50" fmla="*/ 396 w 1147"/>
                <a:gd name="T51" fmla="*/ 300 h 705"/>
                <a:gd name="T52" fmla="*/ 421 w 1147"/>
                <a:gd name="T53" fmla="*/ 299 h 705"/>
                <a:gd name="T54" fmla="*/ 15 w 1147"/>
                <a:gd name="T55" fmla="*/ 313 h 705"/>
                <a:gd name="T56" fmla="*/ 178 w 1147"/>
                <a:gd name="T57" fmla="*/ 240 h 705"/>
                <a:gd name="T58" fmla="*/ 177 w 1147"/>
                <a:gd name="T59" fmla="*/ 256 h 705"/>
                <a:gd name="T60" fmla="*/ 25 w 1147"/>
                <a:gd name="T61" fmla="*/ 219 h 705"/>
                <a:gd name="T62" fmla="*/ 1094 w 1147"/>
                <a:gd name="T63" fmla="*/ 443 h 705"/>
                <a:gd name="T64" fmla="*/ 1010 w 1147"/>
                <a:gd name="T65" fmla="*/ 472 h 705"/>
                <a:gd name="T66" fmla="*/ 970 w 1147"/>
                <a:gd name="T67" fmla="*/ 473 h 705"/>
                <a:gd name="T68" fmla="*/ 926 w 1147"/>
                <a:gd name="T69" fmla="*/ 471 h 705"/>
                <a:gd name="T70" fmla="*/ 954 w 1147"/>
                <a:gd name="T71" fmla="*/ 426 h 705"/>
                <a:gd name="T72" fmla="*/ 902 w 1147"/>
                <a:gd name="T73" fmla="*/ 410 h 705"/>
                <a:gd name="T74" fmla="*/ 864 w 1147"/>
                <a:gd name="T75" fmla="*/ 397 h 705"/>
                <a:gd name="T76" fmla="*/ 516 w 1147"/>
                <a:gd name="T77" fmla="*/ 388 h 705"/>
                <a:gd name="T78" fmla="*/ 510 w 1147"/>
                <a:gd name="T79" fmla="*/ 395 h 705"/>
                <a:gd name="T80" fmla="*/ 501 w 1147"/>
                <a:gd name="T81" fmla="*/ 436 h 705"/>
                <a:gd name="T82" fmla="*/ 513 w 1147"/>
                <a:gd name="T83" fmla="*/ 539 h 705"/>
                <a:gd name="T84" fmla="*/ 557 w 1147"/>
                <a:gd name="T85" fmla="*/ 590 h 705"/>
                <a:gd name="T86" fmla="*/ 647 w 1147"/>
                <a:gd name="T87" fmla="*/ 625 h 705"/>
                <a:gd name="T88" fmla="*/ 724 w 1147"/>
                <a:gd name="T89" fmla="*/ 647 h 705"/>
                <a:gd name="T90" fmla="*/ 783 w 1147"/>
                <a:gd name="T91" fmla="*/ 685 h 705"/>
                <a:gd name="T92" fmla="*/ 818 w 1147"/>
                <a:gd name="T93" fmla="*/ 658 h 705"/>
                <a:gd name="T94" fmla="*/ 862 w 1147"/>
                <a:gd name="T95" fmla="*/ 644 h 705"/>
                <a:gd name="T96" fmla="*/ 889 w 1147"/>
                <a:gd name="T97" fmla="*/ 641 h 705"/>
                <a:gd name="T98" fmla="*/ 944 w 1147"/>
                <a:gd name="T99" fmla="*/ 645 h 705"/>
                <a:gd name="T100" fmla="*/ 983 w 1147"/>
                <a:gd name="T101" fmla="*/ 699 h 705"/>
                <a:gd name="T102" fmla="*/ 994 w 1147"/>
                <a:gd name="T103" fmla="*/ 608 h 705"/>
                <a:gd name="T104" fmla="*/ 1036 w 1147"/>
                <a:gd name="T105" fmla="*/ 571 h 705"/>
                <a:gd name="T106" fmla="*/ 1032 w 1147"/>
                <a:gd name="T107" fmla="*/ 539 h 705"/>
                <a:gd name="T108" fmla="*/ 1049 w 1147"/>
                <a:gd name="T109" fmla="*/ 541 h 705"/>
                <a:gd name="T110" fmla="*/ 1088 w 1147"/>
                <a:gd name="T111" fmla="*/ 499 h 705"/>
                <a:gd name="T112" fmla="*/ 1102 w 1147"/>
                <a:gd name="T113" fmla="*/ 475 h 705"/>
                <a:gd name="T114" fmla="*/ 1137 w 1147"/>
                <a:gd name="T115" fmla="*/ 413 h 70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147"/>
                <a:gd name="T175" fmla="*/ 0 h 705"/>
                <a:gd name="T176" fmla="*/ 1147 w 1147"/>
                <a:gd name="T177" fmla="*/ 705 h 70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147" h="705">
                  <a:moveTo>
                    <a:pt x="431" y="286"/>
                  </a:moveTo>
                  <a:cubicBezTo>
                    <a:pt x="432" y="281"/>
                    <a:pt x="433" y="279"/>
                    <a:pt x="420" y="274"/>
                  </a:cubicBezTo>
                  <a:cubicBezTo>
                    <a:pt x="407" y="269"/>
                    <a:pt x="409" y="265"/>
                    <a:pt x="400" y="250"/>
                  </a:cubicBezTo>
                  <a:cubicBezTo>
                    <a:pt x="391" y="235"/>
                    <a:pt x="376" y="228"/>
                    <a:pt x="376" y="222"/>
                  </a:cubicBezTo>
                  <a:cubicBezTo>
                    <a:pt x="376" y="217"/>
                    <a:pt x="360" y="217"/>
                    <a:pt x="360" y="222"/>
                  </a:cubicBezTo>
                  <a:cubicBezTo>
                    <a:pt x="360" y="226"/>
                    <a:pt x="354" y="227"/>
                    <a:pt x="350" y="230"/>
                  </a:cubicBezTo>
                  <a:cubicBezTo>
                    <a:pt x="346" y="232"/>
                    <a:pt x="345" y="228"/>
                    <a:pt x="341" y="224"/>
                  </a:cubicBezTo>
                  <a:cubicBezTo>
                    <a:pt x="338" y="220"/>
                    <a:pt x="330" y="215"/>
                    <a:pt x="330" y="213"/>
                  </a:cubicBezTo>
                  <a:cubicBezTo>
                    <a:pt x="330" y="210"/>
                    <a:pt x="328" y="204"/>
                    <a:pt x="322" y="207"/>
                  </a:cubicBezTo>
                  <a:cubicBezTo>
                    <a:pt x="317" y="210"/>
                    <a:pt x="314" y="207"/>
                    <a:pt x="312" y="209"/>
                  </a:cubicBezTo>
                  <a:cubicBezTo>
                    <a:pt x="310" y="211"/>
                    <a:pt x="306" y="208"/>
                    <a:pt x="306" y="208"/>
                  </a:cubicBezTo>
                  <a:cubicBezTo>
                    <a:pt x="306" y="35"/>
                    <a:pt x="306" y="35"/>
                    <a:pt x="306" y="35"/>
                  </a:cubicBezTo>
                  <a:cubicBezTo>
                    <a:pt x="304" y="35"/>
                    <a:pt x="302" y="34"/>
                    <a:pt x="301" y="34"/>
                  </a:cubicBezTo>
                  <a:cubicBezTo>
                    <a:pt x="294" y="31"/>
                    <a:pt x="283" y="26"/>
                    <a:pt x="277" y="27"/>
                  </a:cubicBezTo>
                  <a:cubicBezTo>
                    <a:pt x="271" y="29"/>
                    <a:pt x="260" y="30"/>
                    <a:pt x="256" y="28"/>
                  </a:cubicBezTo>
                  <a:cubicBezTo>
                    <a:pt x="252" y="26"/>
                    <a:pt x="246" y="24"/>
                    <a:pt x="238" y="26"/>
                  </a:cubicBezTo>
                  <a:cubicBezTo>
                    <a:pt x="230" y="27"/>
                    <a:pt x="225" y="21"/>
                    <a:pt x="214" y="19"/>
                  </a:cubicBezTo>
                  <a:cubicBezTo>
                    <a:pt x="204" y="16"/>
                    <a:pt x="189" y="19"/>
                    <a:pt x="185" y="21"/>
                  </a:cubicBezTo>
                  <a:cubicBezTo>
                    <a:pt x="182" y="22"/>
                    <a:pt x="183" y="17"/>
                    <a:pt x="178" y="17"/>
                  </a:cubicBezTo>
                  <a:cubicBezTo>
                    <a:pt x="174" y="18"/>
                    <a:pt x="177" y="15"/>
                    <a:pt x="175" y="12"/>
                  </a:cubicBezTo>
                  <a:cubicBezTo>
                    <a:pt x="172" y="8"/>
                    <a:pt x="160" y="11"/>
                    <a:pt x="155" y="12"/>
                  </a:cubicBezTo>
                  <a:cubicBezTo>
                    <a:pt x="151" y="12"/>
                    <a:pt x="149" y="10"/>
                    <a:pt x="150" y="7"/>
                  </a:cubicBezTo>
                  <a:cubicBezTo>
                    <a:pt x="150" y="5"/>
                    <a:pt x="146" y="6"/>
                    <a:pt x="144" y="9"/>
                  </a:cubicBezTo>
                  <a:cubicBezTo>
                    <a:pt x="142" y="12"/>
                    <a:pt x="137" y="12"/>
                    <a:pt x="135" y="10"/>
                  </a:cubicBezTo>
                  <a:cubicBezTo>
                    <a:pt x="133" y="8"/>
                    <a:pt x="139" y="8"/>
                    <a:pt x="140" y="5"/>
                  </a:cubicBezTo>
                  <a:cubicBezTo>
                    <a:pt x="140" y="3"/>
                    <a:pt x="133" y="2"/>
                    <a:pt x="131" y="1"/>
                  </a:cubicBezTo>
                  <a:cubicBezTo>
                    <a:pt x="128" y="0"/>
                    <a:pt x="124" y="4"/>
                    <a:pt x="119" y="8"/>
                  </a:cubicBezTo>
                  <a:cubicBezTo>
                    <a:pt x="114" y="13"/>
                    <a:pt x="106" y="13"/>
                    <a:pt x="101" y="12"/>
                  </a:cubicBezTo>
                  <a:cubicBezTo>
                    <a:pt x="96" y="12"/>
                    <a:pt x="90" y="13"/>
                    <a:pt x="91" y="15"/>
                  </a:cubicBezTo>
                  <a:cubicBezTo>
                    <a:pt x="91" y="18"/>
                    <a:pt x="97" y="18"/>
                    <a:pt x="93" y="21"/>
                  </a:cubicBezTo>
                  <a:cubicBezTo>
                    <a:pt x="90" y="25"/>
                    <a:pt x="88" y="17"/>
                    <a:pt x="85" y="20"/>
                  </a:cubicBezTo>
                  <a:cubicBezTo>
                    <a:pt x="81" y="24"/>
                    <a:pt x="71" y="24"/>
                    <a:pt x="68" y="23"/>
                  </a:cubicBezTo>
                  <a:cubicBezTo>
                    <a:pt x="66" y="23"/>
                    <a:pt x="58" y="32"/>
                    <a:pt x="55" y="34"/>
                  </a:cubicBezTo>
                  <a:cubicBezTo>
                    <a:pt x="53" y="37"/>
                    <a:pt x="57" y="39"/>
                    <a:pt x="50" y="46"/>
                  </a:cubicBezTo>
                  <a:cubicBezTo>
                    <a:pt x="44" y="54"/>
                    <a:pt x="26" y="52"/>
                    <a:pt x="22" y="52"/>
                  </a:cubicBezTo>
                  <a:cubicBezTo>
                    <a:pt x="18" y="52"/>
                    <a:pt x="21" y="56"/>
                    <a:pt x="19" y="59"/>
                  </a:cubicBezTo>
                  <a:cubicBezTo>
                    <a:pt x="17" y="62"/>
                    <a:pt x="21" y="64"/>
                    <a:pt x="31" y="67"/>
                  </a:cubicBezTo>
                  <a:cubicBezTo>
                    <a:pt x="42" y="70"/>
                    <a:pt x="49" y="83"/>
                    <a:pt x="50" y="87"/>
                  </a:cubicBezTo>
                  <a:cubicBezTo>
                    <a:pt x="51" y="90"/>
                    <a:pt x="64" y="86"/>
                    <a:pt x="69" y="87"/>
                  </a:cubicBezTo>
                  <a:cubicBezTo>
                    <a:pt x="74" y="88"/>
                    <a:pt x="68" y="95"/>
                    <a:pt x="73" y="97"/>
                  </a:cubicBezTo>
                  <a:cubicBezTo>
                    <a:pt x="77" y="99"/>
                    <a:pt x="83" y="96"/>
                    <a:pt x="85" y="99"/>
                  </a:cubicBezTo>
                  <a:cubicBezTo>
                    <a:pt x="86" y="103"/>
                    <a:pt x="76" y="99"/>
                    <a:pt x="71" y="103"/>
                  </a:cubicBezTo>
                  <a:cubicBezTo>
                    <a:pt x="66" y="107"/>
                    <a:pt x="64" y="109"/>
                    <a:pt x="62" y="106"/>
                  </a:cubicBezTo>
                  <a:cubicBezTo>
                    <a:pt x="60" y="103"/>
                    <a:pt x="51" y="105"/>
                    <a:pt x="47" y="105"/>
                  </a:cubicBezTo>
                  <a:cubicBezTo>
                    <a:pt x="43" y="106"/>
                    <a:pt x="47" y="100"/>
                    <a:pt x="47" y="98"/>
                  </a:cubicBezTo>
                  <a:cubicBezTo>
                    <a:pt x="47" y="95"/>
                    <a:pt x="41" y="93"/>
                    <a:pt x="33" y="98"/>
                  </a:cubicBezTo>
                  <a:cubicBezTo>
                    <a:pt x="25" y="103"/>
                    <a:pt x="28" y="101"/>
                    <a:pt x="27" y="105"/>
                  </a:cubicBezTo>
                  <a:cubicBezTo>
                    <a:pt x="26" y="109"/>
                    <a:pt x="22" y="103"/>
                    <a:pt x="17" y="106"/>
                  </a:cubicBezTo>
                  <a:cubicBezTo>
                    <a:pt x="12" y="109"/>
                    <a:pt x="3" y="111"/>
                    <a:pt x="2" y="115"/>
                  </a:cubicBezTo>
                  <a:cubicBezTo>
                    <a:pt x="0" y="118"/>
                    <a:pt x="13" y="120"/>
                    <a:pt x="18" y="121"/>
                  </a:cubicBezTo>
                  <a:cubicBezTo>
                    <a:pt x="23" y="122"/>
                    <a:pt x="12" y="125"/>
                    <a:pt x="16" y="127"/>
                  </a:cubicBezTo>
                  <a:cubicBezTo>
                    <a:pt x="20" y="128"/>
                    <a:pt x="18" y="132"/>
                    <a:pt x="25" y="135"/>
                  </a:cubicBezTo>
                  <a:cubicBezTo>
                    <a:pt x="31" y="138"/>
                    <a:pt x="45" y="135"/>
                    <a:pt x="49" y="135"/>
                  </a:cubicBezTo>
                  <a:cubicBezTo>
                    <a:pt x="52" y="135"/>
                    <a:pt x="56" y="139"/>
                    <a:pt x="59" y="136"/>
                  </a:cubicBezTo>
                  <a:cubicBezTo>
                    <a:pt x="62" y="133"/>
                    <a:pt x="73" y="124"/>
                    <a:pt x="79" y="129"/>
                  </a:cubicBezTo>
                  <a:cubicBezTo>
                    <a:pt x="85" y="134"/>
                    <a:pt x="73" y="134"/>
                    <a:pt x="76" y="137"/>
                  </a:cubicBezTo>
                  <a:cubicBezTo>
                    <a:pt x="79" y="140"/>
                    <a:pt x="82" y="148"/>
                    <a:pt x="77" y="152"/>
                  </a:cubicBezTo>
                  <a:cubicBezTo>
                    <a:pt x="71" y="156"/>
                    <a:pt x="66" y="153"/>
                    <a:pt x="63" y="153"/>
                  </a:cubicBezTo>
                  <a:cubicBezTo>
                    <a:pt x="60" y="153"/>
                    <a:pt x="62" y="158"/>
                    <a:pt x="57" y="162"/>
                  </a:cubicBezTo>
                  <a:cubicBezTo>
                    <a:pt x="52" y="166"/>
                    <a:pt x="49" y="158"/>
                    <a:pt x="43" y="158"/>
                  </a:cubicBezTo>
                  <a:cubicBezTo>
                    <a:pt x="37" y="158"/>
                    <a:pt x="38" y="166"/>
                    <a:pt x="38" y="170"/>
                  </a:cubicBezTo>
                  <a:cubicBezTo>
                    <a:pt x="39" y="173"/>
                    <a:pt x="29" y="169"/>
                    <a:pt x="27" y="178"/>
                  </a:cubicBezTo>
                  <a:cubicBezTo>
                    <a:pt x="25" y="187"/>
                    <a:pt x="15" y="179"/>
                    <a:pt x="22" y="188"/>
                  </a:cubicBezTo>
                  <a:cubicBezTo>
                    <a:pt x="28" y="197"/>
                    <a:pt x="27" y="191"/>
                    <a:pt x="32" y="195"/>
                  </a:cubicBezTo>
                  <a:cubicBezTo>
                    <a:pt x="37" y="198"/>
                    <a:pt x="26" y="204"/>
                    <a:pt x="31" y="205"/>
                  </a:cubicBezTo>
                  <a:cubicBezTo>
                    <a:pt x="36" y="206"/>
                    <a:pt x="42" y="215"/>
                    <a:pt x="45" y="219"/>
                  </a:cubicBezTo>
                  <a:cubicBezTo>
                    <a:pt x="49" y="222"/>
                    <a:pt x="53" y="217"/>
                    <a:pt x="59" y="217"/>
                  </a:cubicBezTo>
                  <a:cubicBezTo>
                    <a:pt x="64" y="216"/>
                    <a:pt x="61" y="209"/>
                    <a:pt x="64" y="212"/>
                  </a:cubicBezTo>
                  <a:cubicBezTo>
                    <a:pt x="67" y="215"/>
                    <a:pt x="72" y="223"/>
                    <a:pt x="69" y="225"/>
                  </a:cubicBezTo>
                  <a:cubicBezTo>
                    <a:pt x="66" y="227"/>
                    <a:pt x="68" y="233"/>
                    <a:pt x="68" y="236"/>
                  </a:cubicBezTo>
                  <a:cubicBezTo>
                    <a:pt x="67" y="239"/>
                    <a:pt x="79" y="238"/>
                    <a:pt x="80" y="234"/>
                  </a:cubicBezTo>
                  <a:cubicBezTo>
                    <a:pt x="81" y="231"/>
                    <a:pt x="90" y="230"/>
                    <a:pt x="96" y="236"/>
                  </a:cubicBezTo>
                  <a:cubicBezTo>
                    <a:pt x="101" y="241"/>
                    <a:pt x="103" y="242"/>
                    <a:pt x="103" y="238"/>
                  </a:cubicBezTo>
                  <a:cubicBezTo>
                    <a:pt x="103" y="233"/>
                    <a:pt x="107" y="228"/>
                    <a:pt x="107" y="232"/>
                  </a:cubicBezTo>
                  <a:cubicBezTo>
                    <a:pt x="108" y="236"/>
                    <a:pt x="112" y="237"/>
                    <a:pt x="120" y="233"/>
                  </a:cubicBezTo>
                  <a:cubicBezTo>
                    <a:pt x="127" y="230"/>
                    <a:pt x="124" y="234"/>
                    <a:pt x="120" y="239"/>
                  </a:cubicBezTo>
                  <a:cubicBezTo>
                    <a:pt x="114" y="245"/>
                    <a:pt x="120" y="256"/>
                    <a:pt x="116" y="257"/>
                  </a:cubicBezTo>
                  <a:cubicBezTo>
                    <a:pt x="112" y="258"/>
                    <a:pt x="109" y="268"/>
                    <a:pt x="102" y="269"/>
                  </a:cubicBezTo>
                  <a:cubicBezTo>
                    <a:pt x="96" y="269"/>
                    <a:pt x="85" y="282"/>
                    <a:pt x="83" y="284"/>
                  </a:cubicBezTo>
                  <a:cubicBezTo>
                    <a:pt x="82" y="286"/>
                    <a:pt x="68" y="280"/>
                    <a:pt x="66" y="285"/>
                  </a:cubicBezTo>
                  <a:cubicBezTo>
                    <a:pt x="64" y="291"/>
                    <a:pt x="55" y="295"/>
                    <a:pt x="57" y="298"/>
                  </a:cubicBezTo>
                  <a:cubicBezTo>
                    <a:pt x="59" y="299"/>
                    <a:pt x="70" y="293"/>
                    <a:pt x="71" y="290"/>
                  </a:cubicBezTo>
                  <a:cubicBezTo>
                    <a:pt x="71" y="287"/>
                    <a:pt x="73" y="288"/>
                    <a:pt x="75" y="290"/>
                  </a:cubicBezTo>
                  <a:cubicBezTo>
                    <a:pt x="77" y="292"/>
                    <a:pt x="82" y="289"/>
                    <a:pt x="84" y="287"/>
                  </a:cubicBezTo>
                  <a:cubicBezTo>
                    <a:pt x="86" y="285"/>
                    <a:pt x="90" y="286"/>
                    <a:pt x="92" y="286"/>
                  </a:cubicBezTo>
                  <a:cubicBezTo>
                    <a:pt x="95" y="286"/>
                    <a:pt x="96" y="283"/>
                    <a:pt x="102" y="282"/>
                  </a:cubicBezTo>
                  <a:cubicBezTo>
                    <a:pt x="109" y="281"/>
                    <a:pt x="108" y="279"/>
                    <a:pt x="109" y="275"/>
                  </a:cubicBezTo>
                  <a:cubicBezTo>
                    <a:pt x="111" y="272"/>
                    <a:pt x="127" y="264"/>
                    <a:pt x="130" y="264"/>
                  </a:cubicBezTo>
                  <a:cubicBezTo>
                    <a:pt x="133" y="263"/>
                    <a:pt x="131" y="258"/>
                    <a:pt x="134" y="258"/>
                  </a:cubicBezTo>
                  <a:cubicBezTo>
                    <a:pt x="137" y="257"/>
                    <a:pt x="142" y="253"/>
                    <a:pt x="147" y="250"/>
                  </a:cubicBezTo>
                  <a:cubicBezTo>
                    <a:pt x="151" y="246"/>
                    <a:pt x="152" y="248"/>
                    <a:pt x="155" y="247"/>
                  </a:cubicBezTo>
                  <a:cubicBezTo>
                    <a:pt x="158" y="245"/>
                    <a:pt x="156" y="239"/>
                    <a:pt x="159" y="238"/>
                  </a:cubicBezTo>
                  <a:cubicBezTo>
                    <a:pt x="162" y="238"/>
                    <a:pt x="165" y="235"/>
                    <a:pt x="165" y="233"/>
                  </a:cubicBezTo>
                  <a:cubicBezTo>
                    <a:pt x="165" y="230"/>
                    <a:pt x="157" y="230"/>
                    <a:pt x="156" y="228"/>
                  </a:cubicBezTo>
                  <a:cubicBezTo>
                    <a:pt x="155" y="226"/>
                    <a:pt x="162" y="220"/>
                    <a:pt x="165" y="220"/>
                  </a:cubicBezTo>
                  <a:cubicBezTo>
                    <a:pt x="168" y="220"/>
                    <a:pt x="172" y="217"/>
                    <a:pt x="173" y="213"/>
                  </a:cubicBezTo>
                  <a:cubicBezTo>
                    <a:pt x="173" y="209"/>
                    <a:pt x="177" y="209"/>
                    <a:pt x="180" y="205"/>
                  </a:cubicBezTo>
                  <a:cubicBezTo>
                    <a:pt x="183" y="202"/>
                    <a:pt x="183" y="199"/>
                    <a:pt x="186" y="198"/>
                  </a:cubicBezTo>
                  <a:cubicBezTo>
                    <a:pt x="189" y="198"/>
                    <a:pt x="192" y="194"/>
                    <a:pt x="196" y="192"/>
                  </a:cubicBezTo>
                  <a:cubicBezTo>
                    <a:pt x="199" y="190"/>
                    <a:pt x="196" y="194"/>
                    <a:pt x="202" y="194"/>
                  </a:cubicBezTo>
                  <a:cubicBezTo>
                    <a:pt x="209" y="195"/>
                    <a:pt x="208" y="201"/>
                    <a:pt x="203" y="199"/>
                  </a:cubicBezTo>
                  <a:cubicBezTo>
                    <a:pt x="198" y="196"/>
                    <a:pt x="195" y="197"/>
                    <a:pt x="191" y="201"/>
                  </a:cubicBezTo>
                  <a:cubicBezTo>
                    <a:pt x="186" y="205"/>
                    <a:pt x="190" y="206"/>
                    <a:pt x="186" y="211"/>
                  </a:cubicBezTo>
                  <a:cubicBezTo>
                    <a:pt x="183" y="216"/>
                    <a:pt x="183" y="219"/>
                    <a:pt x="187" y="219"/>
                  </a:cubicBezTo>
                  <a:cubicBezTo>
                    <a:pt x="192" y="220"/>
                    <a:pt x="187" y="223"/>
                    <a:pt x="183" y="224"/>
                  </a:cubicBezTo>
                  <a:cubicBezTo>
                    <a:pt x="179" y="226"/>
                    <a:pt x="182" y="228"/>
                    <a:pt x="188" y="228"/>
                  </a:cubicBezTo>
                  <a:cubicBezTo>
                    <a:pt x="193" y="228"/>
                    <a:pt x="202" y="220"/>
                    <a:pt x="210" y="216"/>
                  </a:cubicBezTo>
                  <a:cubicBezTo>
                    <a:pt x="218" y="212"/>
                    <a:pt x="224" y="216"/>
                    <a:pt x="226" y="215"/>
                  </a:cubicBezTo>
                  <a:cubicBezTo>
                    <a:pt x="228" y="214"/>
                    <a:pt x="224" y="211"/>
                    <a:pt x="226" y="209"/>
                  </a:cubicBezTo>
                  <a:cubicBezTo>
                    <a:pt x="229" y="208"/>
                    <a:pt x="223" y="207"/>
                    <a:pt x="221" y="203"/>
                  </a:cubicBezTo>
                  <a:cubicBezTo>
                    <a:pt x="220" y="198"/>
                    <a:pt x="224" y="201"/>
                    <a:pt x="225" y="197"/>
                  </a:cubicBezTo>
                  <a:cubicBezTo>
                    <a:pt x="226" y="193"/>
                    <a:pt x="229" y="195"/>
                    <a:pt x="231" y="197"/>
                  </a:cubicBezTo>
                  <a:cubicBezTo>
                    <a:pt x="234" y="198"/>
                    <a:pt x="237" y="195"/>
                    <a:pt x="240" y="200"/>
                  </a:cubicBezTo>
                  <a:cubicBezTo>
                    <a:pt x="242" y="204"/>
                    <a:pt x="244" y="198"/>
                    <a:pt x="248" y="202"/>
                  </a:cubicBezTo>
                  <a:cubicBezTo>
                    <a:pt x="252" y="205"/>
                    <a:pt x="248" y="204"/>
                    <a:pt x="243" y="205"/>
                  </a:cubicBezTo>
                  <a:cubicBezTo>
                    <a:pt x="239" y="206"/>
                    <a:pt x="241" y="212"/>
                    <a:pt x="245" y="209"/>
                  </a:cubicBezTo>
                  <a:cubicBezTo>
                    <a:pt x="248" y="207"/>
                    <a:pt x="251" y="205"/>
                    <a:pt x="254" y="208"/>
                  </a:cubicBezTo>
                  <a:cubicBezTo>
                    <a:pt x="257" y="210"/>
                    <a:pt x="258" y="209"/>
                    <a:pt x="260" y="207"/>
                  </a:cubicBezTo>
                  <a:cubicBezTo>
                    <a:pt x="263" y="204"/>
                    <a:pt x="263" y="207"/>
                    <a:pt x="263" y="209"/>
                  </a:cubicBezTo>
                  <a:cubicBezTo>
                    <a:pt x="263" y="211"/>
                    <a:pt x="268" y="212"/>
                    <a:pt x="276" y="213"/>
                  </a:cubicBezTo>
                  <a:cubicBezTo>
                    <a:pt x="283" y="214"/>
                    <a:pt x="297" y="212"/>
                    <a:pt x="300" y="212"/>
                  </a:cubicBezTo>
                  <a:cubicBezTo>
                    <a:pt x="304" y="212"/>
                    <a:pt x="302" y="217"/>
                    <a:pt x="310" y="219"/>
                  </a:cubicBezTo>
                  <a:cubicBezTo>
                    <a:pt x="318" y="220"/>
                    <a:pt x="320" y="211"/>
                    <a:pt x="324" y="214"/>
                  </a:cubicBezTo>
                  <a:cubicBezTo>
                    <a:pt x="328" y="218"/>
                    <a:pt x="324" y="219"/>
                    <a:pt x="322" y="221"/>
                  </a:cubicBezTo>
                  <a:cubicBezTo>
                    <a:pt x="319" y="224"/>
                    <a:pt x="324" y="224"/>
                    <a:pt x="327" y="225"/>
                  </a:cubicBezTo>
                  <a:cubicBezTo>
                    <a:pt x="330" y="227"/>
                    <a:pt x="337" y="229"/>
                    <a:pt x="340" y="232"/>
                  </a:cubicBezTo>
                  <a:cubicBezTo>
                    <a:pt x="344" y="235"/>
                    <a:pt x="346" y="239"/>
                    <a:pt x="354" y="243"/>
                  </a:cubicBezTo>
                  <a:cubicBezTo>
                    <a:pt x="362" y="247"/>
                    <a:pt x="354" y="233"/>
                    <a:pt x="360" y="237"/>
                  </a:cubicBezTo>
                  <a:cubicBezTo>
                    <a:pt x="366" y="242"/>
                    <a:pt x="364" y="237"/>
                    <a:pt x="369" y="242"/>
                  </a:cubicBezTo>
                  <a:cubicBezTo>
                    <a:pt x="374" y="246"/>
                    <a:pt x="372" y="240"/>
                    <a:pt x="370" y="232"/>
                  </a:cubicBezTo>
                  <a:cubicBezTo>
                    <a:pt x="368" y="225"/>
                    <a:pt x="372" y="230"/>
                    <a:pt x="375" y="233"/>
                  </a:cubicBezTo>
                  <a:cubicBezTo>
                    <a:pt x="377" y="237"/>
                    <a:pt x="377" y="244"/>
                    <a:pt x="375" y="248"/>
                  </a:cubicBezTo>
                  <a:cubicBezTo>
                    <a:pt x="374" y="253"/>
                    <a:pt x="366" y="249"/>
                    <a:pt x="367" y="246"/>
                  </a:cubicBezTo>
                  <a:cubicBezTo>
                    <a:pt x="368" y="244"/>
                    <a:pt x="360" y="245"/>
                    <a:pt x="359" y="248"/>
                  </a:cubicBezTo>
                  <a:cubicBezTo>
                    <a:pt x="359" y="252"/>
                    <a:pt x="365" y="259"/>
                    <a:pt x="369" y="259"/>
                  </a:cubicBezTo>
                  <a:cubicBezTo>
                    <a:pt x="373" y="260"/>
                    <a:pt x="370" y="266"/>
                    <a:pt x="372" y="267"/>
                  </a:cubicBezTo>
                  <a:cubicBezTo>
                    <a:pt x="376" y="268"/>
                    <a:pt x="375" y="275"/>
                    <a:pt x="377" y="274"/>
                  </a:cubicBezTo>
                  <a:cubicBezTo>
                    <a:pt x="379" y="273"/>
                    <a:pt x="379" y="265"/>
                    <a:pt x="376" y="261"/>
                  </a:cubicBezTo>
                  <a:cubicBezTo>
                    <a:pt x="374" y="258"/>
                    <a:pt x="375" y="253"/>
                    <a:pt x="378" y="254"/>
                  </a:cubicBezTo>
                  <a:cubicBezTo>
                    <a:pt x="381" y="255"/>
                    <a:pt x="378" y="260"/>
                    <a:pt x="380" y="262"/>
                  </a:cubicBezTo>
                  <a:cubicBezTo>
                    <a:pt x="381" y="264"/>
                    <a:pt x="383" y="260"/>
                    <a:pt x="386" y="258"/>
                  </a:cubicBezTo>
                  <a:cubicBezTo>
                    <a:pt x="390" y="256"/>
                    <a:pt x="385" y="250"/>
                    <a:pt x="386" y="247"/>
                  </a:cubicBezTo>
                  <a:cubicBezTo>
                    <a:pt x="387" y="244"/>
                    <a:pt x="391" y="250"/>
                    <a:pt x="393" y="255"/>
                  </a:cubicBezTo>
                  <a:cubicBezTo>
                    <a:pt x="394" y="260"/>
                    <a:pt x="389" y="260"/>
                    <a:pt x="389" y="263"/>
                  </a:cubicBezTo>
                  <a:cubicBezTo>
                    <a:pt x="389" y="266"/>
                    <a:pt x="384" y="264"/>
                    <a:pt x="383" y="266"/>
                  </a:cubicBezTo>
                  <a:cubicBezTo>
                    <a:pt x="381" y="267"/>
                    <a:pt x="382" y="277"/>
                    <a:pt x="384" y="278"/>
                  </a:cubicBezTo>
                  <a:cubicBezTo>
                    <a:pt x="386" y="278"/>
                    <a:pt x="387" y="269"/>
                    <a:pt x="389" y="274"/>
                  </a:cubicBezTo>
                  <a:cubicBezTo>
                    <a:pt x="390" y="278"/>
                    <a:pt x="395" y="268"/>
                    <a:pt x="396" y="272"/>
                  </a:cubicBezTo>
                  <a:cubicBezTo>
                    <a:pt x="397" y="276"/>
                    <a:pt x="403" y="281"/>
                    <a:pt x="405" y="280"/>
                  </a:cubicBezTo>
                  <a:cubicBezTo>
                    <a:pt x="408" y="279"/>
                    <a:pt x="404" y="274"/>
                    <a:pt x="401" y="274"/>
                  </a:cubicBezTo>
                  <a:cubicBezTo>
                    <a:pt x="397" y="274"/>
                    <a:pt x="398" y="268"/>
                    <a:pt x="401" y="268"/>
                  </a:cubicBezTo>
                  <a:cubicBezTo>
                    <a:pt x="404" y="268"/>
                    <a:pt x="410" y="276"/>
                    <a:pt x="410" y="279"/>
                  </a:cubicBezTo>
                  <a:cubicBezTo>
                    <a:pt x="410" y="282"/>
                    <a:pt x="407" y="282"/>
                    <a:pt x="404" y="285"/>
                  </a:cubicBezTo>
                  <a:cubicBezTo>
                    <a:pt x="401" y="288"/>
                    <a:pt x="398" y="280"/>
                    <a:pt x="394" y="280"/>
                  </a:cubicBezTo>
                  <a:cubicBezTo>
                    <a:pt x="391" y="280"/>
                    <a:pt x="394" y="285"/>
                    <a:pt x="396" y="289"/>
                  </a:cubicBezTo>
                  <a:cubicBezTo>
                    <a:pt x="397" y="292"/>
                    <a:pt x="392" y="297"/>
                    <a:pt x="396" y="300"/>
                  </a:cubicBezTo>
                  <a:cubicBezTo>
                    <a:pt x="400" y="303"/>
                    <a:pt x="399" y="298"/>
                    <a:pt x="400" y="296"/>
                  </a:cubicBezTo>
                  <a:cubicBezTo>
                    <a:pt x="401" y="294"/>
                    <a:pt x="404" y="297"/>
                    <a:pt x="406" y="298"/>
                  </a:cubicBezTo>
                  <a:cubicBezTo>
                    <a:pt x="408" y="300"/>
                    <a:pt x="409" y="294"/>
                    <a:pt x="409" y="292"/>
                  </a:cubicBezTo>
                  <a:cubicBezTo>
                    <a:pt x="409" y="290"/>
                    <a:pt x="412" y="291"/>
                    <a:pt x="414" y="294"/>
                  </a:cubicBezTo>
                  <a:cubicBezTo>
                    <a:pt x="416" y="297"/>
                    <a:pt x="417" y="291"/>
                    <a:pt x="420" y="291"/>
                  </a:cubicBezTo>
                  <a:cubicBezTo>
                    <a:pt x="423" y="292"/>
                    <a:pt x="421" y="297"/>
                    <a:pt x="421" y="299"/>
                  </a:cubicBezTo>
                  <a:cubicBezTo>
                    <a:pt x="421" y="302"/>
                    <a:pt x="426" y="297"/>
                    <a:pt x="425" y="300"/>
                  </a:cubicBezTo>
                  <a:cubicBezTo>
                    <a:pt x="425" y="300"/>
                    <a:pt x="425" y="301"/>
                    <a:pt x="425" y="301"/>
                  </a:cubicBezTo>
                  <a:cubicBezTo>
                    <a:pt x="428" y="299"/>
                    <a:pt x="431" y="297"/>
                    <a:pt x="433" y="296"/>
                  </a:cubicBezTo>
                  <a:cubicBezTo>
                    <a:pt x="438" y="292"/>
                    <a:pt x="429" y="290"/>
                    <a:pt x="431" y="286"/>
                  </a:cubicBezTo>
                  <a:close/>
                  <a:moveTo>
                    <a:pt x="9" y="321"/>
                  </a:moveTo>
                  <a:cubicBezTo>
                    <a:pt x="15" y="319"/>
                    <a:pt x="17" y="316"/>
                    <a:pt x="15" y="313"/>
                  </a:cubicBezTo>
                  <a:cubicBezTo>
                    <a:pt x="12" y="310"/>
                    <a:pt x="4" y="323"/>
                    <a:pt x="9" y="321"/>
                  </a:cubicBezTo>
                  <a:close/>
                  <a:moveTo>
                    <a:pt x="51" y="299"/>
                  </a:moveTo>
                  <a:cubicBezTo>
                    <a:pt x="46" y="297"/>
                    <a:pt x="31" y="305"/>
                    <a:pt x="36" y="306"/>
                  </a:cubicBezTo>
                  <a:cubicBezTo>
                    <a:pt x="40" y="307"/>
                    <a:pt x="41" y="303"/>
                    <a:pt x="45" y="303"/>
                  </a:cubicBezTo>
                  <a:cubicBezTo>
                    <a:pt x="49" y="303"/>
                    <a:pt x="57" y="301"/>
                    <a:pt x="51" y="299"/>
                  </a:cubicBezTo>
                  <a:close/>
                  <a:moveTo>
                    <a:pt x="178" y="240"/>
                  </a:moveTo>
                  <a:cubicBezTo>
                    <a:pt x="178" y="237"/>
                    <a:pt x="174" y="237"/>
                    <a:pt x="169" y="243"/>
                  </a:cubicBezTo>
                  <a:cubicBezTo>
                    <a:pt x="164" y="249"/>
                    <a:pt x="160" y="252"/>
                    <a:pt x="159" y="255"/>
                  </a:cubicBezTo>
                  <a:cubicBezTo>
                    <a:pt x="159" y="257"/>
                    <a:pt x="153" y="254"/>
                    <a:pt x="151" y="258"/>
                  </a:cubicBezTo>
                  <a:cubicBezTo>
                    <a:pt x="149" y="261"/>
                    <a:pt x="152" y="269"/>
                    <a:pt x="156" y="266"/>
                  </a:cubicBezTo>
                  <a:cubicBezTo>
                    <a:pt x="159" y="264"/>
                    <a:pt x="160" y="266"/>
                    <a:pt x="162" y="266"/>
                  </a:cubicBezTo>
                  <a:cubicBezTo>
                    <a:pt x="164" y="266"/>
                    <a:pt x="174" y="259"/>
                    <a:pt x="177" y="256"/>
                  </a:cubicBezTo>
                  <a:cubicBezTo>
                    <a:pt x="179" y="252"/>
                    <a:pt x="173" y="251"/>
                    <a:pt x="172" y="249"/>
                  </a:cubicBezTo>
                  <a:cubicBezTo>
                    <a:pt x="172" y="247"/>
                    <a:pt x="178" y="247"/>
                    <a:pt x="180" y="245"/>
                  </a:cubicBezTo>
                  <a:cubicBezTo>
                    <a:pt x="183" y="244"/>
                    <a:pt x="178" y="243"/>
                    <a:pt x="178" y="240"/>
                  </a:cubicBezTo>
                  <a:close/>
                  <a:moveTo>
                    <a:pt x="19" y="210"/>
                  </a:moveTo>
                  <a:cubicBezTo>
                    <a:pt x="18" y="206"/>
                    <a:pt x="8" y="210"/>
                    <a:pt x="9" y="214"/>
                  </a:cubicBezTo>
                  <a:cubicBezTo>
                    <a:pt x="10" y="218"/>
                    <a:pt x="20" y="220"/>
                    <a:pt x="25" y="219"/>
                  </a:cubicBezTo>
                  <a:cubicBezTo>
                    <a:pt x="28" y="217"/>
                    <a:pt x="30" y="213"/>
                    <a:pt x="27" y="211"/>
                  </a:cubicBezTo>
                  <a:cubicBezTo>
                    <a:pt x="24" y="208"/>
                    <a:pt x="19" y="214"/>
                    <a:pt x="19" y="210"/>
                  </a:cubicBezTo>
                  <a:close/>
                  <a:moveTo>
                    <a:pt x="1137" y="413"/>
                  </a:moveTo>
                  <a:cubicBezTo>
                    <a:pt x="1137" y="410"/>
                    <a:pt x="1127" y="412"/>
                    <a:pt x="1122" y="409"/>
                  </a:cubicBezTo>
                  <a:cubicBezTo>
                    <a:pt x="1117" y="405"/>
                    <a:pt x="1109" y="422"/>
                    <a:pt x="1108" y="429"/>
                  </a:cubicBezTo>
                  <a:cubicBezTo>
                    <a:pt x="1106" y="436"/>
                    <a:pt x="1094" y="443"/>
                    <a:pt x="1094" y="443"/>
                  </a:cubicBezTo>
                  <a:cubicBezTo>
                    <a:pt x="1094" y="443"/>
                    <a:pt x="1058" y="444"/>
                    <a:pt x="1055" y="444"/>
                  </a:cubicBezTo>
                  <a:cubicBezTo>
                    <a:pt x="1053" y="444"/>
                    <a:pt x="1045" y="451"/>
                    <a:pt x="1040" y="455"/>
                  </a:cubicBezTo>
                  <a:cubicBezTo>
                    <a:pt x="1040" y="455"/>
                    <a:pt x="1040" y="455"/>
                    <a:pt x="1040" y="456"/>
                  </a:cubicBezTo>
                  <a:cubicBezTo>
                    <a:pt x="1044" y="462"/>
                    <a:pt x="1031" y="466"/>
                    <a:pt x="1018" y="467"/>
                  </a:cubicBezTo>
                  <a:cubicBezTo>
                    <a:pt x="1015" y="467"/>
                    <a:pt x="1012" y="467"/>
                    <a:pt x="1009" y="467"/>
                  </a:cubicBezTo>
                  <a:cubicBezTo>
                    <a:pt x="1010" y="469"/>
                    <a:pt x="1010" y="471"/>
                    <a:pt x="1010" y="472"/>
                  </a:cubicBezTo>
                  <a:cubicBezTo>
                    <a:pt x="1010" y="473"/>
                    <a:pt x="1009" y="474"/>
                    <a:pt x="1007" y="475"/>
                  </a:cubicBezTo>
                  <a:cubicBezTo>
                    <a:pt x="1005" y="479"/>
                    <a:pt x="989" y="486"/>
                    <a:pt x="981" y="491"/>
                  </a:cubicBezTo>
                  <a:cubicBezTo>
                    <a:pt x="971" y="496"/>
                    <a:pt x="958" y="493"/>
                    <a:pt x="958" y="486"/>
                  </a:cubicBezTo>
                  <a:cubicBezTo>
                    <a:pt x="958" y="478"/>
                    <a:pt x="965" y="480"/>
                    <a:pt x="967" y="483"/>
                  </a:cubicBezTo>
                  <a:cubicBezTo>
                    <a:pt x="967" y="484"/>
                    <a:pt x="969" y="483"/>
                    <a:pt x="971" y="482"/>
                  </a:cubicBezTo>
                  <a:cubicBezTo>
                    <a:pt x="969" y="479"/>
                    <a:pt x="969" y="476"/>
                    <a:pt x="970" y="473"/>
                  </a:cubicBezTo>
                  <a:cubicBezTo>
                    <a:pt x="967" y="472"/>
                    <a:pt x="971" y="460"/>
                    <a:pt x="965" y="459"/>
                  </a:cubicBezTo>
                  <a:cubicBezTo>
                    <a:pt x="959" y="457"/>
                    <a:pt x="952" y="467"/>
                    <a:pt x="953" y="461"/>
                  </a:cubicBezTo>
                  <a:cubicBezTo>
                    <a:pt x="954" y="454"/>
                    <a:pt x="963" y="449"/>
                    <a:pt x="958" y="440"/>
                  </a:cubicBezTo>
                  <a:cubicBezTo>
                    <a:pt x="952" y="432"/>
                    <a:pt x="942" y="432"/>
                    <a:pt x="940" y="438"/>
                  </a:cubicBezTo>
                  <a:cubicBezTo>
                    <a:pt x="938" y="445"/>
                    <a:pt x="931" y="442"/>
                    <a:pt x="929" y="447"/>
                  </a:cubicBezTo>
                  <a:cubicBezTo>
                    <a:pt x="926" y="452"/>
                    <a:pt x="924" y="463"/>
                    <a:pt x="926" y="471"/>
                  </a:cubicBezTo>
                  <a:cubicBezTo>
                    <a:pt x="928" y="479"/>
                    <a:pt x="925" y="483"/>
                    <a:pt x="918" y="487"/>
                  </a:cubicBezTo>
                  <a:cubicBezTo>
                    <a:pt x="910" y="492"/>
                    <a:pt x="906" y="480"/>
                    <a:pt x="909" y="466"/>
                  </a:cubicBezTo>
                  <a:cubicBezTo>
                    <a:pt x="911" y="456"/>
                    <a:pt x="917" y="446"/>
                    <a:pt x="912" y="446"/>
                  </a:cubicBezTo>
                  <a:cubicBezTo>
                    <a:pt x="907" y="446"/>
                    <a:pt x="918" y="434"/>
                    <a:pt x="929" y="432"/>
                  </a:cubicBezTo>
                  <a:cubicBezTo>
                    <a:pt x="939" y="429"/>
                    <a:pt x="952" y="430"/>
                    <a:pt x="952" y="427"/>
                  </a:cubicBezTo>
                  <a:cubicBezTo>
                    <a:pt x="952" y="426"/>
                    <a:pt x="953" y="426"/>
                    <a:pt x="954" y="426"/>
                  </a:cubicBezTo>
                  <a:cubicBezTo>
                    <a:pt x="951" y="424"/>
                    <a:pt x="949" y="422"/>
                    <a:pt x="947" y="421"/>
                  </a:cubicBezTo>
                  <a:cubicBezTo>
                    <a:pt x="947" y="422"/>
                    <a:pt x="947" y="422"/>
                    <a:pt x="946" y="423"/>
                  </a:cubicBezTo>
                  <a:cubicBezTo>
                    <a:pt x="942" y="426"/>
                    <a:pt x="943" y="419"/>
                    <a:pt x="935" y="419"/>
                  </a:cubicBezTo>
                  <a:cubicBezTo>
                    <a:pt x="928" y="419"/>
                    <a:pt x="920" y="426"/>
                    <a:pt x="914" y="423"/>
                  </a:cubicBezTo>
                  <a:cubicBezTo>
                    <a:pt x="908" y="420"/>
                    <a:pt x="911" y="416"/>
                    <a:pt x="906" y="416"/>
                  </a:cubicBezTo>
                  <a:cubicBezTo>
                    <a:pt x="900" y="416"/>
                    <a:pt x="910" y="405"/>
                    <a:pt x="902" y="410"/>
                  </a:cubicBezTo>
                  <a:cubicBezTo>
                    <a:pt x="894" y="414"/>
                    <a:pt x="882" y="425"/>
                    <a:pt x="876" y="420"/>
                  </a:cubicBezTo>
                  <a:cubicBezTo>
                    <a:pt x="871" y="415"/>
                    <a:pt x="866" y="422"/>
                    <a:pt x="862" y="418"/>
                  </a:cubicBezTo>
                  <a:cubicBezTo>
                    <a:pt x="858" y="414"/>
                    <a:pt x="876" y="403"/>
                    <a:pt x="884" y="403"/>
                  </a:cubicBezTo>
                  <a:cubicBezTo>
                    <a:pt x="886" y="403"/>
                    <a:pt x="888" y="402"/>
                    <a:pt x="890" y="401"/>
                  </a:cubicBezTo>
                  <a:cubicBezTo>
                    <a:pt x="886" y="399"/>
                    <a:pt x="876" y="396"/>
                    <a:pt x="874" y="399"/>
                  </a:cubicBezTo>
                  <a:cubicBezTo>
                    <a:pt x="871" y="402"/>
                    <a:pt x="867" y="400"/>
                    <a:pt x="864" y="397"/>
                  </a:cubicBezTo>
                  <a:cubicBezTo>
                    <a:pt x="862" y="394"/>
                    <a:pt x="859" y="398"/>
                    <a:pt x="855" y="393"/>
                  </a:cubicBezTo>
                  <a:cubicBezTo>
                    <a:pt x="851" y="389"/>
                    <a:pt x="847" y="392"/>
                    <a:pt x="845" y="393"/>
                  </a:cubicBezTo>
                  <a:cubicBezTo>
                    <a:pt x="842" y="394"/>
                    <a:pt x="839" y="391"/>
                    <a:pt x="835" y="390"/>
                  </a:cubicBezTo>
                  <a:cubicBezTo>
                    <a:pt x="831" y="388"/>
                    <a:pt x="834" y="384"/>
                    <a:pt x="830" y="381"/>
                  </a:cubicBezTo>
                  <a:cubicBezTo>
                    <a:pt x="827" y="378"/>
                    <a:pt x="826" y="386"/>
                    <a:pt x="826" y="386"/>
                  </a:cubicBezTo>
                  <a:cubicBezTo>
                    <a:pt x="516" y="388"/>
                    <a:pt x="516" y="388"/>
                    <a:pt x="516" y="388"/>
                  </a:cubicBezTo>
                  <a:cubicBezTo>
                    <a:pt x="516" y="388"/>
                    <a:pt x="516" y="389"/>
                    <a:pt x="517" y="389"/>
                  </a:cubicBezTo>
                  <a:cubicBezTo>
                    <a:pt x="521" y="393"/>
                    <a:pt x="518" y="396"/>
                    <a:pt x="519" y="401"/>
                  </a:cubicBezTo>
                  <a:cubicBezTo>
                    <a:pt x="520" y="406"/>
                    <a:pt x="519" y="412"/>
                    <a:pt x="515" y="412"/>
                  </a:cubicBezTo>
                  <a:cubicBezTo>
                    <a:pt x="512" y="412"/>
                    <a:pt x="511" y="408"/>
                    <a:pt x="514" y="407"/>
                  </a:cubicBezTo>
                  <a:cubicBezTo>
                    <a:pt x="517" y="405"/>
                    <a:pt x="515" y="400"/>
                    <a:pt x="512" y="400"/>
                  </a:cubicBezTo>
                  <a:cubicBezTo>
                    <a:pt x="511" y="400"/>
                    <a:pt x="510" y="398"/>
                    <a:pt x="510" y="395"/>
                  </a:cubicBezTo>
                  <a:cubicBezTo>
                    <a:pt x="505" y="397"/>
                    <a:pt x="499" y="396"/>
                    <a:pt x="492" y="395"/>
                  </a:cubicBezTo>
                  <a:cubicBezTo>
                    <a:pt x="492" y="396"/>
                    <a:pt x="493" y="396"/>
                    <a:pt x="493" y="396"/>
                  </a:cubicBezTo>
                  <a:cubicBezTo>
                    <a:pt x="493" y="399"/>
                    <a:pt x="494" y="406"/>
                    <a:pt x="498" y="411"/>
                  </a:cubicBezTo>
                  <a:cubicBezTo>
                    <a:pt x="502" y="417"/>
                    <a:pt x="500" y="420"/>
                    <a:pt x="503" y="422"/>
                  </a:cubicBezTo>
                  <a:cubicBezTo>
                    <a:pt x="507" y="424"/>
                    <a:pt x="507" y="426"/>
                    <a:pt x="503" y="426"/>
                  </a:cubicBezTo>
                  <a:cubicBezTo>
                    <a:pt x="500" y="425"/>
                    <a:pt x="502" y="428"/>
                    <a:pt x="501" y="436"/>
                  </a:cubicBezTo>
                  <a:cubicBezTo>
                    <a:pt x="500" y="443"/>
                    <a:pt x="500" y="459"/>
                    <a:pt x="499" y="464"/>
                  </a:cubicBezTo>
                  <a:cubicBezTo>
                    <a:pt x="499" y="468"/>
                    <a:pt x="493" y="476"/>
                    <a:pt x="496" y="481"/>
                  </a:cubicBezTo>
                  <a:cubicBezTo>
                    <a:pt x="500" y="486"/>
                    <a:pt x="502" y="493"/>
                    <a:pt x="500" y="499"/>
                  </a:cubicBezTo>
                  <a:cubicBezTo>
                    <a:pt x="498" y="506"/>
                    <a:pt x="499" y="509"/>
                    <a:pt x="501" y="514"/>
                  </a:cubicBezTo>
                  <a:cubicBezTo>
                    <a:pt x="504" y="519"/>
                    <a:pt x="502" y="527"/>
                    <a:pt x="505" y="529"/>
                  </a:cubicBezTo>
                  <a:cubicBezTo>
                    <a:pt x="508" y="531"/>
                    <a:pt x="511" y="534"/>
                    <a:pt x="513" y="539"/>
                  </a:cubicBezTo>
                  <a:cubicBezTo>
                    <a:pt x="516" y="543"/>
                    <a:pt x="519" y="540"/>
                    <a:pt x="519" y="545"/>
                  </a:cubicBezTo>
                  <a:cubicBezTo>
                    <a:pt x="520" y="549"/>
                    <a:pt x="520" y="550"/>
                    <a:pt x="524" y="552"/>
                  </a:cubicBezTo>
                  <a:cubicBezTo>
                    <a:pt x="528" y="554"/>
                    <a:pt x="525" y="558"/>
                    <a:pt x="525" y="561"/>
                  </a:cubicBezTo>
                  <a:cubicBezTo>
                    <a:pt x="525" y="563"/>
                    <a:pt x="530" y="568"/>
                    <a:pt x="537" y="573"/>
                  </a:cubicBezTo>
                  <a:cubicBezTo>
                    <a:pt x="543" y="579"/>
                    <a:pt x="538" y="584"/>
                    <a:pt x="543" y="584"/>
                  </a:cubicBezTo>
                  <a:cubicBezTo>
                    <a:pt x="547" y="584"/>
                    <a:pt x="552" y="587"/>
                    <a:pt x="557" y="590"/>
                  </a:cubicBezTo>
                  <a:cubicBezTo>
                    <a:pt x="561" y="593"/>
                    <a:pt x="563" y="591"/>
                    <a:pt x="566" y="592"/>
                  </a:cubicBezTo>
                  <a:cubicBezTo>
                    <a:pt x="569" y="592"/>
                    <a:pt x="575" y="599"/>
                    <a:pt x="577" y="604"/>
                  </a:cubicBezTo>
                  <a:cubicBezTo>
                    <a:pt x="577" y="606"/>
                    <a:pt x="578" y="609"/>
                    <a:pt x="579" y="611"/>
                  </a:cubicBezTo>
                  <a:cubicBezTo>
                    <a:pt x="605" y="608"/>
                    <a:pt x="605" y="608"/>
                    <a:pt x="605" y="608"/>
                  </a:cubicBezTo>
                  <a:cubicBezTo>
                    <a:pt x="605" y="608"/>
                    <a:pt x="613" y="613"/>
                    <a:pt x="618" y="614"/>
                  </a:cubicBezTo>
                  <a:cubicBezTo>
                    <a:pt x="622" y="615"/>
                    <a:pt x="647" y="625"/>
                    <a:pt x="647" y="625"/>
                  </a:cubicBezTo>
                  <a:cubicBezTo>
                    <a:pt x="679" y="624"/>
                    <a:pt x="679" y="624"/>
                    <a:pt x="679" y="624"/>
                  </a:cubicBezTo>
                  <a:cubicBezTo>
                    <a:pt x="683" y="619"/>
                    <a:pt x="683" y="619"/>
                    <a:pt x="683" y="619"/>
                  </a:cubicBezTo>
                  <a:cubicBezTo>
                    <a:pt x="700" y="619"/>
                    <a:pt x="700" y="619"/>
                    <a:pt x="700" y="619"/>
                  </a:cubicBezTo>
                  <a:cubicBezTo>
                    <a:pt x="700" y="619"/>
                    <a:pt x="711" y="630"/>
                    <a:pt x="713" y="631"/>
                  </a:cubicBezTo>
                  <a:cubicBezTo>
                    <a:pt x="715" y="632"/>
                    <a:pt x="720" y="637"/>
                    <a:pt x="720" y="640"/>
                  </a:cubicBezTo>
                  <a:cubicBezTo>
                    <a:pt x="720" y="643"/>
                    <a:pt x="722" y="646"/>
                    <a:pt x="724" y="647"/>
                  </a:cubicBezTo>
                  <a:cubicBezTo>
                    <a:pt x="727" y="648"/>
                    <a:pt x="736" y="654"/>
                    <a:pt x="737" y="654"/>
                  </a:cubicBezTo>
                  <a:cubicBezTo>
                    <a:pt x="739" y="653"/>
                    <a:pt x="741" y="643"/>
                    <a:pt x="746" y="643"/>
                  </a:cubicBezTo>
                  <a:cubicBezTo>
                    <a:pt x="751" y="644"/>
                    <a:pt x="764" y="647"/>
                    <a:pt x="766" y="655"/>
                  </a:cubicBezTo>
                  <a:cubicBezTo>
                    <a:pt x="768" y="662"/>
                    <a:pt x="775" y="668"/>
                    <a:pt x="777" y="670"/>
                  </a:cubicBezTo>
                  <a:cubicBezTo>
                    <a:pt x="779" y="672"/>
                    <a:pt x="778" y="676"/>
                    <a:pt x="779" y="679"/>
                  </a:cubicBezTo>
                  <a:cubicBezTo>
                    <a:pt x="781" y="681"/>
                    <a:pt x="781" y="685"/>
                    <a:pt x="783" y="685"/>
                  </a:cubicBezTo>
                  <a:cubicBezTo>
                    <a:pt x="785" y="685"/>
                    <a:pt x="794" y="691"/>
                    <a:pt x="798" y="691"/>
                  </a:cubicBezTo>
                  <a:cubicBezTo>
                    <a:pt x="800" y="691"/>
                    <a:pt x="801" y="692"/>
                    <a:pt x="803" y="693"/>
                  </a:cubicBezTo>
                  <a:cubicBezTo>
                    <a:pt x="804" y="684"/>
                    <a:pt x="794" y="682"/>
                    <a:pt x="800" y="678"/>
                  </a:cubicBezTo>
                  <a:cubicBezTo>
                    <a:pt x="806" y="674"/>
                    <a:pt x="800" y="670"/>
                    <a:pt x="803" y="668"/>
                  </a:cubicBezTo>
                  <a:cubicBezTo>
                    <a:pt x="806" y="666"/>
                    <a:pt x="811" y="664"/>
                    <a:pt x="811" y="661"/>
                  </a:cubicBezTo>
                  <a:cubicBezTo>
                    <a:pt x="811" y="658"/>
                    <a:pt x="814" y="658"/>
                    <a:pt x="818" y="658"/>
                  </a:cubicBezTo>
                  <a:cubicBezTo>
                    <a:pt x="822" y="659"/>
                    <a:pt x="829" y="652"/>
                    <a:pt x="829" y="649"/>
                  </a:cubicBezTo>
                  <a:cubicBezTo>
                    <a:pt x="828" y="646"/>
                    <a:pt x="829" y="646"/>
                    <a:pt x="834" y="647"/>
                  </a:cubicBezTo>
                  <a:cubicBezTo>
                    <a:pt x="839" y="648"/>
                    <a:pt x="838" y="641"/>
                    <a:pt x="841" y="642"/>
                  </a:cubicBezTo>
                  <a:cubicBezTo>
                    <a:pt x="844" y="643"/>
                    <a:pt x="847" y="645"/>
                    <a:pt x="847" y="643"/>
                  </a:cubicBezTo>
                  <a:cubicBezTo>
                    <a:pt x="847" y="640"/>
                    <a:pt x="850" y="641"/>
                    <a:pt x="852" y="644"/>
                  </a:cubicBezTo>
                  <a:cubicBezTo>
                    <a:pt x="855" y="647"/>
                    <a:pt x="861" y="648"/>
                    <a:pt x="862" y="644"/>
                  </a:cubicBezTo>
                  <a:cubicBezTo>
                    <a:pt x="862" y="641"/>
                    <a:pt x="866" y="644"/>
                    <a:pt x="869" y="648"/>
                  </a:cubicBezTo>
                  <a:cubicBezTo>
                    <a:pt x="872" y="651"/>
                    <a:pt x="874" y="650"/>
                    <a:pt x="879" y="650"/>
                  </a:cubicBezTo>
                  <a:cubicBezTo>
                    <a:pt x="883" y="651"/>
                    <a:pt x="883" y="649"/>
                    <a:pt x="884" y="646"/>
                  </a:cubicBezTo>
                  <a:cubicBezTo>
                    <a:pt x="884" y="643"/>
                    <a:pt x="889" y="653"/>
                    <a:pt x="894" y="653"/>
                  </a:cubicBezTo>
                  <a:cubicBezTo>
                    <a:pt x="898" y="654"/>
                    <a:pt x="895" y="650"/>
                    <a:pt x="891" y="648"/>
                  </a:cubicBezTo>
                  <a:cubicBezTo>
                    <a:pt x="888" y="645"/>
                    <a:pt x="892" y="644"/>
                    <a:pt x="889" y="641"/>
                  </a:cubicBezTo>
                  <a:cubicBezTo>
                    <a:pt x="886" y="639"/>
                    <a:pt x="893" y="636"/>
                    <a:pt x="899" y="636"/>
                  </a:cubicBezTo>
                  <a:cubicBezTo>
                    <a:pt x="905" y="637"/>
                    <a:pt x="904" y="638"/>
                    <a:pt x="907" y="635"/>
                  </a:cubicBezTo>
                  <a:cubicBezTo>
                    <a:pt x="909" y="631"/>
                    <a:pt x="911" y="635"/>
                    <a:pt x="911" y="638"/>
                  </a:cubicBezTo>
                  <a:cubicBezTo>
                    <a:pt x="911" y="641"/>
                    <a:pt x="921" y="636"/>
                    <a:pt x="926" y="636"/>
                  </a:cubicBezTo>
                  <a:cubicBezTo>
                    <a:pt x="931" y="636"/>
                    <a:pt x="936" y="640"/>
                    <a:pt x="937" y="643"/>
                  </a:cubicBezTo>
                  <a:cubicBezTo>
                    <a:pt x="937" y="646"/>
                    <a:pt x="941" y="648"/>
                    <a:pt x="944" y="645"/>
                  </a:cubicBezTo>
                  <a:cubicBezTo>
                    <a:pt x="948" y="641"/>
                    <a:pt x="951" y="638"/>
                    <a:pt x="955" y="641"/>
                  </a:cubicBezTo>
                  <a:cubicBezTo>
                    <a:pt x="958" y="645"/>
                    <a:pt x="962" y="649"/>
                    <a:pt x="966" y="654"/>
                  </a:cubicBezTo>
                  <a:cubicBezTo>
                    <a:pt x="970" y="658"/>
                    <a:pt x="964" y="663"/>
                    <a:pt x="966" y="666"/>
                  </a:cubicBezTo>
                  <a:cubicBezTo>
                    <a:pt x="969" y="670"/>
                    <a:pt x="966" y="674"/>
                    <a:pt x="971" y="678"/>
                  </a:cubicBezTo>
                  <a:cubicBezTo>
                    <a:pt x="976" y="681"/>
                    <a:pt x="972" y="688"/>
                    <a:pt x="976" y="689"/>
                  </a:cubicBezTo>
                  <a:cubicBezTo>
                    <a:pt x="980" y="690"/>
                    <a:pt x="983" y="697"/>
                    <a:pt x="983" y="699"/>
                  </a:cubicBezTo>
                  <a:cubicBezTo>
                    <a:pt x="984" y="702"/>
                    <a:pt x="991" y="705"/>
                    <a:pt x="992" y="701"/>
                  </a:cubicBezTo>
                  <a:cubicBezTo>
                    <a:pt x="992" y="696"/>
                    <a:pt x="996" y="691"/>
                    <a:pt x="997" y="687"/>
                  </a:cubicBezTo>
                  <a:cubicBezTo>
                    <a:pt x="997" y="683"/>
                    <a:pt x="994" y="669"/>
                    <a:pt x="991" y="665"/>
                  </a:cubicBezTo>
                  <a:cubicBezTo>
                    <a:pt x="987" y="660"/>
                    <a:pt x="991" y="659"/>
                    <a:pt x="987" y="654"/>
                  </a:cubicBezTo>
                  <a:cubicBezTo>
                    <a:pt x="983" y="649"/>
                    <a:pt x="981" y="639"/>
                    <a:pt x="981" y="632"/>
                  </a:cubicBezTo>
                  <a:cubicBezTo>
                    <a:pt x="981" y="624"/>
                    <a:pt x="990" y="612"/>
                    <a:pt x="994" y="608"/>
                  </a:cubicBezTo>
                  <a:cubicBezTo>
                    <a:pt x="999" y="605"/>
                    <a:pt x="1003" y="607"/>
                    <a:pt x="1004" y="603"/>
                  </a:cubicBezTo>
                  <a:cubicBezTo>
                    <a:pt x="1005" y="599"/>
                    <a:pt x="1011" y="594"/>
                    <a:pt x="1014" y="594"/>
                  </a:cubicBezTo>
                  <a:cubicBezTo>
                    <a:pt x="1017" y="594"/>
                    <a:pt x="1020" y="594"/>
                    <a:pt x="1020" y="591"/>
                  </a:cubicBezTo>
                  <a:cubicBezTo>
                    <a:pt x="1021" y="588"/>
                    <a:pt x="1026" y="584"/>
                    <a:pt x="1032" y="583"/>
                  </a:cubicBezTo>
                  <a:cubicBezTo>
                    <a:pt x="1039" y="582"/>
                    <a:pt x="1035" y="578"/>
                    <a:pt x="1033" y="575"/>
                  </a:cubicBezTo>
                  <a:cubicBezTo>
                    <a:pt x="1032" y="572"/>
                    <a:pt x="1035" y="569"/>
                    <a:pt x="1036" y="571"/>
                  </a:cubicBezTo>
                  <a:cubicBezTo>
                    <a:pt x="1037" y="573"/>
                    <a:pt x="1041" y="574"/>
                    <a:pt x="1044" y="572"/>
                  </a:cubicBezTo>
                  <a:cubicBezTo>
                    <a:pt x="1046" y="570"/>
                    <a:pt x="1052" y="565"/>
                    <a:pt x="1047" y="565"/>
                  </a:cubicBezTo>
                  <a:cubicBezTo>
                    <a:pt x="1041" y="565"/>
                    <a:pt x="1040" y="563"/>
                    <a:pt x="1043" y="561"/>
                  </a:cubicBezTo>
                  <a:cubicBezTo>
                    <a:pt x="1046" y="560"/>
                    <a:pt x="1044" y="554"/>
                    <a:pt x="1039" y="554"/>
                  </a:cubicBezTo>
                  <a:cubicBezTo>
                    <a:pt x="1035" y="553"/>
                    <a:pt x="1036" y="551"/>
                    <a:pt x="1039" y="548"/>
                  </a:cubicBezTo>
                  <a:cubicBezTo>
                    <a:pt x="1042" y="545"/>
                    <a:pt x="1035" y="541"/>
                    <a:pt x="1032" y="539"/>
                  </a:cubicBezTo>
                  <a:cubicBezTo>
                    <a:pt x="1028" y="536"/>
                    <a:pt x="1034" y="535"/>
                    <a:pt x="1036" y="535"/>
                  </a:cubicBezTo>
                  <a:cubicBezTo>
                    <a:pt x="1039" y="534"/>
                    <a:pt x="1037" y="523"/>
                    <a:pt x="1038" y="520"/>
                  </a:cubicBezTo>
                  <a:cubicBezTo>
                    <a:pt x="1039" y="517"/>
                    <a:pt x="1043" y="517"/>
                    <a:pt x="1042" y="520"/>
                  </a:cubicBezTo>
                  <a:cubicBezTo>
                    <a:pt x="1040" y="523"/>
                    <a:pt x="1037" y="527"/>
                    <a:pt x="1041" y="531"/>
                  </a:cubicBezTo>
                  <a:cubicBezTo>
                    <a:pt x="1044" y="535"/>
                    <a:pt x="1045" y="539"/>
                    <a:pt x="1044" y="544"/>
                  </a:cubicBezTo>
                  <a:cubicBezTo>
                    <a:pt x="1042" y="550"/>
                    <a:pt x="1045" y="549"/>
                    <a:pt x="1049" y="541"/>
                  </a:cubicBezTo>
                  <a:cubicBezTo>
                    <a:pt x="1052" y="534"/>
                    <a:pt x="1053" y="527"/>
                    <a:pt x="1050" y="526"/>
                  </a:cubicBezTo>
                  <a:cubicBezTo>
                    <a:pt x="1048" y="526"/>
                    <a:pt x="1048" y="518"/>
                    <a:pt x="1051" y="522"/>
                  </a:cubicBezTo>
                  <a:cubicBezTo>
                    <a:pt x="1054" y="525"/>
                    <a:pt x="1055" y="526"/>
                    <a:pt x="1059" y="521"/>
                  </a:cubicBezTo>
                  <a:cubicBezTo>
                    <a:pt x="1063" y="517"/>
                    <a:pt x="1068" y="509"/>
                    <a:pt x="1065" y="507"/>
                  </a:cubicBezTo>
                  <a:cubicBezTo>
                    <a:pt x="1062" y="505"/>
                    <a:pt x="1066" y="504"/>
                    <a:pt x="1071" y="504"/>
                  </a:cubicBezTo>
                  <a:cubicBezTo>
                    <a:pt x="1076" y="504"/>
                    <a:pt x="1087" y="501"/>
                    <a:pt x="1088" y="499"/>
                  </a:cubicBezTo>
                  <a:cubicBezTo>
                    <a:pt x="1090" y="494"/>
                    <a:pt x="1070" y="502"/>
                    <a:pt x="1070" y="499"/>
                  </a:cubicBezTo>
                  <a:cubicBezTo>
                    <a:pt x="1070" y="496"/>
                    <a:pt x="1083" y="493"/>
                    <a:pt x="1089" y="493"/>
                  </a:cubicBezTo>
                  <a:cubicBezTo>
                    <a:pt x="1094" y="493"/>
                    <a:pt x="1092" y="485"/>
                    <a:pt x="1094" y="488"/>
                  </a:cubicBezTo>
                  <a:cubicBezTo>
                    <a:pt x="1097" y="492"/>
                    <a:pt x="1100" y="491"/>
                    <a:pt x="1104" y="489"/>
                  </a:cubicBezTo>
                  <a:cubicBezTo>
                    <a:pt x="1107" y="487"/>
                    <a:pt x="1104" y="481"/>
                    <a:pt x="1101" y="480"/>
                  </a:cubicBezTo>
                  <a:cubicBezTo>
                    <a:pt x="1097" y="479"/>
                    <a:pt x="1103" y="477"/>
                    <a:pt x="1102" y="475"/>
                  </a:cubicBezTo>
                  <a:cubicBezTo>
                    <a:pt x="1101" y="472"/>
                    <a:pt x="1105" y="463"/>
                    <a:pt x="1109" y="462"/>
                  </a:cubicBezTo>
                  <a:cubicBezTo>
                    <a:pt x="1114" y="461"/>
                    <a:pt x="1112" y="458"/>
                    <a:pt x="1116" y="458"/>
                  </a:cubicBezTo>
                  <a:cubicBezTo>
                    <a:pt x="1120" y="458"/>
                    <a:pt x="1121" y="454"/>
                    <a:pt x="1124" y="450"/>
                  </a:cubicBezTo>
                  <a:cubicBezTo>
                    <a:pt x="1128" y="447"/>
                    <a:pt x="1133" y="456"/>
                    <a:pt x="1138" y="451"/>
                  </a:cubicBezTo>
                  <a:cubicBezTo>
                    <a:pt x="1140" y="448"/>
                    <a:pt x="1143" y="446"/>
                    <a:pt x="1147" y="444"/>
                  </a:cubicBezTo>
                  <a:cubicBezTo>
                    <a:pt x="1134" y="427"/>
                    <a:pt x="1137" y="416"/>
                    <a:pt x="1137" y="41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31" name="Freeform 126"/>
            <p:cNvSpPr>
              <a:spLocks noEditPoints="1" noChangeArrowheads="1"/>
            </p:cNvSpPr>
            <p:nvPr/>
          </p:nvSpPr>
          <p:spPr bwMode="auto">
            <a:xfrm>
              <a:off x="3444886" y="1455738"/>
              <a:ext cx="276226" cy="196851"/>
            </a:xfrm>
            <a:custGeom>
              <a:avLst/>
              <a:gdLst>
                <a:gd name="T0" fmla="*/ 143 w 145"/>
                <a:gd name="T1" fmla="*/ 18 h 103"/>
                <a:gd name="T2" fmla="*/ 132 w 145"/>
                <a:gd name="T3" fmla="*/ 18 h 103"/>
                <a:gd name="T4" fmla="*/ 118 w 145"/>
                <a:gd name="T5" fmla="*/ 15 h 103"/>
                <a:gd name="T6" fmla="*/ 113 w 145"/>
                <a:gd name="T7" fmla="*/ 13 h 103"/>
                <a:gd name="T8" fmla="*/ 104 w 145"/>
                <a:gd name="T9" fmla="*/ 14 h 103"/>
                <a:gd name="T10" fmla="*/ 93 w 145"/>
                <a:gd name="T11" fmla="*/ 9 h 103"/>
                <a:gd name="T12" fmla="*/ 87 w 145"/>
                <a:gd name="T13" fmla="*/ 6 h 103"/>
                <a:gd name="T14" fmla="*/ 67 w 145"/>
                <a:gd name="T15" fmla="*/ 4 h 103"/>
                <a:gd name="T16" fmla="*/ 30 w 145"/>
                <a:gd name="T17" fmla="*/ 3 h 103"/>
                <a:gd name="T18" fmla="*/ 16 w 145"/>
                <a:gd name="T19" fmla="*/ 0 h 103"/>
                <a:gd name="T20" fmla="*/ 7 w 145"/>
                <a:gd name="T21" fmla="*/ 6 h 103"/>
                <a:gd name="T22" fmla="*/ 5 w 145"/>
                <a:gd name="T23" fmla="*/ 14 h 103"/>
                <a:gd name="T24" fmla="*/ 7 w 145"/>
                <a:gd name="T25" fmla="*/ 25 h 103"/>
                <a:gd name="T26" fmla="*/ 10 w 145"/>
                <a:gd name="T27" fmla="*/ 23 h 103"/>
                <a:gd name="T28" fmla="*/ 14 w 145"/>
                <a:gd name="T29" fmla="*/ 24 h 103"/>
                <a:gd name="T30" fmla="*/ 21 w 145"/>
                <a:gd name="T31" fmla="*/ 25 h 103"/>
                <a:gd name="T32" fmla="*/ 25 w 145"/>
                <a:gd name="T33" fmla="*/ 25 h 103"/>
                <a:gd name="T34" fmla="*/ 32 w 145"/>
                <a:gd name="T35" fmla="*/ 27 h 103"/>
                <a:gd name="T36" fmla="*/ 35 w 145"/>
                <a:gd name="T37" fmla="*/ 31 h 103"/>
                <a:gd name="T38" fmla="*/ 27 w 145"/>
                <a:gd name="T39" fmla="*/ 38 h 103"/>
                <a:gd name="T40" fmla="*/ 28 w 145"/>
                <a:gd name="T41" fmla="*/ 48 h 103"/>
                <a:gd name="T42" fmla="*/ 26 w 145"/>
                <a:gd name="T43" fmla="*/ 56 h 103"/>
                <a:gd name="T44" fmla="*/ 23 w 145"/>
                <a:gd name="T45" fmla="*/ 60 h 103"/>
                <a:gd name="T46" fmla="*/ 27 w 145"/>
                <a:gd name="T47" fmla="*/ 66 h 103"/>
                <a:gd name="T48" fmla="*/ 24 w 145"/>
                <a:gd name="T49" fmla="*/ 73 h 103"/>
                <a:gd name="T50" fmla="*/ 26 w 145"/>
                <a:gd name="T51" fmla="*/ 78 h 103"/>
                <a:gd name="T52" fmla="*/ 22 w 145"/>
                <a:gd name="T53" fmla="*/ 85 h 103"/>
                <a:gd name="T54" fmla="*/ 23 w 145"/>
                <a:gd name="T55" fmla="*/ 89 h 103"/>
                <a:gd name="T56" fmla="*/ 29 w 145"/>
                <a:gd name="T57" fmla="*/ 89 h 103"/>
                <a:gd name="T58" fmla="*/ 43 w 145"/>
                <a:gd name="T59" fmla="*/ 102 h 103"/>
                <a:gd name="T60" fmla="*/ 46 w 145"/>
                <a:gd name="T61" fmla="*/ 99 h 103"/>
                <a:gd name="T62" fmla="*/ 52 w 145"/>
                <a:gd name="T63" fmla="*/ 98 h 103"/>
                <a:gd name="T64" fmla="*/ 63 w 145"/>
                <a:gd name="T65" fmla="*/ 94 h 103"/>
                <a:gd name="T66" fmla="*/ 77 w 145"/>
                <a:gd name="T67" fmla="*/ 94 h 103"/>
                <a:gd name="T68" fmla="*/ 85 w 145"/>
                <a:gd name="T69" fmla="*/ 90 h 103"/>
                <a:gd name="T70" fmla="*/ 94 w 145"/>
                <a:gd name="T71" fmla="*/ 84 h 103"/>
                <a:gd name="T72" fmla="*/ 98 w 145"/>
                <a:gd name="T73" fmla="*/ 76 h 103"/>
                <a:gd name="T74" fmla="*/ 106 w 145"/>
                <a:gd name="T75" fmla="*/ 67 h 103"/>
                <a:gd name="T76" fmla="*/ 107 w 145"/>
                <a:gd name="T77" fmla="*/ 51 h 103"/>
                <a:gd name="T78" fmla="*/ 116 w 145"/>
                <a:gd name="T79" fmla="*/ 40 h 103"/>
                <a:gd name="T80" fmla="*/ 126 w 145"/>
                <a:gd name="T81" fmla="*/ 34 h 103"/>
                <a:gd name="T82" fmla="*/ 139 w 145"/>
                <a:gd name="T83" fmla="*/ 28 h 103"/>
                <a:gd name="T84" fmla="*/ 143 w 145"/>
                <a:gd name="T85" fmla="*/ 18 h 103"/>
                <a:gd name="T86" fmla="*/ 144 w 145"/>
                <a:gd name="T87" fmla="*/ 55 h 103"/>
                <a:gd name="T88" fmla="*/ 134 w 145"/>
                <a:gd name="T89" fmla="*/ 58 h 103"/>
                <a:gd name="T90" fmla="*/ 144 w 145"/>
                <a:gd name="T91" fmla="*/ 55 h 10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45"/>
                <a:gd name="T139" fmla="*/ 0 h 103"/>
                <a:gd name="T140" fmla="*/ 145 w 145"/>
                <a:gd name="T141" fmla="*/ 103 h 10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45" h="103">
                  <a:moveTo>
                    <a:pt x="143" y="18"/>
                  </a:moveTo>
                  <a:cubicBezTo>
                    <a:pt x="139" y="18"/>
                    <a:pt x="135" y="18"/>
                    <a:pt x="132" y="18"/>
                  </a:cubicBezTo>
                  <a:cubicBezTo>
                    <a:pt x="128" y="17"/>
                    <a:pt x="120" y="17"/>
                    <a:pt x="118" y="15"/>
                  </a:cubicBezTo>
                  <a:cubicBezTo>
                    <a:pt x="116" y="12"/>
                    <a:pt x="113" y="11"/>
                    <a:pt x="113" y="13"/>
                  </a:cubicBezTo>
                  <a:cubicBezTo>
                    <a:pt x="113" y="16"/>
                    <a:pt x="107" y="16"/>
                    <a:pt x="104" y="14"/>
                  </a:cubicBezTo>
                  <a:cubicBezTo>
                    <a:pt x="101" y="12"/>
                    <a:pt x="96" y="10"/>
                    <a:pt x="93" y="9"/>
                  </a:cubicBezTo>
                  <a:cubicBezTo>
                    <a:pt x="92" y="8"/>
                    <a:pt x="89" y="7"/>
                    <a:pt x="87" y="6"/>
                  </a:cubicBezTo>
                  <a:cubicBezTo>
                    <a:pt x="83" y="6"/>
                    <a:pt x="74" y="3"/>
                    <a:pt x="67" y="4"/>
                  </a:cubicBezTo>
                  <a:cubicBezTo>
                    <a:pt x="60" y="4"/>
                    <a:pt x="39" y="3"/>
                    <a:pt x="30" y="3"/>
                  </a:cubicBezTo>
                  <a:cubicBezTo>
                    <a:pt x="22" y="4"/>
                    <a:pt x="21" y="0"/>
                    <a:pt x="16" y="0"/>
                  </a:cubicBezTo>
                  <a:cubicBezTo>
                    <a:pt x="12" y="0"/>
                    <a:pt x="14" y="5"/>
                    <a:pt x="7" y="6"/>
                  </a:cubicBezTo>
                  <a:cubicBezTo>
                    <a:pt x="0" y="6"/>
                    <a:pt x="0" y="10"/>
                    <a:pt x="5" y="14"/>
                  </a:cubicBezTo>
                  <a:cubicBezTo>
                    <a:pt x="7" y="16"/>
                    <a:pt x="7" y="20"/>
                    <a:pt x="7" y="25"/>
                  </a:cubicBezTo>
                  <a:cubicBezTo>
                    <a:pt x="8" y="25"/>
                    <a:pt x="9" y="24"/>
                    <a:pt x="10" y="23"/>
                  </a:cubicBezTo>
                  <a:cubicBezTo>
                    <a:pt x="12" y="21"/>
                    <a:pt x="14" y="21"/>
                    <a:pt x="14" y="24"/>
                  </a:cubicBezTo>
                  <a:cubicBezTo>
                    <a:pt x="14" y="26"/>
                    <a:pt x="18" y="25"/>
                    <a:pt x="21" y="25"/>
                  </a:cubicBezTo>
                  <a:cubicBezTo>
                    <a:pt x="23" y="25"/>
                    <a:pt x="22" y="27"/>
                    <a:pt x="25" y="25"/>
                  </a:cubicBezTo>
                  <a:cubicBezTo>
                    <a:pt x="28" y="23"/>
                    <a:pt x="32" y="24"/>
                    <a:pt x="32" y="27"/>
                  </a:cubicBezTo>
                  <a:cubicBezTo>
                    <a:pt x="32" y="29"/>
                    <a:pt x="38" y="28"/>
                    <a:pt x="35" y="31"/>
                  </a:cubicBezTo>
                  <a:cubicBezTo>
                    <a:pt x="31" y="34"/>
                    <a:pt x="27" y="35"/>
                    <a:pt x="27" y="38"/>
                  </a:cubicBezTo>
                  <a:cubicBezTo>
                    <a:pt x="27" y="40"/>
                    <a:pt x="31" y="45"/>
                    <a:pt x="28" y="48"/>
                  </a:cubicBezTo>
                  <a:cubicBezTo>
                    <a:pt x="25" y="51"/>
                    <a:pt x="29" y="56"/>
                    <a:pt x="26" y="56"/>
                  </a:cubicBezTo>
                  <a:cubicBezTo>
                    <a:pt x="23" y="56"/>
                    <a:pt x="20" y="57"/>
                    <a:pt x="23" y="60"/>
                  </a:cubicBezTo>
                  <a:cubicBezTo>
                    <a:pt x="27" y="64"/>
                    <a:pt x="29" y="66"/>
                    <a:pt x="27" y="66"/>
                  </a:cubicBezTo>
                  <a:cubicBezTo>
                    <a:pt x="24" y="66"/>
                    <a:pt x="23" y="71"/>
                    <a:pt x="24" y="73"/>
                  </a:cubicBezTo>
                  <a:cubicBezTo>
                    <a:pt x="25" y="74"/>
                    <a:pt x="31" y="77"/>
                    <a:pt x="26" y="78"/>
                  </a:cubicBezTo>
                  <a:cubicBezTo>
                    <a:pt x="22" y="79"/>
                    <a:pt x="22" y="83"/>
                    <a:pt x="22" y="85"/>
                  </a:cubicBezTo>
                  <a:cubicBezTo>
                    <a:pt x="22" y="86"/>
                    <a:pt x="22" y="87"/>
                    <a:pt x="23" y="89"/>
                  </a:cubicBezTo>
                  <a:cubicBezTo>
                    <a:pt x="25" y="88"/>
                    <a:pt x="27" y="88"/>
                    <a:pt x="29" y="89"/>
                  </a:cubicBezTo>
                  <a:cubicBezTo>
                    <a:pt x="34" y="91"/>
                    <a:pt x="37" y="103"/>
                    <a:pt x="43" y="102"/>
                  </a:cubicBezTo>
                  <a:cubicBezTo>
                    <a:pt x="46" y="102"/>
                    <a:pt x="44" y="100"/>
                    <a:pt x="46" y="99"/>
                  </a:cubicBezTo>
                  <a:cubicBezTo>
                    <a:pt x="47" y="97"/>
                    <a:pt x="50" y="98"/>
                    <a:pt x="52" y="98"/>
                  </a:cubicBezTo>
                  <a:cubicBezTo>
                    <a:pt x="55" y="98"/>
                    <a:pt x="56" y="94"/>
                    <a:pt x="63" y="94"/>
                  </a:cubicBezTo>
                  <a:cubicBezTo>
                    <a:pt x="69" y="94"/>
                    <a:pt x="73" y="94"/>
                    <a:pt x="77" y="94"/>
                  </a:cubicBezTo>
                  <a:cubicBezTo>
                    <a:pt x="81" y="94"/>
                    <a:pt x="84" y="93"/>
                    <a:pt x="85" y="90"/>
                  </a:cubicBezTo>
                  <a:cubicBezTo>
                    <a:pt x="86" y="87"/>
                    <a:pt x="89" y="84"/>
                    <a:pt x="94" y="84"/>
                  </a:cubicBezTo>
                  <a:cubicBezTo>
                    <a:pt x="98" y="83"/>
                    <a:pt x="98" y="78"/>
                    <a:pt x="98" y="76"/>
                  </a:cubicBezTo>
                  <a:cubicBezTo>
                    <a:pt x="98" y="73"/>
                    <a:pt x="106" y="69"/>
                    <a:pt x="106" y="67"/>
                  </a:cubicBezTo>
                  <a:cubicBezTo>
                    <a:pt x="107" y="65"/>
                    <a:pt x="102" y="57"/>
                    <a:pt x="107" y="51"/>
                  </a:cubicBezTo>
                  <a:cubicBezTo>
                    <a:pt x="111" y="44"/>
                    <a:pt x="116" y="43"/>
                    <a:pt x="116" y="40"/>
                  </a:cubicBezTo>
                  <a:cubicBezTo>
                    <a:pt x="116" y="36"/>
                    <a:pt x="121" y="35"/>
                    <a:pt x="126" y="34"/>
                  </a:cubicBezTo>
                  <a:cubicBezTo>
                    <a:pt x="132" y="33"/>
                    <a:pt x="134" y="30"/>
                    <a:pt x="139" y="28"/>
                  </a:cubicBezTo>
                  <a:cubicBezTo>
                    <a:pt x="143" y="26"/>
                    <a:pt x="144" y="23"/>
                    <a:pt x="143" y="18"/>
                  </a:cubicBezTo>
                  <a:close/>
                  <a:moveTo>
                    <a:pt x="144" y="55"/>
                  </a:moveTo>
                  <a:cubicBezTo>
                    <a:pt x="143" y="49"/>
                    <a:pt x="132" y="56"/>
                    <a:pt x="134" y="58"/>
                  </a:cubicBezTo>
                  <a:cubicBezTo>
                    <a:pt x="139" y="61"/>
                    <a:pt x="145" y="60"/>
                    <a:pt x="144" y="5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32" name="Freeform 127"/>
            <p:cNvSpPr>
              <a:spLocks noEditPoints="1" noChangeArrowheads="1"/>
            </p:cNvSpPr>
            <p:nvPr/>
          </p:nvSpPr>
          <p:spPr bwMode="auto">
            <a:xfrm>
              <a:off x="4075127" y="1506539"/>
              <a:ext cx="136526" cy="169864"/>
            </a:xfrm>
            <a:custGeom>
              <a:avLst/>
              <a:gdLst>
                <a:gd name="T0" fmla="*/ 70 w 71"/>
                <a:gd name="T1" fmla="*/ 0 h 89"/>
                <a:gd name="T2" fmla="*/ 65 w 71"/>
                <a:gd name="T3" fmla="*/ 2 h 89"/>
                <a:gd name="T4" fmla="*/ 61 w 71"/>
                <a:gd name="T5" fmla="*/ 5 h 89"/>
                <a:gd name="T6" fmla="*/ 49 w 71"/>
                <a:gd name="T7" fmla="*/ 3 h 89"/>
                <a:gd name="T8" fmla="*/ 34 w 71"/>
                <a:gd name="T9" fmla="*/ 3 h 89"/>
                <a:gd name="T10" fmla="*/ 33 w 71"/>
                <a:gd name="T11" fmla="*/ 3 h 89"/>
                <a:gd name="T12" fmla="*/ 23 w 71"/>
                <a:gd name="T13" fmla="*/ 8 h 89"/>
                <a:gd name="T14" fmla="*/ 18 w 71"/>
                <a:gd name="T15" fmla="*/ 11 h 89"/>
                <a:gd name="T16" fmla="*/ 10 w 71"/>
                <a:gd name="T17" fmla="*/ 12 h 89"/>
                <a:gd name="T18" fmla="*/ 6 w 71"/>
                <a:gd name="T19" fmla="*/ 19 h 89"/>
                <a:gd name="T20" fmla="*/ 3 w 71"/>
                <a:gd name="T21" fmla="*/ 23 h 89"/>
                <a:gd name="T22" fmla="*/ 0 w 71"/>
                <a:gd name="T23" fmla="*/ 29 h 89"/>
                <a:gd name="T24" fmla="*/ 0 w 71"/>
                <a:gd name="T25" fmla="*/ 29 h 89"/>
                <a:gd name="T26" fmla="*/ 6 w 71"/>
                <a:gd name="T27" fmla="*/ 39 h 89"/>
                <a:gd name="T28" fmla="*/ 14 w 71"/>
                <a:gd name="T29" fmla="*/ 42 h 89"/>
                <a:gd name="T30" fmla="*/ 25 w 71"/>
                <a:gd name="T31" fmla="*/ 45 h 89"/>
                <a:gd name="T32" fmla="*/ 13 w 71"/>
                <a:gd name="T33" fmla="*/ 46 h 89"/>
                <a:gd name="T34" fmla="*/ 15 w 71"/>
                <a:gd name="T35" fmla="*/ 56 h 89"/>
                <a:gd name="T36" fmla="*/ 21 w 71"/>
                <a:gd name="T37" fmla="*/ 64 h 89"/>
                <a:gd name="T38" fmla="*/ 31 w 71"/>
                <a:gd name="T39" fmla="*/ 69 h 89"/>
                <a:gd name="T40" fmla="*/ 29 w 71"/>
                <a:gd name="T41" fmla="*/ 57 h 89"/>
                <a:gd name="T42" fmla="*/ 37 w 71"/>
                <a:gd name="T43" fmla="*/ 57 h 89"/>
                <a:gd name="T44" fmla="*/ 32 w 71"/>
                <a:gd name="T45" fmla="*/ 53 h 89"/>
                <a:gd name="T46" fmla="*/ 36 w 71"/>
                <a:gd name="T47" fmla="*/ 50 h 89"/>
                <a:gd name="T48" fmla="*/ 44 w 71"/>
                <a:gd name="T49" fmla="*/ 49 h 89"/>
                <a:gd name="T50" fmla="*/ 40 w 71"/>
                <a:gd name="T51" fmla="*/ 40 h 89"/>
                <a:gd name="T52" fmla="*/ 31 w 71"/>
                <a:gd name="T53" fmla="*/ 41 h 89"/>
                <a:gd name="T54" fmla="*/ 35 w 71"/>
                <a:gd name="T55" fmla="*/ 35 h 89"/>
                <a:gd name="T56" fmla="*/ 26 w 71"/>
                <a:gd name="T57" fmla="*/ 22 h 89"/>
                <a:gd name="T58" fmla="*/ 31 w 71"/>
                <a:gd name="T59" fmla="*/ 19 h 89"/>
                <a:gd name="T60" fmla="*/ 40 w 71"/>
                <a:gd name="T61" fmla="*/ 20 h 89"/>
                <a:gd name="T62" fmla="*/ 43 w 71"/>
                <a:gd name="T63" fmla="*/ 12 h 89"/>
                <a:gd name="T64" fmla="*/ 49 w 71"/>
                <a:gd name="T65" fmla="*/ 14 h 89"/>
                <a:gd name="T66" fmla="*/ 58 w 71"/>
                <a:gd name="T67" fmla="*/ 10 h 89"/>
                <a:gd name="T68" fmla="*/ 65 w 71"/>
                <a:gd name="T69" fmla="*/ 13 h 89"/>
                <a:gd name="T70" fmla="*/ 68 w 71"/>
                <a:gd name="T71" fmla="*/ 9 h 89"/>
                <a:gd name="T72" fmla="*/ 71 w 71"/>
                <a:gd name="T73" fmla="*/ 4 h 89"/>
                <a:gd name="T74" fmla="*/ 70 w 71"/>
                <a:gd name="T75" fmla="*/ 0 h 89"/>
                <a:gd name="T76" fmla="*/ 61 w 71"/>
                <a:gd name="T77" fmla="*/ 84 h 89"/>
                <a:gd name="T78" fmla="*/ 43 w 71"/>
                <a:gd name="T79" fmla="*/ 82 h 89"/>
                <a:gd name="T80" fmla="*/ 36 w 71"/>
                <a:gd name="T81" fmla="*/ 85 h 89"/>
                <a:gd name="T82" fmla="*/ 53 w 71"/>
                <a:gd name="T83" fmla="*/ 89 h 89"/>
                <a:gd name="T84" fmla="*/ 68 w 71"/>
                <a:gd name="T85" fmla="*/ 84 h 89"/>
                <a:gd name="T86" fmla="*/ 61 w 71"/>
                <a:gd name="T87" fmla="*/ 84 h 8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1"/>
                <a:gd name="T133" fmla="*/ 0 h 89"/>
                <a:gd name="T134" fmla="*/ 71 w 71"/>
                <a:gd name="T135" fmla="*/ 89 h 8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1" h="89">
                  <a:moveTo>
                    <a:pt x="70" y="0"/>
                  </a:moveTo>
                  <a:cubicBezTo>
                    <a:pt x="68" y="0"/>
                    <a:pt x="64" y="1"/>
                    <a:pt x="65" y="2"/>
                  </a:cubicBezTo>
                  <a:cubicBezTo>
                    <a:pt x="66" y="4"/>
                    <a:pt x="63" y="5"/>
                    <a:pt x="61" y="5"/>
                  </a:cubicBezTo>
                  <a:cubicBezTo>
                    <a:pt x="61" y="5"/>
                    <a:pt x="51" y="4"/>
                    <a:pt x="49" y="3"/>
                  </a:cubicBezTo>
                  <a:cubicBezTo>
                    <a:pt x="47" y="2"/>
                    <a:pt x="38" y="2"/>
                    <a:pt x="34" y="3"/>
                  </a:cubicBezTo>
                  <a:cubicBezTo>
                    <a:pt x="34" y="3"/>
                    <a:pt x="33" y="3"/>
                    <a:pt x="33" y="3"/>
                  </a:cubicBezTo>
                  <a:cubicBezTo>
                    <a:pt x="32" y="5"/>
                    <a:pt x="24" y="9"/>
                    <a:pt x="23" y="8"/>
                  </a:cubicBezTo>
                  <a:cubicBezTo>
                    <a:pt x="21" y="7"/>
                    <a:pt x="21" y="11"/>
                    <a:pt x="18" y="11"/>
                  </a:cubicBezTo>
                  <a:cubicBezTo>
                    <a:pt x="15" y="12"/>
                    <a:pt x="10" y="11"/>
                    <a:pt x="10" y="12"/>
                  </a:cubicBezTo>
                  <a:cubicBezTo>
                    <a:pt x="10" y="14"/>
                    <a:pt x="8" y="17"/>
                    <a:pt x="6" y="19"/>
                  </a:cubicBezTo>
                  <a:cubicBezTo>
                    <a:pt x="4" y="21"/>
                    <a:pt x="6" y="23"/>
                    <a:pt x="3" y="23"/>
                  </a:cubicBezTo>
                  <a:cubicBezTo>
                    <a:pt x="1" y="23"/>
                    <a:pt x="1" y="26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31"/>
                    <a:pt x="7" y="35"/>
                    <a:pt x="6" y="39"/>
                  </a:cubicBezTo>
                  <a:cubicBezTo>
                    <a:pt x="6" y="43"/>
                    <a:pt x="12" y="45"/>
                    <a:pt x="14" y="42"/>
                  </a:cubicBezTo>
                  <a:cubicBezTo>
                    <a:pt x="17" y="39"/>
                    <a:pt x="25" y="43"/>
                    <a:pt x="25" y="45"/>
                  </a:cubicBezTo>
                  <a:cubicBezTo>
                    <a:pt x="25" y="47"/>
                    <a:pt x="17" y="43"/>
                    <a:pt x="13" y="46"/>
                  </a:cubicBezTo>
                  <a:cubicBezTo>
                    <a:pt x="8" y="50"/>
                    <a:pt x="16" y="53"/>
                    <a:pt x="15" y="56"/>
                  </a:cubicBezTo>
                  <a:cubicBezTo>
                    <a:pt x="14" y="59"/>
                    <a:pt x="17" y="64"/>
                    <a:pt x="21" y="64"/>
                  </a:cubicBezTo>
                  <a:cubicBezTo>
                    <a:pt x="25" y="64"/>
                    <a:pt x="29" y="70"/>
                    <a:pt x="31" y="69"/>
                  </a:cubicBezTo>
                  <a:cubicBezTo>
                    <a:pt x="34" y="68"/>
                    <a:pt x="28" y="59"/>
                    <a:pt x="29" y="57"/>
                  </a:cubicBezTo>
                  <a:cubicBezTo>
                    <a:pt x="30" y="56"/>
                    <a:pt x="35" y="60"/>
                    <a:pt x="37" y="57"/>
                  </a:cubicBezTo>
                  <a:cubicBezTo>
                    <a:pt x="39" y="54"/>
                    <a:pt x="35" y="52"/>
                    <a:pt x="32" y="53"/>
                  </a:cubicBezTo>
                  <a:cubicBezTo>
                    <a:pt x="28" y="53"/>
                    <a:pt x="32" y="48"/>
                    <a:pt x="36" y="50"/>
                  </a:cubicBezTo>
                  <a:cubicBezTo>
                    <a:pt x="40" y="53"/>
                    <a:pt x="42" y="50"/>
                    <a:pt x="44" y="49"/>
                  </a:cubicBezTo>
                  <a:cubicBezTo>
                    <a:pt x="46" y="49"/>
                    <a:pt x="47" y="42"/>
                    <a:pt x="40" y="40"/>
                  </a:cubicBezTo>
                  <a:cubicBezTo>
                    <a:pt x="34" y="39"/>
                    <a:pt x="35" y="45"/>
                    <a:pt x="31" y="41"/>
                  </a:cubicBezTo>
                  <a:cubicBezTo>
                    <a:pt x="27" y="36"/>
                    <a:pt x="35" y="38"/>
                    <a:pt x="35" y="35"/>
                  </a:cubicBezTo>
                  <a:cubicBezTo>
                    <a:pt x="35" y="31"/>
                    <a:pt x="29" y="26"/>
                    <a:pt x="26" y="22"/>
                  </a:cubicBezTo>
                  <a:cubicBezTo>
                    <a:pt x="23" y="18"/>
                    <a:pt x="30" y="16"/>
                    <a:pt x="31" y="19"/>
                  </a:cubicBezTo>
                  <a:cubicBezTo>
                    <a:pt x="33" y="22"/>
                    <a:pt x="38" y="21"/>
                    <a:pt x="40" y="20"/>
                  </a:cubicBezTo>
                  <a:cubicBezTo>
                    <a:pt x="43" y="19"/>
                    <a:pt x="37" y="14"/>
                    <a:pt x="43" y="12"/>
                  </a:cubicBezTo>
                  <a:cubicBezTo>
                    <a:pt x="48" y="10"/>
                    <a:pt x="48" y="13"/>
                    <a:pt x="49" y="14"/>
                  </a:cubicBezTo>
                  <a:cubicBezTo>
                    <a:pt x="51" y="14"/>
                    <a:pt x="53" y="10"/>
                    <a:pt x="58" y="10"/>
                  </a:cubicBezTo>
                  <a:cubicBezTo>
                    <a:pt x="61" y="10"/>
                    <a:pt x="63" y="11"/>
                    <a:pt x="65" y="13"/>
                  </a:cubicBezTo>
                  <a:cubicBezTo>
                    <a:pt x="67" y="12"/>
                    <a:pt x="68" y="11"/>
                    <a:pt x="68" y="9"/>
                  </a:cubicBezTo>
                  <a:cubicBezTo>
                    <a:pt x="68" y="8"/>
                    <a:pt x="71" y="7"/>
                    <a:pt x="71" y="4"/>
                  </a:cubicBezTo>
                  <a:cubicBezTo>
                    <a:pt x="71" y="3"/>
                    <a:pt x="71" y="1"/>
                    <a:pt x="70" y="0"/>
                  </a:cubicBezTo>
                  <a:close/>
                  <a:moveTo>
                    <a:pt x="61" y="84"/>
                  </a:moveTo>
                  <a:cubicBezTo>
                    <a:pt x="58" y="82"/>
                    <a:pt x="46" y="85"/>
                    <a:pt x="43" y="82"/>
                  </a:cubicBezTo>
                  <a:cubicBezTo>
                    <a:pt x="40" y="79"/>
                    <a:pt x="34" y="84"/>
                    <a:pt x="36" y="85"/>
                  </a:cubicBezTo>
                  <a:cubicBezTo>
                    <a:pt x="40" y="85"/>
                    <a:pt x="46" y="89"/>
                    <a:pt x="53" y="89"/>
                  </a:cubicBezTo>
                  <a:cubicBezTo>
                    <a:pt x="59" y="89"/>
                    <a:pt x="68" y="86"/>
                    <a:pt x="68" y="84"/>
                  </a:cubicBezTo>
                  <a:cubicBezTo>
                    <a:pt x="68" y="83"/>
                    <a:pt x="64" y="85"/>
                    <a:pt x="61" y="8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33" name="Freeform 128"/>
            <p:cNvSpPr>
              <a:spLocks noChangeArrowheads="1"/>
            </p:cNvSpPr>
            <p:nvPr/>
          </p:nvSpPr>
          <p:spPr bwMode="auto">
            <a:xfrm>
              <a:off x="4329128" y="1654176"/>
              <a:ext cx="55564" cy="34925"/>
            </a:xfrm>
            <a:custGeom>
              <a:avLst/>
              <a:gdLst>
                <a:gd name="T0" fmla="*/ 20 w 29"/>
                <a:gd name="T1" fmla="*/ 11 h 18"/>
                <a:gd name="T2" fmla="*/ 26 w 29"/>
                <a:gd name="T3" fmla="*/ 4 h 18"/>
                <a:gd name="T4" fmla="*/ 25 w 29"/>
                <a:gd name="T5" fmla="*/ 2 h 18"/>
                <a:gd name="T6" fmla="*/ 9 w 29"/>
                <a:gd name="T7" fmla="*/ 7 h 18"/>
                <a:gd name="T8" fmla="*/ 4 w 29"/>
                <a:gd name="T9" fmla="*/ 15 h 18"/>
                <a:gd name="T10" fmla="*/ 20 w 29"/>
                <a:gd name="T11" fmla="*/ 11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18"/>
                <a:gd name="T20" fmla="*/ 29 w 29"/>
                <a:gd name="T21" fmla="*/ 18 h 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18">
                  <a:moveTo>
                    <a:pt x="20" y="11"/>
                  </a:moveTo>
                  <a:cubicBezTo>
                    <a:pt x="19" y="10"/>
                    <a:pt x="22" y="6"/>
                    <a:pt x="26" y="4"/>
                  </a:cubicBezTo>
                  <a:cubicBezTo>
                    <a:pt x="29" y="3"/>
                    <a:pt x="28" y="0"/>
                    <a:pt x="25" y="2"/>
                  </a:cubicBezTo>
                  <a:cubicBezTo>
                    <a:pt x="23" y="4"/>
                    <a:pt x="17" y="7"/>
                    <a:pt x="9" y="7"/>
                  </a:cubicBezTo>
                  <a:cubicBezTo>
                    <a:pt x="2" y="7"/>
                    <a:pt x="0" y="12"/>
                    <a:pt x="4" y="15"/>
                  </a:cubicBezTo>
                  <a:cubicBezTo>
                    <a:pt x="10" y="18"/>
                    <a:pt x="20" y="13"/>
                    <a:pt x="20" y="1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34" name="Freeform 129"/>
            <p:cNvSpPr>
              <a:spLocks noChangeArrowheads="1"/>
            </p:cNvSpPr>
            <p:nvPr/>
          </p:nvSpPr>
          <p:spPr bwMode="auto">
            <a:xfrm>
              <a:off x="3122624" y="754062"/>
              <a:ext cx="231776" cy="117475"/>
            </a:xfrm>
            <a:custGeom>
              <a:avLst/>
              <a:gdLst>
                <a:gd name="T0" fmla="*/ 102 w 121"/>
                <a:gd name="T1" fmla="*/ 44 h 61"/>
                <a:gd name="T2" fmla="*/ 111 w 121"/>
                <a:gd name="T3" fmla="*/ 36 h 61"/>
                <a:gd name="T4" fmla="*/ 120 w 121"/>
                <a:gd name="T5" fmla="*/ 28 h 61"/>
                <a:gd name="T6" fmla="*/ 114 w 121"/>
                <a:gd name="T7" fmla="*/ 19 h 61"/>
                <a:gd name="T8" fmla="*/ 108 w 121"/>
                <a:gd name="T9" fmla="*/ 13 h 61"/>
                <a:gd name="T10" fmla="*/ 106 w 121"/>
                <a:gd name="T11" fmla="*/ 6 h 61"/>
                <a:gd name="T12" fmla="*/ 98 w 121"/>
                <a:gd name="T13" fmla="*/ 7 h 61"/>
                <a:gd name="T14" fmla="*/ 87 w 121"/>
                <a:gd name="T15" fmla="*/ 2 h 61"/>
                <a:gd name="T16" fmla="*/ 86 w 121"/>
                <a:gd name="T17" fmla="*/ 8 h 61"/>
                <a:gd name="T18" fmla="*/ 79 w 121"/>
                <a:gd name="T19" fmla="*/ 9 h 61"/>
                <a:gd name="T20" fmla="*/ 75 w 121"/>
                <a:gd name="T21" fmla="*/ 9 h 61"/>
                <a:gd name="T22" fmla="*/ 68 w 121"/>
                <a:gd name="T23" fmla="*/ 10 h 61"/>
                <a:gd name="T24" fmla="*/ 62 w 121"/>
                <a:gd name="T25" fmla="*/ 8 h 61"/>
                <a:gd name="T26" fmla="*/ 55 w 121"/>
                <a:gd name="T27" fmla="*/ 13 h 61"/>
                <a:gd name="T28" fmla="*/ 50 w 121"/>
                <a:gd name="T29" fmla="*/ 11 h 61"/>
                <a:gd name="T30" fmla="*/ 45 w 121"/>
                <a:gd name="T31" fmla="*/ 14 h 61"/>
                <a:gd name="T32" fmla="*/ 44 w 121"/>
                <a:gd name="T33" fmla="*/ 20 h 61"/>
                <a:gd name="T34" fmla="*/ 36 w 121"/>
                <a:gd name="T35" fmla="*/ 23 h 61"/>
                <a:gd name="T36" fmla="*/ 33 w 121"/>
                <a:gd name="T37" fmla="*/ 14 h 61"/>
                <a:gd name="T38" fmla="*/ 16 w 121"/>
                <a:gd name="T39" fmla="*/ 3 h 61"/>
                <a:gd name="T40" fmla="*/ 18 w 121"/>
                <a:gd name="T41" fmla="*/ 9 h 61"/>
                <a:gd name="T42" fmla="*/ 14 w 121"/>
                <a:gd name="T43" fmla="*/ 9 h 61"/>
                <a:gd name="T44" fmla="*/ 6 w 121"/>
                <a:gd name="T45" fmla="*/ 11 h 61"/>
                <a:gd name="T46" fmla="*/ 1 w 121"/>
                <a:gd name="T47" fmla="*/ 19 h 61"/>
                <a:gd name="T48" fmla="*/ 12 w 121"/>
                <a:gd name="T49" fmla="*/ 22 h 61"/>
                <a:gd name="T50" fmla="*/ 25 w 121"/>
                <a:gd name="T51" fmla="*/ 22 h 61"/>
                <a:gd name="T52" fmla="*/ 23 w 121"/>
                <a:gd name="T53" fmla="*/ 27 h 61"/>
                <a:gd name="T54" fmla="*/ 17 w 121"/>
                <a:gd name="T55" fmla="*/ 30 h 61"/>
                <a:gd name="T56" fmla="*/ 4 w 121"/>
                <a:gd name="T57" fmla="*/ 34 h 61"/>
                <a:gd name="T58" fmla="*/ 21 w 121"/>
                <a:gd name="T59" fmla="*/ 34 h 61"/>
                <a:gd name="T60" fmla="*/ 25 w 121"/>
                <a:gd name="T61" fmla="*/ 38 h 61"/>
                <a:gd name="T62" fmla="*/ 28 w 121"/>
                <a:gd name="T63" fmla="*/ 42 h 61"/>
                <a:gd name="T64" fmla="*/ 24 w 121"/>
                <a:gd name="T65" fmla="*/ 47 h 61"/>
                <a:gd name="T66" fmla="*/ 19 w 121"/>
                <a:gd name="T67" fmla="*/ 51 h 61"/>
                <a:gd name="T68" fmla="*/ 33 w 121"/>
                <a:gd name="T69" fmla="*/ 50 h 61"/>
                <a:gd name="T70" fmla="*/ 53 w 121"/>
                <a:gd name="T71" fmla="*/ 59 h 61"/>
                <a:gd name="T72" fmla="*/ 73 w 121"/>
                <a:gd name="T73" fmla="*/ 54 h 61"/>
                <a:gd name="T74" fmla="*/ 87 w 121"/>
                <a:gd name="T75" fmla="*/ 49 h 61"/>
                <a:gd name="T76" fmla="*/ 102 w 121"/>
                <a:gd name="T77" fmla="*/ 44 h 6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21"/>
                <a:gd name="T118" fmla="*/ 0 h 61"/>
                <a:gd name="T119" fmla="*/ 121 w 121"/>
                <a:gd name="T120" fmla="*/ 61 h 6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21" h="61">
                  <a:moveTo>
                    <a:pt x="102" y="44"/>
                  </a:moveTo>
                  <a:cubicBezTo>
                    <a:pt x="109" y="43"/>
                    <a:pt x="108" y="36"/>
                    <a:pt x="111" y="36"/>
                  </a:cubicBezTo>
                  <a:cubicBezTo>
                    <a:pt x="114" y="37"/>
                    <a:pt x="118" y="31"/>
                    <a:pt x="120" y="28"/>
                  </a:cubicBezTo>
                  <a:cubicBezTo>
                    <a:pt x="121" y="25"/>
                    <a:pt x="118" y="19"/>
                    <a:pt x="114" y="19"/>
                  </a:cubicBezTo>
                  <a:cubicBezTo>
                    <a:pt x="110" y="19"/>
                    <a:pt x="107" y="16"/>
                    <a:pt x="108" y="13"/>
                  </a:cubicBezTo>
                  <a:cubicBezTo>
                    <a:pt x="109" y="11"/>
                    <a:pt x="106" y="8"/>
                    <a:pt x="106" y="6"/>
                  </a:cubicBezTo>
                  <a:cubicBezTo>
                    <a:pt x="106" y="5"/>
                    <a:pt x="101" y="6"/>
                    <a:pt x="98" y="7"/>
                  </a:cubicBezTo>
                  <a:cubicBezTo>
                    <a:pt x="95" y="7"/>
                    <a:pt x="90" y="0"/>
                    <a:pt x="87" y="2"/>
                  </a:cubicBezTo>
                  <a:cubicBezTo>
                    <a:pt x="85" y="3"/>
                    <a:pt x="87" y="6"/>
                    <a:pt x="86" y="8"/>
                  </a:cubicBezTo>
                  <a:cubicBezTo>
                    <a:pt x="85" y="10"/>
                    <a:pt x="79" y="7"/>
                    <a:pt x="79" y="9"/>
                  </a:cubicBezTo>
                  <a:cubicBezTo>
                    <a:pt x="79" y="11"/>
                    <a:pt x="77" y="12"/>
                    <a:pt x="75" y="9"/>
                  </a:cubicBezTo>
                  <a:cubicBezTo>
                    <a:pt x="73" y="7"/>
                    <a:pt x="68" y="8"/>
                    <a:pt x="68" y="10"/>
                  </a:cubicBezTo>
                  <a:cubicBezTo>
                    <a:pt x="68" y="12"/>
                    <a:pt x="66" y="10"/>
                    <a:pt x="62" y="8"/>
                  </a:cubicBezTo>
                  <a:cubicBezTo>
                    <a:pt x="59" y="6"/>
                    <a:pt x="55" y="11"/>
                    <a:pt x="55" y="13"/>
                  </a:cubicBezTo>
                  <a:cubicBezTo>
                    <a:pt x="55" y="16"/>
                    <a:pt x="54" y="16"/>
                    <a:pt x="50" y="11"/>
                  </a:cubicBezTo>
                  <a:cubicBezTo>
                    <a:pt x="47" y="5"/>
                    <a:pt x="44" y="11"/>
                    <a:pt x="45" y="14"/>
                  </a:cubicBezTo>
                  <a:cubicBezTo>
                    <a:pt x="47" y="17"/>
                    <a:pt x="46" y="21"/>
                    <a:pt x="44" y="20"/>
                  </a:cubicBezTo>
                  <a:cubicBezTo>
                    <a:pt x="41" y="18"/>
                    <a:pt x="38" y="21"/>
                    <a:pt x="36" y="23"/>
                  </a:cubicBezTo>
                  <a:cubicBezTo>
                    <a:pt x="35" y="25"/>
                    <a:pt x="30" y="16"/>
                    <a:pt x="33" y="14"/>
                  </a:cubicBezTo>
                  <a:cubicBezTo>
                    <a:pt x="37" y="12"/>
                    <a:pt x="21" y="3"/>
                    <a:pt x="16" y="3"/>
                  </a:cubicBezTo>
                  <a:cubicBezTo>
                    <a:pt x="11" y="3"/>
                    <a:pt x="15" y="6"/>
                    <a:pt x="18" y="9"/>
                  </a:cubicBezTo>
                  <a:cubicBezTo>
                    <a:pt x="21" y="12"/>
                    <a:pt x="16" y="11"/>
                    <a:pt x="14" y="9"/>
                  </a:cubicBezTo>
                  <a:cubicBezTo>
                    <a:pt x="12" y="6"/>
                    <a:pt x="8" y="8"/>
                    <a:pt x="6" y="11"/>
                  </a:cubicBezTo>
                  <a:cubicBezTo>
                    <a:pt x="4" y="15"/>
                    <a:pt x="1" y="17"/>
                    <a:pt x="1" y="19"/>
                  </a:cubicBezTo>
                  <a:cubicBezTo>
                    <a:pt x="0" y="21"/>
                    <a:pt x="6" y="24"/>
                    <a:pt x="12" y="22"/>
                  </a:cubicBezTo>
                  <a:cubicBezTo>
                    <a:pt x="17" y="19"/>
                    <a:pt x="23" y="19"/>
                    <a:pt x="25" y="22"/>
                  </a:cubicBezTo>
                  <a:cubicBezTo>
                    <a:pt x="28" y="24"/>
                    <a:pt x="20" y="25"/>
                    <a:pt x="23" y="27"/>
                  </a:cubicBezTo>
                  <a:cubicBezTo>
                    <a:pt x="26" y="29"/>
                    <a:pt x="24" y="31"/>
                    <a:pt x="17" y="30"/>
                  </a:cubicBezTo>
                  <a:cubicBezTo>
                    <a:pt x="11" y="30"/>
                    <a:pt x="3" y="32"/>
                    <a:pt x="4" y="34"/>
                  </a:cubicBezTo>
                  <a:cubicBezTo>
                    <a:pt x="6" y="36"/>
                    <a:pt x="21" y="32"/>
                    <a:pt x="21" y="34"/>
                  </a:cubicBezTo>
                  <a:cubicBezTo>
                    <a:pt x="21" y="36"/>
                    <a:pt x="21" y="40"/>
                    <a:pt x="25" y="38"/>
                  </a:cubicBezTo>
                  <a:cubicBezTo>
                    <a:pt x="29" y="37"/>
                    <a:pt x="26" y="41"/>
                    <a:pt x="28" y="42"/>
                  </a:cubicBezTo>
                  <a:cubicBezTo>
                    <a:pt x="30" y="43"/>
                    <a:pt x="30" y="47"/>
                    <a:pt x="24" y="47"/>
                  </a:cubicBezTo>
                  <a:cubicBezTo>
                    <a:pt x="19" y="48"/>
                    <a:pt x="16" y="49"/>
                    <a:pt x="19" y="51"/>
                  </a:cubicBezTo>
                  <a:cubicBezTo>
                    <a:pt x="21" y="54"/>
                    <a:pt x="27" y="52"/>
                    <a:pt x="33" y="50"/>
                  </a:cubicBezTo>
                  <a:cubicBezTo>
                    <a:pt x="39" y="49"/>
                    <a:pt x="47" y="56"/>
                    <a:pt x="53" y="59"/>
                  </a:cubicBezTo>
                  <a:cubicBezTo>
                    <a:pt x="60" y="61"/>
                    <a:pt x="72" y="58"/>
                    <a:pt x="73" y="54"/>
                  </a:cubicBezTo>
                  <a:cubicBezTo>
                    <a:pt x="74" y="51"/>
                    <a:pt x="83" y="52"/>
                    <a:pt x="87" y="49"/>
                  </a:cubicBezTo>
                  <a:cubicBezTo>
                    <a:pt x="91" y="47"/>
                    <a:pt x="96" y="44"/>
                    <a:pt x="102" y="4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35" name="Freeform 130"/>
            <p:cNvSpPr>
              <a:spLocks noChangeArrowheads="1"/>
            </p:cNvSpPr>
            <p:nvPr/>
          </p:nvSpPr>
          <p:spPr bwMode="auto">
            <a:xfrm>
              <a:off x="3421075" y="1131887"/>
              <a:ext cx="98426" cy="107950"/>
            </a:xfrm>
            <a:custGeom>
              <a:avLst/>
              <a:gdLst>
                <a:gd name="T0" fmla="*/ 45 w 51"/>
                <a:gd name="T1" fmla="*/ 17 h 56"/>
                <a:gd name="T2" fmla="*/ 42 w 51"/>
                <a:gd name="T3" fmla="*/ 14 h 56"/>
                <a:gd name="T4" fmla="*/ 35 w 51"/>
                <a:gd name="T5" fmla="*/ 16 h 56"/>
                <a:gd name="T6" fmla="*/ 28 w 51"/>
                <a:gd name="T7" fmla="*/ 15 h 56"/>
                <a:gd name="T8" fmla="*/ 31 w 51"/>
                <a:gd name="T9" fmla="*/ 8 h 56"/>
                <a:gd name="T10" fmla="*/ 34 w 51"/>
                <a:gd name="T11" fmla="*/ 2 h 56"/>
                <a:gd name="T12" fmla="*/ 32 w 51"/>
                <a:gd name="T13" fmla="*/ 1 h 56"/>
                <a:gd name="T14" fmla="*/ 21 w 51"/>
                <a:gd name="T15" fmla="*/ 4 h 56"/>
                <a:gd name="T16" fmla="*/ 26 w 51"/>
                <a:gd name="T17" fmla="*/ 9 h 56"/>
                <a:gd name="T18" fmla="*/ 17 w 51"/>
                <a:gd name="T19" fmla="*/ 14 h 56"/>
                <a:gd name="T20" fmla="*/ 5 w 51"/>
                <a:gd name="T21" fmla="*/ 14 h 56"/>
                <a:gd name="T22" fmla="*/ 6 w 51"/>
                <a:gd name="T23" fmla="*/ 22 h 56"/>
                <a:gd name="T24" fmla="*/ 12 w 51"/>
                <a:gd name="T25" fmla="*/ 30 h 56"/>
                <a:gd name="T26" fmla="*/ 9 w 51"/>
                <a:gd name="T27" fmla="*/ 40 h 56"/>
                <a:gd name="T28" fmla="*/ 1 w 51"/>
                <a:gd name="T29" fmla="*/ 47 h 56"/>
                <a:gd name="T30" fmla="*/ 12 w 51"/>
                <a:gd name="T31" fmla="*/ 56 h 56"/>
                <a:gd name="T32" fmla="*/ 32 w 51"/>
                <a:gd name="T33" fmla="*/ 48 h 56"/>
                <a:gd name="T34" fmla="*/ 46 w 51"/>
                <a:gd name="T35" fmla="*/ 45 h 56"/>
                <a:gd name="T36" fmla="*/ 46 w 51"/>
                <a:gd name="T37" fmla="*/ 19 h 56"/>
                <a:gd name="T38" fmla="*/ 45 w 51"/>
                <a:gd name="T39" fmla="*/ 17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1"/>
                <a:gd name="T61" fmla="*/ 0 h 56"/>
                <a:gd name="T62" fmla="*/ 51 w 51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1" h="56">
                  <a:moveTo>
                    <a:pt x="45" y="17"/>
                  </a:moveTo>
                  <a:cubicBezTo>
                    <a:pt x="44" y="16"/>
                    <a:pt x="43" y="15"/>
                    <a:pt x="42" y="14"/>
                  </a:cubicBezTo>
                  <a:cubicBezTo>
                    <a:pt x="37" y="9"/>
                    <a:pt x="36" y="13"/>
                    <a:pt x="35" y="16"/>
                  </a:cubicBezTo>
                  <a:cubicBezTo>
                    <a:pt x="35" y="19"/>
                    <a:pt x="31" y="15"/>
                    <a:pt x="28" y="15"/>
                  </a:cubicBezTo>
                  <a:cubicBezTo>
                    <a:pt x="25" y="14"/>
                    <a:pt x="29" y="9"/>
                    <a:pt x="31" y="8"/>
                  </a:cubicBezTo>
                  <a:cubicBezTo>
                    <a:pt x="32" y="7"/>
                    <a:pt x="33" y="5"/>
                    <a:pt x="34" y="2"/>
                  </a:cubicBezTo>
                  <a:cubicBezTo>
                    <a:pt x="33" y="2"/>
                    <a:pt x="33" y="2"/>
                    <a:pt x="32" y="1"/>
                  </a:cubicBezTo>
                  <a:cubicBezTo>
                    <a:pt x="28" y="0"/>
                    <a:pt x="21" y="0"/>
                    <a:pt x="21" y="4"/>
                  </a:cubicBezTo>
                  <a:cubicBezTo>
                    <a:pt x="21" y="8"/>
                    <a:pt x="26" y="6"/>
                    <a:pt x="26" y="9"/>
                  </a:cubicBezTo>
                  <a:cubicBezTo>
                    <a:pt x="26" y="12"/>
                    <a:pt x="21" y="11"/>
                    <a:pt x="17" y="14"/>
                  </a:cubicBezTo>
                  <a:cubicBezTo>
                    <a:pt x="13" y="16"/>
                    <a:pt x="9" y="12"/>
                    <a:pt x="5" y="14"/>
                  </a:cubicBezTo>
                  <a:cubicBezTo>
                    <a:pt x="1" y="16"/>
                    <a:pt x="9" y="18"/>
                    <a:pt x="6" y="22"/>
                  </a:cubicBezTo>
                  <a:cubicBezTo>
                    <a:pt x="3" y="27"/>
                    <a:pt x="7" y="26"/>
                    <a:pt x="12" y="30"/>
                  </a:cubicBezTo>
                  <a:cubicBezTo>
                    <a:pt x="17" y="34"/>
                    <a:pt x="9" y="35"/>
                    <a:pt x="9" y="40"/>
                  </a:cubicBezTo>
                  <a:cubicBezTo>
                    <a:pt x="9" y="44"/>
                    <a:pt x="2" y="44"/>
                    <a:pt x="1" y="47"/>
                  </a:cubicBezTo>
                  <a:cubicBezTo>
                    <a:pt x="0" y="50"/>
                    <a:pt x="6" y="56"/>
                    <a:pt x="12" y="56"/>
                  </a:cubicBezTo>
                  <a:cubicBezTo>
                    <a:pt x="16" y="56"/>
                    <a:pt x="26" y="54"/>
                    <a:pt x="32" y="48"/>
                  </a:cubicBezTo>
                  <a:cubicBezTo>
                    <a:pt x="37" y="43"/>
                    <a:pt x="40" y="48"/>
                    <a:pt x="46" y="45"/>
                  </a:cubicBezTo>
                  <a:cubicBezTo>
                    <a:pt x="51" y="43"/>
                    <a:pt x="48" y="23"/>
                    <a:pt x="46" y="19"/>
                  </a:cubicBezTo>
                  <a:cubicBezTo>
                    <a:pt x="45" y="18"/>
                    <a:pt x="45" y="18"/>
                    <a:pt x="45" y="1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36" name="Freeform 131"/>
            <p:cNvSpPr>
              <a:spLocks noEditPoints="1" noChangeArrowheads="1"/>
            </p:cNvSpPr>
            <p:nvPr/>
          </p:nvSpPr>
          <p:spPr bwMode="auto">
            <a:xfrm>
              <a:off x="3468700" y="954088"/>
              <a:ext cx="219076" cy="333376"/>
            </a:xfrm>
            <a:custGeom>
              <a:avLst/>
              <a:gdLst>
                <a:gd name="T0" fmla="*/ 9 w 114"/>
                <a:gd name="T1" fmla="*/ 95 h 174"/>
                <a:gd name="T2" fmla="*/ 3 w 114"/>
                <a:gd name="T3" fmla="*/ 108 h 174"/>
                <a:gd name="T4" fmla="*/ 17 w 114"/>
                <a:gd name="T5" fmla="*/ 107 h 174"/>
                <a:gd name="T6" fmla="*/ 29 w 114"/>
                <a:gd name="T7" fmla="*/ 105 h 174"/>
                <a:gd name="T8" fmla="*/ 114 w 114"/>
                <a:gd name="T9" fmla="*/ 134 h 174"/>
                <a:gd name="T10" fmla="*/ 97 w 114"/>
                <a:gd name="T11" fmla="*/ 127 h 174"/>
                <a:gd name="T12" fmla="*/ 93 w 114"/>
                <a:gd name="T13" fmla="*/ 115 h 174"/>
                <a:gd name="T14" fmla="*/ 77 w 114"/>
                <a:gd name="T15" fmla="*/ 88 h 174"/>
                <a:gd name="T16" fmla="*/ 59 w 114"/>
                <a:gd name="T17" fmla="*/ 80 h 174"/>
                <a:gd name="T18" fmla="*/ 72 w 114"/>
                <a:gd name="T19" fmla="*/ 53 h 174"/>
                <a:gd name="T20" fmla="*/ 47 w 114"/>
                <a:gd name="T21" fmla="*/ 49 h 174"/>
                <a:gd name="T22" fmla="*/ 57 w 114"/>
                <a:gd name="T23" fmla="*/ 33 h 174"/>
                <a:gd name="T24" fmla="*/ 40 w 114"/>
                <a:gd name="T25" fmla="*/ 37 h 174"/>
                <a:gd name="T26" fmla="*/ 28 w 114"/>
                <a:gd name="T27" fmla="*/ 54 h 174"/>
                <a:gd name="T28" fmla="*/ 18 w 114"/>
                <a:gd name="T29" fmla="*/ 55 h 174"/>
                <a:gd name="T30" fmla="*/ 22 w 114"/>
                <a:gd name="T31" fmla="*/ 70 h 174"/>
                <a:gd name="T32" fmla="*/ 19 w 114"/>
                <a:gd name="T33" fmla="*/ 83 h 174"/>
                <a:gd name="T34" fmla="*/ 32 w 114"/>
                <a:gd name="T35" fmla="*/ 87 h 174"/>
                <a:gd name="T36" fmla="*/ 39 w 114"/>
                <a:gd name="T37" fmla="*/ 86 h 174"/>
                <a:gd name="T38" fmla="*/ 51 w 114"/>
                <a:gd name="T39" fmla="*/ 96 h 174"/>
                <a:gd name="T40" fmla="*/ 56 w 114"/>
                <a:gd name="T41" fmla="*/ 106 h 174"/>
                <a:gd name="T42" fmla="*/ 58 w 114"/>
                <a:gd name="T43" fmla="*/ 121 h 174"/>
                <a:gd name="T44" fmla="*/ 43 w 114"/>
                <a:gd name="T45" fmla="*/ 123 h 174"/>
                <a:gd name="T46" fmla="*/ 46 w 114"/>
                <a:gd name="T47" fmla="*/ 134 h 174"/>
                <a:gd name="T48" fmla="*/ 40 w 114"/>
                <a:gd name="T49" fmla="*/ 147 h 174"/>
                <a:gd name="T50" fmla="*/ 58 w 114"/>
                <a:gd name="T51" fmla="*/ 150 h 174"/>
                <a:gd name="T52" fmla="*/ 47 w 114"/>
                <a:gd name="T53" fmla="*/ 154 h 174"/>
                <a:gd name="T54" fmla="*/ 41 w 114"/>
                <a:gd name="T55" fmla="*/ 167 h 174"/>
                <a:gd name="T56" fmla="*/ 54 w 114"/>
                <a:gd name="T57" fmla="*/ 164 h 174"/>
                <a:gd name="T58" fmla="*/ 71 w 114"/>
                <a:gd name="T59" fmla="*/ 160 h 174"/>
                <a:gd name="T60" fmla="*/ 93 w 114"/>
                <a:gd name="T61" fmla="*/ 160 h 174"/>
                <a:gd name="T62" fmla="*/ 104 w 114"/>
                <a:gd name="T63" fmla="*/ 151 h 174"/>
                <a:gd name="T64" fmla="*/ 114 w 114"/>
                <a:gd name="T65" fmla="*/ 134 h 174"/>
                <a:gd name="T66" fmla="*/ 21 w 114"/>
                <a:gd name="T67" fmla="*/ 40 h 174"/>
                <a:gd name="T68" fmla="*/ 78 w 114"/>
                <a:gd name="T69" fmla="*/ 14 h 174"/>
                <a:gd name="T70" fmla="*/ 78 w 114"/>
                <a:gd name="T71" fmla="*/ 14 h 17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14"/>
                <a:gd name="T109" fmla="*/ 0 h 174"/>
                <a:gd name="T110" fmla="*/ 114 w 114"/>
                <a:gd name="T111" fmla="*/ 174 h 17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14" h="174">
                  <a:moveTo>
                    <a:pt x="23" y="92"/>
                  </a:moveTo>
                  <a:cubicBezTo>
                    <a:pt x="18" y="88"/>
                    <a:pt x="13" y="95"/>
                    <a:pt x="9" y="95"/>
                  </a:cubicBezTo>
                  <a:cubicBezTo>
                    <a:pt x="8" y="98"/>
                    <a:pt x="7" y="100"/>
                    <a:pt x="6" y="101"/>
                  </a:cubicBezTo>
                  <a:cubicBezTo>
                    <a:pt x="4" y="102"/>
                    <a:pt x="0" y="107"/>
                    <a:pt x="3" y="108"/>
                  </a:cubicBezTo>
                  <a:cubicBezTo>
                    <a:pt x="6" y="108"/>
                    <a:pt x="10" y="112"/>
                    <a:pt x="10" y="109"/>
                  </a:cubicBezTo>
                  <a:cubicBezTo>
                    <a:pt x="11" y="106"/>
                    <a:pt x="12" y="102"/>
                    <a:pt x="17" y="107"/>
                  </a:cubicBezTo>
                  <a:cubicBezTo>
                    <a:pt x="18" y="108"/>
                    <a:pt x="19" y="109"/>
                    <a:pt x="20" y="110"/>
                  </a:cubicBezTo>
                  <a:cubicBezTo>
                    <a:pt x="21" y="108"/>
                    <a:pt x="26" y="108"/>
                    <a:pt x="29" y="105"/>
                  </a:cubicBezTo>
                  <a:cubicBezTo>
                    <a:pt x="32" y="102"/>
                    <a:pt x="27" y="97"/>
                    <a:pt x="23" y="92"/>
                  </a:cubicBezTo>
                  <a:close/>
                  <a:moveTo>
                    <a:pt x="114" y="134"/>
                  </a:moveTo>
                  <a:cubicBezTo>
                    <a:pt x="114" y="129"/>
                    <a:pt x="103" y="125"/>
                    <a:pt x="102" y="128"/>
                  </a:cubicBezTo>
                  <a:cubicBezTo>
                    <a:pt x="101" y="131"/>
                    <a:pt x="98" y="130"/>
                    <a:pt x="97" y="127"/>
                  </a:cubicBezTo>
                  <a:cubicBezTo>
                    <a:pt x="95" y="124"/>
                    <a:pt x="98" y="121"/>
                    <a:pt x="96" y="121"/>
                  </a:cubicBezTo>
                  <a:cubicBezTo>
                    <a:pt x="95" y="121"/>
                    <a:pt x="92" y="117"/>
                    <a:pt x="93" y="115"/>
                  </a:cubicBezTo>
                  <a:cubicBezTo>
                    <a:pt x="93" y="113"/>
                    <a:pt x="90" y="103"/>
                    <a:pt x="84" y="101"/>
                  </a:cubicBezTo>
                  <a:cubicBezTo>
                    <a:pt x="79" y="100"/>
                    <a:pt x="78" y="92"/>
                    <a:pt x="77" y="88"/>
                  </a:cubicBezTo>
                  <a:cubicBezTo>
                    <a:pt x="76" y="83"/>
                    <a:pt x="72" y="86"/>
                    <a:pt x="69" y="82"/>
                  </a:cubicBezTo>
                  <a:cubicBezTo>
                    <a:pt x="66" y="78"/>
                    <a:pt x="62" y="80"/>
                    <a:pt x="59" y="80"/>
                  </a:cubicBezTo>
                  <a:cubicBezTo>
                    <a:pt x="57" y="80"/>
                    <a:pt x="59" y="76"/>
                    <a:pt x="63" y="73"/>
                  </a:cubicBezTo>
                  <a:cubicBezTo>
                    <a:pt x="67" y="70"/>
                    <a:pt x="72" y="56"/>
                    <a:pt x="72" y="53"/>
                  </a:cubicBezTo>
                  <a:cubicBezTo>
                    <a:pt x="72" y="50"/>
                    <a:pt x="54" y="51"/>
                    <a:pt x="51" y="52"/>
                  </a:cubicBezTo>
                  <a:cubicBezTo>
                    <a:pt x="48" y="54"/>
                    <a:pt x="44" y="50"/>
                    <a:pt x="47" y="49"/>
                  </a:cubicBezTo>
                  <a:cubicBezTo>
                    <a:pt x="50" y="47"/>
                    <a:pt x="56" y="42"/>
                    <a:pt x="56" y="39"/>
                  </a:cubicBezTo>
                  <a:cubicBezTo>
                    <a:pt x="55" y="37"/>
                    <a:pt x="60" y="35"/>
                    <a:pt x="57" y="33"/>
                  </a:cubicBezTo>
                  <a:cubicBezTo>
                    <a:pt x="55" y="30"/>
                    <a:pt x="54" y="35"/>
                    <a:pt x="52" y="37"/>
                  </a:cubicBezTo>
                  <a:cubicBezTo>
                    <a:pt x="50" y="39"/>
                    <a:pt x="45" y="38"/>
                    <a:pt x="40" y="37"/>
                  </a:cubicBezTo>
                  <a:cubicBezTo>
                    <a:pt x="35" y="36"/>
                    <a:pt x="33" y="44"/>
                    <a:pt x="33" y="47"/>
                  </a:cubicBezTo>
                  <a:cubicBezTo>
                    <a:pt x="33" y="50"/>
                    <a:pt x="27" y="52"/>
                    <a:pt x="28" y="54"/>
                  </a:cubicBezTo>
                  <a:cubicBezTo>
                    <a:pt x="29" y="57"/>
                    <a:pt x="27" y="59"/>
                    <a:pt x="25" y="58"/>
                  </a:cubicBezTo>
                  <a:cubicBezTo>
                    <a:pt x="24" y="56"/>
                    <a:pt x="22" y="52"/>
                    <a:pt x="18" y="55"/>
                  </a:cubicBezTo>
                  <a:cubicBezTo>
                    <a:pt x="15" y="58"/>
                    <a:pt x="22" y="61"/>
                    <a:pt x="27" y="62"/>
                  </a:cubicBezTo>
                  <a:cubicBezTo>
                    <a:pt x="31" y="62"/>
                    <a:pt x="23" y="65"/>
                    <a:pt x="22" y="70"/>
                  </a:cubicBezTo>
                  <a:cubicBezTo>
                    <a:pt x="22" y="75"/>
                    <a:pt x="28" y="73"/>
                    <a:pt x="28" y="76"/>
                  </a:cubicBezTo>
                  <a:cubicBezTo>
                    <a:pt x="29" y="79"/>
                    <a:pt x="19" y="80"/>
                    <a:pt x="19" y="83"/>
                  </a:cubicBezTo>
                  <a:cubicBezTo>
                    <a:pt x="19" y="86"/>
                    <a:pt x="25" y="82"/>
                    <a:pt x="27" y="80"/>
                  </a:cubicBezTo>
                  <a:cubicBezTo>
                    <a:pt x="30" y="79"/>
                    <a:pt x="26" y="88"/>
                    <a:pt x="32" y="87"/>
                  </a:cubicBezTo>
                  <a:cubicBezTo>
                    <a:pt x="38" y="86"/>
                    <a:pt x="36" y="78"/>
                    <a:pt x="38" y="78"/>
                  </a:cubicBezTo>
                  <a:cubicBezTo>
                    <a:pt x="40" y="79"/>
                    <a:pt x="37" y="83"/>
                    <a:pt x="39" y="86"/>
                  </a:cubicBezTo>
                  <a:cubicBezTo>
                    <a:pt x="41" y="90"/>
                    <a:pt x="35" y="95"/>
                    <a:pt x="35" y="97"/>
                  </a:cubicBezTo>
                  <a:cubicBezTo>
                    <a:pt x="35" y="100"/>
                    <a:pt x="47" y="100"/>
                    <a:pt x="51" y="96"/>
                  </a:cubicBezTo>
                  <a:cubicBezTo>
                    <a:pt x="55" y="92"/>
                    <a:pt x="57" y="96"/>
                    <a:pt x="54" y="99"/>
                  </a:cubicBezTo>
                  <a:cubicBezTo>
                    <a:pt x="52" y="102"/>
                    <a:pt x="53" y="105"/>
                    <a:pt x="56" y="106"/>
                  </a:cubicBezTo>
                  <a:cubicBezTo>
                    <a:pt x="59" y="107"/>
                    <a:pt x="61" y="108"/>
                    <a:pt x="59" y="110"/>
                  </a:cubicBezTo>
                  <a:cubicBezTo>
                    <a:pt x="58" y="113"/>
                    <a:pt x="59" y="118"/>
                    <a:pt x="58" y="121"/>
                  </a:cubicBezTo>
                  <a:cubicBezTo>
                    <a:pt x="57" y="123"/>
                    <a:pt x="47" y="123"/>
                    <a:pt x="47" y="121"/>
                  </a:cubicBezTo>
                  <a:cubicBezTo>
                    <a:pt x="46" y="119"/>
                    <a:pt x="42" y="121"/>
                    <a:pt x="43" y="123"/>
                  </a:cubicBezTo>
                  <a:cubicBezTo>
                    <a:pt x="44" y="125"/>
                    <a:pt x="39" y="128"/>
                    <a:pt x="40" y="130"/>
                  </a:cubicBezTo>
                  <a:cubicBezTo>
                    <a:pt x="40" y="132"/>
                    <a:pt x="46" y="132"/>
                    <a:pt x="46" y="134"/>
                  </a:cubicBezTo>
                  <a:cubicBezTo>
                    <a:pt x="47" y="137"/>
                    <a:pt x="42" y="140"/>
                    <a:pt x="36" y="142"/>
                  </a:cubicBezTo>
                  <a:cubicBezTo>
                    <a:pt x="29" y="144"/>
                    <a:pt x="37" y="149"/>
                    <a:pt x="40" y="147"/>
                  </a:cubicBezTo>
                  <a:cubicBezTo>
                    <a:pt x="43" y="144"/>
                    <a:pt x="42" y="148"/>
                    <a:pt x="47" y="148"/>
                  </a:cubicBezTo>
                  <a:cubicBezTo>
                    <a:pt x="51" y="148"/>
                    <a:pt x="54" y="152"/>
                    <a:pt x="58" y="150"/>
                  </a:cubicBezTo>
                  <a:cubicBezTo>
                    <a:pt x="63" y="148"/>
                    <a:pt x="63" y="150"/>
                    <a:pt x="59" y="153"/>
                  </a:cubicBezTo>
                  <a:cubicBezTo>
                    <a:pt x="56" y="155"/>
                    <a:pt x="50" y="152"/>
                    <a:pt x="47" y="154"/>
                  </a:cubicBezTo>
                  <a:cubicBezTo>
                    <a:pt x="44" y="156"/>
                    <a:pt x="30" y="169"/>
                    <a:pt x="33" y="172"/>
                  </a:cubicBezTo>
                  <a:cubicBezTo>
                    <a:pt x="34" y="174"/>
                    <a:pt x="36" y="169"/>
                    <a:pt x="41" y="167"/>
                  </a:cubicBezTo>
                  <a:cubicBezTo>
                    <a:pt x="46" y="165"/>
                    <a:pt x="47" y="169"/>
                    <a:pt x="49" y="169"/>
                  </a:cubicBezTo>
                  <a:cubicBezTo>
                    <a:pt x="52" y="169"/>
                    <a:pt x="52" y="163"/>
                    <a:pt x="54" y="164"/>
                  </a:cubicBezTo>
                  <a:cubicBezTo>
                    <a:pt x="56" y="164"/>
                    <a:pt x="58" y="162"/>
                    <a:pt x="62" y="163"/>
                  </a:cubicBezTo>
                  <a:cubicBezTo>
                    <a:pt x="66" y="163"/>
                    <a:pt x="69" y="162"/>
                    <a:pt x="71" y="160"/>
                  </a:cubicBezTo>
                  <a:cubicBezTo>
                    <a:pt x="73" y="159"/>
                    <a:pt x="79" y="164"/>
                    <a:pt x="80" y="162"/>
                  </a:cubicBezTo>
                  <a:cubicBezTo>
                    <a:pt x="82" y="161"/>
                    <a:pt x="89" y="160"/>
                    <a:pt x="93" y="160"/>
                  </a:cubicBezTo>
                  <a:cubicBezTo>
                    <a:pt x="97" y="160"/>
                    <a:pt x="106" y="156"/>
                    <a:pt x="109" y="154"/>
                  </a:cubicBezTo>
                  <a:cubicBezTo>
                    <a:pt x="111" y="151"/>
                    <a:pt x="107" y="151"/>
                    <a:pt x="104" y="151"/>
                  </a:cubicBezTo>
                  <a:cubicBezTo>
                    <a:pt x="100" y="152"/>
                    <a:pt x="101" y="148"/>
                    <a:pt x="105" y="145"/>
                  </a:cubicBezTo>
                  <a:cubicBezTo>
                    <a:pt x="108" y="141"/>
                    <a:pt x="114" y="139"/>
                    <a:pt x="114" y="134"/>
                  </a:cubicBezTo>
                  <a:close/>
                  <a:moveTo>
                    <a:pt x="14" y="50"/>
                  </a:moveTo>
                  <a:cubicBezTo>
                    <a:pt x="18" y="50"/>
                    <a:pt x="23" y="42"/>
                    <a:pt x="21" y="40"/>
                  </a:cubicBezTo>
                  <a:cubicBezTo>
                    <a:pt x="19" y="38"/>
                    <a:pt x="10" y="50"/>
                    <a:pt x="14" y="50"/>
                  </a:cubicBezTo>
                  <a:close/>
                  <a:moveTo>
                    <a:pt x="78" y="14"/>
                  </a:moveTo>
                  <a:cubicBezTo>
                    <a:pt x="81" y="11"/>
                    <a:pt x="84" y="0"/>
                    <a:pt x="80" y="1"/>
                  </a:cubicBezTo>
                  <a:cubicBezTo>
                    <a:pt x="76" y="3"/>
                    <a:pt x="77" y="15"/>
                    <a:pt x="78" y="14"/>
                  </a:cubicBezTo>
                  <a:close/>
                </a:path>
              </a:pathLst>
            </a:custGeom>
            <a:grpFill/>
            <a:ln w="9525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37" name="Freeform 132"/>
            <p:cNvSpPr>
              <a:spLocks noEditPoints="1" noChangeArrowheads="1"/>
            </p:cNvSpPr>
            <p:nvPr/>
          </p:nvSpPr>
          <p:spPr bwMode="auto">
            <a:xfrm>
              <a:off x="3468700" y="954088"/>
              <a:ext cx="219076" cy="333376"/>
            </a:xfrm>
            <a:custGeom>
              <a:avLst/>
              <a:gdLst>
                <a:gd name="T0" fmla="*/ 9 w 114"/>
                <a:gd name="T1" fmla="*/ 95 h 174"/>
                <a:gd name="T2" fmla="*/ 3 w 114"/>
                <a:gd name="T3" fmla="*/ 108 h 174"/>
                <a:gd name="T4" fmla="*/ 17 w 114"/>
                <a:gd name="T5" fmla="*/ 107 h 174"/>
                <a:gd name="T6" fmla="*/ 29 w 114"/>
                <a:gd name="T7" fmla="*/ 105 h 174"/>
                <a:gd name="T8" fmla="*/ 114 w 114"/>
                <a:gd name="T9" fmla="*/ 134 h 174"/>
                <a:gd name="T10" fmla="*/ 97 w 114"/>
                <a:gd name="T11" fmla="*/ 127 h 174"/>
                <a:gd name="T12" fmla="*/ 93 w 114"/>
                <a:gd name="T13" fmla="*/ 115 h 174"/>
                <a:gd name="T14" fmla="*/ 77 w 114"/>
                <a:gd name="T15" fmla="*/ 88 h 174"/>
                <a:gd name="T16" fmla="*/ 59 w 114"/>
                <a:gd name="T17" fmla="*/ 80 h 174"/>
                <a:gd name="T18" fmla="*/ 72 w 114"/>
                <a:gd name="T19" fmla="*/ 53 h 174"/>
                <a:gd name="T20" fmla="*/ 47 w 114"/>
                <a:gd name="T21" fmla="*/ 49 h 174"/>
                <a:gd name="T22" fmla="*/ 57 w 114"/>
                <a:gd name="T23" fmla="*/ 33 h 174"/>
                <a:gd name="T24" fmla="*/ 40 w 114"/>
                <a:gd name="T25" fmla="*/ 37 h 174"/>
                <a:gd name="T26" fmla="*/ 28 w 114"/>
                <a:gd name="T27" fmla="*/ 54 h 174"/>
                <a:gd name="T28" fmla="*/ 18 w 114"/>
                <a:gd name="T29" fmla="*/ 55 h 174"/>
                <a:gd name="T30" fmla="*/ 22 w 114"/>
                <a:gd name="T31" fmla="*/ 70 h 174"/>
                <a:gd name="T32" fmla="*/ 19 w 114"/>
                <a:gd name="T33" fmla="*/ 83 h 174"/>
                <a:gd name="T34" fmla="*/ 32 w 114"/>
                <a:gd name="T35" fmla="*/ 87 h 174"/>
                <a:gd name="T36" fmla="*/ 39 w 114"/>
                <a:gd name="T37" fmla="*/ 86 h 174"/>
                <a:gd name="T38" fmla="*/ 51 w 114"/>
                <a:gd name="T39" fmla="*/ 96 h 174"/>
                <a:gd name="T40" fmla="*/ 56 w 114"/>
                <a:gd name="T41" fmla="*/ 106 h 174"/>
                <a:gd name="T42" fmla="*/ 58 w 114"/>
                <a:gd name="T43" fmla="*/ 121 h 174"/>
                <a:gd name="T44" fmla="*/ 43 w 114"/>
                <a:gd name="T45" fmla="*/ 123 h 174"/>
                <a:gd name="T46" fmla="*/ 46 w 114"/>
                <a:gd name="T47" fmla="*/ 134 h 174"/>
                <a:gd name="T48" fmla="*/ 40 w 114"/>
                <a:gd name="T49" fmla="*/ 147 h 174"/>
                <a:gd name="T50" fmla="*/ 58 w 114"/>
                <a:gd name="T51" fmla="*/ 150 h 174"/>
                <a:gd name="T52" fmla="*/ 47 w 114"/>
                <a:gd name="T53" fmla="*/ 154 h 174"/>
                <a:gd name="T54" fmla="*/ 41 w 114"/>
                <a:gd name="T55" fmla="*/ 167 h 174"/>
                <a:gd name="T56" fmla="*/ 54 w 114"/>
                <a:gd name="T57" fmla="*/ 164 h 174"/>
                <a:gd name="T58" fmla="*/ 71 w 114"/>
                <a:gd name="T59" fmla="*/ 160 h 174"/>
                <a:gd name="T60" fmla="*/ 93 w 114"/>
                <a:gd name="T61" fmla="*/ 160 h 174"/>
                <a:gd name="T62" fmla="*/ 104 w 114"/>
                <a:gd name="T63" fmla="*/ 151 h 174"/>
                <a:gd name="T64" fmla="*/ 114 w 114"/>
                <a:gd name="T65" fmla="*/ 134 h 174"/>
                <a:gd name="T66" fmla="*/ 21 w 114"/>
                <a:gd name="T67" fmla="*/ 40 h 174"/>
                <a:gd name="T68" fmla="*/ 78 w 114"/>
                <a:gd name="T69" fmla="*/ 14 h 174"/>
                <a:gd name="T70" fmla="*/ 78 w 114"/>
                <a:gd name="T71" fmla="*/ 14 h 17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14"/>
                <a:gd name="T109" fmla="*/ 0 h 174"/>
                <a:gd name="T110" fmla="*/ 114 w 114"/>
                <a:gd name="T111" fmla="*/ 174 h 17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14" h="174">
                  <a:moveTo>
                    <a:pt x="23" y="92"/>
                  </a:moveTo>
                  <a:cubicBezTo>
                    <a:pt x="18" y="88"/>
                    <a:pt x="13" y="95"/>
                    <a:pt x="9" y="95"/>
                  </a:cubicBezTo>
                  <a:cubicBezTo>
                    <a:pt x="8" y="98"/>
                    <a:pt x="7" y="100"/>
                    <a:pt x="6" y="101"/>
                  </a:cubicBezTo>
                  <a:cubicBezTo>
                    <a:pt x="4" y="102"/>
                    <a:pt x="0" y="107"/>
                    <a:pt x="3" y="108"/>
                  </a:cubicBezTo>
                  <a:cubicBezTo>
                    <a:pt x="6" y="108"/>
                    <a:pt x="10" y="112"/>
                    <a:pt x="10" y="109"/>
                  </a:cubicBezTo>
                  <a:cubicBezTo>
                    <a:pt x="11" y="106"/>
                    <a:pt x="12" y="102"/>
                    <a:pt x="17" y="107"/>
                  </a:cubicBezTo>
                  <a:cubicBezTo>
                    <a:pt x="18" y="108"/>
                    <a:pt x="19" y="109"/>
                    <a:pt x="20" y="110"/>
                  </a:cubicBezTo>
                  <a:cubicBezTo>
                    <a:pt x="21" y="108"/>
                    <a:pt x="26" y="108"/>
                    <a:pt x="29" y="105"/>
                  </a:cubicBezTo>
                  <a:cubicBezTo>
                    <a:pt x="32" y="102"/>
                    <a:pt x="27" y="97"/>
                    <a:pt x="23" y="92"/>
                  </a:cubicBezTo>
                  <a:close/>
                  <a:moveTo>
                    <a:pt x="114" y="134"/>
                  </a:moveTo>
                  <a:cubicBezTo>
                    <a:pt x="114" y="129"/>
                    <a:pt x="103" y="125"/>
                    <a:pt x="102" y="128"/>
                  </a:cubicBezTo>
                  <a:cubicBezTo>
                    <a:pt x="101" y="131"/>
                    <a:pt x="98" y="130"/>
                    <a:pt x="97" y="127"/>
                  </a:cubicBezTo>
                  <a:cubicBezTo>
                    <a:pt x="95" y="124"/>
                    <a:pt x="98" y="121"/>
                    <a:pt x="96" y="121"/>
                  </a:cubicBezTo>
                  <a:cubicBezTo>
                    <a:pt x="95" y="121"/>
                    <a:pt x="92" y="117"/>
                    <a:pt x="93" y="115"/>
                  </a:cubicBezTo>
                  <a:cubicBezTo>
                    <a:pt x="93" y="113"/>
                    <a:pt x="90" y="103"/>
                    <a:pt x="84" y="101"/>
                  </a:cubicBezTo>
                  <a:cubicBezTo>
                    <a:pt x="79" y="100"/>
                    <a:pt x="78" y="92"/>
                    <a:pt x="77" y="88"/>
                  </a:cubicBezTo>
                  <a:cubicBezTo>
                    <a:pt x="76" y="83"/>
                    <a:pt x="72" y="86"/>
                    <a:pt x="69" y="82"/>
                  </a:cubicBezTo>
                  <a:cubicBezTo>
                    <a:pt x="66" y="78"/>
                    <a:pt x="62" y="80"/>
                    <a:pt x="59" y="80"/>
                  </a:cubicBezTo>
                  <a:cubicBezTo>
                    <a:pt x="57" y="80"/>
                    <a:pt x="59" y="76"/>
                    <a:pt x="63" y="73"/>
                  </a:cubicBezTo>
                  <a:cubicBezTo>
                    <a:pt x="67" y="70"/>
                    <a:pt x="72" y="56"/>
                    <a:pt x="72" y="53"/>
                  </a:cubicBezTo>
                  <a:cubicBezTo>
                    <a:pt x="72" y="50"/>
                    <a:pt x="54" y="51"/>
                    <a:pt x="51" y="52"/>
                  </a:cubicBezTo>
                  <a:cubicBezTo>
                    <a:pt x="48" y="54"/>
                    <a:pt x="44" y="50"/>
                    <a:pt x="47" y="49"/>
                  </a:cubicBezTo>
                  <a:cubicBezTo>
                    <a:pt x="50" y="47"/>
                    <a:pt x="56" y="42"/>
                    <a:pt x="56" y="39"/>
                  </a:cubicBezTo>
                  <a:cubicBezTo>
                    <a:pt x="55" y="37"/>
                    <a:pt x="60" y="35"/>
                    <a:pt x="57" y="33"/>
                  </a:cubicBezTo>
                  <a:cubicBezTo>
                    <a:pt x="55" y="30"/>
                    <a:pt x="54" y="35"/>
                    <a:pt x="52" y="37"/>
                  </a:cubicBezTo>
                  <a:cubicBezTo>
                    <a:pt x="50" y="39"/>
                    <a:pt x="45" y="38"/>
                    <a:pt x="40" y="37"/>
                  </a:cubicBezTo>
                  <a:cubicBezTo>
                    <a:pt x="35" y="36"/>
                    <a:pt x="33" y="44"/>
                    <a:pt x="33" y="47"/>
                  </a:cubicBezTo>
                  <a:cubicBezTo>
                    <a:pt x="33" y="50"/>
                    <a:pt x="27" y="52"/>
                    <a:pt x="28" y="54"/>
                  </a:cubicBezTo>
                  <a:cubicBezTo>
                    <a:pt x="29" y="57"/>
                    <a:pt x="27" y="59"/>
                    <a:pt x="25" y="58"/>
                  </a:cubicBezTo>
                  <a:cubicBezTo>
                    <a:pt x="24" y="56"/>
                    <a:pt x="22" y="52"/>
                    <a:pt x="18" y="55"/>
                  </a:cubicBezTo>
                  <a:cubicBezTo>
                    <a:pt x="15" y="58"/>
                    <a:pt x="22" y="61"/>
                    <a:pt x="27" y="62"/>
                  </a:cubicBezTo>
                  <a:cubicBezTo>
                    <a:pt x="31" y="62"/>
                    <a:pt x="23" y="65"/>
                    <a:pt x="22" y="70"/>
                  </a:cubicBezTo>
                  <a:cubicBezTo>
                    <a:pt x="22" y="75"/>
                    <a:pt x="28" y="73"/>
                    <a:pt x="28" y="76"/>
                  </a:cubicBezTo>
                  <a:cubicBezTo>
                    <a:pt x="29" y="79"/>
                    <a:pt x="19" y="80"/>
                    <a:pt x="19" y="83"/>
                  </a:cubicBezTo>
                  <a:cubicBezTo>
                    <a:pt x="19" y="86"/>
                    <a:pt x="25" y="82"/>
                    <a:pt x="27" y="80"/>
                  </a:cubicBezTo>
                  <a:cubicBezTo>
                    <a:pt x="30" y="79"/>
                    <a:pt x="26" y="88"/>
                    <a:pt x="32" y="87"/>
                  </a:cubicBezTo>
                  <a:cubicBezTo>
                    <a:pt x="38" y="86"/>
                    <a:pt x="36" y="78"/>
                    <a:pt x="38" y="78"/>
                  </a:cubicBezTo>
                  <a:cubicBezTo>
                    <a:pt x="40" y="79"/>
                    <a:pt x="37" y="83"/>
                    <a:pt x="39" y="86"/>
                  </a:cubicBezTo>
                  <a:cubicBezTo>
                    <a:pt x="41" y="90"/>
                    <a:pt x="35" y="95"/>
                    <a:pt x="35" y="97"/>
                  </a:cubicBezTo>
                  <a:cubicBezTo>
                    <a:pt x="35" y="100"/>
                    <a:pt x="47" y="100"/>
                    <a:pt x="51" y="96"/>
                  </a:cubicBezTo>
                  <a:cubicBezTo>
                    <a:pt x="55" y="92"/>
                    <a:pt x="57" y="96"/>
                    <a:pt x="54" y="99"/>
                  </a:cubicBezTo>
                  <a:cubicBezTo>
                    <a:pt x="52" y="102"/>
                    <a:pt x="53" y="105"/>
                    <a:pt x="56" y="106"/>
                  </a:cubicBezTo>
                  <a:cubicBezTo>
                    <a:pt x="59" y="107"/>
                    <a:pt x="61" y="108"/>
                    <a:pt x="59" y="110"/>
                  </a:cubicBezTo>
                  <a:cubicBezTo>
                    <a:pt x="58" y="113"/>
                    <a:pt x="59" y="118"/>
                    <a:pt x="58" y="121"/>
                  </a:cubicBezTo>
                  <a:cubicBezTo>
                    <a:pt x="57" y="123"/>
                    <a:pt x="47" y="123"/>
                    <a:pt x="47" y="121"/>
                  </a:cubicBezTo>
                  <a:cubicBezTo>
                    <a:pt x="46" y="119"/>
                    <a:pt x="42" y="121"/>
                    <a:pt x="43" y="123"/>
                  </a:cubicBezTo>
                  <a:cubicBezTo>
                    <a:pt x="44" y="125"/>
                    <a:pt x="39" y="128"/>
                    <a:pt x="40" y="130"/>
                  </a:cubicBezTo>
                  <a:cubicBezTo>
                    <a:pt x="40" y="132"/>
                    <a:pt x="46" y="132"/>
                    <a:pt x="46" y="134"/>
                  </a:cubicBezTo>
                  <a:cubicBezTo>
                    <a:pt x="47" y="137"/>
                    <a:pt x="42" y="140"/>
                    <a:pt x="36" y="142"/>
                  </a:cubicBezTo>
                  <a:cubicBezTo>
                    <a:pt x="29" y="144"/>
                    <a:pt x="37" y="149"/>
                    <a:pt x="40" y="147"/>
                  </a:cubicBezTo>
                  <a:cubicBezTo>
                    <a:pt x="43" y="144"/>
                    <a:pt x="42" y="148"/>
                    <a:pt x="47" y="148"/>
                  </a:cubicBezTo>
                  <a:cubicBezTo>
                    <a:pt x="51" y="148"/>
                    <a:pt x="54" y="152"/>
                    <a:pt x="58" y="150"/>
                  </a:cubicBezTo>
                  <a:cubicBezTo>
                    <a:pt x="63" y="148"/>
                    <a:pt x="63" y="150"/>
                    <a:pt x="59" y="153"/>
                  </a:cubicBezTo>
                  <a:cubicBezTo>
                    <a:pt x="56" y="155"/>
                    <a:pt x="50" y="152"/>
                    <a:pt x="47" y="154"/>
                  </a:cubicBezTo>
                  <a:cubicBezTo>
                    <a:pt x="44" y="156"/>
                    <a:pt x="30" y="169"/>
                    <a:pt x="33" y="172"/>
                  </a:cubicBezTo>
                  <a:cubicBezTo>
                    <a:pt x="34" y="174"/>
                    <a:pt x="36" y="169"/>
                    <a:pt x="41" y="167"/>
                  </a:cubicBezTo>
                  <a:cubicBezTo>
                    <a:pt x="46" y="165"/>
                    <a:pt x="47" y="169"/>
                    <a:pt x="49" y="169"/>
                  </a:cubicBezTo>
                  <a:cubicBezTo>
                    <a:pt x="52" y="169"/>
                    <a:pt x="52" y="163"/>
                    <a:pt x="54" y="164"/>
                  </a:cubicBezTo>
                  <a:cubicBezTo>
                    <a:pt x="56" y="164"/>
                    <a:pt x="58" y="162"/>
                    <a:pt x="62" y="163"/>
                  </a:cubicBezTo>
                  <a:cubicBezTo>
                    <a:pt x="66" y="163"/>
                    <a:pt x="69" y="162"/>
                    <a:pt x="71" y="160"/>
                  </a:cubicBezTo>
                  <a:cubicBezTo>
                    <a:pt x="73" y="159"/>
                    <a:pt x="79" y="164"/>
                    <a:pt x="80" y="162"/>
                  </a:cubicBezTo>
                  <a:cubicBezTo>
                    <a:pt x="82" y="161"/>
                    <a:pt x="89" y="160"/>
                    <a:pt x="93" y="160"/>
                  </a:cubicBezTo>
                  <a:cubicBezTo>
                    <a:pt x="97" y="160"/>
                    <a:pt x="106" y="156"/>
                    <a:pt x="109" y="154"/>
                  </a:cubicBezTo>
                  <a:cubicBezTo>
                    <a:pt x="111" y="151"/>
                    <a:pt x="107" y="151"/>
                    <a:pt x="104" y="151"/>
                  </a:cubicBezTo>
                  <a:cubicBezTo>
                    <a:pt x="100" y="152"/>
                    <a:pt x="101" y="148"/>
                    <a:pt x="105" y="145"/>
                  </a:cubicBezTo>
                  <a:cubicBezTo>
                    <a:pt x="108" y="141"/>
                    <a:pt x="114" y="139"/>
                    <a:pt x="114" y="134"/>
                  </a:cubicBezTo>
                  <a:close/>
                  <a:moveTo>
                    <a:pt x="14" y="50"/>
                  </a:moveTo>
                  <a:cubicBezTo>
                    <a:pt x="18" y="50"/>
                    <a:pt x="23" y="42"/>
                    <a:pt x="21" y="40"/>
                  </a:cubicBezTo>
                  <a:cubicBezTo>
                    <a:pt x="19" y="38"/>
                    <a:pt x="10" y="50"/>
                    <a:pt x="14" y="50"/>
                  </a:cubicBezTo>
                  <a:close/>
                  <a:moveTo>
                    <a:pt x="78" y="14"/>
                  </a:moveTo>
                  <a:cubicBezTo>
                    <a:pt x="81" y="11"/>
                    <a:pt x="84" y="0"/>
                    <a:pt x="80" y="1"/>
                  </a:cubicBezTo>
                  <a:cubicBezTo>
                    <a:pt x="76" y="3"/>
                    <a:pt x="77" y="15"/>
                    <a:pt x="78" y="1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38" name="Freeform 133"/>
            <p:cNvSpPr>
              <a:spLocks noEditPoints="1" noChangeArrowheads="1"/>
            </p:cNvSpPr>
            <p:nvPr/>
          </p:nvSpPr>
          <p:spPr bwMode="auto">
            <a:xfrm>
              <a:off x="3821126" y="1050926"/>
              <a:ext cx="103188" cy="98425"/>
            </a:xfrm>
            <a:custGeom>
              <a:avLst/>
              <a:gdLst>
                <a:gd name="T0" fmla="*/ 27 w 54"/>
                <a:gd name="T1" fmla="*/ 20 h 52"/>
                <a:gd name="T2" fmla="*/ 27 w 54"/>
                <a:gd name="T3" fmla="*/ 12 h 52"/>
                <a:gd name="T4" fmla="*/ 28 w 54"/>
                <a:gd name="T5" fmla="*/ 2 h 52"/>
                <a:gd name="T6" fmla="*/ 20 w 54"/>
                <a:gd name="T7" fmla="*/ 7 h 52"/>
                <a:gd name="T8" fmla="*/ 13 w 54"/>
                <a:gd name="T9" fmla="*/ 10 h 52"/>
                <a:gd name="T10" fmla="*/ 14 w 54"/>
                <a:gd name="T11" fmla="*/ 15 h 52"/>
                <a:gd name="T12" fmla="*/ 7 w 54"/>
                <a:gd name="T13" fmla="*/ 12 h 52"/>
                <a:gd name="T14" fmla="*/ 2 w 54"/>
                <a:gd name="T15" fmla="*/ 20 h 52"/>
                <a:gd name="T16" fmla="*/ 2 w 54"/>
                <a:gd name="T17" fmla="*/ 33 h 52"/>
                <a:gd name="T18" fmla="*/ 6 w 54"/>
                <a:gd name="T19" fmla="*/ 43 h 52"/>
                <a:gd name="T20" fmla="*/ 8 w 54"/>
                <a:gd name="T21" fmla="*/ 48 h 52"/>
                <a:gd name="T22" fmla="*/ 18 w 54"/>
                <a:gd name="T23" fmla="*/ 49 h 52"/>
                <a:gd name="T24" fmla="*/ 22 w 54"/>
                <a:gd name="T25" fmla="*/ 48 h 52"/>
                <a:gd name="T26" fmla="*/ 18 w 54"/>
                <a:gd name="T27" fmla="*/ 42 h 52"/>
                <a:gd name="T28" fmla="*/ 24 w 54"/>
                <a:gd name="T29" fmla="*/ 44 h 52"/>
                <a:gd name="T30" fmla="*/ 32 w 54"/>
                <a:gd name="T31" fmla="*/ 43 h 52"/>
                <a:gd name="T32" fmla="*/ 28 w 54"/>
                <a:gd name="T33" fmla="*/ 36 h 52"/>
                <a:gd name="T34" fmla="*/ 22 w 54"/>
                <a:gd name="T35" fmla="*/ 36 h 52"/>
                <a:gd name="T36" fmla="*/ 26 w 54"/>
                <a:gd name="T37" fmla="*/ 29 h 52"/>
                <a:gd name="T38" fmla="*/ 33 w 54"/>
                <a:gd name="T39" fmla="*/ 25 h 52"/>
                <a:gd name="T40" fmla="*/ 27 w 54"/>
                <a:gd name="T41" fmla="*/ 20 h 52"/>
                <a:gd name="T42" fmla="*/ 53 w 54"/>
                <a:gd name="T43" fmla="*/ 30 h 52"/>
                <a:gd name="T44" fmla="*/ 49 w 54"/>
                <a:gd name="T45" fmla="*/ 32 h 52"/>
                <a:gd name="T46" fmla="*/ 45 w 54"/>
                <a:gd name="T47" fmla="*/ 30 h 52"/>
                <a:gd name="T48" fmla="*/ 38 w 54"/>
                <a:gd name="T49" fmla="*/ 33 h 52"/>
                <a:gd name="T50" fmla="*/ 42 w 54"/>
                <a:gd name="T51" fmla="*/ 43 h 52"/>
                <a:gd name="T52" fmla="*/ 39 w 54"/>
                <a:gd name="T53" fmla="*/ 46 h 52"/>
                <a:gd name="T54" fmla="*/ 42 w 54"/>
                <a:gd name="T55" fmla="*/ 51 h 52"/>
                <a:gd name="T56" fmla="*/ 50 w 54"/>
                <a:gd name="T57" fmla="*/ 42 h 52"/>
                <a:gd name="T58" fmla="*/ 53 w 54"/>
                <a:gd name="T59" fmla="*/ 30 h 5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4"/>
                <a:gd name="T91" fmla="*/ 0 h 52"/>
                <a:gd name="T92" fmla="*/ 54 w 54"/>
                <a:gd name="T93" fmla="*/ 52 h 5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4" h="52">
                  <a:moveTo>
                    <a:pt x="27" y="20"/>
                  </a:moveTo>
                  <a:cubicBezTo>
                    <a:pt x="26" y="19"/>
                    <a:pt x="25" y="13"/>
                    <a:pt x="27" y="12"/>
                  </a:cubicBezTo>
                  <a:cubicBezTo>
                    <a:pt x="29" y="10"/>
                    <a:pt x="30" y="4"/>
                    <a:pt x="28" y="2"/>
                  </a:cubicBezTo>
                  <a:cubicBezTo>
                    <a:pt x="27" y="0"/>
                    <a:pt x="21" y="2"/>
                    <a:pt x="20" y="7"/>
                  </a:cubicBezTo>
                  <a:cubicBezTo>
                    <a:pt x="20" y="11"/>
                    <a:pt x="15" y="9"/>
                    <a:pt x="13" y="10"/>
                  </a:cubicBezTo>
                  <a:cubicBezTo>
                    <a:pt x="12" y="11"/>
                    <a:pt x="16" y="13"/>
                    <a:pt x="14" y="15"/>
                  </a:cubicBezTo>
                  <a:cubicBezTo>
                    <a:pt x="12" y="17"/>
                    <a:pt x="11" y="12"/>
                    <a:pt x="7" y="12"/>
                  </a:cubicBezTo>
                  <a:cubicBezTo>
                    <a:pt x="4" y="11"/>
                    <a:pt x="4" y="17"/>
                    <a:pt x="2" y="20"/>
                  </a:cubicBezTo>
                  <a:cubicBezTo>
                    <a:pt x="0" y="23"/>
                    <a:pt x="1" y="29"/>
                    <a:pt x="2" y="33"/>
                  </a:cubicBezTo>
                  <a:cubicBezTo>
                    <a:pt x="2" y="37"/>
                    <a:pt x="7" y="39"/>
                    <a:pt x="6" y="43"/>
                  </a:cubicBezTo>
                  <a:cubicBezTo>
                    <a:pt x="5" y="44"/>
                    <a:pt x="7" y="46"/>
                    <a:pt x="8" y="48"/>
                  </a:cubicBezTo>
                  <a:cubicBezTo>
                    <a:pt x="12" y="48"/>
                    <a:pt x="16" y="48"/>
                    <a:pt x="18" y="49"/>
                  </a:cubicBezTo>
                  <a:cubicBezTo>
                    <a:pt x="19" y="49"/>
                    <a:pt x="20" y="49"/>
                    <a:pt x="22" y="48"/>
                  </a:cubicBezTo>
                  <a:cubicBezTo>
                    <a:pt x="21" y="46"/>
                    <a:pt x="17" y="44"/>
                    <a:pt x="18" y="42"/>
                  </a:cubicBezTo>
                  <a:cubicBezTo>
                    <a:pt x="18" y="40"/>
                    <a:pt x="21" y="42"/>
                    <a:pt x="24" y="44"/>
                  </a:cubicBezTo>
                  <a:cubicBezTo>
                    <a:pt x="26" y="46"/>
                    <a:pt x="31" y="46"/>
                    <a:pt x="32" y="43"/>
                  </a:cubicBezTo>
                  <a:cubicBezTo>
                    <a:pt x="32" y="42"/>
                    <a:pt x="31" y="35"/>
                    <a:pt x="28" y="36"/>
                  </a:cubicBezTo>
                  <a:cubicBezTo>
                    <a:pt x="24" y="38"/>
                    <a:pt x="24" y="37"/>
                    <a:pt x="22" y="36"/>
                  </a:cubicBezTo>
                  <a:cubicBezTo>
                    <a:pt x="21" y="34"/>
                    <a:pt x="25" y="31"/>
                    <a:pt x="26" y="29"/>
                  </a:cubicBezTo>
                  <a:cubicBezTo>
                    <a:pt x="26" y="26"/>
                    <a:pt x="32" y="27"/>
                    <a:pt x="33" y="25"/>
                  </a:cubicBezTo>
                  <a:cubicBezTo>
                    <a:pt x="34" y="23"/>
                    <a:pt x="29" y="20"/>
                    <a:pt x="27" y="20"/>
                  </a:cubicBezTo>
                  <a:close/>
                  <a:moveTo>
                    <a:pt x="53" y="30"/>
                  </a:moveTo>
                  <a:cubicBezTo>
                    <a:pt x="51" y="29"/>
                    <a:pt x="50" y="32"/>
                    <a:pt x="49" y="32"/>
                  </a:cubicBezTo>
                  <a:cubicBezTo>
                    <a:pt x="47" y="33"/>
                    <a:pt x="46" y="26"/>
                    <a:pt x="45" y="30"/>
                  </a:cubicBezTo>
                  <a:cubicBezTo>
                    <a:pt x="44" y="33"/>
                    <a:pt x="41" y="28"/>
                    <a:pt x="38" y="33"/>
                  </a:cubicBezTo>
                  <a:cubicBezTo>
                    <a:pt x="34" y="38"/>
                    <a:pt x="40" y="42"/>
                    <a:pt x="42" y="43"/>
                  </a:cubicBezTo>
                  <a:cubicBezTo>
                    <a:pt x="44" y="45"/>
                    <a:pt x="42" y="47"/>
                    <a:pt x="39" y="46"/>
                  </a:cubicBezTo>
                  <a:cubicBezTo>
                    <a:pt x="36" y="46"/>
                    <a:pt x="38" y="51"/>
                    <a:pt x="42" y="51"/>
                  </a:cubicBezTo>
                  <a:cubicBezTo>
                    <a:pt x="46" y="52"/>
                    <a:pt x="50" y="44"/>
                    <a:pt x="50" y="42"/>
                  </a:cubicBezTo>
                  <a:cubicBezTo>
                    <a:pt x="49" y="40"/>
                    <a:pt x="54" y="31"/>
                    <a:pt x="53" y="3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39" name="Freeform 134"/>
            <p:cNvSpPr>
              <a:spLocks noEditPoints="1" noChangeArrowheads="1"/>
            </p:cNvSpPr>
            <p:nvPr/>
          </p:nvSpPr>
          <p:spPr bwMode="auto">
            <a:xfrm>
              <a:off x="3892563" y="657225"/>
              <a:ext cx="266701" cy="471488"/>
            </a:xfrm>
            <a:custGeom>
              <a:avLst/>
              <a:gdLst>
                <a:gd name="T0" fmla="*/ 137 w 140"/>
                <a:gd name="T1" fmla="*/ 53 h 247"/>
                <a:gd name="T2" fmla="*/ 135 w 140"/>
                <a:gd name="T3" fmla="*/ 33 h 247"/>
                <a:gd name="T4" fmla="*/ 118 w 140"/>
                <a:gd name="T5" fmla="*/ 12 h 247"/>
                <a:gd name="T6" fmla="*/ 98 w 140"/>
                <a:gd name="T7" fmla="*/ 11 h 247"/>
                <a:gd name="T8" fmla="*/ 79 w 140"/>
                <a:gd name="T9" fmla="*/ 11 h 247"/>
                <a:gd name="T10" fmla="*/ 68 w 140"/>
                <a:gd name="T11" fmla="*/ 23 h 247"/>
                <a:gd name="T12" fmla="*/ 56 w 140"/>
                <a:gd name="T13" fmla="*/ 37 h 247"/>
                <a:gd name="T14" fmla="*/ 47 w 140"/>
                <a:gd name="T15" fmla="*/ 51 h 247"/>
                <a:gd name="T16" fmla="*/ 37 w 140"/>
                <a:gd name="T17" fmla="*/ 60 h 247"/>
                <a:gd name="T18" fmla="*/ 29 w 140"/>
                <a:gd name="T19" fmla="*/ 85 h 247"/>
                <a:gd name="T20" fmla="*/ 31 w 140"/>
                <a:gd name="T21" fmla="*/ 97 h 247"/>
                <a:gd name="T22" fmla="*/ 12 w 140"/>
                <a:gd name="T23" fmla="*/ 105 h 247"/>
                <a:gd name="T24" fmla="*/ 11 w 140"/>
                <a:gd name="T25" fmla="*/ 127 h 247"/>
                <a:gd name="T26" fmla="*/ 18 w 140"/>
                <a:gd name="T27" fmla="*/ 146 h 247"/>
                <a:gd name="T28" fmla="*/ 15 w 140"/>
                <a:gd name="T29" fmla="*/ 157 h 247"/>
                <a:gd name="T30" fmla="*/ 8 w 140"/>
                <a:gd name="T31" fmla="*/ 171 h 247"/>
                <a:gd name="T32" fmla="*/ 3 w 140"/>
                <a:gd name="T33" fmla="*/ 187 h 247"/>
                <a:gd name="T34" fmla="*/ 0 w 140"/>
                <a:gd name="T35" fmla="*/ 188 h 247"/>
                <a:gd name="T36" fmla="*/ 9 w 140"/>
                <a:gd name="T37" fmla="*/ 211 h 247"/>
                <a:gd name="T38" fmla="*/ 17 w 140"/>
                <a:gd name="T39" fmla="*/ 230 h 247"/>
                <a:gd name="T40" fmla="*/ 20 w 140"/>
                <a:gd name="T41" fmla="*/ 244 h 247"/>
                <a:gd name="T42" fmla="*/ 33 w 140"/>
                <a:gd name="T43" fmla="*/ 238 h 247"/>
                <a:gd name="T44" fmla="*/ 46 w 140"/>
                <a:gd name="T45" fmla="*/ 233 h 247"/>
                <a:gd name="T46" fmla="*/ 57 w 140"/>
                <a:gd name="T47" fmla="*/ 230 h 247"/>
                <a:gd name="T48" fmla="*/ 59 w 140"/>
                <a:gd name="T49" fmla="*/ 220 h 247"/>
                <a:gd name="T50" fmla="*/ 61 w 140"/>
                <a:gd name="T51" fmla="*/ 196 h 247"/>
                <a:gd name="T52" fmla="*/ 77 w 140"/>
                <a:gd name="T53" fmla="*/ 179 h 247"/>
                <a:gd name="T54" fmla="*/ 73 w 140"/>
                <a:gd name="T55" fmla="*/ 158 h 247"/>
                <a:gd name="T56" fmla="*/ 64 w 140"/>
                <a:gd name="T57" fmla="*/ 144 h 247"/>
                <a:gd name="T58" fmla="*/ 71 w 140"/>
                <a:gd name="T59" fmla="*/ 124 h 247"/>
                <a:gd name="T60" fmla="*/ 84 w 140"/>
                <a:gd name="T61" fmla="*/ 110 h 247"/>
                <a:gd name="T62" fmla="*/ 112 w 140"/>
                <a:gd name="T63" fmla="*/ 91 h 247"/>
                <a:gd name="T64" fmla="*/ 115 w 140"/>
                <a:gd name="T65" fmla="*/ 71 h 247"/>
                <a:gd name="T66" fmla="*/ 134 w 140"/>
                <a:gd name="T67" fmla="*/ 64 h 247"/>
                <a:gd name="T68" fmla="*/ 139 w 140"/>
                <a:gd name="T69" fmla="*/ 58 h 247"/>
                <a:gd name="T70" fmla="*/ 75 w 140"/>
                <a:gd name="T71" fmla="*/ 220 h 24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40"/>
                <a:gd name="T109" fmla="*/ 0 h 247"/>
                <a:gd name="T110" fmla="*/ 140 w 140"/>
                <a:gd name="T111" fmla="*/ 247 h 24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40" h="247">
                  <a:moveTo>
                    <a:pt x="139" y="58"/>
                  </a:moveTo>
                  <a:cubicBezTo>
                    <a:pt x="137" y="57"/>
                    <a:pt x="134" y="53"/>
                    <a:pt x="137" y="53"/>
                  </a:cubicBezTo>
                  <a:cubicBezTo>
                    <a:pt x="139" y="53"/>
                    <a:pt x="140" y="44"/>
                    <a:pt x="137" y="43"/>
                  </a:cubicBezTo>
                  <a:cubicBezTo>
                    <a:pt x="134" y="41"/>
                    <a:pt x="137" y="34"/>
                    <a:pt x="135" y="33"/>
                  </a:cubicBezTo>
                  <a:cubicBezTo>
                    <a:pt x="132" y="31"/>
                    <a:pt x="134" y="26"/>
                    <a:pt x="134" y="22"/>
                  </a:cubicBezTo>
                  <a:cubicBezTo>
                    <a:pt x="135" y="18"/>
                    <a:pt x="124" y="15"/>
                    <a:pt x="118" y="12"/>
                  </a:cubicBezTo>
                  <a:cubicBezTo>
                    <a:pt x="112" y="10"/>
                    <a:pt x="109" y="5"/>
                    <a:pt x="105" y="3"/>
                  </a:cubicBezTo>
                  <a:cubicBezTo>
                    <a:pt x="100" y="0"/>
                    <a:pt x="98" y="7"/>
                    <a:pt x="98" y="11"/>
                  </a:cubicBezTo>
                  <a:cubicBezTo>
                    <a:pt x="98" y="16"/>
                    <a:pt x="94" y="16"/>
                    <a:pt x="91" y="13"/>
                  </a:cubicBezTo>
                  <a:cubicBezTo>
                    <a:pt x="87" y="11"/>
                    <a:pt x="84" y="13"/>
                    <a:pt x="79" y="11"/>
                  </a:cubicBezTo>
                  <a:cubicBezTo>
                    <a:pt x="74" y="9"/>
                    <a:pt x="76" y="16"/>
                    <a:pt x="76" y="19"/>
                  </a:cubicBezTo>
                  <a:cubicBezTo>
                    <a:pt x="76" y="23"/>
                    <a:pt x="71" y="23"/>
                    <a:pt x="68" y="23"/>
                  </a:cubicBezTo>
                  <a:cubicBezTo>
                    <a:pt x="64" y="23"/>
                    <a:pt x="59" y="25"/>
                    <a:pt x="59" y="29"/>
                  </a:cubicBezTo>
                  <a:cubicBezTo>
                    <a:pt x="59" y="33"/>
                    <a:pt x="54" y="35"/>
                    <a:pt x="56" y="37"/>
                  </a:cubicBezTo>
                  <a:cubicBezTo>
                    <a:pt x="57" y="39"/>
                    <a:pt x="55" y="41"/>
                    <a:pt x="53" y="43"/>
                  </a:cubicBezTo>
                  <a:cubicBezTo>
                    <a:pt x="51" y="44"/>
                    <a:pt x="49" y="50"/>
                    <a:pt x="47" y="51"/>
                  </a:cubicBezTo>
                  <a:cubicBezTo>
                    <a:pt x="46" y="53"/>
                    <a:pt x="48" y="56"/>
                    <a:pt x="45" y="58"/>
                  </a:cubicBezTo>
                  <a:cubicBezTo>
                    <a:pt x="42" y="60"/>
                    <a:pt x="38" y="58"/>
                    <a:pt x="37" y="60"/>
                  </a:cubicBezTo>
                  <a:cubicBezTo>
                    <a:pt x="35" y="62"/>
                    <a:pt x="37" y="65"/>
                    <a:pt x="36" y="70"/>
                  </a:cubicBezTo>
                  <a:cubicBezTo>
                    <a:pt x="36" y="75"/>
                    <a:pt x="32" y="80"/>
                    <a:pt x="29" y="85"/>
                  </a:cubicBezTo>
                  <a:cubicBezTo>
                    <a:pt x="25" y="89"/>
                    <a:pt x="30" y="90"/>
                    <a:pt x="31" y="91"/>
                  </a:cubicBezTo>
                  <a:cubicBezTo>
                    <a:pt x="33" y="91"/>
                    <a:pt x="33" y="94"/>
                    <a:pt x="31" y="97"/>
                  </a:cubicBezTo>
                  <a:cubicBezTo>
                    <a:pt x="30" y="100"/>
                    <a:pt x="26" y="98"/>
                    <a:pt x="24" y="97"/>
                  </a:cubicBezTo>
                  <a:cubicBezTo>
                    <a:pt x="22" y="97"/>
                    <a:pt x="16" y="100"/>
                    <a:pt x="12" y="105"/>
                  </a:cubicBezTo>
                  <a:cubicBezTo>
                    <a:pt x="9" y="110"/>
                    <a:pt x="10" y="114"/>
                    <a:pt x="11" y="116"/>
                  </a:cubicBezTo>
                  <a:cubicBezTo>
                    <a:pt x="12" y="119"/>
                    <a:pt x="9" y="122"/>
                    <a:pt x="11" y="127"/>
                  </a:cubicBezTo>
                  <a:cubicBezTo>
                    <a:pt x="14" y="133"/>
                    <a:pt x="10" y="134"/>
                    <a:pt x="11" y="138"/>
                  </a:cubicBezTo>
                  <a:cubicBezTo>
                    <a:pt x="11" y="142"/>
                    <a:pt x="18" y="142"/>
                    <a:pt x="18" y="146"/>
                  </a:cubicBezTo>
                  <a:cubicBezTo>
                    <a:pt x="19" y="151"/>
                    <a:pt x="16" y="152"/>
                    <a:pt x="14" y="152"/>
                  </a:cubicBezTo>
                  <a:cubicBezTo>
                    <a:pt x="12" y="152"/>
                    <a:pt x="12" y="156"/>
                    <a:pt x="15" y="157"/>
                  </a:cubicBezTo>
                  <a:cubicBezTo>
                    <a:pt x="17" y="159"/>
                    <a:pt x="16" y="166"/>
                    <a:pt x="15" y="168"/>
                  </a:cubicBezTo>
                  <a:cubicBezTo>
                    <a:pt x="14" y="170"/>
                    <a:pt x="7" y="168"/>
                    <a:pt x="8" y="171"/>
                  </a:cubicBezTo>
                  <a:cubicBezTo>
                    <a:pt x="8" y="174"/>
                    <a:pt x="6" y="178"/>
                    <a:pt x="6" y="180"/>
                  </a:cubicBezTo>
                  <a:cubicBezTo>
                    <a:pt x="6" y="182"/>
                    <a:pt x="6" y="189"/>
                    <a:pt x="3" y="187"/>
                  </a:cubicBezTo>
                  <a:cubicBezTo>
                    <a:pt x="3" y="187"/>
                    <a:pt x="1" y="187"/>
                    <a:pt x="0" y="187"/>
                  </a:cubicBezTo>
                  <a:cubicBezTo>
                    <a:pt x="0" y="187"/>
                    <a:pt x="0" y="188"/>
                    <a:pt x="0" y="188"/>
                  </a:cubicBezTo>
                  <a:cubicBezTo>
                    <a:pt x="0" y="192"/>
                    <a:pt x="1" y="196"/>
                    <a:pt x="5" y="199"/>
                  </a:cubicBezTo>
                  <a:cubicBezTo>
                    <a:pt x="9" y="202"/>
                    <a:pt x="6" y="207"/>
                    <a:pt x="9" y="211"/>
                  </a:cubicBezTo>
                  <a:cubicBezTo>
                    <a:pt x="12" y="215"/>
                    <a:pt x="11" y="218"/>
                    <a:pt x="15" y="221"/>
                  </a:cubicBezTo>
                  <a:cubicBezTo>
                    <a:pt x="18" y="224"/>
                    <a:pt x="18" y="226"/>
                    <a:pt x="17" y="230"/>
                  </a:cubicBezTo>
                  <a:cubicBezTo>
                    <a:pt x="15" y="234"/>
                    <a:pt x="20" y="233"/>
                    <a:pt x="20" y="235"/>
                  </a:cubicBezTo>
                  <a:cubicBezTo>
                    <a:pt x="20" y="237"/>
                    <a:pt x="19" y="242"/>
                    <a:pt x="20" y="244"/>
                  </a:cubicBezTo>
                  <a:cubicBezTo>
                    <a:pt x="21" y="247"/>
                    <a:pt x="24" y="244"/>
                    <a:pt x="29" y="244"/>
                  </a:cubicBezTo>
                  <a:cubicBezTo>
                    <a:pt x="34" y="244"/>
                    <a:pt x="33" y="241"/>
                    <a:pt x="33" y="238"/>
                  </a:cubicBezTo>
                  <a:cubicBezTo>
                    <a:pt x="33" y="234"/>
                    <a:pt x="36" y="236"/>
                    <a:pt x="37" y="234"/>
                  </a:cubicBezTo>
                  <a:cubicBezTo>
                    <a:pt x="37" y="232"/>
                    <a:pt x="42" y="231"/>
                    <a:pt x="46" y="233"/>
                  </a:cubicBezTo>
                  <a:cubicBezTo>
                    <a:pt x="50" y="235"/>
                    <a:pt x="52" y="232"/>
                    <a:pt x="53" y="228"/>
                  </a:cubicBezTo>
                  <a:cubicBezTo>
                    <a:pt x="53" y="224"/>
                    <a:pt x="55" y="229"/>
                    <a:pt x="57" y="230"/>
                  </a:cubicBezTo>
                  <a:cubicBezTo>
                    <a:pt x="58" y="230"/>
                    <a:pt x="61" y="223"/>
                    <a:pt x="63" y="219"/>
                  </a:cubicBezTo>
                  <a:cubicBezTo>
                    <a:pt x="65" y="214"/>
                    <a:pt x="63" y="215"/>
                    <a:pt x="59" y="220"/>
                  </a:cubicBezTo>
                  <a:cubicBezTo>
                    <a:pt x="55" y="224"/>
                    <a:pt x="57" y="215"/>
                    <a:pt x="59" y="212"/>
                  </a:cubicBezTo>
                  <a:cubicBezTo>
                    <a:pt x="60" y="208"/>
                    <a:pt x="60" y="198"/>
                    <a:pt x="61" y="196"/>
                  </a:cubicBezTo>
                  <a:cubicBezTo>
                    <a:pt x="61" y="193"/>
                    <a:pt x="62" y="190"/>
                    <a:pt x="67" y="189"/>
                  </a:cubicBezTo>
                  <a:cubicBezTo>
                    <a:pt x="72" y="188"/>
                    <a:pt x="78" y="182"/>
                    <a:pt x="77" y="179"/>
                  </a:cubicBezTo>
                  <a:cubicBezTo>
                    <a:pt x="76" y="177"/>
                    <a:pt x="84" y="173"/>
                    <a:pt x="84" y="170"/>
                  </a:cubicBezTo>
                  <a:cubicBezTo>
                    <a:pt x="84" y="168"/>
                    <a:pt x="76" y="160"/>
                    <a:pt x="73" y="158"/>
                  </a:cubicBezTo>
                  <a:cubicBezTo>
                    <a:pt x="70" y="157"/>
                    <a:pt x="65" y="158"/>
                    <a:pt x="65" y="156"/>
                  </a:cubicBezTo>
                  <a:cubicBezTo>
                    <a:pt x="66" y="154"/>
                    <a:pt x="64" y="147"/>
                    <a:pt x="64" y="144"/>
                  </a:cubicBezTo>
                  <a:cubicBezTo>
                    <a:pt x="63" y="140"/>
                    <a:pt x="68" y="136"/>
                    <a:pt x="68" y="133"/>
                  </a:cubicBezTo>
                  <a:cubicBezTo>
                    <a:pt x="68" y="129"/>
                    <a:pt x="68" y="125"/>
                    <a:pt x="71" y="124"/>
                  </a:cubicBezTo>
                  <a:cubicBezTo>
                    <a:pt x="74" y="123"/>
                    <a:pt x="72" y="120"/>
                    <a:pt x="76" y="119"/>
                  </a:cubicBezTo>
                  <a:cubicBezTo>
                    <a:pt x="80" y="118"/>
                    <a:pt x="80" y="112"/>
                    <a:pt x="84" y="110"/>
                  </a:cubicBezTo>
                  <a:cubicBezTo>
                    <a:pt x="89" y="108"/>
                    <a:pt x="89" y="107"/>
                    <a:pt x="95" y="104"/>
                  </a:cubicBezTo>
                  <a:cubicBezTo>
                    <a:pt x="101" y="101"/>
                    <a:pt x="110" y="94"/>
                    <a:pt x="112" y="91"/>
                  </a:cubicBezTo>
                  <a:cubicBezTo>
                    <a:pt x="114" y="87"/>
                    <a:pt x="106" y="84"/>
                    <a:pt x="111" y="80"/>
                  </a:cubicBezTo>
                  <a:cubicBezTo>
                    <a:pt x="116" y="76"/>
                    <a:pt x="112" y="72"/>
                    <a:pt x="115" y="71"/>
                  </a:cubicBezTo>
                  <a:cubicBezTo>
                    <a:pt x="119" y="69"/>
                    <a:pt x="120" y="68"/>
                    <a:pt x="123" y="65"/>
                  </a:cubicBezTo>
                  <a:cubicBezTo>
                    <a:pt x="125" y="62"/>
                    <a:pt x="128" y="65"/>
                    <a:pt x="134" y="64"/>
                  </a:cubicBezTo>
                  <a:cubicBezTo>
                    <a:pt x="137" y="63"/>
                    <a:pt x="139" y="63"/>
                    <a:pt x="140" y="64"/>
                  </a:cubicBezTo>
                  <a:cubicBezTo>
                    <a:pt x="140" y="61"/>
                    <a:pt x="140" y="59"/>
                    <a:pt x="139" y="58"/>
                  </a:cubicBezTo>
                  <a:close/>
                  <a:moveTo>
                    <a:pt x="83" y="205"/>
                  </a:moveTo>
                  <a:cubicBezTo>
                    <a:pt x="76" y="205"/>
                    <a:pt x="73" y="218"/>
                    <a:pt x="75" y="220"/>
                  </a:cubicBezTo>
                  <a:cubicBezTo>
                    <a:pt x="76" y="221"/>
                    <a:pt x="89" y="205"/>
                    <a:pt x="83" y="20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40" name="Freeform 135"/>
            <p:cNvSpPr>
              <a:spLocks noEditPoints="1" noChangeArrowheads="1"/>
            </p:cNvSpPr>
            <p:nvPr/>
          </p:nvSpPr>
          <p:spPr bwMode="auto">
            <a:xfrm>
              <a:off x="4111639" y="989012"/>
              <a:ext cx="136526" cy="66675"/>
            </a:xfrm>
            <a:custGeom>
              <a:avLst/>
              <a:gdLst>
                <a:gd name="T0" fmla="*/ 66 w 71"/>
                <a:gd name="T1" fmla="*/ 10 h 35"/>
                <a:gd name="T2" fmla="*/ 69 w 71"/>
                <a:gd name="T3" fmla="*/ 2 h 35"/>
                <a:gd name="T4" fmla="*/ 66 w 71"/>
                <a:gd name="T5" fmla="*/ 4 h 35"/>
                <a:gd name="T6" fmla="*/ 45 w 71"/>
                <a:gd name="T7" fmla="*/ 1 h 35"/>
                <a:gd name="T8" fmla="*/ 24 w 71"/>
                <a:gd name="T9" fmla="*/ 6 h 35"/>
                <a:gd name="T10" fmla="*/ 17 w 71"/>
                <a:gd name="T11" fmla="*/ 12 h 35"/>
                <a:gd name="T12" fmla="*/ 19 w 71"/>
                <a:gd name="T13" fmla="*/ 19 h 35"/>
                <a:gd name="T14" fmla="*/ 26 w 71"/>
                <a:gd name="T15" fmla="*/ 23 h 35"/>
                <a:gd name="T16" fmla="*/ 28 w 71"/>
                <a:gd name="T17" fmla="*/ 28 h 35"/>
                <a:gd name="T18" fmla="*/ 28 w 71"/>
                <a:gd name="T19" fmla="*/ 28 h 35"/>
                <a:gd name="T20" fmla="*/ 40 w 71"/>
                <a:gd name="T21" fmla="*/ 28 h 35"/>
                <a:gd name="T22" fmla="*/ 52 w 71"/>
                <a:gd name="T23" fmla="*/ 34 h 35"/>
                <a:gd name="T24" fmla="*/ 62 w 71"/>
                <a:gd name="T25" fmla="*/ 35 h 35"/>
                <a:gd name="T26" fmla="*/ 63 w 71"/>
                <a:gd name="T27" fmla="*/ 32 h 35"/>
                <a:gd name="T28" fmla="*/ 66 w 71"/>
                <a:gd name="T29" fmla="*/ 28 h 35"/>
                <a:gd name="T30" fmla="*/ 63 w 71"/>
                <a:gd name="T31" fmla="*/ 22 h 35"/>
                <a:gd name="T32" fmla="*/ 63 w 71"/>
                <a:gd name="T33" fmla="*/ 16 h 35"/>
                <a:gd name="T34" fmla="*/ 66 w 71"/>
                <a:gd name="T35" fmla="*/ 10 h 35"/>
                <a:gd name="T36" fmla="*/ 7 w 71"/>
                <a:gd name="T37" fmla="*/ 18 h 35"/>
                <a:gd name="T38" fmla="*/ 3 w 71"/>
                <a:gd name="T39" fmla="*/ 28 h 35"/>
                <a:gd name="T40" fmla="*/ 15 w 71"/>
                <a:gd name="T41" fmla="*/ 20 h 35"/>
                <a:gd name="T42" fmla="*/ 7 w 71"/>
                <a:gd name="T43" fmla="*/ 18 h 35"/>
                <a:gd name="T44" fmla="*/ 12 w 71"/>
                <a:gd name="T45" fmla="*/ 13 h 35"/>
                <a:gd name="T46" fmla="*/ 5 w 71"/>
                <a:gd name="T47" fmla="*/ 14 h 35"/>
                <a:gd name="T48" fmla="*/ 12 w 71"/>
                <a:gd name="T49" fmla="*/ 13 h 3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1"/>
                <a:gd name="T76" fmla="*/ 0 h 35"/>
                <a:gd name="T77" fmla="*/ 71 w 71"/>
                <a:gd name="T78" fmla="*/ 35 h 3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1" h="35">
                  <a:moveTo>
                    <a:pt x="66" y="10"/>
                  </a:moveTo>
                  <a:cubicBezTo>
                    <a:pt x="68" y="7"/>
                    <a:pt x="71" y="6"/>
                    <a:pt x="69" y="2"/>
                  </a:cubicBezTo>
                  <a:cubicBezTo>
                    <a:pt x="68" y="3"/>
                    <a:pt x="67" y="3"/>
                    <a:pt x="66" y="4"/>
                  </a:cubicBezTo>
                  <a:cubicBezTo>
                    <a:pt x="61" y="5"/>
                    <a:pt x="51" y="0"/>
                    <a:pt x="45" y="1"/>
                  </a:cubicBezTo>
                  <a:cubicBezTo>
                    <a:pt x="39" y="3"/>
                    <a:pt x="27" y="3"/>
                    <a:pt x="24" y="6"/>
                  </a:cubicBezTo>
                  <a:cubicBezTo>
                    <a:pt x="21" y="9"/>
                    <a:pt x="14" y="9"/>
                    <a:pt x="17" y="12"/>
                  </a:cubicBezTo>
                  <a:cubicBezTo>
                    <a:pt x="20" y="15"/>
                    <a:pt x="17" y="16"/>
                    <a:pt x="19" y="19"/>
                  </a:cubicBezTo>
                  <a:cubicBezTo>
                    <a:pt x="22" y="22"/>
                    <a:pt x="23" y="24"/>
                    <a:pt x="26" y="23"/>
                  </a:cubicBezTo>
                  <a:cubicBezTo>
                    <a:pt x="29" y="22"/>
                    <a:pt x="32" y="24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4" y="27"/>
                    <a:pt x="39" y="27"/>
                    <a:pt x="40" y="28"/>
                  </a:cubicBezTo>
                  <a:cubicBezTo>
                    <a:pt x="42" y="29"/>
                    <a:pt x="50" y="35"/>
                    <a:pt x="52" y="34"/>
                  </a:cubicBezTo>
                  <a:cubicBezTo>
                    <a:pt x="53" y="34"/>
                    <a:pt x="58" y="34"/>
                    <a:pt x="62" y="35"/>
                  </a:cubicBezTo>
                  <a:cubicBezTo>
                    <a:pt x="62" y="34"/>
                    <a:pt x="62" y="32"/>
                    <a:pt x="63" y="32"/>
                  </a:cubicBezTo>
                  <a:cubicBezTo>
                    <a:pt x="64" y="31"/>
                    <a:pt x="68" y="31"/>
                    <a:pt x="66" y="28"/>
                  </a:cubicBezTo>
                  <a:cubicBezTo>
                    <a:pt x="64" y="26"/>
                    <a:pt x="64" y="25"/>
                    <a:pt x="63" y="22"/>
                  </a:cubicBezTo>
                  <a:cubicBezTo>
                    <a:pt x="63" y="19"/>
                    <a:pt x="62" y="18"/>
                    <a:pt x="63" y="16"/>
                  </a:cubicBezTo>
                  <a:cubicBezTo>
                    <a:pt x="63" y="14"/>
                    <a:pt x="65" y="13"/>
                    <a:pt x="66" y="10"/>
                  </a:cubicBezTo>
                  <a:close/>
                  <a:moveTo>
                    <a:pt x="7" y="18"/>
                  </a:moveTo>
                  <a:cubicBezTo>
                    <a:pt x="1" y="20"/>
                    <a:pt x="0" y="28"/>
                    <a:pt x="3" y="28"/>
                  </a:cubicBezTo>
                  <a:cubicBezTo>
                    <a:pt x="6" y="28"/>
                    <a:pt x="13" y="22"/>
                    <a:pt x="15" y="20"/>
                  </a:cubicBezTo>
                  <a:cubicBezTo>
                    <a:pt x="16" y="18"/>
                    <a:pt x="13" y="16"/>
                    <a:pt x="7" y="18"/>
                  </a:cubicBezTo>
                  <a:close/>
                  <a:moveTo>
                    <a:pt x="12" y="13"/>
                  </a:moveTo>
                  <a:cubicBezTo>
                    <a:pt x="14" y="11"/>
                    <a:pt x="3" y="12"/>
                    <a:pt x="5" y="14"/>
                  </a:cubicBezTo>
                  <a:cubicBezTo>
                    <a:pt x="7" y="16"/>
                    <a:pt x="11" y="16"/>
                    <a:pt x="12" y="1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41" name="Freeform 136"/>
            <p:cNvSpPr>
              <a:spLocks noChangeArrowheads="1"/>
            </p:cNvSpPr>
            <p:nvPr/>
          </p:nvSpPr>
          <p:spPr bwMode="auto">
            <a:xfrm>
              <a:off x="4362464" y="2362203"/>
              <a:ext cx="173039" cy="211138"/>
            </a:xfrm>
            <a:custGeom>
              <a:avLst/>
              <a:gdLst>
                <a:gd name="T0" fmla="*/ 80 w 91"/>
                <a:gd name="T1" fmla="*/ 25 h 110"/>
                <a:gd name="T2" fmla="*/ 85 w 91"/>
                <a:gd name="T3" fmla="*/ 17 h 110"/>
                <a:gd name="T4" fmla="*/ 91 w 91"/>
                <a:gd name="T5" fmla="*/ 9 h 110"/>
                <a:gd name="T6" fmla="*/ 85 w 91"/>
                <a:gd name="T7" fmla="*/ 11 h 110"/>
                <a:gd name="T8" fmla="*/ 80 w 91"/>
                <a:gd name="T9" fmla="*/ 8 h 110"/>
                <a:gd name="T10" fmla="*/ 70 w 91"/>
                <a:gd name="T11" fmla="*/ 10 h 110"/>
                <a:gd name="T12" fmla="*/ 62 w 91"/>
                <a:gd name="T13" fmla="*/ 16 h 110"/>
                <a:gd name="T14" fmla="*/ 49 w 91"/>
                <a:gd name="T15" fmla="*/ 14 h 110"/>
                <a:gd name="T16" fmla="*/ 36 w 91"/>
                <a:gd name="T17" fmla="*/ 7 h 110"/>
                <a:gd name="T18" fmla="*/ 25 w 91"/>
                <a:gd name="T19" fmla="*/ 4 h 110"/>
                <a:gd name="T20" fmla="*/ 18 w 91"/>
                <a:gd name="T21" fmla="*/ 1 h 110"/>
                <a:gd name="T22" fmla="*/ 12 w 91"/>
                <a:gd name="T23" fmla="*/ 0 h 110"/>
                <a:gd name="T24" fmla="*/ 3 w 91"/>
                <a:gd name="T25" fmla="*/ 6 h 110"/>
                <a:gd name="T26" fmla="*/ 1 w 91"/>
                <a:gd name="T27" fmla="*/ 8 h 110"/>
                <a:gd name="T28" fmla="*/ 6 w 91"/>
                <a:gd name="T29" fmla="*/ 13 h 110"/>
                <a:gd name="T30" fmla="*/ 7 w 91"/>
                <a:gd name="T31" fmla="*/ 21 h 110"/>
                <a:gd name="T32" fmla="*/ 12 w 91"/>
                <a:gd name="T33" fmla="*/ 25 h 110"/>
                <a:gd name="T34" fmla="*/ 11 w 91"/>
                <a:gd name="T35" fmla="*/ 34 h 110"/>
                <a:gd name="T36" fmla="*/ 4 w 91"/>
                <a:gd name="T37" fmla="*/ 47 h 110"/>
                <a:gd name="T38" fmla="*/ 1 w 91"/>
                <a:gd name="T39" fmla="*/ 54 h 110"/>
                <a:gd name="T40" fmla="*/ 8 w 91"/>
                <a:gd name="T41" fmla="*/ 59 h 110"/>
                <a:gd name="T42" fmla="*/ 0 w 91"/>
                <a:gd name="T43" fmla="*/ 66 h 110"/>
                <a:gd name="T44" fmla="*/ 0 w 91"/>
                <a:gd name="T45" fmla="*/ 67 h 110"/>
                <a:gd name="T46" fmla="*/ 43 w 91"/>
                <a:gd name="T47" fmla="*/ 90 h 110"/>
                <a:gd name="T48" fmla="*/ 42 w 91"/>
                <a:gd name="T49" fmla="*/ 96 h 110"/>
                <a:gd name="T50" fmla="*/ 61 w 91"/>
                <a:gd name="T51" fmla="*/ 110 h 110"/>
                <a:gd name="T52" fmla="*/ 72 w 91"/>
                <a:gd name="T53" fmla="*/ 85 h 110"/>
                <a:gd name="T54" fmla="*/ 79 w 91"/>
                <a:gd name="T55" fmla="*/ 80 h 110"/>
                <a:gd name="T56" fmla="*/ 85 w 91"/>
                <a:gd name="T57" fmla="*/ 76 h 110"/>
                <a:gd name="T58" fmla="*/ 86 w 91"/>
                <a:gd name="T59" fmla="*/ 74 h 110"/>
                <a:gd name="T60" fmla="*/ 81 w 91"/>
                <a:gd name="T61" fmla="*/ 65 h 110"/>
                <a:gd name="T62" fmla="*/ 80 w 91"/>
                <a:gd name="T63" fmla="*/ 25 h 11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1"/>
                <a:gd name="T97" fmla="*/ 0 h 110"/>
                <a:gd name="T98" fmla="*/ 91 w 91"/>
                <a:gd name="T99" fmla="*/ 110 h 11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1" h="110">
                  <a:moveTo>
                    <a:pt x="80" y="25"/>
                  </a:moveTo>
                  <a:cubicBezTo>
                    <a:pt x="85" y="17"/>
                    <a:pt x="85" y="17"/>
                    <a:pt x="85" y="17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88" y="10"/>
                    <a:pt x="86" y="10"/>
                    <a:pt x="85" y="11"/>
                  </a:cubicBezTo>
                  <a:cubicBezTo>
                    <a:pt x="83" y="12"/>
                    <a:pt x="80" y="10"/>
                    <a:pt x="80" y="8"/>
                  </a:cubicBezTo>
                  <a:cubicBezTo>
                    <a:pt x="79" y="7"/>
                    <a:pt x="74" y="8"/>
                    <a:pt x="70" y="10"/>
                  </a:cubicBezTo>
                  <a:cubicBezTo>
                    <a:pt x="66" y="13"/>
                    <a:pt x="64" y="17"/>
                    <a:pt x="62" y="16"/>
                  </a:cubicBezTo>
                  <a:cubicBezTo>
                    <a:pt x="61" y="15"/>
                    <a:pt x="52" y="14"/>
                    <a:pt x="49" y="14"/>
                  </a:cubicBezTo>
                  <a:cubicBezTo>
                    <a:pt x="47" y="14"/>
                    <a:pt x="39" y="9"/>
                    <a:pt x="36" y="7"/>
                  </a:cubicBezTo>
                  <a:cubicBezTo>
                    <a:pt x="34" y="4"/>
                    <a:pt x="27" y="5"/>
                    <a:pt x="25" y="4"/>
                  </a:cubicBezTo>
                  <a:cubicBezTo>
                    <a:pt x="23" y="3"/>
                    <a:pt x="20" y="3"/>
                    <a:pt x="18" y="1"/>
                  </a:cubicBezTo>
                  <a:cubicBezTo>
                    <a:pt x="17" y="0"/>
                    <a:pt x="14" y="0"/>
                    <a:pt x="12" y="0"/>
                  </a:cubicBezTo>
                  <a:cubicBezTo>
                    <a:pt x="9" y="1"/>
                    <a:pt x="3" y="4"/>
                    <a:pt x="3" y="6"/>
                  </a:cubicBezTo>
                  <a:cubicBezTo>
                    <a:pt x="2" y="7"/>
                    <a:pt x="2" y="8"/>
                    <a:pt x="1" y="8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30"/>
                    <a:pt x="11" y="34"/>
                  </a:cubicBezTo>
                  <a:cubicBezTo>
                    <a:pt x="11" y="39"/>
                    <a:pt x="7" y="45"/>
                    <a:pt x="4" y="47"/>
                  </a:cubicBezTo>
                  <a:cubicBezTo>
                    <a:pt x="3" y="48"/>
                    <a:pt x="2" y="51"/>
                    <a:pt x="1" y="54"/>
                  </a:cubicBezTo>
                  <a:cubicBezTo>
                    <a:pt x="5" y="56"/>
                    <a:pt x="8" y="57"/>
                    <a:pt x="8" y="59"/>
                  </a:cubicBezTo>
                  <a:cubicBezTo>
                    <a:pt x="8" y="61"/>
                    <a:pt x="0" y="60"/>
                    <a:pt x="0" y="66"/>
                  </a:cubicBezTo>
                  <a:cubicBezTo>
                    <a:pt x="0" y="66"/>
                    <a:pt x="0" y="67"/>
                    <a:pt x="0" y="67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96"/>
                    <a:pt x="52" y="103"/>
                    <a:pt x="61" y="110"/>
                  </a:cubicBezTo>
                  <a:cubicBezTo>
                    <a:pt x="65" y="99"/>
                    <a:pt x="71" y="88"/>
                    <a:pt x="72" y="85"/>
                  </a:cubicBezTo>
                  <a:cubicBezTo>
                    <a:pt x="75" y="82"/>
                    <a:pt x="77" y="82"/>
                    <a:pt x="79" y="80"/>
                  </a:cubicBezTo>
                  <a:cubicBezTo>
                    <a:pt x="81" y="77"/>
                    <a:pt x="82" y="81"/>
                    <a:pt x="85" y="76"/>
                  </a:cubicBezTo>
                  <a:cubicBezTo>
                    <a:pt x="86" y="75"/>
                    <a:pt x="86" y="75"/>
                    <a:pt x="86" y="74"/>
                  </a:cubicBezTo>
                  <a:cubicBezTo>
                    <a:pt x="81" y="65"/>
                    <a:pt x="81" y="65"/>
                    <a:pt x="81" y="65"/>
                  </a:cubicBezTo>
                  <a:lnTo>
                    <a:pt x="80" y="25"/>
                  </a:ln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42" name="Freeform 137"/>
            <p:cNvSpPr>
              <a:spLocks noChangeArrowheads="1"/>
            </p:cNvSpPr>
            <p:nvPr/>
          </p:nvSpPr>
          <p:spPr bwMode="auto">
            <a:xfrm>
              <a:off x="4267214" y="2378078"/>
              <a:ext cx="117475" cy="122238"/>
            </a:xfrm>
            <a:custGeom>
              <a:avLst/>
              <a:gdLst>
                <a:gd name="T0" fmla="*/ 57 w 62"/>
                <a:gd name="T1" fmla="*/ 13 h 64"/>
                <a:gd name="T2" fmla="*/ 56 w 62"/>
                <a:gd name="T3" fmla="*/ 5 h 64"/>
                <a:gd name="T4" fmla="*/ 51 w 62"/>
                <a:gd name="T5" fmla="*/ 0 h 64"/>
                <a:gd name="T6" fmla="*/ 47 w 62"/>
                <a:gd name="T7" fmla="*/ 4 h 64"/>
                <a:gd name="T8" fmla="*/ 40 w 62"/>
                <a:gd name="T9" fmla="*/ 4 h 64"/>
                <a:gd name="T10" fmla="*/ 32 w 62"/>
                <a:gd name="T11" fmla="*/ 7 h 64"/>
                <a:gd name="T12" fmla="*/ 25 w 62"/>
                <a:gd name="T13" fmla="*/ 5 h 64"/>
                <a:gd name="T14" fmla="*/ 17 w 62"/>
                <a:gd name="T15" fmla="*/ 7 h 64"/>
                <a:gd name="T16" fmla="*/ 16 w 62"/>
                <a:gd name="T17" fmla="*/ 17 h 64"/>
                <a:gd name="T18" fmla="*/ 19 w 62"/>
                <a:gd name="T19" fmla="*/ 22 h 64"/>
                <a:gd name="T20" fmla="*/ 16 w 62"/>
                <a:gd name="T21" fmla="*/ 28 h 64"/>
                <a:gd name="T22" fmla="*/ 11 w 62"/>
                <a:gd name="T23" fmla="*/ 31 h 64"/>
                <a:gd name="T24" fmla="*/ 7 w 62"/>
                <a:gd name="T25" fmla="*/ 38 h 64"/>
                <a:gd name="T26" fmla="*/ 4 w 62"/>
                <a:gd name="T27" fmla="*/ 46 h 64"/>
                <a:gd name="T28" fmla="*/ 2 w 62"/>
                <a:gd name="T29" fmla="*/ 55 h 64"/>
                <a:gd name="T30" fmla="*/ 0 w 62"/>
                <a:gd name="T31" fmla="*/ 63 h 64"/>
                <a:gd name="T32" fmla="*/ 6 w 62"/>
                <a:gd name="T33" fmla="*/ 62 h 64"/>
                <a:gd name="T34" fmla="*/ 18 w 62"/>
                <a:gd name="T35" fmla="*/ 59 h 64"/>
                <a:gd name="T36" fmla="*/ 27 w 62"/>
                <a:gd name="T37" fmla="*/ 58 h 64"/>
                <a:gd name="T38" fmla="*/ 36 w 62"/>
                <a:gd name="T39" fmla="*/ 46 h 64"/>
                <a:gd name="T40" fmla="*/ 51 w 62"/>
                <a:gd name="T41" fmla="*/ 46 h 64"/>
                <a:gd name="T42" fmla="*/ 54 w 62"/>
                <a:gd name="T43" fmla="*/ 39 h 64"/>
                <a:gd name="T44" fmla="*/ 61 w 62"/>
                <a:gd name="T45" fmla="*/ 26 h 64"/>
                <a:gd name="T46" fmla="*/ 62 w 62"/>
                <a:gd name="T47" fmla="*/ 17 h 64"/>
                <a:gd name="T48" fmla="*/ 57 w 62"/>
                <a:gd name="T49" fmla="*/ 13 h 6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2"/>
                <a:gd name="T76" fmla="*/ 0 h 64"/>
                <a:gd name="T77" fmla="*/ 62 w 62"/>
                <a:gd name="T78" fmla="*/ 64 h 6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2" h="64">
                  <a:moveTo>
                    <a:pt x="57" y="13"/>
                  </a:moveTo>
                  <a:cubicBezTo>
                    <a:pt x="56" y="5"/>
                    <a:pt x="56" y="5"/>
                    <a:pt x="56" y="5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1"/>
                    <a:pt x="48" y="3"/>
                    <a:pt x="47" y="4"/>
                  </a:cubicBezTo>
                  <a:cubicBezTo>
                    <a:pt x="47" y="6"/>
                    <a:pt x="42" y="5"/>
                    <a:pt x="40" y="4"/>
                  </a:cubicBezTo>
                  <a:cubicBezTo>
                    <a:pt x="38" y="3"/>
                    <a:pt x="33" y="6"/>
                    <a:pt x="32" y="7"/>
                  </a:cubicBezTo>
                  <a:cubicBezTo>
                    <a:pt x="31" y="9"/>
                    <a:pt x="28" y="4"/>
                    <a:pt x="25" y="5"/>
                  </a:cubicBezTo>
                  <a:cubicBezTo>
                    <a:pt x="23" y="5"/>
                    <a:pt x="17" y="7"/>
                    <a:pt x="17" y="7"/>
                  </a:cubicBezTo>
                  <a:cubicBezTo>
                    <a:pt x="17" y="7"/>
                    <a:pt x="16" y="14"/>
                    <a:pt x="16" y="17"/>
                  </a:cubicBezTo>
                  <a:cubicBezTo>
                    <a:pt x="16" y="20"/>
                    <a:pt x="19" y="20"/>
                    <a:pt x="19" y="22"/>
                  </a:cubicBezTo>
                  <a:cubicBezTo>
                    <a:pt x="19" y="25"/>
                    <a:pt x="16" y="27"/>
                    <a:pt x="16" y="28"/>
                  </a:cubicBezTo>
                  <a:cubicBezTo>
                    <a:pt x="16" y="30"/>
                    <a:pt x="14" y="31"/>
                    <a:pt x="11" y="31"/>
                  </a:cubicBezTo>
                  <a:cubicBezTo>
                    <a:pt x="9" y="32"/>
                    <a:pt x="9" y="36"/>
                    <a:pt x="7" y="38"/>
                  </a:cubicBezTo>
                  <a:cubicBezTo>
                    <a:pt x="5" y="39"/>
                    <a:pt x="6" y="43"/>
                    <a:pt x="4" y="46"/>
                  </a:cubicBezTo>
                  <a:cubicBezTo>
                    <a:pt x="3" y="48"/>
                    <a:pt x="2" y="52"/>
                    <a:pt x="2" y="55"/>
                  </a:cubicBezTo>
                  <a:cubicBezTo>
                    <a:pt x="2" y="58"/>
                    <a:pt x="2" y="62"/>
                    <a:pt x="0" y="63"/>
                  </a:cubicBezTo>
                  <a:cubicBezTo>
                    <a:pt x="4" y="64"/>
                    <a:pt x="5" y="63"/>
                    <a:pt x="6" y="62"/>
                  </a:cubicBezTo>
                  <a:cubicBezTo>
                    <a:pt x="8" y="61"/>
                    <a:pt x="18" y="59"/>
                    <a:pt x="18" y="59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9" y="52"/>
                    <a:pt x="32" y="47"/>
                    <a:pt x="36" y="46"/>
                  </a:cubicBezTo>
                  <a:cubicBezTo>
                    <a:pt x="40" y="45"/>
                    <a:pt x="46" y="45"/>
                    <a:pt x="51" y="46"/>
                  </a:cubicBezTo>
                  <a:cubicBezTo>
                    <a:pt x="52" y="43"/>
                    <a:pt x="53" y="40"/>
                    <a:pt x="54" y="39"/>
                  </a:cubicBezTo>
                  <a:cubicBezTo>
                    <a:pt x="57" y="37"/>
                    <a:pt x="61" y="31"/>
                    <a:pt x="61" y="26"/>
                  </a:cubicBezTo>
                  <a:cubicBezTo>
                    <a:pt x="62" y="22"/>
                    <a:pt x="62" y="17"/>
                    <a:pt x="62" y="17"/>
                  </a:cubicBezTo>
                  <a:lnTo>
                    <a:pt x="57" y="13"/>
                  </a:ln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43" name="Freeform 138"/>
            <p:cNvSpPr>
              <a:spLocks noChangeArrowheads="1"/>
            </p:cNvSpPr>
            <p:nvPr/>
          </p:nvSpPr>
          <p:spPr bwMode="auto">
            <a:xfrm>
              <a:off x="4848241" y="1408113"/>
              <a:ext cx="382589" cy="220663"/>
            </a:xfrm>
            <a:custGeom>
              <a:avLst/>
              <a:gdLst>
                <a:gd name="T0" fmla="*/ 194 w 200"/>
                <a:gd name="T1" fmla="*/ 65 h 116"/>
                <a:gd name="T2" fmla="*/ 179 w 200"/>
                <a:gd name="T3" fmla="*/ 58 h 116"/>
                <a:gd name="T4" fmla="*/ 170 w 200"/>
                <a:gd name="T5" fmla="*/ 59 h 116"/>
                <a:gd name="T6" fmla="*/ 159 w 200"/>
                <a:gd name="T7" fmla="*/ 55 h 116"/>
                <a:gd name="T8" fmla="*/ 148 w 200"/>
                <a:gd name="T9" fmla="*/ 64 h 116"/>
                <a:gd name="T10" fmla="*/ 142 w 200"/>
                <a:gd name="T11" fmla="*/ 66 h 116"/>
                <a:gd name="T12" fmla="*/ 133 w 200"/>
                <a:gd name="T13" fmla="*/ 60 h 116"/>
                <a:gd name="T14" fmla="*/ 123 w 200"/>
                <a:gd name="T15" fmla="*/ 58 h 116"/>
                <a:gd name="T16" fmla="*/ 117 w 200"/>
                <a:gd name="T17" fmla="*/ 46 h 116"/>
                <a:gd name="T18" fmla="*/ 114 w 200"/>
                <a:gd name="T19" fmla="*/ 35 h 116"/>
                <a:gd name="T20" fmla="*/ 105 w 200"/>
                <a:gd name="T21" fmla="*/ 29 h 116"/>
                <a:gd name="T22" fmla="*/ 83 w 200"/>
                <a:gd name="T23" fmla="*/ 28 h 116"/>
                <a:gd name="T24" fmla="*/ 68 w 200"/>
                <a:gd name="T25" fmla="*/ 29 h 116"/>
                <a:gd name="T26" fmla="*/ 55 w 200"/>
                <a:gd name="T27" fmla="*/ 14 h 116"/>
                <a:gd name="T28" fmla="*/ 51 w 200"/>
                <a:gd name="T29" fmla="*/ 19 h 116"/>
                <a:gd name="T30" fmla="*/ 38 w 200"/>
                <a:gd name="T31" fmla="*/ 17 h 116"/>
                <a:gd name="T32" fmla="*/ 36 w 200"/>
                <a:gd name="T33" fmla="*/ 1 h 116"/>
                <a:gd name="T34" fmla="*/ 32 w 200"/>
                <a:gd name="T35" fmla="*/ 17 h 116"/>
                <a:gd name="T36" fmla="*/ 30 w 200"/>
                <a:gd name="T37" fmla="*/ 0 h 116"/>
                <a:gd name="T38" fmla="*/ 2 w 200"/>
                <a:gd name="T39" fmla="*/ 7 h 116"/>
                <a:gd name="T40" fmla="*/ 0 w 200"/>
                <a:gd name="T41" fmla="*/ 57 h 116"/>
                <a:gd name="T42" fmla="*/ 0 w 200"/>
                <a:gd name="T43" fmla="*/ 57 h 116"/>
                <a:gd name="T44" fmla="*/ 8 w 200"/>
                <a:gd name="T45" fmla="*/ 59 h 116"/>
                <a:gd name="T46" fmla="*/ 12 w 200"/>
                <a:gd name="T47" fmla="*/ 54 h 116"/>
                <a:gd name="T48" fmla="*/ 20 w 200"/>
                <a:gd name="T49" fmla="*/ 48 h 116"/>
                <a:gd name="T50" fmla="*/ 24 w 200"/>
                <a:gd name="T51" fmla="*/ 44 h 116"/>
                <a:gd name="T52" fmla="*/ 29 w 200"/>
                <a:gd name="T53" fmla="*/ 41 h 116"/>
                <a:gd name="T54" fmla="*/ 37 w 200"/>
                <a:gd name="T55" fmla="*/ 43 h 116"/>
                <a:gd name="T56" fmla="*/ 45 w 200"/>
                <a:gd name="T57" fmla="*/ 46 h 116"/>
                <a:gd name="T58" fmla="*/ 49 w 200"/>
                <a:gd name="T59" fmla="*/ 58 h 116"/>
                <a:gd name="T60" fmla="*/ 66 w 200"/>
                <a:gd name="T61" fmla="*/ 60 h 116"/>
                <a:gd name="T62" fmla="*/ 71 w 200"/>
                <a:gd name="T63" fmla="*/ 68 h 116"/>
                <a:gd name="T64" fmla="*/ 76 w 200"/>
                <a:gd name="T65" fmla="*/ 77 h 116"/>
                <a:gd name="T66" fmla="*/ 87 w 200"/>
                <a:gd name="T67" fmla="*/ 85 h 116"/>
                <a:gd name="T68" fmla="*/ 100 w 200"/>
                <a:gd name="T69" fmla="*/ 93 h 116"/>
                <a:gd name="T70" fmla="*/ 112 w 200"/>
                <a:gd name="T71" fmla="*/ 101 h 116"/>
                <a:gd name="T72" fmla="*/ 122 w 200"/>
                <a:gd name="T73" fmla="*/ 104 h 116"/>
                <a:gd name="T74" fmla="*/ 123 w 200"/>
                <a:gd name="T75" fmla="*/ 111 h 116"/>
                <a:gd name="T76" fmla="*/ 124 w 200"/>
                <a:gd name="T77" fmla="*/ 111 h 116"/>
                <a:gd name="T78" fmla="*/ 133 w 200"/>
                <a:gd name="T79" fmla="*/ 114 h 116"/>
                <a:gd name="T80" fmla="*/ 137 w 200"/>
                <a:gd name="T81" fmla="*/ 116 h 116"/>
                <a:gd name="T82" fmla="*/ 142 w 200"/>
                <a:gd name="T83" fmla="*/ 105 h 116"/>
                <a:gd name="T84" fmla="*/ 141 w 200"/>
                <a:gd name="T85" fmla="*/ 95 h 116"/>
                <a:gd name="T86" fmla="*/ 134 w 200"/>
                <a:gd name="T87" fmla="*/ 86 h 116"/>
                <a:gd name="T88" fmla="*/ 144 w 200"/>
                <a:gd name="T89" fmla="*/ 82 h 116"/>
                <a:gd name="T90" fmla="*/ 148 w 200"/>
                <a:gd name="T91" fmla="*/ 76 h 116"/>
                <a:gd name="T92" fmla="*/ 153 w 200"/>
                <a:gd name="T93" fmla="*/ 70 h 116"/>
                <a:gd name="T94" fmla="*/ 162 w 200"/>
                <a:gd name="T95" fmla="*/ 68 h 116"/>
                <a:gd name="T96" fmla="*/ 170 w 200"/>
                <a:gd name="T97" fmla="*/ 66 h 116"/>
                <a:gd name="T98" fmla="*/ 166 w 200"/>
                <a:gd name="T99" fmla="*/ 75 h 116"/>
                <a:gd name="T100" fmla="*/ 179 w 200"/>
                <a:gd name="T101" fmla="*/ 73 h 116"/>
                <a:gd name="T102" fmla="*/ 189 w 200"/>
                <a:gd name="T103" fmla="*/ 71 h 116"/>
                <a:gd name="T104" fmla="*/ 194 w 200"/>
                <a:gd name="T105" fmla="*/ 65 h 11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00"/>
                <a:gd name="T160" fmla="*/ 0 h 116"/>
                <a:gd name="T161" fmla="*/ 200 w 200"/>
                <a:gd name="T162" fmla="*/ 116 h 11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00" h="116">
                  <a:moveTo>
                    <a:pt x="194" y="65"/>
                  </a:moveTo>
                  <a:cubicBezTo>
                    <a:pt x="189" y="61"/>
                    <a:pt x="180" y="55"/>
                    <a:pt x="179" y="58"/>
                  </a:cubicBezTo>
                  <a:cubicBezTo>
                    <a:pt x="178" y="61"/>
                    <a:pt x="172" y="61"/>
                    <a:pt x="170" y="59"/>
                  </a:cubicBezTo>
                  <a:cubicBezTo>
                    <a:pt x="168" y="56"/>
                    <a:pt x="166" y="53"/>
                    <a:pt x="159" y="55"/>
                  </a:cubicBezTo>
                  <a:cubicBezTo>
                    <a:pt x="152" y="58"/>
                    <a:pt x="148" y="62"/>
                    <a:pt x="148" y="64"/>
                  </a:cubicBezTo>
                  <a:cubicBezTo>
                    <a:pt x="147" y="67"/>
                    <a:pt x="143" y="70"/>
                    <a:pt x="142" y="66"/>
                  </a:cubicBezTo>
                  <a:cubicBezTo>
                    <a:pt x="142" y="63"/>
                    <a:pt x="136" y="61"/>
                    <a:pt x="133" y="60"/>
                  </a:cubicBezTo>
                  <a:cubicBezTo>
                    <a:pt x="129" y="59"/>
                    <a:pt x="124" y="61"/>
                    <a:pt x="123" y="58"/>
                  </a:cubicBezTo>
                  <a:cubicBezTo>
                    <a:pt x="123" y="54"/>
                    <a:pt x="117" y="50"/>
                    <a:pt x="117" y="46"/>
                  </a:cubicBezTo>
                  <a:cubicBezTo>
                    <a:pt x="116" y="42"/>
                    <a:pt x="118" y="36"/>
                    <a:pt x="114" y="35"/>
                  </a:cubicBezTo>
                  <a:cubicBezTo>
                    <a:pt x="111" y="35"/>
                    <a:pt x="108" y="29"/>
                    <a:pt x="105" y="29"/>
                  </a:cubicBezTo>
                  <a:cubicBezTo>
                    <a:pt x="102" y="29"/>
                    <a:pt x="85" y="29"/>
                    <a:pt x="83" y="28"/>
                  </a:cubicBezTo>
                  <a:cubicBezTo>
                    <a:pt x="80" y="27"/>
                    <a:pt x="69" y="31"/>
                    <a:pt x="68" y="29"/>
                  </a:cubicBezTo>
                  <a:cubicBezTo>
                    <a:pt x="67" y="27"/>
                    <a:pt x="59" y="18"/>
                    <a:pt x="55" y="14"/>
                  </a:cubicBezTo>
                  <a:cubicBezTo>
                    <a:pt x="54" y="16"/>
                    <a:pt x="53" y="18"/>
                    <a:pt x="51" y="19"/>
                  </a:cubicBezTo>
                  <a:cubicBezTo>
                    <a:pt x="43" y="25"/>
                    <a:pt x="35" y="24"/>
                    <a:pt x="38" y="17"/>
                  </a:cubicBezTo>
                  <a:cubicBezTo>
                    <a:pt x="40" y="10"/>
                    <a:pt x="41" y="1"/>
                    <a:pt x="36" y="1"/>
                  </a:cubicBezTo>
                  <a:cubicBezTo>
                    <a:pt x="32" y="1"/>
                    <a:pt x="35" y="16"/>
                    <a:pt x="32" y="17"/>
                  </a:cubicBezTo>
                  <a:cubicBezTo>
                    <a:pt x="29" y="18"/>
                    <a:pt x="28" y="6"/>
                    <a:pt x="30" y="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9"/>
                    <a:pt x="6" y="59"/>
                    <a:pt x="8" y="59"/>
                  </a:cubicBezTo>
                  <a:cubicBezTo>
                    <a:pt x="12" y="60"/>
                    <a:pt x="12" y="56"/>
                    <a:pt x="12" y="54"/>
                  </a:cubicBezTo>
                  <a:cubicBezTo>
                    <a:pt x="12" y="52"/>
                    <a:pt x="17" y="48"/>
                    <a:pt x="20" y="48"/>
                  </a:cubicBezTo>
                  <a:cubicBezTo>
                    <a:pt x="23" y="48"/>
                    <a:pt x="23" y="44"/>
                    <a:pt x="24" y="44"/>
                  </a:cubicBezTo>
                  <a:cubicBezTo>
                    <a:pt x="25" y="44"/>
                    <a:pt x="28" y="43"/>
                    <a:pt x="29" y="41"/>
                  </a:cubicBezTo>
                  <a:cubicBezTo>
                    <a:pt x="30" y="40"/>
                    <a:pt x="35" y="42"/>
                    <a:pt x="37" y="43"/>
                  </a:cubicBezTo>
                  <a:cubicBezTo>
                    <a:pt x="38" y="45"/>
                    <a:pt x="42" y="46"/>
                    <a:pt x="45" y="46"/>
                  </a:cubicBezTo>
                  <a:cubicBezTo>
                    <a:pt x="48" y="47"/>
                    <a:pt x="49" y="56"/>
                    <a:pt x="49" y="58"/>
                  </a:cubicBezTo>
                  <a:cubicBezTo>
                    <a:pt x="49" y="60"/>
                    <a:pt x="64" y="60"/>
                    <a:pt x="66" y="60"/>
                  </a:cubicBezTo>
                  <a:cubicBezTo>
                    <a:pt x="68" y="61"/>
                    <a:pt x="68" y="65"/>
                    <a:pt x="71" y="68"/>
                  </a:cubicBezTo>
                  <a:cubicBezTo>
                    <a:pt x="73" y="71"/>
                    <a:pt x="75" y="75"/>
                    <a:pt x="76" y="77"/>
                  </a:cubicBezTo>
                  <a:cubicBezTo>
                    <a:pt x="77" y="79"/>
                    <a:pt x="85" y="82"/>
                    <a:pt x="87" y="85"/>
                  </a:cubicBezTo>
                  <a:cubicBezTo>
                    <a:pt x="89" y="88"/>
                    <a:pt x="95" y="91"/>
                    <a:pt x="100" y="93"/>
                  </a:cubicBezTo>
                  <a:cubicBezTo>
                    <a:pt x="105" y="95"/>
                    <a:pt x="109" y="101"/>
                    <a:pt x="112" y="101"/>
                  </a:cubicBezTo>
                  <a:cubicBezTo>
                    <a:pt x="114" y="100"/>
                    <a:pt x="122" y="104"/>
                    <a:pt x="122" y="104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1"/>
                    <a:pt x="123" y="111"/>
                    <a:pt x="124" y="111"/>
                  </a:cubicBezTo>
                  <a:cubicBezTo>
                    <a:pt x="128" y="110"/>
                    <a:pt x="130" y="114"/>
                    <a:pt x="133" y="114"/>
                  </a:cubicBezTo>
                  <a:cubicBezTo>
                    <a:pt x="134" y="114"/>
                    <a:pt x="136" y="115"/>
                    <a:pt x="137" y="116"/>
                  </a:cubicBezTo>
                  <a:cubicBezTo>
                    <a:pt x="137" y="110"/>
                    <a:pt x="139" y="107"/>
                    <a:pt x="142" y="105"/>
                  </a:cubicBezTo>
                  <a:cubicBezTo>
                    <a:pt x="145" y="102"/>
                    <a:pt x="140" y="98"/>
                    <a:pt x="141" y="95"/>
                  </a:cubicBezTo>
                  <a:cubicBezTo>
                    <a:pt x="141" y="91"/>
                    <a:pt x="133" y="89"/>
                    <a:pt x="134" y="86"/>
                  </a:cubicBezTo>
                  <a:cubicBezTo>
                    <a:pt x="134" y="83"/>
                    <a:pt x="141" y="83"/>
                    <a:pt x="144" y="82"/>
                  </a:cubicBezTo>
                  <a:cubicBezTo>
                    <a:pt x="147" y="81"/>
                    <a:pt x="145" y="76"/>
                    <a:pt x="148" y="76"/>
                  </a:cubicBezTo>
                  <a:cubicBezTo>
                    <a:pt x="151" y="76"/>
                    <a:pt x="152" y="73"/>
                    <a:pt x="153" y="70"/>
                  </a:cubicBezTo>
                  <a:cubicBezTo>
                    <a:pt x="154" y="67"/>
                    <a:pt x="159" y="70"/>
                    <a:pt x="162" y="68"/>
                  </a:cubicBezTo>
                  <a:cubicBezTo>
                    <a:pt x="165" y="66"/>
                    <a:pt x="169" y="64"/>
                    <a:pt x="170" y="66"/>
                  </a:cubicBezTo>
                  <a:cubicBezTo>
                    <a:pt x="170" y="67"/>
                    <a:pt x="167" y="73"/>
                    <a:pt x="166" y="75"/>
                  </a:cubicBezTo>
                  <a:cubicBezTo>
                    <a:pt x="170" y="75"/>
                    <a:pt x="177" y="74"/>
                    <a:pt x="179" y="73"/>
                  </a:cubicBezTo>
                  <a:cubicBezTo>
                    <a:pt x="180" y="71"/>
                    <a:pt x="187" y="75"/>
                    <a:pt x="189" y="71"/>
                  </a:cubicBezTo>
                  <a:cubicBezTo>
                    <a:pt x="192" y="67"/>
                    <a:pt x="200" y="70"/>
                    <a:pt x="194" y="6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44" name="Freeform 139"/>
            <p:cNvSpPr>
              <a:spLocks noEditPoints="1" noChangeArrowheads="1"/>
            </p:cNvSpPr>
            <p:nvPr/>
          </p:nvSpPr>
          <p:spPr bwMode="auto">
            <a:xfrm>
              <a:off x="3754451" y="160336"/>
              <a:ext cx="558802" cy="882651"/>
            </a:xfrm>
            <a:custGeom>
              <a:avLst/>
              <a:gdLst>
                <a:gd name="T0" fmla="*/ 276 w 292"/>
                <a:gd name="T1" fmla="*/ 242 h 462"/>
                <a:gd name="T2" fmla="*/ 277 w 292"/>
                <a:gd name="T3" fmla="*/ 228 h 462"/>
                <a:gd name="T4" fmla="*/ 261 w 292"/>
                <a:gd name="T5" fmla="*/ 226 h 462"/>
                <a:gd name="T6" fmla="*/ 243 w 292"/>
                <a:gd name="T7" fmla="*/ 225 h 462"/>
                <a:gd name="T8" fmla="*/ 234 w 292"/>
                <a:gd name="T9" fmla="*/ 224 h 462"/>
                <a:gd name="T10" fmla="*/ 216 w 292"/>
                <a:gd name="T11" fmla="*/ 228 h 462"/>
                <a:gd name="T12" fmla="*/ 202 w 292"/>
                <a:gd name="T13" fmla="*/ 243 h 462"/>
                <a:gd name="T14" fmla="*/ 202 w 292"/>
                <a:gd name="T15" fmla="*/ 226 h 462"/>
                <a:gd name="T16" fmla="*/ 182 w 292"/>
                <a:gd name="T17" fmla="*/ 238 h 462"/>
                <a:gd name="T18" fmla="*/ 174 w 292"/>
                <a:gd name="T19" fmla="*/ 242 h 462"/>
                <a:gd name="T20" fmla="*/ 165 w 292"/>
                <a:gd name="T21" fmla="*/ 240 h 462"/>
                <a:gd name="T22" fmla="*/ 150 w 292"/>
                <a:gd name="T23" fmla="*/ 251 h 462"/>
                <a:gd name="T24" fmla="*/ 139 w 292"/>
                <a:gd name="T25" fmla="*/ 260 h 462"/>
                <a:gd name="T26" fmla="*/ 129 w 292"/>
                <a:gd name="T27" fmla="*/ 265 h 462"/>
                <a:gd name="T28" fmla="*/ 112 w 292"/>
                <a:gd name="T29" fmla="*/ 269 h 462"/>
                <a:gd name="T30" fmla="*/ 105 w 292"/>
                <a:gd name="T31" fmla="*/ 279 h 462"/>
                <a:gd name="T32" fmla="*/ 129 w 292"/>
                <a:gd name="T33" fmla="*/ 279 h 462"/>
                <a:gd name="T34" fmla="*/ 111 w 292"/>
                <a:gd name="T35" fmla="*/ 292 h 462"/>
                <a:gd name="T36" fmla="*/ 86 w 292"/>
                <a:gd name="T37" fmla="*/ 319 h 462"/>
                <a:gd name="T38" fmla="*/ 70 w 292"/>
                <a:gd name="T39" fmla="*/ 341 h 462"/>
                <a:gd name="T40" fmla="*/ 56 w 292"/>
                <a:gd name="T41" fmla="*/ 361 h 462"/>
                <a:gd name="T42" fmla="*/ 36 w 292"/>
                <a:gd name="T43" fmla="*/ 374 h 462"/>
                <a:gd name="T44" fmla="*/ 16 w 292"/>
                <a:gd name="T45" fmla="*/ 387 h 462"/>
                <a:gd name="T46" fmla="*/ 6 w 292"/>
                <a:gd name="T47" fmla="*/ 404 h 462"/>
                <a:gd name="T48" fmla="*/ 2 w 292"/>
                <a:gd name="T49" fmla="*/ 425 h 462"/>
                <a:gd name="T50" fmla="*/ 12 w 292"/>
                <a:gd name="T51" fmla="*/ 432 h 462"/>
                <a:gd name="T52" fmla="*/ 10 w 292"/>
                <a:gd name="T53" fmla="*/ 440 h 462"/>
                <a:gd name="T54" fmla="*/ 20 w 292"/>
                <a:gd name="T55" fmla="*/ 458 h 462"/>
                <a:gd name="T56" fmla="*/ 65 w 292"/>
                <a:gd name="T57" fmla="*/ 436 h 462"/>
                <a:gd name="T58" fmla="*/ 78 w 292"/>
                <a:gd name="T59" fmla="*/ 440 h 462"/>
                <a:gd name="T60" fmla="*/ 86 w 292"/>
                <a:gd name="T61" fmla="*/ 412 h 462"/>
                <a:gd name="T62" fmla="*/ 83 w 292"/>
                <a:gd name="T63" fmla="*/ 376 h 462"/>
                <a:gd name="T64" fmla="*/ 103 w 292"/>
                <a:gd name="T65" fmla="*/ 351 h 462"/>
                <a:gd name="T66" fmla="*/ 117 w 292"/>
                <a:gd name="T67" fmla="*/ 318 h 462"/>
                <a:gd name="T68" fmla="*/ 131 w 292"/>
                <a:gd name="T69" fmla="*/ 289 h 462"/>
                <a:gd name="T70" fmla="*/ 163 w 292"/>
                <a:gd name="T71" fmla="*/ 273 h 462"/>
                <a:gd name="T72" fmla="*/ 185 w 292"/>
                <a:gd name="T73" fmla="*/ 258 h 462"/>
                <a:gd name="T74" fmla="*/ 225 w 292"/>
                <a:gd name="T75" fmla="*/ 270 h 462"/>
                <a:gd name="T76" fmla="*/ 250 w 292"/>
                <a:gd name="T77" fmla="*/ 243 h 462"/>
                <a:gd name="T78" fmla="*/ 276 w 292"/>
                <a:gd name="T79" fmla="*/ 255 h 462"/>
                <a:gd name="T80" fmla="*/ 81 w 292"/>
                <a:gd name="T81" fmla="*/ 34 h 462"/>
                <a:gd name="T82" fmla="*/ 108 w 292"/>
                <a:gd name="T83" fmla="*/ 49 h 462"/>
                <a:gd name="T84" fmla="*/ 129 w 292"/>
                <a:gd name="T85" fmla="*/ 54 h 462"/>
                <a:gd name="T86" fmla="*/ 131 w 292"/>
                <a:gd name="T87" fmla="*/ 69 h 462"/>
                <a:gd name="T88" fmla="*/ 111 w 292"/>
                <a:gd name="T89" fmla="*/ 87 h 462"/>
                <a:gd name="T90" fmla="*/ 133 w 292"/>
                <a:gd name="T91" fmla="*/ 96 h 462"/>
                <a:gd name="T92" fmla="*/ 160 w 292"/>
                <a:gd name="T93" fmla="*/ 52 h 462"/>
                <a:gd name="T94" fmla="*/ 181 w 292"/>
                <a:gd name="T95" fmla="*/ 63 h 462"/>
                <a:gd name="T96" fmla="*/ 210 w 292"/>
                <a:gd name="T97" fmla="*/ 75 h 462"/>
                <a:gd name="T98" fmla="*/ 201 w 292"/>
                <a:gd name="T99" fmla="*/ 60 h 462"/>
                <a:gd name="T100" fmla="*/ 176 w 292"/>
                <a:gd name="T101" fmla="*/ 39 h 462"/>
                <a:gd name="T102" fmla="*/ 150 w 292"/>
                <a:gd name="T103" fmla="*/ 26 h 462"/>
                <a:gd name="T104" fmla="*/ 126 w 292"/>
                <a:gd name="T105" fmla="*/ 12 h 462"/>
                <a:gd name="T106" fmla="*/ 117 w 292"/>
                <a:gd name="T107" fmla="*/ 26 h 462"/>
                <a:gd name="T108" fmla="*/ 93 w 292"/>
                <a:gd name="T109" fmla="*/ 24 h 462"/>
                <a:gd name="T110" fmla="*/ 78 w 292"/>
                <a:gd name="T111" fmla="*/ 19 h 462"/>
                <a:gd name="T112" fmla="*/ 71 w 292"/>
                <a:gd name="T113" fmla="*/ 54 h 462"/>
                <a:gd name="T114" fmla="*/ 71 w 292"/>
                <a:gd name="T115" fmla="*/ 54 h 462"/>
                <a:gd name="T116" fmla="*/ 167 w 292"/>
                <a:gd name="T117" fmla="*/ 27 h 462"/>
                <a:gd name="T118" fmla="*/ 234 w 292"/>
                <a:gd name="T119" fmla="*/ 25 h 462"/>
                <a:gd name="T120" fmla="*/ 204 w 292"/>
                <a:gd name="T121" fmla="*/ 10 h 462"/>
                <a:gd name="T122" fmla="*/ 177 w 292"/>
                <a:gd name="T123" fmla="*/ 8 h 462"/>
                <a:gd name="T124" fmla="*/ 158 w 292"/>
                <a:gd name="T125" fmla="*/ 10 h 4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92"/>
                <a:gd name="T190" fmla="*/ 0 h 462"/>
                <a:gd name="T191" fmla="*/ 292 w 292"/>
                <a:gd name="T192" fmla="*/ 462 h 46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92" h="462">
                  <a:moveTo>
                    <a:pt x="283" y="247"/>
                  </a:moveTo>
                  <a:cubicBezTo>
                    <a:pt x="282" y="250"/>
                    <a:pt x="278" y="249"/>
                    <a:pt x="278" y="247"/>
                  </a:cubicBezTo>
                  <a:cubicBezTo>
                    <a:pt x="278" y="244"/>
                    <a:pt x="271" y="242"/>
                    <a:pt x="270" y="241"/>
                  </a:cubicBezTo>
                  <a:cubicBezTo>
                    <a:pt x="270" y="240"/>
                    <a:pt x="273" y="240"/>
                    <a:pt x="276" y="242"/>
                  </a:cubicBezTo>
                  <a:cubicBezTo>
                    <a:pt x="279" y="243"/>
                    <a:pt x="281" y="242"/>
                    <a:pt x="284" y="239"/>
                  </a:cubicBezTo>
                  <a:cubicBezTo>
                    <a:pt x="287" y="236"/>
                    <a:pt x="291" y="239"/>
                    <a:pt x="291" y="236"/>
                  </a:cubicBezTo>
                  <a:cubicBezTo>
                    <a:pt x="292" y="234"/>
                    <a:pt x="286" y="232"/>
                    <a:pt x="285" y="231"/>
                  </a:cubicBezTo>
                  <a:cubicBezTo>
                    <a:pt x="284" y="229"/>
                    <a:pt x="281" y="227"/>
                    <a:pt x="277" y="228"/>
                  </a:cubicBezTo>
                  <a:cubicBezTo>
                    <a:pt x="273" y="228"/>
                    <a:pt x="273" y="227"/>
                    <a:pt x="271" y="225"/>
                  </a:cubicBezTo>
                  <a:cubicBezTo>
                    <a:pt x="269" y="223"/>
                    <a:pt x="262" y="226"/>
                    <a:pt x="262" y="231"/>
                  </a:cubicBezTo>
                  <a:cubicBezTo>
                    <a:pt x="262" y="236"/>
                    <a:pt x="258" y="234"/>
                    <a:pt x="259" y="232"/>
                  </a:cubicBezTo>
                  <a:cubicBezTo>
                    <a:pt x="261" y="229"/>
                    <a:pt x="257" y="226"/>
                    <a:pt x="261" y="226"/>
                  </a:cubicBezTo>
                  <a:cubicBezTo>
                    <a:pt x="264" y="225"/>
                    <a:pt x="262" y="220"/>
                    <a:pt x="256" y="219"/>
                  </a:cubicBezTo>
                  <a:cubicBezTo>
                    <a:pt x="250" y="219"/>
                    <a:pt x="248" y="224"/>
                    <a:pt x="249" y="226"/>
                  </a:cubicBezTo>
                  <a:cubicBezTo>
                    <a:pt x="251" y="227"/>
                    <a:pt x="245" y="234"/>
                    <a:pt x="242" y="234"/>
                  </a:cubicBezTo>
                  <a:cubicBezTo>
                    <a:pt x="240" y="234"/>
                    <a:pt x="243" y="228"/>
                    <a:pt x="243" y="225"/>
                  </a:cubicBezTo>
                  <a:cubicBezTo>
                    <a:pt x="242" y="222"/>
                    <a:pt x="240" y="223"/>
                    <a:pt x="235" y="229"/>
                  </a:cubicBezTo>
                  <a:cubicBezTo>
                    <a:pt x="231" y="234"/>
                    <a:pt x="227" y="239"/>
                    <a:pt x="225" y="239"/>
                  </a:cubicBezTo>
                  <a:cubicBezTo>
                    <a:pt x="222" y="240"/>
                    <a:pt x="222" y="235"/>
                    <a:pt x="227" y="232"/>
                  </a:cubicBezTo>
                  <a:cubicBezTo>
                    <a:pt x="231" y="230"/>
                    <a:pt x="231" y="224"/>
                    <a:pt x="234" y="224"/>
                  </a:cubicBezTo>
                  <a:cubicBezTo>
                    <a:pt x="237" y="224"/>
                    <a:pt x="237" y="220"/>
                    <a:pt x="233" y="219"/>
                  </a:cubicBezTo>
                  <a:cubicBezTo>
                    <a:pt x="228" y="218"/>
                    <a:pt x="228" y="223"/>
                    <a:pt x="226" y="224"/>
                  </a:cubicBezTo>
                  <a:cubicBezTo>
                    <a:pt x="225" y="226"/>
                    <a:pt x="218" y="222"/>
                    <a:pt x="218" y="223"/>
                  </a:cubicBezTo>
                  <a:cubicBezTo>
                    <a:pt x="219" y="225"/>
                    <a:pt x="215" y="225"/>
                    <a:pt x="216" y="228"/>
                  </a:cubicBezTo>
                  <a:cubicBezTo>
                    <a:pt x="218" y="230"/>
                    <a:pt x="216" y="232"/>
                    <a:pt x="214" y="229"/>
                  </a:cubicBezTo>
                  <a:cubicBezTo>
                    <a:pt x="212" y="226"/>
                    <a:pt x="208" y="229"/>
                    <a:pt x="206" y="232"/>
                  </a:cubicBezTo>
                  <a:cubicBezTo>
                    <a:pt x="204" y="235"/>
                    <a:pt x="201" y="235"/>
                    <a:pt x="203" y="236"/>
                  </a:cubicBezTo>
                  <a:cubicBezTo>
                    <a:pt x="205" y="237"/>
                    <a:pt x="205" y="242"/>
                    <a:pt x="202" y="243"/>
                  </a:cubicBezTo>
                  <a:cubicBezTo>
                    <a:pt x="199" y="244"/>
                    <a:pt x="200" y="235"/>
                    <a:pt x="198" y="235"/>
                  </a:cubicBezTo>
                  <a:cubicBezTo>
                    <a:pt x="196" y="236"/>
                    <a:pt x="197" y="231"/>
                    <a:pt x="200" y="231"/>
                  </a:cubicBezTo>
                  <a:cubicBezTo>
                    <a:pt x="204" y="231"/>
                    <a:pt x="207" y="226"/>
                    <a:pt x="206" y="225"/>
                  </a:cubicBezTo>
                  <a:cubicBezTo>
                    <a:pt x="206" y="223"/>
                    <a:pt x="202" y="224"/>
                    <a:pt x="202" y="226"/>
                  </a:cubicBezTo>
                  <a:cubicBezTo>
                    <a:pt x="202" y="229"/>
                    <a:pt x="197" y="228"/>
                    <a:pt x="193" y="228"/>
                  </a:cubicBezTo>
                  <a:cubicBezTo>
                    <a:pt x="189" y="228"/>
                    <a:pt x="189" y="233"/>
                    <a:pt x="194" y="236"/>
                  </a:cubicBezTo>
                  <a:cubicBezTo>
                    <a:pt x="199" y="238"/>
                    <a:pt x="193" y="240"/>
                    <a:pt x="191" y="238"/>
                  </a:cubicBezTo>
                  <a:cubicBezTo>
                    <a:pt x="188" y="236"/>
                    <a:pt x="185" y="237"/>
                    <a:pt x="182" y="238"/>
                  </a:cubicBezTo>
                  <a:cubicBezTo>
                    <a:pt x="180" y="239"/>
                    <a:pt x="188" y="242"/>
                    <a:pt x="189" y="244"/>
                  </a:cubicBezTo>
                  <a:cubicBezTo>
                    <a:pt x="189" y="245"/>
                    <a:pt x="184" y="242"/>
                    <a:pt x="183" y="243"/>
                  </a:cubicBezTo>
                  <a:cubicBezTo>
                    <a:pt x="182" y="244"/>
                    <a:pt x="178" y="242"/>
                    <a:pt x="177" y="239"/>
                  </a:cubicBezTo>
                  <a:cubicBezTo>
                    <a:pt x="177" y="237"/>
                    <a:pt x="169" y="241"/>
                    <a:pt x="174" y="242"/>
                  </a:cubicBezTo>
                  <a:cubicBezTo>
                    <a:pt x="178" y="243"/>
                    <a:pt x="176" y="245"/>
                    <a:pt x="176" y="249"/>
                  </a:cubicBezTo>
                  <a:cubicBezTo>
                    <a:pt x="176" y="253"/>
                    <a:pt x="171" y="250"/>
                    <a:pt x="172" y="247"/>
                  </a:cubicBezTo>
                  <a:cubicBezTo>
                    <a:pt x="173" y="243"/>
                    <a:pt x="169" y="244"/>
                    <a:pt x="166" y="246"/>
                  </a:cubicBezTo>
                  <a:cubicBezTo>
                    <a:pt x="163" y="248"/>
                    <a:pt x="167" y="242"/>
                    <a:pt x="165" y="240"/>
                  </a:cubicBezTo>
                  <a:cubicBezTo>
                    <a:pt x="164" y="237"/>
                    <a:pt x="161" y="240"/>
                    <a:pt x="157" y="240"/>
                  </a:cubicBezTo>
                  <a:cubicBezTo>
                    <a:pt x="154" y="241"/>
                    <a:pt x="152" y="241"/>
                    <a:pt x="154" y="243"/>
                  </a:cubicBezTo>
                  <a:cubicBezTo>
                    <a:pt x="156" y="246"/>
                    <a:pt x="156" y="249"/>
                    <a:pt x="153" y="249"/>
                  </a:cubicBezTo>
                  <a:cubicBezTo>
                    <a:pt x="150" y="248"/>
                    <a:pt x="149" y="249"/>
                    <a:pt x="150" y="251"/>
                  </a:cubicBezTo>
                  <a:cubicBezTo>
                    <a:pt x="150" y="254"/>
                    <a:pt x="146" y="254"/>
                    <a:pt x="146" y="252"/>
                  </a:cubicBezTo>
                  <a:cubicBezTo>
                    <a:pt x="145" y="249"/>
                    <a:pt x="140" y="250"/>
                    <a:pt x="138" y="253"/>
                  </a:cubicBezTo>
                  <a:cubicBezTo>
                    <a:pt x="136" y="255"/>
                    <a:pt x="132" y="257"/>
                    <a:pt x="132" y="260"/>
                  </a:cubicBezTo>
                  <a:cubicBezTo>
                    <a:pt x="133" y="263"/>
                    <a:pt x="136" y="259"/>
                    <a:pt x="139" y="260"/>
                  </a:cubicBezTo>
                  <a:cubicBezTo>
                    <a:pt x="142" y="261"/>
                    <a:pt x="139" y="262"/>
                    <a:pt x="141" y="264"/>
                  </a:cubicBezTo>
                  <a:cubicBezTo>
                    <a:pt x="142" y="265"/>
                    <a:pt x="142" y="269"/>
                    <a:pt x="140" y="267"/>
                  </a:cubicBezTo>
                  <a:cubicBezTo>
                    <a:pt x="137" y="265"/>
                    <a:pt x="134" y="264"/>
                    <a:pt x="134" y="268"/>
                  </a:cubicBezTo>
                  <a:cubicBezTo>
                    <a:pt x="133" y="271"/>
                    <a:pt x="131" y="267"/>
                    <a:pt x="129" y="265"/>
                  </a:cubicBezTo>
                  <a:cubicBezTo>
                    <a:pt x="127" y="262"/>
                    <a:pt x="125" y="269"/>
                    <a:pt x="123" y="268"/>
                  </a:cubicBezTo>
                  <a:cubicBezTo>
                    <a:pt x="121" y="266"/>
                    <a:pt x="127" y="261"/>
                    <a:pt x="125" y="258"/>
                  </a:cubicBezTo>
                  <a:cubicBezTo>
                    <a:pt x="124" y="256"/>
                    <a:pt x="123" y="260"/>
                    <a:pt x="119" y="264"/>
                  </a:cubicBezTo>
                  <a:cubicBezTo>
                    <a:pt x="115" y="267"/>
                    <a:pt x="110" y="267"/>
                    <a:pt x="112" y="269"/>
                  </a:cubicBezTo>
                  <a:cubicBezTo>
                    <a:pt x="113" y="271"/>
                    <a:pt x="108" y="272"/>
                    <a:pt x="107" y="275"/>
                  </a:cubicBezTo>
                  <a:cubicBezTo>
                    <a:pt x="106" y="278"/>
                    <a:pt x="98" y="279"/>
                    <a:pt x="93" y="283"/>
                  </a:cubicBezTo>
                  <a:cubicBezTo>
                    <a:pt x="88" y="286"/>
                    <a:pt x="94" y="286"/>
                    <a:pt x="97" y="283"/>
                  </a:cubicBezTo>
                  <a:cubicBezTo>
                    <a:pt x="100" y="280"/>
                    <a:pt x="101" y="282"/>
                    <a:pt x="105" y="279"/>
                  </a:cubicBezTo>
                  <a:cubicBezTo>
                    <a:pt x="110" y="276"/>
                    <a:pt x="114" y="274"/>
                    <a:pt x="116" y="275"/>
                  </a:cubicBezTo>
                  <a:cubicBezTo>
                    <a:pt x="118" y="276"/>
                    <a:pt x="121" y="277"/>
                    <a:pt x="123" y="274"/>
                  </a:cubicBezTo>
                  <a:cubicBezTo>
                    <a:pt x="125" y="271"/>
                    <a:pt x="128" y="272"/>
                    <a:pt x="130" y="273"/>
                  </a:cubicBezTo>
                  <a:cubicBezTo>
                    <a:pt x="132" y="275"/>
                    <a:pt x="126" y="277"/>
                    <a:pt x="129" y="279"/>
                  </a:cubicBezTo>
                  <a:cubicBezTo>
                    <a:pt x="131" y="282"/>
                    <a:pt x="126" y="284"/>
                    <a:pt x="126" y="281"/>
                  </a:cubicBezTo>
                  <a:cubicBezTo>
                    <a:pt x="126" y="279"/>
                    <a:pt x="122" y="277"/>
                    <a:pt x="121" y="279"/>
                  </a:cubicBezTo>
                  <a:cubicBezTo>
                    <a:pt x="120" y="281"/>
                    <a:pt x="118" y="284"/>
                    <a:pt x="116" y="284"/>
                  </a:cubicBezTo>
                  <a:cubicBezTo>
                    <a:pt x="114" y="284"/>
                    <a:pt x="111" y="288"/>
                    <a:pt x="111" y="292"/>
                  </a:cubicBezTo>
                  <a:cubicBezTo>
                    <a:pt x="111" y="296"/>
                    <a:pt x="107" y="292"/>
                    <a:pt x="107" y="295"/>
                  </a:cubicBezTo>
                  <a:cubicBezTo>
                    <a:pt x="107" y="299"/>
                    <a:pt x="101" y="305"/>
                    <a:pt x="97" y="310"/>
                  </a:cubicBezTo>
                  <a:cubicBezTo>
                    <a:pt x="92" y="314"/>
                    <a:pt x="96" y="315"/>
                    <a:pt x="95" y="318"/>
                  </a:cubicBezTo>
                  <a:cubicBezTo>
                    <a:pt x="93" y="321"/>
                    <a:pt x="88" y="318"/>
                    <a:pt x="86" y="319"/>
                  </a:cubicBezTo>
                  <a:cubicBezTo>
                    <a:pt x="84" y="321"/>
                    <a:pt x="87" y="328"/>
                    <a:pt x="85" y="330"/>
                  </a:cubicBezTo>
                  <a:cubicBezTo>
                    <a:pt x="82" y="332"/>
                    <a:pt x="85" y="335"/>
                    <a:pt x="85" y="337"/>
                  </a:cubicBezTo>
                  <a:cubicBezTo>
                    <a:pt x="85" y="340"/>
                    <a:pt x="78" y="336"/>
                    <a:pt x="78" y="338"/>
                  </a:cubicBezTo>
                  <a:cubicBezTo>
                    <a:pt x="77" y="341"/>
                    <a:pt x="71" y="340"/>
                    <a:pt x="70" y="341"/>
                  </a:cubicBezTo>
                  <a:cubicBezTo>
                    <a:pt x="68" y="342"/>
                    <a:pt x="73" y="346"/>
                    <a:pt x="76" y="348"/>
                  </a:cubicBezTo>
                  <a:cubicBezTo>
                    <a:pt x="79" y="350"/>
                    <a:pt x="73" y="352"/>
                    <a:pt x="73" y="349"/>
                  </a:cubicBezTo>
                  <a:cubicBezTo>
                    <a:pt x="72" y="347"/>
                    <a:pt x="68" y="351"/>
                    <a:pt x="63" y="353"/>
                  </a:cubicBezTo>
                  <a:cubicBezTo>
                    <a:pt x="57" y="356"/>
                    <a:pt x="60" y="360"/>
                    <a:pt x="56" y="361"/>
                  </a:cubicBezTo>
                  <a:cubicBezTo>
                    <a:pt x="52" y="361"/>
                    <a:pt x="53" y="367"/>
                    <a:pt x="50" y="369"/>
                  </a:cubicBezTo>
                  <a:cubicBezTo>
                    <a:pt x="47" y="371"/>
                    <a:pt x="48" y="364"/>
                    <a:pt x="44" y="364"/>
                  </a:cubicBezTo>
                  <a:cubicBezTo>
                    <a:pt x="40" y="364"/>
                    <a:pt x="40" y="367"/>
                    <a:pt x="43" y="371"/>
                  </a:cubicBezTo>
                  <a:cubicBezTo>
                    <a:pt x="45" y="374"/>
                    <a:pt x="39" y="371"/>
                    <a:pt x="36" y="374"/>
                  </a:cubicBezTo>
                  <a:cubicBezTo>
                    <a:pt x="34" y="377"/>
                    <a:pt x="27" y="376"/>
                    <a:pt x="26" y="378"/>
                  </a:cubicBezTo>
                  <a:cubicBezTo>
                    <a:pt x="24" y="381"/>
                    <a:pt x="31" y="381"/>
                    <a:pt x="32" y="383"/>
                  </a:cubicBezTo>
                  <a:cubicBezTo>
                    <a:pt x="33" y="385"/>
                    <a:pt x="26" y="384"/>
                    <a:pt x="22" y="383"/>
                  </a:cubicBezTo>
                  <a:cubicBezTo>
                    <a:pt x="18" y="382"/>
                    <a:pt x="19" y="388"/>
                    <a:pt x="16" y="387"/>
                  </a:cubicBezTo>
                  <a:cubicBezTo>
                    <a:pt x="13" y="386"/>
                    <a:pt x="8" y="390"/>
                    <a:pt x="11" y="392"/>
                  </a:cubicBezTo>
                  <a:cubicBezTo>
                    <a:pt x="13" y="395"/>
                    <a:pt x="9" y="395"/>
                    <a:pt x="7" y="393"/>
                  </a:cubicBezTo>
                  <a:cubicBezTo>
                    <a:pt x="4" y="392"/>
                    <a:pt x="2" y="396"/>
                    <a:pt x="1" y="398"/>
                  </a:cubicBezTo>
                  <a:cubicBezTo>
                    <a:pt x="1" y="401"/>
                    <a:pt x="6" y="403"/>
                    <a:pt x="6" y="404"/>
                  </a:cubicBezTo>
                  <a:cubicBezTo>
                    <a:pt x="6" y="405"/>
                    <a:pt x="1" y="408"/>
                    <a:pt x="4" y="408"/>
                  </a:cubicBezTo>
                  <a:cubicBezTo>
                    <a:pt x="7" y="409"/>
                    <a:pt x="5" y="412"/>
                    <a:pt x="3" y="412"/>
                  </a:cubicBezTo>
                  <a:cubicBezTo>
                    <a:pt x="1" y="413"/>
                    <a:pt x="1" y="415"/>
                    <a:pt x="3" y="418"/>
                  </a:cubicBezTo>
                  <a:cubicBezTo>
                    <a:pt x="5" y="420"/>
                    <a:pt x="0" y="421"/>
                    <a:pt x="2" y="425"/>
                  </a:cubicBezTo>
                  <a:cubicBezTo>
                    <a:pt x="5" y="428"/>
                    <a:pt x="7" y="424"/>
                    <a:pt x="8" y="426"/>
                  </a:cubicBezTo>
                  <a:cubicBezTo>
                    <a:pt x="9" y="429"/>
                    <a:pt x="13" y="427"/>
                    <a:pt x="16" y="423"/>
                  </a:cubicBezTo>
                  <a:cubicBezTo>
                    <a:pt x="20" y="420"/>
                    <a:pt x="21" y="427"/>
                    <a:pt x="18" y="427"/>
                  </a:cubicBezTo>
                  <a:cubicBezTo>
                    <a:pt x="15" y="427"/>
                    <a:pt x="12" y="429"/>
                    <a:pt x="12" y="432"/>
                  </a:cubicBezTo>
                  <a:cubicBezTo>
                    <a:pt x="13" y="435"/>
                    <a:pt x="8" y="434"/>
                    <a:pt x="8" y="430"/>
                  </a:cubicBezTo>
                  <a:cubicBezTo>
                    <a:pt x="8" y="427"/>
                    <a:pt x="2" y="431"/>
                    <a:pt x="4" y="434"/>
                  </a:cubicBezTo>
                  <a:cubicBezTo>
                    <a:pt x="6" y="436"/>
                    <a:pt x="3" y="438"/>
                    <a:pt x="3" y="440"/>
                  </a:cubicBezTo>
                  <a:cubicBezTo>
                    <a:pt x="3" y="443"/>
                    <a:pt x="8" y="442"/>
                    <a:pt x="10" y="440"/>
                  </a:cubicBezTo>
                  <a:cubicBezTo>
                    <a:pt x="11" y="437"/>
                    <a:pt x="14" y="437"/>
                    <a:pt x="16" y="440"/>
                  </a:cubicBezTo>
                  <a:cubicBezTo>
                    <a:pt x="17" y="443"/>
                    <a:pt x="13" y="441"/>
                    <a:pt x="13" y="445"/>
                  </a:cubicBezTo>
                  <a:cubicBezTo>
                    <a:pt x="13" y="449"/>
                    <a:pt x="10" y="445"/>
                    <a:pt x="8" y="448"/>
                  </a:cubicBezTo>
                  <a:cubicBezTo>
                    <a:pt x="6" y="451"/>
                    <a:pt x="17" y="457"/>
                    <a:pt x="20" y="458"/>
                  </a:cubicBezTo>
                  <a:cubicBezTo>
                    <a:pt x="23" y="458"/>
                    <a:pt x="26" y="462"/>
                    <a:pt x="33" y="461"/>
                  </a:cubicBezTo>
                  <a:cubicBezTo>
                    <a:pt x="40" y="460"/>
                    <a:pt x="52" y="448"/>
                    <a:pt x="54" y="446"/>
                  </a:cubicBezTo>
                  <a:cubicBezTo>
                    <a:pt x="56" y="443"/>
                    <a:pt x="59" y="446"/>
                    <a:pt x="62" y="444"/>
                  </a:cubicBezTo>
                  <a:cubicBezTo>
                    <a:pt x="64" y="442"/>
                    <a:pt x="63" y="437"/>
                    <a:pt x="65" y="436"/>
                  </a:cubicBezTo>
                  <a:cubicBezTo>
                    <a:pt x="67" y="435"/>
                    <a:pt x="68" y="441"/>
                    <a:pt x="69" y="442"/>
                  </a:cubicBezTo>
                  <a:cubicBezTo>
                    <a:pt x="71" y="442"/>
                    <a:pt x="72" y="444"/>
                    <a:pt x="72" y="447"/>
                  </a:cubicBezTo>
                  <a:cubicBezTo>
                    <a:pt x="73" y="447"/>
                    <a:pt x="75" y="447"/>
                    <a:pt x="75" y="447"/>
                  </a:cubicBezTo>
                  <a:cubicBezTo>
                    <a:pt x="78" y="449"/>
                    <a:pt x="78" y="442"/>
                    <a:pt x="78" y="440"/>
                  </a:cubicBezTo>
                  <a:cubicBezTo>
                    <a:pt x="78" y="438"/>
                    <a:pt x="80" y="434"/>
                    <a:pt x="80" y="431"/>
                  </a:cubicBezTo>
                  <a:cubicBezTo>
                    <a:pt x="79" y="428"/>
                    <a:pt x="86" y="430"/>
                    <a:pt x="87" y="428"/>
                  </a:cubicBezTo>
                  <a:cubicBezTo>
                    <a:pt x="88" y="426"/>
                    <a:pt x="89" y="419"/>
                    <a:pt x="87" y="417"/>
                  </a:cubicBezTo>
                  <a:cubicBezTo>
                    <a:pt x="84" y="416"/>
                    <a:pt x="84" y="412"/>
                    <a:pt x="86" y="412"/>
                  </a:cubicBezTo>
                  <a:cubicBezTo>
                    <a:pt x="88" y="412"/>
                    <a:pt x="91" y="411"/>
                    <a:pt x="90" y="406"/>
                  </a:cubicBezTo>
                  <a:cubicBezTo>
                    <a:pt x="90" y="402"/>
                    <a:pt x="83" y="402"/>
                    <a:pt x="83" y="398"/>
                  </a:cubicBezTo>
                  <a:cubicBezTo>
                    <a:pt x="82" y="394"/>
                    <a:pt x="86" y="393"/>
                    <a:pt x="83" y="387"/>
                  </a:cubicBezTo>
                  <a:cubicBezTo>
                    <a:pt x="81" y="382"/>
                    <a:pt x="84" y="379"/>
                    <a:pt x="83" y="376"/>
                  </a:cubicBezTo>
                  <a:cubicBezTo>
                    <a:pt x="82" y="374"/>
                    <a:pt x="81" y="370"/>
                    <a:pt x="84" y="365"/>
                  </a:cubicBezTo>
                  <a:cubicBezTo>
                    <a:pt x="88" y="360"/>
                    <a:pt x="94" y="357"/>
                    <a:pt x="96" y="357"/>
                  </a:cubicBezTo>
                  <a:cubicBezTo>
                    <a:pt x="98" y="358"/>
                    <a:pt x="102" y="360"/>
                    <a:pt x="103" y="357"/>
                  </a:cubicBezTo>
                  <a:cubicBezTo>
                    <a:pt x="105" y="354"/>
                    <a:pt x="105" y="351"/>
                    <a:pt x="103" y="351"/>
                  </a:cubicBezTo>
                  <a:cubicBezTo>
                    <a:pt x="102" y="350"/>
                    <a:pt x="97" y="349"/>
                    <a:pt x="101" y="345"/>
                  </a:cubicBezTo>
                  <a:cubicBezTo>
                    <a:pt x="104" y="340"/>
                    <a:pt x="108" y="335"/>
                    <a:pt x="108" y="330"/>
                  </a:cubicBezTo>
                  <a:cubicBezTo>
                    <a:pt x="109" y="325"/>
                    <a:pt x="107" y="322"/>
                    <a:pt x="109" y="320"/>
                  </a:cubicBezTo>
                  <a:cubicBezTo>
                    <a:pt x="110" y="318"/>
                    <a:pt x="114" y="320"/>
                    <a:pt x="117" y="318"/>
                  </a:cubicBezTo>
                  <a:cubicBezTo>
                    <a:pt x="120" y="316"/>
                    <a:pt x="118" y="313"/>
                    <a:pt x="119" y="311"/>
                  </a:cubicBezTo>
                  <a:cubicBezTo>
                    <a:pt x="121" y="310"/>
                    <a:pt x="123" y="304"/>
                    <a:pt x="125" y="303"/>
                  </a:cubicBezTo>
                  <a:cubicBezTo>
                    <a:pt x="127" y="301"/>
                    <a:pt x="129" y="299"/>
                    <a:pt x="128" y="297"/>
                  </a:cubicBezTo>
                  <a:cubicBezTo>
                    <a:pt x="126" y="295"/>
                    <a:pt x="131" y="293"/>
                    <a:pt x="131" y="289"/>
                  </a:cubicBezTo>
                  <a:cubicBezTo>
                    <a:pt x="131" y="285"/>
                    <a:pt x="136" y="283"/>
                    <a:pt x="140" y="283"/>
                  </a:cubicBezTo>
                  <a:cubicBezTo>
                    <a:pt x="143" y="283"/>
                    <a:pt x="148" y="283"/>
                    <a:pt x="148" y="279"/>
                  </a:cubicBezTo>
                  <a:cubicBezTo>
                    <a:pt x="148" y="276"/>
                    <a:pt x="146" y="269"/>
                    <a:pt x="151" y="271"/>
                  </a:cubicBezTo>
                  <a:cubicBezTo>
                    <a:pt x="156" y="273"/>
                    <a:pt x="159" y="271"/>
                    <a:pt x="163" y="273"/>
                  </a:cubicBezTo>
                  <a:cubicBezTo>
                    <a:pt x="166" y="276"/>
                    <a:pt x="170" y="276"/>
                    <a:pt x="170" y="271"/>
                  </a:cubicBezTo>
                  <a:cubicBezTo>
                    <a:pt x="170" y="267"/>
                    <a:pt x="172" y="260"/>
                    <a:pt x="177" y="263"/>
                  </a:cubicBezTo>
                  <a:cubicBezTo>
                    <a:pt x="177" y="263"/>
                    <a:pt x="177" y="263"/>
                    <a:pt x="178" y="263"/>
                  </a:cubicBezTo>
                  <a:cubicBezTo>
                    <a:pt x="179" y="260"/>
                    <a:pt x="182" y="258"/>
                    <a:pt x="185" y="258"/>
                  </a:cubicBezTo>
                  <a:cubicBezTo>
                    <a:pt x="189" y="258"/>
                    <a:pt x="192" y="266"/>
                    <a:pt x="197" y="267"/>
                  </a:cubicBezTo>
                  <a:cubicBezTo>
                    <a:pt x="203" y="268"/>
                    <a:pt x="208" y="270"/>
                    <a:pt x="210" y="268"/>
                  </a:cubicBezTo>
                  <a:cubicBezTo>
                    <a:pt x="211" y="265"/>
                    <a:pt x="215" y="269"/>
                    <a:pt x="218" y="268"/>
                  </a:cubicBezTo>
                  <a:cubicBezTo>
                    <a:pt x="222" y="267"/>
                    <a:pt x="222" y="274"/>
                    <a:pt x="225" y="270"/>
                  </a:cubicBezTo>
                  <a:cubicBezTo>
                    <a:pt x="228" y="265"/>
                    <a:pt x="224" y="263"/>
                    <a:pt x="230" y="263"/>
                  </a:cubicBezTo>
                  <a:cubicBezTo>
                    <a:pt x="235" y="264"/>
                    <a:pt x="232" y="257"/>
                    <a:pt x="232" y="254"/>
                  </a:cubicBezTo>
                  <a:cubicBezTo>
                    <a:pt x="232" y="250"/>
                    <a:pt x="239" y="249"/>
                    <a:pt x="239" y="246"/>
                  </a:cubicBezTo>
                  <a:cubicBezTo>
                    <a:pt x="239" y="243"/>
                    <a:pt x="248" y="246"/>
                    <a:pt x="250" y="243"/>
                  </a:cubicBezTo>
                  <a:cubicBezTo>
                    <a:pt x="252" y="241"/>
                    <a:pt x="257" y="240"/>
                    <a:pt x="259" y="243"/>
                  </a:cubicBezTo>
                  <a:cubicBezTo>
                    <a:pt x="261" y="247"/>
                    <a:pt x="270" y="248"/>
                    <a:pt x="271" y="251"/>
                  </a:cubicBezTo>
                  <a:cubicBezTo>
                    <a:pt x="271" y="253"/>
                    <a:pt x="271" y="255"/>
                    <a:pt x="271" y="258"/>
                  </a:cubicBezTo>
                  <a:cubicBezTo>
                    <a:pt x="272" y="256"/>
                    <a:pt x="274" y="255"/>
                    <a:pt x="276" y="255"/>
                  </a:cubicBezTo>
                  <a:cubicBezTo>
                    <a:pt x="279" y="255"/>
                    <a:pt x="282" y="250"/>
                    <a:pt x="285" y="251"/>
                  </a:cubicBezTo>
                  <a:cubicBezTo>
                    <a:pt x="288" y="251"/>
                    <a:pt x="290" y="251"/>
                    <a:pt x="291" y="247"/>
                  </a:cubicBezTo>
                  <a:cubicBezTo>
                    <a:pt x="288" y="245"/>
                    <a:pt x="283" y="245"/>
                    <a:pt x="283" y="247"/>
                  </a:cubicBezTo>
                  <a:close/>
                  <a:moveTo>
                    <a:pt x="81" y="34"/>
                  </a:moveTo>
                  <a:cubicBezTo>
                    <a:pt x="86" y="35"/>
                    <a:pt x="76" y="40"/>
                    <a:pt x="75" y="45"/>
                  </a:cubicBezTo>
                  <a:cubicBezTo>
                    <a:pt x="73" y="49"/>
                    <a:pt x="82" y="54"/>
                    <a:pt x="86" y="57"/>
                  </a:cubicBezTo>
                  <a:cubicBezTo>
                    <a:pt x="90" y="61"/>
                    <a:pt x="99" y="60"/>
                    <a:pt x="102" y="58"/>
                  </a:cubicBezTo>
                  <a:cubicBezTo>
                    <a:pt x="105" y="56"/>
                    <a:pt x="104" y="49"/>
                    <a:pt x="108" y="49"/>
                  </a:cubicBezTo>
                  <a:cubicBezTo>
                    <a:pt x="113" y="50"/>
                    <a:pt x="110" y="46"/>
                    <a:pt x="114" y="44"/>
                  </a:cubicBezTo>
                  <a:cubicBezTo>
                    <a:pt x="117" y="43"/>
                    <a:pt x="118" y="48"/>
                    <a:pt x="115" y="51"/>
                  </a:cubicBezTo>
                  <a:cubicBezTo>
                    <a:pt x="112" y="55"/>
                    <a:pt x="120" y="54"/>
                    <a:pt x="125" y="50"/>
                  </a:cubicBezTo>
                  <a:cubicBezTo>
                    <a:pt x="129" y="46"/>
                    <a:pt x="130" y="50"/>
                    <a:pt x="129" y="54"/>
                  </a:cubicBezTo>
                  <a:cubicBezTo>
                    <a:pt x="128" y="58"/>
                    <a:pt x="119" y="56"/>
                    <a:pt x="116" y="60"/>
                  </a:cubicBezTo>
                  <a:cubicBezTo>
                    <a:pt x="112" y="65"/>
                    <a:pt x="102" y="61"/>
                    <a:pt x="98" y="66"/>
                  </a:cubicBezTo>
                  <a:cubicBezTo>
                    <a:pt x="93" y="71"/>
                    <a:pt x="102" y="71"/>
                    <a:pt x="108" y="70"/>
                  </a:cubicBezTo>
                  <a:cubicBezTo>
                    <a:pt x="114" y="69"/>
                    <a:pt x="126" y="68"/>
                    <a:pt x="131" y="69"/>
                  </a:cubicBezTo>
                  <a:cubicBezTo>
                    <a:pt x="135" y="70"/>
                    <a:pt x="128" y="72"/>
                    <a:pt x="120" y="72"/>
                  </a:cubicBezTo>
                  <a:cubicBezTo>
                    <a:pt x="113" y="72"/>
                    <a:pt x="110" y="74"/>
                    <a:pt x="111" y="76"/>
                  </a:cubicBezTo>
                  <a:cubicBezTo>
                    <a:pt x="111" y="78"/>
                    <a:pt x="100" y="74"/>
                    <a:pt x="100" y="78"/>
                  </a:cubicBezTo>
                  <a:cubicBezTo>
                    <a:pt x="99" y="83"/>
                    <a:pt x="110" y="84"/>
                    <a:pt x="111" y="87"/>
                  </a:cubicBezTo>
                  <a:cubicBezTo>
                    <a:pt x="112" y="90"/>
                    <a:pt x="119" y="87"/>
                    <a:pt x="122" y="88"/>
                  </a:cubicBezTo>
                  <a:cubicBezTo>
                    <a:pt x="125" y="89"/>
                    <a:pt x="117" y="91"/>
                    <a:pt x="116" y="93"/>
                  </a:cubicBezTo>
                  <a:cubicBezTo>
                    <a:pt x="115" y="94"/>
                    <a:pt x="124" y="96"/>
                    <a:pt x="126" y="98"/>
                  </a:cubicBezTo>
                  <a:cubicBezTo>
                    <a:pt x="127" y="101"/>
                    <a:pt x="133" y="99"/>
                    <a:pt x="133" y="96"/>
                  </a:cubicBezTo>
                  <a:cubicBezTo>
                    <a:pt x="133" y="91"/>
                    <a:pt x="139" y="78"/>
                    <a:pt x="146" y="76"/>
                  </a:cubicBezTo>
                  <a:cubicBezTo>
                    <a:pt x="154" y="73"/>
                    <a:pt x="149" y="70"/>
                    <a:pt x="150" y="66"/>
                  </a:cubicBezTo>
                  <a:cubicBezTo>
                    <a:pt x="151" y="62"/>
                    <a:pt x="157" y="65"/>
                    <a:pt x="156" y="62"/>
                  </a:cubicBezTo>
                  <a:cubicBezTo>
                    <a:pt x="154" y="58"/>
                    <a:pt x="155" y="57"/>
                    <a:pt x="160" y="52"/>
                  </a:cubicBezTo>
                  <a:cubicBezTo>
                    <a:pt x="164" y="48"/>
                    <a:pt x="167" y="51"/>
                    <a:pt x="173" y="48"/>
                  </a:cubicBezTo>
                  <a:cubicBezTo>
                    <a:pt x="179" y="46"/>
                    <a:pt x="182" y="50"/>
                    <a:pt x="175" y="51"/>
                  </a:cubicBezTo>
                  <a:cubicBezTo>
                    <a:pt x="170" y="51"/>
                    <a:pt x="173" y="58"/>
                    <a:pt x="177" y="59"/>
                  </a:cubicBezTo>
                  <a:cubicBezTo>
                    <a:pt x="182" y="61"/>
                    <a:pt x="178" y="63"/>
                    <a:pt x="181" y="63"/>
                  </a:cubicBezTo>
                  <a:cubicBezTo>
                    <a:pt x="185" y="64"/>
                    <a:pt x="184" y="69"/>
                    <a:pt x="179" y="74"/>
                  </a:cubicBezTo>
                  <a:cubicBezTo>
                    <a:pt x="175" y="79"/>
                    <a:pt x="180" y="80"/>
                    <a:pt x="190" y="76"/>
                  </a:cubicBezTo>
                  <a:cubicBezTo>
                    <a:pt x="199" y="73"/>
                    <a:pt x="193" y="79"/>
                    <a:pt x="196" y="82"/>
                  </a:cubicBezTo>
                  <a:cubicBezTo>
                    <a:pt x="199" y="85"/>
                    <a:pt x="206" y="80"/>
                    <a:pt x="210" y="75"/>
                  </a:cubicBezTo>
                  <a:cubicBezTo>
                    <a:pt x="214" y="71"/>
                    <a:pt x="220" y="71"/>
                    <a:pt x="220" y="69"/>
                  </a:cubicBezTo>
                  <a:cubicBezTo>
                    <a:pt x="220" y="66"/>
                    <a:pt x="216" y="65"/>
                    <a:pt x="212" y="67"/>
                  </a:cubicBezTo>
                  <a:cubicBezTo>
                    <a:pt x="209" y="68"/>
                    <a:pt x="200" y="67"/>
                    <a:pt x="203" y="65"/>
                  </a:cubicBezTo>
                  <a:cubicBezTo>
                    <a:pt x="206" y="62"/>
                    <a:pt x="205" y="60"/>
                    <a:pt x="201" y="60"/>
                  </a:cubicBezTo>
                  <a:cubicBezTo>
                    <a:pt x="196" y="61"/>
                    <a:pt x="188" y="58"/>
                    <a:pt x="192" y="57"/>
                  </a:cubicBezTo>
                  <a:cubicBezTo>
                    <a:pt x="196" y="55"/>
                    <a:pt x="189" y="50"/>
                    <a:pt x="186" y="51"/>
                  </a:cubicBezTo>
                  <a:cubicBezTo>
                    <a:pt x="182" y="51"/>
                    <a:pt x="183" y="47"/>
                    <a:pt x="184" y="44"/>
                  </a:cubicBezTo>
                  <a:cubicBezTo>
                    <a:pt x="184" y="41"/>
                    <a:pt x="174" y="40"/>
                    <a:pt x="176" y="39"/>
                  </a:cubicBezTo>
                  <a:cubicBezTo>
                    <a:pt x="178" y="38"/>
                    <a:pt x="171" y="36"/>
                    <a:pt x="170" y="38"/>
                  </a:cubicBezTo>
                  <a:cubicBezTo>
                    <a:pt x="168" y="40"/>
                    <a:pt x="165" y="39"/>
                    <a:pt x="165" y="36"/>
                  </a:cubicBezTo>
                  <a:cubicBezTo>
                    <a:pt x="165" y="33"/>
                    <a:pt x="158" y="34"/>
                    <a:pt x="155" y="34"/>
                  </a:cubicBezTo>
                  <a:cubicBezTo>
                    <a:pt x="152" y="35"/>
                    <a:pt x="153" y="28"/>
                    <a:pt x="150" y="26"/>
                  </a:cubicBezTo>
                  <a:cubicBezTo>
                    <a:pt x="147" y="23"/>
                    <a:pt x="143" y="30"/>
                    <a:pt x="141" y="30"/>
                  </a:cubicBezTo>
                  <a:cubicBezTo>
                    <a:pt x="139" y="29"/>
                    <a:pt x="143" y="25"/>
                    <a:pt x="144" y="22"/>
                  </a:cubicBezTo>
                  <a:cubicBezTo>
                    <a:pt x="145" y="19"/>
                    <a:pt x="134" y="15"/>
                    <a:pt x="132" y="18"/>
                  </a:cubicBezTo>
                  <a:cubicBezTo>
                    <a:pt x="131" y="21"/>
                    <a:pt x="129" y="13"/>
                    <a:pt x="126" y="12"/>
                  </a:cubicBezTo>
                  <a:cubicBezTo>
                    <a:pt x="124" y="12"/>
                    <a:pt x="126" y="17"/>
                    <a:pt x="124" y="18"/>
                  </a:cubicBezTo>
                  <a:cubicBezTo>
                    <a:pt x="121" y="18"/>
                    <a:pt x="118" y="21"/>
                    <a:pt x="122" y="23"/>
                  </a:cubicBezTo>
                  <a:cubicBezTo>
                    <a:pt x="126" y="26"/>
                    <a:pt x="130" y="38"/>
                    <a:pt x="129" y="40"/>
                  </a:cubicBezTo>
                  <a:cubicBezTo>
                    <a:pt x="129" y="42"/>
                    <a:pt x="117" y="31"/>
                    <a:pt x="117" y="26"/>
                  </a:cubicBezTo>
                  <a:cubicBezTo>
                    <a:pt x="116" y="21"/>
                    <a:pt x="110" y="16"/>
                    <a:pt x="109" y="20"/>
                  </a:cubicBezTo>
                  <a:cubicBezTo>
                    <a:pt x="107" y="24"/>
                    <a:pt x="103" y="25"/>
                    <a:pt x="104" y="29"/>
                  </a:cubicBezTo>
                  <a:cubicBezTo>
                    <a:pt x="106" y="33"/>
                    <a:pt x="101" y="34"/>
                    <a:pt x="101" y="31"/>
                  </a:cubicBezTo>
                  <a:cubicBezTo>
                    <a:pt x="101" y="28"/>
                    <a:pt x="95" y="25"/>
                    <a:pt x="93" y="24"/>
                  </a:cubicBezTo>
                  <a:cubicBezTo>
                    <a:pt x="91" y="24"/>
                    <a:pt x="99" y="23"/>
                    <a:pt x="102" y="21"/>
                  </a:cubicBezTo>
                  <a:cubicBezTo>
                    <a:pt x="106" y="19"/>
                    <a:pt x="99" y="17"/>
                    <a:pt x="96" y="19"/>
                  </a:cubicBezTo>
                  <a:cubicBezTo>
                    <a:pt x="93" y="21"/>
                    <a:pt x="88" y="17"/>
                    <a:pt x="86" y="20"/>
                  </a:cubicBezTo>
                  <a:cubicBezTo>
                    <a:pt x="84" y="23"/>
                    <a:pt x="82" y="20"/>
                    <a:pt x="78" y="19"/>
                  </a:cubicBezTo>
                  <a:cubicBezTo>
                    <a:pt x="75" y="19"/>
                    <a:pt x="72" y="24"/>
                    <a:pt x="69" y="23"/>
                  </a:cubicBezTo>
                  <a:cubicBezTo>
                    <a:pt x="67" y="22"/>
                    <a:pt x="65" y="28"/>
                    <a:pt x="69" y="35"/>
                  </a:cubicBezTo>
                  <a:cubicBezTo>
                    <a:pt x="73" y="41"/>
                    <a:pt x="76" y="33"/>
                    <a:pt x="81" y="34"/>
                  </a:cubicBezTo>
                  <a:close/>
                  <a:moveTo>
                    <a:pt x="71" y="54"/>
                  </a:moveTo>
                  <a:cubicBezTo>
                    <a:pt x="74" y="55"/>
                    <a:pt x="76" y="60"/>
                    <a:pt x="79" y="59"/>
                  </a:cubicBezTo>
                  <a:cubicBezTo>
                    <a:pt x="80" y="59"/>
                    <a:pt x="75" y="53"/>
                    <a:pt x="71" y="50"/>
                  </a:cubicBezTo>
                  <a:cubicBezTo>
                    <a:pt x="68" y="46"/>
                    <a:pt x="68" y="43"/>
                    <a:pt x="64" y="44"/>
                  </a:cubicBezTo>
                  <a:cubicBezTo>
                    <a:pt x="59" y="45"/>
                    <a:pt x="68" y="53"/>
                    <a:pt x="71" y="54"/>
                  </a:cubicBezTo>
                  <a:close/>
                  <a:moveTo>
                    <a:pt x="150" y="13"/>
                  </a:moveTo>
                  <a:cubicBezTo>
                    <a:pt x="153" y="15"/>
                    <a:pt x="147" y="15"/>
                    <a:pt x="149" y="18"/>
                  </a:cubicBezTo>
                  <a:cubicBezTo>
                    <a:pt x="157" y="25"/>
                    <a:pt x="186" y="17"/>
                    <a:pt x="190" y="19"/>
                  </a:cubicBezTo>
                  <a:cubicBezTo>
                    <a:pt x="194" y="21"/>
                    <a:pt x="165" y="24"/>
                    <a:pt x="167" y="27"/>
                  </a:cubicBezTo>
                  <a:cubicBezTo>
                    <a:pt x="168" y="30"/>
                    <a:pt x="191" y="32"/>
                    <a:pt x="193" y="30"/>
                  </a:cubicBezTo>
                  <a:cubicBezTo>
                    <a:pt x="195" y="28"/>
                    <a:pt x="199" y="34"/>
                    <a:pt x="207" y="35"/>
                  </a:cubicBezTo>
                  <a:cubicBezTo>
                    <a:pt x="214" y="35"/>
                    <a:pt x="214" y="32"/>
                    <a:pt x="219" y="32"/>
                  </a:cubicBezTo>
                  <a:cubicBezTo>
                    <a:pt x="225" y="31"/>
                    <a:pt x="234" y="29"/>
                    <a:pt x="234" y="25"/>
                  </a:cubicBezTo>
                  <a:cubicBezTo>
                    <a:pt x="234" y="22"/>
                    <a:pt x="251" y="18"/>
                    <a:pt x="249" y="13"/>
                  </a:cubicBezTo>
                  <a:cubicBezTo>
                    <a:pt x="248" y="7"/>
                    <a:pt x="232" y="11"/>
                    <a:pt x="227" y="9"/>
                  </a:cubicBezTo>
                  <a:cubicBezTo>
                    <a:pt x="223" y="6"/>
                    <a:pt x="212" y="3"/>
                    <a:pt x="210" y="7"/>
                  </a:cubicBezTo>
                  <a:cubicBezTo>
                    <a:pt x="209" y="10"/>
                    <a:pt x="206" y="11"/>
                    <a:pt x="204" y="10"/>
                  </a:cubicBezTo>
                  <a:cubicBezTo>
                    <a:pt x="203" y="8"/>
                    <a:pt x="205" y="0"/>
                    <a:pt x="198" y="3"/>
                  </a:cubicBezTo>
                  <a:cubicBezTo>
                    <a:pt x="190" y="5"/>
                    <a:pt x="197" y="13"/>
                    <a:pt x="196" y="14"/>
                  </a:cubicBezTo>
                  <a:cubicBezTo>
                    <a:pt x="194" y="15"/>
                    <a:pt x="187" y="12"/>
                    <a:pt x="187" y="9"/>
                  </a:cubicBezTo>
                  <a:cubicBezTo>
                    <a:pt x="186" y="5"/>
                    <a:pt x="178" y="12"/>
                    <a:pt x="177" y="8"/>
                  </a:cubicBezTo>
                  <a:cubicBezTo>
                    <a:pt x="176" y="4"/>
                    <a:pt x="167" y="1"/>
                    <a:pt x="165" y="1"/>
                  </a:cubicBezTo>
                  <a:cubicBezTo>
                    <a:pt x="163" y="1"/>
                    <a:pt x="167" y="4"/>
                    <a:pt x="166" y="6"/>
                  </a:cubicBezTo>
                  <a:cubicBezTo>
                    <a:pt x="165" y="8"/>
                    <a:pt x="160" y="4"/>
                    <a:pt x="158" y="4"/>
                  </a:cubicBezTo>
                  <a:cubicBezTo>
                    <a:pt x="156" y="4"/>
                    <a:pt x="159" y="8"/>
                    <a:pt x="158" y="10"/>
                  </a:cubicBezTo>
                  <a:cubicBezTo>
                    <a:pt x="157" y="12"/>
                    <a:pt x="153" y="4"/>
                    <a:pt x="149" y="4"/>
                  </a:cubicBezTo>
                  <a:cubicBezTo>
                    <a:pt x="146" y="4"/>
                    <a:pt x="147" y="8"/>
                    <a:pt x="145" y="8"/>
                  </a:cubicBezTo>
                  <a:cubicBezTo>
                    <a:pt x="142" y="9"/>
                    <a:pt x="148" y="12"/>
                    <a:pt x="150" y="1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45" name="Freeform 140"/>
            <p:cNvSpPr>
              <a:spLocks noChangeArrowheads="1"/>
            </p:cNvSpPr>
            <p:nvPr/>
          </p:nvSpPr>
          <p:spPr bwMode="auto">
            <a:xfrm>
              <a:off x="7694639" y="865187"/>
              <a:ext cx="73025" cy="26988"/>
            </a:xfrm>
            <a:custGeom>
              <a:avLst/>
              <a:gdLst>
                <a:gd name="T0" fmla="*/ 17 w 38"/>
                <a:gd name="T1" fmla="*/ 2 h 14"/>
                <a:gd name="T2" fmla="*/ 3 w 38"/>
                <a:gd name="T3" fmla="*/ 6 h 14"/>
                <a:gd name="T4" fmla="*/ 24 w 38"/>
                <a:gd name="T5" fmla="*/ 11 h 14"/>
                <a:gd name="T6" fmla="*/ 38 w 38"/>
                <a:gd name="T7" fmla="*/ 9 h 14"/>
                <a:gd name="T8" fmla="*/ 17 w 38"/>
                <a:gd name="T9" fmla="*/ 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14"/>
                <a:gd name="T17" fmla="*/ 38 w 38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14">
                  <a:moveTo>
                    <a:pt x="17" y="2"/>
                  </a:moveTo>
                  <a:cubicBezTo>
                    <a:pt x="15" y="3"/>
                    <a:pt x="0" y="2"/>
                    <a:pt x="3" y="6"/>
                  </a:cubicBezTo>
                  <a:cubicBezTo>
                    <a:pt x="6" y="9"/>
                    <a:pt x="18" y="7"/>
                    <a:pt x="24" y="11"/>
                  </a:cubicBezTo>
                  <a:cubicBezTo>
                    <a:pt x="30" y="14"/>
                    <a:pt x="38" y="11"/>
                    <a:pt x="38" y="9"/>
                  </a:cubicBezTo>
                  <a:cubicBezTo>
                    <a:pt x="38" y="6"/>
                    <a:pt x="19" y="0"/>
                    <a:pt x="17" y="2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46" name="Freeform 141"/>
            <p:cNvSpPr>
              <a:spLocks noEditPoints="1" noChangeArrowheads="1"/>
            </p:cNvSpPr>
            <p:nvPr/>
          </p:nvSpPr>
          <p:spPr bwMode="auto">
            <a:xfrm>
              <a:off x="6416696" y="1409701"/>
              <a:ext cx="369889" cy="368300"/>
            </a:xfrm>
            <a:custGeom>
              <a:avLst/>
              <a:gdLst>
                <a:gd name="T0" fmla="*/ 171 w 193"/>
                <a:gd name="T1" fmla="*/ 24 h 193"/>
                <a:gd name="T2" fmla="*/ 139 w 193"/>
                <a:gd name="T3" fmla="*/ 9 h 193"/>
                <a:gd name="T4" fmla="*/ 135 w 193"/>
                <a:gd name="T5" fmla="*/ 31 h 193"/>
                <a:gd name="T6" fmla="*/ 121 w 193"/>
                <a:gd name="T7" fmla="*/ 41 h 193"/>
                <a:gd name="T8" fmla="*/ 119 w 193"/>
                <a:gd name="T9" fmla="*/ 57 h 193"/>
                <a:gd name="T10" fmla="*/ 131 w 193"/>
                <a:gd name="T11" fmla="*/ 53 h 193"/>
                <a:gd name="T12" fmla="*/ 134 w 193"/>
                <a:gd name="T13" fmla="*/ 44 h 193"/>
                <a:gd name="T14" fmla="*/ 158 w 193"/>
                <a:gd name="T15" fmla="*/ 45 h 193"/>
                <a:gd name="T16" fmla="*/ 180 w 193"/>
                <a:gd name="T17" fmla="*/ 32 h 193"/>
                <a:gd name="T18" fmla="*/ 182 w 193"/>
                <a:gd name="T19" fmla="*/ 21 h 193"/>
                <a:gd name="T20" fmla="*/ 119 w 193"/>
                <a:gd name="T21" fmla="*/ 82 h 193"/>
                <a:gd name="T22" fmla="*/ 106 w 193"/>
                <a:gd name="T23" fmla="*/ 108 h 193"/>
                <a:gd name="T24" fmla="*/ 89 w 193"/>
                <a:gd name="T25" fmla="*/ 112 h 193"/>
                <a:gd name="T26" fmla="*/ 73 w 193"/>
                <a:gd name="T27" fmla="*/ 132 h 193"/>
                <a:gd name="T28" fmla="*/ 53 w 193"/>
                <a:gd name="T29" fmla="*/ 136 h 193"/>
                <a:gd name="T30" fmla="*/ 19 w 193"/>
                <a:gd name="T31" fmla="*/ 150 h 193"/>
                <a:gd name="T32" fmla="*/ 31 w 193"/>
                <a:gd name="T33" fmla="*/ 154 h 193"/>
                <a:gd name="T34" fmla="*/ 64 w 193"/>
                <a:gd name="T35" fmla="*/ 157 h 193"/>
                <a:gd name="T36" fmla="*/ 81 w 193"/>
                <a:gd name="T37" fmla="*/ 149 h 193"/>
                <a:gd name="T38" fmla="*/ 99 w 193"/>
                <a:gd name="T39" fmla="*/ 146 h 193"/>
                <a:gd name="T40" fmla="*/ 114 w 193"/>
                <a:gd name="T41" fmla="*/ 140 h 193"/>
                <a:gd name="T42" fmla="*/ 128 w 193"/>
                <a:gd name="T43" fmla="*/ 122 h 193"/>
                <a:gd name="T44" fmla="*/ 141 w 193"/>
                <a:gd name="T45" fmla="*/ 93 h 193"/>
                <a:gd name="T46" fmla="*/ 121 w 193"/>
                <a:gd name="T47" fmla="*/ 67 h 193"/>
                <a:gd name="T48" fmla="*/ 37 w 193"/>
                <a:gd name="T49" fmla="*/ 156 h 193"/>
                <a:gd name="T50" fmla="*/ 42 w 193"/>
                <a:gd name="T51" fmla="*/ 168 h 193"/>
                <a:gd name="T52" fmla="*/ 59 w 193"/>
                <a:gd name="T53" fmla="*/ 155 h 193"/>
                <a:gd name="T54" fmla="*/ 25 w 193"/>
                <a:gd name="T55" fmla="*/ 166 h 193"/>
                <a:gd name="T56" fmla="*/ 7 w 193"/>
                <a:gd name="T57" fmla="*/ 163 h 193"/>
                <a:gd name="T58" fmla="*/ 8 w 193"/>
                <a:gd name="T59" fmla="*/ 168 h 193"/>
                <a:gd name="T60" fmla="*/ 14 w 193"/>
                <a:gd name="T61" fmla="*/ 193 h 193"/>
                <a:gd name="T62" fmla="*/ 25 w 193"/>
                <a:gd name="T63" fmla="*/ 166 h 1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93"/>
                <a:gd name="T97" fmla="*/ 0 h 193"/>
                <a:gd name="T98" fmla="*/ 193 w 193"/>
                <a:gd name="T99" fmla="*/ 193 h 1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93" h="193">
                  <a:moveTo>
                    <a:pt x="182" y="21"/>
                  </a:moveTo>
                  <a:cubicBezTo>
                    <a:pt x="180" y="18"/>
                    <a:pt x="176" y="23"/>
                    <a:pt x="171" y="24"/>
                  </a:cubicBezTo>
                  <a:cubicBezTo>
                    <a:pt x="166" y="25"/>
                    <a:pt x="150" y="12"/>
                    <a:pt x="146" y="6"/>
                  </a:cubicBezTo>
                  <a:cubicBezTo>
                    <a:pt x="142" y="0"/>
                    <a:pt x="136" y="5"/>
                    <a:pt x="139" y="9"/>
                  </a:cubicBezTo>
                  <a:cubicBezTo>
                    <a:pt x="142" y="13"/>
                    <a:pt x="138" y="15"/>
                    <a:pt x="138" y="21"/>
                  </a:cubicBezTo>
                  <a:cubicBezTo>
                    <a:pt x="138" y="27"/>
                    <a:pt x="134" y="27"/>
                    <a:pt x="135" y="31"/>
                  </a:cubicBezTo>
                  <a:cubicBezTo>
                    <a:pt x="136" y="35"/>
                    <a:pt x="130" y="34"/>
                    <a:pt x="126" y="35"/>
                  </a:cubicBezTo>
                  <a:cubicBezTo>
                    <a:pt x="122" y="35"/>
                    <a:pt x="126" y="39"/>
                    <a:pt x="121" y="41"/>
                  </a:cubicBezTo>
                  <a:cubicBezTo>
                    <a:pt x="117" y="43"/>
                    <a:pt x="117" y="47"/>
                    <a:pt x="119" y="48"/>
                  </a:cubicBezTo>
                  <a:cubicBezTo>
                    <a:pt x="122" y="49"/>
                    <a:pt x="120" y="54"/>
                    <a:pt x="119" y="57"/>
                  </a:cubicBezTo>
                  <a:cubicBezTo>
                    <a:pt x="119" y="60"/>
                    <a:pt x="122" y="57"/>
                    <a:pt x="125" y="54"/>
                  </a:cubicBezTo>
                  <a:cubicBezTo>
                    <a:pt x="128" y="51"/>
                    <a:pt x="130" y="56"/>
                    <a:pt x="131" y="53"/>
                  </a:cubicBezTo>
                  <a:cubicBezTo>
                    <a:pt x="132" y="50"/>
                    <a:pt x="124" y="48"/>
                    <a:pt x="124" y="45"/>
                  </a:cubicBezTo>
                  <a:cubicBezTo>
                    <a:pt x="125" y="41"/>
                    <a:pt x="130" y="46"/>
                    <a:pt x="134" y="44"/>
                  </a:cubicBezTo>
                  <a:cubicBezTo>
                    <a:pt x="138" y="42"/>
                    <a:pt x="146" y="43"/>
                    <a:pt x="151" y="48"/>
                  </a:cubicBezTo>
                  <a:cubicBezTo>
                    <a:pt x="156" y="52"/>
                    <a:pt x="157" y="50"/>
                    <a:pt x="158" y="45"/>
                  </a:cubicBezTo>
                  <a:cubicBezTo>
                    <a:pt x="159" y="40"/>
                    <a:pt x="167" y="37"/>
                    <a:pt x="174" y="37"/>
                  </a:cubicBezTo>
                  <a:cubicBezTo>
                    <a:pt x="182" y="37"/>
                    <a:pt x="183" y="34"/>
                    <a:pt x="180" y="32"/>
                  </a:cubicBezTo>
                  <a:cubicBezTo>
                    <a:pt x="178" y="30"/>
                    <a:pt x="193" y="21"/>
                    <a:pt x="193" y="18"/>
                  </a:cubicBezTo>
                  <a:cubicBezTo>
                    <a:pt x="192" y="15"/>
                    <a:pt x="185" y="24"/>
                    <a:pt x="182" y="21"/>
                  </a:cubicBezTo>
                  <a:close/>
                  <a:moveTo>
                    <a:pt x="121" y="67"/>
                  </a:moveTo>
                  <a:cubicBezTo>
                    <a:pt x="118" y="68"/>
                    <a:pt x="115" y="79"/>
                    <a:pt x="119" y="82"/>
                  </a:cubicBezTo>
                  <a:cubicBezTo>
                    <a:pt x="123" y="85"/>
                    <a:pt x="113" y="90"/>
                    <a:pt x="113" y="97"/>
                  </a:cubicBezTo>
                  <a:cubicBezTo>
                    <a:pt x="114" y="103"/>
                    <a:pt x="107" y="103"/>
                    <a:pt x="106" y="108"/>
                  </a:cubicBezTo>
                  <a:cubicBezTo>
                    <a:pt x="105" y="112"/>
                    <a:pt x="102" y="111"/>
                    <a:pt x="96" y="116"/>
                  </a:cubicBezTo>
                  <a:cubicBezTo>
                    <a:pt x="90" y="120"/>
                    <a:pt x="87" y="115"/>
                    <a:pt x="89" y="112"/>
                  </a:cubicBezTo>
                  <a:cubicBezTo>
                    <a:pt x="90" y="109"/>
                    <a:pt x="80" y="114"/>
                    <a:pt x="80" y="121"/>
                  </a:cubicBezTo>
                  <a:cubicBezTo>
                    <a:pt x="81" y="128"/>
                    <a:pt x="71" y="129"/>
                    <a:pt x="73" y="132"/>
                  </a:cubicBezTo>
                  <a:cubicBezTo>
                    <a:pt x="76" y="136"/>
                    <a:pt x="66" y="138"/>
                    <a:pt x="66" y="135"/>
                  </a:cubicBezTo>
                  <a:cubicBezTo>
                    <a:pt x="67" y="132"/>
                    <a:pt x="60" y="133"/>
                    <a:pt x="53" y="136"/>
                  </a:cubicBezTo>
                  <a:cubicBezTo>
                    <a:pt x="45" y="139"/>
                    <a:pt x="40" y="133"/>
                    <a:pt x="36" y="137"/>
                  </a:cubicBezTo>
                  <a:cubicBezTo>
                    <a:pt x="32" y="142"/>
                    <a:pt x="24" y="149"/>
                    <a:pt x="19" y="150"/>
                  </a:cubicBezTo>
                  <a:cubicBezTo>
                    <a:pt x="13" y="151"/>
                    <a:pt x="16" y="158"/>
                    <a:pt x="19" y="157"/>
                  </a:cubicBezTo>
                  <a:cubicBezTo>
                    <a:pt x="23" y="155"/>
                    <a:pt x="29" y="157"/>
                    <a:pt x="31" y="154"/>
                  </a:cubicBezTo>
                  <a:cubicBezTo>
                    <a:pt x="33" y="151"/>
                    <a:pt x="49" y="147"/>
                    <a:pt x="59" y="147"/>
                  </a:cubicBezTo>
                  <a:cubicBezTo>
                    <a:pt x="69" y="147"/>
                    <a:pt x="63" y="152"/>
                    <a:pt x="64" y="157"/>
                  </a:cubicBezTo>
                  <a:cubicBezTo>
                    <a:pt x="65" y="162"/>
                    <a:pt x="73" y="161"/>
                    <a:pt x="77" y="156"/>
                  </a:cubicBezTo>
                  <a:cubicBezTo>
                    <a:pt x="82" y="151"/>
                    <a:pt x="85" y="152"/>
                    <a:pt x="81" y="149"/>
                  </a:cubicBezTo>
                  <a:cubicBezTo>
                    <a:pt x="78" y="146"/>
                    <a:pt x="82" y="143"/>
                    <a:pt x="85" y="147"/>
                  </a:cubicBezTo>
                  <a:cubicBezTo>
                    <a:pt x="87" y="151"/>
                    <a:pt x="96" y="151"/>
                    <a:pt x="99" y="146"/>
                  </a:cubicBezTo>
                  <a:cubicBezTo>
                    <a:pt x="102" y="141"/>
                    <a:pt x="103" y="147"/>
                    <a:pt x="107" y="147"/>
                  </a:cubicBezTo>
                  <a:cubicBezTo>
                    <a:pt x="111" y="146"/>
                    <a:pt x="114" y="136"/>
                    <a:pt x="114" y="140"/>
                  </a:cubicBezTo>
                  <a:cubicBezTo>
                    <a:pt x="114" y="144"/>
                    <a:pt x="121" y="143"/>
                    <a:pt x="125" y="138"/>
                  </a:cubicBezTo>
                  <a:cubicBezTo>
                    <a:pt x="129" y="134"/>
                    <a:pt x="125" y="126"/>
                    <a:pt x="128" y="122"/>
                  </a:cubicBezTo>
                  <a:cubicBezTo>
                    <a:pt x="130" y="118"/>
                    <a:pt x="133" y="110"/>
                    <a:pt x="130" y="105"/>
                  </a:cubicBezTo>
                  <a:cubicBezTo>
                    <a:pt x="128" y="100"/>
                    <a:pt x="136" y="97"/>
                    <a:pt x="141" y="93"/>
                  </a:cubicBezTo>
                  <a:cubicBezTo>
                    <a:pt x="145" y="89"/>
                    <a:pt x="136" y="69"/>
                    <a:pt x="135" y="63"/>
                  </a:cubicBezTo>
                  <a:cubicBezTo>
                    <a:pt x="135" y="57"/>
                    <a:pt x="124" y="65"/>
                    <a:pt x="121" y="67"/>
                  </a:cubicBezTo>
                  <a:close/>
                  <a:moveTo>
                    <a:pt x="48" y="153"/>
                  </a:moveTo>
                  <a:cubicBezTo>
                    <a:pt x="46" y="157"/>
                    <a:pt x="42" y="155"/>
                    <a:pt x="37" y="156"/>
                  </a:cubicBezTo>
                  <a:cubicBezTo>
                    <a:pt x="32" y="157"/>
                    <a:pt x="32" y="170"/>
                    <a:pt x="35" y="171"/>
                  </a:cubicBezTo>
                  <a:cubicBezTo>
                    <a:pt x="38" y="172"/>
                    <a:pt x="41" y="172"/>
                    <a:pt x="42" y="168"/>
                  </a:cubicBezTo>
                  <a:cubicBezTo>
                    <a:pt x="43" y="164"/>
                    <a:pt x="48" y="163"/>
                    <a:pt x="51" y="165"/>
                  </a:cubicBezTo>
                  <a:cubicBezTo>
                    <a:pt x="55" y="166"/>
                    <a:pt x="59" y="160"/>
                    <a:pt x="59" y="155"/>
                  </a:cubicBezTo>
                  <a:cubicBezTo>
                    <a:pt x="59" y="150"/>
                    <a:pt x="49" y="150"/>
                    <a:pt x="48" y="153"/>
                  </a:cubicBezTo>
                  <a:close/>
                  <a:moveTo>
                    <a:pt x="25" y="166"/>
                  </a:moveTo>
                  <a:cubicBezTo>
                    <a:pt x="25" y="163"/>
                    <a:pt x="17" y="164"/>
                    <a:pt x="17" y="161"/>
                  </a:cubicBezTo>
                  <a:cubicBezTo>
                    <a:pt x="17" y="158"/>
                    <a:pt x="12" y="159"/>
                    <a:pt x="7" y="163"/>
                  </a:cubicBezTo>
                  <a:cubicBezTo>
                    <a:pt x="2" y="167"/>
                    <a:pt x="0" y="167"/>
                    <a:pt x="2" y="171"/>
                  </a:cubicBezTo>
                  <a:cubicBezTo>
                    <a:pt x="4" y="175"/>
                    <a:pt x="7" y="171"/>
                    <a:pt x="8" y="168"/>
                  </a:cubicBezTo>
                  <a:cubicBezTo>
                    <a:pt x="10" y="164"/>
                    <a:pt x="13" y="173"/>
                    <a:pt x="10" y="179"/>
                  </a:cubicBezTo>
                  <a:cubicBezTo>
                    <a:pt x="7" y="185"/>
                    <a:pt x="10" y="193"/>
                    <a:pt x="14" y="193"/>
                  </a:cubicBezTo>
                  <a:cubicBezTo>
                    <a:pt x="18" y="192"/>
                    <a:pt x="22" y="180"/>
                    <a:pt x="27" y="174"/>
                  </a:cubicBezTo>
                  <a:cubicBezTo>
                    <a:pt x="32" y="167"/>
                    <a:pt x="25" y="170"/>
                    <a:pt x="25" y="166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47" name="Freeform 142"/>
            <p:cNvSpPr>
              <a:spLocks noEditPoints="1" noChangeArrowheads="1"/>
            </p:cNvSpPr>
            <p:nvPr/>
          </p:nvSpPr>
          <p:spPr bwMode="auto">
            <a:xfrm>
              <a:off x="5240356" y="1185863"/>
              <a:ext cx="1293818" cy="896939"/>
            </a:xfrm>
            <a:custGeom>
              <a:avLst/>
              <a:gdLst>
                <a:gd name="T0" fmla="*/ 643 w 677"/>
                <a:gd name="T1" fmla="*/ 87 h 469"/>
                <a:gd name="T2" fmla="*/ 610 w 677"/>
                <a:gd name="T3" fmla="*/ 63 h 469"/>
                <a:gd name="T4" fmla="*/ 583 w 677"/>
                <a:gd name="T5" fmla="*/ 26 h 469"/>
                <a:gd name="T6" fmla="*/ 544 w 677"/>
                <a:gd name="T7" fmla="*/ 1 h 469"/>
                <a:gd name="T8" fmla="*/ 517 w 677"/>
                <a:gd name="T9" fmla="*/ 21 h 469"/>
                <a:gd name="T10" fmla="*/ 495 w 677"/>
                <a:gd name="T11" fmla="*/ 54 h 469"/>
                <a:gd name="T12" fmla="*/ 461 w 677"/>
                <a:gd name="T13" fmla="*/ 73 h 469"/>
                <a:gd name="T14" fmla="*/ 482 w 677"/>
                <a:gd name="T15" fmla="*/ 86 h 469"/>
                <a:gd name="T16" fmla="*/ 481 w 677"/>
                <a:gd name="T17" fmla="*/ 105 h 469"/>
                <a:gd name="T18" fmla="*/ 422 w 677"/>
                <a:gd name="T19" fmla="*/ 126 h 469"/>
                <a:gd name="T20" fmla="*/ 380 w 677"/>
                <a:gd name="T21" fmla="*/ 162 h 469"/>
                <a:gd name="T22" fmla="*/ 315 w 677"/>
                <a:gd name="T23" fmla="*/ 166 h 469"/>
                <a:gd name="T24" fmla="*/ 241 w 677"/>
                <a:gd name="T25" fmla="*/ 156 h 469"/>
                <a:gd name="T26" fmla="*/ 210 w 677"/>
                <a:gd name="T27" fmla="*/ 125 h 469"/>
                <a:gd name="T28" fmla="*/ 182 w 677"/>
                <a:gd name="T29" fmla="*/ 90 h 469"/>
                <a:gd name="T30" fmla="*/ 153 w 677"/>
                <a:gd name="T31" fmla="*/ 65 h 469"/>
                <a:gd name="T32" fmla="*/ 137 w 677"/>
                <a:gd name="T33" fmla="*/ 76 h 469"/>
                <a:gd name="T34" fmla="*/ 111 w 677"/>
                <a:gd name="T35" fmla="*/ 96 h 469"/>
                <a:gd name="T36" fmla="*/ 88 w 677"/>
                <a:gd name="T37" fmla="*/ 121 h 469"/>
                <a:gd name="T38" fmla="*/ 78 w 677"/>
                <a:gd name="T39" fmla="*/ 150 h 469"/>
                <a:gd name="T40" fmla="*/ 52 w 677"/>
                <a:gd name="T41" fmla="*/ 175 h 469"/>
                <a:gd name="T42" fmla="*/ 19 w 677"/>
                <a:gd name="T43" fmla="*/ 186 h 469"/>
                <a:gd name="T44" fmla="*/ 0 w 677"/>
                <a:gd name="T45" fmla="*/ 200 h 469"/>
                <a:gd name="T46" fmla="*/ 15 w 677"/>
                <a:gd name="T47" fmla="*/ 232 h 469"/>
                <a:gd name="T48" fmla="*/ 39 w 677"/>
                <a:gd name="T49" fmla="*/ 254 h 469"/>
                <a:gd name="T50" fmla="*/ 59 w 677"/>
                <a:gd name="T51" fmla="*/ 247 h 469"/>
                <a:gd name="T52" fmla="*/ 56 w 677"/>
                <a:gd name="T53" fmla="*/ 276 h 469"/>
                <a:gd name="T54" fmla="*/ 56 w 677"/>
                <a:gd name="T55" fmla="*/ 304 h 469"/>
                <a:gd name="T56" fmla="*/ 77 w 677"/>
                <a:gd name="T57" fmla="*/ 322 h 469"/>
                <a:gd name="T58" fmla="*/ 138 w 677"/>
                <a:gd name="T59" fmla="*/ 347 h 469"/>
                <a:gd name="T60" fmla="*/ 162 w 677"/>
                <a:gd name="T61" fmla="*/ 353 h 469"/>
                <a:gd name="T62" fmla="*/ 183 w 677"/>
                <a:gd name="T63" fmla="*/ 347 h 469"/>
                <a:gd name="T64" fmla="*/ 210 w 677"/>
                <a:gd name="T65" fmla="*/ 340 h 469"/>
                <a:gd name="T66" fmla="*/ 243 w 677"/>
                <a:gd name="T67" fmla="*/ 340 h 469"/>
                <a:gd name="T68" fmla="*/ 261 w 677"/>
                <a:gd name="T69" fmla="*/ 352 h 469"/>
                <a:gd name="T70" fmla="*/ 256 w 677"/>
                <a:gd name="T71" fmla="*/ 395 h 469"/>
                <a:gd name="T72" fmla="*/ 274 w 677"/>
                <a:gd name="T73" fmla="*/ 419 h 469"/>
                <a:gd name="T74" fmla="*/ 298 w 677"/>
                <a:gd name="T75" fmla="*/ 430 h 469"/>
                <a:gd name="T76" fmla="*/ 316 w 677"/>
                <a:gd name="T77" fmla="*/ 412 h 469"/>
                <a:gd name="T78" fmla="*/ 352 w 677"/>
                <a:gd name="T79" fmla="*/ 410 h 469"/>
                <a:gd name="T80" fmla="*/ 375 w 677"/>
                <a:gd name="T81" fmla="*/ 425 h 469"/>
                <a:gd name="T82" fmla="*/ 393 w 677"/>
                <a:gd name="T83" fmla="*/ 440 h 469"/>
                <a:gd name="T84" fmla="*/ 445 w 677"/>
                <a:gd name="T85" fmla="*/ 413 h 469"/>
                <a:gd name="T86" fmla="*/ 484 w 677"/>
                <a:gd name="T87" fmla="*/ 392 h 469"/>
                <a:gd name="T88" fmla="*/ 504 w 677"/>
                <a:gd name="T89" fmla="*/ 368 h 469"/>
                <a:gd name="T90" fmla="*/ 523 w 677"/>
                <a:gd name="T91" fmla="*/ 345 h 469"/>
                <a:gd name="T92" fmla="*/ 527 w 677"/>
                <a:gd name="T93" fmla="*/ 323 h 469"/>
                <a:gd name="T94" fmla="*/ 522 w 677"/>
                <a:gd name="T95" fmla="*/ 306 h 469"/>
                <a:gd name="T96" fmla="*/ 519 w 677"/>
                <a:gd name="T97" fmla="*/ 290 h 469"/>
                <a:gd name="T98" fmla="*/ 505 w 677"/>
                <a:gd name="T99" fmla="*/ 252 h 469"/>
                <a:gd name="T100" fmla="*/ 536 w 677"/>
                <a:gd name="T101" fmla="*/ 234 h 469"/>
                <a:gd name="T102" fmla="*/ 496 w 677"/>
                <a:gd name="T103" fmla="*/ 223 h 469"/>
                <a:gd name="T104" fmla="*/ 512 w 677"/>
                <a:gd name="T105" fmla="*/ 192 h 469"/>
                <a:gd name="T106" fmla="*/ 529 w 677"/>
                <a:gd name="T107" fmla="*/ 208 h 469"/>
                <a:gd name="T108" fmla="*/ 580 w 677"/>
                <a:gd name="T109" fmla="*/ 179 h 469"/>
                <a:gd name="T110" fmla="*/ 606 w 677"/>
                <a:gd name="T111" fmla="*/ 168 h 469"/>
                <a:gd name="T112" fmla="*/ 633 w 677"/>
                <a:gd name="T113" fmla="*/ 157 h 469"/>
                <a:gd name="T114" fmla="*/ 636 w 677"/>
                <a:gd name="T115" fmla="*/ 127 h 469"/>
                <a:gd name="T116" fmla="*/ 667 w 677"/>
                <a:gd name="T117" fmla="*/ 107 h 469"/>
                <a:gd name="T118" fmla="*/ 516 w 677"/>
                <a:gd name="T119" fmla="*/ 418 h 469"/>
                <a:gd name="T120" fmla="*/ 380 w 677"/>
                <a:gd name="T121" fmla="*/ 460 h 46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677"/>
                <a:gd name="T184" fmla="*/ 0 h 469"/>
                <a:gd name="T185" fmla="*/ 677 w 677"/>
                <a:gd name="T186" fmla="*/ 469 h 46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677" h="469">
                  <a:moveTo>
                    <a:pt x="673" y="83"/>
                  </a:moveTo>
                  <a:cubicBezTo>
                    <a:pt x="673" y="77"/>
                    <a:pt x="666" y="79"/>
                    <a:pt x="664" y="81"/>
                  </a:cubicBezTo>
                  <a:cubicBezTo>
                    <a:pt x="662" y="83"/>
                    <a:pt x="655" y="81"/>
                    <a:pt x="653" y="85"/>
                  </a:cubicBezTo>
                  <a:cubicBezTo>
                    <a:pt x="651" y="89"/>
                    <a:pt x="648" y="87"/>
                    <a:pt x="643" y="87"/>
                  </a:cubicBezTo>
                  <a:cubicBezTo>
                    <a:pt x="638" y="88"/>
                    <a:pt x="632" y="86"/>
                    <a:pt x="632" y="83"/>
                  </a:cubicBezTo>
                  <a:cubicBezTo>
                    <a:pt x="632" y="80"/>
                    <a:pt x="629" y="77"/>
                    <a:pt x="630" y="73"/>
                  </a:cubicBezTo>
                  <a:cubicBezTo>
                    <a:pt x="630" y="70"/>
                    <a:pt x="625" y="71"/>
                    <a:pt x="622" y="68"/>
                  </a:cubicBezTo>
                  <a:cubicBezTo>
                    <a:pt x="618" y="65"/>
                    <a:pt x="612" y="62"/>
                    <a:pt x="610" y="63"/>
                  </a:cubicBezTo>
                  <a:cubicBezTo>
                    <a:pt x="609" y="64"/>
                    <a:pt x="605" y="59"/>
                    <a:pt x="599" y="59"/>
                  </a:cubicBezTo>
                  <a:cubicBezTo>
                    <a:pt x="594" y="59"/>
                    <a:pt x="594" y="55"/>
                    <a:pt x="595" y="53"/>
                  </a:cubicBezTo>
                  <a:cubicBezTo>
                    <a:pt x="596" y="50"/>
                    <a:pt x="590" y="43"/>
                    <a:pt x="589" y="39"/>
                  </a:cubicBezTo>
                  <a:cubicBezTo>
                    <a:pt x="588" y="35"/>
                    <a:pt x="584" y="34"/>
                    <a:pt x="583" y="26"/>
                  </a:cubicBezTo>
                  <a:cubicBezTo>
                    <a:pt x="581" y="17"/>
                    <a:pt x="576" y="19"/>
                    <a:pt x="577" y="15"/>
                  </a:cubicBezTo>
                  <a:cubicBezTo>
                    <a:pt x="578" y="11"/>
                    <a:pt x="572" y="9"/>
                    <a:pt x="570" y="7"/>
                  </a:cubicBezTo>
                  <a:cubicBezTo>
                    <a:pt x="568" y="5"/>
                    <a:pt x="561" y="6"/>
                    <a:pt x="556" y="3"/>
                  </a:cubicBezTo>
                  <a:cubicBezTo>
                    <a:pt x="551" y="0"/>
                    <a:pt x="548" y="2"/>
                    <a:pt x="544" y="1"/>
                  </a:cubicBezTo>
                  <a:cubicBezTo>
                    <a:pt x="539" y="0"/>
                    <a:pt x="528" y="2"/>
                    <a:pt x="527" y="2"/>
                  </a:cubicBezTo>
                  <a:cubicBezTo>
                    <a:pt x="526" y="2"/>
                    <a:pt x="517" y="1"/>
                    <a:pt x="513" y="7"/>
                  </a:cubicBezTo>
                  <a:cubicBezTo>
                    <a:pt x="508" y="13"/>
                    <a:pt x="512" y="13"/>
                    <a:pt x="514" y="13"/>
                  </a:cubicBezTo>
                  <a:cubicBezTo>
                    <a:pt x="516" y="13"/>
                    <a:pt x="517" y="19"/>
                    <a:pt x="517" y="21"/>
                  </a:cubicBezTo>
                  <a:cubicBezTo>
                    <a:pt x="517" y="23"/>
                    <a:pt x="514" y="26"/>
                    <a:pt x="512" y="27"/>
                  </a:cubicBezTo>
                  <a:cubicBezTo>
                    <a:pt x="510" y="27"/>
                    <a:pt x="506" y="35"/>
                    <a:pt x="505" y="37"/>
                  </a:cubicBezTo>
                  <a:cubicBezTo>
                    <a:pt x="504" y="40"/>
                    <a:pt x="499" y="47"/>
                    <a:pt x="500" y="49"/>
                  </a:cubicBezTo>
                  <a:cubicBezTo>
                    <a:pt x="500" y="51"/>
                    <a:pt x="497" y="54"/>
                    <a:pt x="495" y="54"/>
                  </a:cubicBezTo>
                  <a:cubicBezTo>
                    <a:pt x="492" y="54"/>
                    <a:pt x="486" y="59"/>
                    <a:pt x="484" y="60"/>
                  </a:cubicBezTo>
                  <a:cubicBezTo>
                    <a:pt x="482" y="60"/>
                    <a:pt x="474" y="59"/>
                    <a:pt x="473" y="57"/>
                  </a:cubicBezTo>
                  <a:cubicBezTo>
                    <a:pt x="473" y="56"/>
                    <a:pt x="472" y="55"/>
                    <a:pt x="471" y="55"/>
                  </a:cubicBezTo>
                  <a:cubicBezTo>
                    <a:pt x="461" y="73"/>
                    <a:pt x="461" y="73"/>
                    <a:pt x="461" y="73"/>
                  </a:cubicBezTo>
                  <a:cubicBezTo>
                    <a:pt x="461" y="78"/>
                    <a:pt x="461" y="78"/>
                    <a:pt x="461" y="78"/>
                  </a:cubicBezTo>
                  <a:cubicBezTo>
                    <a:pt x="461" y="78"/>
                    <a:pt x="455" y="80"/>
                    <a:pt x="459" y="84"/>
                  </a:cubicBezTo>
                  <a:cubicBezTo>
                    <a:pt x="464" y="89"/>
                    <a:pt x="464" y="85"/>
                    <a:pt x="471" y="85"/>
                  </a:cubicBezTo>
                  <a:cubicBezTo>
                    <a:pt x="477" y="85"/>
                    <a:pt x="480" y="90"/>
                    <a:pt x="482" y="86"/>
                  </a:cubicBezTo>
                  <a:cubicBezTo>
                    <a:pt x="483" y="83"/>
                    <a:pt x="489" y="81"/>
                    <a:pt x="493" y="85"/>
                  </a:cubicBezTo>
                  <a:cubicBezTo>
                    <a:pt x="496" y="89"/>
                    <a:pt x="508" y="97"/>
                    <a:pt x="507" y="100"/>
                  </a:cubicBezTo>
                  <a:cubicBezTo>
                    <a:pt x="507" y="104"/>
                    <a:pt x="500" y="103"/>
                    <a:pt x="496" y="102"/>
                  </a:cubicBezTo>
                  <a:cubicBezTo>
                    <a:pt x="491" y="100"/>
                    <a:pt x="485" y="105"/>
                    <a:pt x="481" y="105"/>
                  </a:cubicBezTo>
                  <a:cubicBezTo>
                    <a:pt x="477" y="105"/>
                    <a:pt x="472" y="106"/>
                    <a:pt x="467" y="110"/>
                  </a:cubicBezTo>
                  <a:cubicBezTo>
                    <a:pt x="463" y="115"/>
                    <a:pt x="464" y="119"/>
                    <a:pt x="457" y="120"/>
                  </a:cubicBezTo>
                  <a:cubicBezTo>
                    <a:pt x="451" y="121"/>
                    <a:pt x="448" y="120"/>
                    <a:pt x="440" y="125"/>
                  </a:cubicBezTo>
                  <a:cubicBezTo>
                    <a:pt x="433" y="130"/>
                    <a:pt x="425" y="128"/>
                    <a:pt x="422" y="126"/>
                  </a:cubicBezTo>
                  <a:cubicBezTo>
                    <a:pt x="419" y="125"/>
                    <a:pt x="414" y="124"/>
                    <a:pt x="411" y="129"/>
                  </a:cubicBezTo>
                  <a:cubicBezTo>
                    <a:pt x="408" y="134"/>
                    <a:pt x="415" y="137"/>
                    <a:pt x="414" y="142"/>
                  </a:cubicBezTo>
                  <a:cubicBezTo>
                    <a:pt x="414" y="148"/>
                    <a:pt x="406" y="147"/>
                    <a:pt x="400" y="153"/>
                  </a:cubicBezTo>
                  <a:cubicBezTo>
                    <a:pt x="395" y="160"/>
                    <a:pt x="385" y="163"/>
                    <a:pt x="380" y="162"/>
                  </a:cubicBezTo>
                  <a:cubicBezTo>
                    <a:pt x="375" y="161"/>
                    <a:pt x="364" y="158"/>
                    <a:pt x="355" y="163"/>
                  </a:cubicBezTo>
                  <a:cubicBezTo>
                    <a:pt x="345" y="167"/>
                    <a:pt x="339" y="174"/>
                    <a:pt x="335" y="173"/>
                  </a:cubicBezTo>
                  <a:cubicBezTo>
                    <a:pt x="332" y="172"/>
                    <a:pt x="332" y="168"/>
                    <a:pt x="326" y="169"/>
                  </a:cubicBezTo>
                  <a:cubicBezTo>
                    <a:pt x="321" y="169"/>
                    <a:pt x="318" y="168"/>
                    <a:pt x="315" y="166"/>
                  </a:cubicBezTo>
                  <a:cubicBezTo>
                    <a:pt x="311" y="163"/>
                    <a:pt x="308" y="167"/>
                    <a:pt x="302" y="163"/>
                  </a:cubicBezTo>
                  <a:cubicBezTo>
                    <a:pt x="297" y="158"/>
                    <a:pt x="286" y="159"/>
                    <a:pt x="282" y="158"/>
                  </a:cubicBezTo>
                  <a:cubicBezTo>
                    <a:pt x="278" y="158"/>
                    <a:pt x="261" y="158"/>
                    <a:pt x="255" y="158"/>
                  </a:cubicBezTo>
                  <a:cubicBezTo>
                    <a:pt x="249" y="157"/>
                    <a:pt x="241" y="159"/>
                    <a:pt x="241" y="156"/>
                  </a:cubicBezTo>
                  <a:cubicBezTo>
                    <a:pt x="240" y="153"/>
                    <a:pt x="236" y="151"/>
                    <a:pt x="234" y="145"/>
                  </a:cubicBezTo>
                  <a:cubicBezTo>
                    <a:pt x="233" y="138"/>
                    <a:pt x="229" y="136"/>
                    <a:pt x="225" y="135"/>
                  </a:cubicBezTo>
                  <a:cubicBezTo>
                    <a:pt x="222" y="134"/>
                    <a:pt x="221" y="131"/>
                    <a:pt x="218" y="130"/>
                  </a:cubicBezTo>
                  <a:cubicBezTo>
                    <a:pt x="217" y="130"/>
                    <a:pt x="215" y="125"/>
                    <a:pt x="210" y="125"/>
                  </a:cubicBezTo>
                  <a:cubicBezTo>
                    <a:pt x="205" y="125"/>
                    <a:pt x="187" y="123"/>
                    <a:pt x="184" y="119"/>
                  </a:cubicBezTo>
                  <a:cubicBezTo>
                    <a:pt x="182" y="115"/>
                    <a:pt x="187" y="114"/>
                    <a:pt x="187" y="109"/>
                  </a:cubicBezTo>
                  <a:cubicBezTo>
                    <a:pt x="187" y="105"/>
                    <a:pt x="190" y="100"/>
                    <a:pt x="188" y="98"/>
                  </a:cubicBezTo>
                  <a:cubicBezTo>
                    <a:pt x="186" y="97"/>
                    <a:pt x="182" y="93"/>
                    <a:pt x="182" y="90"/>
                  </a:cubicBezTo>
                  <a:cubicBezTo>
                    <a:pt x="181" y="86"/>
                    <a:pt x="176" y="82"/>
                    <a:pt x="172" y="82"/>
                  </a:cubicBezTo>
                  <a:cubicBezTo>
                    <a:pt x="168" y="82"/>
                    <a:pt x="165" y="79"/>
                    <a:pt x="162" y="76"/>
                  </a:cubicBezTo>
                  <a:cubicBezTo>
                    <a:pt x="158" y="73"/>
                    <a:pt x="155" y="73"/>
                    <a:pt x="154" y="66"/>
                  </a:cubicBezTo>
                  <a:cubicBezTo>
                    <a:pt x="154" y="65"/>
                    <a:pt x="153" y="65"/>
                    <a:pt x="153" y="65"/>
                  </a:cubicBezTo>
                  <a:cubicBezTo>
                    <a:pt x="152" y="64"/>
                    <a:pt x="150" y="64"/>
                    <a:pt x="149" y="64"/>
                  </a:cubicBezTo>
                  <a:cubicBezTo>
                    <a:pt x="148" y="64"/>
                    <a:pt x="147" y="63"/>
                    <a:pt x="146" y="62"/>
                  </a:cubicBezTo>
                  <a:cubicBezTo>
                    <a:pt x="145" y="65"/>
                    <a:pt x="142" y="67"/>
                    <a:pt x="142" y="69"/>
                  </a:cubicBezTo>
                  <a:cubicBezTo>
                    <a:pt x="142" y="72"/>
                    <a:pt x="141" y="76"/>
                    <a:pt x="137" y="76"/>
                  </a:cubicBezTo>
                  <a:cubicBezTo>
                    <a:pt x="134" y="76"/>
                    <a:pt x="130" y="78"/>
                    <a:pt x="130" y="84"/>
                  </a:cubicBezTo>
                  <a:cubicBezTo>
                    <a:pt x="130" y="90"/>
                    <a:pt x="133" y="91"/>
                    <a:pt x="132" y="93"/>
                  </a:cubicBezTo>
                  <a:cubicBezTo>
                    <a:pt x="130" y="96"/>
                    <a:pt x="123" y="98"/>
                    <a:pt x="121" y="97"/>
                  </a:cubicBezTo>
                  <a:cubicBezTo>
                    <a:pt x="119" y="96"/>
                    <a:pt x="114" y="97"/>
                    <a:pt x="111" y="96"/>
                  </a:cubicBezTo>
                  <a:cubicBezTo>
                    <a:pt x="107" y="96"/>
                    <a:pt x="104" y="91"/>
                    <a:pt x="103" y="96"/>
                  </a:cubicBezTo>
                  <a:cubicBezTo>
                    <a:pt x="102" y="101"/>
                    <a:pt x="94" y="116"/>
                    <a:pt x="96" y="118"/>
                  </a:cubicBezTo>
                  <a:cubicBezTo>
                    <a:pt x="98" y="119"/>
                    <a:pt x="99" y="123"/>
                    <a:pt x="96" y="123"/>
                  </a:cubicBezTo>
                  <a:cubicBezTo>
                    <a:pt x="93" y="123"/>
                    <a:pt x="90" y="123"/>
                    <a:pt x="88" y="121"/>
                  </a:cubicBezTo>
                  <a:cubicBezTo>
                    <a:pt x="86" y="119"/>
                    <a:pt x="81" y="123"/>
                    <a:pt x="77" y="123"/>
                  </a:cubicBezTo>
                  <a:cubicBezTo>
                    <a:pt x="76" y="123"/>
                    <a:pt x="68" y="126"/>
                    <a:pt x="71" y="128"/>
                  </a:cubicBezTo>
                  <a:cubicBezTo>
                    <a:pt x="73" y="129"/>
                    <a:pt x="73" y="135"/>
                    <a:pt x="73" y="137"/>
                  </a:cubicBezTo>
                  <a:cubicBezTo>
                    <a:pt x="73" y="140"/>
                    <a:pt x="79" y="147"/>
                    <a:pt x="78" y="150"/>
                  </a:cubicBezTo>
                  <a:cubicBezTo>
                    <a:pt x="77" y="152"/>
                    <a:pt x="72" y="155"/>
                    <a:pt x="72" y="158"/>
                  </a:cubicBezTo>
                  <a:cubicBezTo>
                    <a:pt x="72" y="162"/>
                    <a:pt x="73" y="165"/>
                    <a:pt x="71" y="165"/>
                  </a:cubicBezTo>
                  <a:cubicBezTo>
                    <a:pt x="69" y="166"/>
                    <a:pt x="64" y="168"/>
                    <a:pt x="61" y="170"/>
                  </a:cubicBezTo>
                  <a:cubicBezTo>
                    <a:pt x="58" y="172"/>
                    <a:pt x="54" y="172"/>
                    <a:pt x="52" y="175"/>
                  </a:cubicBezTo>
                  <a:cubicBezTo>
                    <a:pt x="51" y="178"/>
                    <a:pt x="49" y="181"/>
                    <a:pt x="43" y="180"/>
                  </a:cubicBezTo>
                  <a:cubicBezTo>
                    <a:pt x="39" y="180"/>
                    <a:pt x="37" y="179"/>
                    <a:pt x="33" y="183"/>
                  </a:cubicBezTo>
                  <a:cubicBezTo>
                    <a:pt x="30" y="188"/>
                    <a:pt x="29" y="186"/>
                    <a:pt x="26" y="188"/>
                  </a:cubicBezTo>
                  <a:cubicBezTo>
                    <a:pt x="24" y="190"/>
                    <a:pt x="21" y="186"/>
                    <a:pt x="19" y="186"/>
                  </a:cubicBezTo>
                  <a:cubicBezTo>
                    <a:pt x="17" y="185"/>
                    <a:pt x="15" y="188"/>
                    <a:pt x="13" y="188"/>
                  </a:cubicBezTo>
                  <a:cubicBezTo>
                    <a:pt x="11" y="188"/>
                    <a:pt x="9" y="191"/>
                    <a:pt x="6" y="192"/>
                  </a:cubicBezTo>
                  <a:cubicBezTo>
                    <a:pt x="4" y="193"/>
                    <a:pt x="1" y="192"/>
                    <a:pt x="1" y="195"/>
                  </a:cubicBezTo>
                  <a:cubicBezTo>
                    <a:pt x="1" y="197"/>
                    <a:pt x="1" y="199"/>
                    <a:pt x="0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1" y="210"/>
                    <a:pt x="1" y="210"/>
                    <a:pt x="1" y="210"/>
                  </a:cubicBezTo>
                  <a:cubicBezTo>
                    <a:pt x="1" y="210"/>
                    <a:pt x="12" y="214"/>
                    <a:pt x="12" y="217"/>
                  </a:cubicBezTo>
                  <a:cubicBezTo>
                    <a:pt x="13" y="221"/>
                    <a:pt x="15" y="232"/>
                    <a:pt x="15" y="232"/>
                  </a:cubicBezTo>
                  <a:cubicBezTo>
                    <a:pt x="15" y="232"/>
                    <a:pt x="15" y="232"/>
                    <a:pt x="14" y="232"/>
                  </a:cubicBezTo>
                  <a:cubicBezTo>
                    <a:pt x="19" y="236"/>
                    <a:pt x="25" y="239"/>
                    <a:pt x="25" y="241"/>
                  </a:cubicBezTo>
                  <a:cubicBezTo>
                    <a:pt x="25" y="242"/>
                    <a:pt x="25" y="247"/>
                    <a:pt x="30" y="249"/>
                  </a:cubicBezTo>
                  <a:cubicBezTo>
                    <a:pt x="34" y="251"/>
                    <a:pt x="37" y="253"/>
                    <a:pt x="39" y="254"/>
                  </a:cubicBezTo>
                  <a:cubicBezTo>
                    <a:pt x="39" y="253"/>
                    <a:pt x="40" y="253"/>
                    <a:pt x="40" y="253"/>
                  </a:cubicBezTo>
                  <a:cubicBezTo>
                    <a:pt x="44" y="252"/>
                    <a:pt x="44" y="252"/>
                    <a:pt x="44" y="252"/>
                  </a:cubicBezTo>
                  <a:cubicBezTo>
                    <a:pt x="44" y="252"/>
                    <a:pt x="45" y="253"/>
                    <a:pt x="47" y="255"/>
                  </a:cubicBezTo>
                  <a:cubicBezTo>
                    <a:pt x="48" y="251"/>
                    <a:pt x="55" y="247"/>
                    <a:pt x="59" y="247"/>
                  </a:cubicBezTo>
                  <a:cubicBezTo>
                    <a:pt x="64" y="248"/>
                    <a:pt x="73" y="255"/>
                    <a:pt x="72" y="258"/>
                  </a:cubicBezTo>
                  <a:cubicBezTo>
                    <a:pt x="71" y="261"/>
                    <a:pt x="64" y="271"/>
                    <a:pt x="61" y="272"/>
                  </a:cubicBezTo>
                  <a:cubicBezTo>
                    <a:pt x="60" y="272"/>
                    <a:pt x="58" y="272"/>
                    <a:pt x="56" y="272"/>
                  </a:cubicBezTo>
                  <a:cubicBezTo>
                    <a:pt x="56" y="274"/>
                    <a:pt x="56" y="275"/>
                    <a:pt x="56" y="276"/>
                  </a:cubicBezTo>
                  <a:cubicBezTo>
                    <a:pt x="56" y="278"/>
                    <a:pt x="60" y="282"/>
                    <a:pt x="62" y="286"/>
                  </a:cubicBezTo>
                  <a:cubicBezTo>
                    <a:pt x="64" y="290"/>
                    <a:pt x="58" y="292"/>
                    <a:pt x="55" y="290"/>
                  </a:cubicBezTo>
                  <a:cubicBezTo>
                    <a:pt x="52" y="287"/>
                    <a:pt x="51" y="292"/>
                    <a:pt x="52" y="295"/>
                  </a:cubicBezTo>
                  <a:cubicBezTo>
                    <a:pt x="54" y="297"/>
                    <a:pt x="53" y="303"/>
                    <a:pt x="56" y="304"/>
                  </a:cubicBezTo>
                  <a:cubicBezTo>
                    <a:pt x="60" y="304"/>
                    <a:pt x="62" y="310"/>
                    <a:pt x="66" y="310"/>
                  </a:cubicBezTo>
                  <a:cubicBezTo>
                    <a:pt x="69" y="310"/>
                    <a:pt x="73" y="316"/>
                    <a:pt x="73" y="316"/>
                  </a:cubicBezTo>
                  <a:cubicBezTo>
                    <a:pt x="73" y="316"/>
                    <a:pt x="77" y="319"/>
                    <a:pt x="77" y="321"/>
                  </a:cubicBezTo>
                  <a:cubicBezTo>
                    <a:pt x="77" y="321"/>
                    <a:pt x="77" y="321"/>
                    <a:pt x="77" y="322"/>
                  </a:cubicBezTo>
                  <a:cubicBezTo>
                    <a:pt x="81" y="321"/>
                    <a:pt x="84" y="321"/>
                    <a:pt x="84" y="320"/>
                  </a:cubicBezTo>
                  <a:cubicBezTo>
                    <a:pt x="85" y="318"/>
                    <a:pt x="90" y="318"/>
                    <a:pt x="93" y="321"/>
                  </a:cubicBezTo>
                  <a:cubicBezTo>
                    <a:pt x="97" y="325"/>
                    <a:pt x="111" y="334"/>
                    <a:pt x="116" y="338"/>
                  </a:cubicBezTo>
                  <a:cubicBezTo>
                    <a:pt x="121" y="342"/>
                    <a:pt x="134" y="347"/>
                    <a:pt x="138" y="347"/>
                  </a:cubicBezTo>
                  <a:cubicBezTo>
                    <a:pt x="142" y="347"/>
                    <a:pt x="146" y="350"/>
                    <a:pt x="153" y="350"/>
                  </a:cubicBezTo>
                  <a:cubicBezTo>
                    <a:pt x="154" y="349"/>
                    <a:pt x="154" y="350"/>
                    <a:pt x="155" y="350"/>
                  </a:cubicBezTo>
                  <a:cubicBezTo>
                    <a:pt x="156" y="349"/>
                    <a:pt x="158" y="349"/>
                    <a:pt x="159" y="347"/>
                  </a:cubicBezTo>
                  <a:cubicBezTo>
                    <a:pt x="161" y="344"/>
                    <a:pt x="163" y="349"/>
                    <a:pt x="162" y="353"/>
                  </a:cubicBezTo>
                  <a:cubicBezTo>
                    <a:pt x="162" y="354"/>
                    <a:pt x="162" y="356"/>
                    <a:pt x="163" y="358"/>
                  </a:cubicBezTo>
                  <a:cubicBezTo>
                    <a:pt x="164" y="356"/>
                    <a:pt x="165" y="355"/>
                    <a:pt x="166" y="353"/>
                  </a:cubicBezTo>
                  <a:cubicBezTo>
                    <a:pt x="168" y="347"/>
                    <a:pt x="171" y="348"/>
                    <a:pt x="174" y="346"/>
                  </a:cubicBezTo>
                  <a:cubicBezTo>
                    <a:pt x="176" y="344"/>
                    <a:pt x="178" y="345"/>
                    <a:pt x="183" y="347"/>
                  </a:cubicBezTo>
                  <a:cubicBezTo>
                    <a:pt x="187" y="350"/>
                    <a:pt x="189" y="345"/>
                    <a:pt x="196" y="351"/>
                  </a:cubicBezTo>
                  <a:cubicBezTo>
                    <a:pt x="197" y="350"/>
                    <a:pt x="199" y="349"/>
                    <a:pt x="200" y="349"/>
                  </a:cubicBezTo>
                  <a:cubicBezTo>
                    <a:pt x="201" y="349"/>
                    <a:pt x="203" y="347"/>
                    <a:pt x="205" y="345"/>
                  </a:cubicBezTo>
                  <a:cubicBezTo>
                    <a:pt x="207" y="342"/>
                    <a:pt x="207" y="340"/>
                    <a:pt x="210" y="340"/>
                  </a:cubicBezTo>
                  <a:cubicBezTo>
                    <a:pt x="212" y="341"/>
                    <a:pt x="214" y="337"/>
                    <a:pt x="219" y="334"/>
                  </a:cubicBezTo>
                  <a:cubicBezTo>
                    <a:pt x="225" y="331"/>
                    <a:pt x="230" y="336"/>
                    <a:pt x="233" y="333"/>
                  </a:cubicBezTo>
                  <a:cubicBezTo>
                    <a:pt x="235" y="331"/>
                    <a:pt x="239" y="330"/>
                    <a:pt x="239" y="333"/>
                  </a:cubicBezTo>
                  <a:cubicBezTo>
                    <a:pt x="239" y="335"/>
                    <a:pt x="242" y="337"/>
                    <a:pt x="243" y="340"/>
                  </a:cubicBezTo>
                  <a:cubicBezTo>
                    <a:pt x="244" y="342"/>
                    <a:pt x="248" y="343"/>
                    <a:pt x="249" y="344"/>
                  </a:cubicBezTo>
                  <a:cubicBezTo>
                    <a:pt x="250" y="343"/>
                    <a:pt x="251" y="343"/>
                    <a:pt x="251" y="343"/>
                  </a:cubicBezTo>
                  <a:cubicBezTo>
                    <a:pt x="254" y="341"/>
                    <a:pt x="259" y="343"/>
                    <a:pt x="259" y="346"/>
                  </a:cubicBezTo>
                  <a:cubicBezTo>
                    <a:pt x="259" y="349"/>
                    <a:pt x="259" y="352"/>
                    <a:pt x="261" y="352"/>
                  </a:cubicBezTo>
                  <a:cubicBezTo>
                    <a:pt x="264" y="352"/>
                    <a:pt x="266" y="352"/>
                    <a:pt x="266" y="358"/>
                  </a:cubicBezTo>
                  <a:cubicBezTo>
                    <a:pt x="266" y="363"/>
                    <a:pt x="268" y="369"/>
                    <a:pt x="263" y="374"/>
                  </a:cubicBezTo>
                  <a:cubicBezTo>
                    <a:pt x="258" y="379"/>
                    <a:pt x="253" y="387"/>
                    <a:pt x="254" y="390"/>
                  </a:cubicBezTo>
                  <a:cubicBezTo>
                    <a:pt x="255" y="392"/>
                    <a:pt x="252" y="397"/>
                    <a:pt x="256" y="395"/>
                  </a:cubicBezTo>
                  <a:cubicBezTo>
                    <a:pt x="259" y="394"/>
                    <a:pt x="267" y="395"/>
                    <a:pt x="266" y="397"/>
                  </a:cubicBezTo>
                  <a:cubicBezTo>
                    <a:pt x="265" y="399"/>
                    <a:pt x="266" y="406"/>
                    <a:pt x="270" y="407"/>
                  </a:cubicBezTo>
                  <a:cubicBezTo>
                    <a:pt x="273" y="407"/>
                    <a:pt x="275" y="409"/>
                    <a:pt x="274" y="412"/>
                  </a:cubicBezTo>
                  <a:cubicBezTo>
                    <a:pt x="273" y="415"/>
                    <a:pt x="271" y="419"/>
                    <a:pt x="274" y="419"/>
                  </a:cubicBezTo>
                  <a:cubicBezTo>
                    <a:pt x="277" y="419"/>
                    <a:pt x="281" y="419"/>
                    <a:pt x="280" y="422"/>
                  </a:cubicBezTo>
                  <a:cubicBezTo>
                    <a:pt x="280" y="425"/>
                    <a:pt x="282" y="428"/>
                    <a:pt x="287" y="426"/>
                  </a:cubicBezTo>
                  <a:cubicBezTo>
                    <a:pt x="290" y="425"/>
                    <a:pt x="292" y="424"/>
                    <a:pt x="292" y="425"/>
                  </a:cubicBezTo>
                  <a:cubicBezTo>
                    <a:pt x="294" y="425"/>
                    <a:pt x="294" y="429"/>
                    <a:pt x="298" y="430"/>
                  </a:cubicBezTo>
                  <a:cubicBezTo>
                    <a:pt x="301" y="431"/>
                    <a:pt x="300" y="422"/>
                    <a:pt x="298" y="421"/>
                  </a:cubicBezTo>
                  <a:cubicBezTo>
                    <a:pt x="297" y="420"/>
                    <a:pt x="299" y="414"/>
                    <a:pt x="300" y="415"/>
                  </a:cubicBezTo>
                  <a:cubicBezTo>
                    <a:pt x="301" y="417"/>
                    <a:pt x="305" y="415"/>
                    <a:pt x="308" y="413"/>
                  </a:cubicBezTo>
                  <a:cubicBezTo>
                    <a:pt x="310" y="410"/>
                    <a:pt x="314" y="415"/>
                    <a:pt x="316" y="412"/>
                  </a:cubicBezTo>
                  <a:cubicBezTo>
                    <a:pt x="318" y="409"/>
                    <a:pt x="322" y="414"/>
                    <a:pt x="326" y="412"/>
                  </a:cubicBezTo>
                  <a:cubicBezTo>
                    <a:pt x="330" y="410"/>
                    <a:pt x="332" y="414"/>
                    <a:pt x="333" y="410"/>
                  </a:cubicBezTo>
                  <a:cubicBezTo>
                    <a:pt x="335" y="407"/>
                    <a:pt x="341" y="403"/>
                    <a:pt x="342" y="405"/>
                  </a:cubicBezTo>
                  <a:cubicBezTo>
                    <a:pt x="344" y="406"/>
                    <a:pt x="344" y="409"/>
                    <a:pt x="352" y="410"/>
                  </a:cubicBezTo>
                  <a:cubicBezTo>
                    <a:pt x="359" y="410"/>
                    <a:pt x="355" y="414"/>
                    <a:pt x="355" y="416"/>
                  </a:cubicBezTo>
                  <a:cubicBezTo>
                    <a:pt x="355" y="418"/>
                    <a:pt x="363" y="424"/>
                    <a:pt x="366" y="425"/>
                  </a:cubicBezTo>
                  <a:cubicBezTo>
                    <a:pt x="366" y="425"/>
                    <a:pt x="367" y="425"/>
                    <a:pt x="368" y="427"/>
                  </a:cubicBezTo>
                  <a:cubicBezTo>
                    <a:pt x="370" y="425"/>
                    <a:pt x="374" y="427"/>
                    <a:pt x="375" y="425"/>
                  </a:cubicBezTo>
                  <a:cubicBezTo>
                    <a:pt x="376" y="422"/>
                    <a:pt x="380" y="423"/>
                    <a:pt x="381" y="425"/>
                  </a:cubicBezTo>
                  <a:cubicBezTo>
                    <a:pt x="383" y="428"/>
                    <a:pt x="384" y="428"/>
                    <a:pt x="388" y="425"/>
                  </a:cubicBezTo>
                  <a:cubicBezTo>
                    <a:pt x="391" y="422"/>
                    <a:pt x="393" y="428"/>
                    <a:pt x="391" y="430"/>
                  </a:cubicBezTo>
                  <a:cubicBezTo>
                    <a:pt x="389" y="431"/>
                    <a:pt x="390" y="437"/>
                    <a:pt x="393" y="440"/>
                  </a:cubicBezTo>
                  <a:cubicBezTo>
                    <a:pt x="396" y="443"/>
                    <a:pt x="397" y="438"/>
                    <a:pt x="396" y="435"/>
                  </a:cubicBezTo>
                  <a:cubicBezTo>
                    <a:pt x="396" y="432"/>
                    <a:pt x="402" y="429"/>
                    <a:pt x="412" y="425"/>
                  </a:cubicBezTo>
                  <a:cubicBezTo>
                    <a:pt x="423" y="422"/>
                    <a:pt x="434" y="414"/>
                    <a:pt x="434" y="412"/>
                  </a:cubicBezTo>
                  <a:cubicBezTo>
                    <a:pt x="434" y="411"/>
                    <a:pt x="442" y="415"/>
                    <a:pt x="445" y="413"/>
                  </a:cubicBezTo>
                  <a:cubicBezTo>
                    <a:pt x="449" y="410"/>
                    <a:pt x="461" y="410"/>
                    <a:pt x="465" y="410"/>
                  </a:cubicBezTo>
                  <a:cubicBezTo>
                    <a:pt x="468" y="409"/>
                    <a:pt x="468" y="407"/>
                    <a:pt x="471" y="404"/>
                  </a:cubicBezTo>
                  <a:cubicBezTo>
                    <a:pt x="475" y="401"/>
                    <a:pt x="474" y="400"/>
                    <a:pt x="478" y="398"/>
                  </a:cubicBezTo>
                  <a:cubicBezTo>
                    <a:pt x="482" y="397"/>
                    <a:pt x="484" y="394"/>
                    <a:pt x="484" y="392"/>
                  </a:cubicBezTo>
                  <a:cubicBezTo>
                    <a:pt x="484" y="390"/>
                    <a:pt x="492" y="389"/>
                    <a:pt x="492" y="387"/>
                  </a:cubicBezTo>
                  <a:cubicBezTo>
                    <a:pt x="492" y="385"/>
                    <a:pt x="498" y="384"/>
                    <a:pt x="498" y="381"/>
                  </a:cubicBezTo>
                  <a:cubicBezTo>
                    <a:pt x="498" y="379"/>
                    <a:pt x="501" y="379"/>
                    <a:pt x="503" y="377"/>
                  </a:cubicBezTo>
                  <a:cubicBezTo>
                    <a:pt x="504" y="375"/>
                    <a:pt x="501" y="369"/>
                    <a:pt x="504" y="368"/>
                  </a:cubicBezTo>
                  <a:cubicBezTo>
                    <a:pt x="507" y="368"/>
                    <a:pt x="503" y="364"/>
                    <a:pt x="503" y="363"/>
                  </a:cubicBezTo>
                  <a:cubicBezTo>
                    <a:pt x="502" y="361"/>
                    <a:pt x="508" y="361"/>
                    <a:pt x="510" y="359"/>
                  </a:cubicBezTo>
                  <a:cubicBezTo>
                    <a:pt x="513" y="357"/>
                    <a:pt x="515" y="355"/>
                    <a:pt x="516" y="351"/>
                  </a:cubicBezTo>
                  <a:cubicBezTo>
                    <a:pt x="516" y="348"/>
                    <a:pt x="521" y="345"/>
                    <a:pt x="523" y="345"/>
                  </a:cubicBezTo>
                  <a:cubicBezTo>
                    <a:pt x="525" y="344"/>
                    <a:pt x="526" y="339"/>
                    <a:pt x="525" y="335"/>
                  </a:cubicBezTo>
                  <a:cubicBezTo>
                    <a:pt x="525" y="332"/>
                    <a:pt x="529" y="333"/>
                    <a:pt x="527" y="331"/>
                  </a:cubicBezTo>
                  <a:cubicBezTo>
                    <a:pt x="525" y="330"/>
                    <a:pt x="528" y="325"/>
                    <a:pt x="532" y="324"/>
                  </a:cubicBezTo>
                  <a:cubicBezTo>
                    <a:pt x="536" y="323"/>
                    <a:pt x="529" y="321"/>
                    <a:pt x="527" y="323"/>
                  </a:cubicBezTo>
                  <a:cubicBezTo>
                    <a:pt x="525" y="325"/>
                    <a:pt x="523" y="318"/>
                    <a:pt x="521" y="321"/>
                  </a:cubicBezTo>
                  <a:cubicBezTo>
                    <a:pt x="519" y="323"/>
                    <a:pt x="513" y="319"/>
                    <a:pt x="517" y="318"/>
                  </a:cubicBezTo>
                  <a:cubicBezTo>
                    <a:pt x="520" y="317"/>
                    <a:pt x="526" y="313"/>
                    <a:pt x="529" y="312"/>
                  </a:cubicBezTo>
                  <a:cubicBezTo>
                    <a:pt x="531" y="312"/>
                    <a:pt x="525" y="306"/>
                    <a:pt x="522" y="306"/>
                  </a:cubicBezTo>
                  <a:cubicBezTo>
                    <a:pt x="519" y="306"/>
                    <a:pt x="515" y="299"/>
                    <a:pt x="512" y="299"/>
                  </a:cubicBezTo>
                  <a:cubicBezTo>
                    <a:pt x="508" y="299"/>
                    <a:pt x="514" y="297"/>
                    <a:pt x="518" y="299"/>
                  </a:cubicBezTo>
                  <a:cubicBezTo>
                    <a:pt x="522" y="301"/>
                    <a:pt x="526" y="302"/>
                    <a:pt x="528" y="301"/>
                  </a:cubicBezTo>
                  <a:cubicBezTo>
                    <a:pt x="530" y="299"/>
                    <a:pt x="522" y="292"/>
                    <a:pt x="519" y="290"/>
                  </a:cubicBezTo>
                  <a:cubicBezTo>
                    <a:pt x="516" y="288"/>
                    <a:pt x="518" y="284"/>
                    <a:pt x="517" y="283"/>
                  </a:cubicBezTo>
                  <a:cubicBezTo>
                    <a:pt x="515" y="282"/>
                    <a:pt x="511" y="273"/>
                    <a:pt x="509" y="269"/>
                  </a:cubicBezTo>
                  <a:cubicBezTo>
                    <a:pt x="508" y="266"/>
                    <a:pt x="501" y="265"/>
                    <a:pt x="499" y="262"/>
                  </a:cubicBezTo>
                  <a:cubicBezTo>
                    <a:pt x="498" y="260"/>
                    <a:pt x="500" y="254"/>
                    <a:pt x="505" y="252"/>
                  </a:cubicBezTo>
                  <a:cubicBezTo>
                    <a:pt x="510" y="250"/>
                    <a:pt x="508" y="245"/>
                    <a:pt x="510" y="246"/>
                  </a:cubicBezTo>
                  <a:cubicBezTo>
                    <a:pt x="512" y="246"/>
                    <a:pt x="514" y="245"/>
                    <a:pt x="516" y="242"/>
                  </a:cubicBezTo>
                  <a:cubicBezTo>
                    <a:pt x="518" y="238"/>
                    <a:pt x="521" y="240"/>
                    <a:pt x="523" y="238"/>
                  </a:cubicBezTo>
                  <a:cubicBezTo>
                    <a:pt x="525" y="236"/>
                    <a:pt x="533" y="236"/>
                    <a:pt x="536" y="234"/>
                  </a:cubicBezTo>
                  <a:cubicBezTo>
                    <a:pt x="539" y="232"/>
                    <a:pt x="533" y="226"/>
                    <a:pt x="529" y="227"/>
                  </a:cubicBezTo>
                  <a:cubicBezTo>
                    <a:pt x="526" y="228"/>
                    <a:pt x="521" y="227"/>
                    <a:pt x="518" y="223"/>
                  </a:cubicBezTo>
                  <a:cubicBezTo>
                    <a:pt x="516" y="219"/>
                    <a:pt x="509" y="230"/>
                    <a:pt x="503" y="232"/>
                  </a:cubicBezTo>
                  <a:cubicBezTo>
                    <a:pt x="498" y="235"/>
                    <a:pt x="495" y="228"/>
                    <a:pt x="496" y="223"/>
                  </a:cubicBezTo>
                  <a:cubicBezTo>
                    <a:pt x="498" y="219"/>
                    <a:pt x="492" y="219"/>
                    <a:pt x="485" y="219"/>
                  </a:cubicBezTo>
                  <a:cubicBezTo>
                    <a:pt x="477" y="220"/>
                    <a:pt x="480" y="206"/>
                    <a:pt x="485" y="205"/>
                  </a:cubicBezTo>
                  <a:cubicBezTo>
                    <a:pt x="489" y="205"/>
                    <a:pt x="496" y="210"/>
                    <a:pt x="499" y="201"/>
                  </a:cubicBezTo>
                  <a:cubicBezTo>
                    <a:pt x="501" y="193"/>
                    <a:pt x="505" y="199"/>
                    <a:pt x="512" y="192"/>
                  </a:cubicBezTo>
                  <a:cubicBezTo>
                    <a:pt x="518" y="185"/>
                    <a:pt x="525" y="180"/>
                    <a:pt x="531" y="185"/>
                  </a:cubicBezTo>
                  <a:cubicBezTo>
                    <a:pt x="536" y="189"/>
                    <a:pt x="525" y="196"/>
                    <a:pt x="523" y="200"/>
                  </a:cubicBezTo>
                  <a:cubicBezTo>
                    <a:pt x="521" y="204"/>
                    <a:pt x="525" y="205"/>
                    <a:pt x="522" y="209"/>
                  </a:cubicBezTo>
                  <a:cubicBezTo>
                    <a:pt x="518" y="212"/>
                    <a:pt x="523" y="213"/>
                    <a:pt x="529" y="208"/>
                  </a:cubicBezTo>
                  <a:cubicBezTo>
                    <a:pt x="536" y="204"/>
                    <a:pt x="544" y="199"/>
                    <a:pt x="550" y="197"/>
                  </a:cubicBezTo>
                  <a:cubicBezTo>
                    <a:pt x="552" y="196"/>
                    <a:pt x="554" y="196"/>
                    <a:pt x="556" y="196"/>
                  </a:cubicBezTo>
                  <a:cubicBezTo>
                    <a:pt x="557" y="194"/>
                    <a:pt x="558" y="192"/>
                    <a:pt x="559" y="191"/>
                  </a:cubicBezTo>
                  <a:cubicBezTo>
                    <a:pt x="563" y="189"/>
                    <a:pt x="578" y="182"/>
                    <a:pt x="580" y="179"/>
                  </a:cubicBezTo>
                  <a:cubicBezTo>
                    <a:pt x="582" y="177"/>
                    <a:pt x="584" y="171"/>
                    <a:pt x="587" y="171"/>
                  </a:cubicBezTo>
                  <a:cubicBezTo>
                    <a:pt x="590" y="171"/>
                    <a:pt x="590" y="174"/>
                    <a:pt x="594" y="174"/>
                  </a:cubicBezTo>
                  <a:cubicBezTo>
                    <a:pt x="599" y="174"/>
                    <a:pt x="604" y="176"/>
                    <a:pt x="602" y="172"/>
                  </a:cubicBezTo>
                  <a:cubicBezTo>
                    <a:pt x="599" y="169"/>
                    <a:pt x="601" y="169"/>
                    <a:pt x="606" y="168"/>
                  </a:cubicBezTo>
                  <a:cubicBezTo>
                    <a:pt x="611" y="167"/>
                    <a:pt x="610" y="162"/>
                    <a:pt x="614" y="162"/>
                  </a:cubicBezTo>
                  <a:cubicBezTo>
                    <a:pt x="618" y="162"/>
                    <a:pt x="617" y="153"/>
                    <a:pt x="621" y="153"/>
                  </a:cubicBezTo>
                  <a:cubicBezTo>
                    <a:pt x="624" y="153"/>
                    <a:pt x="626" y="158"/>
                    <a:pt x="630" y="157"/>
                  </a:cubicBezTo>
                  <a:cubicBezTo>
                    <a:pt x="631" y="157"/>
                    <a:pt x="632" y="157"/>
                    <a:pt x="633" y="157"/>
                  </a:cubicBezTo>
                  <a:cubicBezTo>
                    <a:pt x="634" y="157"/>
                    <a:pt x="635" y="156"/>
                    <a:pt x="636" y="155"/>
                  </a:cubicBezTo>
                  <a:cubicBezTo>
                    <a:pt x="635" y="151"/>
                    <a:pt x="636" y="147"/>
                    <a:pt x="635" y="145"/>
                  </a:cubicBezTo>
                  <a:cubicBezTo>
                    <a:pt x="633" y="141"/>
                    <a:pt x="635" y="138"/>
                    <a:pt x="634" y="135"/>
                  </a:cubicBezTo>
                  <a:cubicBezTo>
                    <a:pt x="634" y="133"/>
                    <a:pt x="633" y="127"/>
                    <a:pt x="636" y="127"/>
                  </a:cubicBezTo>
                  <a:cubicBezTo>
                    <a:pt x="639" y="127"/>
                    <a:pt x="642" y="121"/>
                    <a:pt x="645" y="123"/>
                  </a:cubicBezTo>
                  <a:cubicBezTo>
                    <a:pt x="649" y="125"/>
                    <a:pt x="655" y="126"/>
                    <a:pt x="655" y="123"/>
                  </a:cubicBezTo>
                  <a:cubicBezTo>
                    <a:pt x="655" y="120"/>
                    <a:pt x="660" y="120"/>
                    <a:pt x="661" y="116"/>
                  </a:cubicBezTo>
                  <a:cubicBezTo>
                    <a:pt x="661" y="112"/>
                    <a:pt x="666" y="111"/>
                    <a:pt x="667" y="107"/>
                  </a:cubicBezTo>
                  <a:cubicBezTo>
                    <a:pt x="668" y="103"/>
                    <a:pt x="670" y="95"/>
                    <a:pt x="673" y="93"/>
                  </a:cubicBezTo>
                  <a:cubicBezTo>
                    <a:pt x="677" y="91"/>
                    <a:pt x="673" y="89"/>
                    <a:pt x="673" y="83"/>
                  </a:cubicBezTo>
                  <a:close/>
                  <a:moveTo>
                    <a:pt x="510" y="399"/>
                  </a:moveTo>
                  <a:cubicBezTo>
                    <a:pt x="506" y="412"/>
                    <a:pt x="515" y="419"/>
                    <a:pt x="516" y="418"/>
                  </a:cubicBezTo>
                  <a:cubicBezTo>
                    <a:pt x="519" y="416"/>
                    <a:pt x="533" y="387"/>
                    <a:pt x="530" y="383"/>
                  </a:cubicBezTo>
                  <a:cubicBezTo>
                    <a:pt x="527" y="379"/>
                    <a:pt x="513" y="386"/>
                    <a:pt x="510" y="399"/>
                  </a:cubicBezTo>
                  <a:close/>
                  <a:moveTo>
                    <a:pt x="391" y="444"/>
                  </a:moveTo>
                  <a:cubicBezTo>
                    <a:pt x="386" y="444"/>
                    <a:pt x="375" y="451"/>
                    <a:pt x="380" y="460"/>
                  </a:cubicBezTo>
                  <a:cubicBezTo>
                    <a:pt x="384" y="469"/>
                    <a:pt x="398" y="463"/>
                    <a:pt x="399" y="459"/>
                  </a:cubicBezTo>
                  <a:cubicBezTo>
                    <a:pt x="399" y="455"/>
                    <a:pt x="406" y="448"/>
                    <a:pt x="405" y="445"/>
                  </a:cubicBezTo>
                  <a:cubicBezTo>
                    <a:pt x="404" y="443"/>
                    <a:pt x="395" y="444"/>
                    <a:pt x="391" y="44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48" name="Freeform 143"/>
            <p:cNvSpPr>
              <a:spLocks noEditPoints="1" noChangeArrowheads="1"/>
            </p:cNvSpPr>
            <p:nvPr/>
          </p:nvSpPr>
          <p:spPr bwMode="auto">
            <a:xfrm>
              <a:off x="6148409" y="2065339"/>
              <a:ext cx="207964" cy="292101"/>
            </a:xfrm>
            <a:custGeom>
              <a:avLst/>
              <a:gdLst>
                <a:gd name="T0" fmla="*/ 58 w 109"/>
                <a:gd name="T1" fmla="*/ 59 h 153"/>
                <a:gd name="T2" fmla="*/ 72 w 109"/>
                <a:gd name="T3" fmla="*/ 69 h 153"/>
                <a:gd name="T4" fmla="*/ 75 w 109"/>
                <a:gd name="T5" fmla="*/ 79 h 153"/>
                <a:gd name="T6" fmla="*/ 80 w 109"/>
                <a:gd name="T7" fmla="*/ 84 h 153"/>
                <a:gd name="T8" fmla="*/ 85 w 109"/>
                <a:gd name="T9" fmla="*/ 98 h 153"/>
                <a:gd name="T10" fmla="*/ 89 w 109"/>
                <a:gd name="T11" fmla="*/ 95 h 153"/>
                <a:gd name="T12" fmla="*/ 94 w 109"/>
                <a:gd name="T13" fmla="*/ 88 h 153"/>
                <a:gd name="T14" fmla="*/ 91 w 109"/>
                <a:gd name="T15" fmla="*/ 75 h 153"/>
                <a:gd name="T16" fmla="*/ 78 w 109"/>
                <a:gd name="T17" fmla="*/ 66 h 153"/>
                <a:gd name="T18" fmla="*/ 71 w 109"/>
                <a:gd name="T19" fmla="*/ 56 h 153"/>
                <a:gd name="T20" fmla="*/ 55 w 109"/>
                <a:gd name="T21" fmla="*/ 53 h 153"/>
                <a:gd name="T22" fmla="*/ 49 w 109"/>
                <a:gd name="T23" fmla="*/ 43 h 153"/>
                <a:gd name="T24" fmla="*/ 57 w 109"/>
                <a:gd name="T25" fmla="*/ 27 h 153"/>
                <a:gd name="T26" fmla="*/ 56 w 109"/>
                <a:gd name="T27" fmla="*/ 8 h 153"/>
                <a:gd name="T28" fmla="*/ 54 w 109"/>
                <a:gd name="T29" fmla="*/ 4 h 153"/>
                <a:gd name="T30" fmla="*/ 38 w 109"/>
                <a:gd name="T31" fmla="*/ 3 h 153"/>
                <a:gd name="T32" fmla="*/ 36 w 109"/>
                <a:gd name="T33" fmla="*/ 29 h 153"/>
                <a:gd name="T34" fmla="*/ 30 w 109"/>
                <a:gd name="T35" fmla="*/ 28 h 153"/>
                <a:gd name="T36" fmla="*/ 33 w 109"/>
                <a:gd name="T37" fmla="*/ 43 h 153"/>
                <a:gd name="T38" fmla="*/ 36 w 109"/>
                <a:gd name="T39" fmla="*/ 52 h 153"/>
                <a:gd name="T40" fmla="*/ 48 w 109"/>
                <a:gd name="T41" fmla="*/ 56 h 153"/>
                <a:gd name="T42" fmla="*/ 58 w 109"/>
                <a:gd name="T43" fmla="*/ 59 h 153"/>
                <a:gd name="T44" fmla="*/ 37 w 109"/>
                <a:gd name="T45" fmla="*/ 62 h 153"/>
                <a:gd name="T46" fmla="*/ 47 w 109"/>
                <a:gd name="T47" fmla="*/ 74 h 153"/>
                <a:gd name="T48" fmla="*/ 37 w 109"/>
                <a:gd name="T49" fmla="*/ 62 h 153"/>
                <a:gd name="T50" fmla="*/ 55 w 109"/>
                <a:gd name="T51" fmla="*/ 94 h 153"/>
                <a:gd name="T52" fmla="*/ 61 w 109"/>
                <a:gd name="T53" fmla="*/ 91 h 153"/>
                <a:gd name="T54" fmla="*/ 62 w 109"/>
                <a:gd name="T55" fmla="*/ 100 h 153"/>
                <a:gd name="T56" fmla="*/ 64 w 109"/>
                <a:gd name="T57" fmla="*/ 112 h 153"/>
                <a:gd name="T58" fmla="*/ 76 w 109"/>
                <a:gd name="T59" fmla="*/ 94 h 153"/>
                <a:gd name="T60" fmla="*/ 72 w 109"/>
                <a:gd name="T61" fmla="*/ 92 h 153"/>
                <a:gd name="T62" fmla="*/ 55 w 109"/>
                <a:gd name="T63" fmla="*/ 79 h 153"/>
                <a:gd name="T64" fmla="*/ 55 w 109"/>
                <a:gd name="T65" fmla="*/ 94 h 153"/>
                <a:gd name="T66" fmla="*/ 16 w 109"/>
                <a:gd name="T67" fmla="*/ 101 h 153"/>
                <a:gd name="T68" fmla="*/ 2 w 109"/>
                <a:gd name="T69" fmla="*/ 119 h 153"/>
                <a:gd name="T70" fmla="*/ 22 w 109"/>
                <a:gd name="T71" fmla="*/ 100 h 153"/>
                <a:gd name="T72" fmla="*/ 25 w 109"/>
                <a:gd name="T73" fmla="*/ 88 h 153"/>
                <a:gd name="T74" fmla="*/ 16 w 109"/>
                <a:gd name="T75" fmla="*/ 101 h 153"/>
                <a:gd name="T76" fmla="*/ 75 w 109"/>
                <a:gd name="T77" fmla="*/ 107 h 153"/>
                <a:gd name="T78" fmla="*/ 84 w 109"/>
                <a:gd name="T79" fmla="*/ 102 h 153"/>
                <a:gd name="T80" fmla="*/ 75 w 109"/>
                <a:gd name="T81" fmla="*/ 107 h 153"/>
                <a:gd name="T82" fmla="*/ 105 w 109"/>
                <a:gd name="T83" fmla="*/ 133 h 153"/>
                <a:gd name="T84" fmla="*/ 103 w 109"/>
                <a:gd name="T85" fmla="*/ 108 h 153"/>
                <a:gd name="T86" fmla="*/ 95 w 109"/>
                <a:gd name="T87" fmla="*/ 108 h 153"/>
                <a:gd name="T88" fmla="*/ 88 w 109"/>
                <a:gd name="T89" fmla="*/ 114 h 153"/>
                <a:gd name="T90" fmla="*/ 82 w 109"/>
                <a:gd name="T91" fmla="*/ 119 h 153"/>
                <a:gd name="T92" fmla="*/ 72 w 109"/>
                <a:gd name="T93" fmla="*/ 116 h 153"/>
                <a:gd name="T94" fmla="*/ 59 w 109"/>
                <a:gd name="T95" fmla="*/ 124 h 153"/>
                <a:gd name="T96" fmla="*/ 54 w 109"/>
                <a:gd name="T97" fmla="*/ 136 h 153"/>
                <a:gd name="T98" fmla="*/ 64 w 109"/>
                <a:gd name="T99" fmla="*/ 130 h 153"/>
                <a:gd name="T100" fmla="*/ 73 w 109"/>
                <a:gd name="T101" fmla="*/ 127 h 153"/>
                <a:gd name="T102" fmla="*/ 82 w 109"/>
                <a:gd name="T103" fmla="*/ 147 h 153"/>
                <a:gd name="T104" fmla="*/ 94 w 109"/>
                <a:gd name="T105" fmla="*/ 153 h 153"/>
                <a:gd name="T106" fmla="*/ 93 w 109"/>
                <a:gd name="T107" fmla="*/ 138 h 153"/>
                <a:gd name="T108" fmla="*/ 105 w 109"/>
                <a:gd name="T109" fmla="*/ 133 h 15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09"/>
                <a:gd name="T166" fmla="*/ 0 h 153"/>
                <a:gd name="T167" fmla="*/ 109 w 109"/>
                <a:gd name="T168" fmla="*/ 153 h 15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09" h="153">
                  <a:moveTo>
                    <a:pt x="58" y="59"/>
                  </a:moveTo>
                  <a:cubicBezTo>
                    <a:pt x="64" y="58"/>
                    <a:pt x="73" y="66"/>
                    <a:pt x="72" y="69"/>
                  </a:cubicBezTo>
                  <a:cubicBezTo>
                    <a:pt x="70" y="72"/>
                    <a:pt x="72" y="82"/>
                    <a:pt x="75" y="79"/>
                  </a:cubicBezTo>
                  <a:cubicBezTo>
                    <a:pt x="78" y="76"/>
                    <a:pt x="83" y="80"/>
                    <a:pt x="80" y="84"/>
                  </a:cubicBezTo>
                  <a:cubicBezTo>
                    <a:pt x="77" y="88"/>
                    <a:pt x="84" y="93"/>
                    <a:pt x="85" y="98"/>
                  </a:cubicBezTo>
                  <a:cubicBezTo>
                    <a:pt x="86" y="103"/>
                    <a:pt x="90" y="99"/>
                    <a:pt x="89" y="95"/>
                  </a:cubicBezTo>
                  <a:cubicBezTo>
                    <a:pt x="88" y="91"/>
                    <a:pt x="90" y="91"/>
                    <a:pt x="94" y="88"/>
                  </a:cubicBezTo>
                  <a:cubicBezTo>
                    <a:pt x="98" y="85"/>
                    <a:pt x="94" y="80"/>
                    <a:pt x="91" y="75"/>
                  </a:cubicBezTo>
                  <a:cubicBezTo>
                    <a:pt x="88" y="69"/>
                    <a:pt x="78" y="71"/>
                    <a:pt x="78" y="66"/>
                  </a:cubicBezTo>
                  <a:cubicBezTo>
                    <a:pt x="78" y="60"/>
                    <a:pt x="71" y="59"/>
                    <a:pt x="71" y="56"/>
                  </a:cubicBezTo>
                  <a:cubicBezTo>
                    <a:pt x="70" y="53"/>
                    <a:pt x="61" y="50"/>
                    <a:pt x="55" y="53"/>
                  </a:cubicBezTo>
                  <a:cubicBezTo>
                    <a:pt x="49" y="56"/>
                    <a:pt x="53" y="47"/>
                    <a:pt x="49" y="43"/>
                  </a:cubicBezTo>
                  <a:cubicBezTo>
                    <a:pt x="45" y="38"/>
                    <a:pt x="52" y="32"/>
                    <a:pt x="57" y="27"/>
                  </a:cubicBezTo>
                  <a:cubicBezTo>
                    <a:pt x="62" y="21"/>
                    <a:pt x="56" y="12"/>
                    <a:pt x="56" y="8"/>
                  </a:cubicBezTo>
                  <a:cubicBezTo>
                    <a:pt x="57" y="4"/>
                    <a:pt x="57" y="3"/>
                    <a:pt x="54" y="4"/>
                  </a:cubicBezTo>
                  <a:cubicBezTo>
                    <a:pt x="52" y="6"/>
                    <a:pt x="42" y="0"/>
                    <a:pt x="38" y="3"/>
                  </a:cubicBezTo>
                  <a:cubicBezTo>
                    <a:pt x="34" y="6"/>
                    <a:pt x="38" y="28"/>
                    <a:pt x="36" y="29"/>
                  </a:cubicBezTo>
                  <a:cubicBezTo>
                    <a:pt x="34" y="31"/>
                    <a:pt x="31" y="26"/>
                    <a:pt x="30" y="28"/>
                  </a:cubicBezTo>
                  <a:cubicBezTo>
                    <a:pt x="29" y="31"/>
                    <a:pt x="31" y="43"/>
                    <a:pt x="33" y="43"/>
                  </a:cubicBezTo>
                  <a:cubicBezTo>
                    <a:pt x="36" y="43"/>
                    <a:pt x="38" y="47"/>
                    <a:pt x="36" y="52"/>
                  </a:cubicBezTo>
                  <a:cubicBezTo>
                    <a:pt x="35" y="57"/>
                    <a:pt x="41" y="58"/>
                    <a:pt x="48" y="56"/>
                  </a:cubicBezTo>
                  <a:cubicBezTo>
                    <a:pt x="54" y="53"/>
                    <a:pt x="52" y="60"/>
                    <a:pt x="58" y="59"/>
                  </a:cubicBezTo>
                  <a:close/>
                  <a:moveTo>
                    <a:pt x="37" y="62"/>
                  </a:moveTo>
                  <a:cubicBezTo>
                    <a:pt x="38" y="67"/>
                    <a:pt x="40" y="76"/>
                    <a:pt x="47" y="74"/>
                  </a:cubicBezTo>
                  <a:cubicBezTo>
                    <a:pt x="55" y="72"/>
                    <a:pt x="36" y="58"/>
                    <a:pt x="37" y="62"/>
                  </a:cubicBezTo>
                  <a:close/>
                  <a:moveTo>
                    <a:pt x="55" y="94"/>
                  </a:moveTo>
                  <a:cubicBezTo>
                    <a:pt x="57" y="94"/>
                    <a:pt x="61" y="94"/>
                    <a:pt x="61" y="91"/>
                  </a:cubicBezTo>
                  <a:cubicBezTo>
                    <a:pt x="62" y="88"/>
                    <a:pt x="65" y="97"/>
                    <a:pt x="62" y="100"/>
                  </a:cubicBezTo>
                  <a:cubicBezTo>
                    <a:pt x="59" y="103"/>
                    <a:pt x="59" y="111"/>
                    <a:pt x="64" y="112"/>
                  </a:cubicBezTo>
                  <a:cubicBezTo>
                    <a:pt x="69" y="113"/>
                    <a:pt x="77" y="97"/>
                    <a:pt x="76" y="94"/>
                  </a:cubicBezTo>
                  <a:cubicBezTo>
                    <a:pt x="75" y="91"/>
                    <a:pt x="71" y="96"/>
                    <a:pt x="72" y="92"/>
                  </a:cubicBezTo>
                  <a:cubicBezTo>
                    <a:pt x="73" y="88"/>
                    <a:pt x="60" y="78"/>
                    <a:pt x="55" y="79"/>
                  </a:cubicBezTo>
                  <a:cubicBezTo>
                    <a:pt x="50" y="80"/>
                    <a:pt x="51" y="95"/>
                    <a:pt x="55" y="94"/>
                  </a:cubicBezTo>
                  <a:close/>
                  <a:moveTo>
                    <a:pt x="16" y="101"/>
                  </a:moveTo>
                  <a:cubicBezTo>
                    <a:pt x="11" y="107"/>
                    <a:pt x="0" y="116"/>
                    <a:pt x="2" y="119"/>
                  </a:cubicBezTo>
                  <a:cubicBezTo>
                    <a:pt x="4" y="123"/>
                    <a:pt x="16" y="105"/>
                    <a:pt x="22" y="100"/>
                  </a:cubicBezTo>
                  <a:cubicBezTo>
                    <a:pt x="28" y="96"/>
                    <a:pt x="27" y="92"/>
                    <a:pt x="25" y="88"/>
                  </a:cubicBezTo>
                  <a:cubicBezTo>
                    <a:pt x="23" y="84"/>
                    <a:pt x="21" y="95"/>
                    <a:pt x="16" y="101"/>
                  </a:cubicBezTo>
                  <a:close/>
                  <a:moveTo>
                    <a:pt x="75" y="107"/>
                  </a:moveTo>
                  <a:cubicBezTo>
                    <a:pt x="77" y="111"/>
                    <a:pt x="86" y="105"/>
                    <a:pt x="84" y="102"/>
                  </a:cubicBezTo>
                  <a:cubicBezTo>
                    <a:pt x="81" y="99"/>
                    <a:pt x="74" y="105"/>
                    <a:pt x="75" y="107"/>
                  </a:cubicBezTo>
                  <a:close/>
                  <a:moveTo>
                    <a:pt x="105" y="133"/>
                  </a:moveTo>
                  <a:cubicBezTo>
                    <a:pt x="109" y="129"/>
                    <a:pt x="103" y="116"/>
                    <a:pt x="103" y="108"/>
                  </a:cubicBezTo>
                  <a:cubicBezTo>
                    <a:pt x="103" y="100"/>
                    <a:pt x="92" y="103"/>
                    <a:pt x="95" y="108"/>
                  </a:cubicBezTo>
                  <a:cubicBezTo>
                    <a:pt x="98" y="113"/>
                    <a:pt x="89" y="109"/>
                    <a:pt x="88" y="114"/>
                  </a:cubicBezTo>
                  <a:cubicBezTo>
                    <a:pt x="88" y="119"/>
                    <a:pt x="81" y="115"/>
                    <a:pt x="82" y="119"/>
                  </a:cubicBezTo>
                  <a:cubicBezTo>
                    <a:pt x="82" y="123"/>
                    <a:pt x="75" y="119"/>
                    <a:pt x="72" y="116"/>
                  </a:cubicBezTo>
                  <a:cubicBezTo>
                    <a:pt x="68" y="114"/>
                    <a:pt x="64" y="123"/>
                    <a:pt x="59" y="124"/>
                  </a:cubicBezTo>
                  <a:cubicBezTo>
                    <a:pt x="54" y="125"/>
                    <a:pt x="51" y="136"/>
                    <a:pt x="54" y="136"/>
                  </a:cubicBezTo>
                  <a:cubicBezTo>
                    <a:pt x="58" y="135"/>
                    <a:pt x="60" y="130"/>
                    <a:pt x="64" y="130"/>
                  </a:cubicBezTo>
                  <a:cubicBezTo>
                    <a:pt x="68" y="131"/>
                    <a:pt x="67" y="126"/>
                    <a:pt x="73" y="127"/>
                  </a:cubicBezTo>
                  <a:cubicBezTo>
                    <a:pt x="78" y="128"/>
                    <a:pt x="74" y="145"/>
                    <a:pt x="82" y="147"/>
                  </a:cubicBezTo>
                  <a:cubicBezTo>
                    <a:pt x="90" y="148"/>
                    <a:pt x="90" y="153"/>
                    <a:pt x="94" y="153"/>
                  </a:cubicBezTo>
                  <a:cubicBezTo>
                    <a:pt x="97" y="153"/>
                    <a:pt x="93" y="142"/>
                    <a:pt x="93" y="138"/>
                  </a:cubicBezTo>
                  <a:cubicBezTo>
                    <a:pt x="94" y="135"/>
                    <a:pt x="101" y="138"/>
                    <a:pt x="105" y="13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49" name="Freeform 144"/>
            <p:cNvSpPr>
              <a:spLocks noEditPoints="1" noChangeArrowheads="1"/>
            </p:cNvSpPr>
            <p:nvPr/>
          </p:nvSpPr>
          <p:spPr bwMode="auto">
            <a:xfrm>
              <a:off x="6664347" y="2535240"/>
              <a:ext cx="273051" cy="173039"/>
            </a:xfrm>
            <a:custGeom>
              <a:avLst/>
              <a:gdLst>
                <a:gd name="T0" fmla="*/ 102 w 143"/>
                <a:gd name="T1" fmla="*/ 84 h 91"/>
                <a:gd name="T2" fmla="*/ 94 w 143"/>
                <a:gd name="T3" fmla="*/ 76 h 91"/>
                <a:gd name="T4" fmla="*/ 83 w 143"/>
                <a:gd name="T5" fmla="*/ 71 h 91"/>
                <a:gd name="T6" fmla="*/ 75 w 143"/>
                <a:gd name="T7" fmla="*/ 56 h 91"/>
                <a:gd name="T8" fmla="*/ 72 w 143"/>
                <a:gd name="T9" fmla="*/ 47 h 91"/>
                <a:gd name="T10" fmla="*/ 75 w 143"/>
                <a:gd name="T11" fmla="*/ 39 h 91"/>
                <a:gd name="T12" fmla="*/ 52 w 143"/>
                <a:gd name="T13" fmla="*/ 27 h 91"/>
                <a:gd name="T14" fmla="*/ 8 w 143"/>
                <a:gd name="T15" fmla="*/ 3 h 91"/>
                <a:gd name="T16" fmla="*/ 0 w 143"/>
                <a:gd name="T17" fmla="*/ 0 h 91"/>
                <a:gd name="T18" fmla="*/ 0 w 143"/>
                <a:gd name="T19" fmla="*/ 71 h 91"/>
                <a:gd name="T20" fmla="*/ 12 w 143"/>
                <a:gd name="T21" fmla="*/ 75 h 91"/>
                <a:gd name="T22" fmla="*/ 25 w 143"/>
                <a:gd name="T23" fmla="*/ 68 h 91"/>
                <a:gd name="T24" fmla="*/ 32 w 143"/>
                <a:gd name="T25" fmla="*/ 59 h 91"/>
                <a:gd name="T26" fmla="*/ 56 w 143"/>
                <a:gd name="T27" fmla="*/ 65 h 91"/>
                <a:gd name="T28" fmla="*/ 80 w 143"/>
                <a:gd name="T29" fmla="*/ 87 h 91"/>
                <a:gd name="T30" fmla="*/ 104 w 143"/>
                <a:gd name="T31" fmla="*/ 91 h 91"/>
                <a:gd name="T32" fmla="*/ 102 w 143"/>
                <a:gd name="T33" fmla="*/ 84 h 91"/>
                <a:gd name="T34" fmla="*/ 121 w 143"/>
                <a:gd name="T35" fmla="*/ 25 h 91"/>
                <a:gd name="T36" fmla="*/ 108 w 143"/>
                <a:gd name="T37" fmla="*/ 33 h 91"/>
                <a:gd name="T38" fmla="*/ 84 w 143"/>
                <a:gd name="T39" fmla="*/ 34 h 91"/>
                <a:gd name="T40" fmla="*/ 102 w 143"/>
                <a:gd name="T41" fmla="*/ 42 h 91"/>
                <a:gd name="T42" fmla="*/ 125 w 143"/>
                <a:gd name="T43" fmla="*/ 30 h 91"/>
                <a:gd name="T44" fmla="*/ 129 w 143"/>
                <a:gd name="T45" fmla="*/ 20 h 91"/>
                <a:gd name="T46" fmla="*/ 121 w 143"/>
                <a:gd name="T47" fmla="*/ 25 h 91"/>
                <a:gd name="T48" fmla="*/ 133 w 143"/>
                <a:gd name="T49" fmla="*/ 12 h 91"/>
                <a:gd name="T50" fmla="*/ 129 w 143"/>
                <a:gd name="T51" fmla="*/ 13 h 91"/>
                <a:gd name="T52" fmla="*/ 136 w 143"/>
                <a:gd name="T53" fmla="*/ 23 h 91"/>
                <a:gd name="T54" fmla="*/ 133 w 143"/>
                <a:gd name="T55" fmla="*/ 12 h 9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43"/>
                <a:gd name="T85" fmla="*/ 0 h 91"/>
                <a:gd name="T86" fmla="*/ 143 w 143"/>
                <a:gd name="T87" fmla="*/ 91 h 9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43" h="91">
                  <a:moveTo>
                    <a:pt x="102" y="84"/>
                  </a:moveTo>
                  <a:cubicBezTo>
                    <a:pt x="100" y="83"/>
                    <a:pt x="94" y="79"/>
                    <a:pt x="94" y="76"/>
                  </a:cubicBezTo>
                  <a:cubicBezTo>
                    <a:pt x="95" y="74"/>
                    <a:pt x="88" y="74"/>
                    <a:pt x="83" y="71"/>
                  </a:cubicBezTo>
                  <a:cubicBezTo>
                    <a:pt x="78" y="68"/>
                    <a:pt x="80" y="58"/>
                    <a:pt x="75" y="56"/>
                  </a:cubicBezTo>
                  <a:cubicBezTo>
                    <a:pt x="70" y="54"/>
                    <a:pt x="66" y="46"/>
                    <a:pt x="72" y="47"/>
                  </a:cubicBezTo>
                  <a:cubicBezTo>
                    <a:pt x="78" y="47"/>
                    <a:pt x="79" y="44"/>
                    <a:pt x="75" y="39"/>
                  </a:cubicBezTo>
                  <a:cubicBezTo>
                    <a:pt x="70" y="35"/>
                    <a:pt x="53" y="33"/>
                    <a:pt x="52" y="27"/>
                  </a:cubicBezTo>
                  <a:cubicBezTo>
                    <a:pt x="52" y="21"/>
                    <a:pt x="21" y="6"/>
                    <a:pt x="8" y="3"/>
                  </a:cubicBezTo>
                  <a:cubicBezTo>
                    <a:pt x="6" y="2"/>
                    <a:pt x="3" y="1"/>
                    <a:pt x="0" y="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3" y="73"/>
                    <a:pt x="7" y="75"/>
                    <a:pt x="12" y="75"/>
                  </a:cubicBezTo>
                  <a:cubicBezTo>
                    <a:pt x="26" y="76"/>
                    <a:pt x="23" y="68"/>
                    <a:pt x="25" y="68"/>
                  </a:cubicBezTo>
                  <a:cubicBezTo>
                    <a:pt x="28" y="68"/>
                    <a:pt x="29" y="63"/>
                    <a:pt x="32" y="59"/>
                  </a:cubicBezTo>
                  <a:cubicBezTo>
                    <a:pt x="35" y="56"/>
                    <a:pt x="48" y="59"/>
                    <a:pt x="56" y="65"/>
                  </a:cubicBezTo>
                  <a:cubicBezTo>
                    <a:pt x="63" y="71"/>
                    <a:pt x="72" y="88"/>
                    <a:pt x="80" y="87"/>
                  </a:cubicBezTo>
                  <a:cubicBezTo>
                    <a:pt x="88" y="85"/>
                    <a:pt x="97" y="91"/>
                    <a:pt x="104" y="91"/>
                  </a:cubicBezTo>
                  <a:cubicBezTo>
                    <a:pt x="111" y="91"/>
                    <a:pt x="105" y="85"/>
                    <a:pt x="102" y="84"/>
                  </a:cubicBezTo>
                  <a:close/>
                  <a:moveTo>
                    <a:pt x="121" y="25"/>
                  </a:moveTo>
                  <a:cubicBezTo>
                    <a:pt x="121" y="28"/>
                    <a:pt x="116" y="29"/>
                    <a:pt x="108" y="33"/>
                  </a:cubicBezTo>
                  <a:cubicBezTo>
                    <a:pt x="99" y="36"/>
                    <a:pt x="84" y="29"/>
                    <a:pt x="84" y="34"/>
                  </a:cubicBezTo>
                  <a:cubicBezTo>
                    <a:pt x="83" y="37"/>
                    <a:pt x="93" y="42"/>
                    <a:pt x="102" y="42"/>
                  </a:cubicBezTo>
                  <a:cubicBezTo>
                    <a:pt x="111" y="42"/>
                    <a:pt x="125" y="33"/>
                    <a:pt x="125" y="30"/>
                  </a:cubicBezTo>
                  <a:cubicBezTo>
                    <a:pt x="125" y="28"/>
                    <a:pt x="131" y="23"/>
                    <a:pt x="129" y="20"/>
                  </a:cubicBezTo>
                  <a:cubicBezTo>
                    <a:pt x="126" y="18"/>
                    <a:pt x="121" y="22"/>
                    <a:pt x="121" y="25"/>
                  </a:cubicBezTo>
                  <a:close/>
                  <a:moveTo>
                    <a:pt x="133" y="12"/>
                  </a:moveTo>
                  <a:cubicBezTo>
                    <a:pt x="127" y="9"/>
                    <a:pt x="123" y="6"/>
                    <a:pt x="129" y="13"/>
                  </a:cubicBezTo>
                  <a:cubicBezTo>
                    <a:pt x="136" y="19"/>
                    <a:pt x="132" y="24"/>
                    <a:pt x="136" y="23"/>
                  </a:cubicBezTo>
                  <a:cubicBezTo>
                    <a:pt x="143" y="22"/>
                    <a:pt x="138" y="15"/>
                    <a:pt x="133" y="12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50" name="Freeform 145"/>
            <p:cNvSpPr>
              <a:spLocks noChangeArrowheads="1"/>
            </p:cNvSpPr>
            <p:nvPr/>
          </p:nvSpPr>
          <p:spPr bwMode="auto">
            <a:xfrm>
              <a:off x="5362593" y="2263778"/>
              <a:ext cx="46038" cy="88900"/>
            </a:xfrm>
            <a:custGeom>
              <a:avLst/>
              <a:gdLst>
                <a:gd name="T0" fmla="*/ 5 w 24"/>
                <a:gd name="T1" fmla="*/ 0 h 47"/>
                <a:gd name="T2" fmla="*/ 1 w 24"/>
                <a:gd name="T3" fmla="*/ 11 h 47"/>
                <a:gd name="T4" fmla="*/ 1 w 24"/>
                <a:gd name="T5" fmla="*/ 26 h 47"/>
                <a:gd name="T6" fmla="*/ 6 w 24"/>
                <a:gd name="T7" fmla="*/ 43 h 47"/>
                <a:gd name="T8" fmla="*/ 24 w 24"/>
                <a:gd name="T9" fmla="*/ 27 h 47"/>
                <a:gd name="T10" fmla="*/ 5 w 24"/>
                <a:gd name="T11" fmla="*/ 0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47"/>
                <a:gd name="T20" fmla="*/ 24 w 24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47">
                  <a:moveTo>
                    <a:pt x="5" y="0"/>
                  </a:moveTo>
                  <a:cubicBezTo>
                    <a:pt x="2" y="1"/>
                    <a:pt x="3" y="7"/>
                    <a:pt x="1" y="11"/>
                  </a:cubicBezTo>
                  <a:cubicBezTo>
                    <a:pt x="0" y="15"/>
                    <a:pt x="0" y="20"/>
                    <a:pt x="1" y="26"/>
                  </a:cubicBezTo>
                  <a:cubicBezTo>
                    <a:pt x="1" y="32"/>
                    <a:pt x="1" y="39"/>
                    <a:pt x="6" y="43"/>
                  </a:cubicBezTo>
                  <a:cubicBezTo>
                    <a:pt x="13" y="47"/>
                    <a:pt x="23" y="36"/>
                    <a:pt x="24" y="27"/>
                  </a:cubicBezTo>
                  <a:cubicBezTo>
                    <a:pt x="24" y="17"/>
                    <a:pt x="8" y="0"/>
                    <a:pt x="5" y="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51" name="Freeform 146"/>
            <p:cNvSpPr>
              <a:spLocks noChangeArrowheads="1"/>
            </p:cNvSpPr>
            <p:nvPr/>
          </p:nvSpPr>
          <p:spPr bwMode="auto">
            <a:xfrm>
              <a:off x="4559315" y="2724154"/>
              <a:ext cx="160339" cy="317501"/>
            </a:xfrm>
            <a:custGeom>
              <a:avLst/>
              <a:gdLst>
                <a:gd name="T0" fmla="*/ 71 w 84"/>
                <a:gd name="T1" fmla="*/ 5 h 166"/>
                <a:gd name="T2" fmla="*/ 67 w 84"/>
                <a:gd name="T3" fmla="*/ 9 h 166"/>
                <a:gd name="T4" fmla="*/ 65 w 84"/>
                <a:gd name="T5" fmla="*/ 17 h 166"/>
                <a:gd name="T6" fmla="*/ 59 w 84"/>
                <a:gd name="T7" fmla="*/ 22 h 166"/>
                <a:gd name="T8" fmla="*/ 53 w 84"/>
                <a:gd name="T9" fmla="*/ 27 h 166"/>
                <a:gd name="T10" fmla="*/ 53 w 84"/>
                <a:gd name="T11" fmla="*/ 33 h 166"/>
                <a:gd name="T12" fmla="*/ 44 w 84"/>
                <a:gd name="T13" fmla="*/ 40 h 166"/>
                <a:gd name="T14" fmla="*/ 29 w 84"/>
                <a:gd name="T15" fmla="*/ 48 h 166"/>
                <a:gd name="T16" fmla="*/ 14 w 84"/>
                <a:gd name="T17" fmla="*/ 50 h 166"/>
                <a:gd name="T18" fmla="*/ 10 w 84"/>
                <a:gd name="T19" fmla="*/ 65 h 166"/>
                <a:gd name="T20" fmla="*/ 11 w 84"/>
                <a:gd name="T21" fmla="*/ 86 h 166"/>
                <a:gd name="T22" fmla="*/ 8 w 84"/>
                <a:gd name="T23" fmla="*/ 109 h 166"/>
                <a:gd name="T24" fmla="*/ 4 w 84"/>
                <a:gd name="T25" fmla="*/ 136 h 166"/>
                <a:gd name="T26" fmla="*/ 11 w 84"/>
                <a:gd name="T27" fmla="*/ 157 h 166"/>
                <a:gd name="T28" fmla="*/ 31 w 84"/>
                <a:gd name="T29" fmla="*/ 162 h 166"/>
                <a:gd name="T30" fmla="*/ 43 w 84"/>
                <a:gd name="T31" fmla="*/ 158 h 166"/>
                <a:gd name="T32" fmla="*/ 59 w 84"/>
                <a:gd name="T33" fmla="*/ 110 h 166"/>
                <a:gd name="T34" fmla="*/ 72 w 84"/>
                <a:gd name="T35" fmla="*/ 66 h 166"/>
                <a:gd name="T36" fmla="*/ 74 w 84"/>
                <a:gd name="T37" fmla="*/ 54 h 166"/>
                <a:gd name="T38" fmla="*/ 77 w 84"/>
                <a:gd name="T39" fmla="*/ 47 h 166"/>
                <a:gd name="T40" fmla="*/ 83 w 84"/>
                <a:gd name="T41" fmla="*/ 45 h 166"/>
                <a:gd name="T42" fmla="*/ 79 w 84"/>
                <a:gd name="T43" fmla="*/ 24 h 166"/>
                <a:gd name="T44" fmla="*/ 71 w 84"/>
                <a:gd name="T45" fmla="*/ 5 h 16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4"/>
                <a:gd name="T70" fmla="*/ 0 h 166"/>
                <a:gd name="T71" fmla="*/ 84 w 84"/>
                <a:gd name="T72" fmla="*/ 166 h 16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4" h="166">
                  <a:moveTo>
                    <a:pt x="71" y="5"/>
                  </a:moveTo>
                  <a:cubicBezTo>
                    <a:pt x="70" y="0"/>
                    <a:pt x="68" y="7"/>
                    <a:pt x="67" y="9"/>
                  </a:cubicBezTo>
                  <a:cubicBezTo>
                    <a:pt x="66" y="10"/>
                    <a:pt x="65" y="14"/>
                    <a:pt x="65" y="17"/>
                  </a:cubicBezTo>
                  <a:cubicBezTo>
                    <a:pt x="66" y="19"/>
                    <a:pt x="61" y="22"/>
                    <a:pt x="59" y="22"/>
                  </a:cubicBezTo>
                  <a:cubicBezTo>
                    <a:pt x="56" y="21"/>
                    <a:pt x="52" y="23"/>
                    <a:pt x="53" y="27"/>
                  </a:cubicBezTo>
                  <a:cubicBezTo>
                    <a:pt x="54" y="30"/>
                    <a:pt x="51" y="30"/>
                    <a:pt x="53" y="33"/>
                  </a:cubicBezTo>
                  <a:cubicBezTo>
                    <a:pt x="54" y="36"/>
                    <a:pt x="49" y="39"/>
                    <a:pt x="44" y="40"/>
                  </a:cubicBezTo>
                  <a:cubicBezTo>
                    <a:pt x="40" y="40"/>
                    <a:pt x="34" y="48"/>
                    <a:pt x="29" y="48"/>
                  </a:cubicBezTo>
                  <a:cubicBezTo>
                    <a:pt x="24" y="47"/>
                    <a:pt x="19" y="51"/>
                    <a:pt x="14" y="50"/>
                  </a:cubicBezTo>
                  <a:cubicBezTo>
                    <a:pt x="10" y="50"/>
                    <a:pt x="13" y="59"/>
                    <a:pt x="10" y="65"/>
                  </a:cubicBezTo>
                  <a:cubicBezTo>
                    <a:pt x="6" y="71"/>
                    <a:pt x="8" y="78"/>
                    <a:pt x="11" y="86"/>
                  </a:cubicBezTo>
                  <a:cubicBezTo>
                    <a:pt x="14" y="93"/>
                    <a:pt x="16" y="99"/>
                    <a:pt x="8" y="109"/>
                  </a:cubicBezTo>
                  <a:cubicBezTo>
                    <a:pt x="0" y="118"/>
                    <a:pt x="1" y="129"/>
                    <a:pt x="4" y="136"/>
                  </a:cubicBezTo>
                  <a:cubicBezTo>
                    <a:pt x="7" y="142"/>
                    <a:pt x="7" y="152"/>
                    <a:pt x="11" y="157"/>
                  </a:cubicBezTo>
                  <a:cubicBezTo>
                    <a:pt x="16" y="162"/>
                    <a:pt x="28" y="166"/>
                    <a:pt x="31" y="162"/>
                  </a:cubicBezTo>
                  <a:cubicBezTo>
                    <a:pt x="35" y="158"/>
                    <a:pt x="39" y="162"/>
                    <a:pt x="43" y="158"/>
                  </a:cubicBezTo>
                  <a:cubicBezTo>
                    <a:pt x="47" y="153"/>
                    <a:pt x="54" y="127"/>
                    <a:pt x="59" y="110"/>
                  </a:cubicBezTo>
                  <a:cubicBezTo>
                    <a:pt x="65" y="93"/>
                    <a:pt x="72" y="71"/>
                    <a:pt x="72" y="66"/>
                  </a:cubicBezTo>
                  <a:cubicBezTo>
                    <a:pt x="71" y="62"/>
                    <a:pt x="76" y="59"/>
                    <a:pt x="74" y="54"/>
                  </a:cubicBezTo>
                  <a:cubicBezTo>
                    <a:pt x="72" y="49"/>
                    <a:pt x="74" y="43"/>
                    <a:pt x="77" y="47"/>
                  </a:cubicBezTo>
                  <a:cubicBezTo>
                    <a:pt x="79" y="51"/>
                    <a:pt x="82" y="51"/>
                    <a:pt x="83" y="45"/>
                  </a:cubicBezTo>
                  <a:cubicBezTo>
                    <a:pt x="84" y="40"/>
                    <a:pt x="79" y="32"/>
                    <a:pt x="79" y="24"/>
                  </a:cubicBezTo>
                  <a:cubicBezTo>
                    <a:pt x="79" y="16"/>
                    <a:pt x="72" y="9"/>
                    <a:pt x="71" y="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52" name="Freeform 147"/>
            <p:cNvSpPr>
              <a:spLocks noEditPoints="1" noChangeArrowheads="1"/>
            </p:cNvSpPr>
            <p:nvPr/>
          </p:nvSpPr>
          <p:spPr bwMode="auto">
            <a:xfrm>
              <a:off x="4552965" y="2052640"/>
              <a:ext cx="258764" cy="157163"/>
            </a:xfrm>
            <a:custGeom>
              <a:avLst/>
              <a:gdLst>
                <a:gd name="T0" fmla="*/ 95 w 135"/>
                <a:gd name="T1" fmla="*/ 3 h 82"/>
                <a:gd name="T2" fmla="*/ 73 w 135"/>
                <a:gd name="T3" fmla="*/ 4 h 82"/>
                <a:gd name="T4" fmla="*/ 56 w 135"/>
                <a:gd name="T5" fmla="*/ 19 h 82"/>
                <a:gd name="T6" fmla="*/ 48 w 135"/>
                <a:gd name="T7" fmla="*/ 22 h 82"/>
                <a:gd name="T8" fmla="*/ 32 w 135"/>
                <a:gd name="T9" fmla="*/ 20 h 82"/>
                <a:gd name="T10" fmla="*/ 18 w 135"/>
                <a:gd name="T11" fmla="*/ 19 h 82"/>
                <a:gd name="T12" fmla="*/ 10 w 135"/>
                <a:gd name="T13" fmla="*/ 17 h 82"/>
                <a:gd name="T14" fmla="*/ 5 w 135"/>
                <a:gd name="T15" fmla="*/ 21 h 82"/>
                <a:gd name="T16" fmla="*/ 6 w 135"/>
                <a:gd name="T17" fmla="*/ 28 h 82"/>
                <a:gd name="T18" fmla="*/ 0 w 135"/>
                <a:gd name="T19" fmla="*/ 30 h 82"/>
                <a:gd name="T20" fmla="*/ 1 w 135"/>
                <a:gd name="T21" fmla="*/ 37 h 82"/>
                <a:gd name="T22" fmla="*/ 5 w 135"/>
                <a:gd name="T23" fmla="*/ 55 h 82"/>
                <a:gd name="T24" fmla="*/ 9 w 135"/>
                <a:gd name="T25" fmla="*/ 72 h 82"/>
                <a:gd name="T26" fmla="*/ 29 w 135"/>
                <a:gd name="T27" fmla="*/ 70 h 82"/>
                <a:gd name="T28" fmla="*/ 44 w 135"/>
                <a:gd name="T29" fmla="*/ 65 h 82"/>
                <a:gd name="T30" fmla="*/ 56 w 135"/>
                <a:gd name="T31" fmla="*/ 59 h 82"/>
                <a:gd name="T32" fmla="*/ 67 w 135"/>
                <a:gd name="T33" fmla="*/ 57 h 82"/>
                <a:gd name="T34" fmla="*/ 76 w 135"/>
                <a:gd name="T35" fmla="*/ 51 h 82"/>
                <a:gd name="T36" fmla="*/ 100 w 135"/>
                <a:gd name="T37" fmla="*/ 43 h 82"/>
                <a:gd name="T38" fmla="*/ 111 w 135"/>
                <a:gd name="T39" fmla="*/ 32 h 82"/>
                <a:gd name="T40" fmla="*/ 120 w 135"/>
                <a:gd name="T41" fmla="*/ 28 h 82"/>
                <a:gd name="T42" fmla="*/ 106 w 135"/>
                <a:gd name="T43" fmla="*/ 0 h 82"/>
                <a:gd name="T44" fmla="*/ 95 w 135"/>
                <a:gd name="T45" fmla="*/ 3 h 82"/>
                <a:gd name="T46" fmla="*/ 123 w 135"/>
                <a:gd name="T47" fmla="*/ 78 h 82"/>
                <a:gd name="T48" fmla="*/ 134 w 135"/>
                <a:gd name="T49" fmla="*/ 76 h 82"/>
                <a:gd name="T50" fmla="*/ 123 w 135"/>
                <a:gd name="T51" fmla="*/ 78 h 8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5"/>
                <a:gd name="T79" fmla="*/ 0 h 82"/>
                <a:gd name="T80" fmla="*/ 135 w 135"/>
                <a:gd name="T81" fmla="*/ 82 h 8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5" h="82">
                  <a:moveTo>
                    <a:pt x="95" y="3"/>
                  </a:moveTo>
                  <a:cubicBezTo>
                    <a:pt x="90" y="4"/>
                    <a:pt x="75" y="3"/>
                    <a:pt x="73" y="4"/>
                  </a:cubicBezTo>
                  <a:cubicBezTo>
                    <a:pt x="71" y="5"/>
                    <a:pt x="58" y="15"/>
                    <a:pt x="56" y="19"/>
                  </a:cubicBezTo>
                  <a:cubicBezTo>
                    <a:pt x="54" y="24"/>
                    <a:pt x="51" y="25"/>
                    <a:pt x="48" y="22"/>
                  </a:cubicBezTo>
                  <a:cubicBezTo>
                    <a:pt x="45" y="20"/>
                    <a:pt x="33" y="21"/>
                    <a:pt x="32" y="20"/>
                  </a:cubicBezTo>
                  <a:cubicBezTo>
                    <a:pt x="31" y="19"/>
                    <a:pt x="23" y="18"/>
                    <a:pt x="18" y="19"/>
                  </a:cubicBezTo>
                  <a:cubicBezTo>
                    <a:pt x="14" y="19"/>
                    <a:pt x="12" y="17"/>
                    <a:pt x="10" y="17"/>
                  </a:cubicBezTo>
                  <a:cubicBezTo>
                    <a:pt x="8" y="18"/>
                    <a:pt x="6" y="20"/>
                    <a:pt x="5" y="21"/>
                  </a:cubicBezTo>
                  <a:cubicBezTo>
                    <a:pt x="4" y="23"/>
                    <a:pt x="6" y="26"/>
                    <a:pt x="6" y="28"/>
                  </a:cubicBezTo>
                  <a:cubicBezTo>
                    <a:pt x="5" y="28"/>
                    <a:pt x="3" y="29"/>
                    <a:pt x="0" y="30"/>
                  </a:cubicBezTo>
                  <a:cubicBezTo>
                    <a:pt x="1" y="33"/>
                    <a:pt x="2" y="35"/>
                    <a:pt x="1" y="37"/>
                  </a:cubicBezTo>
                  <a:cubicBezTo>
                    <a:pt x="0" y="41"/>
                    <a:pt x="1" y="50"/>
                    <a:pt x="5" y="55"/>
                  </a:cubicBezTo>
                  <a:cubicBezTo>
                    <a:pt x="8" y="61"/>
                    <a:pt x="7" y="70"/>
                    <a:pt x="9" y="72"/>
                  </a:cubicBezTo>
                  <a:cubicBezTo>
                    <a:pt x="10" y="74"/>
                    <a:pt x="23" y="73"/>
                    <a:pt x="29" y="70"/>
                  </a:cubicBezTo>
                  <a:cubicBezTo>
                    <a:pt x="35" y="66"/>
                    <a:pt x="39" y="65"/>
                    <a:pt x="44" y="65"/>
                  </a:cubicBezTo>
                  <a:cubicBezTo>
                    <a:pt x="48" y="65"/>
                    <a:pt x="54" y="61"/>
                    <a:pt x="56" y="59"/>
                  </a:cubicBezTo>
                  <a:cubicBezTo>
                    <a:pt x="57" y="57"/>
                    <a:pt x="64" y="57"/>
                    <a:pt x="67" y="57"/>
                  </a:cubicBezTo>
                  <a:cubicBezTo>
                    <a:pt x="70" y="58"/>
                    <a:pt x="73" y="54"/>
                    <a:pt x="76" y="51"/>
                  </a:cubicBezTo>
                  <a:cubicBezTo>
                    <a:pt x="79" y="48"/>
                    <a:pt x="89" y="47"/>
                    <a:pt x="100" y="43"/>
                  </a:cubicBezTo>
                  <a:cubicBezTo>
                    <a:pt x="110" y="40"/>
                    <a:pt x="108" y="35"/>
                    <a:pt x="111" y="32"/>
                  </a:cubicBezTo>
                  <a:cubicBezTo>
                    <a:pt x="113" y="30"/>
                    <a:pt x="116" y="30"/>
                    <a:pt x="120" y="28"/>
                  </a:cubicBezTo>
                  <a:cubicBezTo>
                    <a:pt x="115" y="18"/>
                    <a:pt x="109" y="6"/>
                    <a:pt x="106" y="0"/>
                  </a:cubicBezTo>
                  <a:cubicBezTo>
                    <a:pt x="101" y="1"/>
                    <a:pt x="97" y="3"/>
                    <a:pt x="95" y="3"/>
                  </a:cubicBezTo>
                  <a:close/>
                  <a:moveTo>
                    <a:pt x="123" y="78"/>
                  </a:moveTo>
                  <a:cubicBezTo>
                    <a:pt x="127" y="82"/>
                    <a:pt x="134" y="77"/>
                    <a:pt x="134" y="76"/>
                  </a:cubicBezTo>
                  <a:cubicBezTo>
                    <a:pt x="135" y="74"/>
                    <a:pt x="119" y="73"/>
                    <a:pt x="123" y="78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53" name="Freeform 148"/>
            <p:cNvSpPr>
              <a:spLocks noEditPoints="1" noChangeArrowheads="1"/>
            </p:cNvSpPr>
            <p:nvPr/>
          </p:nvSpPr>
          <p:spPr bwMode="auto">
            <a:xfrm>
              <a:off x="6961211" y="2592391"/>
              <a:ext cx="174626" cy="125413"/>
            </a:xfrm>
            <a:custGeom>
              <a:avLst/>
              <a:gdLst>
                <a:gd name="T0" fmla="*/ 1 w 92"/>
                <a:gd name="T1" fmla="*/ 3 h 66"/>
                <a:gd name="T2" fmla="*/ 15 w 92"/>
                <a:gd name="T3" fmla="*/ 19 h 66"/>
                <a:gd name="T4" fmla="*/ 1 w 92"/>
                <a:gd name="T5" fmla="*/ 3 h 66"/>
                <a:gd name="T6" fmla="*/ 22 w 92"/>
                <a:gd name="T7" fmla="*/ 17 h 66"/>
                <a:gd name="T8" fmla="*/ 32 w 92"/>
                <a:gd name="T9" fmla="*/ 24 h 66"/>
                <a:gd name="T10" fmla="*/ 22 w 92"/>
                <a:gd name="T11" fmla="*/ 17 h 66"/>
                <a:gd name="T12" fmla="*/ 60 w 92"/>
                <a:gd name="T13" fmla="*/ 37 h 66"/>
                <a:gd name="T14" fmla="*/ 44 w 92"/>
                <a:gd name="T15" fmla="*/ 28 h 66"/>
                <a:gd name="T16" fmla="*/ 60 w 92"/>
                <a:gd name="T17" fmla="*/ 37 h 66"/>
                <a:gd name="T18" fmla="*/ 58 w 92"/>
                <a:gd name="T19" fmla="*/ 47 h 66"/>
                <a:gd name="T20" fmla="*/ 69 w 92"/>
                <a:gd name="T21" fmla="*/ 54 h 66"/>
                <a:gd name="T22" fmla="*/ 58 w 92"/>
                <a:gd name="T23" fmla="*/ 47 h 66"/>
                <a:gd name="T24" fmla="*/ 78 w 92"/>
                <a:gd name="T25" fmla="*/ 58 h 66"/>
                <a:gd name="T26" fmla="*/ 89 w 92"/>
                <a:gd name="T27" fmla="*/ 63 h 66"/>
                <a:gd name="T28" fmla="*/ 78 w 92"/>
                <a:gd name="T29" fmla="*/ 58 h 66"/>
                <a:gd name="T30" fmla="*/ 70 w 92"/>
                <a:gd name="T31" fmla="*/ 36 h 66"/>
                <a:gd name="T32" fmla="*/ 79 w 92"/>
                <a:gd name="T33" fmla="*/ 51 h 66"/>
                <a:gd name="T34" fmla="*/ 70 w 92"/>
                <a:gd name="T35" fmla="*/ 36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2"/>
                <a:gd name="T55" fmla="*/ 0 h 66"/>
                <a:gd name="T56" fmla="*/ 92 w 92"/>
                <a:gd name="T57" fmla="*/ 66 h 6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2" h="66">
                  <a:moveTo>
                    <a:pt x="1" y="3"/>
                  </a:moveTo>
                  <a:cubicBezTo>
                    <a:pt x="0" y="6"/>
                    <a:pt x="11" y="21"/>
                    <a:pt x="15" y="19"/>
                  </a:cubicBezTo>
                  <a:cubicBezTo>
                    <a:pt x="22" y="14"/>
                    <a:pt x="2" y="0"/>
                    <a:pt x="1" y="3"/>
                  </a:cubicBezTo>
                  <a:close/>
                  <a:moveTo>
                    <a:pt x="22" y="17"/>
                  </a:moveTo>
                  <a:cubicBezTo>
                    <a:pt x="22" y="18"/>
                    <a:pt x="30" y="26"/>
                    <a:pt x="32" y="24"/>
                  </a:cubicBezTo>
                  <a:cubicBezTo>
                    <a:pt x="34" y="23"/>
                    <a:pt x="23" y="14"/>
                    <a:pt x="22" y="17"/>
                  </a:cubicBezTo>
                  <a:close/>
                  <a:moveTo>
                    <a:pt x="60" y="37"/>
                  </a:moveTo>
                  <a:cubicBezTo>
                    <a:pt x="63" y="35"/>
                    <a:pt x="44" y="25"/>
                    <a:pt x="44" y="28"/>
                  </a:cubicBezTo>
                  <a:cubicBezTo>
                    <a:pt x="44" y="31"/>
                    <a:pt x="57" y="38"/>
                    <a:pt x="60" y="37"/>
                  </a:cubicBezTo>
                  <a:close/>
                  <a:moveTo>
                    <a:pt x="58" y="47"/>
                  </a:moveTo>
                  <a:cubicBezTo>
                    <a:pt x="59" y="52"/>
                    <a:pt x="66" y="55"/>
                    <a:pt x="69" y="54"/>
                  </a:cubicBezTo>
                  <a:cubicBezTo>
                    <a:pt x="72" y="52"/>
                    <a:pt x="57" y="42"/>
                    <a:pt x="58" y="47"/>
                  </a:cubicBezTo>
                  <a:close/>
                  <a:moveTo>
                    <a:pt x="78" y="58"/>
                  </a:moveTo>
                  <a:cubicBezTo>
                    <a:pt x="79" y="60"/>
                    <a:pt x="85" y="66"/>
                    <a:pt x="89" y="63"/>
                  </a:cubicBezTo>
                  <a:cubicBezTo>
                    <a:pt x="92" y="61"/>
                    <a:pt x="78" y="56"/>
                    <a:pt x="78" y="58"/>
                  </a:cubicBezTo>
                  <a:close/>
                  <a:moveTo>
                    <a:pt x="70" y="36"/>
                  </a:moveTo>
                  <a:cubicBezTo>
                    <a:pt x="67" y="42"/>
                    <a:pt x="77" y="51"/>
                    <a:pt x="79" y="51"/>
                  </a:cubicBezTo>
                  <a:cubicBezTo>
                    <a:pt x="80" y="52"/>
                    <a:pt x="72" y="32"/>
                    <a:pt x="70" y="36"/>
                  </a:cubicBezTo>
                  <a:close/>
                </a:path>
              </a:pathLst>
            </a:custGeom>
            <a:grpFill/>
            <a:ln w="9525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54" name="Freeform 149"/>
            <p:cNvSpPr>
              <a:spLocks noEditPoints="1" noChangeArrowheads="1"/>
            </p:cNvSpPr>
            <p:nvPr/>
          </p:nvSpPr>
          <p:spPr bwMode="auto">
            <a:xfrm>
              <a:off x="6961211" y="2592391"/>
              <a:ext cx="174626" cy="125413"/>
            </a:xfrm>
            <a:custGeom>
              <a:avLst/>
              <a:gdLst>
                <a:gd name="T0" fmla="*/ 1 w 92"/>
                <a:gd name="T1" fmla="*/ 3 h 66"/>
                <a:gd name="T2" fmla="*/ 15 w 92"/>
                <a:gd name="T3" fmla="*/ 19 h 66"/>
                <a:gd name="T4" fmla="*/ 1 w 92"/>
                <a:gd name="T5" fmla="*/ 3 h 66"/>
                <a:gd name="T6" fmla="*/ 22 w 92"/>
                <a:gd name="T7" fmla="*/ 17 h 66"/>
                <a:gd name="T8" fmla="*/ 32 w 92"/>
                <a:gd name="T9" fmla="*/ 24 h 66"/>
                <a:gd name="T10" fmla="*/ 22 w 92"/>
                <a:gd name="T11" fmla="*/ 17 h 66"/>
                <a:gd name="T12" fmla="*/ 60 w 92"/>
                <a:gd name="T13" fmla="*/ 37 h 66"/>
                <a:gd name="T14" fmla="*/ 44 w 92"/>
                <a:gd name="T15" fmla="*/ 28 h 66"/>
                <a:gd name="T16" fmla="*/ 60 w 92"/>
                <a:gd name="T17" fmla="*/ 37 h 66"/>
                <a:gd name="T18" fmla="*/ 58 w 92"/>
                <a:gd name="T19" fmla="*/ 47 h 66"/>
                <a:gd name="T20" fmla="*/ 69 w 92"/>
                <a:gd name="T21" fmla="*/ 54 h 66"/>
                <a:gd name="T22" fmla="*/ 58 w 92"/>
                <a:gd name="T23" fmla="*/ 47 h 66"/>
                <a:gd name="T24" fmla="*/ 78 w 92"/>
                <a:gd name="T25" fmla="*/ 58 h 66"/>
                <a:gd name="T26" fmla="*/ 89 w 92"/>
                <a:gd name="T27" fmla="*/ 63 h 66"/>
                <a:gd name="T28" fmla="*/ 78 w 92"/>
                <a:gd name="T29" fmla="*/ 58 h 66"/>
                <a:gd name="T30" fmla="*/ 70 w 92"/>
                <a:gd name="T31" fmla="*/ 36 h 66"/>
                <a:gd name="T32" fmla="*/ 79 w 92"/>
                <a:gd name="T33" fmla="*/ 51 h 66"/>
                <a:gd name="T34" fmla="*/ 70 w 92"/>
                <a:gd name="T35" fmla="*/ 36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2"/>
                <a:gd name="T55" fmla="*/ 0 h 66"/>
                <a:gd name="T56" fmla="*/ 92 w 92"/>
                <a:gd name="T57" fmla="*/ 66 h 6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2" h="66">
                  <a:moveTo>
                    <a:pt x="1" y="3"/>
                  </a:moveTo>
                  <a:cubicBezTo>
                    <a:pt x="0" y="6"/>
                    <a:pt x="11" y="21"/>
                    <a:pt x="15" y="19"/>
                  </a:cubicBezTo>
                  <a:cubicBezTo>
                    <a:pt x="22" y="14"/>
                    <a:pt x="2" y="0"/>
                    <a:pt x="1" y="3"/>
                  </a:cubicBezTo>
                  <a:close/>
                  <a:moveTo>
                    <a:pt x="22" y="17"/>
                  </a:moveTo>
                  <a:cubicBezTo>
                    <a:pt x="22" y="18"/>
                    <a:pt x="30" y="26"/>
                    <a:pt x="32" y="24"/>
                  </a:cubicBezTo>
                  <a:cubicBezTo>
                    <a:pt x="34" y="23"/>
                    <a:pt x="23" y="14"/>
                    <a:pt x="22" y="17"/>
                  </a:cubicBezTo>
                  <a:close/>
                  <a:moveTo>
                    <a:pt x="60" y="37"/>
                  </a:moveTo>
                  <a:cubicBezTo>
                    <a:pt x="63" y="35"/>
                    <a:pt x="44" y="25"/>
                    <a:pt x="44" y="28"/>
                  </a:cubicBezTo>
                  <a:cubicBezTo>
                    <a:pt x="44" y="31"/>
                    <a:pt x="57" y="38"/>
                    <a:pt x="60" y="37"/>
                  </a:cubicBezTo>
                  <a:close/>
                  <a:moveTo>
                    <a:pt x="58" y="47"/>
                  </a:moveTo>
                  <a:cubicBezTo>
                    <a:pt x="59" y="52"/>
                    <a:pt x="66" y="55"/>
                    <a:pt x="69" y="54"/>
                  </a:cubicBezTo>
                  <a:cubicBezTo>
                    <a:pt x="72" y="52"/>
                    <a:pt x="57" y="42"/>
                    <a:pt x="58" y="47"/>
                  </a:cubicBezTo>
                  <a:close/>
                  <a:moveTo>
                    <a:pt x="78" y="58"/>
                  </a:moveTo>
                  <a:cubicBezTo>
                    <a:pt x="79" y="60"/>
                    <a:pt x="85" y="66"/>
                    <a:pt x="89" y="63"/>
                  </a:cubicBezTo>
                  <a:cubicBezTo>
                    <a:pt x="92" y="61"/>
                    <a:pt x="78" y="56"/>
                    <a:pt x="78" y="58"/>
                  </a:cubicBezTo>
                  <a:close/>
                  <a:moveTo>
                    <a:pt x="70" y="36"/>
                  </a:moveTo>
                  <a:cubicBezTo>
                    <a:pt x="67" y="42"/>
                    <a:pt x="77" y="51"/>
                    <a:pt x="79" y="51"/>
                  </a:cubicBezTo>
                  <a:cubicBezTo>
                    <a:pt x="80" y="52"/>
                    <a:pt x="72" y="32"/>
                    <a:pt x="70" y="36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55" name="Freeform 150"/>
            <p:cNvSpPr>
              <a:spLocks noEditPoints="1" noChangeArrowheads="1"/>
            </p:cNvSpPr>
            <p:nvPr/>
          </p:nvSpPr>
          <p:spPr bwMode="auto">
            <a:xfrm>
              <a:off x="6054746" y="2706691"/>
              <a:ext cx="884241" cy="787401"/>
            </a:xfrm>
            <a:custGeom>
              <a:avLst/>
              <a:gdLst>
                <a:gd name="T0" fmla="*/ 457 w 463"/>
                <a:gd name="T1" fmla="*/ 180 h 412"/>
                <a:gd name="T2" fmla="*/ 438 w 463"/>
                <a:gd name="T3" fmla="*/ 160 h 412"/>
                <a:gd name="T4" fmla="*/ 424 w 463"/>
                <a:gd name="T5" fmla="*/ 139 h 412"/>
                <a:gd name="T6" fmla="*/ 410 w 463"/>
                <a:gd name="T7" fmla="*/ 124 h 412"/>
                <a:gd name="T8" fmla="*/ 378 w 463"/>
                <a:gd name="T9" fmla="*/ 93 h 412"/>
                <a:gd name="T10" fmla="*/ 367 w 463"/>
                <a:gd name="T11" fmla="*/ 53 h 412"/>
                <a:gd name="T12" fmla="*/ 347 w 463"/>
                <a:gd name="T13" fmla="*/ 33 h 412"/>
                <a:gd name="T14" fmla="*/ 329 w 463"/>
                <a:gd name="T15" fmla="*/ 10 h 412"/>
                <a:gd name="T16" fmla="*/ 324 w 463"/>
                <a:gd name="T17" fmla="*/ 51 h 412"/>
                <a:gd name="T18" fmla="*/ 297 w 463"/>
                <a:gd name="T19" fmla="*/ 76 h 412"/>
                <a:gd name="T20" fmla="*/ 265 w 463"/>
                <a:gd name="T21" fmla="*/ 59 h 412"/>
                <a:gd name="T22" fmla="*/ 259 w 463"/>
                <a:gd name="T23" fmla="*/ 35 h 412"/>
                <a:gd name="T24" fmla="*/ 268 w 463"/>
                <a:gd name="T25" fmla="*/ 17 h 412"/>
                <a:gd name="T26" fmla="*/ 251 w 463"/>
                <a:gd name="T27" fmla="*/ 19 h 412"/>
                <a:gd name="T28" fmla="*/ 222 w 463"/>
                <a:gd name="T29" fmla="*/ 13 h 412"/>
                <a:gd name="T30" fmla="*/ 194 w 463"/>
                <a:gd name="T31" fmla="*/ 32 h 412"/>
                <a:gd name="T32" fmla="*/ 184 w 463"/>
                <a:gd name="T33" fmla="*/ 51 h 412"/>
                <a:gd name="T34" fmla="*/ 167 w 463"/>
                <a:gd name="T35" fmla="*/ 44 h 412"/>
                <a:gd name="T36" fmla="*/ 147 w 463"/>
                <a:gd name="T37" fmla="*/ 46 h 412"/>
                <a:gd name="T38" fmla="*/ 131 w 463"/>
                <a:gd name="T39" fmla="*/ 55 h 412"/>
                <a:gd name="T40" fmla="*/ 123 w 463"/>
                <a:gd name="T41" fmla="*/ 73 h 412"/>
                <a:gd name="T42" fmla="*/ 106 w 463"/>
                <a:gd name="T43" fmla="*/ 75 h 412"/>
                <a:gd name="T44" fmla="*/ 69 w 463"/>
                <a:gd name="T45" fmla="*/ 110 h 412"/>
                <a:gd name="T46" fmla="*/ 34 w 463"/>
                <a:gd name="T47" fmla="*/ 121 h 412"/>
                <a:gd name="T48" fmla="*/ 13 w 463"/>
                <a:gd name="T49" fmla="*/ 130 h 412"/>
                <a:gd name="T50" fmla="*/ 6 w 463"/>
                <a:gd name="T51" fmla="*/ 169 h 412"/>
                <a:gd name="T52" fmla="*/ 9 w 463"/>
                <a:gd name="T53" fmla="*/ 187 h 412"/>
                <a:gd name="T54" fmla="*/ 22 w 463"/>
                <a:gd name="T55" fmla="*/ 227 h 412"/>
                <a:gd name="T56" fmla="*/ 23 w 463"/>
                <a:gd name="T57" fmla="*/ 277 h 412"/>
                <a:gd name="T58" fmla="*/ 56 w 463"/>
                <a:gd name="T59" fmla="*/ 294 h 412"/>
                <a:gd name="T60" fmla="*/ 104 w 463"/>
                <a:gd name="T61" fmla="*/ 280 h 412"/>
                <a:gd name="T62" fmla="*/ 157 w 463"/>
                <a:gd name="T63" fmla="*/ 260 h 412"/>
                <a:gd name="T64" fmla="*/ 219 w 463"/>
                <a:gd name="T65" fmla="*/ 256 h 412"/>
                <a:gd name="T66" fmla="*/ 240 w 463"/>
                <a:gd name="T67" fmla="*/ 268 h 412"/>
                <a:gd name="T68" fmla="*/ 262 w 463"/>
                <a:gd name="T69" fmla="*/ 287 h 412"/>
                <a:gd name="T70" fmla="*/ 278 w 463"/>
                <a:gd name="T71" fmla="*/ 285 h 412"/>
                <a:gd name="T72" fmla="*/ 288 w 463"/>
                <a:gd name="T73" fmla="*/ 289 h 412"/>
                <a:gd name="T74" fmla="*/ 304 w 463"/>
                <a:gd name="T75" fmla="*/ 317 h 412"/>
                <a:gd name="T76" fmla="*/ 344 w 463"/>
                <a:gd name="T77" fmla="*/ 344 h 412"/>
                <a:gd name="T78" fmla="*/ 365 w 463"/>
                <a:gd name="T79" fmla="*/ 341 h 412"/>
                <a:gd name="T80" fmla="*/ 379 w 463"/>
                <a:gd name="T81" fmla="*/ 348 h 412"/>
                <a:gd name="T82" fmla="*/ 419 w 463"/>
                <a:gd name="T83" fmla="*/ 330 h 412"/>
                <a:gd name="T84" fmla="*/ 443 w 463"/>
                <a:gd name="T85" fmla="*/ 266 h 412"/>
                <a:gd name="T86" fmla="*/ 458 w 463"/>
                <a:gd name="T87" fmla="*/ 228 h 412"/>
                <a:gd name="T88" fmla="*/ 210 w 463"/>
                <a:gd name="T89" fmla="*/ 11 h 412"/>
                <a:gd name="T90" fmla="*/ 266 w 463"/>
                <a:gd name="T91" fmla="*/ 307 h 412"/>
                <a:gd name="T92" fmla="*/ 379 w 463"/>
                <a:gd name="T93" fmla="*/ 376 h 412"/>
                <a:gd name="T94" fmla="*/ 380 w 463"/>
                <a:gd name="T95" fmla="*/ 411 h 412"/>
                <a:gd name="T96" fmla="*/ 395 w 463"/>
                <a:gd name="T97" fmla="*/ 402 h 412"/>
                <a:gd name="T98" fmla="*/ 379 w 463"/>
                <a:gd name="T99" fmla="*/ 376 h 41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63"/>
                <a:gd name="T151" fmla="*/ 0 h 412"/>
                <a:gd name="T152" fmla="*/ 463 w 463"/>
                <a:gd name="T153" fmla="*/ 412 h 41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63" h="412">
                  <a:moveTo>
                    <a:pt x="460" y="207"/>
                  </a:moveTo>
                  <a:cubicBezTo>
                    <a:pt x="462" y="205"/>
                    <a:pt x="459" y="197"/>
                    <a:pt x="457" y="198"/>
                  </a:cubicBezTo>
                  <a:cubicBezTo>
                    <a:pt x="456" y="200"/>
                    <a:pt x="456" y="186"/>
                    <a:pt x="457" y="180"/>
                  </a:cubicBezTo>
                  <a:cubicBezTo>
                    <a:pt x="458" y="173"/>
                    <a:pt x="457" y="174"/>
                    <a:pt x="454" y="177"/>
                  </a:cubicBezTo>
                  <a:cubicBezTo>
                    <a:pt x="451" y="181"/>
                    <a:pt x="447" y="171"/>
                    <a:pt x="447" y="169"/>
                  </a:cubicBezTo>
                  <a:cubicBezTo>
                    <a:pt x="446" y="166"/>
                    <a:pt x="442" y="159"/>
                    <a:pt x="438" y="160"/>
                  </a:cubicBezTo>
                  <a:cubicBezTo>
                    <a:pt x="434" y="161"/>
                    <a:pt x="436" y="154"/>
                    <a:pt x="432" y="155"/>
                  </a:cubicBezTo>
                  <a:cubicBezTo>
                    <a:pt x="428" y="156"/>
                    <a:pt x="428" y="149"/>
                    <a:pt x="428" y="143"/>
                  </a:cubicBezTo>
                  <a:cubicBezTo>
                    <a:pt x="429" y="137"/>
                    <a:pt x="426" y="142"/>
                    <a:pt x="424" y="139"/>
                  </a:cubicBezTo>
                  <a:cubicBezTo>
                    <a:pt x="422" y="137"/>
                    <a:pt x="420" y="139"/>
                    <a:pt x="417" y="140"/>
                  </a:cubicBezTo>
                  <a:cubicBezTo>
                    <a:pt x="415" y="141"/>
                    <a:pt x="414" y="135"/>
                    <a:pt x="415" y="132"/>
                  </a:cubicBezTo>
                  <a:cubicBezTo>
                    <a:pt x="415" y="130"/>
                    <a:pt x="414" y="127"/>
                    <a:pt x="410" y="124"/>
                  </a:cubicBezTo>
                  <a:cubicBezTo>
                    <a:pt x="407" y="121"/>
                    <a:pt x="406" y="119"/>
                    <a:pt x="407" y="116"/>
                  </a:cubicBezTo>
                  <a:cubicBezTo>
                    <a:pt x="407" y="112"/>
                    <a:pt x="385" y="101"/>
                    <a:pt x="381" y="100"/>
                  </a:cubicBezTo>
                  <a:cubicBezTo>
                    <a:pt x="376" y="99"/>
                    <a:pt x="380" y="94"/>
                    <a:pt x="378" y="93"/>
                  </a:cubicBezTo>
                  <a:cubicBezTo>
                    <a:pt x="376" y="91"/>
                    <a:pt x="375" y="84"/>
                    <a:pt x="375" y="79"/>
                  </a:cubicBezTo>
                  <a:cubicBezTo>
                    <a:pt x="375" y="73"/>
                    <a:pt x="368" y="72"/>
                    <a:pt x="368" y="67"/>
                  </a:cubicBezTo>
                  <a:cubicBezTo>
                    <a:pt x="369" y="63"/>
                    <a:pt x="366" y="58"/>
                    <a:pt x="367" y="53"/>
                  </a:cubicBezTo>
                  <a:cubicBezTo>
                    <a:pt x="367" y="48"/>
                    <a:pt x="360" y="47"/>
                    <a:pt x="359" y="44"/>
                  </a:cubicBezTo>
                  <a:cubicBezTo>
                    <a:pt x="359" y="42"/>
                    <a:pt x="355" y="44"/>
                    <a:pt x="351" y="45"/>
                  </a:cubicBezTo>
                  <a:cubicBezTo>
                    <a:pt x="346" y="45"/>
                    <a:pt x="347" y="39"/>
                    <a:pt x="347" y="33"/>
                  </a:cubicBezTo>
                  <a:cubicBezTo>
                    <a:pt x="348" y="28"/>
                    <a:pt x="345" y="18"/>
                    <a:pt x="342" y="15"/>
                  </a:cubicBezTo>
                  <a:cubicBezTo>
                    <a:pt x="338" y="13"/>
                    <a:pt x="338" y="3"/>
                    <a:pt x="336" y="2"/>
                  </a:cubicBezTo>
                  <a:cubicBezTo>
                    <a:pt x="335" y="0"/>
                    <a:pt x="329" y="7"/>
                    <a:pt x="329" y="10"/>
                  </a:cubicBezTo>
                  <a:cubicBezTo>
                    <a:pt x="329" y="13"/>
                    <a:pt x="329" y="17"/>
                    <a:pt x="326" y="19"/>
                  </a:cubicBezTo>
                  <a:cubicBezTo>
                    <a:pt x="324" y="21"/>
                    <a:pt x="328" y="29"/>
                    <a:pt x="325" y="31"/>
                  </a:cubicBezTo>
                  <a:cubicBezTo>
                    <a:pt x="322" y="34"/>
                    <a:pt x="325" y="45"/>
                    <a:pt x="324" y="51"/>
                  </a:cubicBezTo>
                  <a:cubicBezTo>
                    <a:pt x="323" y="58"/>
                    <a:pt x="323" y="64"/>
                    <a:pt x="320" y="69"/>
                  </a:cubicBezTo>
                  <a:cubicBezTo>
                    <a:pt x="317" y="73"/>
                    <a:pt x="317" y="80"/>
                    <a:pt x="311" y="82"/>
                  </a:cubicBezTo>
                  <a:cubicBezTo>
                    <a:pt x="305" y="84"/>
                    <a:pt x="297" y="79"/>
                    <a:pt x="297" y="76"/>
                  </a:cubicBezTo>
                  <a:cubicBezTo>
                    <a:pt x="297" y="73"/>
                    <a:pt x="291" y="71"/>
                    <a:pt x="287" y="71"/>
                  </a:cubicBezTo>
                  <a:cubicBezTo>
                    <a:pt x="284" y="72"/>
                    <a:pt x="282" y="67"/>
                    <a:pt x="276" y="63"/>
                  </a:cubicBezTo>
                  <a:cubicBezTo>
                    <a:pt x="271" y="58"/>
                    <a:pt x="266" y="64"/>
                    <a:pt x="265" y="59"/>
                  </a:cubicBezTo>
                  <a:cubicBezTo>
                    <a:pt x="263" y="54"/>
                    <a:pt x="261" y="53"/>
                    <a:pt x="257" y="50"/>
                  </a:cubicBezTo>
                  <a:cubicBezTo>
                    <a:pt x="253" y="47"/>
                    <a:pt x="254" y="47"/>
                    <a:pt x="258" y="45"/>
                  </a:cubicBezTo>
                  <a:cubicBezTo>
                    <a:pt x="262" y="42"/>
                    <a:pt x="261" y="38"/>
                    <a:pt x="259" y="35"/>
                  </a:cubicBezTo>
                  <a:cubicBezTo>
                    <a:pt x="257" y="32"/>
                    <a:pt x="261" y="33"/>
                    <a:pt x="266" y="30"/>
                  </a:cubicBezTo>
                  <a:cubicBezTo>
                    <a:pt x="271" y="27"/>
                    <a:pt x="266" y="24"/>
                    <a:pt x="270" y="22"/>
                  </a:cubicBezTo>
                  <a:cubicBezTo>
                    <a:pt x="274" y="21"/>
                    <a:pt x="272" y="18"/>
                    <a:pt x="268" y="17"/>
                  </a:cubicBezTo>
                  <a:cubicBezTo>
                    <a:pt x="264" y="16"/>
                    <a:pt x="265" y="21"/>
                    <a:pt x="263" y="21"/>
                  </a:cubicBezTo>
                  <a:cubicBezTo>
                    <a:pt x="262" y="22"/>
                    <a:pt x="260" y="15"/>
                    <a:pt x="259" y="15"/>
                  </a:cubicBezTo>
                  <a:cubicBezTo>
                    <a:pt x="258" y="16"/>
                    <a:pt x="253" y="22"/>
                    <a:pt x="251" y="19"/>
                  </a:cubicBezTo>
                  <a:cubicBezTo>
                    <a:pt x="248" y="16"/>
                    <a:pt x="234" y="13"/>
                    <a:pt x="229" y="12"/>
                  </a:cubicBezTo>
                  <a:cubicBezTo>
                    <a:pt x="223" y="11"/>
                    <a:pt x="221" y="4"/>
                    <a:pt x="218" y="6"/>
                  </a:cubicBezTo>
                  <a:cubicBezTo>
                    <a:pt x="215" y="7"/>
                    <a:pt x="219" y="9"/>
                    <a:pt x="222" y="13"/>
                  </a:cubicBezTo>
                  <a:cubicBezTo>
                    <a:pt x="226" y="17"/>
                    <a:pt x="210" y="20"/>
                    <a:pt x="205" y="18"/>
                  </a:cubicBezTo>
                  <a:cubicBezTo>
                    <a:pt x="200" y="17"/>
                    <a:pt x="206" y="22"/>
                    <a:pt x="202" y="22"/>
                  </a:cubicBezTo>
                  <a:cubicBezTo>
                    <a:pt x="198" y="21"/>
                    <a:pt x="197" y="28"/>
                    <a:pt x="194" y="32"/>
                  </a:cubicBezTo>
                  <a:cubicBezTo>
                    <a:pt x="191" y="35"/>
                    <a:pt x="193" y="38"/>
                    <a:pt x="189" y="40"/>
                  </a:cubicBezTo>
                  <a:cubicBezTo>
                    <a:pt x="186" y="42"/>
                    <a:pt x="186" y="45"/>
                    <a:pt x="190" y="50"/>
                  </a:cubicBezTo>
                  <a:cubicBezTo>
                    <a:pt x="194" y="54"/>
                    <a:pt x="188" y="55"/>
                    <a:pt x="184" y="51"/>
                  </a:cubicBezTo>
                  <a:cubicBezTo>
                    <a:pt x="180" y="47"/>
                    <a:pt x="177" y="47"/>
                    <a:pt x="177" y="51"/>
                  </a:cubicBezTo>
                  <a:cubicBezTo>
                    <a:pt x="177" y="56"/>
                    <a:pt x="172" y="54"/>
                    <a:pt x="173" y="49"/>
                  </a:cubicBezTo>
                  <a:cubicBezTo>
                    <a:pt x="174" y="44"/>
                    <a:pt x="168" y="46"/>
                    <a:pt x="167" y="44"/>
                  </a:cubicBezTo>
                  <a:cubicBezTo>
                    <a:pt x="166" y="41"/>
                    <a:pt x="161" y="36"/>
                    <a:pt x="157" y="37"/>
                  </a:cubicBezTo>
                  <a:cubicBezTo>
                    <a:pt x="154" y="37"/>
                    <a:pt x="154" y="40"/>
                    <a:pt x="151" y="40"/>
                  </a:cubicBezTo>
                  <a:cubicBezTo>
                    <a:pt x="148" y="40"/>
                    <a:pt x="147" y="42"/>
                    <a:pt x="147" y="46"/>
                  </a:cubicBezTo>
                  <a:cubicBezTo>
                    <a:pt x="148" y="49"/>
                    <a:pt x="142" y="45"/>
                    <a:pt x="139" y="46"/>
                  </a:cubicBezTo>
                  <a:cubicBezTo>
                    <a:pt x="135" y="46"/>
                    <a:pt x="139" y="51"/>
                    <a:pt x="137" y="51"/>
                  </a:cubicBezTo>
                  <a:cubicBezTo>
                    <a:pt x="135" y="51"/>
                    <a:pt x="135" y="55"/>
                    <a:pt x="131" y="55"/>
                  </a:cubicBezTo>
                  <a:cubicBezTo>
                    <a:pt x="128" y="55"/>
                    <a:pt x="129" y="62"/>
                    <a:pt x="129" y="66"/>
                  </a:cubicBezTo>
                  <a:cubicBezTo>
                    <a:pt x="130" y="69"/>
                    <a:pt x="124" y="64"/>
                    <a:pt x="121" y="65"/>
                  </a:cubicBezTo>
                  <a:cubicBezTo>
                    <a:pt x="118" y="66"/>
                    <a:pt x="122" y="69"/>
                    <a:pt x="123" y="73"/>
                  </a:cubicBezTo>
                  <a:cubicBezTo>
                    <a:pt x="124" y="78"/>
                    <a:pt x="121" y="77"/>
                    <a:pt x="119" y="79"/>
                  </a:cubicBezTo>
                  <a:cubicBezTo>
                    <a:pt x="117" y="81"/>
                    <a:pt x="115" y="74"/>
                    <a:pt x="115" y="71"/>
                  </a:cubicBezTo>
                  <a:cubicBezTo>
                    <a:pt x="115" y="67"/>
                    <a:pt x="110" y="70"/>
                    <a:pt x="106" y="75"/>
                  </a:cubicBezTo>
                  <a:cubicBezTo>
                    <a:pt x="101" y="80"/>
                    <a:pt x="107" y="87"/>
                    <a:pt x="105" y="88"/>
                  </a:cubicBezTo>
                  <a:cubicBezTo>
                    <a:pt x="103" y="90"/>
                    <a:pt x="94" y="98"/>
                    <a:pt x="89" y="104"/>
                  </a:cubicBezTo>
                  <a:cubicBezTo>
                    <a:pt x="84" y="111"/>
                    <a:pt x="73" y="107"/>
                    <a:pt x="69" y="110"/>
                  </a:cubicBezTo>
                  <a:cubicBezTo>
                    <a:pt x="66" y="113"/>
                    <a:pt x="62" y="111"/>
                    <a:pt x="58" y="113"/>
                  </a:cubicBezTo>
                  <a:cubicBezTo>
                    <a:pt x="55" y="116"/>
                    <a:pt x="48" y="121"/>
                    <a:pt x="48" y="118"/>
                  </a:cubicBezTo>
                  <a:cubicBezTo>
                    <a:pt x="47" y="115"/>
                    <a:pt x="38" y="117"/>
                    <a:pt x="34" y="121"/>
                  </a:cubicBezTo>
                  <a:cubicBezTo>
                    <a:pt x="30" y="125"/>
                    <a:pt x="24" y="129"/>
                    <a:pt x="20" y="129"/>
                  </a:cubicBezTo>
                  <a:cubicBezTo>
                    <a:pt x="16" y="129"/>
                    <a:pt x="16" y="136"/>
                    <a:pt x="14" y="137"/>
                  </a:cubicBezTo>
                  <a:cubicBezTo>
                    <a:pt x="12" y="139"/>
                    <a:pt x="13" y="132"/>
                    <a:pt x="13" y="130"/>
                  </a:cubicBezTo>
                  <a:cubicBezTo>
                    <a:pt x="13" y="129"/>
                    <a:pt x="9" y="133"/>
                    <a:pt x="7" y="139"/>
                  </a:cubicBezTo>
                  <a:cubicBezTo>
                    <a:pt x="5" y="144"/>
                    <a:pt x="11" y="146"/>
                    <a:pt x="8" y="151"/>
                  </a:cubicBezTo>
                  <a:cubicBezTo>
                    <a:pt x="4" y="157"/>
                    <a:pt x="0" y="162"/>
                    <a:pt x="6" y="169"/>
                  </a:cubicBezTo>
                  <a:cubicBezTo>
                    <a:pt x="11" y="176"/>
                    <a:pt x="14" y="181"/>
                    <a:pt x="12" y="184"/>
                  </a:cubicBezTo>
                  <a:cubicBezTo>
                    <a:pt x="10" y="188"/>
                    <a:pt x="7" y="177"/>
                    <a:pt x="5" y="179"/>
                  </a:cubicBezTo>
                  <a:cubicBezTo>
                    <a:pt x="4" y="180"/>
                    <a:pt x="10" y="184"/>
                    <a:pt x="9" y="187"/>
                  </a:cubicBezTo>
                  <a:cubicBezTo>
                    <a:pt x="7" y="189"/>
                    <a:pt x="2" y="178"/>
                    <a:pt x="1" y="181"/>
                  </a:cubicBezTo>
                  <a:cubicBezTo>
                    <a:pt x="0" y="183"/>
                    <a:pt x="12" y="200"/>
                    <a:pt x="12" y="206"/>
                  </a:cubicBezTo>
                  <a:cubicBezTo>
                    <a:pt x="12" y="212"/>
                    <a:pt x="22" y="218"/>
                    <a:pt x="22" y="227"/>
                  </a:cubicBezTo>
                  <a:cubicBezTo>
                    <a:pt x="21" y="236"/>
                    <a:pt x="30" y="251"/>
                    <a:pt x="32" y="253"/>
                  </a:cubicBezTo>
                  <a:cubicBezTo>
                    <a:pt x="33" y="255"/>
                    <a:pt x="28" y="261"/>
                    <a:pt x="29" y="268"/>
                  </a:cubicBezTo>
                  <a:cubicBezTo>
                    <a:pt x="30" y="275"/>
                    <a:pt x="27" y="277"/>
                    <a:pt x="23" y="277"/>
                  </a:cubicBezTo>
                  <a:cubicBezTo>
                    <a:pt x="18" y="277"/>
                    <a:pt x="21" y="284"/>
                    <a:pt x="26" y="285"/>
                  </a:cubicBezTo>
                  <a:cubicBezTo>
                    <a:pt x="30" y="285"/>
                    <a:pt x="29" y="289"/>
                    <a:pt x="34" y="292"/>
                  </a:cubicBezTo>
                  <a:cubicBezTo>
                    <a:pt x="39" y="296"/>
                    <a:pt x="52" y="294"/>
                    <a:pt x="56" y="294"/>
                  </a:cubicBezTo>
                  <a:cubicBezTo>
                    <a:pt x="60" y="294"/>
                    <a:pt x="61" y="288"/>
                    <a:pt x="67" y="288"/>
                  </a:cubicBezTo>
                  <a:cubicBezTo>
                    <a:pt x="73" y="287"/>
                    <a:pt x="72" y="286"/>
                    <a:pt x="75" y="282"/>
                  </a:cubicBezTo>
                  <a:cubicBezTo>
                    <a:pt x="78" y="279"/>
                    <a:pt x="91" y="280"/>
                    <a:pt x="104" y="280"/>
                  </a:cubicBezTo>
                  <a:cubicBezTo>
                    <a:pt x="117" y="281"/>
                    <a:pt x="123" y="277"/>
                    <a:pt x="125" y="272"/>
                  </a:cubicBezTo>
                  <a:cubicBezTo>
                    <a:pt x="127" y="267"/>
                    <a:pt x="136" y="267"/>
                    <a:pt x="140" y="263"/>
                  </a:cubicBezTo>
                  <a:cubicBezTo>
                    <a:pt x="144" y="260"/>
                    <a:pt x="147" y="259"/>
                    <a:pt x="157" y="260"/>
                  </a:cubicBezTo>
                  <a:cubicBezTo>
                    <a:pt x="167" y="260"/>
                    <a:pt x="176" y="255"/>
                    <a:pt x="182" y="253"/>
                  </a:cubicBezTo>
                  <a:cubicBezTo>
                    <a:pt x="188" y="250"/>
                    <a:pt x="200" y="251"/>
                    <a:pt x="206" y="250"/>
                  </a:cubicBezTo>
                  <a:cubicBezTo>
                    <a:pt x="212" y="248"/>
                    <a:pt x="213" y="257"/>
                    <a:pt x="219" y="256"/>
                  </a:cubicBezTo>
                  <a:cubicBezTo>
                    <a:pt x="226" y="256"/>
                    <a:pt x="229" y="258"/>
                    <a:pt x="233" y="258"/>
                  </a:cubicBezTo>
                  <a:cubicBezTo>
                    <a:pt x="236" y="258"/>
                    <a:pt x="236" y="261"/>
                    <a:pt x="239" y="261"/>
                  </a:cubicBezTo>
                  <a:cubicBezTo>
                    <a:pt x="243" y="262"/>
                    <a:pt x="242" y="265"/>
                    <a:pt x="240" y="268"/>
                  </a:cubicBezTo>
                  <a:cubicBezTo>
                    <a:pt x="238" y="272"/>
                    <a:pt x="245" y="271"/>
                    <a:pt x="250" y="278"/>
                  </a:cubicBezTo>
                  <a:cubicBezTo>
                    <a:pt x="255" y="284"/>
                    <a:pt x="250" y="285"/>
                    <a:pt x="253" y="290"/>
                  </a:cubicBezTo>
                  <a:cubicBezTo>
                    <a:pt x="255" y="295"/>
                    <a:pt x="257" y="294"/>
                    <a:pt x="262" y="287"/>
                  </a:cubicBezTo>
                  <a:cubicBezTo>
                    <a:pt x="267" y="280"/>
                    <a:pt x="272" y="285"/>
                    <a:pt x="273" y="279"/>
                  </a:cubicBezTo>
                  <a:cubicBezTo>
                    <a:pt x="274" y="273"/>
                    <a:pt x="279" y="266"/>
                    <a:pt x="283" y="269"/>
                  </a:cubicBezTo>
                  <a:cubicBezTo>
                    <a:pt x="286" y="272"/>
                    <a:pt x="280" y="273"/>
                    <a:pt x="278" y="285"/>
                  </a:cubicBezTo>
                  <a:cubicBezTo>
                    <a:pt x="276" y="296"/>
                    <a:pt x="272" y="290"/>
                    <a:pt x="271" y="293"/>
                  </a:cubicBezTo>
                  <a:cubicBezTo>
                    <a:pt x="270" y="297"/>
                    <a:pt x="281" y="298"/>
                    <a:pt x="281" y="292"/>
                  </a:cubicBezTo>
                  <a:cubicBezTo>
                    <a:pt x="281" y="286"/>
                    <a:pt x="283" y="284"/>
                    <a:pt x="288" y="289"/>
                  </a:cubicBezTo>
                  <a:cubicBezTo>
                    <a:pt x="292" y="295"/>
                    <a:pt x="285" y="299"/>
                    <a:pt x="286" y="302"/>
                  </a:cubicBezTo>
                  <a:cubicBezTo>
                    <a:pt x="287" y="304"/>
                    <a:pt x="292" y="301"/>
                    <a:pt x="294" y="301"/>
                  </a:cubicBezTo>
                  <a:cubicBezTo>
                    <a:pt x="299" y="301"/>
                    <a:pt x="305" y="311"/>
                    <a:pt x="304" y="317"/>
                  </a:cubicBezTo>
                  <a:cubicBezTo>
                    <a:pt x="303" y="322"/>
                    <a:pt x="301" y="327"/>
                    <a:pt x="310" y="331"/>
                  </a:cubicBezTo>
                  <a:cubicBezTo>
                    <a:pt x="318" y="335"/>
                    <a:pt x="315" y="336"/>
                    <a:pt x="321" y="336"/>
                  </a:cubicBezTo>
                  <a:cubicBezTo>
                    <a:pt x="328" y="336"/>
                    <a:pt x="341" y="341"/>
                    <a:pt x="344" y="344"/>
                  </a:cubicBezTo>
                  <a:cubicBezTo>
                    <a:pt x="348" y="347"/>
                    <a:pt x="357" y="342"/>
                    <a:pt x="358" y="336"/>
                  </a:cubicBezTo>
                  <a:cubicBezTo>
                    <a:pt x="360" y="330"/>
                    <a:pt x="367" y="336"/>
                    <a:pt x="363" y="338"/>
                  </a:cubicBezTo>
                  <a:cubicBezTo>
                    <a:pt x="360" y="340"/>
                    <a:pt x="365" y="344"/>
                    <a:pt x="365" y="341"/>
                  </a:cubicBezTo>
                  <a:cubicBezTo>
                    <a:pt x="365" y="338"/>
                    <a:pt x="367" y="335"/>
                    <a:pt x="368" y="339"/>
                  </a:cubicBezTo>
                  <a:cubicBezTo>
                    <a:pt x="369" y="343"/>
                    <a:pt x="374" y="343"/>
                    <a:pt x="376" y="346"/>
                  </a:cubicBezTo>
                  <a:cubicBezTo>
                    <a:pt x="377" y="349"/>
                    <a:pt x="379" y="351"/>
                    <a:pt x="379" y="348"/>
                  </a:cubicBezTo>
                  <a:cubicBezTo>
                    <a:pt x="379" y="346"/>
                    <a:pt x="380" y="344"/>
                    <a:pt x="384" y="342"/>
                  </a:cubicBezTo>
                  <a:cubicBezTo>
                    <a:pt x="388" y="341"/>
                    <a:pt x="391" y="338"/>
                    <a:pt x="395" y="334"/>
                  </a:cubicBezTo>
                  <a:cubicBezTo>
                    <a:pt x="399" y="331"/>
                    <a:pt x="417" y="330"/>
                    <a:pt x="419" y="330"/>
                  </a:cubicBezTo>
                  <a:cubicBezTo>
                    <a:pt x="420" y="330"/>
                    <a:pt x="421" y="315"/>
                    <a:pt x="422" y="307"/>
                  </a:cubicBezTo>
                  <a:cubicBezTo>
                    <a:pt x="423" y="300"/>
                    <a:pt x="430" y="298"/>
                    <a:pt x="431" y="290"/>
                  </a:cubicBezTo>
                  <a:cubicBezTo>
                    <a:pt x="432" y="282"/>
                    <a:pt x="441" y="267"/>
                    <a:pt x="443" y="266"/>
                  </a:cubicBezTo>
                  <a:cubicBezTo>
                    <a:pt x="445" y="265"/>
                    <a:pt x="449" y="263"/>
                    <a:pt x="450" y="258"/>
                  </a:cubicBezTo>
                  <a:cubicBezTo>
                    <a:pt x="450" y="253"/>
                    <a:pt x="456" y="248"/>
                    <a:pt x="456" y="242"/>
                  </a:cubicBezTo>
                  <a:cubicBezTo>
                    <a:pt x="456" y="237"/>
                    <a:pt x="459" y="230"/>
                    <a:pt x="458" y="228"/>
                  </a:cubicBezTo>
                  <a:cubicBezTo>
                    <a:pt x="458" y="226"/>
                    <a:pt x="456" y="221"/>
                    <a:pt x="460" y="217"/>
                  </a:cubicBezTo>
                  <a:cubicBezTo>
                    <a:pt x="463" y="213"/>
                    <a:pt x="458" y="208"/>
                    <a:pt x="460" y="207"/>
                  </a:cubicBezTo>
                  <a:close/>
                  <a:moveTo>
                    <a:pt x="210" y="11"/>
                  </a:moveTo>
                  <a:cubicBezTo>
                    <a:pt x="209" y="8"/>
                    <a:pt x="191" y="11"/>
                    <a:pt x="195" y="14"/>
                  </a:cubicBezTo>
                  <a:cubicBezTo>
                    <a:pt x="198" y="16"/>
                    <a:pt x="210" y="14"/>
                    <a:pt x="210" y="11"/>
                  </a:cubicBezTo>
                  <a:close/>
                  <a:moveTo>
                    <a:pt x="266" y="307"/>
                  </a:moveTo>
                  <a:cubicBezTo>
                    <a:pt x="269" y="309"/>
                    <a:pt x="278" y="309"/>
                    <a:pt x="279" y="305"/>
                  </a:cubicBezTo>
                  <a:cubicBezTo>
                    <a:pt x="281" y="302"/>
                    <a:pt x="263" y="305"/>
                    <a:pt x="266" y="307"/>
                  </a:cubicBezTo>
                  <a:close/>
                  <a:moveTo>
                    <a:pt x="379" y="376"/>
                  </a:moveTo>
                  <a:cubicBezTo>
                    <a:pt x="372" y="377"/>
                    <a:pt x="362" y="370"/>
                    <a:pt x="360" y="371"/>
                  </a:cubicBezTo>
                  <a:cubicBezTo>
                    <a:pt x="357" y="372"/>
                    <a:pt x="368" y="389"/>
                    <a:pt x="365" y="393"/>
                  </a:cubicBezTo>
                  <a:cubicBezTo>
                    <a:pt x="361" y="398"/>
                    <a:pt x="375" y="410"/>
                    <a:pt x="380" y="411"/>
                  </a:cubicBezTo>
                  <a:cubicBezTo>
                    <a:pt x="385" y="412"/>
                    <a:pt x="383" y="406"/>
                    <a:pt x="386" y="406"/>
                  </a:cubicBezTo>
                  <a:cubicBezTo>
                    <a:pt x="389" y="407"/>
                    <a:pt x="388" y="403"/>
                    <a:pt x="389" y="401"/>
                  </a:cubicBezTo>
                  <a:cubicBezTo>
                    <a:pt x="389" y="398"/>
                    <a:pt x="392" y="403"/>
                    <a:pt x="395" y="402"/>
                  </a:cubicBezTo>
                  <a:cubicBezTo>
                    <a:pt x="398" y="400"/>
                    <a:pt x="394" y="390"/>
                    <a:pt x="398" y="390"/>
                  </a:cubicBezTo>
                  <a:cubicBezTo>
                    <a:pt x="402" y="390"/>
                    <a:pt x="399" y="377"/>
                    <a:pt x="398" y="372"/>
                  </a:cubicBezTo>
                  <a:cubicBezTo>
                    <a:pt x="397" y="368"/>
                    <a:pt x="386" y="376"/>
                    <a:pt x="379" y="376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56" name="Freeform 151"/>
            <p:cNvSpPr>
              <a:spLocks noEditPoints="1" noChangeArrowheads="1"/>
            </p:cNvSpPr>
            <p:nvPr/>
          </p:nvSpPr>
          <p:spPr bwMode="auto">
            <a:xfrm>
              <a:off x="7212037" y="3267080"/>
              <a:ext cx="269876" cy="320676"/>
            </a:xfrm>
            <a:custGeom>
              <a:avLst/>
              <a:gdLst>
                <a:gd name="T0" fmla="*/ 87 w 141"/>
                <a:gd name="T1" fmla="*/ 81 h 168"/>
                <a:gd name="T2" fmla="*/ 78 w 141"/>
                <a:gd name="T3" fmla="*/ 84 h 168"/>
                <a:gd name="T4" fmla="*/ 67 w 141"/>
                <a:gd name="T5" fmla="*/ 79 h 168"/>
                <a:gd name="T6" fmla="*/ 61 w 141"/>
                <a:gd name="T7" fmla="*/ 89 h 168"/>
                <a:gd name="T8" fmla="*/ 52 w 141"/>
                <a:gd name="T9" fmla="*/ 105 h 168"/>
                <a:gd name="T10" fmla="*/ 21 w 141"/>
                <a:gd name="T11" fmla="*/ 125 h 168"/>
                <a:gd name="T12" fmla="*/ 7 w 141"/>
                <a:gd name="T13" fmla="*/ 139 h 168"/>
                <a:gd name="T14" fmla="*/ 4 w 141"/>
                <a:gd name="T15" fmla="*/ 151 h 168"/>
                <a:gd name="T16" fmla="*/ 14 w 141"/>
                <a:gd name="T17" fmla="*/ 156 h 168"/>
                <a:gd name="T18" fmla="*/ 22 w 141"/>
                <a:gd name="T19" fmla="*/ 159 h 168"/>
                <a:gd name="T20" fmla="*/ 43 w 141"/>
                <a:gd name="T21" fmla="*/ 154 h 168"/>
                <a:gd name="T22" fmla="*/ 50 w 141"/>
                <a:gd name="T23" fmla="*/ 141 h 168"/>
                <a:gd name="T24" fmla="*/ 56 w 141"/>
                <a:gd name="T25" fmla="*/ 129 h 168"/>
                <a:gd name="T26" fmla="*/ 69 w 141"/>
                <a:gd name="T27" fmla="*/ 122 h 168"/>
                <a:gd name="T28" fmla="*/ 72 w 141"/>
                <a:gd name="T29" fmla="*/ 116 h 168"/>
                <a:gd name="T30" fmla="*/ 80 w 141"/>
                <a:gd name="T31" fmla="*/ 105 h 168"/>
                <a:gd name="T32" fmla="*/ 89 w 141"/>
                <a:gd name="T33" fmla="*/ 90 h 168"/>
                <a:gd name="T34" fmla="*/ 87 w 141"/>
                <a:gd name="T35" fmla="*/ 81 h 168"/>
                <a:gd name="T36" fmla="*/ 15 w 141"/>
                <a:gd name="T37" fmla="*/ 167 h 168"/>
                <a:gd name="T38" fmla="*/ 19 w 141"/>
                <a:gd name="T39" fmla="*/ 162 h 168"/>
                <a:gd name="T40" fmla="*/ 15 w 141"/>
                <a:gd name="T41" fmla="*/ 167 h 168"/>
                <a:gd name="T42" fmla="*/ 128 w 141"/>
                <a:gd name="T43" fmla="*/ 41 h 168"/>
                <a:gd name="T44" fmla="*/ 117 w 141"/>
                <a:gd name="T45" fmla="*/ 40 h 168"/>
                <a:gd name="T46" fmla="*/ 110 w 141"/>
                <a:gd name="T47" fmla="*/ 33 h 168"/>
                <a:gd name="T48" fmla="*/ 105 w 141"/>
                <a:gd name="T49" fmla="*/ 24 h 168"/>
                <a:gd name="T50" fmla="*/ 105 w 141"/>
                <a:gd name="T51" fmla="*/ 30 h 168"/>
                <a:gd name="T52" fmla="*/ 100 w 141"/>
                <a:gd name="T53" fmla="*/ 28 h 168"/>
                <a:gd name="T54" fmla="*/ 96 w 141"/>
                <a:gd name="T55" fmla="*/ 20 h 168"/>
                <a:gd name="T56" fmla="*/ 92 w 141"/>
                <a:gd name="T57" fmla="*/ 10 h 168"/>
                <a:gd name="T58" fmla="*/ 78 w 141"/>
                <a:gd name="T59" fmla="*/ 0 h 168"/>
                <a:gd name="T60" fmla="*/ 81 w 141"/>
                <a:gd name="T61" fmla="*/ 12 h 168"/>
                <a:gd name="T62" fmla="*/ 89 w 141"/>
                <a:gd name="T63" fmla="*/ 20 h 168"/>
                <a:gd name="T64" fmla="*/ 96 w 141"/>
                <a:gd name="T65" fmla="*/ 29 h 168"/>
                <a:gd name="T66" fmla="*/ 94 w 141"/>
                <a:gd name="T67" fmla="*/ 46 h 168"/>
                <a:gd name="T68" fmla="*/ 85 w 141"/>
                <a:gd name="T69" fmla="*/ 56 h 168"/>
                <a:gd name="T70" fmla="*/ 100 w 141"/>
                <a:gd name="T71" fmla="*/ 69 h 168"/>
                <a:gd name="T72" fmla="*/ 97 w 141"/>
                <a:gd name="T73" fmla="*/ 87 h 168"/>
                <a:gd name="T74" fmla="*/ 107 w 141"/>
                <a:gd name="T75" fmla="*/ 89 h 168"/>
                <a:gd name="T76" fmla="*/ 119 w 141"/>
                <a:gd name="T77" fmla="*/ 71 h 168"/>
                <a:gd name="T78" fmla="*/ 123 w 141"/>
                <a:gd name="T79" fmla="*/ 60 h 168"/>
                <a:gd name="T80" fmla="*/ 130 w 141"/>
                <a:gd name="T81" fmla="*/ 57 h 168"/>
                <a:gd name="T82" fmla="*/ 135 w 141"/>
                <a:gd name="T83" fmla="*/ 50 h 168"/>
                <a:gd name="T84" fmla="*/ 139 w 141"/>
                <a:gd name="T85" fmla="*/ 40 h 168"/>
                <a:gd name="T86" fmla="*/ 128 w 141"/>
                <a:gd name="T87" fmla="*/ 41 h 16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1"/>
                <a:gd name="T133" fmla="*/ 0 h 168"/>
                <a:gd name="T134" fmla="*/ 141 w 141"/>
                <a:gd name="T135" fmla="*/ 168 h 16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1" h="168">
                  <a:moveTo>
                    <a:pt x="87" y="81"/>
                  </a:moveTo>
                  <a:cubicBezTo>
                    <a:pt x="84" y="79"/>
                    <a:pt x="82" y="82"/>
                    <a:pt x="78" y="84"/>
                  </a:cubicBezTo>
                  <a:cubicBezTo>
                    <a:pt x="74" y="86"/>
                    <a:pt x="72" y="76"/>
                    <a:pt x="67" y="79"/>
                  </a:cubicBezTo>
                  <a:cubicBezTo>
                    <a:pt x="62" y="83"/>
                    <a:pt x="67" y="85"/>
                    <a:pt x="61" y="89"/>
                  </a:cubicBezTo>
                  <a:cubicBezTo>
                    <a:pt x="56" y="94"/>
                    <a:pt x="58" y="95"/>
                    <a:pt x="52" y="105"/>
                  </a:cubicBezTo>
                  <a:cubicBezTo>
                    <a:pt x="46" y="115"/>
                    <a:pt x="24" y="120"/>
                    <a:pt x="21" y="125"/>
                  </a:cubicBezTo>
                  <a:cubicBezTo>
                    <a:pt x="18" y="131"/>
                    <a:pt x="7" y="135"/>
                    <a:pt x="7" y="139"/>
                  </a:cubicBezTo>
                  <a:cubicBezTo>
                    <a:pt x="7" y="143"/>
                    <a:pt x="0" y="146"/>
                    <a:pt x="4" y="151"/>
                  </a:cubicBezTo>
                  <a:cubicBezTo>
                    <a:pt x="7" y="155"/>
                    <a:pt x="11" y="152"/>
                    <a:pt x="14" y="156"/>
                  </a:cubicBezTo>
                  <a:cubicBezTo>
                    <a:pt x="17" y="159"/>
                    <a:pt x="21" y="156"/>
                    <a:pt x="22" y="159"/>
                  </a:cubicBezTo>
                  <a:cubicBezTo>
                    <a:pt x="24" y="162"/>
                    <a:pt x="35" y="162"/>
                    <a:pt x="43" y="154"/>
                  </a:cubicBezTo>
                  <a:cubicBezTo>
                    <a:pt x="51" y="147"/>
                    <a:pt x="47" y="143"/>
                    <a:pt x="50" y="141"/>
                  </a:cubicBezTo>
                  <a:cubicBezTo>
                    <a:pt x="54" y="139"/>
                    <a:pt x="54" y="133"/>
                    <a:pt x="56" y="129"/>
                  </a:cubicBezTo>
                  <a:cubicBezTo>
                    <a:pt x="58" y="126"/>
                    <a:pt x="60" y="122"/>
                    <a:pt x="69" y="122"/>
                  </a:cubicBezTo>
                  <a:cubicBezTo>
                    <a:pt x="78" y="122"/>
                    <a:pt x="73" y="120"/>
                    <a:pt x="72" y="116"/>
                  </a:cubicBezTo>
                  <a:cubicBezTo>
                    <a:pt x="72" y="111"/>
                    <a:pt x="80" y="111"/>
                    <a:pt x="80" y="105"/>
                  </a:cubicBezTo>
                  <a:cubicBezTo>
                    <a:pt x="80" y="100"/>
                    <a:pt x="91" y="95"/>
                    <a:pt x="89" y="90"/>
                  </a:cubicBezTo>
                  <a:cubicBezTo>
                    <a:pt x="86" y="86"/>
                    <a:pt x="91" y="84"/>
                    <a:pt x="87" y="81"/>
                  </a:cubicBezTo>
                  <a:close/>
                  <a:moveTo>
                    <a:pt x="15" y="167"/>
                  </a:moveTo>
                  <a:cubicBezTo>
                    <a:pt x="17" y="168"/>
                    <a:pt x="22" y="166"/>
                    <a:pt x="19" y="162"/>
                  </a:cubicBezTo>
                  <a:cubicBezTo>
                    <a:pt x="16" y="158"/>
                    <a:pt x="11" y="166"/>
                    <a:pt x="15" y="167"/>
                  </a:cubicBezTo>
                  <a:close/>
                  <a:moveTo>
                    <a:pt x="128" y="41"/>
                  </a:moveTo>
                  <a:cubicBezTo>
                    <a:pt x="126" y="45"/>
                    <a:pt x="121" y="40"/>
                    <a:pt x="117" y="40"/>
                  </a:cubicBezTo>
                  <a:cubicBezTo>
                    <a:pt x="113" y="40"/>
                    <a:pt x="110" y="37"/>
                    <a:pt x="110" y="33"/>
                  </a:cubicBezTo>
                  <a:cubicBezTo>
                    <a:pt x="110" y="29"/>
                    <a:pt x="109" y="24"/>
                    <a:pt x="105" y="24"/>
                  </a:cubicBezTo>
                  <a:cubicBezTo>
                    <a:pt x="101" y="24"/>
                    <a:pt x="106" y="28"/>
                    <a:pt x="105" y="30"/>
                  </a:cubicBezTo>
                  <a:cubicBezTo>
                    <a:pt x="103" y="32"/>
                    <a:pt x="102" y="28"/>
                    <a:pt x="100" y="28"/>
                  </a:cubicBezTo>
                  <a:cubicBezTo>
                    <a:pt x="98" y="28"/>
                    <a:pt x="96" y="25"/>
                    <a:pt x="96" y="20"/>
                  </a:cubicBezTo>
                  <a:cubicBezTo>
                    <a:pt x="96" y="15"/>
                    <a:pt x="92" y="16"/>
                    <a:pt x="92" y="10"/>
                  </a:cubicBezTo>
                  <a:cubicBezTo>
                    <a:pt x="92" y="4"/>
                    <a:pt x="83" y="0"/>
                    <a:pt x="78" y="0"/>
                  </a:cubicBezTo>
                  <a:cubicBezTo>
                    <a:pt x="73" y="0"/>
                    <a:pt x="79" y="9"/>
                    <a:pt x="81" y="12"/>
                  </a:cubicBezTo>
                  <a:cubicBezTo>
                    <a:pt x="84" y="15"/>
                    <a:pt x="89" y="18"/>
                    <a:pt x="89" y="20"/>
                  </a:cubicBezTo>
                  <a:cubicBezTo>
                    <a:pt x="89" y="22"/>
                    <a:pt x="93" y="28"/>
                    <a:pt x="96" y="29"/>
                  </a:cubicBezTo>
                  <a:cubicBezTo>
                    <a:pt x="99" y="30"/>
                    <a:pt x="94" y="39"/>
                    <a:pt x="94" y="46"/>
                  </a:cubicBezTo>
                  <a:cubicBezTo>
                    <a:pt x="94" y="53"/>
                    <a:pt x="89" y="51"/>
                    <a:pt x="85" y="56"/>
                  </a:cubicBezTo>
                  <a:cubicBezTo>
                    <a:pt x="81" y="60"/>
                    <a:pt x="94" y="65"/>
                    <a:pt x="100" y="69"/>
                  </a:cubicBezTo>
                  <a:cubicBezTo>
                    <a:pt x="105" y="74"/>
                    <a:pt x="95" y="85"/>
                    <a:pt x="97" y="87"/>
                  </a:cubicBezTo>
                  <a:cubicBezTo>
                    <a:pt x="97" y="89"/>
                    <a:pt x="101" y="90"/>
                    <a:pt x="107" y="89"/>
                  </a:cubicBezTo>
                  <a:cubicBezTo>
                    <a:pt x="113" y="87"/>
                    <a:pt x="115" y="75"/>
                    <a:pt x="119" y="71"/>
                  </a:cubicBezTo>
                  <a:cubicBezTo>
                    <a:pt x="123" y="68"/>
                    <a:pt x="121" y="62"/>
                    <a:pt x="123" y="60"/>
                  </a:cubicBezTo>
                  <a:cubicBezTo>
                    <a:pt x="125" y="57"/>
                    <a:pt x="128" y="57"/>
                    <a:pt x="130" y="57"/>
                  </a:cubicBezTo>
                  <a:cubicBezTo>
                    <a:pt x="133" y="57"/>
                    <a:pt x="132" y="50"/>
                    <a:pt x="135" y="50"/>
                  </a:cubicBezTo>
                  <a:cubicBezTo>
                    <a:pt x="139" y="50"/>
                    <a:pt x="137" y="46"/>
                    <a:pt x="139" y="40"/>
                  </a:cubicBezTo>
                  <a:cubicBezTo>
                    <a:pt x="141" y="35"/>
                    <a:pt x="130" y="37"/>
                    <a:pt x="128" y="4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57" name="Freeform 152"/>
            <p:cNvSpPr>
              <a:spLocks noEditPoints="1" noChangeArrowheads="1"/>
            </p:cNvSpPr>
            <p:nvPr/>
          </p:nvSpPr>
          <p:spPr bwMode="auto">
            <a:xfrm>
              <a:off x="7448575" y="2830516"/>
              <a:ext cx="58738" cy="53975"/>
            </a:xfrm>
            <a:custGeom>
              <a:avLst/>
              <a:gdLst>
                <a:gd name="T0" fmla="*/ 4 w 31"/>
                <a:gd name="T1" fmla="*/ 24 h 28"/>
                <a:gd name="T2" fmla="*/ 17 w 31"/>
                <a:gd name="T3" fmla="*/ 20 h 28"/>
                <a:gd name="T4" fmla="*/ 4 w 31"/>
                <a:gd name="T5" fmla="*/ 24 h 28"/>
                <a:gd name="T6" fmla="*/ 20 w 31"/>
                <a:gd name="T7" fmla="*/ 10 h 28"/>
                <a:gd name="T8" fmla="*/ 31 w 31"/>
                <a:gd name="T9" fmla="*/ 4 h 28"/>
                <a:gd name="T10" fmla="*/ 20 w 31"/>
                <a:gd name="T11" fmla="*/ 10 h 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28"/>
                <a:gd name="T20" fmla="*/ 31 w 31"/>
                <a:gd name="T21" fmla="*/ 28 h 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28">
                  <a:moveTo>
                    <a:pt x="4" y="24"/>
                  </a:moveTo>
                  <a:cubicBezTo>
                    <a:pt x="8" y="28"/>
                    <a:pt x="17" y="27"/>
                    <a:pt x="17" y="20"/>
                  </a:cubicBezTo>
                  <a:cubicBezTo>
                    <a:pt x="17" y="13"/>
                    <a:pt x="0" y="20"/>
                    <a:pt x="4" y="24"/>
                  </a:cubicBezTo>
                  <a:close/>
                  <a:moveTo>
                    <a:pt x="20" y="10"/>
                  </a:moveTo>
                  <a:cubicBezTo>
                    <a:pt x="22" y="11"/>
                    <a:pt x="31" y="8"/>
                    <a:pt x="31" y="4"/>
                  </a:cubicBezTo>
                  <a:cubicBezTo>
                    <a:pt x="31" y="0"/>
                    <a:pt x="15" y="9"/>
                    <a:pt x="20" y="1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58" name="Freeform 153"/>
            <p:cNvSpPr>
              <a:spLocks noChangeArrowheads="1"/>
            </p:cNvSpPr>
            <p:nvPr/>
          </p:nvSpPr>
          <p:spPr bwMode="auto">
            <a:xfrm>
              <a:off x="4773629" y="1484314"/>
              <a:ext cx="309564" cy="195264"/>
            </a:xfrm>
            <a:custGeom>
              <a:avLst/>
              <a:gdLst>
                <a:gd name="T0" fmla="*/ 161 w 162"/>
                <a:gd name="T1" fmla="*/ 64 h 102"/>
                <a:gd name="T2" fmla="*/ 151 w 162"/>
                <a:gd name="T3" fmla="*/ 61 h 102"/>
                <a:gd name="T4" fmla="*/ 139 w 162"/>
                <a:gd name="T5" fmla="*/ 53 h 102"/>
                <a:gd name="T6" fmla="*/ 126 w 162"/>
                <a:gd name="T7" fmla="*/ 45 h 102"/>
                <a:gd name="T8" fmla="*/ 115 w 162"/>
                <a:gd name="T9" fmla="*/ 37 h 102"/>
                <a:gd name="T10" fmla="*/ 110 w 162"/>
                <a:gd name="T11" fmla="*/ 28 h 102"/>
                <a:gd name="T12" fmla="*/ 105 w 162"/>
                <a:gd name="T13" fmla="*/ 20 h 102"/>
                <a:gd name="T14" fmla="*/ 88 w 162"/>
                <a:gd name="T15" fmla="*/ 18 h 102"/>
                <a:gd name="T16" fmla="*/ 84 w 162"/>
                <a:gd name="T17" fmla="*/ 6 h 102"/>
                <a:gd name="T18" fmla="*/ 76 w 162"/>
                <a:gd name="T19" fmla="*/ 3 h 102"/>
                <a:gd name="T20" fmla="*/ 68 w 162"/>
                <a:gd name="T21" fmla="*/ 1 h 102"/>
                <a:gd name="T22" fmla="*/ 63 w 162"/>
                <a:gd name="T23" fmla="*/ 4 h 102"/>
                <a:gd name="T24" fmla="*/ 59 w 162"/>
                <a:gd name="T25" fmla="*/ 8 h 102"/>
                <a:gd name="T26" fmla="*/ 51 w 162"/>
                <a:gd name="T27" fmla="*/ 14 h 102"/>
                <a:gd name="T28" fmla="*/ 47 w 162"/>
                <a:gd name="T29" fmla="*/ 19 h 102"/>
                <a:gd name="T30" fmla="*/ 39 w 162"/>
                <a:gd name="T31" fmla="*/ 17 h 102"/>
                <a:gd name="T32" fmla="*/ 31 w 162"/>
                <a:gd name="T33" fmla="*/ 15 h 102"/>
                <a:gd name="T34" fmla="*/ 17 w 162"/>
                <a:gd name="T35" fmla="*/ 5 h 102"/>
                <a:gd name="T36" fmla="*/ 6 w 162"/>
                <a:gd name="T37" fmla="*/ 11 h 102"/>
                <a:gd name="T38" fmla="*/ 11 w 162"/>
                <a:gd name="T39" fmla="*/ 9 h 102"/>
                <a:gd name="T40" fmla="*/ 20 w 162"/>
                <a:gd name="T41" fmla="*/ 19 h 102"/>
                <a:gd name="T42" fmla="*/ 25 w 162"/>
                <a:gd name="T43" fmla="*/ 26 h 102"/>
                <a:gd name="T44" fmla="*/ 14 w 162"/>
                <a:gd name="T45" fmla="*/ 28 h 102"/>
                <a:gd name="T46" fmla="*/ 3 w 162"/>
                <a:gd name="T47" fmla="*/ 28 h 102"/>
                <a:gd name="T48" fmla="*/ 6 w 162"/>
                <a:gd name="T49" fmla="*/ 38 h 102"/>
                <a:gd name="T50" fmla="*/ 6 w 162"/>
                <a:gd name="T51" fmla="*/ 45 h 102"/>
                <a:gd name="T52" fmla="*/ 13 w 162"/>
                <a:gd name="T53" fmla="*/ 47 h 102"/>
                <a:gd name="T54" fmla="*/ 15 w 162"/>
                <a:gd name="T55" fmla="*/ 56 h 102"/>
                <a:gd name="T56" fmla="*/ 15 w 162"/>
                <a:gd name="T57" fmla="*/ 71 h 102"/>
                <a:gd name="T58" fmla="*/ 24 w 162"/>
                <a:gd name="T59" fmla="*/ 70 h 102"/>
                <a:gd name="T60" fmla="*/ 34 w 162"/>
                <a:gd name="T61" fmla="*/ 63 h 102"/>
                <a:gd name="T62" fmla="*/ 42 w 162"/>
                <a:gd name="T63" fmla="*/ 62 h 102"/>
                <a:gd name="T64" fmla="*/ 55 w 162"/>
                <a:gd name="T65" fmla="*/ 62 h 102"/>
                <a:gd name="T66" fmla="*/ 64 w 162"/>
                <a:gd name="T67" fmla="*/ 66 h 102"/>
                <a:gd name="T68" fmla="*/ 69 w 162"/>
                <a:gd name="T69" fmla="*/ 68 h 102"/>
                <a:gd name="T70" fmla="*/ 79 w 162"/>
                <a:gd name="T71" fmla="*/ 71 h 102"/>
                <a:gd name="T72" fmla="*/ 84 w 162"/>
                <a:gd name="T73" fmla="*/ 75 h 102"/>
                <a:gd name="T74" fmla="*/ 91 w 162"/>
                <a:gd name="T75" fmla="*/ 82 h 102"/>
                <a:gd name="T76" fmla="*/ 99 w 162"/>
                <a:gd name="T77" fmla="*/ 83 h 102"/>
                <a:gd name="T78" fmla="*/ 101 w 162"/>
                <a:gd name="T79" fmla="*/ 97 h 102"/>
                <a:gd name="T80" fmla="*/ 104 w 162"/>
                <a:gd name="T81" fmla="*/ 96 h 102"/>
                <a:gd name="T82" fmla="*/ 112 w 162"/>
                <a:gd name="T83" fmla="*/ 99 h 102"/>
                <a:gd name="T84" fmla="*/ 122 w 162"/>
                <a:gd name="T85" fmla="*/ 95 h 102"/>
                <a:gd name="T86" fmla="*/ 138 w 162"/>
                <a:gd name="T87" fmla="*/ 86 h 102"/>
                <a:gd name="T88" fmla="*/ 144 w 162"/>
                <a:gd name="T89" fmla="*/ 75 h 102"/>
                <a:gd name="T90" fmla="*/ 153 w 162"/>
                <a:gd name="T91" fmla="*/ 69 h 102"/>
                <a:gd name="T92" fmla="*/ 162 w 162"/>
                <a:gd name="T93" fmla="*/ 71 h 102"/>
                <a:gd name="T94" fmla="*/ 161 w 162"/>
                <a:gd name="T95" fmla="*/ 64 h 10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62"/>
                <a:gd name="T145" fmla="*/ 0 h 102"/>
                <a:gd name="T146" fmla="*/ 162 w 162"/>
                <a:gd name="T147" fmla="*/ 102 h 10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62" h="102">
                  <a:moveTo>
                    <a:pt x="161" y="64"/>
                  </a:moveTo>
                  <a:cubicBezTo>
                    <a:pt x="161" y="64"/>
                    <a:pt x="153" y="60"/>
                    <a:pt x="151" y="61"/>
                  </a:cubicBezTo>
                  <a:cubicBezTo>
                    <a:pt x="148" y="61"/>
                    <a:pt x="144" y="55"/>
                    <a:pt x="139" y="53"/>
                  </a:cubicBezTo>
                  <a:cubicBezTo>
                    <a:pt x="134" y="51"/>
                    <a:pt x="128" y="48"/>
                    <a:pt x="126" y="45"/>
                  </a:cubicBezTo>
                  <a:cubicBezTo>
                    <a:pt x="124" y="42"/>
                    <a:pt x="116" y="39"/>
                    <a:pt x="115" y="37"/>
                  </a:cubicBezTo>
                  <a:cubicBezTo>
                    <a:pt x="114" y="35"/>
                    <a:pt x="112" y="31"/>
                    <a:pt x="110" y="28"/>
                  </a:cubicBezTo>
                  <a:cubicBezTo>
                    <a:pt x="107" y="25"/>
                    <a:pt x="107" y="21"/>
                    <a:pt x="105" y="20"/>
                  </a:cubicBezTo>
                  <a:cubicBezTo>
                    <a:pt x="103" y="20"/>
                    <a:pt x="88" y="20"/>
                    <a:pt x="88" y="18"/>
                  </a:cubicBezTo>
                  <a:cubicBezTo>
                    <a:pt x="88" y="16"/>
                    <a:pt x="87" y="7"/>
                    <a:pt x="84" y="6"/>
                  </a:cubicBezTo>
                  <a:cubicBezTo>
                    <a:pt x="81" y="6"/>
                    <a:pt x="77" y="5"/>
                    <a:pt x="76" y="3"/>
                  </a:cubicBezTo>
                  <a:cubicBezTo>
                    <a:pt x="74" y="2"/>
                    <a:pt x="69" y="0"/>
                    <a:pt x="68" y="1"/>
                  </a:cubicBezTo>
                  <a:cubicBezTo>
                    <a:pt x="67" y="3"/>
                    <a:pt x="64" y="4"/>
                    <a:pt x="63" y="4"/>
                  </a:cubicBezTo>
                  <a:cubicBezTo>
                    <a:pt x="62" y="4"/>
                    <a:pt x="62" y="8"/>
                    <a:pt x="59" y="8"/>
                  </a:cubicBezTo>
                  <a:cubicBezTo>
                    <a:pt x="56" y="8"/>
                    <a:pt x="51" y="12"/>
                    <a:pt x="51" y="14"/>
                  </a:cubicBezTo>
                  <a:cubicBezTo>
                    <a:pt x="51" y="16"/>
                    <a:pt x="51" y="20"/>
                    <a:pt x="47" y="19"/>
                  </a:cubicBezTo>
                  <a:cubicBezTo>
                    <a:pt x="45" y="19"/>
                    <a:pt x="42" y="19"/>
                    <a:pt x="39" y="17"/>
                  </a:cubicBezTo>
                  <a:cubicBezTo>
                    <a:pt x="38" y="18"/>
                    <a:pt x="35" y="20"/>
                    <a:pt x="31" y="15"/>
                  </a:cubicBezTo>
                  <a:cubicBezTo>
                    <a:pt x="27" y="10"/>
                    <a:pt x="21" y="5"/>
                    <a:pt x="17" y="5"/>
                  </a:cubicBezTo>
                  <a:cubicBezTo>
                    <a:pt x="14" y="5"/>
                    <a:pt x="3" y="5"/>
                    <a:pt x="6" y="11"/>
                  </a:cubicBezTo>
                  <a:cubicBezTo>
                    <a:pt x="7" y="10"/>
                    <a:pt x="8" y="9"/>
                    <a:pt x="11" y="9"/>
                  </a:cubicBezTo>
                  <a:cubicBezTo>
                    <a:pt x="19" y="10"/>
                    <a:pt x="15" y="19"/>
                    <a:pt x="20" y="19"/>
                  </a:cubicBezTo>
                  <a:cubicBezTo>
                    <a:pt x="24" y="20"/>
                    <a:pt x="29" y="26"/>
                    <a:pt x="25" y="26"/>
                  </a:cubicBezTo>
                  <a:cubicBezTo>
                    <a:pt x="21" y="26"/>
                    <a:pt x="18" y="30"/>
                    <a:pt x="14" y="28"/>
                  </a:cubicBezTo>
                  <a:cubicBezTo>
                    <a:pt x="10" y="27"/>
                    <a:pt x="5" y="24"/>
                    <a:pt x="3" y="28"/>
                  </a:cubicBezTo>
                  <a:cubicBezTo>
                    <a:pt x="2" y="33"/>
                    <a:pt x="0" y="38"/>
                    <a:pt x="6" y="38"/>
                  </a:cubicBezTo>
                  <a:cubicBezTo>
                    <a:pt x="11" y="37"/>
                    <a:pt x="10" y="41"/>
                    <a:pt x="6" y="45"/>
                  </a:cubicBezTo>
                  <a:cubicBezTo>
                    <a:pt x="3" y="48"/>
                    <a:pt x="12" y="44"/>
                    <a:pt x="13" y="47"/>
                  </a:cubicBezTo>
                  <a:cubicBezTo>
                    <a:pt x="13" y="51"/>
                    <a:pt x="16" y="51"/>
                    <a:pt x="15" y="56"/>
                  </a:cubicBezTo>
                  <a:cubicBezTo>
                    <a:pt x="14" y="60"/>
                    <a:pt x="15" y="66"/>
                    <a:pt x="15" y="71"/>
                  </a:cubicBezTo>
                  <a:cubicBezTo>
                    <a:pt x="19" y="71"/>
                    <a:pt x="23" y="71"/>
                    <a:pt x="24" y="70"/>
                  </a:cubicBezTo>
                  <a:cubicBezTo>
                    <a:pt x="26" y="67"/>
                    <a:pt x="31" y="63"/>
                    <a:pt x="34" y="63"/>
                  </a:cubicBezTo>
                  <a:cubicBezTo>
                    <a:pt x="37" y="63"/>
                    <a:pt x="41" y="64"/>
                    <a:pt x="42" y="62"/>
                  </a:cubicBezTo>
                  <a:cubicBezTo>
                    <a:pt x="44" y="59"/>
                    <a:pt x="54" y="60"/>
                    <a:pt x="55" y="62"/>
                  </a:cubicBezTo>
                  <a:cubicBezTo>
                    <a:pt x="57" y="64"/>
                    <a:pt x="62" y="66"/>
                    <a:pt x="64" y="66"/>
                  </a:cubicBezTo>
                  <a:cubicBezTo>
                    <a:pt x="65" y="66"/>
                    <a:pt x="66" y="69"/>
                    <a:pt x="69" y="68"/>
                  </a:cubicBezTo>
                  <a:cubicBezTo>
                    <a:pt x="72" y="68"/>
                    <a:pt x="79" y="69"/>
                    <a:pt x="79" y="71"/>
                  </a:cubicBezTo>
                  <a:cubicBezTo>
                    <a:pt x="79" y="73"/>
                    <a:pt x="81" y="75"/>
                    <a:pt x="84" y="75"/>
                  </a:cubicBezTo>
                  <a:cubicBezTo>
                    <a:pt x="86" y="75"/>
                    <a:pt x="89" y="82"/>
                    <a:pt x="91" y="82"/>
                  </a:cubicBezTo>
                  <a:cubicBezTo>
                    <a:pt x="94" y="81"/>
                    <a:pt x="99" y="81"/>
                    <a:pt x="99" y="83"/>
                  </a:cubicBezTo>
                  <a:cubicBezTo>
                    <a:pt x="99" y="84"/>
                    <a:pt x="100" y="92"/>
                    <a:pt x="101" y="97"/>
                  </a:cubicBezTo>
                  <a:cubicBezTo>
                    <a:pt x="102" y="96"/>
                    <a:pt x="103" y="96"/>
                    <a:pt x="104" y="96"/>
                  </a:cubicBezTo>
                  <a:cubicBezTo>
                    <a:pt x="105" y="97"/>
                    <a:pt x="111" y="96"/>
                    <a:pt x="112" y="99"/>
                  </a:cubicBezTo>
                  <a:cubicBezTo>
                    <a:pt x="113" y="102"/>
                    <a:pt x="122" y="100"/>
                    <a:pt x="122" y="95"/>
                  </a:cubicBezTo>
                  <a:cubicBezTo>
                    <a:pt x="121" y="90"/>
                    <a:pt x="136" y="90"/>
                    <a:pt x="138" y="86"/>
                  </a:cubicBezTo>
                  <a:cubicBezTo>
                    <a:pt x="139" y="81"/>
                    <a:pt x="141" y="73"/>
                    <a:pt x="144" y="75"/>
                  </a:cubicBezTo>
                  <a:cubicBezTo>
                    <a:pt x="148" y="76"/>
                    <a:pt x="150" y="69"/>
                    <a:pt x="153" y="69"/>
                  </a:cubicBezTo>
                  <a:cubicBezTo>
                    <a:pt x="156" y="70"/>
                    <a:pt x="158" y="72"/>
                    <a:pt x="162" y="71"/>
                  </a:cubicBezTo>
                  <a:lnTo>
                    <a:pt x="161" y="64"/>
                  </a:ln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59" name="Freeform 154"/>
            <p:cNvSpPr>
              <a:spLocks noChangeArrowheads="1"/>
            </p:cNvSpPr>
            <p:nvPr/>
          </p:nvSpPr>
          <p:spPr bwMode="auto">
            <a:xfrm>
              <a:off x="4586303" y="1554163"/>
              <a:ext cx="425451" cy="360363"/>
            </a:xfrm>
            <a:custGeom>
              <a:avLst/>
              <a:gdLst>
                <a:gd name="T0" fmla="*/ 217 w 223"/>
                <a:gd name="T1" fmla="*/ 162 h 188"/>
                <a:gd name="T2" fmla="*/ 212 w 223"/>
                <a:gd name="T3" fmla="*/ 150 h 188"/>
                <a:gd name="T4" fmla="*/ 200 w 223"/>
                <a:gd name="T5" fmla="*/ 140 h 188"/>
                <a:gd name="T6" fmla="*/ 192 w 223"/>
                <a:gd name="T7" fmla="*/ 130 h 188"/>
                <a:gd name="T8" fmla="*/ 204 w 223"/>
                <a:gd name="T9" fmla="*/ 114 h 188"/>
                <a:gd name="T10" fmla="*/ 193 w 223"/>
                <a:gd name="T11" fmla="*/ 108 h 188"/>
                <a:gd name="T12" fmla="*/ 191 w 223"/>
                <a:gd name="T13" fmla="*/ 95 h 188"/>
                <a:gd name="T14" fmla="*/ 191 w 223"/>
                <a:gd name="T15" fmla="*/ 83 h 188"/>
                <a:gd name="T16" fmla="*/ 192 w 223"/>
                <a:gd name="T17" fmla="*/ 74 h 188"/>
                <a:gd name="T18" fmla="*/ 197 w 223"/>
                <a:gd name="T19" fmla="*/ 65 h 188"/>
                <a:gd name="T20" fmla="*/ 199 w 223"/>
                <a:gd name="T21" fmla="*/ 60 h 188"/>
                <a:gd name="T22" fmla="*/ 197 w 223"/>
                <a:gd name="T23" fmla="*/ 46 h 188"/>
                <a:gd name="T24" fmla="*/ 189 w 223"/>
                <a:gd name="T25" fmla="*/ 45 h 188"/>
                <a:gd name="T26" fmla="*/ 182 w 223"/>
                <a:gd name="T27" fmla="*/ 38 h 188"/>
                <a:gd name="T28" fmla="*/ 177 w 223"/>
                <a:gd name="T29" fmla="*/ 34 h 188"/>
                <a:gd name="T30" fmla="*/ 167 w 223"/>
                <a:gd name="T31" fmla="*/ 31 h 188"/>
                <a:gd name="T32" fmla="*/ 162 w 223"/>
                <a:gd name="T33" fmla="*/ 29 h 188"/>
                <a:gd name="T34" fmla="*/ 153 w 223"/>
                <a:gd name="T35" fmla="*/ 25 h 188"/>
                <a:gd name="T36" fmla="*/ 140 w 223"/>
                <a:gd name="T37" fmla="*/ 25 h 188"/>
                <a:gd name="T38" fmla="*/ 132 w 223"/>
                <a:gd name="T39" fmla="*/ 26 h 188"/>
                <a:gd name="T40" fmla="*/ 122 w 223"/>
                <a:gd name="T41" fmla="*/ 33 h 188"/>
                <a:gd name="T42" fmla="*/ 113 w 223"/>
                <a:gd name="T43" fmla="*/ 34 h 188"/>
                <a:gd name="T44" fmla="*/ 113 w 223"/>
                <a:gd name="T45" fmla="*/ 40 h 188"/>
                <a:gd name="T46" fmla="*/ 88 w 223"/>
                <a:gd name="T47" fmla="*/ 46 h 188"/>
                <a:gd name="T48" fmla="*/ 68 w 223"/>
                <a:gd name="T49" fmla="*/ 33 h 188"/>
                <a:gd name="T50" fmla="*/ 54 w 223"/>
                <a:gd name="T51" fmla="*/ 20 h 188"/>
                <a:gd name="T52" fmla="*/ 46 w 223"/>
                <a:gd name="T53" fmla="*/ 14 h 188"/>
                <a:gd name="T54" fmla="*/ 44 w 223"/>
                <a:gd name="T55" fmla="*/ 4 h 188"/>
                <a:gd name="T56" fmla="*/ 21 w 223"/>
                <a:gd name="T57" fmla="*/ 14 h 188"/>
                <a:gd name="T58" fmla="*/ 13 w 223"/>
                <a:gd name="T59" fmla="*/ 9 h 188"/>
                <a:gd name="T60" fmla="*/ 7 w 223"/>
                <a:gd name="T61" fmla="*/ 1 h 188"/>
                <a:gd name="T62" fmla="*/ 3 w 223"/>
                <a:gd name="T63" fmla="*/ 6 h 188"/>
                <a:gd name="T64" fmla="*/ 3 w 223"/>
                <a:gd name="T65" fmla="*/ 16 h 188"/>
                <a:gd name="T66" fmla="*/ 3 w 223"/>
                <a:gd name="T67" fmla="*/ 28 h 188"/>
                <a:gd name="T68" fmla="*/ 9 w 223"/>
                <a:gd name="T69" fmla="*/ 37 h 188"/>
                <a:gd name="T70" fmla="*/ 13 w 223"/>
                <a:gd name="T71" fmla="*/ 46 h 188"/>
                <a:gd name="T72" fmla="*/ 19 w 223"/>
                <a:gd name="T73" fmla="*/ 52 h 188"/>
                <a:gd name="T74" fmla="*/ 23 w 223"/>
                <a:gd name="T75" fmla="*/ 56 h 188"/>
                <a:gd name="T76" fmla="*/ 22 w 223"/>
                <a:gd name="T77" fmla="*/ 63 h 188"/>
                <a:gd name="T78" fmla="*/ 17 w 223"/>
                <a:gd name="T79" fmla="*/ 72 h 188"/>
                <a:gd name="T80" fmla="*/ 19 w 223"/>
                <a:gd name="T81" fmla="*/ 82 h 188"/>
                <a:gd name="T82" fmla="*/ 24 w 223"/>
                <a:gd name="T83" fmla="*/ 88 h 188"/>
                <a:gd name="T84" fmla="*/ 37 w 223"/>
                <a:gd name="T85" fmla="*/ 97 h 188"/>
                <a:gd name="T86" fmla="*/ 42 w 223"/>
                <a:gd name="T87" fmla="*/ 103 h 188"/>
                <a:gd name="T88" fmla="*/ 41 w 223"/>
                <a:gd name="T89" fmla="*/ 111 h 188"/>
                <a:gd name="T90" fmla="*/ 45 w 223"/>
                <a:gd name="T91" fmla="*/ 119 h 188"/>
                <a:gd name="T92" fmla="*/ 51 w 223"/>
                <a:gd name="T93" fmla="*/ 127 h 188"/>
                <a:gd name="T94" fmla="*/ 54 w 223"/>
                <a:gd name="T95" fmla="*/ 127 h 188"/>
                <a:gd name="T96" fmla="*/ 59 w 223"/>
                <a:gd name="T97" fmla="*/ 126 h 188"/>
                <a:gd name="T98" fmla="*/ 67 w 223"/>
                <a:gd name="T99" fmla="*/ 125 h 188"/>
                <a:gd name="T100" fmla="*/ 79 w 223"/>
                <a:gd name="T101" fmla="*/ 143 h 188"/>
                <a:gd name="T102" fmla="*/ 85 w 223"/>
                <a:gd name="T103" fmla="*/ 153 h 188"/>
                <a:gd name="T104" fmla="*/ 99 w 223"/>
                <a:gd name="T105" fmla="*/ 160 h 188"/>
                <a:gd name="T106" fmla="*/ 125 w 223"/>
                <a:gd name="T107" fmla="*/ 170 h 188"/>
                <a:gd name="T108" fmla="*/ 143 w 223"/>
                <a:gd name="T109" fmla="*/ 165 h 188"/>
                <a:gd name="T110" fmla="*/ 151 w 223"/>
                <a:gd name="T111" fmla="*/ 180 h 188"/>
                <a:gd name="T112" fmla="*/ 191 w 223"/>
                <a:gd name="T113" fmla="*/ 187 h 188"/>
                <a:gd name="T114" fmla="*/ 202 w 223"/>
                <a:gd name="T115" fmla="*/ 188 h 188"/>
                <a:gd name="T116" fmla="*/ 202 w 223"/>
                <a:gd name="T117" fmla="*/ 185 h 188"/>
                <a:gd name="T118" fmla="*/ 209 w 223"/>
                <a:gd name="T119" fmla="*/ 174 h 188"/>
                <a:gd name="T120" fmla="*/ 220 w 223"/>
                <a:gd name="T121" fmla="*/ 171 h 188"/>
                <a:gd name="T122" fmla="*/ 217 w 223"/>
                <a:gd name="T123" fmla="*/ 162 h 1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23"/>
                <a:gd name="T187" fmla="*/ 0 h 188"/>
                <a:gd name="T188" fmla="*/ 223 w 223"/>
                <a:gd name="T189" fmla="*/ 188 h 18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23" h="188">
                  <a:moveTo>
                    <a:pt x="217" y="162"/>
                  </a:moveTo>
                  <a:cubicBezTo>
                    <a:pt x="214" y="161"/>
                    <a:pt x="217" y="152"/>
                    <a:pt x="212" y="150"/>
                  </a:cubicBezTo>
                  <a:cubicBezTo>
                    <a:pt x="206" y="148"/>
                    <a:pt x="201" y="144"/>
                    <a:pt x="200" y="140"/>
                  </a:cubicBezTo>
                  <a:cubicBezTo>
                    <a:pt x="199" y="136"/>
                    <a:pt x="192" y="133"/>
                    <a:pt x="192" y="130"/>
                  </a:cubicBezTo>
                  <a:cubicBezTo>
                    <a:pt x="193" y="128"/>
                    <a:pt x="206" y="119"/>
                    <a:pt x="204" y="114"/>
                  </a:cubicBezTo>
                  <a:cubicBezTo>
                    <a:pt x="202" y="109"/>
                    <a:pt x="194" y="110"/>
                    <a:pt x="193" y="108"/>
                  </a:cubicBezTo>
                  <a:cubicBezTo>
                    <a:pt x="192" y="107"/>
                    <a:pt x="193" y="100"/>
                    <a:pt x="191" y="95"/>
                  </a:cubicBezTo>
                  <a:cubicBezTo>
                    <a:pt x="189" y="91"/>
                    <a:pt x="193" y="86"/>
                    <a:pt x="191" y="83"/>
                  </a:cubicBezTo>
                  <a:cubicBezTo>
                    <a:pt x="189" y="81"/>
                    <a:pt x="192" y="75"/>
                    <a:pt x="192" y="74"/>
                  </a:cubicBezTo>
                  <a:cubicBezTo>
                    <a:pt x="193" y="72"/>
                    <a:pt x="197" y="69"/>
                    <a:pt x="197" y="65"/>
                  </a:cubicBezTo>
                  <a:cubicBezTo>
                    <a:pt x="197" y="62"/>
                    <a:pt x="198" y="60"/>
                    <a:pt x="199" y="60"/>
                  </a:cubicBezTo>
                  <a:cubicBezTo>
                    <a:pt x="198" y="55"/>
                    <a:pt x="197" y="47"/>
                    <a:pt x="197" y="46"/>
                  </a:cubicBezTo>
                  <a:cubicBezTo>
                    <a:pt x="197" y="44"/>
                    <a:pt x="192" y="44"/>
                    <a:pt x="189" y="45"/>
                  </a:cubicBezTo>
                  <a:cubicBezTo>
                    <a:pt x="187" y="45"/>
                    <a:pt x="184" y="38"/>
                    <a:pt x="182" y="38"/>
                  </a:cubicBezTo>
                  <a:cubicBezTo>
                    <a:pt x="179" y="38"/>
                    <a:pt x="177" y="36"/>
                    <a:pt x="177" y="34"/>
                  </a:cubicBezTo>
                  <a:cubicBezTo>
                    <a:pt x="177" y="32"/>
                    <a:pt x="170" y="31"/>
                    <a:pt x="167" y="31"/>
                  </a:cubicBezTo>
                  <a:cubicBezTo>
                    <a:pt x="164" y="32"/>
                    <a:pt x="163" y="29"/>
                    <a:pt x="162" y="29"/>
                  </a:cubicBezTo>
                  <a:cubicBezTo>
                    <a:pt x="160" y="29"/>
                    <a:pt x="155" y="27"/>
                    <a:pt x="153" y="25"/>
                  </a:cubicBezTo>
                  <a:cubicBezTo>
                    <a:pt x="152" y="23"/>
                    <a:pt x="142" y="22"/>
                    <a:pt x="140" y="25"/>
                  </a:cubicBezTo>
                  <a:cubicBezTo>
                    <a:pt x="139" y="27"/>
                    <a:pt x="135" y="26"/>
                    <a:pt x="132" y="26"/>
                  </a:cubicBezTo>
                  <a:cubicBezTo>
                    <a:pt x="129" y="26"/>
                    <a:pt x="124" y="30"/>
                    <a:pt x="122" y="33"/>
                  </a:cubicBezTo>
                  <a:cubicBezTo>
                    <a:pt x="121" y="34"/>
                    <a:pt x="117" y="34"/>
                    <a:pt x="113" y="34"/>
                  </a:cubicBezTo>
                  <a:cubicBezTo>
                    <a:pt x="113" y="37"/>
                    <a:pt x="113" y="39"/>
                    <a:pt x="113" y="40"/>
                  </a:cubicBezTo>
                  <a:cubicBezTo>
                    <a:pt x="111" y="43"/>
                    <a:pt x="98" y="45"/>
                    <a:pt x="88" y="46"/>
                  </a:cubicBezTo>
                  <a:cubicBezTo>
                    <a:pt x="79" y="46"/>
                    <a:pt x="78" y="33"/>
                    <a:pt x="68" y="33"/>
                  </a:cubicBezTo>
                  <a:cubicBezTo>
                    <a:pt x="60" y="33"/>
                    <a:pt x="54" y="26"/>
                    <a:pt x="54" y="20"/>
                  </a:cubicBezTo>
                  <a:cubicBezTo>
                    <a:pt x="50" y="18"/>
                    <a:pt x="45" y="15"/>
                    <a:pt x="46" y="14"/>
                  </a:cubicBezTo>
                  <a:cubicBezTo>
                    <a:pt x="47" y="12"/>
                    <a:pt x="49" y="1"/>
                    <a:pt x="44" y="4"/>
                  </a:cubicBezTo>
                  <a:cubicBezTo>
                    <a:pt x="38" y="6"/>
                    <a:pt x="31" y="15"/>
                    <a:pt x="21" y="14"/>
                  </a:cubicBezTo>
                  <a:cubicBezTo>
                    <a:pt x="11" y="12"/>
                    <a:pt x="18" y="11"/>
                    <a:pt x="13" y="9"/>
                  </a:cubicBezTo>
                  <a:cubicBezTo>
                    <a:pt x="9" y="7"/>
                    <a:pt x="12" y="2"/>
                    <a:pt x="7" y="1"/>
                  </a:cubicBezTo>
                  <a:cubicBezTo>
                    <a:pt x="2" y="0"/>
                    <a:pt x="5" y="6"/>
                    <a:pt x="3" y="6"/>
                  </a:cubicBezTo>
                  <a:cubicBezTo>
                    <a:pt x="0" y="6"/>
                    <a:pt x="2" y="14"/>
                    <a:pt x="3" y="16"/>
                  </a:cubicBezTo>
                  <a:cubicBezTo>
                    <a:pt x="4" y="18"/>
                    <a:pt x="1" y="27"/>
                    <a:pt x="3" y="28"/>
                  </a:cubicBezTo>
                  <a:cubicBezTo>
                    <a:pt x="5" y="28"/>
                    <a:pt x="9" y="35"/>
                    <a:pt x="9" y="37"/>
                  </a:cubicBezTo>
                  <a:cubicBezTo>
                    <a:pt x="8" y="38"/>
                    <a:pt x="13" y="43"/>
                    <a:pt x="13" y="46"/>
                  </a:cubicBezTo>
                  <a:cubicBezTo>
                    <a:pt x="13" y="49"/>
                    <a:pt x="17" y="52"/>
                    <a:pt x="19" y="52"/>
                  </a:cubicBezTo>
                  <a:cubicBezTo>
                    <a:pt x="21" y="52"/>
                    <a:pt x="24" y="54"/>
                    <a:pt x="23" y="56"/>
                  </a:cubicBezTo>
                  <a:cubicBezTo>
                    <a:pt x="22" y="59"/>
                    <a:pt x="25" y="63"/>
                    <a:pt x="22" y="63"/>
                  </a:cubicBezTo>
                  <a:cubicBezTo>
                    <a:pt x="19" y="63"/>
                    <a:pt x="20" y="71"/>
                    <a:pt x="17" y="72"/>
                  </a:cubicBezTo>
                  <a:cubicBezTo>
                    <a:pt x="15" y="73"/>
                    <a:pt x="17" y="81"/>
                    <a:pt x="19" y="82"/>
                  </a:cubicBezTo>
                  <a:cubicBezTo>
                    <a:pt x="21" y="83"/>
                    <a:pt x="25" y="85"/>
                    <a:pt x="24" y="88"/>
                  </a:cubicBezTo>
                  <a:cubicBezTo>
                    <a:pt x="24" y="91"/>
                    <a:pt x="34" y="96"/>
                    <a:pt x="37" y="97"/>
                  </a:cubicBezTo>
                  <a:cubicBezTo>
                    <a:pt x="40" y="97"/>
                    <a:pt x="40" y="102"/>
                    <a:pt x="42" y="103"/>
                  </a:cubicBezTo>
                  <a:cubicBezTo>
                    <a:pt x="44" y="105"/>
                    <a:pt x="41" y="109"/>
                    <a:pt x="41" y="111"/>
                  </a:cubicBezTo>
                  <a:cubicBezTo>
                    <a:pt x="42" y="113"/>
                    <a:pt x="46" y="115"/>
                    <a:pt x="45" y="119"/>
                  </a:cubicBezTo>
                  <a:cubicBezTo>
                    <a:pt x="45" y="121"/>
                    <a:pt x="48" y="124"/>
                    <a:pt x="51" y="127"/>
                  </a:cubicBezTo>
                  <a:cubicBezTo>
                    <a:pt x="52" y="127"/>
                    <a:pt x="53" y="127"/>
                    <a:pt x="54" y="127"/>
                  </a:cubicBezTo>
                  <a:cubicBezTo>
                    <a:pt x="57" y="127"/>
                    <a:pt x="57" y="124"/>
                    <a:pt x="59" y="126"/>
                  </a:cubicBezTo>
                  <a:cubicBezTo>
                    <a:pt x="62" y="128"/>
                    <a:pt x="65" y="126"/>
                    <a:pt x="67" y="125"/>
                  </a:cubicBezTo>
                  <a:cubicBezTo>
                    <a:pt x="70" y="125"/>
                    <a:pt x="76" y="137"/>
                    <a:pt x="79" y="143"/>
                  </a:cubicBezTo>
                  <a:cubicBezTo>
                    <a:pt x="82" y="149"/>
                    <a:pt x="81" y="151"/>
                    <a:pt x="85" y="153"/>
                  </a:cubicBezTo>
                  <a:cubicBezTo>
                    <a:pt x="89" y="156"/>
                    <a:pt x="93" y="155"/>
                    <a:pt x="99" y="160"/>
                  </a:cubicBezTo>
                  <a:cubicBezTo>
                    <a:pt x="104" y="166"/>
                    <a:pt x="119" y="170"/>
                    <a:pt x="125" y="170"/>
                  </a:cubicBezTo>
                  <a:cubicBezTo>
                    <a:pt x="131" y="170"/>
                    <a:pt x="135" y="164"/>
                    <a:pt x="143" y="165"/>
                  </a:cubicBezTo>
                  <a:cubicBezTo>
                    <a:pt x="150" y="167"/>
                    <a:pt x="149" y="176"/>
                    <a:pt x="151" y="180"/>
                  </a:cubicBezTo>
                  <a:cubicBezTo>
                    <a:pt x="154" y="183"/>
                    <a:pt x="185" y="186"/>
                    <a:pt x="191" y="187"/>
                  </a:cubicBezTo>
                  <a:cubicBezTo>
                    <a:pt x="193" y="188"/>
                    <a:pt x="197" y="188"/>
                    <a:pt x="202" y="188"/>
                  </a:cubicBezTo>
                  <a:cubicBezTo>
                    <a:pt x="202" y="187"/>
                    <a:pt x="202" y="186"/>
                    <a:pt x="202" y="185"/>
                  </a:cubicBezTo>
                  <a:cubicBezTo>
                    <a:pt x="202" y="180"/>
                    <a:pt x="206" y="176"/>
                    <a:pt x="209" y="174"/>
                  </a:cubicBezTo>
                  <a:cubicBezTo>
                    <a:pt x="213" y="172"/>
                    <a:pt x="216" y="171"/>
                    <a:pt x="220" y="171"/>
                  </a:cubicBezTo>
                  <a:cubicBezTo>
                    <a:pt x="223" y="170"/>
                    <a:pt x="220" y="163"/>
                    <a:pt x="217" y="162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60" name="Freeform 155"/>
            <p:cNvSpPr>
              <a:spLocks noEditPoints="1" noChangeArrowheads="1"/>
            </p:cNvSpPr>
            <p:nvPr/>
          </p:nvSpPr>
          <p:spPr bwMode="auto">
            <a:xfrm>
              <a:off x="4641866" y="1128712"/>
              <a:ext cx="876303" cy="412751"/>
            </a:xfrm>
            <a:custGeom>
              <a:avLst/>
              <a:gdLst>
                <a:gd name="T0" fmla="*/ 444 w 459"/>
                <a:gd name="T1" fmla="*/ 89 h 216"/>
                <a:gd name="T2" fmla="*/ 429 w 459"/>
                <a:gd name="T3" fmla="*/ 75 h 216"/>
                <a:gd name="T4" fmla="*/ 399 w 459"/>
                <a:gd name="T5" fmla="*/ 70 h 216"/>
                <a:gd name="T6" fmla="*/ 372 w 459"/>
                <a:gd name="T7" fmla="*/ 51 h 216"/>
                <a:gd name="T8" fmla="*/ 341 w 459"/>
                <a:gd name="T9" fmla="*/ 17 h 216"/>
                <a:gd name="T10" fmla="*/ 310 w 459"/>
                <a:gd name="T11" fmla="*/ 30 h 216"/>
                <a:gd name="T12" fmla="*/ 302 w 459"/>
                <a:gd name="T13" fmla="*/ 21 h 216"/>
                <a:gd name="T14" fmla="*/ 285 w 459"/>
                <a:gd name="T15" fmla="*/ 19 h 216"/>
                <a:gd name="T16" fmla="*/ 277 w 459"/>
                <a:gd name="T17" fmla="*/ 2 h 216"/>
                <a:gd name="T18" fmla="*/ 237 w 459"/>
                <a:gd name="T19" fmla="*/ 10 h 216"/>
                <a:gd name="T20" fmla="*/ 193 w 459"/>
                <a:gd name="T21" fmla="*/ 20 h 216"/>
                <a:gd name="T22" fmla="*/ 170 w 459"/>
                <a:gd name="T23" fmla="*/ 31 h 216"/>
                <a:gd name="T24" fmla="*/ 166 w 459"/>
                <a:gd name="T25" fmla="*/ 46 h 216"/>
                <a:gd name="T26" fmla="*/ 170 w 459"/>
                <a:gd name="T27" fmla="*/ 61 h 216"/>
                <a:gd name="T28" fmla="*/ 158 w 459"/>
                <a:gd name="T29" fmla="*/ 69 h 216"/>
                <a:gd name="T30" fmla="*/ 141 w 459"/>
                <a:gd name="T31" fmla="*/ 68 h 216"/>
                <a:gd name="T32" fmla="*/ 112 w 459"/>
                <a:gd name="T33" fmla="*/ 70 h 216"/>
                <a:gd name="T34" fmla="*/ 92 w 459"/>
                <a:gd name="T35" fmla="*/ 70 h 216"/>
                <a:gd name="T36" fmla="*/ 62 w 459"/>
                <a:gd name="T37" fmla="*/ 58 h 216"/>
                <a:gd name="T38" fmla="*/ 35 w 459"/>
                <a:gd name="T39" fmla="*/ 66 h 216"/>
                <a:gd name="T40" fmla="*/ 25 w 459"/>
                <a:gd name="T41" fmla="*/ 84 h 216"/>
                <a:gd name="T42" fmla="*/ 4 w 459"/>
                <a:gd name="T43" fmla="*/ 88 h 216"/>
                <a:gd name="T44" fmla="*/ 1 w 459"/>
                <a:gd name="T45" fmla="*/ 104 h 216"/>
                <a:gd name="T46" fmla="*/ 17 w 459"/>
                <a:gd name="T47" fmla="*/ 114 h 216"/>
                <a:gd name="T48" fmla="*/ 28 w 459"/>
                <a:gd name="T49" fmla="*/ 134 h 216"/>
                <a:gd name="T50" fmla="*/ 58 w 459"/>
                <a:gd name="T51" fmla="*/ 127 h 216"/>
                <a:gd name="T52" fmla="*/ 65 w 459"/>
                <a:gd name="T53" fmla="*/ 150 h 216"/>
                <a:gd name="T54" fmla="*/ 44 w 459"/>
                <a:gd name="T55" fmla="*/ 165 h 216"/>
                <a:gd name="T56" fmla="*/ 64 w 459"/>
                <a:gd name="T57" fmla="*/ 185 h 216"/>
                <a:gd name="T58" fmla="*/ 75 w 459"/>
                <a:gd name="T59" fmla="*/ 197 h 216"/>
                <a:gd name="T60" fmla="*/ 108 w 459"/>
                <a:gd name="T61" fmla="*/ 203 h 216"/>
                <a:gd name="T62" fmla="*/ 139 w 459"/>
                <a:gd name="T63" fmla="*/ 144 h 216"/>
                <a:gd name="T64" fmla="*/ 157 w 459"/>
                <a:gd name="T65" fmla="*/ 146 h 216"/>
                <a:gd name="T66" fmla="*/ 191 w 459"/>
                <a:gd name="T67" fmla="*/ 174 h 216"/>
                <a:gd name="T68" fmla="*/ 225 w 459"/>
                <a:gd name="T69" fmla="*/ 192 h 216"/>
                <a:gd name="T70" fmla="*/ 250 w 459"/>
                <a:gd name="T71" fmla="*/ 212 h 216"/>
                <a:gd name="T72" fmla="*/ 274 w 459"/>
                <a:gd name="T73" fmla="*/ 201 h 216"/>
                <a:gd name="T74" fmla="*/ 299 w 459"/>
                <a:gd name="T75" fmla="*/ 187 h 216"/>
                <a:gd name="T76" fmla="*/ 336 w 459"/>
                <a:gd name="T77" fmla="*/ 185 h 216"/>
                <a:gd name="T78" fmla="*/ 385 w 459"/>
                <a:gd name="T79" fmla="*/ 193 h 216"/>
                <a:gd name="T80" fmla="*/ 386 w 459"/>
                <a:gd name="T81" fmla="*/ 167 h 216"/>
                <a:gd name="T82" fmla="*/ 401 w 459"/>
                <a:gd name="T83" fmla="*/ 151 h 216"/>
                <a:gd name="T84" fmla="*/ 416 w 459"/>
                <a:gd name="T85" fmla="*/ 126 h 216"/>
                <a:gd name="T86" fmla="*/ 445 w 459"/>
                <a:gd name="T87" fmla="*/ 123 h 216"/>
                <a:gd name="T88" fmla="*/ 455 w 459"/>
                <a:gd name="T89" fmla="*/ 99 h 216"/>
                <a:gd name="T90" fmla="*/ 171 w 459"/>
                <a:gd name="T91" fmla="*/ 137 h 216"/>
                <a:gd name="T92" fmla="*/ 361 w 459"/>
                <a:gd name="T93" fmla="*/ 136 h 216"/>
                <a:gd name="T94" fmla="*/ 315 w 459"/>
                <a:gd name="T95" fmla="*/ 136 h 216"/>
                <a:gd name="T96" fmla="*/ 361 w 459"/>
                <a:gd name="T97" fmla="*/ 136 h 21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59"/>
                <a:gd name="T148" fmla="*/ 0 h 216"/>
                <a:gd name="T149" fmla="*/ 459 w 459"/>
                <a:gd name="T150" fmla="*/ 216 h 21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59" h="216">
                  <a:moveTo>
                    <a:pt x="457" y="88"/>
                  </a:moveTo>
                  <a:cubicBezTo>
                    <a:pt x="456" y="86"/>
                    <a:pt x="454" y="87"/>
                    <a:pt x="453" y="88"/>
                  </a:cubicBezTo>
                  <a:cubicBezTo>
                    <a:pt x="451" y="89"/>
                    <a:pt x="446" y="89"/>
                    <a:pt x="444" y="89"/>
                  </a:cubicBezTo>
                  <a:cubicBezTo>
                    <a:pt x="442" y="89"/>
                    <a:pt x="438" y="87"/>
                    <a:pt x="438" y="85"/>
                  </a:cubicBezTo>
                  <a:cubicBezTo>
                    <a:pt x="438" y="83"/>
                    <a:pt x="438" y="80"/>
                    <a:pt x="436" y="80"/>
                  </a:cubicBezTo>
                  <a:cubicBezTo>
                    <a:pt x="434" y="80"/>
                    <a:pt x="431" y="79"/>
                    <a:pt x="429" y="75"/>
                  </a:cubicBezTo>
                  <a:cubicBezTo>
                    <a:pt x="427" y="70"/>
                    <a:pt x="424" y="70"/>
                    <a:pt x="421" y="69"/>
                  </a:cubicBezTo>
                  <a:cubicBezTo>
                    <a:pt x="419" y="67"/>
                    <a:pt x="413" y="71"/>
                    <a:pt x="410" y="72"/>
                  </a:cubicBezTo>
                  <a:cubicBezTo>
                    <a:pt x="407" y="73"/>
                    <a:pt x="403" y="71"/>
                    <a:pt x="399" y="70"/>
                  </a:cubicBezTo>
                  <a:cubicBezTo>
                    <a:pt x="396" y="69"/>
                    <a:pt x="394" y="63"/>
                    <a:pt x="390" y="64"/>
                  </a:cubicBezTo>
                  <a:cubicBezTo>
                    <a:pt x="387" y="65"/>
                    <a:pt x="386" y="71"/>
                    <a:pt x="384" y="71"/>
                  </a:cubicBezTo>
                  <a:cubicBezTo>
                    <a:pt x="381" y="71"/>
                    <a:pt x="377" y="58"/>
                    <a:pt x="372" y="51"/>
                  </a:cubicBezTo>
                  <a:cubicBezTo>
                    <a:pt x="367" y="44"/>
                    <a:pt x="359" y="29"/>
                    <a:pt x="351" y="26"/>
                  </a:cubicBezTo>
                  <a:cubicBezTo>
                    <a:pt x="344" y="24"/>
                    <a:pt x="346" y="20"/>
                    <a:pt x="348" y="18"/>
                  </a:cubicBezTo>
                  <a:cubicBezTo>
                    <a:pt x="350" y="16"/>
                    <a:pt x="344" y="15"/>
                    <a:pt x="341" y="17"/>
                  </a:cubicBezTo>
                  <a:cubicBezTo>
                    <a:pt x="338" y="19"/>
                    <a:pt x="334" y="22"/>
                    <a:pt x="330" y="23"/>
                  </a:cubicBezTo>
                  <a:cubicBezTo>
                    <a:pt x="327" y="24"/>
                    <a:pt x="322" y="29"/>
                    <a:pt x="318" y="28"/>
                  </a:cubicBezTo>
                  <a:cubicBezTo>
                    <a:pt x="314" y="27"/>
                    <a:pt x="313" y="33"/>
                    <a:pt x="310" y="30"/>
                  </a:cubicBezTo>
                  <a:cubicBezTo>
                    <a:pt x="307" y="27"/>
                    <a:pt x="314" y="25"/>
                    <a:pt x="314" y="23"/>
                  </a:cubicBezTo>
                  <a:cubicBezTo>
                    <a:pt x="314" y="20"/>
                    <a:pt x="309" y="23"/>
                    <a:pt x="308" y="22"/>
                  </a:cubicBezTo>
                  <a:cubicBezTo>
                    <a:pt x="306" y="20"/>
                    <a:pt x="302" y="19"/>
                    <a:pt x="302" y="21"/>
                  </a:cubicBezTo>
                  <a:cubicBezTo>
                    <a:pt x="302" y="23"/>
                    <a:pt x="299" y="22"/>
                    <a:pt x="299" y="20"/>
                  </a:cubicBezTo>
                  <a:cubicBezTo>
                    <a:pt x="299" y="19"/>
                    <a:pt x="297" y="15"/>
                    <a:pt x="295" y="18"/>
                  </a:cubicBezTo>
                  <a:cubicBezTo>
                    <a:pt x="293" y="20"/>
                    <a:pt x="286" y="21"/>
                    <a:pt x="285" y="19"/>
                  </a:cubicBezTo>
                  <a:cubicBezTo>
                    <a:pt x="283" y="18"/>
                    <a:pt x="286" y="17"/>
                    <a:pt x="286" y="15"/>
                  </a:cubicBezTo>
                  <a:cubicBezTo>
                    <a:pt x="286" y="12"/>
                    <a:pt x="283" y="9"/>
                    <a:pt x="284" y="7"/>
                  </a:cubicBezTo>
                  <a:cubicBezTo>
                    <a:pt x="284" y="4"/>
                    <a:pt x="279" y="1"/>
                    <a:pt x="277" y="2"/>
                  </a:cubicBezTo>
                  <a:cubicBezTo>
                    <a:pt x="274" y="3"/>
                    <a:pt x="271" y="2"/>
                    <a:pt x="268" y="1"/>
                  </a:cubicBezTo>
                  <a:cubicBezTo>
                    <a:pt x="265" y="0"/>
                    <a:pt x="254" y="2"/>
                    <a:pt x="254" y="4"/>
                  </a:cubicBezTo>
                  <a:cubicBezTo>
                    <a:pt x="253" y="7"/>
                    <a:pt x="240" y="9"/>
                    <a:pt x="237" y="10"/>
                  </a:cubicBezTo>
                  <a:cubicBezTo>
                    <a:pt x="235" y="11"/>
                    <a:pt x="225" y="12"/>
                    <a:pt x="221" y="13"/>
                  </a:cubicBezTo>
                  <a:cubicBezTo>
                    <a:pt x="218" y="13"/>
                    <a:pt x="214" y="16"/>
                    <a:pt x="210" y="16"/>
                  </a:cubicBezTo>
                  <a:cubicBezTo>
                    <a:pt x="205" y="16"/>
                    <a:pt x="197" y="17"/>
                    <a:pt x="193" y="20"/>
                  </a:cubicBezTo>
                  <a:cubicBezTo>
                    <a:pt x="189" y="23"/>
                    <a:pt x="182" y="20"/>
                    <a:pt x="179" y="21"/>
                  </a:cubicBezTo>
                  <a:cubicBezTo>
                    <a:pt x="176" y="22"/>
                    <a:pt x="171" y="21"/>
                    <a:pt x="170" y="22"/>
                  </a:cubicBezTo>
                  <a:cubicBezTo>
                    <a:pt x="168" y="23"/>
                    <a:pt x="169" y="29"/>
                    <a:pt x="170" y="31"/>
                  </a:cubicBezTo>
                  <a:cubicBezTo>
                    <a:pt x="172" y="34"/>
                    <a:pt x="180" y="35"/>
                    <a:pt x="180" y="36"/>
                  </a:cubicBezTo>
                  <a:cubicBezTo>
                    <a:pt x="181" y="38"/>
                    <a:pt x="172" y="38"/>
                    <a:pt x="168" y="38"/>
                  </a:cubicBezTo>
                  <a:cubicBezTo>
                    <a:pt x="164" y="39"/>
                    <a:pt x="165" y="44"/>
                    <a:pt x="166" y="46"/>
                  </a:cubicBezTo>
                  <a:cubicBezTo>
                    <a:pt x="167" y="49"/>
                    <a:pt x="162" y="51"/>
                    <a:pt x="159" y="52"/>
                  </a:cubicBezTo>
                  <a:cubicBezTo>
                    <a:pt x="156" y="53"/>
                    <a:pt x="159" y="58"/>
                    <a:pt x="162" y="58"/>
                  </a:cubicBezTo>
                  <a:cubicBezTo>
                    <a:pt x="165" y="58"/>
                    <a:pt x="168" y="61"/>
                    <a:pt x="170" y="61"/>
                  </a:cubicBezTo>
                  <a:cubicBezTo>
                    <a:pt x="173" y="61"/>
                    <a:pt x="173" y="66"/>
                    <a:pt x="173" y="69"/>
                  </a:cubicBezTo>
                  <a:cubicBezTo>
                    <a:pt x="173" y="72"/>
                    <a:pt x="170" y="73"/>
                    <a:pt x="166" y="73"/>
                  </a:cubicBezTo>
                  <a:cubicBezTo>
                    <a:pt x="162" y="73"/>
                    <a:pt x="160" y="70"/>
                    <a:pt x="158" y="69"/>
                  </a:cubicBezTo>
                  <a:cubicBezTo>
                    <a:pt x="155" y="69"/>
                    <a:pt x="156" y="74"/>
                    <a:pt x="154" y="75"/>
                  </a:cubicBezTo>
                  <a:cubicBezTo>
                    <a:pt x="152" y="76"/>
                    <a:pt x="151" y="71"/>
                    <a:pt x="148" y="71"/>
                  </a:cubicBezTo>
                  <a:cubicBezTo>
                    <a:pt x="145" y="71"/>
                    <a:pt x="142" y="71"/>
                    <a:pt x="141" y="68"/>
                  </a:cubicBezTo>
                  <a:cubicBezTo>
                    <a:pt x="140" y="65"/>
                    <a:pt x="133" y="64"/>
                    <a:pt x="130" y="67"/>
                  </a:cubicBezTo>
                  <a:cubicBezTo>
                    <a:pt x="127" y="70"/>
                    <a:pt x="126" y="69"/>
                    <a:pt x="123" y="67"/>
                  </a:cubicBezTo>
                  <a:cubicBezTo>
                    <a:pt x="121" y="65"/>
                    <a:pt x="113" y="68"/>
                    <a:pt x="112" y="70"/>
                  </a:cubicBezTo>
                  <a:cubicBezTo>
                    <a:pt x="111" y="73"/>
                    <a:pt x="106" y="74"/>
                    <a:pt x="102" y="71"/>
                  </a:cubicBezTo>
                  <a:cubicBezTo>
                    <a:pt x="98" y="69"/>
                    <a:pt x="95" y="68"/>
                    <a:pt x="95" y="71"/>
                  </a:cubicBezTo>
                  <a:cubicBezTo>
                    <a:pt x="95" y="75"/>
                    <a:pt x="92" y="72"/>
                    <a:pt x="92" y="70"/>
                  </a:cubicBezTo>
                  <a:cubicBezTo>
                    <a:pt x="92" y="68"/>
                    <a:pt x="86" y="64"/>
                    <a:pt x="83" y="62"/>
                  </a:cubicBezTo>
                  <a:cubicBezTo>
                    <a:pt x="80" y="60"/>
                    <a:pt x="70" y="60"/>
                    <a:pt x="70" y="58"/>
                  </a:cubicBezTo>
                  <a:cubicBezTo>
                    <a:pt x="69" y="56"/>
                    <a:pt x="63" y="54"/>
                    <a:pt x="62" y="58"/>
                  </a:cubicBezTo>
                  <a:cubicBezTo>
                    <a:pt x="60" y="61"/>
                    <a:pt x="58" y="59"/>
                    <a:pt x="56" y="58"/>
                  </a:cubicBezTo>
                  <a:cubicBezTo>
                    <a:pt x="54" y="57"/>
                    <a:pt x="49" y="59"/>
                    <a:pt x="47" y="60"/>
                  </a:cubicBezTo>
                  <a:cubicBezTo>
                    <a:pt x="45" y="61"/>
                    <a:pt x="39" y="66"/>
                    <a:pt x="35" y="66"/>
                  </a:cubicBezTo>
                  <a:cubicBezTo>
                    <a:pt x="32" y="66"/>
                    <a:pt x="34" y="70"/>
                    <a:pt x="29" y="71"/>
                  </a:cubicBezTo>
                  <a:cubicBezTo>
                    <a:pt x="25" y="72"/>
                    <a:pt x="26" y="75"/>
                    <a:pt x="26" y="77"/>
                  </a:cubicBezTo>
                  <a:cubicBezTo>
                    <a:pt x="27" y="79"/>
                    <a:pt x="29" y="83"/>
                    <a:pt x="25" y="84"/>
                  </a:cubicBezTo>
                  <a:cubicBezTo>
                    <a:pt x="21" y="86"/>
                    <a:pt x="20" y="79"/>
                    <a:pt x="16" y="77"/>
                  </a:cubicBezTo>
                  <a:cubicBezTo>
                    <a:pt x="13" y="74"/>
                    <a:pt x="10" y="77"/>
                    <a:pt x="10" y="81"/>
                  </a:cubicBezTo>
                  <a:cubicBezTo>
                    <a:pt x="10" y="84"/>
                    <a:pt x="6" y="84"/>
                    <a:pt x="4" y="88"/>
                  </a:cubicBezTo>
                  <a:cubicBezTo>
                    <a:pt x="2" y="91"/>
                    <a:pt x="7" y="92"/>
                    <a:pt x="7" y="93"/>
                  </a:cubicBezTo>
                  <a:cubicBezTo>
                    <a:pt x="7" y="95"/>
                    <a:pt x="4" y="96"/>
                    <a:pt x="3" y="97"/>
                  </a:cubicBezTo>
                  <a:cubicBezTo>
                    <a:pt x="2" y="97"/>
                    <a:pt x="0" y="102"/>
                    <a:pt x="1" y="104"/>
                  </a:cubicBezTo>
                  <a:cubicBezTo>
                    <a:pt x="2" y="105"/>
                    <a:pt x="8" y="105"/>
                    <a:pt x="7" y="108"/>
                  </a:cubicBezTo>
                  <a:cubicBezTo>
                    <a:pt x="7" y="112"/>
                    <a:pt x="6" y="115"/>
                    <a:pt x="9" y="114"/>
                  </a:cubicBezTo>
                  <a:cubicBezTo>
                    <a:pt x="12" y="113"/>
                    <a:pt x="15" y="114"/>
                    <a:pt x="17" y="114"/>
                  </a:cubicBezTo>
                  <a:cubicBezTo>
                    <a:pt x="19" y="114"/>
                    <a:pt x="21" y="118"/>
                    <a:pt x="24" y="122"/>
                  </a:cubicBezTo>
                  <a:cubicBezTo>
                    <a:pt x="28" y="126"/>
                    <a:pt x="29" y="128"/>
                    <a:pt x="26" y="129"/>
                  </a:cubicBezTo>
                  <a:cubicBezTo>
                    <a:pt x="22" y="130"/>
                    <a:pt x="24" y="132"/>
                    <a:pt x="28" y="134"/>
                  </a:cubicBezTo>
                  <a:cubicBezTo>
                    <a:pt x="30" y="134"/>
                    <a:pt x="31" y="135"/>
                    <a:pt x="32" y="136"/>
                  </a:cubicBezTo>
                  <a:cubicBezTo>
                    <a:pt x="33" y="135"/>
                    <a:pt x="33" y="135"/>
                    <a:pt x="34" y="134"/>
                  </a:cubicBezTo>
                  <a:cubicBezTo>
                    <a:pt x="40" y="129"/>
                    <a:pt x="50" y="125"/>
                    <a:pt x="58" y="127"/>
                  </a:cubicBezTo>
                  <a:cubicBezTo>
                    <a:pt x="65" y="129"/>
                    <a:pt x="72" y="125"/>
                    <a:pt x="75" y="130"/>
                  </a:cubicBezTo>
                  <a:cubicBezTo>
                    <a:pt x="78" y="135"/>
                    <a:pt x="75" y="143"/>
                    <a:pt x="76" y="147"/>
                  </a:cubicBezTo>
                  <a:cubicBezTo>
                    <a:pt x="78" y="150"/>
                    <a:pt x="70" y="150"/>
                    <a:pt x="65" y="150"/>
                  </a:cubicBezTo>
                  <a:cubicBezTo>
                    <a:pt x="60" y="149"/>
                    <a:pt x="50" y="152"/>
                    <a:pt x="51" y="155"/>
                  </a:cubicBezTo>
                  <a:cubicBezTo>
                    <a:pt x="53" y="158"/>
                    <a:pt x="56" y="165"/>
                    <a:pt x="50" y="161"/>
                  </a:cubicBezTo>
                  <a:cubicBezTo>
                    <a:pt x="43" y="157"/>
                    <a:pt x="40" y="165"/>
                    <a:pt x="44" y="165"/>
                  </a:cubicBezTo>
                  <a:cubicBezTo>
                    <a:pt x="48" y="165"/>
                    <a:pt x="53" y="169"/>
                    <a:pt x="53" y="172"/>
                  </a:cubicBezTo>
                  <a:cubicBezTo>
                    <a:pt x="53" y="175"/>
                    <a:pt x="53" y="182"/>
                    <a:pt x="56" y="181"/>
                  </a:cubicBezTo>
                  <a:cubicBezTo>
                    <a:pt x="60" y="180"/>
                    <a:pt x="60" y="186"/>
                    <a:pt x="64" y="185"/>
                  </a:cubicBezTo>
                  <a:cubicBezTo>
                    <a:pt x="69" y="185"/>
                    <a:pt x="73" y="187"/>
                    <a:pt x="70" y="191"/>
                  </a:cubicBezTo>
                  <a:cubicBezTo>
                    <a:pt x="66" y="195"/>
                    <a:pt x="72" y="207"/>
                    <a:pt x="73" y="205"/>
                  </a:cubicBezTo>
                  <a:cubicBezTo>
                    <a:pt x="74" y="203"/>
                    <a:pt x="73" y="199"/>
                    <a:pt x="75" y="197"/>
                  </a:cubicBezTo>
                  <a:cubicBezTo>
                    <a:pt x="72" y="191"/>
                    <a:pt x="83" y="191"/>
                    <a:pt x="86" y="191"/>
                  </a:cubicBezTo>
                  <a:cubicBezTo>
                    <a:pt x="90" y="191"/>
                    <a:pt x="96" y="196"/>
                    <a:pt x="100" y="201"/>
                  </a:cubicBezTo>
                  <a:cubicBezTo>
                    <a:pt x="104" y="207"/>
                    <a:pt x="108" y="203"/>
                    <a:pt x="108" y="203"/>
                  </a:cubicBezTo>
                  <a:cubicBezTo>
                    <a:pt x="110" y="153"/>
                    <a:pt x="110" y="153"/>
                    <a:pt x="110" y="153"/>
                  </a:cubicBezTo>
                  <a:cubicBezTo>
                    <a:pt x="138" y="146"/>
                    <a:pt x="138" y="146"/>
                    <a:pt x="138" y="146"/>
                  </a:cubicBezTo>
                  <a:cubicBezTo>
                    <a:pt x="138" y="145"/>
                    <a:pt x="139" y="144"/>
                    <a:pt x="139" y="144"/>
                  </a:cubicBezTo>
                  <a:cubicBezTo>
                    <a:pt x="143" y="139"/>
                    <a:pt x="148" y="143"/>
                    <a:pt x="149" y="144"/>
                  </a:cubicBezTo>
                  <a:cubicBezTo>
                    <a:pt x="151" y="145"/>
                    <a:pt x="150" y="139"/>
                    <a:pt x="154" y="139"/>
                  </a:cubicBezTo>
                  <a:cubicBezTo>
                    <a:pt x="158" y="139"/>
                    <a:pt x="154" y="146"/>
                    <a:pt x="157" y="146"/>
                  </a:cubicBezTo>
                  <a:cubicBezTo>
                    <a:pt x="159" y="146"/>
                    <a:pt x="164" y="154"/>
                    <a:pt x="163" y="160"/>
                  </a:cubicBezTo>
                  <a:cubicBezTo>
                    <a:pt x="167" y="164"/>
                    <a:pt x="175" y="173"/>
                    <a:pt x="176" y="175"/>
                  </a:cubicBezTo>
                  <a:cubicBezTo>
                    <a:pt x="177" y="177"/>
                    <a:pt x="188" y="173"/>
                    <a:pt x="191" y="174"/>
                  </a:cubicBezTo>
                  <a:cubicBezTo>
                    <a:pt x="193" y="175"/>
                    <a:pt x="210" y="175"/>
                    <a:pt x="213" y="175"/>
                  </a:cubicBezTo>
                  <a:cubicBezTo>
                    <a:pt x="216" y="175"/>
                    <a:pt x="219" y="181"/>
                    <a:pt x="222" y="181"/>
                  </a:cubicBezTo>
                  <a:cubicBezTo>
                    <a:pt x="226" y="182"/>
                    <a:pt x="224" y="188"/>
                    <a:pt x="225" y="192"/>
                  </a:cubicBezTo>
                  <a:cubicBezTo>
                    <a:pt x="225" y="196"/>
                    <a:pt x="231" y="200"/>
                    <a:pt x="231" y="204"/>
                  </a:cubicBezTo>
                  <a:cubicBezTo>
                    <a:pt x="232" y="207"/>
                    <a:pt x="237" y="205"/>
                    <a:pt x="241" y="206"/>
                  </a:cubicBezTo>
                  <a:cubicBezTo>
                    <a:pt x="244" y="207"/>
                    <a:pt x="250" y="209"/>
                    <a:pt x="250" y="212"/>
                  </a:cubicBezTo>
                  <a:cubicBezTo>
                    <a:pt x="251" y="216"/>
                    <a:pt x="255" y="213"/>
                    <a:pt x="256" y="210"/>
                  </a:cubicBezTo>
                  <a:cubicBezTo>
                    <a:pt x="256" y="208"/>
                    <a:pt x="260" y="204"/>
                    <a:pt x="267" y="201"/>
                  </a:cubicBezTo>
                  <a:cubicBezTo>
                    <a:pt x="270" y="200"/>
                    <a:pt x="272" y="200"/>
                    <a:pt x="274" y="201"/>
                  </a:cubicBezTo>
                  <a:cubicBezTo>
                    <a:pt x="275" y="198"/>
                    <a:pt x="276" y="195"/>
                    <a:pt x="277" y="195"/>
                  </a:cubicBezTo>
                  <a:cubicBezTo>
                    <a:pt x="279" y="194"/>
                    <a:pt x="284" y="190"/>
                    <a:pt x="284" y="187"/>
                  </a:cubicBezTo>
                  <a:cubicBezTo>
                    <a:pt x="284" y="184"/>
                    <a:pt x="293" y="184"/>
                    <a:pt x="299" y="187"/>
                  </a:cubicBezTo>
                  <a:cubicBezTo>
                    <a:pt x="305" y="190"/>
                    <a:pt x="309" y="190"/>
                    <a:pt x="309" y="185"/>
                  </a:cubicBezTo>
                  <a:cubicBezTo>
                    <a:pt x="310" y="180"/>
                    <a:pt x="318" y="179"/>
                    <a:pt x="321" y="180"/>
                  </a:cubicBezTo>
                  <a:cubicBezTo>
                    <a:pt x="324" y="182"/>
                    <a:pt x="332" y="186"/>
                    <a:pt x="336" y="185"/>
                  </a:cubicBezTo>
                  <a:cubicBezTo>
                    <a:pt x="340" y="183"/>
                    <a:pt x="360" y="185"/>
                    <a:pt x="365" y="186"/>
                  </a:cubicBezTo>
                  <a:cubicBezTo>
                    <a:pt x="370" y="188"/>
                    <a:pt x="371" y="184"/>
                    <a:pt x="376" y="189"/>
                  </a:cubicBezTo>
                  <a:cubicBezTo>
                    <a:pt x="379" y="193"/>
                    <a:pt x="381" y="190"/>
                    <a:pt x="385" y="193"/>
                  </a:cubicBezTo>
                  <a:cubicBezTo>
                    <a:pt x="385" y="192"/>
                    <a:pt x="385" y="190"/>
                    <a:pt x="385" y="188"/>
                  </a:cubicBezTo>
                  <a:cubicBezTo>
                    <a:pt x="385" y="185"/>
                    <a:pt x="390" y="182"/>
                    <a:pt x="391" y="180"/>
                  </a:cubicBezTo>
                  <a:cubicBezTo>
                    <a:pt x="392" y="177"/>
                    <a:pt x="386" y="170"/>
                    <a:pt x="386" y="167"/>
                  </a:cubicBezTo>
                  <a:cubicBezTo>
                    <a:pt x="386" y="165"/>
                    <a:pt x="386" y="159"/>
                    <a:pt x="384" y="158"/>
                  </a:cubicBezTo>
                  <a:cubicBezTo>
                    <a:pt x="381" y="156"/>
                    <a:pt x="389" y="153"/>
                    <a:pt x="390" y="153"/>
                  </a:cubicBezTo>
                  <a:cubicBezTo>
                    <a:pt x="394" y="153"/>
                    <a:pt x="399" y="149"/>
                    <a:pt x="401" y="151"/>
                  </a:cubicBezTo>
                  <a:cubicBezTo>
                    <a:pt x="403" y="153"/>
                    <a:pt x="406" y="153"/>
                    <a:pt x="409" y="153"/>
                  </a:cubicBezTo>
                  <a:cubicBezTo>
                    <a:pt x="412" y="153"/>
                    <a:pt x="411" y="149"/>
                    <a:pt x="409" y="148"/>
                  </a:cubicBezTo>
                  <a:cubicBezTo>
                    <a:pt x="407" y="146"/>
                    <a:pt x="415" y="131"/>
                    <a:pt x="416" y="126"/>
                  </a:cubicBezTo>
                  <a:cubicBezTo>
                    <a:pt x="417" y="121"/>
                    <a:pt x="420" y="126"/>
                    <a:pt x="424" y="126"/>
                  </a:cubicBezTo>
                  <a:cubicBezTo>
                    <a:pt x="427" y="127"/>
                    <a:pt x="432" y="126"/>
                    <a:pt x="434" y="127"/>
                  </a:cubicBezTo>
                  <a:cubicBezTo>
                    <a:pt x="436" y="128"/>
                    <a:pt x="443" y="126"/>
                    <a:pt x="445" y="123"/>
                  </a:cubicBezTo>
                  <a:cubicBezTo>
                    <a:pt x="446" y="121"/>
                    <a:pt x="443" y="120"/>
                    <a:pt x="443" y="114"/>
                  </a:cubicBezTo>
                  <a:cubicBezTo>
                    <a:pt x="443" y="108"/>
                    <a:pt x="447" y="106"/>
                    <a:pt x="450" y="106"/>
                  </a:cubicBezTo>
                  <a:cubicBezTo>
                    <a:pt x="454" y="106"/>
                    <a:pt x="455" y="102"/>
                    <a:pt x="455" y="99"/>
                  </a:cubicBezTo>
                  <a:cubicBezTo>
                    <a:pt x="455" y="97"/>
                    <a:pt x="458" y="95"/>
                    <a:pt x="459" y="92"/>
                  </a:cubicBezTo>
                  <a:cubicBezTo>
                    <a:pt x="458" y="91"/>
                    <a:pt x="457" y="89"/>
                    <a:pt x="457" y="88"/>
                  </a:cubicBezTo>
                  <a:close/>
                  <a:moveTo>
                    <a:pt x="171" y="137"/>
                  </a:moveTo>
                  <a:cubicBezTo>
                    <a:pt x="170" y="139"/>
                    <a:pt x="157" y="135"/>
                    <a:pt x="156" y="132"/>
                  </a:cubicBezTo>
                  <a:cubicBezTo>
                    <a:pt x="155" y="130"/>
                    <a:pt x="174" y="133"/>
                    <a:pt x="171" y="137"/>
                  </a:cubicBezTo>
                  <a:close/>
                  <a:moveTo>
                    <a:pt x="361" y="136"/>
                  </a:moveTo>
                  <a:cubicBezTo>
                    <a:pt x="351" y="136"/>
                    <a:pt x="331" y="131"/>
                    <a:pt x="322" y="140"/>
                  </a:cubicBezTo>
                  <a:cubicBezTo>
                    <a:pt x="314" y="149"/>
                    <a:pt x="320" y="154"/>
                    <a:pt x="316" y="154"/>
                  </a:cubicBezTo>
                  <a:cubicBezTo>
                    <a:pt x="312" y="155"/>
                    <a:pt x="310" y="141"/>
                    <a:pt x="315" y="136"/>
                  </a:cubicBezTo>
                  <a:cubicBezTo>
                    <a:pt x="320" y="131"/>
                    <a:pt x="335" y="129"/>
                    <a:pt x="344" y="132"/>
                  </a:cubicBezTo>
                  <a:cubicBezTo>
                    <a:pt x="353" y="134"/>
                    <a:pt x="370" y="130"/>
                    <a:pt x="372" y="130"/>
                  </a:cubicBezTo>
                  <a:cubicBezTo>
                    <a:pt x="375" y="131"/>
                    <a:pt x="370" y="136"/>
                    <a:pt x="361" y="136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61" name="Freeform 156"/>
            <p:cNvSpPr>
              <a:spLocks noEditPoints="1" noChangeArrowheads="1"/>
            </p:cNvSpPr>
            <p:nvPr/>
          </p:nvSpPr>
          <p:spPr bwMode="auto">
            <a:xfrm>
              <a:off x="4064013" y="112711"/>
              <a:ext cx="3681425" cy="1411290"/>
            </a:xfrm>
            <a:custGeom>
              <a:avLst/>
              <a:gdLst>
                <a:gd name="T0" fmla="*/ 814 w 1926"/>
                <a:gd name="T1" fmla="*/ 12 h 739"/>
                <a:gd name="T2" fmla="*/ 840 w 1926"/>
                <a:gd name="T3" fmla="*/ 45 h 739"/>
                <a:gd name="T4" fmla="*/ 912 w 1926"/>
                <a:gd name="T5" fmla="*/ 61 h 739"/>
                <a:gd name="T6" fmla="*/ 822 w 1926"/>
                <a:gd name="T7" fmla="*/ 28 h 739"/>
                <a:gd name="T8" fmla="*/ 1331 w 1926"/>
                <a:gd name="T9" fmla="*/ 168 h 739"/>
                <a:gd name="T10" fmla="*/ 1358 w 1926"/>
                <a:gd name="T11" fmla="*/ 198 h 739"/>
                <a:gd name="T12" fmla="*/ 1388 w 1926"/>
                <a:gd name="T13" fmla="*/ 664 h 739"/>
                <a:gd name="T14" fmla="*/ 355 w 1926"/>
                <a:gd name="T15" fmla="*/ 25 h 739"/>
                <a:gd name="T16" fmla="*/ 1886 w 1926"/>
                <a:gd name="T17" fmla="*/ 330 h 739"/>
                <a:gd name="T18" fmla="*/ 1698 w 1926"/>
                <a:gd name="T19" fmla="*/ 277 h 739"/>
                <a:gd name="T20" fmla="*/ 1580 w 1926"/>
                <a:gd name="T21" fmla="*/ 268 h 739"/>
                <a:gd name="T22" fmla="*/ 1412 w 1926"/>
                <a:gd name="T23" fmla="*/ 221 h 739"/>
                <a:gd name="T24" fmla="*/ 1319 w 1926"/>
                <a:gd name="T25" fmla="*/ 241 h 739"/>
                <a:gd name="T26" fmla="*/ 1224 w 1926"/>
                <a:gd name="T27" fmla="*/ 204 h 739"/>
                <a:gd name="T28" fmla="*/ 1101 w 1926"/>
                <a:gd name="T29" fmla="*/ 196 h 739"/>
                <a:gd name="T30" fmla="*/ 989 w 1926"/>
                <a:gd name="T31" fmla="*/ 193 h 739"/>
                <a:gd name="T32" fmla="*/ 1007 w 1926"/>
                <a:gd name="T33" fmla="*/ 122 h 739"/>
                <a:gd name="T34" fmla="*/ 909 w 1926"/>
                <a:gd name="T35" fmla="*/ 126 h 739"/>
                <a:gd name="T36" fmla="*/ 800 w 1926"/>
                <a:gd name="T37" fmla="*/ 148 h 739"/>
                <a:gd name="T38" fmla="*/ 764 w 1926"/>
                <a:gd name="T39" fmla="*/ 190 h 739"/>
                <a:gd name="T40" fmla="*/ 667 w 1926"/>
                <a:gd name="T41" fmla="*/ 228 h 739"/>
                <a:gd name="T42" fmla="*/ 623 w 1926"/>
                <a:gd name="T43" fmla="*/ 257 h 739"/>
                <a:gd name="T44" fmla="*/ 630 w 1926"/>
                <a:gd name="T45" fmla="*/ 312 h 739"/>
                <a:gd name="T46" fmla="*/ 603 w 1926"/>
                <a:gd name="T47" fmla="*/ 320 h 739"/>
                <a:gd name="T48" fmla="*/ 557 w 1926"/>
                <a:gd name="T49" fmla="*/ 231 h 739"/>
                <a:gd name="T50" fmla="*/ 468 w 1926"/>
                <a:gd name="T51" fmla="*/ 273 h 739"/>
                <a:gd name="T52" fmla="*/ 384 w 1926"/>
                <a:gd name="T53" fmla="*/ 305 h 739"/>
                <a:gd name="T54" fmla="*/ 307 w 1926"/>
                <a:gd name="T55" fmla="*/ 312 h 739"/>
                <a:gd name="T56" fmla="*/ 230 w 1926"/>
                <a:gd name="T57" fmla="*/ 353 h 739"/>
                <a:gd name="T58" fmla="*/ 170 w 1926"/>
                <a:gd name="T59" fmla="*/ 355 h 739"/>
                <a:gd name="T60" fmla="*/ 201 w 1926"/>
                <a:gd name="T61" fmla="*/ 292 h 739"/>
                <a:gd name="T62" fmla="*/ 100 w 1926"/>
                <a:gd name="T63" fmla="*/ 296 h 739"/>
                <a:gd name="T64" fmla="*/ 133 w 1926"/>
                <a:gd name="T65" fmla="*/ 407 h 739"/>
                <a:gd name="T66" fmla="*/ 89 w 1926"/>
                <a:gd name="T67" fmla="*/ 497 h 739"/>
                <a:gd name="T68" fmla="*/ 134 w 1926"/>
                <a:gd name="T69" fmla="*/ 574 h 739"/>
                <a:gd name="T70" fmla="*/ 223 w 1926"/>
                <a:gd name="T71" fmla="*/ 617 h 739"/>
                <a:gd name="T72" fmla="*/ 193 w 1926"/>
                <a:gd name="T73" fmla="*/ 682 h 739"/>
                <a:gd name="T74" fmla="*/ 326 w 1926"/>
                <a:gd name="T75" fmla="*/ 731 h 739"/>
                <a:gd name="T76" fmla="*/ 312 w 1926"/>
                <a:gd name="T77" fmla="*/ 613 h 739"/>
                <a:gd name="T78" fmla="*/ 425 w 1926"/>
                <a:gd name="T79" fmla="*/ 599 h 739"/>
                <a:gd name="T80" fmla="*/ 472 w 1926"/>
                <a:gd name="T81" fmla="*/ 554 h 739"/>
                <a:gd name="T82" fmla="*/ 610 w 1926"/>
                <a:gd name="T83" fmla="*/ 554 h 739"/>
                <a:gd name="T84" fmla="*/ 738 w 1926"/>
                <a:gd name="T85" fmla="*/ 612 h 739"/>
                <a:gd name="T86" fmla="*/ 849 w 1926"/>
                <a:gd name="T87" fmla="*/ 616 h 739"/>
                <a:gd name="T88" fmla="*/ 939 w 1926"/>
                <a:gd name="T89" fmla="*/ 614 h 739"/>
                <a:gd name="T90" fmla="*/ 1099 w 1926"/>
                <a:gd name="T91" fmla="*/ 622 h 739"/>
                <a:gd name="T92" fmla="*/ 1210 w 1926"/>
                <a:gd name="T93" fmla="*/ 615 h 739"/>
                <a:gd name="T94" fmla="*/ 1251 w 1926"/>
                <a:gd name="T95" fmla="*/ 689 h 739"/>
                <a:gd name="T96" fmla="*/ 1365 w 1926"/>
                <a:gd name="T97" fmla="*/ 573 h 739"/>
                <a:gd name="T98" fmla="*/ 1310 w 1926"/>
                <a:gd name="T99" fmla="*/ 530 h 739"/>
                <a:gd name="T100" fmla="*/ 1484 w 1926"/>
                <a:gd name="T101" fmla="*/ 473 h 739"/>
                <a:gd name="T102" fmla="*/ 1584 w 1926"/>
                <a:gd name="T103" fmla="*/ 440 h 739"/>
                <a:gd name="T104" fmla="*/ 1544 w 1926"/>
                <a:gd name="T105" fmla="*/ 494 h 739"/>
                <a:gd name="T106" fmla="*/ 1607 w 1926"/>
                <a:gd name="T107" fmla="*/ 521 h 739"/>
                <a:gd name="T108" fmla="*/ 1697 w 1926"/>
                <a:gd name="T109" fmla="*/ 458 h 739"/>
                <a:gd name="T110" fmla="*/ 1766 w 1926"/>
                <a:gd name="T111" fmla="*/ 373 h 739"/>
                <a:gd name="T112" fmla="*/ 1875 w 1926"/>
                <a:gd name="T113" fmla="*/ 379 h 739"/>
                <a:gd name="T114" fmla="*/ 993 w 1926"/>
                <a:gd name="T115" fmla="*/ 567 h 739"/>
                <a:gd name="T116" fmla="*/ 386 w 1926"/>
                <a:gd name="T117" fmla="*/ 247 h 739"/>
                <a:gd name="T118" fmla="*/ 485 w 1926"/>
                <a:gd name="T119" fmla="*/ 133 h 739"/>
                <a:gd name="T120" fmla="*/ 415 w 1926"/>
                <a:gd name="T121" fmla="*/ 39 h 739"/>
                <a:gd name="T122" fmla="*/ 464 w 1926"/>
                <a:gd name="T123" fmla="*/ 16 h 73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926"/>
                <a:gd name="T187" fmla="*/ 0 h 739"/>
                <a:gd name="T188" fmla="*/ 1926 w 1926"/>
                <a:gd name="T189" fmla="*/ 739 h 739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926" h="739">
                  <a:moveTo>
                    <a:pt x="29" y="534"/>
                  </a:moveTo>
                  <a:cubicBezTo>
                    <a:pt x="28" y="535"/>
                    <a:pt x="24" y="534"/>
                    <a:pt x="23" y="532"/>
                  </a:cubicBezTo>
                  <a:cubicBezTo>
                    <a:pt x="22" y="530"/>
                    <a:pt x="18" y="531"/>
                    <a:pt x="16" y="531"/>
                  </a:cubicBezTo>
                  <a:cubicBezTo>
                    <a:pt x="16" y="532"/>
                    <a:pt x="17" y="532"/>
                    <a:pt x="18" y="533"/>
                  </a:cubicBezTo>
                  <a:cubicBezTo>
                    <a:pt x="19" y="536"/>
                    <a:pt x="12" y="536"/>
                    <a:pt x="14" y="539"/>
                  </a:cubicBezTo>
                  <a:cubicBezTo>
                    <a:pt x="16" y="542"/>
                    <a:pt x="9" y="542"/>
                    <a:pt x="9" y="539"/>
                  </a:cubicBezTo>
                  <a:cubicBezTo>
                    <a:pt x="9" y="536"/>
                    <a:pt x="1" y="537"/>
                    <a:pt x="1" y="540"/>
                  </a:cubicBezTo>
                  <a:cubicBezTo>
                    <a:pt x="1" y="540"/>
                    <a:pt x="1" y="541"/>
                    <a:pt x="0" y="542"/>
                  </a:cubicBezTo>
                  <a:cubicBezTo>
                    <a:pt x="2" y="543"/>
                    <a:pt x="5" y="544"/>
                    <a:pt x="6" y="544"/>
                  </a:cubicBezTo>
                  <a:cubicBezTo>
                    <a:pt x="7" y="545"/>
                    <a:pt x="27" y="547"/>
                    <a:pt x="35" y="545"/>
                  </a:cubicBezTo>
                  <a:cubicBezTo>
                    <a:pt x="35" y="544"/>
                    <a:pt x="36" y="540"/>
                    <a:pt x="36" y="538"/>
                  </a:cubicBezTo>
                  <a:cubicBezTo>
                    <a:pt x="36" y="536"/>
                    <a:pt x="31" y="534"/>
                    <a:pt x="29" y="534"/>
                  </a:cubicBezTo>
                  <a:close/>
                  <a:moveTo>
                    <a:pt x="814" y="12"/>
                  </a:moveTo>
                  <a:cubicBezTo>
                    <a:pt x="815" y="7"/>
                    <a:pt x="793" y="9"/>
                    <a:pt x="799" y="14"/>
                  </a:cubicBezTo>
                  <a:cubicBezTo>
                    <a:pt x="801" y="16"/>
                    <a:pt x="812" y="17"/>
                    <a:pt x="814" y="12"/>
                  </a:cubicBezTo>
                  <a:close/>
                  <a:moveTo>
                    <a:pt x="512" y="21"/>
                  </a:moveTo>
                  <a:cubicBezTo>
                    <a:pt x="524" y="20"/>
                    <a:pt x="524" y="13"/>
                    <a:pt x="517" y="11"/>
                  </a:cubicBezTo>
                  <a:cubicBezTo>
                    <a:pt x="511" y="10"/>
                    <a:pt x="510" y="15"/>
                    <a:pt x="506" y="15"/>
                  </a:cubicBezTo>
                  <a:cubicBezTo>
                    <a:pt x="503" y="15"/>
                    <a:pt x="490" y="17"/>
                    <a:pt x="493" y="20"/>
                  </a:cubicBezTo>
                  <a:cubicBezTo>
                    <a:pt x="496" y="23"/>
                    <a:pt x="505" y="22"/>
                    <a:pt x="512" y="21"/>
                  </a:cubicBezTo>
                  <a:close/>
                  <a:moveTo>
                    <a:pt x="840" y="45"/>
                  </a:moveTo>
                  <a:cubicBezTo>
                    <a:pt x="840" y="49"/>
                    <a:pt x="829" y="53"/>
                    <a:pt x="832" y="55"/>
                  </a:cubicBezTo>
                  <a:cubicBezTo>
                    <a:pt x="835" y="58"/>
                    <a:pt x="837" y="57"/>
                    <a:pt x="841" y="58"/>
                  </a:cubicBezTo>
                  <a:cubicBezTo>
                    <a:pt x="844" y="58"/>
                    <a:pt x="846" y="67"/>
                    <a:pt x="852" y="65"/>
                  </a:cubicBezTo>
                  <a:cubicBezTo>
                    <a:pt x="858" y="64"/>
                    <a:pt x="874" y="72"/>
                    <a:pt x="884" y="72"/>
                  </a:cubicBezTo>
                  <a:cubicBezTo>
                    <a:pt x="893" y="72"/>
                    <a:pt x="894" y="64"/>
                    <a:pt x="891" y="64"/>
                  </a:cubicBezTo>
                  <a:cubicBezTo>
                    <a:pt x="888" y="63"/>
                    <a:pt x="891" y="59"/>
                    <a:pt x="896" y="51"/>
                  </a:cubicBezTo>
                  <a:cubicBezTo>
                    <a:pt x="902" y="43"/>
                    <a:pt x="880" y="38"/>
                    <a:pt x="880" y="44"/>
                  </a:cubicBezTo>
                  <a:cubicBezTo>
                    <a:pt x="880" y="50"/>
                    <a:pt x="873" y="42"/>
                    <a:pt x="871" y="39"/>
                  </a:cubicBezTo>
                  <a:cubicBezTo>
                    <a:pt x="869" y="35"/>
                    <a:pt x="840" y="42"/>
                    <a:pt x="840" y="45"/>
                  </a:cubicBezTo>
                  <a:close/>
                  <a:moveTo>
                    <a:pt x="576" y="206"/>
                  </a:moveTo>
                  <a:cubicBezTo>
                    <a:pt x="580" y="207"/>
                    <a:pt x="592" y="205"/>
                    <a:pt x="593" y="202"/>
                  </a:cubicBezTo>
                  <a:cubicBezTo>
                    <a:pt x="595" y="200"/>
                    <a:pt x="589" y="197"/>
                    <a:pt x="581" y="197"/>
                  </a:cubicBezTo>
                  <a:cubicBezTo>
                    <a:pt x="573" y="197"/>
                    <a:pt x="572" y="206"/>
                    <a:pt x="576" y="206"/>
                  </a:cubicBezTo>
                  <a:close/>
                  <a:moveTo>
                    <a:pt x="673" y="211"/>
                  </a:moveTo>
                  <a:cubicBezTo>
                    <a:pt x="679" y="214"/>
                    <a:pt x="683" y="213"/>
                    <a:pt x="682" y="208"/>
                  </a:cubicBezTo>
                  <a:cubicBezTo>
                    <a:pt x="681" y="202"/>
                    <a:pt x="669" y="209"/>
                    <a:pt x="673" y="211"/>
                  </a:cubicBezTo>
                  <a:close/>
                  <a:moveTo>
                    <a:pt x="892" y="92"/>
                  </a:moveTo>
                  <a:cubicBezTo>
                    <a:pt x="896" y="95"/>
                    <a:pt x="911" y="89"/>
                    <a:pt x="921" y="89"/>
                  </a:cubicBezTo>
                  <a:cubicBezTo>
                    <a:pt x="931" y="90"/>
                    <a:pt x="959" y="82"/>
                    <a:pt x="960" y="76"/>
                  </a:cubicBezTo>
                  <a:cubicBezTo>
                    <a:pt x="961" y="71"/>
                    <a:pt x="950" y="71"/>
                    <a:pt x="946" y="67"/>
                  </a:cubicBezTo>
                  <a:cubicBezTo>
                    <a:pt x="941" y="62"/>
                    <a:pt x="932" y="66"/>
                    <a:pt x="929" y="70"/>
                  </a:cubicBezTo>
                  <a:cubicBezTo>
                    <a:pt x="927" y="74"/>
                    <a:pt x="924" y="70"/>
                    <a:pt x="931" y="64"/>
                  </a:cubicBezTo>
                  <a:cubicBezTo>
                    <a:pt x="937" y="58"/>
                    <a:pt x="924" y="53"/>
                    <a:pt x="924" y="57"/>
                  </a:cubicBezTo>
                  <a:cubicBezTo>
                    <a:pt x="924" y="61"/>
                    <a:pt x="912" y="57"/>
                    <a:pt x="912" y="61"/>
                  </a:cubicBezTo>
                  <a:cubicBezTo>
                    <a:pt x="912" y="65"/>
                    <a:pt x="908" y="66"/>
                    <a:pt x="908" y="70"/>
                  </a:cubicBezTo>
                  <a:cubicBezTo>
                    <a:pt x="908" y="74"/>
                    <a:pt x="900" y="68"/>
                    <a:pt x="900" y="76"/>
                  </a:cubicBezTo>
                  <a:cubicBezTo>
                    <a:pt x="899" y="85"/>
                    <a:pt x="887" y="89"/>
                    <a:pt x="892" y="92"/>
                  </a:cubicBezTo>
                  <a:close/>
                  <a:moveTo>
                    <a:pt x="822" y="36"/>
                  </a:moveTo>
                  <a:cubicBezTo>
                    <a:pt x="829" y="39"/>
                    <a:pt x="826" y="40"/>
                    <a:pt x="820" y="40"/>
                  </a:cubicBezTo>
                  <a:cubicBezTo>
                    <a:pt x="813" y="40"/>
                    <a:pt x="807" y="42"/>
                    <a:pt x="812" y="44"/>
                  </a:cubicBezTo>
                  <a:cubicBezTo>
                    <a:pt x="815" y="46"/>
                    <a:pt x="815" y="49"/>
                    <a:pt x="822" y="51"/>
                  </a:cubicBezTo>
                  <a:cubicBezTo>
                    <a:pt x="829" y="53"/>
                    <a:pt x="836" y="47"/>
                    <a:pt x="835" y="43"/>
                  </a:cubicBezTo>
                  <a:cubicBezTo>
                    <a:pt x="834" y="39"/>
                    <a:pt x="859" y="35"/>
                    <a:pt x="866" y="34"/>
                  </a:cubicBezTo>
                  <a:cubicBezTo>
                    <a:pt x="873" y="32"/>
                    <a:pt x="862" y="25"/>
                    <a:pt x="869" y="24"/>
                  </a:cubicBezTo>
                  <a:cubicBezTo>
                    <a:pt x="876" y="24"/>
                    <a:pt x="873" y="20"/>
                    <a:pt x="864" y="19"/>
                  </a:cubicBezTo>
                  <a:cubicBezTo>
                    <a:pt x="855" y="18"/>
                    <a:pt x="859" y="10"/>
                    <a:pt x="856" y="7"/>
                  </a:cubicBezTo>
                  <a:cubicBezTo>
                    <a:pt x="853" y="5"/>
                    <a:pt x="851" y="11"/>
                    <a:pt x="840" y="13"/>
                  </a:cubicBezTo>
                  <a:cubicBezTo>
                    <a:pt x="828" y="15"/>
                    <a:pt x="822" y="18"/>
                    <a:pt x="827" y="21"/>
                  </a:cubicBezTo>
                  <a:cubicBezTo>
                    <a:pt x="832" y="23"/>
                    <a:pt x="827" y="29"/>
                    <a:pt x="822" y="28"/>
                  </a:cubicBezTo>
                  <a:cubicBezTo>
                    <a:pt x="817" y="28"/>
                    <a:pt x="816" y="33"/>
                    <a:pt x="822" y="36"/>
                  </a:cubicBezTo>
                  <a:close/>
                  <a:moveTo>
                    <a:pt x="1423" y="161"/>
                  </a:moveTo>
                  <a:cubicBezTo>
                    <a:pt x="1431" y="161"/>
                    <a:pt x="1435" y="169"/>
                    <a:pt x="1450" y="170"/>
                  </a:cubicBezTo>
                  <a:cubicBezTo>
                    <a:pt x="1465" y="171"/>
                    <a:pt x="1477" y="168"/>
                    <a:pt x="1477" y="165"/>
                  </a:cubicBezTo>
                  <a:cubicBezTo>
                    <a:pt x="1477" y="161"/>
                    <a:pt x="1463" y="156"/>
                    <a:pt x="1459" y="159"/>
                  </a:cubicBezTo>
                  <a:cubicBezTo>
                    <a:pt x="1454" y="162"/>
                    <a:pt x="1451" y="155"/>
                    <a:pt x="1446" y="156"/>
                  </a:cubicBezTo>
                  <a:cubicBezTo>
                    <a:pt x="1440" y="158"/>
                    <a:pt x="1433" y="158"/>
                    <a:pt x="1430" y="153"/>
                  </a:cubicBezTo>
                  <a:cubicBezTo>
                    <a:pt x="1428" y="148"/>
                    <a:pt x="1419" y="160"/>
                    <a:pt x="1423" y="161"/>
                  </a:cubicBezTo>
                  <a:close/>
                  <a:moveTo>
                    <a:pt x="1795" y="254"/>
                  </a:moveTo>
                  <a:cubicBezTo>
                    <a:pt x="1801" y="257"/>
                    <a:pt x="1805" y="250"/>
                    <a:pt x="1811" y="254"/>
                  </a:cubicBezTo>
                  <a:cubicBezTo>
                    <a:pt x="1816" y="257"/>
                    <a:pt x="1829" y="252"/>
                    <a:pt x="1834" y="251"/>
                  </a:cubicBezTo>
                  <a:cubicBezTo>
                    <a:pt x="1840" y="250"/>
                    <a:pt x="1837" y="243"/>
                    <a:pt x="1822" y="241"/>
                  </a:cubicBezTo>
                  <a:cubicBezTo>
                    <a:pt x="1807" y="239"/>
                    <a:pt x="1788" y="250"/>
                    <a:pt x="1795" y="254"/>
                  </a:cubicBezTo>
                  <a:close/>
                  <a:moveTo>
                    <a:pt x="1322" y="161"/>
                  </a:moveTo>
                  <a:cubicBezTo>
                    <a:pt x="1326" y="163"/>
                    <a:pt x="1328" y="166"/>
                    <a:pt x="1331" y="168"/>
                  </a:cubicBezTo>
                  <a:cubicBezTo>
                    <a:pt x="1333" y="171"/>
                    <a:pt x="1343" y="167"/>
                    <a:pt x="1347" y="166"/>
                  </a:cubicBezTo>
                  <a:cubicBezTo>
                    <a:pt x="1351" y="164"/>
                    <a:pt x="1352" y="172"/>
                    <a:pt x="1358" y="168"/>
                  </a:cubicBezTo>
                  <a:cubicBezTo>
                    <a:pt x="1364" y="164"/>
                    <a:pt x="1371" y="166"/>
                    <a:pt x="1378" y="166"/>
                  </a:cubicBezTo>
                  <a:cubicBezTo>
                    <a:pt x="1385" y="166"/>
                    <a:pt x="1377" y="157"/>
                    <a:pt x="1377" y="153"/>
                  </a:cubicBezTo>
                  <a:cubicBezTo>
                    <a:pt x="1377" y="149"/>
                    <a:pt x="1386" y="151"/>
                    <a:pt x="1383" y="155"/>
                  </a:cubicBezTo>
                  <a:cubicBezTo>
                    <a:pt x="1380" y="158"/>
                    <a:pt x="1387" y="166"/>
                    <a:pt x="1398" y="165"/>
                  </a:cubicBezTo>
                  <a:cubicBezTo>
                    <a:pt x="1408" y="164"/>
                    <a:pt x="1400" y="158"/>
                    <a:pt x="1406" y="155"/>
                  </a:cubicBezTo>
                  <a:cubicBezTo>
                    <a:pt x="1411" y="153"/>
                    <a:pt x="1410" y="150"/>
                    <a:pt x="1403" y="146"/>
                  </a:cubicBezTo>
                  <a:cubicBezTo>
                    <a:pt x="1395" y="141"/>
                    <a:pt x="1385" y="144"/>
                    <a:pt x="1378" y="141"/>
                  </a:cubicBezTo>
                  <a:cubicBezTo>
                    <a:pt x="1371" y="138"/>
                    <a:pt x="1363" y="138"/>
                    <a:pt x="1362" y="145"/>
                  </a:cubicBezTo>
                  <a:cubicBezTo>
                    <a:pt x="1362" y="152"/>
                    <a:pt x="1348" y="137"/>
                    <a:pt x="1341" y="135"/>
                  </a:cubicBezTo>
                  <a:cubicBezTo>
                    <a:pt x="1333" y="132"/>
                    <a:pt x="1311" y="155"/>
                    <a:pt x="1322" y="161"/>
                  </a:cubicBezTo>
                  <a:close/>
                  <a:moveTo>
                    <a:pt x="1391" y="204"/>
                  </a:moveTo>
                  <a:cubicBezTo>
                    <a:pt x="1397" y="202"/>
                    <a:pt x="1387" y="191"/>
                    <a:pt x="1377" y="190"/>
                  </a:cubicBezTo>
                  <a:cubicBezTo>
                    <a:pt x="1366" y="188"/>
                    <a:pt x="1357" y="196"/>
                    <a:pt x="1358" y="198"/>
                  </a:cubicBezTo>
                  <a:cubicBezTo>
                    <a:pt x="1361" y="203"/>
                    <a:pt x="1385" y="205"/>
                    <a:pt x="1391" y="204"/>
                  </a:cubicBezTo>
                  <a:close/>
                  <a:moveTo>
                    <a:pt x="1365" y="182"/>
                  </a:moveTo>
                  <a:cubicBezTo>
                    <a:pt x="1365" y="177"/>
                    <a:pt x="1347" y="183"/>
                    <a:pt x="1354" y="186"/>
                  </a:cubicBezTo>
                  <a:cubicBezTo>
                    <a:pt x="1358" y="187"/>
                    <a:pt x="1365" y="187"/>
                    <a:pt x="1365" y="182"/>
                  </a:cubicBezTo>
                  <a:close/>
                  <a:moveTo>
                    <a:pt x="1389" y="589"/>
                  </a:moveTo>
                  <a:cubicBezTo>
                    <a:pt x="1385" y="579"/>
                    <a:pt x="1394" y="570"/>
                    <a:pt x="1387" y="565"/>
                  </a:cubicBezTo>
                  <a:cubicBezTo>
                    <a:pt x="1381" y="560"/>
                    <a:pt x="1383" y="549"/>
                    <a:pt x="1380" y="551"/>
                  </a:cubicBezTo>
                  <a:cubicBezTo>
                    <a:pt x="1377" y="553"/>
                    <a:pt x="1380" y="562"/>
                    <a:pt x="1375" y="563"/>
                  </a:cubicBezTo>
                  <a:cubicBezTo>
                    <a:pt x="1369" y="564"/>
                    <a:pt x="1374" y="569"/>
                    <a:pt x="1372" y="575"/>
                  </a:cubicBezTo>
                  <a:cubicBezTo>
                    <a:pt x="1370" y="582"/>
                    <a:pt x="1373" y="592"/>
                    <a:pt x="1376" y="598"/>
                  </a:cubicBezTo>
                  <a:cubicBezTo>
                    <a:pt x="1379" y="604"/>
                    <a:pt x="1372" y="636"/>
                    <a:pt x="1375" y="641"/>
                  </a:cubicBezTo>
                  <a:cubicBezTo>
                    <a:pt x="1378" y="646"/>
                    <a:pt x="1371" y="670"/>
                    <a:pt x="1373" y="673"/>
                  </a:cubicBezTo>
                  <a:cubicBezTo>
                    <a:pt x="1377" y="677"/>
                    <a:pt x="1374" y="666"/>
                    <a:pt x="1380" y="665"/>
                  </a:cubicBezTo>
                  <a:cubicBezTo>
                    <a:pt x="1386" y="664"/>
                    <a:pt x="1386" y="672"/>
                    <a:pt x="1390" y="674"/>
                  </a:cubicBezTo>
                  <a:cubicBezTo>
                    <a:pt x="1394" y="675"/>
                    <a:pt x="1391" y="663"/>
                    <a:pt x="1388" y="664"/>
                  </a:cubicBezTo>
                  <a:cubicBezTo>
                    <a:pt x="1385" y="664"/>
                    <a:pt x="1382" y="656"/>
                    <a:pt x="1380" y="650"/>
                  </a:cubicBezTo>
                  <a:cubicBezTo>
                    <a:pt x="1379" y="645"/>
                    <a:pt x="1384" y="639"/>
                    <a:pt x="1384" y="632"/>
                  </a:cubicBezTo>
                  <a:cubicBezTo>
                    <a:pt x="1384" y="625"/>
                    <a:pt x="1392" y="626"/>
                    <a:pt x="1397" y="631"/>
                  </a:cubicBezTo>
                  <a:cubicBezTo>
                    <a:pt x="1402" y="636"/>
                    <a:pt x="1403" y="632"/>
                    <a:pt x="1401" y="629"/>
                  </a:cubicBezTo>
                  <a:cubicBezTo>
                    <a:pt x="1399" y="625"/>
                    <a:pt x="1392" y="598"/>
                    <a:pt x="1389" y="589"/>
                  </a:cubicBezTo>
                  <a:close/>
                  <a:moveTo>
                    <a:pt x="326" y="292"/>
                  </a:moveTo>
                  <a:cubicBezTo>
                    <a:pt x="335" y="300"/>
                    <a:pt x="343" y="288"/>
                    <a:pt x="347" y="287"/>
                  </a:cubicBezTo>
                  <a:cubicBezTo>
                    <a:pt x="351" y="287"/>
                    <a:pt x="344" y="282"/>
                    <a:pt x="337" y="280"/>
                  </a:cubicBezTo>
                  <a:cubicBezTo>
                    <a:pt x="330" y="278"/>
                    <a:pt x="319" y="285"/>
                    <a:pt x="326" y="292"/>
                  </a:cubicBezTo>
                  <a:close/>
                  <a:moveTo>
                    <a:pt x="340" y="22"/>
                  </a:moveTo>
                  <a:cubicBezTo>
                    <a:pt x="345" y="26"/>
                    <a:pt x="327" y="25"/>
                    <a:pt x="325" y="28"/>
                  </a:cubicBezTo>
                  <a:cubicBezTo>
                    <a:pt x="323" y="31"/>
                    <a:pt x="312" y="30"/>
                    <a:pt x="314" y="34"/>
                  </a:cubicBezTo>
                  <a:cubicBezTo>
                    <a:pt x="316" y="38"/>
                    <a:pt x="333" y="38"/>
                    <a:pt x="333" y="35"/>
                  </a:cubicBezTo>
                  <a:cubicBezTo>
                    <a:pt x="333" y="32"/>
                    <a:pt x="342" y="35"/>
                    <a:pt x="342" y="32"/>
                  </a:cubicBezTo>
                  <a:cubicBezTo>
                    <a:pt x="342" y="29"/>
                    <a:pt x="346" y="25"/>
                    <a:pt x="355" y="25"/>
                  </a:cubicBezTo>
                  <a:cubicBezTo>
                    <a:pt x="365" y="24"/>
                    <a:pt x="365" y="21"/>
                    <a:pt x="356" y="17"/>
                  </a:cubicBezTo>
                  <a:cubicBezTo>
                    <a:pt x="347" y="13"/>
                    <a:pt x="336" y="19"/>
                    <a:pt x="340" y="22"/>
                  </a:cubicBezTo>
                  <a:close/>
                  <a:moveTo>
                    <a:pt x="309" y="25"/>
                  </a:moveTo>
                  <a:cubicBezTo>
                    <a:pt x="317" y="18"/>
                    <a:pt x="327" y="25"/>
                    <a:pt x="328" y="22"/>
                  </a:cubicBezTo>
                  <a:cubicBezTo>
                    <a:pt x="329" y="18"/>
                    <a:pt x="314" y="17"/>
                    <a:pt x="308" y="20"/>
                  </a:cubicBezTo>
                  <a:cubicBezTo>
                    <a:pt x="302" y="23"/>
                    <a:pt x="289" y="21"/>
                    <a:pt x="291" y="25"/>
                  </a:cubicBezTo>
                  <a:cubicBezTo>
                    <a:pt x="292" y="27"/>
                    <a:pt x="301" y="32"/>
                    <a:pt x="309" y="25"/>
                  </a:cubicBezTo>
                  <a:close/>
                  <a:moveTo>
                    <a:pt x="1036" y="176"/>
                  </a:moveTo>
                  <a:cubicBezTo>
                    <a:pt x="1034" y="178"/>
                    <a:pt x="1027" y="178"/>
                    <a:pt x="1029" y="181"/>
                  </a:cubicBezTo>
                  <a:cubicBezTo>
                    <a:pt x="1032" y="185"/>
                    <a:pt x="1049" y="183"/>
                    <a:pt x="1049" y="178"/>
                  </a:cubicBezTo>
                  <a:cubicBezTo>
                    <a:pt x="1050" y="172"/>
                    <a:pt x="1037" y="173"/>
                    <a:pt x="1036" y="176"/>
                  </a:cubicBezTo>
                  <a:close/>
                  <a:moveTo>
                    <a:pt x="1923" y="348"/>
                  </a:moveTo>
                  <a:cubicBezTo>
                    <a:pt x="1920" y="347"/>
                    <a:pt x="1909" y="340"/>
                    <a:pt x="1906" y="337"/>
                  </a:cubicBezTo>
                  <a:cubicBezTo>
                    <a:pt x="1904" y="333"/>
                    <a:pt x="1891" y="331"/>
                    <a:pt x="1891" y="333"/>
                  </a:cubicBezTo>
                  <a:cubicBezTo>
                    <a:pt x="1891" y="335"/>
                    <a:pt x="1887" y="332"/>
                    <a:pt x="1886" y="330"/>
                  </a:cubicBezTo>
                  <a:cubicBezTo>
                    <a:pt x="1885" y="328"/>
                    <a:pt x="1871" y="328"/>
                    <a:pt x="1871" y="330"/>
                  </a:cubicBezTo>
                  <a:cubicBezTo>
                    <a:pt x="1871" y="332"/>
                    <a:pt x="1874" y="333"/>
                    <a:pt x="1876" y="335"/>
                  </a:cubicBezTo>
                  <a:cubicBezTo>
                    <a:pt x="1878" y="338"/>
                    <a:pt x="1873" y="339"/>
                    <a:pt x="1874" y="342"/>
                  </a:cubicBezTo>
                  <a:cubicBezTo>
                    <a:pt x="1875" y="345"/>
                    <a:pt x="1869" y="341"/>
                    <a:pt x="1867" y="339"/>
                  </a:cubicBezTo>
                  <a:cubicBezTo>
                    <a:pt x="1865" y="338"/>
                    <a:pt x="1866" y="331"/>
                    <a:pt x="1867" y="328"/>
                  </a:cubicBezTo>
                  <a:cubicBezTo>
                    <a:pt x="1867" y="324"/>
                    <a:pt x="1863" y="325"/>
                    <a:pt x="1862" y="322"/>
                  </a:cubicBezTo>
                  <a:cubicBezTo>
                    <a:pt x="1862" y="318"/>
                    <a:pt x="1847" y="312"/>
                    <a:pt x="1841" y="309"/>
                  </a:cubicBezTo>
                  <a:cubicBezTo>
                    <a:pt x="1834" y="306"/>
                    <a:pt x="1826" y="304"/>
                    <a:pt x="1824" y="301"/>
                  </a:cubicBezTo>
                  <a:cubicBezTo>
                    <a:pt x="1822" y="297"/>
                    <a:pt x="1810" y="297"/>
                    <a:pt x="1806" y="292"/>
                  </a:cubicBezTo>
                  <a:cubicBezTo>
                    <a:pt x="1802" y="288"/>
                    <a:pt x="1783" y="280"/>
                    <a:pt x="1775" y="279"/>
                  </a:cubicBezTo>
                  <a:cubicBezTo>
                    <a:pt x="1766" y="279"/>
                    <a:pt x="1768" y="274"/>
                    <a:pt x="1764" y="275"/>
                  </a:cubicBezTo>
                  <a:cubicBezTo>
                    <a:pt x="1760" y="276"/>
                    <a:pt x="1743" y="275"/>
                    <a:pt x="1738" y="274"/>
                  </a:cubicBezTo>
                  <a:cubicBezTo>
                    <a:pt x="1732" y="273"/>
                    <a:pt x="1731" y="277"/>
                    <a:pt x="1727" y="276"/>
                  </a:cubicBezTo>
                  <a:cubicBezTo>
                    <a:pt x="1724" y="274"/>
                    <a:pt x="1704" y="267"/>
                    <a:pt x="1701" y="270"/>
                  </a:cubicBezTo>
                  <a:cubicBezTo>
                    <a:pt x="1699" y="272"/>
                    <a:pt x="1700" y="276"/>
                    <a:pt x="1698" y="277"/>
                  </a:cubicBezTo>
                  <a:cubicBezTo>
                    <a:pt x="1695" y="278"/>
                    <a:pt x="1698" y="281"/>
                    <a:pt x="1703" y="286"/>
                  </a:cubicBezTo>
                  <a:cubicBezTo>
                    <a:pt x="1709" y="291"/>
                    <a:pt x="1705" y="295"/>
                    <a:pt x="1700" y="297"/>
                  </a:cubicBezTo>
                  <a:cubicBezTo>
                    <a:pt x="1695" y="299"/>
                    <a:pt x="1687" y="295"/>
                    <a:pt x="1685" y="291"/>
                  </a:cubicBezTo>
                  <a:cubicBezTo>
                    <a:pt x="1682" y="287"/>
                    <a:pt x="1676" y="289"/>
                    <a:pt x="1674" y="284"/>
                  </a:cubicBezTo>
                  <a:cubicBezTo>
                    <a:pt x="1672" y="279"/>
                    <a:pt x="1676" y="278"/>
                    <a:pt x="1679" y="281"/>
                  </a:cubicBezTo>
                  <a:cubicBezTo>
                    <a:pt x="1683" y="284"/>
                    <a:pt x="1687" y="281"/>
                    <a:pt x="1688" y="278"/>
                  </a:cubicBezTo>
                  <a:cubicBezTo>
                    <a:pt x="1688" y="274"/>
                    <a:pt x="1679" y="272"/>
                    <a:pt x="1673" y="272"/>
                  </a:cubicBezTo>
                  <a:cubicBezTo>
                    <a:pt x="1668" y="272"/>
                    <a:pt x="1665" y="279"/>
                    <a:pt x="1660" y="282"/>
                  </a:cubicBezTo>
                  <a:cubicBezTo>
                    <a:pt x="1655" y="285"/>
                    <a:pt x="1634" y="281"/>
                    <a:pt x="1632" y="279"/>
                  </a:cubicBezTo>
                  <a:cubicBezTo>
                    <a:pt x="1630" y="277"/>
                    <a:pt x="1601" y="279"/>
                    <a:pt x="1598" y="281"/>
                  </a:cubicBezTo>
                  <a:cubicBezTo>
                    <a:pt x="1595" y="283"/>
                    <a:pt x="1597" y="291"/>
                    <a:pt x="1596" y="292"/>
                  </a:cubicBezTo>
                  <a:cubicBezTo>
                    <a:pt x="1594" y="292"/>
                    <a:pt x="1593" y="283"/>
                    <a:pt x="1593" y="281"/>
                  </a:cubicBezTo>
                  <a:cubicBezTo>
                    <a:pt x="1593" y="279"/>
                    <a:pt x="1589" y="278"/>
                    <a:pt x="1584" y="278"/>
                  </a:cubicBezTo>
                  <a:cubicBezTo>
                    <a:pt x="1579" y="278"/>
                    <a:pt x="1576" y="278"/>
                    <a:pt x="1578" y="275"/>
                  </a:cubicBezTo>
                  <a:cubicBezTo>
                    <a:pt x="1580" y="273"/>
                    <a:pt x="1576" y="271"/>
                    <a:pt x="1580" y="268"/>
                  </a:cubicBezTo>
                  <a:cubicBezTo>
                    <a:pt x="1584" y="265"/>
                    <a:pt x="1573" y="257"/>
                    <a:pt x="1562" y="252"/>
                  </a:cubicBezTo>
                  <a:cubicBezTo>
                    <a:pt x="1551" y="248"/>
                    <a:pt x="1526" y="250"/>
                    <a:pt x="1519" y="252"/>
                  </a:cubicBezTo>
                  <a:cubicBezTo>
                    <a:pt x="1512" y="254"/>
                    <a:pt x="1499" y="254"/>
                    <a:pt x="1493" y="254"/>
                  </a:cubicBezTo>
                  <a:cubicBezTo>
                    <a:pt x="1486" y="254"/>
                    <a:pt x="1491" y="251"/>
                    <a:pt x="1490" y="248"/>
                  </a:cubicBezTo>
                  <a:cubicBezTo>
                    <a:pt x="1488" y="245"/>
                    <a:pt x="1477" y="242"/>
                    <a:pt x="1475" y="244"/>
                  </a:cubicBezTo>
                  <a:cubicBezTo>
                    <a:pt x="1474" y="247"/>
                    <a:pt x="1471" y="244"/>
                    <a:pt x="1471" y="242"/>
                  </a:cubicBezTo>
                  <a:cubicBezTo>
                    <a:pt x="1471" y="241"/>
                    <a:pt x="1461" y="237"/>
                    <a:pt x="1457" y="238"/>
                  </a:cubicBezTo>
                  <a:cubicBezTo>
                    <a:pt x="1453" y="239"/>
                    <a:pt x="1451" y="234"/>
                    <a:pt x="1456" y="234"/>
                  </a:cubicBezTo>
                  <a:cubicBezTo>
                    <a:pt x="1460" y="234"/>
                    <a:pt x="1468" y="235"/>
                    <a:pt x="1465" y="230"/>
                  </a:cubicBezTo>
                  <a:cubicBezTo>
                    <a:pt x="1461" y="224"/>
                    <a:pt x="1431" y="223"/>
                    <a:pt x="1429" y="224"/>
                  </a:cubicBezTo>
                  <a:cubicBezTo>
                    <a:pt x="1426" y="225"/>
                    <a:pt x="1428" y="229"/>
                    <a:pt x="1422" y="235"/>
                  </a:cubicBezTo>
                  <a:cubicBezTo>
                    <a:pt x="1415" y="241"/>
                    <a:pt x="1409" y="237"/>
                    <a:pt x="1410" y="234"/>
                  </a:cubicBezTo>
                  <a:cubicBezTo>
                    <a:pt x="1411" y="231"/>
                    <a:pt x="1419" y="231"/>
                    <a:pt x="1419" y="228"/>
                  </a:cubicBezTo>
                  <a:cubicBezTo>
                    <a:pt x="1419" y="225"/>
                    <a:pt x="1408" y="227"/>
                    <a:pt x="1406" y="224"/>
                  </a:cubicBezTo>
                  <a:cubicBezTo>
                    <a:pt x="1404" y="222"/>
                    <a:pt x="1408" y="220"/>
                    <a:pt x="1412" y="221"/>
                  </a:cubicBezTo>
                  <a:cubicBezTo>
                    <a:pt x="1416" y="223"/>
                    <a:pt x="1423" y="223"/>
                    <a:pt x="1424" y="221"/>
                  </a:cubicBezTo>
                  <a:cubicBezTo>
                    <a:pt x="1424" y="220"/>
                    <a:pt x="1420" y="219"/>
                    <a:pt x="1413" y="218"/>
                  </a:cubicBezTo>
                  <a:cubicBezTo>
                    <a:pt x="1406" y="217"/>
                    <a:pt x="1390" y="213"/>
                    <a:pt x="1382" y="214"/>
                  </a:cubicBezTo>
                  <a:cubicBezTo>
                    <a:pt x="1373" y="215"/>
                    <a:pt x="1369" y="211"/>
                    <a:pt x="1365" y="210"/>
                  </a:cubicBezTo>
                  <a:cubicBezTo>
                    <a:pt x="1360" y="210"/>
                    <a:pt x="1360" y="213"/>
                    <a:pt x="1362" y="216"/>
                  </a:cubicBezTo>
                  <a:cubicBezTo>
                    <a:pt x="1364" y="218"/>
                    <a:pt x="1358" y="220"/>
                    <a:pt x="1352" y="219"/>
                  </a:cubicBezTo>
                  <a:cubicBezTo>
                    <a:pt x="1347" y="218"/>
                    <a:pt x="1339" y="222"/>
                    <a:pt x="1342" y="226"/>
                  </a:cubicBezTo>
                  <a:cubicBezTo>
                    <a:pt x="1345" y="230"/>
                    <a:pt x="1348" y="225"/>
                    <a:pt x="1351" y="226"/>
                  </a:cubicBezTo>
                  <a:cubicBezTo>
                    <a:pt x="1353" y="228"/>
                    <a:pt x="1344" y="230"/>
                    <a:pt x="1348" y="232"/>
                  </a:cubicBezTo>
                  <a:cubicBezTo>
                    <a:pt x="1352" y="234"/>
                    <a:pt x="1351" y="238"/>
                    <a:pt x="1351" y="240"/>
                  </a:cubicBezTo>
                  <a:cubicBezTo>
                    <a:pt x="1351" y="242"/>
                    <a:pt x="1345" y="243"/>
                    <a:pt x="1342" y="240"/>
                  </a:cubicBezTo>
                  <a:cubicBezTo>
                    <a:pt x="1340" y="237"/>
                    <a:pt x="1336" y="240"/>
                    <a:pt x="1331" y="239"/>
                  </a:cubicBezTo>
                  <a:cubicBezTo>
                    <a:pt x="1327" y="239"/>
                    <a:pt x="1323" y="241"/>
                    <a:pt x="1328" y="242"/>
                  </a:cubicBezTo>
                  <a:cubicBezTo>
                    <a:pt x="1333" y="242"/>
                    <a:pt x="1335" y="246"/>
                    <a:pt x="1328" y="246"/>
                  </a:cubicBezTo>
                  <a:cubicBezTo>
                    <a:pt x="1322" y="247"/>
                    <a:pt x="1323" y="240"/>
                    <a:pt x="1319" y="241"/>
                  </a:cubicBezTo>
                  <a:cubicBezTo>
                    <a:pt x="1315" y="242"/>
                    <a:pt x="1307" y="238"/>
                    <a:pt x="1302" y="238"/>
                  </a:cubicBezTo>
                  <a:cubicBezTo>
                    <a:pt x="1297" y="238"/>
                    <a:pt x="1295" y="242"/>
                    <a:pt x="1289" y="242"/>
                  </a:cubicBezTo>
                  <a:cubicBezTo>
                    <a:pt x="1283" y="243"/>
                    <a:pt x="1274" y="239"/>
                    <a:pt x="1272" y="236"/>
                  </a:cubicBezTo>
                  <a:cubicBezTo>
                    <a:pt x="1269" y="232"/>
                    <a:pt x="1269" y="231"/>
                    <a:pt x="1266" y="235"/>
                  </a:cubicBezTo>
                  <a:cubicBezTo>
                    <a:pt x="1263" y="239"/>
                    <a:pt x="1262" y="246"/>
                    <a:pt x="1259" y="247"/>
                  </a:cubicBezTo>
                  <a:cubicBezTo>
                    <a:pt x="1256" y="247"/>
                    <a:pt x="1255" y="254"/>
                    <a:pt x="1252" y="256"/>
                  </a:cubicBezTo>
                  <a:cubicBezTo>
                    <a:pt x="1249" y="257"/>
                    <a:pt x="1249" y="253"/>
                    <a:pt x="1245" y="253"/>
                  </a:cubicBezTo>
                  <a:cubicBezTo>
                    <a:pt x="1241" y="254"/>
                    <a:pt x="1229" y="242"/>
                    <a:pt x="1228" y="238"/>
                  </a:cubicBezTo>
                  <a:cubicBezTo>
                    <a:pt x="1228" y="235"/>
                    <a:pt x="1220" y="228"/>
                    <a:pt x="1218" y="227"/>
                  </a:cubicBezTo>
                  <a:cubicBezTo>
                    <a:pt x="1216" y="225"/>
                    <a:pt x="1220" y="225"/>
                    <a:pt x="1223" y="227"/>
                  </a:cubicBezTo>
                  <a:cubicBezTo>
                    <a:pt x="1225" y="229"/>
                    <a:pt x="1228" y="229"/>
                    <a:pt x="1231" y="228"/>
                  </a:cubicBezTo>
                  <a:cubicBezTo>
                    <a:pt x="1233" y="226"/>
                    <a:pt x="1233" y="220"/>
                    <a:pt x="1229" y="220"/>
                  </a:cubicBezTo>
                  <a:cubicBezTo>
                    <a:pt x="1224" y="220"/>
                    <a:pt x="1226" y="216"/>
                    <a:pt x="1228" y="216"/>
                  </a:cubicBezTo>
                  <a:cubicBezTo>
                    <a:pt x="1230" y="215"/>
                    <a:pt x="1223" y="208"/>
                    <a:pt x="1226" y="208"/>
                  </a:cubicBezTo>
                  <a:cubicBezTo>
                    <a:pt x="1228" y="207"/>
                    <a:pt x="1227" y="204"/>
                    <a:pt x="1224" y="204"/>
                  </a:cubicBezTo>
                  <a:cubicBezTo>
                    <a:pt x="1220" y="203"/>
                    <a:pt x="1216" y="200"/>
                    <a:pt x="1216" y="198"/>
                  </a:cubicBezTo>
                  <a:cubicBezTo>
                    <a:pt x="1216" y="197"/>
                    <a:pt x="1200" y="196"/>
                    <a:pt x="1201" y="199"/>
                  </a:cubicBezTo>
                  <a:cubicBezTo>
                    <a:pt x="1202" y="201"/>
                    <a:pt x="1196" y="200"/>
                    <a:pt x="1197" y="198"/>
                  </a:cubicBezTo>
                  <a:cubicBezTo>
                    <a:pt x="1198" y="196"/>
                    <a:pt x="1191" y="197"/>
                    <a:pt x="1184" y="195"/>
                  </a:cubicBezTo>
                  <a:cubicBezTo>
                    <a:pt x="1177" y="193"/>
                    <a:pt x="1176" y="188"/>
                    <a:pt x="1174" y="187"/>
                  </a:cubicBezTo>
                  <a:cubicBezTo>
                    <a:pt x="1171" y="187"/>
                    <a:pt x="1172" y="194"/>
                    <a:pt x="1169" y="193"/>
                  </a:cubicBezTo>
                  <a:cubicBezTo>
                    <a:pt x="1165" y="191"/>
                    <a:pt x="1161" y="194"/>
                    <a:pt x="1163" y="199"/>
                  </a:cubicBezTo>
                  <a:cubicBezTo>
                    <a:pt x="1165" y="203"/>
                    <a:pt x="1163" y="204"/>
                    <a:pt x="1163" y="207"/>
                  </a:cubicBezTo>
                  <a:cubicBezTo>
                    <a:pt x="1162" y="211"/>
                    <a:pt x="1160" y="209"/>
                    <a:pt x="1156" y="208"/>
                  </a:cubicBezTo>
                  <a:cubicBezTo>
                    <a:pt x="1152" y="206"/>
                    <a:pt x="1152" y="211"/>
                    <a:pt x="1142" y="209"/>
                  </a:cubicBezTo>
                  <a:cubicBezTo>
                    <a:pt x="1133" y="207"/>
                    <a:pt x="1129" y="209"/>
                    <a:pt x="1127" y="206"/>
                  </a:cubicBezTo>
                  <a:cubicBezTo>
                    <a:pt x="1126" y="203"/>
                    <a:pt x="1123" y="203"/>
                    <a:pt x="1122" y="205"/>
                  </a:cubicBezTo>
                  <a:cubicBezTo>
                    <a:pt x="1122" y="208"/>
                    <a:pt x="1108" y="207"/>
                    <a:pt x="1107" y="203"/>
                  </a:cubicBezTo>
                  <a:cubicBezTo>
                    <a:pt x="1105" y="199"/>
                    <a:pt x="1109" y="199"/>
                    <a:pt x="1111" y="198"/>
                  </a:cubicBezTo>
                  <a:cubicBezTo>
                    <a:pt x="1113" y="197"/>
                    <a:pt x="1109" y="195"/>
                    <a:pt x="1101" y="196"/>
                  </a:cubicBezTo>
                  <a:cubicBezTo>
                    <a:pt x="1093" y="196"/>
                    <a:pt x="1088" y="192"/>
                    <a:pt x="1080" y="193"/>
                  </a:cubicBezTo>
                  <a:cubicBezTo>
                    <a:pt x="1072" y="193"/>
                    <a:pt x="1054" y="195"/>
                    <a:pt x="1052" y="196"/>
                  </a:cubicBezTo>
                  <a:cubicBezTo>
                    <a:pt x="1049" y="197"/>
                    <a:pt x="1054" y="202"/>
                    <a:pt x="1050" y="202"/>
                  </a:cubicBezTo>
                  <a:cubicBezTo>
                    <a:pt x="1047" y="203"/>
                    <a:pt x="1049" y="195"/>
                    <a:pt x="1049" y="191"/>
                  </a:cubicBezTo>
                  <a:cubicBezTo>
                    <a:pt x="1048" y="188"/>
                    <a:pt x="1042" y="187"/>
                    <a:pt x="1043" y="190"/>
                  </a:cubicBezTo>
                  <a:cubicBezTo>
                    <a:pt x="1044" y="193"/>
                    <a:pt x="1034" y="194"/>
                    <a:pt x="1031" y="192"/>
                  </a:cubicBezTo>
                  <a:cubicBezTo>
                    <a:pt x="1029" y="189"/>
                    <a:pt x="1025" y="187"/>
                    <a:pt x="1018" y="185"/>
                  </a:cubicBezTo>
                  <a:cubicBezTo>
                    <a:pt x="1012" y="183"/>
                    <a:pt x="1004" y="190"/>
                    <a:pt x="1006" y="192"/>
                  </a:cubicBezTo>
                  <a:cubicBezTo>
                    <a:pt x="1007" y="194"/>
                    <a:pt x="1012" y="193"/>
                    <a:pt x="1012" y="194"/>
                  </a:cubicBezTo>
                  <a:cubicBezTo>
                    <a:pt x="1013" y="197"/>
                    <a:pt x="999" y="196"/>
                    <a:pt x="999" y="198"/>
                  </a:cubicBezTo>
                  <a:cubicBezTo>
                    <a:pt x="999" y="200"/>
                    <a:pt x="985" y="204"/>
                    <a:pt x="981" y="204"/>
                  </a:cubicBezTo>
                  <a:cubicBezTo>
                    <a:pt x="970" y="205"/>
                    <a:pt x="968" y="205"/>
                    <a:pt x="963" y="210"/>
                  </a:cubicBezTo>
                  <a:cubicBezTo>
                    <a:pt x="958" y="214"/>
                    <a:pt x="962" y="206"/>
                    <a:pt x="966" y="202"/>
                  </a:cubicBezTo>
                  <a:cubicBezTo>
                    <a:pt x="970" y="198"/>
                    <a:pt x="974" y="200"/>
                    <a:pt x="976" y="196"/>
                  </a:cubicBezTo>
                  <a:cubicBezTo>
                    <a:pt x="979" y="193"/>
                    <a:pt x="982" y="194"/>
                    <a:pt x="989" y="193"/>
                  </a:cubicBezTo>
                  <a:cubicBezTo>
                    <a:pt x="995" y="192"/>
                    <a:pt x="995" y="188"/>
                    <a:pt x="998" y="187"/>
                  </a:cubicBezTo>
                  <a:cubicBezTo>
                    <a:pt x="1001" y="185"/>
                    <a:pt x="1008" y="182"/>
                    <a:pt x="1009" y="179"/>
                  </a:cubicBezTo>
                  <a:cubicBezTo>
                    <a:pt x="1011" y="176"/>
                    <a:pt x="1026" y="171"/>
                    <a:pt x="1029" y="172"/>
                  </a:cubicBezTo>
                  <a:cubicBezTo>
                    <a:pt x="1032" y="172"/>
                    <a:pt x="1032" y="166"/>
                    <a:pt x="1034" y="166"/>
                  </a:cubicBezTo>
                  <a:cubicBezTo>
                    <a:pt x="1036" y="166"/>
                    <a:pt x="1044" y="162"/>
                    <a:pt x="1048" y="160"/>
                  </a:cubicBezTo>
                  <a:cubicBezTo>
                    <a:pt x="1051" y="159"/>
                    <a:pt x="1053" y="156"/>
                    <a:pt x="1053" y="153"/>
                  </a:cubicBezTo>
                  <a:cubicBezTo>
                    <a:pt x="1053" y="151"/>
                    <a:pt x="1048" y="152"/>
                    <a:pt x="1048" y="150"/>
                  </a:cubicBezTo>
                  <a:cubicBezTo>
                    <a:pt x="1047" y="148"/>
                    <a:pt x="1050" y="149"/>
                    <a:pt x="1053" y="148"/>
                  </a:cubicBezTo>
                  <a:cubicBezTo>
                    <a:pt x="1057" y="146"/>
                    <a:pt x="1053" y="142"/>
                    <a:pt x="1051" y="142"/>
                  </a:cubicBezTo>
                  <a:cubicBezTo>
                    <a:pt x="1048" y="143"/>
                    <a:pt x="1052" y="140"/>
                    <a:pt x="1050" y="137"/>
                  </a:cubicBezTo>
                  <a:cubicBezTo>
                    <a:pt x="1047" y="134"/>
                    <a:pt x="1042" y="139"/>
                    <a:pt x="1042" y="136"/>
                  </a:cubicBezTo>
                  <a:cubicBezTo>
                    <a:pt x="1042" y="132"/>
                    <a:pt x="1042" y="128"/>
                    <a:pt x="1040" y="126"/>
                  </a:cubicBezTo>
                  <a:cubicBezTo>
                    <a:pt x="1038" y="124"/>
                    <a:pt x="1034" y="130"/>
                    <a:pt x="1030" y="127"/>
                  </a:cubicBezTo>
                  <a:cubicBezTo>
                    <a:pt x="1026" y="124"/>
                    <a:pt x="1014" y="122"/>
                    <a:pt x="1014" y="123"/>
                  </a:cubicBezTo>
                  <a:cubicBezTo>
                    <a:pt x="1014" y="124"/>
                    <a:pt x="1008" y="121"/>
                    <a:pt x="1007" y="122"/>
                  </a:cubicBezTo>
                  <a:cubicBezTo>
                    <a:pt x="1006" y="124"/>
                    <a:pt x="996" y="123"/>
                    <a:pt x="993" y="123"/>
                  </a:cubicBezTo>
                  <a:cubicBezTo>
                    <a:pt x="990" y="122"/>
                    <a:pt x="986" y="124"/>
                    <a:pt x="986" y="127"/>
                  </a:cubicBezTo>
                  <a:cubicBezTo>
                    <a:pt x="985" y="130"/>
                    <a:pt x="974" y="129"/>
                    <a:pt x="971" y="128"/>
                  </a:cubicBezTo>
                  <a:cubicBezTo>
                    <a:pt x="969" y="128"/>
                    <a:pt x="980" y="119"/>
                    <a:pt x="980" y="118"/>
                  </a:cubicBezTo>
                  <a:cubicBezTo>
                    <a:pt x="980" y="116"/>
                    <a:pt x="962" y="118"/>
                    <a:pt x="961" y="116"/>
                  </a:cubicBezTo>
                  <a:cubicBezTo>
                    <a:pt x="960" y="115"/>
                    <a:pt x="952" y="114"/>
                    <a:pt x="948" y="114"/>
                  </a:cubicBezTo>
                  <a:cubicBezTo>
                    <a:pt x="944" y="114"/>
                    <a:pt x="948" y="113"/>
                    <a:pt x="951" y="113"/>
                  </a:cubicBezTo>
                  <a:cubicBezTo>
                    <a:pt x="955" y="113"/>
                    <a:pt x="958" y="110"/>
                    <a:pt x="962" y="109"/>
                  </a:cubicBezTo>
                  <a:cubicBezTo>
                    <a:pt x="965" y="108"/>
                    <a:pt x="965" y="107"/>
                    <a:pt x="963" y="105"/>
                  </a:cubicBezTo>
                  <a:cubicBezTo>
                    <a:pt x="961" y="102"/>
                    <a:pt x="957" y="103"/>
                    <a:pt x="953" y="102"/>
                  </a:cubicBezTo>
                  <a:cubicBezTo>
                    <a:pt x="950" y="101"/>
                    <a:pt x="945" y="99"/>
                    <a:pt x="942" y="99"/>
                  </a:cubicBezTo>
                  <a:cubicBezTo>
                    <a:pt x="938" y="99"/>
                    <a:pt x="935" y="101"/>
                    <a:pt x="927" y="102"/>
                  </a:cubicBezTo>
                  <a:cubicBezTo>
                    <a:pt x="919" y="104"/>
                    <a:pt x="918" y="110"/>
                    <a:pt x="914" y="112"/>
                  </a:cubicBezTo>
                  <a:cubicBezTo>
                    <a:pt x="910" y="114"/>
                    <a:pt x="903" y="121"/>
                    <a:pt x="907" y="122"/>
                  </a:cubicBezTo>
                  <a:cubicBezTo>
                    <a:pt x="910" y="122"/>
                    <a:pt x="908" y="124"/>
                    <a:pt x="909" y="126"/>
                  </a:cubicBezTo>
                  <a:cubicBezTo>
                    <a:pt x="909" y="129"/>
                    <a:pt x="906" y="129"/>
                    <a:pt x="902" y="128"/>
                  </a:cubicBezTo>
                  <a:cubicBezTo>
                    <a:pt x="899" y="128"/>
                    <a:pt x="885" y="128"/>
                    <a:pt x="885" y="131"/>
                  </a:cubicBezTo>
                  <a:cubicBezTo>
                    <a:pt x="885" y="134"/>
                    <a:pt x="893" y="135"/>
                    <a:pt x="893" y="136"/>
                  </a:cubicBezTo>
                  <a:cubicBezTo>
                    <a:pt x="892" y="138"/>
                    <a:pt x="887" y="136"/>
                    <a:pt x="884" y="135"/>
                  </a:cubicBezTo>
                  <a:cubicBezTo>
                    <a:pt x="881" y="133"/>
                    <a:pt x="875" y="134"/>
                    <a:pt x="874" y="137"/>
                  </a:cubicBezTo>
                  <a:cubicBezTo>
                    <a:pt x="873" y="140"/>
                    <a:pt x="868" y="139"/>
                    <a:pt x="867" y="138"/>
                  </a:cubicBezTo>
                  <a:cubicBezTo>
                    <a:pt x="865" y="138"/>
                    <a:pt x="862" y="140"/>
                    <a:pt x="860" y="139"/>
                  </a:cubicBezTo>
                  <a:cubicBezTo>
                    <a:pt x="857" y="138"/>
                    <a:pt x="865" y="134"/>
                    <a:pt x="863" y="133"/>
                  </a:cubicBezTo>
                  <a:cubicBezTo>
                    <a:pt x="861" y="131"/>
                    <a:pt x="853" y="132"/>
                    <a:pt x="852" y="135"/>
                  </a:cubicBezTo>
                  <a:cubicBezTo>
                    <a:pt x="851" y="138"/>
                    <a:pt x="846" y="133"/>
                    <a:pt x="845" y="134"/>
                  </a:cubicBezTo>
                  <a:cubicBezTo>
                    <a:pt x="843" y="135"/>
                    <a:pt x="841" y="136"/>
                    <a:pt x="837" y="138"/>
                  </a:cubicBezTo>
                  <a:cubicBezTo>
                    <a:pt x="834" y="139"/>
                    <a:pt x="828" y="136"/>
                    <a:pt x="826" y="139"/>
                  </a:cubicBezTo>
                  <a:cubicBezTo>
                    <a:pt x="825" y="142"/>
                    <a:pt x="833" y="142"/>
                    <a:pt x="833" y="144"/>
                  </a:cubicBezTo>
                  <a:cubicBezTo>
                    <a:pt x="833" y="145"/>
                    <a:pt x="815" y="145"/>
                    <a:pt x="815" y="146"/>
                  </a:cubicBezTo>
                  <a:cubicBezTo>
                    <a:pt x="814" y="148"/>
                    <a:pt x="808" y="148"/>
                    <a:pt x="800" y="148"/>
                  </a:cubicBezTo>
                  <a:cubicBezTo>
                    <a:pt x="793" y="149"/>
                    <a:pt x="796" y="152"/>
                    <a:pt x="790" y="153"/>
                  </a:cubicBezTo>
                  <a:cubicBezTo>
                    <a:pt x="784" y="155"/>
                    <a:pt x="781" y="155"/>
                    <a:pt x="779" y="158"/>
                  </a:cubicBezTo>
                  <a:cubicBezTo>
                    <a:pt x="777" y="161"/>
                    <a:pt x="773" y="161"/>
                    <a:pt x="771" y="159"/>
                  </a:cubicBezTo>
                  <a:cubicBezTo>
                    <a:pt x="769" y="157"/>
                    <a:pt x="763" y="160"/>
                    <a:pt x="766" y="160"/>
                  </a:cubicBezTo>
                  <a:cubicBezTo>
                    <a:pt x="769" y="161"/>
                    <a:pt x="766" y="164"/>
                    <a:pt x="764" y="163"/>
                  </a:cubicBezTo>
                  <a:cubicBezTo>
                    <a:pt x="763" y="162"/>
                    <a:pt x="757" y="166"/>
                    <a:pt x="760" y="166"/>
                  </a:cubicBezTo>
                  <a:cubicBezTo>
                    <a:pt x="763" y="166"/>
                    <a:pt x="765" y="168"/>
                    <a:pt x="763" y="170"/>
                  </a:cubicBezTo>
                  <a:cubicBezTo>
                    <a:pt x="762" y="172"/>
                    <a:pt x="755" y="168"/>
                    <a:pt x="754" y="169"/>
                  </a:cubicBezTo>
                  <a:cubicBezTo>
                    <a:pt x="752" y="171"/>
                    <a:pt x="757" y="173"/>
                    <a:pt x="760" y="173"/>
                  </a:cubicBezTo>
                  <a:cubicBezTo>
                    <a:pt x="763" y="173"/>
                    <a:pt x="764" y="175"/>
                    <a:pt x="765" y="177"/>
                  </a:cubicBezTo>
                  <a:cubicBezTo>
                    <a:pt x="765" y="179"/>
                    <a:pt x="758" y="175"/>
                    <a:pt x="756" y="177"/>
                  </a:cubicBezTo>
                  <a:cubicBezTo>
                    <a:pt x="755" y="179"/>
                    <a:pt x="757" y="180"/>
                    <a:pt x="761" y="180"/>
                  </a:cubicBezTo>
                  <a:cubicBezTo>
                    <a:pt x="764" y="181"/>
                    <a:pt x="761" y="182"/>
                    <a:pt x="764" y="184"/>
                  </a:cubicBezTo>
                  <a:cubicBezTo>
                    <a:pt x="764" y="184"/>
                    <a:pt x="765" y="185"/>
                    <a:pt x="765" y="185"/>
                  </a:cubicBezTo>
                  <a:cubicBezTo>
                    <a:pt x="766" y="187"/>
                    <a:pt x="763" y="188"/>
                    <a:pt x="764" y="190"/>
                  </a:cubicBezTo>
                  <a:cubicBezTo>
                    <a:pt x="764" y="192"/>
                    <a:pt x="760" y="193"/>
                    <a:pt x="760" y="191"/>
                  </a:cubicBezTo>
                  <a:cubicBezTo>
                    <a:pt x="760" y="189"/>
                    <a:pt x="752" y="188"/>
                    <a:pt x="750" y="190"/>
                  </a:cubicBezTo>
                  <a:cubicBezTo>
                    <a:pt x="748" y="192"/>
                    <a:pt x="747" y="194"/>
                    <a:pt x="744" y="192"/>
                  </a:cubicBezTo>
                  <a:cubicBezTo>
                    <a:pt x="742" y="190"/>
                    <a:pt x="736" y="192"/>
                    <a:pt x="728" y="193"/>
                  </a:cubicBezTo>
                  <a:cubicBezTo>
                    <a:pt x="720" y="193"/>
                    <a:pt x="703" y="194"/>
                    <a:pt x="699" y="195"/>
                  </a:cubicBezTo>
                  <a:cubicBezTo>
                    <a:pt x="694" y="197"/>
                    <a:pt x="691" y="203"/>
                    <a:pt x="695" y="206"/>
                  </a:cubicBezTo>
                  <a:cubicBezTo>
                    <a:pt x="699" y="210"/>
                    <a:pt x="695" y="212"/>
                    <a:pt x="695" y="214"/>
                  </a:cubicBezTo>
                  <a:cubicBezTo>
                    <a:pt x="695" y="217"/>
                    <a:pt x="705" y="222"/>
                    <a:pt x="710" y="223"/>
                  </a:cubicBezTo>
                  <a:cubicBezTo>
                    <a:pt x="716" y="223"/>
                    <a:pt x="720" y="230"/>
                    <a:pt x="717" y="234"/>
                  </a:cubicBezTo>
                  <a:cubicBezTo>
                    <a:pt x="714" y="238"/>
                    <a:pt x="704" y="232"/>
                    <a:pt x="698" y="227"/>
                  </a:cubicBezTo>
                  <a:cubicBezTo>
                    <a:pt x="691" y="222"/>
                    <a:pt x="677" y="220"/>
                    <a:pt x="672" y="221"/>
                  </a:cubicBezTo>
                  <a:cubicBezTo>
                    <a:pt x="667" y="221"/>
                    <a:pt x="670" y="216"/>
                    <a:pt x="664" y="217"/>
                  </a:cubicBezTo>
                  <a:cubicBezTo>
                    <a:pt x="657" y="217"/>
                    <a:pt x="652" y="222"/>
                    <a:pt x="656" y="222"/>
                  </a:cubicBezTo>
                  <a:cubicBezTo>
                    <a:pt x="661" y="222"/>
                    <a:pt x="663" y="222"/>
                    <a:pt x="661" y="224"/>
                  </a:cubicBezTo>
                  <a:cubicBezTo>
                    <a:pt x="659" y="226"/>
                    <a:pt x="662" y="225"/>
                    <a:pt x="667" y="228"/>
                  </a:cubicBezTo>
                  <a:cubicBezTo>
                    <a:pt x="672" y="230"/>
                    <a:pt x="663" y="233"/>
                    <a:pt x="658" y="229"/>
                  </a:cubicBezTo>
                  <a:cubicBezTo>
                    <a:pt x="653" y="226"/>
                    <a:pt x="647" y="229"/>
                    <a:pt x="646" y="232"/>
                  </a:cubicBezTo>
                  <a:cubicBezTo>
                    <a:pt x="644" y="234"/>
                    <a:pt x="652" y="242"/>
                    <a:pt x="661" y="243"/>
                  </a:cubicBezTo>
                  <a:cubicBezTo>
                    <a:pt x="670" y="245"/>
                    <a:pt x="667" y="248"/>
                    <a:pt x="671" y="249"/>
                  </a:cubicBezTo>
                  <a:cubicBezTo>
                    <a:pt x="675" y="251"/>
                    <a:pt x="672" y="252"/>
                    <a:pt x="669" y="252"/>
                  </a:cubicBezTo>
                  <a:cubicBezTo>
                    <a:pt x="666" y="253"/>
                    <a:pt x="661" y="248"/>
                    <a:pt x="656" y="246"/>
                  </a:cubicBezTo>
                  <a:cubicBezTo>
                    <a:pt x="652" y="243"/>
                    <a:pt x="640" y="247"/>
                    <a:pt x="637" y="244"/>
                  </a:cubicBezTo>
                  <a:cubicBezTo>
                    <a:pt x="635" y="241"/>
                    <a:pt x="639" y="239"/>
                    <a:pt x="636" y="237"/>
                  </a:cubicBezTo>
                  <a:cubicBezTo>
                    <a:pt x="634" y="235"/>
                    <a:pt x="636" y="230"/>
                    <a:pt x="639" y="226"/>
                  </a:cubicBezTo>
                  <a:cubicBezTo>
                    <a:pt x="642" y="221"/>
                    <a:pt x="639" y="213"/>
                    <a:pt x="634" y="212"/>
                  </a:cubicBezTo>
                  <a:cubicBezTo>
                    <a:pt x="630" y="210"/>
                    <a:pt x="630" y="215"/>
                    <a:pt x="631" y="216"/>
                  </a:cubicBezTo>
                  <a:cubicBezTo>
                    <a:pt x="632" y="217"/>
                    <a:pt x="632" y="224"/>
                    <a:pt x="628" y="228"/>
                  </a:cubicBezTo>
                  <a:cubicBezTo>
                    <a:pt x="625" y="232"/>
                    <a:pt x="615" y="232"/>
                    <a:pt x="615" y="235"/>
                  </a:cubicBezTo>
                  <a:cubicBezTo>
                    <a:pt x="615" y="238"/>
                    <a:pt x="608" y="240"/>
                    <a:pt x="610" y="242"/>
                  </a:cubicBezTo>
                  <a:cubicBezTo>
                    <a:pt x="613" y="244"/>
                    <a:pt x="622" y="254"/>
                    <a:pt x="623" y="257"/>
                  </a:cubicBezTo>
                  <a:cubicBezTo>
                    <a:pt x="625" y="261"/>
                    <a:pt x="615" y="271"/>
                    <a:pt x="617" y="276"/>
                  </a:cubicBezTo>
                  <a:cubicBezTo>
                    <a:pt x="618" y="282"/>
                    <a:pt x="615" y="285"/>
                    <a:pt x="617" y="288"/>
                  </a:cubicBezTo>
                  <a:cubicBezTo>
                    <a:pt x="619" y="291"/>
                    <a:pt x="623" y="288"/>
                    <a:pt x="626" y="289"/>
                  </a:cubicBezTo>
                  <a:cubicBezTo>
                    <a:pt x="628" y="290"/>
                    <a:pt x="633" y="288"/>
                    <a:pt x="639" y="286"/>
                  </a:cubicBezTo>
                  <a:cubicBezTo>
                    <a:pt x="645" y="285"/>
                    <a:pt x="656" y="292"/>
                    <a:pt x="661" y="294"/>
                  </a:cubicBezTo>
                  <a:cubicBezTo>
                    <a:pt x="665" y="296"/>
                    <a:pt x="663" y="299"/>
                    <a:pt x="665" y="302"/>
                  </a:cubicBezTo>
                  <a:cubicBezTo>
                    <a:pt x="667" y="306"/>
                    <a:pt x="660" y="306"/>
                    <a:pt x="660" y="311"/>
                  </a:cubicBezTo>
                  <a:cubicBezTo>
                    <a:pt x="659" y="316"/>
                    <a:pt x="672" y="318"/>
                    <a:pt x="673" y="319"/>
                  </a:cubicBezTo>
                  <a:cubicBezTo>
                    <a:pt x="673" y="321"/>
                    <a:pt x="664" y="320"/>
                    <a:pt x="660" y="318"/>
                  </a:cubicBezTo>
                  <a:cubicBezTo>
                    <a:pt x="656" y="317"/>
                    <a:pt x="656" y="312"/>
                    <a:pt x="655" y="311"/>
                  </a:cubicBezTo>
                  <a:cubicBezTo>
                    <a:pt x="654" y="310"/>
                    <a:pt x="657" y="306"/>
                    <a:pt x="658" y="303"/>
                  </a:cubicBezTo>
                  <a:cubicBezTo>
                    <a:pt x="658" y="300"/>
                    <a:pt x="653" y="298"/>
                    <a:pt x="652" y="296"/>
                  </a:cubicBezTo>
                  <a:cubicBezTo>
                    <a:pt x="650" y="294"/>
                    <a:pt x="648" y="291"/>
                    <a:pt x="645" y="291"/>
                  </a:cubicBezTo>
                  <a:cubicBezTo>
                    <a:pt x="642" y="292"/>
                    <a:pt x="631" y="293"/>
                    <a:pt x="627" y="296"/>
                  </a:cubicBezTo>
                  <a:cubicBezTo>
                    <a:pt x="624" y="299"/>
                    <a:pt x="628" y="307"/>
                    <a:pt x="630" y="312"/>
                  </a:cubicBezTo>
                  <a:cubicBezTo>
                    <a:pt x="632" y="316"/>
                    <a:pt x="620" y="322"/>
                    <a:pt x="620" y="325"/>
                  </a:cubicBezTo>
                  <a:cubicBezTo>
                    <a:pt x="621" y="328"/>
                    <a:pt x="617" y="330"/>
                    <a:pt x="612" y="332"/>
                  </a:cubicBezTo>
                  <a:cubicBezTo>
                    <a:pt x="607" y="335"/>
                    <a:pt x="601" y="337"/>
                    <a:pt x="602" y="341"/>
                  </a:cubicBezTo>
                  <a:cubicBezTo>
                    <a:pt x="602" y="346"/>
                    <a:pt x="595" y="343"/>
                    <a:pt x="591" y="341"/>
                  </a:cubicBezTo>
                  <a:cubicBezTo>
                    <a:pt x="588" y="339"/>
                    <a:pt x="583" y="343"/>
                    <a:pt x="578" y="342"/>
                  </a:cubicBezTo>
                  <a:cubicBezTo>
                    <a:pt x="573" y="342"/>
                    <a:pt x="573" y="338"/>
                    <a:pt x="569" y="340"/>
                  </a:cubicBezTo>
                  <a:cubicBezTo>
                    <a:pt x="565" y="341"/>
                    <a:pt x="563" y="338"/>
                    <a:pt x="564" y="335"/>
                  </a:cubicBezTo>
                  <a:cubicBezTo>
                    <a:pt x="565" y="332"/>
                    <a:pt x="570" y="334"/>
                    <a:pt x="570" y="336"/>
                  </a:cubicBezTo>
                  <a:cubicBezTo>
                    <a:pt x="570" y="338"/>
                    <a:pt x="573" y="337"/>
                    <a:pt x="576" y="336"/>
                  </a:cubicBezTo>
                  <a:cubicBezTo>
                    <a:pt x="580" y="334"/>
                    <a:pt x="578" y="338"/>
                    <a:pt x="583" y="338"/>
                  </a:cubicBezTo>
                  <a:cubicBezTo>
                    <a:pt x="588" y="339"/>
                    <a:pt x="585" y="336"/>
                    <a:pt x="589" y="336"/>
                  </a:cubicBezTo>
                  <a:cubicBezTo>
                    <a:pt x="592" y="336"/>
                    <a:pt x="593" y="335"/>
                    <a:pt x="591" y="333"/>
                  </a:cubicBezTo>
                  <a:cubicBezTo>
                    <a:pt x="590" y="332"/>
                    <a:pt x="594" y="330"/>
                    <a:pt x="596" y="329"/>
                  </a:cubicBezTo>
                  <a:cubicBezTo>
                    <a:pt x="599" y="328"/>
                    <a:pt x="598" y="324"/>
                    <a:pt x="600" y="323"/>
                  </a:cubicBezTo>
                  <a:cubicBezTo>
                    <a:pt x="602" y="322"/>
                    <a:pt x="601" y="320"/>
                    <a:pt x="603" y="320"/>
                  </a:cubicBezTo>
                  <a:cubicBezTo>
                    <a:pt x="605" y="319"/>
                    <a:pt x="606" y="316"/>
                    <a:pt x="608" y="316"/>
                  </a:cubicBezTo>
                  <a:cubicBezTo>
                    <a:pt x="611" y="316"/>
                    <a:pt x="612" y="312"/>
                    <a:pt x="610" y="311"/>
                  </a:cubicBezTo>
                  <a:cubicBezTo>
                    <a:pt x="609" y="309"/>
                    <a:pt x="611" y="304"/>
                    <a:pt x="613" y="303"/>
                  </a:cubicBezTo>
                  <a:cubicBezTo>
                    <a:pt x="616" y="302"/>
                    <a:pt x="616" y="300"/>
                    <a:pt x="614" y="299"/>
                  </a:cubicBezTo>
                  <a:cubicBezTo>
                    <a:pt x="612" y="297"/>
                    <a:pt x="604" y="292"/>
                    <a:pt x="605" y="289"/>
                  </a:cubicBezTo>
                  <a:cubicBezTo>
                    <a:pt x="605" y="286"/>
                    <a:pt x="604" y="280"/>
                    <a:pt x="605" y="278"/>
                  </a:cubicBezTo>
                  <a:cubicBezTo>
                    <a:pt x="606" y="275"/>
                    <a:pt x="605" y="270"/>
                    <a:pt x="604" y="267"/>
                  </a:cubicBezTo>
                  <a:cubicBezTo>
                    <a:pt x="604" y="264"/>
                    <a:pt x="606" y="261"/>
                    <a:pt x="607" y="255"/>
                  </a:cubicBezTo>
                  <a:cubicBezTo>
                    <a:pt x="608" y="250"/>
                    <a:pt x="601" y="244"/>
                    <a:pt x="598" y="242"/>
                  </a:cubicBezTo>
                  <a:cubicBezTo>
                    <a:pt x="595" y="241"/>
                    <a:pt x="597" y="238"/>
                    <a:pt x="602" y="234"/>
                  </a:cubicBezTo>
                  <a:cubicBezTo>
                    <a:pt x="607" y="230"/>
                    <a:pt x="607" y="217"/>
                    <a:pt x="607" y="215"/>
                  </a:cubicBezTo>
                  <a:cubicBezTo>
                    <a:pt x="606" y="212"/>
                    <a:pt x="596" y="210"/>
                    <a:pt x="593" y="210"/>
                  </a:cubicBezTo>
                  <a:cubicBezTo>
                    <a:pt x="589" y="210"/>
                    <a:pt x="575" y="210"/>
                    <a:pt x="571" y="209"/>
                  </a:cubicBezTo>
                  <a:cubicBezTo>
                    <a:pt x="568" y="208"/>
                    <a:pt x="566" y="212"/>
                    <a:pt x="565" y="215"/>
                  </a:cubicBezTo>
                  <a:cubicBezTo>
                    <a:pt x="563" y="219"/>
                    <a:pt x="559" y="224"/>
                    <a:pt x="557" y="231"/>
                  </a:cubicBezTo>
                  <a:cubicBezTo>
                    <a:pt x="555" y="239"/>
                    <a:pt x="546" y="241"/>
                    <a:pt x="542" y="243"/>
                  </a:cubicBezTo>
                  <a:cubicBezTo>
                    <a:pt x="538" y="245"/>
                    <a:pt x="536" y="250"/>
                    <a:pt x="538" y="253"/>
                  </a:cubicBezTo>
                  <a:cubicBezTo>
                    <a:pt x="539" y="255"/>
                    <a:pt x="542" y="253"/>
                    <a:pt x="544" y="254"/>
                  </a:cubicBezTo>
                  <a:cubicBezTo>
                    <a:pt x="546" y="255"/>
                    <a:pt x="544" y="262"/>
                    <a:pt x="543" y="263"/>
                  </a:cubicBezTo>
                  <a:cubicBezTo>
                    <a:pt x="541" y="264"/>
                    <a:pt x="545" y="267"/>
                    <a:pt x="542" y="269"/>
                  </a:cubicBezTo>
                  <a:cubicBezTo>
                    <a:pt x="539" y="270"/>
                    <a:pt x="536" y="274"/>
                    <a:pt x="538" y="276"/>
                  </a:cubicBezTo>
                  <a:cubicBezTo>
                    <a:pt x="540" y="278"/>
                    <a:pt x="548" y="279"/>
                    <a:pt x="551" y="281"/>
                  </a:cubicBezTo>
                  <a:cubicBezTo>
                    <a:pt x="555" y="283"/>
                    <a:pt x="554" y="287"/>
                    <a:pt x="556" y="290"/>
                  </a:cubicBezTo>
                  <a:cubicBezTo>
                    <a:pt x="559" y="294"/>
                    <a:pt x="562" y="292"/>
                    <a:pt x="563" y="294"/>
                  </a:cubicBezTo>
                  <a:cubicBezTo>
                    <a:pt x="564" y="296"/>
                    <a:pt x="558" y="305"/>
                    <a:pt x="556" y="305"/>
                  </a:cubicBezTo>
                  <a:cubicBezTo>
                    <a:pt x="554" y="305"/>
                    <a:pt x="545" y="296"/>
                    <a:pt x="542" y="294"/>
                  </a:cubicBezTo>
                  <a:cubicBezTo>
                    <a:pt x="540" y="292"/>
                    <a:pt x="529" y="289"/>
                    <a:pt x="524" y="286"/>
                  </a:cubicBezTo>
                  <a:cubicBezTo>
                    <a:pt x="519" y="284"/>
                    <a:pt x="515" y="284"/>
                    <a:pt x="509" y="280"/>
                  </a:cubicBezTo>
                  <a:cubicBezTo>
                    <a:pt x="504" y="276"/>
                    <a:pt x="499" y="275"/>
                    <a:pt x="488" y="275"/>
                  </a:cubicBezTo>
                  <a:cubicBezTo>
                    <a:pt x="478" y="275"/>
                    <a:pt x="471" y="272"/>
                    <a:pt x="468" y="273"/>
                  </a:cubicBezTo>
                  <a:cubicBezTo>
                    <a:pt x="464" y="273"/>
                    <a:pt x="466" y="269"/>
                    <a:pt x="460" y="267"/>
                  </a:cubicBezTo>
                  <a:cubicBezTo>
                    <a:pt x="453" y="264"/>
                    <a:pt x="449" y="260"/>
                    <a:pt x="446" y="262"/>
                  </a:cubicBezTo>
                  <a:cubicBezTo>
                    <a:pt x="442" y="264"/>
                    <a:pt x="444" y="271"/>
                    <a:pt x="449" y="272"/>
                  </a:cubicBezTo>
                  <a:cubicBezTo>
                    <a:pt x="454" y="272"/>
                    <a:pt x="452" y="275"/>
                    <a:pt x="457" y="275"/>
                  </a:cubicBezTo>
                  <a:cubicBezTo>
                    <a:pt x="463" y="275"/>
                    <a:pt x="465" y="277"/>
                    <a:pt x="465" y="280"/>
                  </a:cubicBezTo>
                  <a:cubicBezTo>
                    <a:pt x="464" y="284"/>
                    <a:pt x="467" y="287"/>
                    <a:pt x="470" y="289"/>
                  </a:cubicBezTo>
                  <a:cubicBezTo>
                    <a:pt x="472" y="292"/>
                    <a:pt x="471" y="296"/>
                    <a:pt x="466" y="296"/>
                  </a:cubicBezTo>
                  <a:cubicBezTo>
                    <a:pt x="462" y="296"/>
                    <a:pt x="457" y="296"/>
                    <a:pt x="459" y="299"/>
                  </a:cubicBezTo>
                  <a:cubicBezTo>
                    <a:pt x="461" y="303"/>
                    <a:pt x="457" y="303"/>
                    <a:pt x="453" y="302"/>
                  </a:cubicBezTo>
                  <a:cubicBezTo>
                    <a:pt x="448" y="300"/>
                    <a:pt x="451" y="297"/>
                    <a:pt x="453" y="295"/>
                  </a:cubicBezTo>
                  <a:cubicBezTo>
                    <a:pt x="455" y="293"/>
                    <a:pt x="449" y="291"/>
                    <a:pt x="446" y="290"/>
                  </a:cubicBezTo>
                  <a:cubicBezTo>
                    <a:pt x="443" y="289"/>
                    <a:pt x="432" y="297"/>
                    <a:pt x="429" y="299"/>
                  </a:cubicBezTo>
                  <a:cubicBezTo>
                    <a:pt x="425" y="300"/>
                    <a:pt x="418" y="297"/>
                    <a:pt x="410" y="299"/>
                  </a:cubicBezTo>
                  <a:cubicBezTo>
                    <a:pt x="402" y="301"/>
                    <a:pt x="402" y="307"/>
                    <a:pt x="399" y="306"/>
                  </a:cubicBezTo>
                  <a:cubicBezTo>
                    <a:pt x="396" y="306"/>
                    <a:pt x="387" y="307"/>
                    <a:pt x="384" y="305"/>
                  </a:cubicBezTo>
                  <a:cubicBezTo>
                    <a:pt x="381" y="303"/>
                    <a:pt x="383" y="302"/>
                    <a:pt x="387" y="302"/>
                  </a:cubicBezTo>
                  <a:cubicBezTo>
                    <a:pt x="390" y="302"/>
                    <a:pt x="391" y="301"/>
                    <a:pt x="389" y="299"/>
                  </a:cubicBezTo>
                  <a:cubicBezTo>
                    <a:pt x="387" y="296"/>
                    <a:pt x="392" y="293"/>
                    <a:pt x="392" y="291"/>
                  </a:cubicBezTo>
                  <a:cubicBezTo>
                    <a:pt x="392" y="289"/>
                    <a:pt x="379" y="294"/>
                    <a:pt x="377" y="296"/>
                  </a:cubicBezTo>
                  <a:cubicBezTo>
                    <a:pt x="374" y="297"/>
                    <a:pt x="377" y="301"/>
                    <a:pt x="374" y="302"/>
                  </a:cubicBezTo>
                  <a:cubicBezTo>
                    <a:pt x="372" y="303"/>
                    <a:pt x="372" y="300"/>
                    <a:pt x="369" y="299"/>
                  </a:cubicBezTo>
                  <a:cubicBezTo>
                    <a:pt x="367" y="298"/>
                    <a:pt x="347" y="302"/>
                    <a:pt x="344" y="307"/>
                  </a:cubicBezTo>
                  <a:cubicBezTo>
                    <a:pt x="340" y="311"/>
                    <a:pt x="333" y="311"/>
                    <a:pt x="333" y="313"/>
                  </a:cubicBezTo>
                  <a:cubicBezTo>
                    <a:pt x="333" y="316"/>
                    <a:pt x="324" y="315"/>
                    <a:pt x="320" y="317"/>
                  </a:cubicBezTo>
                  <a:cubicBezTo>
                    <a:pt x="317" y="319"/>
                    <a:pt x="319" y="326"/>
                    <a:pt x="318" y="329"/>
                  </a:cubicBezTo>
                  <a:cubicBezTo>
                    <a:pt x="317" y="332"/>
                    <a:pt x="303" y="331"/>
                    <a:pt x="299" y="331"/>
                  </a:cubicBezTo>
                  <a:cubicBezTo>
                    <a:pt x="295" y="332"/>
                    <a:pt x="293" y="323"/>
                    <a:pt x="290" y="323"/>
                  </a:cubicBezTo>
                  <a:cubicBezTo>
                    <a:pt x="286" y="322"/>
                    <a:pt x="288" y="318"/>
                    <a:pt x="289" y="316"/>
                  </a:cubicBezTo>
                  <a:cubicBezTo>
                    <a:pt x="290" y="314"/>
                    <a:pt x="293" y="315"/>
                    <a:pt x="297" y="313"/>
                  </a:cubicBezTo>
                  <a:cubicBezTo>
                    <a:pt x="301" y="310"/>
                    <a:pt x="306" y="314"/>
                    <a:pt x="307" y="312"/>
                  </a:cubicBezTo>
                  <a:cubicBezTo>
                    <a:pt x="309" y="310"/>
                    <a:pt x="301" y="306"/>
                    <a:pt x="300" y="301"/>
                  </a:cubicBezTo>
                  <a:cubicBezTo>
                    <a:pt x="300" y="297"/>
                    <a:pt x="291" y="296"/>
                    <a:pt x="286" y="297"/>
                  </a:cubicBezTo>
                  <a:cubicBezTo>
                    <a:pt x="281" y="299"/>
                    <a:pt x="276" y="298"/>
                    <a:pt x="272" y="296"/>
                  </a:cubicBezTo>
                  <a:cubicBezTo>
                    <a:pt x="269" y="294"/>
                    <a:pt x="269" y="299"/>
                    <a:pt x="274" y="300"/>
                  </a:cubicBezTo>
                  <a:cubicBezTo>
                    <a:pt x="279" y="302"/>
                    <a:pt x="277" y="306"/>
                    <a:pt x="277" y="308"/>
                  </a:cubicBezTo>
                  <a:cubicBezTo>
                    <a:pt x="278" y="311"/>
                    <a:pt x="276" y="316"/>
                    <a:pt x="273" y="321"/>
                  </a:cubicBezTo>
                  <a:cubicBezTo>
                    <a:pt x="270" y="325"/>
                    <a:pt x="272" y="325"/>
                    <a:pt x="277" y="325"/>
                  </a:cubicBezTo>
                  <a:cubicBezTo>
                    <a:pt x="281" y="324"/>
                    <a:pt x="281" y="330"/>
                    <a:pt x="281" y="335"/>
                  </a:cubicBezTo>
                  <a:cubicBezTo>
                    <a:pt x="281" y="339"/>
                    <a:pt x="277" y="340"/>
                    <a:pt x="277" y="343"/>
                  </a:cubicBezTo>
                  <a:cubicBezTo>
                    <a:pt x="277" y="346"/>
                    <a:pt x="274" y="342"/>
                    <a:pt x="273" y="343"/>
                  </a:cubicBezTo>
                  <a:cubicBezTo>
                    <a:pt x="271" y="344"/>
                    <a:pt x="270" y="342"/>
                    <a:pt x="269" y="340"/>
                  </a:cubicBezTo>
                  <a:cubicBezTo>
                    <a:pt x="269" y="337"/>
                    <a:pt x="262" y="339"/>
                    <a:pt x="258" y="338"/>
                  </a:cubicBezTo>
                  <a:cubicBezTo>
                    <a:pt x="254" y="337"/>
                    <a:pt x="253" y="338"/>
                    <a:pt x="251" y="341"/>
                  </a:cubicBezTo>
                  <a:cubicBezTo>
                    <a:pt x="249" y="344"/>
                    <a:pt x="244" y="345"/>
                    <a:pt x="241" y="345"/>
                  </a:cubicBezTo>
                  <a:cubicBezTo>
                    <a:pt x="238" y="346"/>
                    <a:pt x="233" y="351"/>
                    <a:pt x="230" y="353"/>
                  </a:cubicBezTo>
                  <a:cubicBezTo>
                    <a:pt x="227" y="355"/>
                    <a:pt x="226" y="359"/>
                    <a:pt x="231" y="363"/>
                  </a:cubicBezTo>
                  <a:cubicBezTo>
                    <a:pt x="235" y="367"/>
                    <a:pt x="236" y="370"/>
                    <a:pt x="235" y="372"/>
                  </a:cubicBezTo>
                  <a:cubicBezTo>
                    <a:pt x="235" y="374"/>
                    <a:pt x="224" y="373"/>
                    <a:pt x="222" y="371"/>
                  </a:cubicBezTo>
                  <a:cubicBezTo>
                    <a:pt x="220" y="369"/>
                    <a:pt x="213" y="368"/>
                    <a:pt x="210" y="368"/>
                  </a:cubicBezTo>
                  <a:cubicBezTo>
                    <a:pt x="208" y="369"/>
                    <a:pt x="201" y="361"/>
                    <a:pt x="197" y="361"/>
                  </a:cubicBezTo>
                  <a:cubicBezTo>
                    <a:pt x="194" y="361"/>
                    <a:pt x="192" y="365"/>
                    <a:pt x="190" y="367"/>
                  </a:cubicBezTo>
                  <a:cubicBezTo>
                    <a:pt x="189" y="369"/>
                    <a:pt x="192" y="370"/>
                    <a:pt x="194" y="374"/>
                  </a:cubicBezTo>
                  <a:cubicBezTo>
                    <a:pt x="195" y="377"/>
                    <a:pt x="202" y="377"/>
                    <a:pt x="205" y="377"/>
                  </a:cubicBezTo>
                  <a:cubicBezTo>
                    <a:pt x="208" y="377"/>
                    <a:pt x="207" y="382"/>
                    <a:pt x="206" y="384"/>
                  </a:cubicBezTo>
                  <a:cubicBezTo>
                    <a:pt x="205" y="386"/>
                    <a:pt x="199" y="388"/>
                    <a:pt x="197" y="386"/>
                  </a:cubicBezTo>
                  <a:cubicBezTo>
                    <a:pt x="196" y="383"/>
                    <a:pt x="189" y="386"/>
                    <a:pt x="188" y="383"/>
                  </a:cubicBezTo>
                  <a:cubicBezTo>
                    <a:pt x="188" y="380"/>
                    <a:pt x="183" y="376"/>
                    <a:pt x="178" y="377"/>
                  </a:cubicBezTo>
                  <a:cubicBezTo>
                    <a:pt x="173" y="378"/>
                    <a:pt x="172" y="375"/>
                    <a:pt x="172" y="371"/>
                  </a:cubicBezTo>
                  <a:cubicBezTo>
                    <a:pt x="173" y="367"/>
                    <a:pt x="169" y="364"/>
                    <a:pt x="170" y="362"/>
                  </a:cubicBezTo>
                  <a:cubicBezTo>
                    <a:pt x="170" y="361"/>
                    <a:pt x="167" y="357"/>
                    <a:pt x="170" y="355"/>
                  </a:cubicBezTo>
                  <a:cubicBezTo>
                    <a:pt x="173" y="353"/>
                    <a:pt x="171" y="350"/>
                    <a:pt x="171" y="348"/>
                  </a:cubicBezTo>
                  <a:cubicBezTo>
                    <a:pt x="171" y="345"/>
                    <a:pt x="166" y="342"/>
                    <a:pt x="162" y="342"/>
                  </a:cubicBezTo>
                  <a:cubicBezTo>
                    <a:pt x="158" y="342"/>
                    <a:pt x="159" y="337"/>
                    <a:pt x="155" y="337"/>
                  </a:cubicBezTo>
                  <a:cubicBezTo>
                    <a:pt x="152" y="336"/>
                    <a:pt x="145" y="330"/>
                    <a:pt x="144" y="327"/>
                  </a:cubicBezTo>
                  <a:cubicBezTo>
                    <a:pt x="144" y="325"/>
                    <a:pt x="138" y="325"/>
                    <a:pt x="140" y="324"/>
                  </a:cubicBezTo>
                  <a:cubicBezTo>
                    <a:pt x="142" y="323"/>
                    <a:pt x="146" y="324"/>
                    <a:pt x="149" y="327"/>
                  </a:cubicBezTo>
                  <a:cubicBezTo>
                    <a:pt x="152" y="330"/>
                    <a:pt x="157" y="333"/>
                    <a:pt x="165" y="334"/>
                  </a:cubicBezTo>
                  <a:cubicBezTo>
                    <a:pt x="173" y="335"/>
                    <a:pt x="176" y="338"/>
                    <a:pt x="185" y="340"/>
                  </a:cubicBezTo>
                  <a:cubicBezTo>
                    <a:pt x="193" y="341"/>
                    <a:pt x="198" y="342"/>
                    <a:pt x="211" y="344"/>
                  </a:cubicBezTo>
                  <a:cubicBezTo>
                    <a:pt x="223" y="346"/>
                    <a:pt x="240" y="333"/>
                    <a:pt x="244" y="330"/>
                  </a:cubicBezTo>
                  <a:cubicBezTo>
                    <a:pt x="247" y="326"/>
                    <a:pt x="243" y="319"/>
                    <a:pt x="243" y="317"/>
                  </a:cubicBezTo>
                  <a:cubicBezTo>
                    <a:pt x="243" y="314"/>
                    <a:pt x="237" y="314"/>
                    <a:pt x="236" y="312"/>
                  </a:cubicBezTo>
                  <a:cubicBezTo>
                    <a:pt x="235" y="310"/>
                    <a:pt x="232" y="306"/>
                    <a:pt x="227" y="306"/>
                  </a:cubicBezTo>
                  <a:cubicBezTo>
                    <a:pt x="222" y="306"/>
                    <a:pt x="221" y="300"/>
                    <a:pt x="217" y="301"/>
                  </a:cubicBezTo>
                  <a:cubicBezTo>
                    <a:pt x="214" y="301"/>
                    <a:pt x="211" y="299"/>
                    <a:pt x="201" y="292"/>
                  </a:cubicBezTo>
                  <a:cubicBezTo>
                    <a:pt x="191" y="286"/>
                    <a:pt x="177" y="281"/>
                    <a:pt x="175" y="282"/>
                  </a:cubicBezTo>
                  <a:cubicBezTo>
                    <a:pt x="172" y="283"/>
                    <a:pt x="170" y="284"/>
                    <a:pt x="169" y="281"/>
                  </a:cubicBezTo>
                  <a:cubicBezTo>
                    <a:pt x="167" y="279"/>
                    <a:pt x="163" y="279"/>
                    <a:pt x="161" y="281"/>
                  </a:cubicBezTo>
                  <a:cubicBezTo>
                    <a:pt x="158" y="283"/>
                    <a:pt x="155" y="279"/>
                    <a:pt x="150" y="281"/>
                  </a:cubicBezTo>
                  <a:cubicBezTo>
                    <a:pt x="145" y="282"/>
                    <a:pt x="143" y="278"/>
                    <a:pt x="144" y="277"/>
                  </a:cubicBezTo>
                  <a:cubicBezTo>
                    <a:pt x="145" y="275"/>
                    <a:pt x="153" y="277"/>
                    <a:pt x="152" y="274"/>
                  </a:cubicBezTo>
                  <a:cubicBezTo>
                    <a:pt x="152" y="272"/>
                    <a:pt x="149" y="274"/>
                    <a:pt x="145" y="271"/>
                  </a:cubicBezTo>
                  <a:cubicBezTo>
                    <a:pt x="140" y="268"/>
                    <a:pt x="138" y="270"/>
                    <a:pt x="137" y="273"/>
                  </a:cubicBezTo>
                  <a:cubicBezTo>
                    <a:pt x="136" y="275"/>
                    <a:pt x="132" y="275"/>
                    <a:pt x="130" y="272"/>
                  </a:cubicBezTo>
                  <a:cubicBezTo>
                    <a:pt x="130" y="272"/>
                    <a:pt x="129" y="272"/>
                    <a:pt x="129" y="272"/>
                  </a:cubicBezTo>
                  <a:cubicBezTo>
                    <a:pt x="128" y="276"/>
                    <a:pt x="126" y="276"/>
                    <a:pt x="123" y="276"/>
                  </a:cubicBezTo>
                  <a:cubicBezTo>
                    <a:pt x="120" y="275"/>
                    <a:pt x="117" y="280"/>
                    <a:pt x="114" y="280"/>
                  </a:cubicBezTo>
                  <a:cubicBezTo>
                    <a:pt x="111" y="280"/>
                    <a:pt x="107" y="284"/>
                    <a:pt x="106" y="287"/>
                  </a:cubicBezTo>
                  <a:cubicBezTo>
                    <a:pt x="106" y="290"/>
                    <a:pt x="102" y="288"/>
                    <a:pt x="102" y="290"/>
                  </a:cubicBezTo>
                  <a:cubicBezTo>
                    <a:pt x="102" y="292"/>
                    <a:pt x="102" y="294"/>
                    <a:pt x="100" y="296"/>
                  </a:cubicBezTo>
                  <a:cubicBezTo>
                    <a:pt x="99" y="298"/>
                    <a:pt x="100" y="299"/>
                    <a:pt x="102" y="303"/>
                  </a:cubicBezTo>
                  <a:cubicBezTo>
                    <a:pt x="104" y="306"/>
                    <a:pt x="107" y="306"/>
                    <a:pt x="109" y="307"/>
                  </a:cubicBezTo>
                  <a:cubicBezTo>
                    <a:pt x="111" y="308"/>
                    <a:pt x="117" y="313"/>
                    <a:pt x="117" y="315"/>
                  </a:cubicBezTo>
                  <a:cubicBezTo>
                    <a:pt x="117" y="317"/>
                    <a:pt x="112" y="322"/>
                    <a:pt x="110" y="323"/>
                  </a:cubicBezTo>
                  <a:cubicBezTo>
                    <a:pt x="108" y="325"/>
                    <a:pt x="105" y="328"/>
                    <a:pt x="107" y="330"/>
                  </a:cubicBezTo>
                  <a:cubicBezTo>
                    <a:pt x="108" y="332"/>
                    <a:pt x="114" y="340"/>
                    <a:pt x="117" y="347"/>
                  </a:cubicBezTo>
                  <a:cubicBezTo>
                    <a:pt x="121" y="354"/>
                    <a:pt x="116" y="351"/>
                    <a:pt x="114" y="354"/>
                  </a:cubicBezTo>
                  <a:cubicBezTo>
                    <a:pt x="111" y="357"/>
                    <a:pt x="115" y="360"/>
                    <a:pt x="115" y="362"/>
                  </a:cubicBezTo>
                  <a:cubicBezTo>
                    <a:pt x="116" y="364"/>
                    <a:pt x="112" y="364"/>
                    <a:pt x="113" y="366"/>
                  </a:cubicBezTo>
                  <a:cubicBezTo>
                    <a:pt x="113" y="367"/>
                    <a:pt x="118" y="368"/>
                    <a:pt x="118" y="369"/>
                  </a:cubicBezTo>
                  <a:cubicBezTo>
                    <a:pt x="119" y="371"/>
                    <a:pt x="115" y="372"/>
                    <a:pt x="117" y="375"/>
                  </a:cubicBezTo>
                  <a:cubicBezTo>
                    <a:pt x="118" y="378"/>
                    <a:pt x="122" y="378"/>
                    <a:pt x="123" y="381"/>
                  </a:cubicBezTo>
                  <a:cubicBezTo>
                    <a:pt x="123" y="384"/>
                    <a:pt x="115" y="385"/>
                    <a:pt x="116" y="387"/>
                  </a:cubicBezTo>
                  <a:cubicBezTo>
                    <a:pt x="116" y="390"/>
                    <a:pt x="126" y="393"/>
                    <a:pt x="130" y="398"/>
                  </a:cubicBezTo>
                  <a:cubicBezTo>
                    <a:pt x="134" y="403"/>
                    <a:pt x="134" y="405"/>
                    <a:pt x="133" y="407"/>
                  </a:cubicBezTo>
                  <a:cubicBezTo>
                    <a:pt x="131" y="413"/>
                    <a:pt x="119" y="417"/>
                    <a:pt x="116" y="423"/>
                  </a:cubicBezTo>
                  <a:cubicBezTo>
                    <a:pt x="114" y="429"/>
                    <a:pt x="104" y="433"/>
                    <a:pt x="99" y="437"/>
                  </a:cubicBezTo>
                  <a:cubicBezTo>
                    <a:pt x="97" y="439"/>
                    <a:pt x="95" y="442"/>
                    <a:pt x="94" y="444"/>
                  </a:cubicBezTo>
                  <a:cubicBezTo>
                    <a:pt x="96" y="444"/>
                    <a:pt x="97" y="443"/>
                    <a:pt x="98" y="442"/>
                  </a:cubicBezTo>
                  <a:cubicBezTo>
                    <a:pt x="101" y="441"/>
                    <a:pt x="103" y="448"/>
                    <a:pt x="106" y="450"/>
                  </a:cubicBezTo>
                  <a:cubicBezTo>
                    <a:pt x="108" y="452"/>
                    <a:pt x="114" y="450"/>
                    <a:pt x="115" y="452"/>
                  </a:cubicBezTo>
                  <a:cubicBezTo>
                    <a:pt x="117" y="454"/>
                    <a:pt x="114" y="454"/>
                    <a:pt x="110" y="453"/>
                  </a:cubicBezTo>
                  <a:cubicBezTo>
                    <a:pt x="106" y="453"/>
                    <a:pt x="105" y="455"/>
                    <a:pt x="99" y="457"/>
                  </a:cubicBezTo>
                  <a:cubicBezTo>
                    <a:pt x="95" y="459"/>
                    <a:pt x="95" y="460"/>
                    <a:pt x="94" y="461"/>
                  </a:cubicBezTo>
                  <a:cubicBezTo>
                    <a:pt x="96" y="465"/>
                    <a:pt x="93" y="466"/>
                    <a:pt x="91" y="469"/>
                  </a:cubicBezTo>
                  <a:cubicBezTo>
                    <a:pt x="90" y="472"/>
                    <a:pt x="88" y="473"/>
                    <a:pt x="88" y="475"/>
                  </a:cubicBezTo>
                  <a:cubicBezTo>
                    <a:pt x="87" y="477"/>
                    <a:pt x="88" y="478"/>
                    <a:pt x="88" y="481"/>
                  </a:cubicBezTo>
                  <a:cubicBezTo>
                    <a:pt x="89" y="484"/>
                    <a:pt x="89" y="485"/>
                    <a:pt x="91" y="487"/>
                  </a:cubicBezTo>
                  <a:cubicBezTo>
                    <a:pt x="93" y="490"/>
                    <a:pt x="89" y="490"/>
                    <a:pt x="88" y="491"/>
                  </a:cubicBezTo>
                  <a:cubicBezTo>
                    <a:pt x="86" y="492"/>
                    <a:pt x="87" y="495"/>
                    <a:pt x="89" y="497"/>
                  </a:cubicBezTo>
                  <a:cubicBezTo>
                    <a:pt x="91" y="499"/>
                    <a:pt x="91" y="501"/>
                    <a:pt x="91" y="503"/>
                  </a:cubicBezTo>
                  <a:cubicBezTo>
                    <a:pt x="90" y="505"/>
                    <a:pt x="92" y="508"/>
                    <a:pt x="94" y="510"/>
                  </a:cubicBezTo>
                  <a:cubicBezTo>
                    <a:pt x="96" y="511"/>
                    <a:pt x="96" y="516"/>
                    <a:pt x="97" y="517"/>
                  </a:cubicBezTo>
                  <a:cubicBezTo>
                    <a:pt x="99" y="519"/>
                    <a:pt x="100" y="520"/>
                    <a:pt x="103" y="519"/>
                  </a:cubicBezTo>
                  <a:cubicBezTo>
                    <a:pt x="106" y="518"/>
                    <a:pt x="108" y="520"/>
                    <a:pt x="109" y="522"/>
                  </a:cubicBezTo>
                  <a:cubicBezTo>
                    <a:pt x="110" y="524"/>
                    <a:pt x="112" y="523"/>
                    <a:pt x="115" y="522"/>
                  </a:cubicBezTo>
                  <a:cubicBezTo>
                    <a:pt x="118" y="521"/>
                    <a:pt x="124" y="524"/>
                    <a:pt x="125" y="525"/>
                  </a:cubicBezTo>
                  <a:cubicBezTo>
                    <a:pt x="127" y="526"/>
                    <a:pt x="126" y="530"/>
                    <a:pt x="126" y="533"/>
                  </a:cubicBezTo>
                  <a:cubicBezTo>
                    <a:pt x="127" y="535"/>
                    <a:pt x="125" y="539"/>
                    <a:pt x="128" y="541"/>
                  </a:cubicBezTo>
                  <a:cubicBezTo>
                    <a:pt x="130" y="542"/>
                    <a:pt x="130" y="546"/>
                    <a:pt x="133" y="548"/>
                  </a:cubicBezTo>
                  <a:cubicBezTo>
                    <a:pt x="136" y="549"/>
                    <a:pt x="137" y="553"/>
                    <a:pt x="139" y="554"/>
                  </a:cubicBezTo>
                  <a:cubicBezTo>
                    <a:pt x="141" y="554"/>
                    <a:pt x="145" y="557"/>
                    <a:pt x="146" y="560"/>
                  </a:cubicBezTo>
                  <a:cubicBezTo>
                    <a:pt x="146" y="562"/>
                    <a:pt x="142" y="564"/>
                    <a:pt x="140" y="565"/>
                  </a:cubicBezTo>
                  <a:cubicBezTo>
                    <a:pt x="138" y="566"/>
                    <a:pt x="133" y="562"/>
                    <a:pt x="132" y="564"/>
                  </a:cubicBezTo>
                  <a:cubicBezTo>
                    <a:pt x="130" y="565"/>
                    <a:pt x="132" y="569"/>
                    <a:pt x="134" y="574"/>
                  </a:cubicBezTo>
                  <a:cubicBezTo>
                    <a:pt x="135" y="580"/>
                    <a:pt x="136" y="580"/>
                    <a:pt x="138" y="580"/>
                  </a:cubicBezTo>
                  <a:cubicBezTo>
                    <a:pt x="141" y="580"/>
                    <a:pt x="142" y="578"/>
                    <a:pt x="144" y="577"/>
                  </a:cubicBezTo>
                  <a:cubicBezTo>
                    <a:pt x="145" y="576"/>
                    <a:pt x="149" y="578"/>
                    <a:pt x="151" y="577"/>
                  </a:cubicBezTo>
                  <a:cubicBezTo>
                    <a:pt x="153" y="576"/>
                    <a:pt x="159" y="576"/>
                    <a:pt x="160" y="578"/>
                  </a:cubicBezTo>
                  <a:cubicBezTo>
                    <a:pt x="162" y="580"/>
                    <a:pt x="163" y="585"/>
                    <a:pt x="162" y="587"/>
                  </a:cubicBezTo>
                  <a:cubicBezTo>
                    <a:pt x="161" y="588"/>
                    <a:pt x="163" y="590"/>
                    <a:pt x="164" y="593"/>
                  </a:cubicBezTo>
                  <a:cubicBezTo>
                    <a:pt x="166" y="595"/>
                    <a:pt x="171" y="594"/>
                    <a:pt x="173" y="595"/>
                  </a:cubicBezTo>
                  <a:cubicBezTo>
                    <a:pt x="174" y="596"/>
                    <a:pt x="178" y="601"/>
                    <a:pt x="178" y="604"/>
                  </a:cubicBezTo>
                  <a:cubicBezTo>
                    <a:pt x="177" y="606"/>
                    <a:pt x="180" y="607"/>
                    <a:pt x="182" y="606"/>
                  </a:cubicBezTo>
                  <a:cubicBezTo>
                    <a:pt x="184" y="605"/>
                    <a:pt x="185" y="607"/>
                    <a:pt x="187" y="608"/>
                  </a:cubicBezTo>
                  <a:cubicBezTo>
                    <a:pt x="189" y="610"/>
                    <a:pt x="191" y="609"/>
                    <a:pt x="193" y="608"/>
                  </a:cubicBezTo>
                  <a:cubicBezTo>
                    <a:pt x="195" y="607"/>
                    <a:pt x="198" y="606"/>
                    <a:pt x="199" y="607"/>
                  </a:cubicBezTo>
                  <a:cubicBezTo>
                    <a:pt x="200" y="609"/>
                    <a:pt x="204" y="612"/>
                    <a:pt x="204" y="613"/>
                  </a:cubicBezTo>
                  <a:cubicBezTo>
                    <a:pt x="204" y="614"/>
                    <a:pt x="211" y="613"/>
                    <a:pt x="214" y="615"/>
                  </a:cubicBezTo>
                  <a:cubicBezTo>
                    <a:pt x="217" y="616"/>
                    <a:pt x="220" y="616"/>
                    <a:pt x="223" y="617"/>
                  </a:cubicBezTo>
                  <a:cubicBezTo>
                    <a:pt x="226" y="619"/>
                    <a:pt x="229" y="619"/>
                    <a:pt x="230" y="621"/>
                  </a:cubicBezTo>
                  <a:cubicBezTo>
                    <a:pt x="230" y="623"/>
                    <a:pt x="226" y="625"/>
                    <a:pt x="226" y="626"/>
                  </a:cubicBezTo>
                  <a:cubicBezTo>
                    <a:pt x="226" y="627"/>
                    <a:pt x="229" y="628"/>
                    <a:pt x="229" y="629"/>
                  </a:cubicBezTo>
                  <a:cubicBezTo>
                    <a:pt x="229" y="631"/>
                    <a:pt x="226" y="631"/>
                    <a:pt x="225" y="632"/>
                  </a:cubicBezTo>
                  <a:cubicBezTo>
                    <a:pt x="225" y="633"/>
                    <a:pt x="227" y="635"/>
                    <a:pt x="228" y="636"/>
                  </a:cubicBezTo>
                  <a:cubicBezTo>
                    <a:pt x="228" y="638"/>
                    <a:pt x="226" y="642"/>
                    <a:pt x="226" y="643"/>
                  </a:cubicBezTo>
                  <a:cubicBezTo>
                    <a:pt x="226" y="644"/>
                    <a:pt x="218" y="643"/>
                    <a:pt x="216" y="643"/>
                  </a:cubicBezTo>
                  <a:cubicBezTo>
                    <a:pt x="215" y="643"/>
                    <a:pt x="209" y="649"/>
                    <a:pt x="208" y="649"/>
                  </a:cubicBezTo>
                  <a:cubicBezTo>
                    <a:pt x="206" y="649"/>
                    <a:pt x="207" y="652"/>
                    <a:pt x="207" y="654"/>
                  </a:cubicBezTo>
                  <a:cubicBezTo>
                    <a:pt x="213" y="653"/>
                    <a:pt x="218" y="653"/>
                    <a:pt x="219" y="654"/>
                  </a:cubicBezTo>
                  <a:cubicBezTo>
                    <a:pt x="220" y="656"/>
                    <a:pt x="207" y="661"/>
                    <a:pt x="205" y="662"/>
                  </a:cubicBezTo>
                  <a:cubicBezTo>
                    <a:pt x="203" y="663"/>
                    <a:pt x="209" y="666"/>
                    <a:pt x="209" y="668"/>
                  </a:cubicBezTo>
                  <a:cubicBezTo>
                    <a:pt x="209" y="670"/>
                    <a:pt x="202" y="671"/>
                    <a:pt x="203" y="675"/>
                  </a:cubicBezTo>
                  <a:cubicBezTo>
                    <a:pt x="203" y="679"/>
                    <a:pt x="200" y="680"/>
                    <a:pt x="196" y="680"/>
                  </a:cubicBezTo>
                  <a:cubicBezTo>
                    <a:pt x="193" y="680"/>
                    <a:pt x="192" y="682"/>
                    <a:pt x="193" y="682"/>
                  </a:cubicBezTo>
                  <a:cubicBezTo>
                    <a:pt x="195" y="683"/>
                    <a:pt x="195" y="688"/>
                    <a:pt x="202" y="690"/>
                  </a:cubicBezTo>
                  <a:cubicBezTo>
                    <a:pt x="209" y="691"/>
                    <a:pt x="217" y="698"/>
                    <a:pt x="223" y="705"/>
                  </a:cubicBezTo>
                  <a:cubicBezTo>
                    <a:pt x="224" y="706"/>
                    <a:pt x="225" y="706"/>
                    <a:pt x="226" y="707"/>
                  </a:cubicBezTo>
                  <a:cubicBezTo>
                    <a:pt x="228" y="706"/>
                    <a:pt x="229" y="705"/>
                    <a:pt x="230" y="705"/>
                  </a:cubicBezTo>
                  <a:cubicBezTo>
                    <a:pt x="234" y="705"/>
                    <a:pt x="240" y="707"/>
                    <a:pt x="244" y="709"/>
                  </a:cubicBezTo>
                  <a:cubicBezTo>
                    <a:pt x="247" y="712"/>
                    <a:pt x="260" y="709"/>
                    <a:pt x="261" y="711"/>
                  </a:cubicBezTo>
                  <a:cubicBezTo>
                    <a:pt x="263" y="713"/>
                    <a:pt x="266" y="715"/>
                    <a:pt x="268" y="715"/>
                  </a:cubicBezTo>
                  <a:cubicBezTo>
                    <a:pt x="271" y="715"/>
                    <a:pt x="273" y="720"/>
                    <a:pt x="275" y="719"/>
                  </a:cubicBezTo>
                  <a:cubicBezTo>
                    <a:pt x="277" y="717"/>
                    <a:pt x="285" y="717"/>
                    <a:pt x="287" y="717"/>
                  </a:cubicBezTo>
                  <a:cubicBezTo>
                    <a:pt x="289" y="717"/>
                    <a:pt x="289" y="719"/>
                    <a:pt x="291" y="719"/>
                  </a:cubicBezTo>
                  <a:cubicBezTo>
                    <a:pt x="293" y="719"/>
                    <a:pt x="293" y="726"/>
                    <a:pt x="294" y="726"/>
                  </a:cubicBezTo>
                  <a:cubicBezTo>
                    <a:pt x="296" y="725"/>
                    <a:pt x="301" y="730"/>
                    <a:pt x="305" y="731"/>
                  </a:cubicBezTo>
                  <a:cubicBezTo>
                    <a:pt x="308" y="731"/>
                    <a:pt x="312" y="737"/>
                    <a:pt x="313" y="737"/>
                  </a:cubicBezTo>
                  <a:cubicBezTo>
                    <a:pt x="315" y="736"/>
                    <a:pt x="317" y="739"/>
                    <a:pt x="318" y="737"/>
                  </a:cubicBezTo>
                  <a:cubicBezTo>
                    <a:pt x="319" y="734"/>
                    <a:pt x="324" y="735"/>
                    <a:pt x="326" y="731"/>
                  </a:cubicBezTo>
                  <a:cubicBezTo>
                    <a:pt x="319" y="723"/>
                    <a:pt x="312" y="715"/>
                    <a:pt x="313" y="712"/>
                  </a:cubicBezTo>
                  <a:cubicBezTo>
                    <a:pt x="313" y="706"/>
                    <a:pt x="315" y="702"/>
                    <a:pt x="308" y="696"/>
                  </a:cubicBezTo>
                  <a:cubicBezTo>
                    <a:pt x="301" y="690"/>
                    <a:pt x="309" y="686"/>
                    <a:pt x="314" y="680"/>
                  </a:cubicBezTo>
                  <a:cubicBezTo>
                    <a:pt x="318" y="674"/>
                    <a:pt x="328" y="672"/>
                    <a:pt x="334" y="668"/>
                  </a:cubicBezTo>
                  <a:cubicBezTo>
                    <a:pt x="333" y="667"/>
                    <a:pt x="332" y="666"/>
                    <a:pt x="330" y="666"/>
                  </a:cubicBezTo>
                  <a:cubicBezTo>
                    <a:pt x="326" y="664"/>
                    <a:pt x="324" y="662"/>
                    <a:pt x="328" y="661"/>
                  </a:cubicBezTo>
                  <a:cubicBezTo>
                    <a:pt x="331" y="660"/>
                    <a:pt x="330" y="658"/>
                    <a:pt x="326" y="654"/>
                  </a:cubicBezTo>
                  <a:cubicBezTo>
                    <a:pt x="323" y="650"/>
                    <a:pt x="321" y="646"/>
                    <a:pt x="319" y="646"/>
                  </a:cubicBezTo>
                  <a:cubicBezTo>
                    <a:pt x="317" y="646"/>
                    <a:pt x="314" y="645"/>
                    <a:pt x="311" y="646"/>
                  </a:cubicBezTo>
                  <a:cubicBezTo>
                    <a:pt x="308" y="647"/>
                    <a:pt x="309" y="644"/>
                    <a:pt x="309" y="640"/>
                  </a:cubicBezTo>
                  <a:cubicBezTo>
                    <a:pt x="310" y="637"/>
                    <a:pt x="304" y="637"/>
                    <a:pt x="303" y="636"/>
                  </a:cubicBezTo>
                  <a:cubicBezTo>
                    <a:pt x="302" y="634"/>
                    <a:pt x="304" y="629"/>
                    <a:pt x="305" y="629"/>
                  </a:cubicBezTo>
                  <a:cubicBezTo>
                    <a:pt x="306" y="628"/>
                    <a:pt x="309" y="627"/>
                    <a:pt x="309" y="625"/>
                  </a:cubicBezTo>
                  <a:cubicBezTo>
                    <a:pt x="309" y="624"/>
                    <a:pt x="304" y="623"/>
                    <a:pt x="306" y="620"/>
                  </a:cubicBezTo>
                  <a:cubicBezTo>
                    <a:pt x="308" y="616"/>
                    <a:pt x="312" y="616"/>
                    <a:pt x="312" y="613"/>
                  </a:cubicBezTo>
                  <a:cubicBezTo>
                    <a:pt x="312" y="609"/>
                    <a:pt x="315" y="606"/>
                    <a:pt x="318" y="609"/>
                  </a:cubicBezTo>
                  <a:cubicBezTo>
                    <a:pt x="322" y="611"/>
                    <a:pt x="323" y="618"/>
                    <a:pt x="327" y="616"/>
                  </a:cubicBezTo>
                  <a:cubicBezTo>
                    <a:pt x="331" y="615"/>
                    <a:pt x="329" y="611"/>
                    <a:pt x="328" y="609"/>
                  </a:cubicBezTo>
                  <a:cubicBezTo>
                    <a:pt x="328" y="607"/>
                    <a:pt x="327" y="604"/>
                    <a:pt x="331" y="603"/>
                  </a:cubicBezTo>
                  <a:cubicBezTo>
                    <a:pt x="336" y="602"/>
                    <a:pt x="334" y="598"/>
                    <a:pt x="337" y="598"/>
                  </a:cubicBezTo>
                  <a:cubicBezTo>
                    <a:pt x="341" y="598"/>
                    <a:pt x="347" y="593"/>
                    <a:pt x="349" y="592"/>
                  </a:cubicBezTo>
                  <a:cubicBezTo>
                    <a:pt x="351" y="591"/>
                    <a:pt x="356" y="589"/>
                    <a:pt x="358" y="590"/>
                  </a:cubicBezTo>
                  <a:cubicBezTo>
                    <a:pt x="360" y="591"/>
                    <a:pt x="362" y="593"/>
                    <a:pt x="364" y="590"/>
                  </a:cubicBezTo>
                  <a:cubicBezTo>
                    <a:pt x="365" y="586"/>
                    <a:pt x="371" y="588"/>
                    <a:pt x="372" y="590"/>
                  </a:cubicBezTo>
                  <a:cubicBezTo>
                    <a:pt x="372" y="592"/>
                    <a:pt x="382" y="592"/>
                    <a:pt x="385" y="594"/>
                  </a:cubicBezTo>
                  <a:cubicBezTo>
                    <a:pt x="388" y="596"/>
                    <a:pt x="394" y="600"/>
                    <a:pt x="394" y="602"/>
                  </a:cubicBezTo>
                  <a:cubicBezTo>
                    <a:pt x="394" y="604"/>
                    <a:pt x="397" y="607"/>
                    <a:pt x="397" y="603"/>
                  </a:cubicBezTo>
                  <a:cubicBezTo>
                    <a:pt x="397" y="600"/>
                    <a:pt x="400" y="601"/>
                    <a:pt x="404" y="603"/>
                  </a:cubicBezTo>
                  <a:cubicBezTo>
                    <a:pt x="408" y="606"/>
                    <a:pt x="413" y="605"/>
                    <a:pt x="414" y="602"/>
                  </a:cubicBezTo>
                  <a:cubicBezTo>
                    <a:pt x="415" y="600"/>
                    <a:pt x="423" y="597"/>
                    <a:pt x="425" y="599"/>
                  </a:cubicBezTo>
                  <a:cubicBezTo>
                    <a:pt x="428" y="601"/>
                    <a:pt x="429" y="602"/>
                    <a:pt x="432" y="599"/>
                  </a:cubicBezTo>
                  <a:cubicBezTo>
                    <a:pt x="435" y="596"/>
                    <a:pt x="442" y="597"/>
                    <a:pt x="443" y="600"/>
                  </a:cubicBezTo>
                  <a:cubicBezTo>
                    <a:pt x="444" y="603"/>
                    <a:pt x="447" y="603"/>
                    <a:pt x="450" y="603"/>
                  </a:cubicBezTo>
                  <a:cubicBezTo>
                    <a:pt x="453" y="603"/>
                    <a:pt x="454" y="608"/>
                    <a:pt x="456" y="607"/>
                  </a:cubicBezTo>
                  <a:cubicBezTo>
                    <a:pt x="458" y="606"/>
                    <a:pt x="457" y="601"/>
                    <a:pt x="460" y="601"/>
                  </a:cubicBezTo>
                  <a:cubicBezTo>
                    <a:pt x="462" y="602"/>
                    <a:pt x="464" y="605"/>
                    <a:pt x="468" y="605"/>
                  </a:cubicBezTo>
                  <a:cubicBezTo>
                    <a:pt x="472" y="605"/>
                    <a:pt x="475" y="604"/>
                    <a:pt x="475" y="601"/>
                  </a:cubicBezTo>
                  <a:cubicBezTo>
                    <a:pt x="475" y="598"/>
                    <a:pt x="475" y="593"/>
                    <a:pt x="472" y="593"/>
                  </a:cubicBezTo>
                  <a:cubicBezTo>
                    <a:pt x="470" y="593"/>
                    <a:pt x="467" y="590"/>
                    <a:pt x="464" y="590"/>
                  </a:cubicBezTo>
                  <a:cubicBezTo>
                    <a:pt x="461" y="590"/>
                    <a:pt x="458" y="585"/>
                    <a:pt x="461" y="584"/>
                  </a:cubicBezTo>
                  <a:cubicBezTo>
                    <a:pt x="464" y="583"/>
                    <a:pt x="469" y="581"/>
                    <a:pt x="468" y="578"/>
                  </a:cubicBezTo>
                  <a:cubicBezTo>
                    <a:pt x="467" y="576"/>
                    <a:pt x="466" y="571"/>
                    <a:pt x="470" y="570"/>
                  </a:cubicBezTo>
                  <a:cubicBezTo>
                    <a:pt x="474" y="570"/>
                    <a:pt x="483" y="570"/>
                    <a:pt x="482" y="568"/>
                  </a:cubicBezTo>
                  <a:cubicBezTo>
                    <a:pt x="482" y="567"/>
                    <a:pt x="474" y="566"/>
                    <a:pt x="472" y="563"/>
                  </a:cubicBezTo>
                  <a:cubicBezTo>
                    <a:pt x="471" y="561"/>
                    <a:pt x="470" y="555"/>
                    <a:pt x="472" y="554"/>
                  </a:cubicBezTo>
                  <a:cubicBezTo>
                    <a:pt x="473" y="553"/>
                    <a:pt x="478" y="554"/>
                    <a:pt x="481" y="553"/>
                  </a:cubicBezTo>
                  <a:cubicBezTo>
                    <a:pt x="484" y="552"/>
                    <a:pt x="491" y="555"/>
                    <a:pt x="495" y="552"/>
                  </a:cubicBezTo>
                  <a:cubicBezTo>
                    <a:pt x="499" y="549"/>
                    <a:pt x="507" y="548"/>
                    <a:pt x="512" y="548"/>
                  </a:cubicBezTo>
                  <a:cubicBezTo>
                    <a:pt x="516" y="548"/>
                    <a:pt x="520" y="545"/>
                    <a:pt x="523" y="545"/>
                  </a:cubicBezTo>
                  <a:cubicBezTo>
                    <a:pt x="527" y="544"/>
                    <a:pt x="537" y="543"/>
                    <a:pt x="539" y="542"/>
                  </a:cubicBezTo>
                  <a:cubicBezTo>
                    <a:pt x="542" y="541"/>
                    <a:pt x="555" y="539"/>
                    <a:pt x="556" y="536"/>
                  </a:cubicBezTo>
                  <a:cubicBezTo>
                    <a:pt x="556" y="534"/>
                    <a:pt x="567" y="532"/>
                    <a:pt x="570" y="533"/>
                  </a:cubicBezTo>
                  <a:cubicBezTo>
                    <a:pt x="573" y="534"/>
                    <a:pt x="576" y="535"/>
                    <a:pt x="579" y="534"/>
                  </a:cubicBezTo>
                  <a:cubicBezTo>
                    <a:pt x="581" y="533"/>
                    <a:pt x="586" y="536"/>
                    <a:pt x="586" y="539"/>
                  </a:cubicBezTo>
                  <a:cubicBezTo>
                    <a:pt x="585" y="541"/>
                    <a:pt x="588" y="544"/>
                    <a:pt x="588" y="547"/>
                  </a:cubicBezTo>
                  <a:cubicBezTo>
                    <a:pt x="588" y="549"/>
                    <a:pt x="585" y="550"/>
                    <a:pt x="587" y="551"/>
                  </a:cubicBezTo>
                  <a:cubicBezTo>
                    <a:pt x="588" y="553"/>
                    <a:pt x="595" y="552"/>
                    <a:pt x="597" y="550"/>
                  </a:cubicBezTo>
                  <a:cubicBezTo>
                    <a:pt x="599" y="547"/>
                    <a:pt x="601" y="551"/>
                    <a:pt x="601" y="552"/>
                  </a:cubicBezTo>
                  <a:cubicBezTo>
                    <a:pt x="601" y="554"/>
                    <a:pt x="604" y="555"/>
                    <a:pt x="604" y="553"/>
                  </a:cubicBezTo>
                  <a:cubicBezTo>
                    <a:pt x="604" y="551"/>
                    <a:pt x="608" y="552"/>
                    <a:pt x="610" y="554"/>
                  </a:cubicBezTo>
                  <a:cubicBezTo>
                    <a:pt x="611" y="555"/>
                    <a:pt x="616" y="552"/>
                    <a:pt x="616" y="555"/>
                  </a:cubicBezTo>
                  <a:cubicBezTo>
                    <a:pt x="616" y="557"/>
                    <a:pt x="609" y="559"/>
                    <a:pt x="612" y="562"/>
                  </a:cubicBezTo>
                  <a:cubicBezTo>
                    <a:pt x="615" y="565"/>
                    <a:pt x="616" y="559"/>
                    <a:pt x="620" y="560"/>
                  </a:cubicBezTo>
                  <a:cubicBezTo>
                    <a:pt x="624" y="561"/>
                    <a:pt x="629" y="556"/>
                    <a:pt x="632" y="555"/>
                  </a:cubicBezTo>
                  <a:cubicBezTo>
                    <a:pt x="636" y="554"/>
                    <a:pt x="640" y="551"/>
                    <a:pt x="643" y="549"/>
                  </a:cubicBezTo>
                  <a:cubicBezTo>
                    <a:pt x="646" y="547"/>
                    <a:pt x="652" y="548"/>
                    <a:pt x="650" y="550"/>
                  </a:cubicBezTo>
                  <a:cubicBezTo>
                    <a:pt x="648" y="552"/>
                    <a:pt x="646" y="556"/>
                    <a:pt x="653" y="558"/>
                  </a:cubicBezTo>
                  <a:cubicBezTo>
                    <a:pt x="661" y="561"/>
                    <a:pt x="669" y="576"/>
                    <a:pt x="674" y="583"/>
                  </a:cubicBezTo>
                  <a:cubicBezTo>
                    <a:pt x="679" y="590"/>
                    <a:pt x="683" y="603"/>
                    <a:pt x="686" y="603"/>
                  </a:cubicBezTo>
                  <a:cubicBezTo>
                    <a:pt x="688" y="603"/>
                    <a:pt x="689" y="597"/>
                    <a:pt x="692" y="596"/>
                  </a:cubicBezTo>
                  <a:cubicBezTo>
                    <a:pt x="696" y="595"/>
                    <a:pt x="698" y="601"/>
                    <a:pt x="701" y="602"/>
                  </a:cubicBezTo>
                  <a:cubicBezTo>
                    <a:pt x="705" y="603"/>
                    <a:pt x="709" y="605"/>
                    <a:pt x="712" y="604"/>
                  </a:cubicBezTo>
                  <a:cubicBezTo>
                    <a:pt x="715" y="603"/>
                    <a:pt x="721" y="599"/>
                    <a:pt x="723" y="601"/>
                  </a:cubicBezTo>
                  <a:cubicBezTo>
                    <a:pt x="726" y="602"/>
                    <a:pt x="729" y="602"/>
                    <a:pt x="731" y="607"/>
                  </a:cubicBezTo>
                  <a:cubicBezTo>
                    <a:pt x="733" y="611"/>
                    <a:pt x="736" y="612"/>
                    <a:pt x="738" y="612"/>
                  </a:cubicBezTo>
                  <a:cubicBezTo>
                    <a:pt x="740" y="612"/>
                    <a:pt x="740" y="615"/>
                    <a:pt x="740" y="617"/>
                  </a:cubicBezTo>
                  <a:cubicBezTo>
                    <a:pt x="740" y="619"/>
                    <a:pt x="744" y="621"/>
                    <a:pt x="746" y="621"/>
                  </a:cubicBezTo>
                  <a:cubicBezTo>
                    <a:pt x="748" y="621"/>
                    <a:pt x="753" y="621"/>
                    <a:pt x="755" y="620"/>
                  </a:cubicBezTo>
                  <a:cubicBezTo>
                    <a:pt x="756" y="619"/>
                    <a:pt x="758" y="618"/>
                    <a:pt x="759" y="620"/>
                  </a:cubicBezTo>
                  <a:cubicBezTo>
                    <a:pt x="759" y="622"/>
                    <a:pt x="762" y="626"/>
                    <a:pt x="764" y="626"/>
                  </a:cubicBezTo>
                  <a:cubicBezTo>
                    <a:pt x="766" y="626"/>
                    <a:pt x="770" y="628"/>
                    <a:pt x="770" y="626"/>
                  </a:cubicBezTo>
                  <a:cubicBezTo>
                    <a:pt x="771" y="624"/>
                    <a:pt x="776" y="623"/>
                    <a:pt x="778" y="623"/>
                  </a:cubicBezTo>
                  <a:cubicBezTo>
                    <a:pt x="780" y="623"/>
                    <a:pt x="787" y="621"/>
                    <a:pt x="788" y="618"/>
                  </a:cubicBezTo>
                  <a:cubicBezTo>
                    <a:pt x="790" y="615"/>
                    <a:pt x="795" y="615"/>
                    <a:pt x="797" y="613"/>
                  </a:cubicBezTo>
                  <a:cubicBezTo>
                    <a:pt x="799" y="611"/>
                    <a:pt x="803" y="610"/>
                    <a:pt x="804" y="608"/>
                  </a:cubicBezTo>
                  <a:cubicBezTo>
                    <a:pt x="805" y="606"/>
                    <a:pt x="811" y="607"/>
                    <a:pt x="812" y="605"/>
                  </a:cubicBezTo>
                  <a:cubicBezTo>
                    <a:pt x="813" y="603"/>
                    <a:pt x="818" y="603"/>
                    <a:pt x="820" y="604"/>
                  </a:cubicBezTo>
                  <a:cubicBezTo>
                    <a:pt x="822" y="604"/>
                    <a:pt x="834" y="607"/>
                    <a:pt x="836" y="606"/>
                  </a:cubicBezTo>
                  <a:cubicBezTo>
                    <a:pt x="837" y="606"/>
                    <a:pt x="838" y="612"/>
                    <a:pt x="839" y="613"/>
                  </a:cubicBezTo>
                  <a:cubicBezTo>
                    <a:pt x="841" y="613"/>
                    <a:pt x="847" y="618"/>
                    <a:pt x="849" y="616"/>
                  </a:cubicBezTo>
                  <a:cubicBezTo>
                    <a:pt x="850" y="615"/>
                    <a:pt x="854" y="614"/>
                    <a:pt x="858" y="616"/>
                  </a:cubicBezTo>
                  <a:cubicBezTo>
                    <a:pt x="861" y="618"/>
                    <a:pt x="864" y="620"/>
                    <a:pt x="866" y="618"/>
                  </a:cubicBezTo>
                  <a:cubicBezTo>
                    <a:pt x="867" y="616"/>
                    <a:pt x="874" y="615"/>
                    <a:pt x="875" y="613"/>
                  </a:cubicBezTo>
                  <a:cubicBezTo>
                    <a:pt x="876" y="612"/>
                    <a:pt x="877" y="608"/>
                    <a:pt x="875" y="607"/>
                  </a:cubicBezTo>
                  <a:cubicBezTo>
                    <a:pt x="874" y="605"/>
                    <a:pt x="872" y="600"/>
                    <a:pt x="871" y="597"/>
                  </a:cubicBezTo>
                  <a:cubicBezTo>
                    <a:pt x="871" y="595"/>
                    <a:pt x="875" y="594"/>
                    <a:pt x="876" y="592"/>
                  </a:cubicBezTo>
                  <a:cubicBezTo>
                    <a:pt x="877" y="589"/>
                    <a:pt x="881" y="589"/>
                    <a:pt x="882" y="588"/>
                  </a:cubicBezTo>
                  <a:cubicBezTo>
                    <a:pt x="883" y="586"/>
                    <a:pt x="884" y="583"/>
                    <a:pt x="886" y="584"/>
                  </a:cubicBezTo>
                  <a:cubicBezTo>
                    <a:pt x="888" y="585"/>
                    <a:pt x="893" y="586"/>
                    <a:pt x="894" y="587"/>
                  </a:cubicBezTo>
                  <a:cubicBezTo>
                    <a:pt x="895" y="588"/>
                    <a:pt x="899" y="589"/>
                    <a:pt x="901" y="589"/>
                  </a:cubicBezTo>
                  <a:cubicBezTo>
                    <a:pt x="904" y="589"/>
                    <a:pt x="907" y="591"/>
                    <a:pt x="910" y="592"/>
                  </a:cubicBezTo>
                  <a:cubicBezTo>
                    <a:pt x="912" y="594"/>
                    <a:pt x="919" y="594"/>
                    <a:pt x="921" y="596"/>
                  </a:cubicBezTo>
                  <a:cubicBezTo>
                    <a:pt x="922" y="598"/>
                    <a:pt x="920" y="603"/>
                    <a:pt x="922" y="605"/>
                  </a:cubicBezTo>
                  <a:cubicBezTo>
                    <a:pt x="924" y="607"/>
                    <a:pt x="928" y="612"/>
                    <a:pt x="929" y="611"/>
                  </a:cubicBezTo>
                  <a:cubicBezTo>
                    <a:pt x="930" y="610"/>
                    <a:pt x="937" y="614"/>
                    <a:pt x="939" y="614"/>
                  </a:cubicBezTo>
                  <a:cubicBezTo>
                    <a:pt x="941" y="613"/>
                    <a:pt x="945" y="610"/>
                    <a:pt x="947" y="610"/>
                  </a:cubicBezTo>
                  <a:cubicBezTo>
                    <a:pt x="949" y="610"/>
                    <a:pt x="955" y="608"/>
                    <a:pt x="957" y="608"/>
                  </a:cubicBezTo>
                  <a:cubicBezTo>
                    <a:pt x="959" y="609"/>
                    <a:pt x="967" y="611"/>
                    <a:pt x="968" y="611"/>
                  </a:cubicBezTo>
                  <a:cubicBezTo>
                    <a:pt x="969" y="610"/>
                    <a:pt x="975" y="611"/>
                    <a:pt x="976" y="613"/>
                  </a:cubicBezTo>
                  <a:cubicBezTo>
                    <a:pt x="977" y="615"/>
                    <a:pt x="986" y="615"/>
                    <a:pt x="986" y="617"/>
                  </a:cubicBezTo>
                  <a:cubicBezTo>
                    <a:pt x="986" y="620"/>
                    <a:pt x="990" y="621"/>
                    <a:pt x="992" y="624"/>
                  </a:cubicBezTo>
                  <a:cubicBezTo>
                    <a:pt x="993" y="626"/>
                    <a:pt x="1004" y="625"/>
                    <a:pt x="1006" y="626"/>
                  </a:cubicBezTo>
                  <a:cubicBezTo>
                    <a:pt x="1008" y="628"/>
                    <a:pt x="1021" y="628"/>
                    <a:pt x="1021" y="626"/>
                  </a:cubicBezTo>
                  <a:cubicBezTo>
                    <a:pt x="1021" y="625"/>
                    <a:pt x="1033" y="624"/>
                    <a:pt x="1036" y="623"/>
                  </a:cubicBezTo>
                  <a:cubicBezTo>
                    <a:pt x="1038" y="621"/>
                    <a:pt x="1044" y="622"/>
                    <a:pt x="1045" y="619"/>
                  </a:cubicBezTo>
                  <a:cubicBezTo>
                    <a:pt x="1045" y="617"/>
                    <a:pt x="1051" y="615"/>
                    <a:pt x="1054" y="613"/>
                  </a:cubicBezTo>
                  <a:cubicBezTo>
                    <a:pt x="1056" y="611"/>
                    <a:pt x="1067" y="612"/>
                    <a:pt x="1068" y="614"/>
                  </a:cubicBezTo>
                  <a:cubicBezTo>
                    <a:pt x="1068" y="616"/>
                    <a:pt x="1075" y="617"/>
                    <a:pt x="1077" y="616"/>
                  </a:cubicBezTo>
                  <a:cubicBezTo>
                    <a:pt x="1080" y="615"/>
                    <a:pt x="1087" y="616"/>
                    <a:pt x="1088" y="619"/>
                  </a:cubicBezTo>
                  <a:cubicBezTo>
                    <a:pt x="1089" y="621"/>
                    <a:pt x="1097" y="622"/>
                    <a:pt x="1099" y="622"/>
                  </a:cubicBezTo>
                  <a:cubicBezTo>
                    <a:pt x="1101" y="621"/>
                    <a:pt x="1107" y="616"/>
                    <a:pt x="1110" y="616"/>
                  </a:cubicBezTo>
                  <a:cubicBezTo>
                    <a:pt x="1112" y="616"/>
                    <a:pt x="1115" y="613"/>
                    <a:pt x="1115" y="611"/>
                  </a:cubicBezTo>
                  <a:cubicBezTo>
                    <a:pt x="1114" y="609"/>
                    <a:pt x="1119" y="602"/>
                    <a:pt x="1120" y="599"/>
                  </a:cubicBezTo>
                  <a:cubicBezTo>
                    <a:pt x="1121" y="597"/>
                    <a:pt x="1125" y="589"/>
                    <a:pt x="1127" y="589"/>
                  </a:cubicBezTo>
                  <a:cubicBezTo>
                    <a:pt x="1129" y="588"/>
                    <a:pt x="1132" y="585"/>
                    <a:pt x="1132" y="583"/>
                  </a:cubicBezTo>
                  <a:cubicBezTo>
                    <a:pt x="1132" y="581"/>
                    <a:pt x="1131" y="575"/>
                    <a:pt x="1129" y="575"/>
                  </a:cubicBezTo>
                  <a:cubicBezTo>
                    <a:pt x="1127" y="575"/>
                    <a:pt x="1123" y="575"/>
                    <a:pt x="1128" y="569"/>
                  </a:cubicBezTo>
                  <a:cubicBezTo>
                    <a:pt x="1132" y="563"/>
                    <a:pt x="1141" y="564"/>
                    <a:pt x="1142" y="564"/>
                  </a:cubicBezTo>
                  <a:cubicBezTo>
                    <a:pt x="1143" y="564"/>
                    <a:pt x="1154" y="562"/>
                    <a:pt x="1159" y="563"/>
                  </a:cubicBezTo>
                  <a:cubicBezTo>
                    <a:pt x="1163" y="564"/>
                    <a:pt x="1166" y="562"/>
                    <a:pt x="1171" y="565"/>
                  </a:cubicBezTo>
                  <a:cubicBezTo>
                    <a:pt x="1176" y="568"/>
                    <a:pt x="1183" y="567"/>
                    <a:pt x="1185" y="569"/>
                  </a:cubicBezTo>
                  <a:cubicBezTo>
                    <a:pt x="1187" y="571"/>
                    <a:pt x="1193" y="573"/>
                    <a:pt x="1192" y="577"/>
                  </a:cubicBezTo>
                  <a:cubicBezTo>
                    <a:pt x="1191" y="581"/>
                    <a:pt x="1196" y="579"/>
                    <a:pt x="1198" y="588"/>
                  </a:cubicBezTo>
                  <a:cubicBezTo>
                    <a:pt x="1199" y="596"/>
                    <a:pt x="1203" y="597"/>
                    <a:pt x="1204" y="601"/>
                  </a:cubicBezTo>
                  <a:cubicBezTo>
                    <a:pt x="1205" y="605"/>
                    <a:pt x="1211" y="612"/>
                    <a:pt x="1210" y="615"/>
                  </a:cubicBezTo>
                  <a:cubicBezTo>
                    <a:pt x="1209" y="617"/>
                    <a:pt x="1209" y="621"/>
                    <a:pt x="1214" y="621"/>
                  </a:cubicBezTo>
                  <a:cubicBezTo>
                    <a:pt x="1220" y="621"/>
                    <a:pt x="1224" y="626"/>
                    <a:pt x="1225" y="625"/>
                  </a:cubicBezTo>
                  <a:cubicBezTo>
                    <a:pt x="1227" y="624"/>
                    <a:pt x="1233" y="627"/>
                    <a:pt x="1237" y="630"/>
                  </a:cubicBezTo>
                  <a:cubicBezTo>
                    <a:pt x="1240" y="633"/>
                    <a:pt x="1245" y="632"/>
                    <a:pt x="1245" y="635"/>
                  </a:cubicBezTo>
                  <a:cubicBezTo>
                    <a:pt x="1244" y="639"/>
                    <a:pt x="1247" y="642"/>
                    <a:pt x="1247" y="645"/>
                  </a:cubicBezTo>
                  <a:cubicBezTo>
                    <a:pt x="1247" y="648"/>
                    <a:pt x="1253" y="650"/>
                    <a:pt x="1258" y="649"/>
                  </a:cubicBezTo>
                  <a:cubicBezTo>
                    <a:pt x="1263" y="649"/>
                    <a:pt x="1266" y="651"/>
                    <a:pt x="1268" y="647"/>
                  </a:cubicBezTo>
                  <a:cubicBezTo>
                    <a:pt x="1270" y="643"/>
                    <a:pt x="1277" y="645"/>
                    <a:pt x="1279" y="643"/>
                  </a:cubicBezTo>
                  <a:cubicBezTo>
                    <a:pt x="1281" y="641"/>
                    <a:pt x="1288" y="639"/>
                    <a:pt x="1288" y="645"/>
                  </a:cubicBezTo>
                  <a:cubicBezTo>
                    <a:pt x="1288" y="651"/>
                    <a:pt x="1292" y="653"/>
                    <a:pt x="1288" y="655"/>
                  </a:cubicBezTo>
                  <a:cubicBezTo>
                    <a:pt x="1285" y="657"/>
                    <a:pt x="1283" y="665"/>
                    <a:pt x="1282" y="669"/>
                  </a:cubicBezTo>
                  <a:cubicBezTo>
                    <a:pt x="1281" y="673"/>
                    <a:pt x="1276" y="674"/>
                    <a:pt x="1276" y="678"/>
                  </a:cubicBezTo>
                  <a:cubicBezTo>
                    <a:pt x="1275" y="682"/>
                    <a:pt x="1270" y="682"/>
                    <a:pt x="1270" y="685"/>
                  </a:cubicBezTo>
                  <a:cubicBezTo>
                    <a:pt x="1270" y="688"/>
                    <a:pt x="1264" y="687"/>
                    <a:pt x="1260" y="685"/>
                  </a:cubicBezTo>
                  <a:cubicBezTo>
                    <a:pt x="1257" y="683"/>
                    <a:pt x="1254" y="689"/>
                    <a:pt x="1251" y="689"/>
                  </a:cubicBezTo>
                  <a:cubicBezTo>
                    <a:pt x="1248" y="689"/>
                    <a:pt x="1249" y="695"/>
                    <a:pt x="1249" y="697"/>
                  </a:cubicBezTo>
                  <a:cubicBezTo>
                    <a:pt x="1250" y="700"/>
                    <a:pt x="1248" y="703"/>
                    <a:pt x="1250" y="707"/>
                  </a:cubicBezTo>
                  <a:cubicBezTo>
                    <a:pt x="1251" y="709"/>
                    <a:pt x="1250" y="713"/>
                    <a:pt x="1251" y="717"/>
                  </a:cubicBezTo>
                  <a:cubicBezTo>
                    <a:pt x="1255" y="714"/>
                    <a:pt x="1259" y="712"/>
                    <a:pt x="1260" y="712"/>
                  </a:cubicBezTo>
                  <a:cubicBezTo>
                    <a:pt x="1264" y="712"/>
                    <a:pt x="1269" y="719"/>
                    <a:pt x="1273" y="720"/>
                  </a:cubicBezTo>
                  <a:cubicBezTo>
                    <a:pt x="1278" y="720"/>
                    <a:pt x="1299" y="706"/>
                    <a:pt x="1299" y="703"/>
                  </a:cubicBezTo>
                  <a:cubicBezTo>
                    <a:pt x="1299" y="701"/>
                    <a:pt x="1312" y="689"/>
                    <a:pt x="1318" y="683"/>
                  </a:cubicBezTo>
                  <a:cubicBezTo>
                    <a:pt x="1323" y="677"/>
                    <a:pt x="1331" y="668"/>
                    <a:pt x="1334" y="661"/>
                  </a:cubicBezTo>
                  <a:cubicBezTo>
                    <a:pt x="1336" y="656"/>
                    <a:pt x="1344" y="648"/>
                    <a:pt x="1346" y="645"/>
                  </a:cubicBezTo>
                  <a:cubicBezTo>
                    <a:pt x="1348" y="641"/>
                    <a:pt x="1349" y="641"/>
                    <a:pt x="1353" y="633"/>
                  </a:cubicBezTo>
                  <a:cubicBezTo>
                    <a:pt x="1357" y="625"/>
                    <a:pt x="1357" y="605"/>
                    <a:pt x="1358" y="604"/>
                  </a:cubicBezTo>
                  <a:cubicBezTo>
                    <a:pt x="1359" y="602"/>
                    <a:pt x="1358" y="599"/>
                    <a:pt x="1360" y="597"/>
                  </a:cubicBezTo>
                  <a:cubicBezTo>
                    <a:pt x="1362" y="594"/>
                    <a:pt x="1361" y="591"/>
                    <a:pt x="1364" y="589"/>
                  </a:cubicBezTo>
                  <a:cubicBezTo>
                    <a:pt x="1368" y="586"/>
                    <a:pt x="1367" y="583"/>
                    <a:pt x="1366" y="581"/>
                  </a:cubicBezTo>
                  <a:cubicBezTo>
                    <a:pt x="1365" y="579"/>
                    <a:pt x="1366" y="574"/>
                    <a:pt x="1365" y="573"/>
                  </a:cubicBezTo>
                  <a:cubicBezTo>
                    <a:pt x="1365" y="571"/>
                    <a:pt x="1365" y="570"/>
                    <a:pt x="1367" y="569"/>
                  </a:cubicBezTo>
                  <a:cubicBezTo>
                    <a:pt x="1369" y="568"/>
                    <a:pt x="1365" y="565"/>
                    <a:pt x="1363" y="564"/>
                  </a:cubicBezTo>
                  <a:cubicBezTo>
                    <a:pt x="1360" y="562"/>
                    <a:pt x="1356" y="561"/>
                    <a:pt x="1356" y="558"/>
                  </a:cubicBezTo>
                  <a:cubicBezTo>
                    <a:pt x="1355" y="555"/>
                    <a:pt x="1351" y="551"/>
                    <a:pt x="1347" y="551"/>
                  </a:cubicBezTo>
                  <a:cubicBezTo>
                    <a:pt x="1343" y="552"/>
                    <a:pt x="1336" y="549"/>
                    <a:pt x="1337" y="552"/>
                  </a:cubicBezTo>
                  <a:cubicBezTo>
                    <a:pt x="1338" y="554"/>
                    <a:pt x="1337" y="556"/>
                    <a:pt x="1335" y="556"/>
                  </a:cubicBezTo>
                  <a:cubicBezTo>
                    <a:pt x="1333" y="555"/>
                    <a:pt x="1332" y="557"/>
                    <a:pt x="1330" y="560"/>
                  </a:cubicBezTo>
                  <a:cubicBezTo>
                    <a:pt x="1328" y="563"/>
                    <a:pt x="1320" y="564"/>
                    <a:pt x="1324" y="560"/>
                  </a:cubicBezTo>
                  <a:cubicBezTo>
                    <a:pt x="1327" y="557"/>
                    <a:pt x="1323" y="557"/>
                    <a:pt x="1323" y="554"/>
                  </a:cubicBezTo>
                  <a:cubicBezTo>
                    <a:pt x="1324" y="550"/>
                    <a:pt x="1327" y="547"/>
                    <a:pt x="1323" y="549"/>
                  </a:cubicBezTo>
                  <a:cubicBezTo>
                    <a:pt x="1319" y="551"/>
                    <a:pt x="1319" y="557"/>
                    <a:pt x="1316" y="557"/>
                  </a:cubicBezTo>
                  <a:cubicBezTo>
                    <a:pt x="1313" y="558"/>
                    <a:pt x="1314" y="548"/>
                    <a:pt x="1315" y="546"/>
                  </a:cubicBezTo>
                  <a:cubicBezTo>
                    <a:pt x="1316" y="543"/>
                    <a:pt x="1309" y="546"/>
                    <a:pt x="1302" y="545"/>
                  </a:cubicBezTo>
                  <a:cubicBezTo>
                    <a:pt x="1295" y="545"/>
                    <a:pt x="1297" y="540"/>
                    <a:pt x="1302" y="537"/>
                  </a:cubicBezTo>
                  <a:cubicBezTo>
                    <a:pt x="1308" y="534"/>
                    <a:pt x="1307" y="531"/>
                    <a:pt x="1310" y="530"/>
                  </a:cubicBezTo>
                  <a:cubicBezTo>
                    <a:pt x="1313" y="529"/>
                    <a:pt x="1320" y="524"/>
                    <a:pt x="1324" y="522"/>
                  </a:cubicBezTo>
                  <a:cubicBezTo>
                    <a:pt x="1329" y="519"/>
                    <a:pt x="1330" y="516"/>
                    <a:pt x="1331" y="513"/>
                  </a:cubicBezTo>
                  <a:cubicBezTo>
                    <a:pt x="1332" y="511"/>
                    <a:pt x="1340" y="507"/>
                    <a:pt x="1347" y="501"/>
                  </a:cubicBezTo>
                  <a:cubicBezTo>
                    <a:pt x="1354" y="495"/>
                    <a:pt x="1357" y="492"/>
                    <a:pt x="1359" y="489"/>
                  </a:cubicBezTo>
                  <a:cubicBezTo>
                    <a:pt x="1361" y="485"/>
                    <a:pt x="1371" y="481"/>
                    <a:pt x="1372" y="478"/>
                  </a:cubicBezTo>
                  <a:cubicBezTo>
                    <a:pt x="1372" y="475"/>
                    <a:pt x="1384" y="469"/>
                    <a:pt x="1393" y="467"/>
                  </a:cubicBezTo>
                  <a:cubicBezTo>
                    <a:pt x="1401" y="465"/>
                    <a:pt x="1415" y="468"/>
                    <a:pt x="1417" y="470"/>
                  </a:cubicBezTo>
                  <a:cubicBezTo>
                    <a:pt x="1420" y="473"/>
                    <a:pt x="1422" y="472"/>
                    <a:pt x="1423" y="470"/>
                  </a:cubicBezTo>
                  <a:cubicBezTo>
                    <a:pt x="1425" y="468"/>
                    <a:pt x="1428" y="469"/>
                    <a:pt x="1434" y="470"/>
                  </a:cubicBezTo>
                  <a:cubicBezTo>
                    <a:pt x="1439" y="470"/>
                    <a:pt x="1441" y="467"/>
                    <a:pt x="1444" y="468"/>
                  </a:cubicBezTo>
                  <a:cubicBezTo>
                    <a:pt x="1448" y="469"/>
                    <a:pt x="1451" y="470"/>
                    <a:pt x="1454" y="466"/>
                  </a:cubicBezTo>
                  <a:cubicBezTo>
                    <a:pt x="1456" y="461"/>
                    <a:pt x="1467" y="462"/>
                    <a:pt x="1470" y="464"/>
                  </a:cubicBezTo>
                  <a:cubicBezTo>
                    <a:pt x="1472" y="466"/>
                    <a:pt x="1474" y="468"/>
                    <a:pt x="1478" y="465"/>
                  </a:cubicBezTo>
                  <a:cubicBezTo>
                    <a:pt x="1482" y="463"/>
                    <a:pt x="1482" y="469"/>
                    <a:pt x="1486" y="469"/>
                  </a:cubicBezTo>
                  <a:cubicBezTo>
                    <a:pt x="1490" y="470"/>
                    <a:pt x="1487" y="473"/>
                    <a:pt x="1484" y="473"/>
                  </a:cubicBezTo>
                  <a:cubicBezTo>
                    <a:pt x="1481" y="473"/>
                    <a:pt x="1476" y="475"/>
                    <a:pt x="1480" y="477"/>
                  </a:cubicBezTo>
                  <a:cubicBezTo>
                    <a:pt x="1484" y="479"/>
                    <a:pt x="1489" y="475"/>
                    <a:pt x="1492" y="475"/>
                  </a:cubicBezTo>
                  <a:cubicBezTo>
                    <a:pt x="1495" y="475"/>
                    <a:pt x="1499" y="476"/>
                    <a:pt x="1503" y="473"/>
                  </a:cubicBezTo>
                  <a:cubicBezTo>
                    <a:pt x="1508" y="470"/>
                    <a:pt x="1509" y="475"/>
                    <a:pt x="1511" y="473"/>
                  </a:cubicBezTo>
                  <a:cubicBezTo>
                    <a:pt x="1514" y="471"/>
                    <a:pt x="1520" y="470"/>
                    <a:pt x="1523" y="470"/>
                  </a:cubicBezTo>
                  <a:cubicBezTo>
                    <a:pt x="1526" y="470"/>
                    <a:pt x="1524" y="467"/>
                    <a:pt x="1519" y="467"/>
                  </a:cubicBezTo>
                  <a:cubicBezTo>
                    <a:pt x="1514" y="467"/>
                    <a:pt x="1514" y="464"/>
                    <a:pt x="1518" y="457"/>
                  </a:cubicBezTo>
                  <a:cubicBezTo>
                    <a:pt x="1522" y="450"/>
                    <a:pt x="1529" y="447"/>
                    <a:pt x="1534" y="442"/>
                  </a:cubicBezTo>
                  <a:cubicBezTo>
                    <a:pt x="1539" y="438"/>
                    <a:pt x="1543" y="440"/>
                    <a:pt x="1543" y="438"/>
                  </a:cubicBezTo>
                  <a:cubicBezTo>
                    <a:pt x="1543" y="435"/>
                    <a:pt x="1545" y="427"/>
                    <a:pt x="1549" y="427"/>
                  </a:cubicBezTo>
                  <a:cubicBezTo>
                    <a:pt x="1552" y="427"/>
                    <a:pt x="1561" y="429"/>
                    <a:pt x="1567" y="426"/>
                  </a:cubicBezTo>
                  <a:cubicBezTo>
                    <a:pt x="1573" y="422"/>
                    <a:pt x="1572" y="428"/>
                    <a:pt x="1575" y="429"/>
                  </a:cubicBezTo>
                  <a:cubicBezTo>
                    <a:pt x="1577" y="430"/>
                    <a:pt x="1580" y="424"/>
                    <a:pt x="1583" y="426"/>
                  </a:cubicBezTo>
                  <a:cubicBezTo>
                    <a:pt x="1585" y="427"/>
                    <a:pt x="1579" y="431"/>
                    <a:pt x="1577" y="436"/>
                  </a:cubicBezTo>
                  <a:cubicBezTo>
                    <a:pt x="1576" y="441"/>
                    <a:pt x="1581" y="439"/>
                    <a:pt x="1584" y="440"/>
                  </a:cubicBezTo>
                  <a:cubicBezTo>
                    <a:pt x="1586" y="442"/>
                    <a:pt x="1580" y="444"/>
                    <a:pt x="1581" y="445"/>
                  </a:cubicBezTo>
                  <a:cubicBezTo>
                    <a:pt x="1581" y="446"/>
                    <a:pt x="1587" y="446"/>
                    <a:pt x="1594" y="439"/>
                  </a:cubicBezTo>
                  <a:cubicBezTo>
                    <a:pt x="1602" y="432"/>
                    <a:pt x="1608" y="430"/>
                    <a:pt x="1613" y="430"/>
                  </a:cubicBezTo>
                  <a:cubicBezTo>
                    <a:pt x="1618" y="431"/>
                    <a:pt x="1615" y="426"/>
                    <a:pt x="1615" y="419"/>
                  </a:cubicBezTo>
                  <a:cubicBezTo>
                    <a:pt x="1616" y="412"/>
                    <a:pt x="1630" y="410"/>
                    <a:pt x="1635" y="412"/>
                  </a:cubicBezTo>
                  <a:cubicBezTo>
                    <a:pt x="1639" y="414"/>
                    <a:pt x="1639" y="416"/>
                    <a:pt x="1634" y="415"/>
                  </a:cubicBezTo>
                  <a:cubicBezTo>
                    <a:pt x="1630" y="414"/>
                    <a:pt x="1626" y="418"/>
                    <a:pt x="1626" y="424"/>
                  </a:cubicBezTo>
                  <a:cubicBezTo>
                    <a:pt x="1626" y="429"/>
                    <a:pt x="1622" y="431"/>
                    <a:pt x="1624" y="433"/>
                  </a:cubicBezTo>
                  <a:cubicBezTo>
                    <a:pt x="1626" y="435"/>
                    <a:pt x="1621" y="436"/>
                    <a:pt x="1621" y="438"/>
                  </a:cubicBezTo>
                  <a:cubicBezTo>
                    <a:pt x="1621" y="441"/>
                    <a:pt x="1621" y="442"/>
                    <a:pt x="1617" y="443"/>
                  </a:cubicBezTo>
                  <a:cubicBezTo>
                    <a:pt x="1614" y="444"/>
                    <a:pt x="1603" y="446"/>
                    <a:pt x="1603" y="450"/>
                  </a:cubicBezTo>
                  <a:cubicBezTo>
                    <a:pt x="1602" y="454"/>
                    <a:pt x="1596" y="455"/>
                    <a:pt x="1593" y="460"/>
                  </a:cubicBezTo>
                  <a:cubicBezTo>
                    <a:pt x="1591" y="465"/>
                    <a:pt x="1580" y="469"/>
                    <a:pt x="1573" y="479"/>
                  </a:cubicBezTo>
                  <a:cubicBezTo>
                    <a:pt x="1565" y="490"/>
                    <a:pt x="1554" y="490"/>
                    <a:pt x="1554" y="492"/>
                  </a:cubicBezTo>
                  <a:cubicBezTo>
                    <a:pt x="1554" y="494"/>
                    <a:pt x="1546" y="494"/>
                    <a:pt x="1544" y="494"/>
                  </a:cubicBezTo>
                  <a:cubicBezTo>
                    <a:pt x="1541" y="494"/>
                    <a:pt x="1546" y="501"/>
                    <a:pt x="1540" y="508"/>
                  </a:cubicBezTo>
                  <a:cubicBezTo>
                    <a:pt x="1533" y="515"/>
                    <a:pt x="1529" y="524"/>
                    <a:pt x="1529" y="534"/>
                  </a:cubicBezTo>
                  <a:cubicBezTo>
                    <a:pt x="1530" y="543"/>
                    <a:pt x="1533" y="570"/>
                    <a:pt x="1536" y="575"/>
                  </a:cubicBezTo>
                  <a:cubicBezTo>
                    <a:pt x="1538" y="580"/>
                    <a:pt x="1537" y="592"/>
                    <a:pt x="1539" y="594"/>
                  </a:cubicBezTo>
                  <a:cubicBezTo>
                    <a:pt x="1541" y="597"/>
                    <a:pt x="1541" y="601"/>
                    <a:pt x="1542" y="603"/>
                  </a:cubicBezTo>
                  <a:cubicBezTo>
                    <a:pt x="1544" y="604"/>
                    <a:pt x="1550" y="596"/>
                    <a:pt x="1554" y="592"/>
                  </a:cubicBezTo>
                  <a:cubicBezTo>
                    <a:pt x="1558" y="589"/>
                    <a:pt x="1557" y="588"/>
                    <a:pt x="1560" y="586"/>
                  </a:cubicBezTo>
                  <a:cubicBezTo>
                    <a:pt x="1562" y="584"/>
                    <a:pt x="1561" y="576"/>
                    <a:pt x="1562" y="574"/>
                  </a:cubicBezTo>
                  <a:cubicBezTo>
                    <a:pt x="1563" y="572"/>
                    <a:pt x="1568" y="571"/>
                    <a:pt x="1570" y="569"/>
                  </a:cubicBezTo>
                  <a:cubicBezTo>
                    <a:pt x="1571" y="567"/>
                    <a:pt x="1576" y="568"/>
                    <a:pt x="1578" y="568"/>
                  </a:cubicBezTo>
                  <a:cubicBezTo>
                    <a:pt x="1580" y="567"/>
                    <a:pt x="1578" y="561"/>
                    <a:pt x="1577" y="558"/>
                  </a:cubicBezTo>
                  <a:cubicBezTo>
                    <a:pt x="1576" y="555"/>
                    <a:pt x="1584" y="551"/>
                    <a:pt x="1588" y="548"/>
                  </a:cubicBezTo>
                  <a:cubicBezTo>
                    <a:pt x="1592" y="545"/>
                    <a:pt x="1597" y="550"/>
                    <a:pt x="1601" y="545"/>
                  </a:cubicBezTo>
                  <a:cubicBezTo>
                    <a:pt x="1606" y="541"/>
                    <a:pt x="1601" y="536"/>
                    <a:pt x="1599" y="534"/>
                  </a:cubicBezTo>
                  <a:cubicBezTo>
                    <a:pt x="1598" y="532"/>
                    <a:pt x="1604" y="522"/>
                    <a:pt x="1607" y="521"/>
                  </a:cubicBezTo>
                  <a:cubicBezTo>
                    <a:pt x="1611" y="520"/>
                    <a:pt x="1613" y="523"/>
                    <a:pt x="1616" y="520"/>
                  </a:cubicBezTo>
                  <a:cubicBezTo>
                    <a:pt x="1619" y="517"/>
                    <a:pt x="1613" y="512"/>
                    <a:pt x="1611" y="513"/>
                  </a:cubicBezTo>
                  <a:cubicBezTo>
                    <a:pt x="1608" y="513"/>
                    <a:pt x="1608" y="504"/>
                    <a:pt x="1613" y="500"/>
                  </a:cubicBezTo>
                  <a:cubicBezTo>
                    <a:pt x="1619" y="496"/>
                    <a:pt x="1616" y="495"/>
                    <a:pt x="1613" y="494"/>
                  </a:cubicBezTo>
                  <a:cubicBezTo>
                    <a:pt x="1609" y="493"/>
                    <a:pt x="1608" y="494"/>
                    <a:pt x="1606" y="494"/>
                  </a:cubicBezTo>
                  <a:cubicBezTo>
                    <a:pt x="1603" y="495"/>
                    <a:pt x="1600" y="489"/>
                    <a:pt x="1604" y="483"/>
                  </a:cubicBezTo>
                  <a:cubicBezTo>
                    <a:pt x="1609" y="477"/>
                    <a:pt x="1613" y="478"/>
                    <a:pt x="1614" y="473"/>
                  </a:cubicBezTo>
                  <a:cubicBezTo>
                    <a:pt x="1615" y="468"/>
                    <a:pt x="1621" y="461"/>
                    <a:pt x="1622" y="459"/>
                  </a:cubicBezTo>
                  <a:cubicBezTo>
                    <a:pt x="1624" y="456"/>
                    <a:pt x="1630" y="459"/>
                    <a:pt x="1632" y="458"/>
                  </a:cubicBezTo>
                  <a:cubicBezTo>
                    <a:pt x="1634" y="458"/>
                    <a:pt x="1634" y="463"/>
                    <a:pt x="1636" y="460"/>
                  </a:cubicBezTo>
                  <a:cubicBezTo>
                    <a:pt x="1639" y="458"/>
                    <a:pt x="1644" y="449"/>
                    <a:pt x="1648" y="449"/>
                  </a:cubicBezTo>
                  <a:cubicBezTo>
                    <a:pt x="1652" y="449"/>
                    <a:pt x="1649" y="455"/>
                    <a:pt x="1650" y="459"/>
                  </a:cubicBezTo>
                  <a:cubicBezTo>
                    <a:pt x="1651" y="463"/>
                    <a:pt x="1653" y="458"/>
                    <a:pt x="1661" y="453"/>
                  </a:cubicBezTo>
                  <a:cubicBezTo>
                    <a:pt x="1668" y="448"/>
                    <a:pt x="1684" y="449"/>
                    <a:pt x="1689" y="451"/>
                  </a:cubicBezTo>
                  <a:cubicBezTo>
                    <a:pt x="1694" y="453"/>
                    <a:pt x="1694" y="459"/>
                    <a:pt x="1697" y="458"/>
                  </a:cubicBezTo>
                  <a:cubicBezTo>
                    <a:pt x="1701" y="457"/>
                    <a:pt x="1698" y="453"/>
                    <a:pt x="1702" y="451"/>
                  </a:cubicBezTo>
                  <a:cubicBezTo>
                    <a:pt x="1706" y="450"/>
                    <a:pt x="1713" y="446"/>
                    <a:pt x="1718" y="442"/>
                  </a:cubicBezTo>
                  <a:cubicBezTo>
                    <a:pt x="1723" y="438"/>
                    <a:pt x="1722" y="441"/>
                    <a:pt x="1725" y="438"/>
                  </a:cubicBezTo>
                  <a:cubicBezTo>
                    <a:pt x="1728" y="434"/>
                    <a:pt x="1730" y="436"/>
                    <a:pt x="1731" y="433"/>
                  </a:cubicBezTo>
                  <a:cubicBezTo>
                    <a:pt x="1732" y="431"/>
                    <a:pt x="1740" y="427"/>
                    <a:pt x="1750" y="425"/>
                  </a:cubicBezTo>
                  <a:cubicBezTo>
                    <a:pt x="1761" y="423"/>
                    <a:pt x="1774" y="416"/>
                    <a:pt x="1774" y="413"/>
                  </a:cubicBezTo>
                  <a:cubicBezTo>
                    <a:pt x="1773" y="411"/>
                    <a:pt x="1778" y="410"/>
                    <a:pt x="1778" y="412"/>
                  </a:cubicBezTo>
                  <a:cubicBezTo>
                    <a:pt x="1779" y="415"/>
                    <a:pt x="1783" y="414"/>
                    <a:pt x="1788" y="415"/>
                  </a:cubicBezTo>
                  <a:cubicBezTo>
                    <a:pt x="1794" y="416"/>
                    <a:pt x="1796" y="418"/>
                    <a:pt x="1801" y="414"/>
                  </a:cubicBezTo>
                  <a:cubicBezTo>
                    <a:pt x="1805" y="410"/>
                    <a:pt x="1800" y="408"/>
                    <a:pt x="1800" y="405"/>
                  </a:cubicBezTo>
                  <a:cubicBezTo>
                    <a:pt x="1800" y="401"/>
                    <a:pt x="1793" y="398"/>
                    <a:pt x="1794" y="394"/>
                  </a:cubicBezTo>
                  <a:cubicBezTo>
                    <a:pt x="1795" y="391"/>
                    <a:pt x="1788" y="382"/>
                    <a:pt x="1786" y="383"/>
                  </a:cubicBezTo>
                  <a:cubicBezTo>
                    <a:pt x="1784" y="385"/>
                    <a:pt x="1779" y="382"/>
                    <a:pt x="1779" y="379"/>
                  </a:cubicBezTo>
                  <a:cubicBezTo>
                    <a:pt x="1779" y="377"/>
                    <a:pt x="1779" y="373"/>
                    <a:pt x="1776" y="375"/>
                  </a:cubicBezTo>
                  <a:cubicBezTo>
                    <a:pt x="1773" y="377"/>
                    <a:pt x="1767" y="376"/>
                    <a:pt x="1766" y="373"/>
                  </a:cubicBezTo>
                  <a:cubicBezTo>
                    <a:pt x="1765" y="370"/>
                    <a:pt x="1773" y="368"/>
                    <a:pt x="1778" y="370"/>
                  </a:cubicBezTo>
                  <a:cubicBezTo>
                    <a:pt x="1783" y="372"/>
                    <a:pt x="1781" y="374"/>
                    <a:pt x="1784" y="376"/>
                  </a:cubicBezTo>
                  <a:cubicBezTo>
                    <a:pt x="1786" y="377"/>
                    <a:pt x="1793" y="377"/>
                    <a:pt x="1796" y="375"/>
                  </a:cubicBezTo>
                  <a:cubicBezTo>
                    <a:pt x="1800" y="373"/>
                    <a:pt x="1810" y="370"/>
                    <a:pt x="1811" y="367"/>
                  </a:cubicBezTo>
                  <a:cubicBezTo>
                    <a:pt x="1813" y="364"/>
                    <a:pt x="1811" y="363"/>
                    <a:pt x="1815" y="361"/>
                  </a:cubicBezTo>
                  <a:cubicBezTo>
                    <a:pt x="1818" y="360"/>
                    <a:pt x="1815" y="356"/>
                    <a:pt x="1813" y="355"/>
                  </a:cubicBezTo>
                  <a:cubicBezTo>
                    <a:pt x="1810" y="353"/>
                    <a:pt x="1810" y="349"/>
                    <a:pt x="1813" y="349"/>
                  </a:cubicBezTo>
                  <a:cubicBezTo>
                    <a:pt x="1816" y="349"/>
                    <a:pt x="1816" y="346"/>
                    <a:pt x="1818" y="346"/>
                  </a:cubicBezTo>
                  <a:cubicBezTo>
                    <a:pt x="1820" y="345"/>
                    <a:pt x="1820" y="347"/>
                    <a:pt x="1824" y="345"/>
                  </a:cubicBezTo>
                  <a:cubicBezTo>
                    <a:pt x="1827" y="343"/>
                    <a:pt x="1824" y="348"/>
                    <a:pt x="1822" y="351"/>
                  </a:cubicBezTo>
                  <a:cubicBezTo>
                    <a:pt x="1820" y="354"/>
                    <a:pt x="1826" y="357"/>
                    <a:pt x="1826" y="359"/>
                  </a:cubicBezTo>
                  <a:cubicBezTo>
                    <a:pt x="1827" y="361"/>
                    <a:pt x="1834" y="361"/>
                    <a:pt x="1838" y="359"/>
                  </a:cubicBezTo>
                  <a:cubicBezTo>
                    <a:pt x="1842" y="357"/>
                    <a:pt x="1855" y="362"/>
                    <a:pt x="1855" y="365"/>
                  </a:cubicBezTo>
                  <a:cubicBezTo>
                    <a:pt x="1856" y="368"/>
                    <a:pt x="1858" y="372"/>
                    <a:pt x="1863" y="375"/>
                  </a:cubicBezTo>
                  <a:cubicBezTo>
                    <a:pt x="1869" y="377"/>
                    <a:pt x="1874" y="376"/>
                    <a:pt x="1875" y="379"/>
                  </a:cubicBezTo>
                  <a:cubicBezTo>
                    <a:pt x="1876" y="381"/>
                    <a:pt x="1878" y="383"/>
                    <a:pt x="1881" y="382"/>
                  </a:cubicBezTo>
                  <a:cubicBezTo>
                    <a:pt x="1884" y="381"/>
                    <a:pt x="1885" y="385"/>
                    <a:pt x="1887" y="383"/>
                  </a:cubicBezTo>
                  <a:cubicBezTo>
                    <a:pt x="1890" y="381"/>
                    <a:pt x="1891" y="384"/>
                    <a:pt x="1894" y="381"/>
                  </a:cubicBezTo>
                  <a:cubicBezTo>
                    <a:pt x="1896" y="379"/>
                    <a:pt x="1887" y="377"/>
                    <a:pt x="1889" y="375"/>
                  </a:cubicBezTo>
                  <a:cubicBezTo>
                    <a:pt x="1890" y="373"/>
                    <a:pt x="1892" y="377"/>
                    <a:pt x="1894" y="376"/>
                  </a:cubicBezTo>
                  <a:cubicBezTo>
                    <a:pt x="1897" y="376"/>
                    <a:pt x="1893" y="371"/>
                    <a:pt x="1895" y="371"/>
                  </a:cubicBezTo>
                  <a:cubicBezTo>
                    <a:pt x="1897" y="370"/>
                    <a:pt x="1896" y="360"/>
                    <a:pt x="1894" y="360"/>
                  </a:cubicBezTo>
                  <a:cubicBezTo>
                    <a:pt x="1892" y="359"/>
                    <a:pt x="1893" y="356"/>
                    <a:pt x="1897" y="358"/>
                  </a:cubicBezTo>
                  <a:cubicBezTo>
                    <a:pt x="1901" y="361"/>
                    <a:pt x="1907" y="361"/>
                    <a:pt x="1910" y="361"/>
                  </a:cubicBezTo>
                  <a:cubicBezTo>
                    <a:pt x="1913" y="361"/>
                    <a:pt x="1910" y="358"/>
                    <a:pt x="1907" y="358"/>
                  </a:cubicBezTo>
                  <a:cubicBezTo>
                    <a:pt x="1904" y="357"/>
                    <a:pt x="1908" y="355"/>
                    <a:pt x="1910" y="357"/>
                  </a:cubicBezTo>
                  <a:cubicBezTo>
                    <a:pt x="1912" y="359"/>
                    <a:pt x="1915" y="360"/>
                    <a:pt x="1916" y="358"/>
                  </a:cubicBezTo>
                  <a:cubicBezTo>
                    <a:pt x="1916" y="356"/>
                    <a:pt x="1918" y="351"/>
                    <a:pt x="1922" y="351"/>
                  </a:cubicBezTo>
                  <a:cubicBezTo>
                    <a:pt x="1925" y="352"/>
                    <a:pt x="1926" y="350"/>
                    <a:pt x="1923" y="348"/>
                  </a:cubicBezTo>
                  <a:close/>
                  <a:moveTo>
                    <a:pt x="993" y="567"/>
                  </a:moveTo>
                  <a:cubicBezTo>
                    <a:pt x="984" y="576"/>
                    <a:pt x="965" y="578"/>
                    <a:pt x="965" y="585"/>
                  </a:cubicBezTo>
                  <a:cubicBezTo>
                    <a:pt x="965" y="592"/>
                    <a:pt x="942" y="595"/>
                    <a:pt x="940" y="592"/>
                  </a:cubicBezTo>
                  <a:cubicBezTo>
                    <a:pt x="938" y="589"/>
                    <a:pt x="957" y="589"/>
                    <a:pt x="961" y="579"/>
                  </a:cubicBezTo>
                  <a:cubicBezTo>
                    <a:pt x="966" y="569"/>
                    <a:pt x="983" y="563"/>
                    <a:pt x="991" y="550"/>
                  </a:cubicBezTo>
                  <a:cubicBezTo>
                    <a:pt x="997" y="541"/>
                    <a:pt x="1002" y="526"/>
                    <a:pt x="1006" y="527"/>
                  </a:cubicBezTo>
                  <a:cubicBezTo>
                    <a:pt x="1009" y="528"/>
                    <a:pt x="1003" y="559"/>
                    <a:pt x="993" y="567"/>
                  </a:cubicBezTo>
                  <a:close/>
                  <a:moveTo>
                    <a:pt x="385" y="202"/>
                  </a:moveTo>
                  <a:cubicBezTo>
                    <a:pt x="385" y="206"/>
                    <a:pt x="383" y="208"/>
                    <a:pt x="377" y="208"/>
                  </a:cubicBezTo>
                  <a:cubicBezTo>
                    <a:pt x="370" y="208"/>
                    <a:pt x="380" y="212"/>
                    <a:pt x="380" y="216"/>
                  </a:cubicBezTo>
                  <a:cubicBezTo>
                    <a:pt x="381" y="219"/>
                    <a:pt x="374" y="217"/>
                    <a:pt x="374" y="222"/>
                  </a:cubicBezTo>
                  <a:cubicBezTo>
                    <a:pt x="373" y="228"/>
                    <a:pt x="361" y="222"/>
                    <a:pt x="360" y="230"/>
                  </a:cubicBezTo>
                  <a:cubicBezTo>
                    <a:pt x="358" y="237"/>
                    <a:pt x="366" y="236"/>
                    <a:pt x="371" y="236"/>
                  </a:cubicBezTo>
                  <a:cubicBezTo>
                    <a:pt x="376" y="237"/>
                    <a:pt x="369" y="242"/>
                    <a:pt x="373" y="245"/>
                  </a:cubicBezTo>
                  <a:cubicBezTo>
                    <a:pt x="377" y="248"/>
                    <a:pt x="380" y="247"/>
                    <a:pt x="377" y="241"/>
                  </a:cubicBezTo>
                  <a:cubicBezTo>
                    <a:pt x="375" y="235"/>
                    <a:pt x="391" y="243"/>
                    <a:pt x="386" y="247"/>
                  </a:cubicBezTo>
                  <a:cubicBezTo>
                    <a:pt x="381" y="252"/>
                    <a:pt x="394" y="255"/>
                    <a:pt x="401" y="255"/>
                  </a:cubicBezTo>
                  <a:cubicBezTo>
                    <a:pt x="407" y="256"/>
                    <a:pt x="429" y="260"/>
                    <a:pt x="430" y="255"/>
                  </a:cubicBezTo>
                  <a:cubicBezTo>
                    <a:pt x="430" y="252"/>
                    <a:pt x="422" y="249"/>
                    <a:pt x="415" y="242"/>
                  </a:cubicBezTo>
                  <a:cubicBezTo>
                    <a:pt x="408" y="234"/>
                    <a:pt x="403" y="222"/>
                    <a:pt x="411" y="217"/>
                  </a:cubicBezTo>
                  <a:cubicBezTo>
                    <a:pt x="419" y="212"/>
                    <a:pt x="412" y="210"/>
                    <a:pt x="420" y="204"/>
                  </a:cubicBezTo>
                  <a:cubicBezTo>
                    <a:pt x="428" y="199"/>
                    <a:pt x="423" y="193"/>
                    <a:pt x="430" y="193"/>
                  </a:cubicBezTo>
                  <a:cubicBezTo>
                    <a:pt x="436" y="192"/>
                    <a:pt x="429" y="186"/>
                    <a:pt x="436" y="185"/>
                  </a:cubicBezTo>
                  <a:cubicBezTo>
                    <a:pt x="442" y="184"/>
                    <a:pt x="444" y="177"/>
                    <a:pt x="443" y="174"/>
                  </a:cubicBezTo>
                  <a:cubicBezTo>
                    <a:pt x="442" y="171"/>
                    <a:pt x="450" y="174"/>
                    <a:pt x="453" y="170"/>
                  </a:cubicBezTo>
                  <a:cubicBezTo>
                    <a:pt x="457" y="166"/>
                    <a:pt x="466" y="169"/>
                    <a:pt x="468" y="163"/>
                  </a:cubicBezTo>
                  <a:cubicBezTo>
                    <a:pt x="471" y="158"/>
                    <a:pt x="509" y="145"/>
                    <a:pt x="531" y="140"/>
                  </a:cubicBezTo>
                  <a:cubicBezTo>
                    <a:pt x="553" y="135"/>
                    <a:pt x="568" y="126"/>
                    <a:pt x="560" y="120"/>
                  </a:cubicBezTo>
                  <a:cubicBezTo>
                    <a:pt x="552" y="114"/>
                    <a:pt x="531" y="122"/>
                    <a:pt x="525" y="126"/>
                  </a:cubicBezTo>
                  <a:cubicBezTo>
                    <a:pt x="520" y="131"/>
                    <a:pt x="512" y="128"/>
                    <a:pt x="507" y="131"/>
                  </a:cubicBezTo>
                  <a:cubicBezTo>
                    <a:pt x="502" y="134"/>
                    <a:pt x="490" y="136"/>
                    <a:pt x="485" y="133"/>
                  </a:cubicBezTo>
                  <a:cubicBezTo>
                    <a:pt x="479" y="129"/>
                    <a:pt x="472" y="137"/>
                    <a:pt x="468" y="137"/>
                  </a:cubicBezTo>
                  <a:cubicBezTo>
                    <a:pt x="464" y="136"/>
                    <a:pt x="459" y="141"/>
                    <a:pt x="454" y="141"/>
                  </a:cubicBezTo>
                  <a:cubicBezTo>
                    <a:pt x="449" y="140"/>
                    <a:pt x="440" y="144"/>
                    <a:pt x="439" y="147"/>
                  </a:cubicBezTo>
                  <a:cubicBezTo>
                    <a:pt x="439" y="150"/>
                    <a:pt x="431" y="149"/>
                    <a:pt x="431" y="152"/>
                  </a:cubicBezTo>
                  <a:cubicBezTo>
                    <a:pt x="431" y="156"/>
                    <a:pt x="424" y="159"/>
                    <a:pt x="421" y="156"/>
                  </a:cubicBezTo>
                  <a:cubicBezTo>
                    <a:pt x="418" y="153"/>
                    <a:pt x="414" y="159"/>
                    <a:pt x="418" y="163"/>
                  </a:cubicBezTo>
                  <a:cubicBezTo>
                    <a:pt x="423" y="168"/>
                    <a:pt x="410" y="168"/>
                    <a:pt x="412" y="171"/>
                  </a:cubicBezTo>
                  <a:cubicBezTo>
                    <a:pt x="414" y="173"/>
                    <a:pt x="407" y="175"/>
                    <a:pt x="409" y="178"/>
                  </a:cubicBezTo>
                  <a:cubicBezTo>
                    <a:pt x="410" y="181"/>
                    <a:pt x="404" y="182"/>
                    <a:pt x="399" y="183"/>
                  </a:cubicBezTo>
                  <a:cubicBezTo>
                    <a:pt x="394" y="184"/>
                    <a:pt x="391" y="191"/>
                    <a:pt x="398" y="191"/>
                  </a:cubicBezTo>
                  <a:cubicBezTo>
                    <a:pt x="404" y="191"/>
                    <a:pt x="394" y="192"/>
                    <a:pt x="395" y="197"/>
                  </a:cubicBezTo>
                  <a:cubicBezTo>
                    <a:pt x="395" y="202"/>
                    <a:pt x="384" y="199"/>
                    <a:pt x="385" y="202"/>
                  </a:cubicBezTo>
                  <a:close/>
                  <a:moveTo>
                    <a:pt x="430" y="29"/>
                  </a:moveTo>
                  <a:cubicBezTo>
                    <a:pt x="431" y="32"/>
                    <a:pt x="429" y="32"/>
                    <a:pt x="422" y="32"/>
                  </a:cubicBezTo>
                  <a:cubicBezTo>
                    <a:pt x="415" y="32"/>
                    <a:pt x="412" y="36"/>
                    <a:pt x="415" y="39"/>
                  </a:cubicBezTo>
                  <a:cubicBezTo>
                    <a:pt x="419" y="42"/>
                    <a:pt x="437" y="41"/>
                    <a:pt x="440" y="37"/>
                  </a:cubicBezTo>
                  <a:cubicBezTo>
                    <a:pt x="443" y="33"/>
                    <a:pt x="451" y="36"/>
                    <a:pt x="452" y="32"/>
                  </a:cubicBezTo>
                  <a:cubicBezTo>
                    <a:pt x="453" y="28"/>
                    <a:pt x="429" y="26"/>
                    <a:pt x="430" y="29"/>
                  </a:cubicBezTo>
                  <a:close/>
                  <a:moveTo>
                    <a:pt x="387" y="33"/>
                  </a:moveTo>
                  <a:cubicBezTo>
                    <a:pt x="387" y="28"/>
                    <a:pt x="370" y="34"/>
                    <a:pt x="373" y="35"/>
                  </a:cubicBezTo>
                  <a:cubicBezTo>
                    <a:pt x="376" y="36"/>
                    <a:pt x="387" y="39"/>
                    <a:pt x="387" y="33"/>
                  </a:cubicBezTo>
                  <a:close/>
                  <a:moveTo>
                    <a:pt x="429" y="11"/>
                  </a:moveTo>
                  <a:cubicBezTo>
                    <a:pt x="437" y="11"/>
                    <a:pt x="434" y="6"/>
                    <a:pt x="440" y="7"/>
                  </a:cubicBezTo>
                  <a:cubicBezTo>
                    <a:pt x="445" y="7"/>
                    <a:pt x="452" y="7"/>
                    <a:pt x="449" y="4"/>
                  </a:cubicBezTo>
                  <a:cubicBezTo>
                    <a:pt x="447" y="0"/>
                    <a:pt x="427" y="2"/>
                    <a:pt x="429" y="4"/>
                  </a:cubicBezTo>
                  <a:cubicBezTo>
                    <a:pt x="431" y="7"/>
                    <a:pt x="414" y="6"/>
                    <a:pt x="414" y="7"/>
                  </a:cubicBezTo>
                  <a:cubicBezTo>
                    <a:pt x="415" y="9"/>
                    <a:pt x="421" y="11"/>
                    <a:pt x="429" y="11"/>
                  </a:cubicBezTo>
                  <a:close/>
                  <a:moveTo>
                    <a:pt x="487" y="23"/>
                  </a:moveTo>
                  <a:cubicBezTo>
                    <a:pt x="490" y="20"/>
                    <a:pt x="483" y="20"/>
                    <a:pt x="482" y="17"/>
                  </a:cubicBezTo>
                  <a:cubicBezTo>
                    <a:pt x="482" y="14"/>
                    <a:pt x="463" y="13"/>
                    <a:pt x="464" y="16"/>
                  </a:cubicBezTo>
                  <a:cubicBezTo>
                    <a:pt x="465" y="20"/>
                    <a:pt x="451" y="23"/>
                    <a:pt x="455" y="27"/>
                  </a:cubicBezTo>
                  <a:cubicBezTo>
                    <a:pt x="463" y="33"/>
                    <a:pt x="485" y="26"/>
                    <a:pt x="487" y="23"/>
                  </a:cubicBezTo>
                  <a:close/>
                  <a:moveTo>
                    <a:pt x="434" y="17"/>
                  </a:moveTo>
                  <a:cubicBezTo>
                    <a:pt x="435" y="10"/>
                    <a:pt x="424" y="16"/>
                    <a:pt x="415" y="12"/>
                  </a:cubicBezTo>
                  <a:cubicBezTo>
                    <a:pt x="406" y="9"/>
                    <a:pt x="401" y="9"/>
                    <a:pt x="407" y="14"/>
                  </a:cubicBezTo>
                  <a:cubicBezTo>
                    <a:pt x="410" y="16"/>
                    <a:pt x="392" y="18"/>
                    <a:pt x="395" y="21"/>
                  </a:cubicBezTo>
                  <a:cubicBezTo>
                    <a:pt x="401" y="27"/>
                    <a:pt x="433" y="24"/>
                    <a:pt x="434" y="17"/>
                  </a:cubicBezTo>
                  <a:close/>
                </a:path>
              </a:pathLst>
            </a:custGeom>
            <a:grpFill/>
            <a:ln w="9525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62" name="Freeform 158"/>
            <p:cNvSpPr>
              <a:spLocks noChangeArrowheads="1"/>
            </p:cNvSpPr>
            <p:nvPr/>
          </p:nvSpPr>
          <p:spPr bwMode="auto">
            <a:xfrm>
              <a:off x="3908438" y="2347914"/>
              <a:ext cx="395289" cy="415926"/>
            </a:xfrm>
            <a:custGeom>
              <a:avLst/>
              <a:gdLst>
                <a:gd name="T0" fmla="*/ 184 w 206"/>
                <a:gd name="T1" fmla="*/ 102 h 218"/>
                <a:gd name="T2" fmla="*/ 184 w 206"/>
                <a:gd name="T3" fmla="*/ 95 h 218"/>
                <a:gd name="T4" fmla="*/ 181 w 206"/>
                <a:gd name="T5" fmla="*/ 91 h 218"/>
                <a:gd name="T6" fmla="*/ 186 w 206"/>
                <a:gd name="T7" fmla="*/ 81 h 218"/>
                <a:gd name="T8" fmla="*/ 189 w 206"/>
                <a:gd name="T9" fmla="*/ 71 h 218"/>
                <a:gd name="T10" fmla="*/ 194 w 206"/>
                <a:gd name="T11" fmla="*/ 54 h 218"/>
                <a:gd name="T12" fmla="*/ 203 w 206"/>
                <a:gd name="T13" fmla="*/ 44 h 218"/>
                <a:gd name="T14" fmla="*/ 203 w 206"/>
                <a:gd name="T15" fmla="*/ 33 h 218"/>
                <a:gd name="T16" fmla="*/ 204 w 206"/>
                <a:gd name="T17" fmla="*/ 23 h 218"/>
                <a:gd name="T18" fmla="*/ 185 w 206"/>
                <a:gd name="T19" fmla="*/ 13 h 218"/>
                <a:gd name="T20" fmla="*/ 172 w 206"/>
                <a:gd name="T21" fmla="*/ 13 h 218"/>
                <a:gd name="T22" fmla="*/ 164 w 206"/>
                <a:gd name="T23" fmla="*/ 4 h 218"/>
                <a:gd name="T24" fmla="*/ 156 w 206"/>
                <a:gd name="T25" fmla="*/ 6 h 218"/>
                <a:gd name="T26" fmla="*/ 134 w 206"/>
                <a:gd name="T27" fmla="*/ 6 h 218"/>
                <a:gd name="T28" fmla="*/ 114 w 206"/>
                <a:gd name="T29" fmla="*/ 9 h 218"/>
                <a:gd name="T30" fmla="*/ 89 w 206"/>
                <a:gd name="T31" fmla="*/ 13 h 218"/>
                <a:gd name="T32" fmla="*/ 68 w 206"/>
                <a:gd name="T33" fmla="*/ 16 h 218"/>
                <a:gd name="T34" fmla="*/ 66 w 206"/>
                <a:gd name="T35" fmla="*/ 35 h 218"/>
                <a:gd name="T36" fmla="*/ 53 w 206"/>
                <a:gd name="T37" fmla="*/ 71 h 218"/>
                <a:gd name="T38" fmla="*/ 43 w 206"/>
                <a:gd name="T39" fmla="*/ 102 h 218"/>
                <a:gd name="T40" fmla="*/ 32 w 206"/>
                <a:gd name="T41" fmla="*/ 117 h 218"/>
                <a:gd name="T42" fmla="*/ 18 w 206"/>
                <a:gd name="T43" fmla="*/ 117 h 218"/>
                <a:gd name="T44" fmla="*/ 0 w 206"/>
                <a:gd name="T45" fmla="*/ 121 h 218"/>
                <a:gd name="T46" fmla="*/ 4 w 206"/>
                <a:gd name="T47" fmla="*/ 135 h 218"/>
                <a:gd name="T48" fmla="*/ 47 w 206"/>
                <a:gd name="T49" fmla="*/ 132 h 218"/>
                <a:gd name="T50" fmla="*/ 53 w 206"/>
                <a:gd name="T51" fmla="*/ 150 h 218"/>
                <a:gd name="T52" fmla="*/ 76 w 206"/>
                <a:gd name="T53" fmla="*/ 155 h 218"/>
                <a:gd name="T54" fmla="*/ 89 w 206"/>
                <a:gd name="T55" fmla="*/ 145 h 218"/>
                <a:gd name="T56" fmla="*/ 102 w 206"/>
                <a:gd name="T57" fmla="*/ 149 h 218"/>
                <a:gd name="T58" fmla="*/ 103 w 206"/>
                <a:gd name="T59" fmla="*/ 174 h 218"/>
                <a:gd name="T60" fmla="*/ 108 w 206"/>
                <a:gd name="T61" fmla="*/ 192 h 218"/>
                <a:gd name="T62" fmla="*/ 124 w 206"/>
                <a:gd name="T63" fmla="*/ 188 h 218"/>
                <a:gd name="T64" fmla="*/ 130 w 206"/>
                <a:gd name="T65" fmla="*/ 191 h 218"/>
                <a:gd name="T66" fmla="*/ 140 w 206"/>
                <a:gd name="T67" fmla="*/ 193 h 218"/>
                <a:gd name="T68" fmla="*/ 153 w 206"/>
                <a:gd name="T69" fmla="*/ 201 h 218"/>
                <a:gd name="T70" fmla="*/ 162 w 206"/>
                <a:gd name="T71" fmla="*/ 198 h 218"/>
                <a:gd name="T72" fmla="*/ 177 w 206"/>
                <a:gd name="T73" fmla="*/ 206 h 218"/>
                <a:gd name="T74" fmla="*/ 189 w 206"/>
                <a:gd name="T75" fmla="*/ 216 h 218"/>
                <a:gd name="T76" fmla="*/ 190 w 206"/>
                <a:gd name="T77" fmla="*/ 203 h 218"/>
                <a:gd name="T78" fmla="*/ 175 w 206"/>
                <a:gd name="T79" fmla="*/ 196 h 218"/>
                <a:gd name="T80" fmla="*/ 178 w 206"/>
                <a:gd name="T81" fmla="*/ 173 h 218"/>
                <a:gd name="T82" fmla="*/ 182 w 206"/>
                <a:gd name="T83" fmla="*/ 160 h 218"/>
                <a:gd name="T84" fmla="*/ 196 w 206"/>
                <a:gd name="T85" fmla="*/ 157 h 218"/>
                <a:gd name="T86" fmla="*/ 189 w 206"/>
                <a:gd name="T87" fmla="*/ 144 h 21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06"/>
                <a:gd name="T133" fmla="*/ 0 h 218"/>
                <a:gd name="T134" fmla="*/ 206 w 206"/>
                <a:gd name="T135" fmla="*/ 218 h 21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06" h="218">
                  <a:moveTo>
                    <a:pt x="189" y="144"/>
                  </a:moveTo>
                  <a:cubicBezTo>
                    <a:pt x="183" y="141"/>
                    <a:pt x="181" y="103"/>
                    <a:pt x="184" y="102"/>
                  </a:cubicBezTo>
                  <a:cubicBezTo>
                    <a:pt x="184" y="102"/>
                    <a:pt x="185" y="102"/>
                    <a:pt x="185" y="103"/>
                  </a:cubicBezTo>
                  <a:cubicBezTo>
                    <a:pt x="184" y="95"/>
                    <a:pt x="184" y="95"/>
                    <a:pt x="184" y="95"/>
                  </a:cubicBezTo>
                  <a:cubicBezTo>
                    <a:pt x="184" y="95"/>
                    <a:pt x="184" y="94"/>
                    <a:pt x="184" y="94"/>
                  </a:cubicBezTo>
                  <a:cubicBezTo>
                    <a:pt x="183" y="94"/>
                    <a:pt x="181" y="93"/>
                    <a:pt x="181" y="91"/>
                  </a:cubicBezTo>
                  <a:cubicBezTo>
                    <a:pt x="181" y="88"/>
                    <a:pt x="184" y="88"/>
                    <a:pt x="184" y="88"/>
                  </a:cubicBezTo>
                  <a:cubicBezTo>
                    <a:pt x="184" y="88"/>
                    <a:pt x="183" y="82"/>
                    <a:pt x="186" y="81"/>
                  </a:cubicBezTo>
                  <a:cubicBezTo>
                    <a:pt x="187" y="80"/>
                    <a:pt x="187" y="80"/>
                    <a:pt x="187" y="79"/>
                  </a:cubicBezTo>
                  <a:cubicBezTo>
                    <a:pt x="189" y="78"/>
                    <a:pt x="189" y="74"/>
                    <a:pt x="189" y="71"/>
                  </a:cubicBezTo>
                  <a:cubicBezTo>
                    <a:pt x="189" y="68"/>
                    <a:pt x="190" y="64"/>
                    <a:pt x="191" y="62"/>
                  </a:cubicBezTo>
                  <a:cubicBezTo>
                    <a:pt x="193" y="59"/>
                    <a:pt x="192" y="55"/>
                    <a:pt x="194" y="54"/>
                  </a:cubicBezTo>
                  <a:cubicBezTo>
                    <a:pt x="196" y="52"/>
                    <a:pt x="196" y="48"/>
                    <a:pt x="198" y="47"/>
                  </a:cubicBezTo>
                  <a:cubicBezTo>
                    <a:pt x="201" y="47"/>
                    <a:pt x="203" y="46"/>
                    <a:pt x="203" y="44"/>
                  </a:cubicBezTo>
                  <a:cubicBezTo>
                    <a:pt x="203" y="43"/>
                    <a:pt x="206" y="41"/>
                    <a:pt x="206" y="38"/>
                  </a:cubicBezTo>
                  <a:cubicBezTo>
                    <a:pt x="206" y="36"/>
                    <a:pt x="203" y="36"/>
                    <a:pt x="203" y="33"/>
                  </a:cubicBezTo>
                  <a:cubicBezTo>
                    <a:pt x="203" y="30"/>
                    <a:pt x="204" y="23"/>
                    <a:pt x="204" y="23"/>
                  </a:cubicBezTo>
                  <a:cubicBezTo>
                    <a:pt x="204" y="23"/>
                    <a:pt x="204" y="23"/>
                    <a:pt x="204" y="23"/>
                  </a:cubicBezTo>
                  <a:cubicBezTo>
                    <a:pt x="198" y="18"/>
                    <a:pt x="192" y="13"/>
                    <a:pt x="191" y="12"/>
                  </a:cubicBezTo>
                  <a:cubicBezTo>
                    <a:pt x="189" y="11"/>
                    <a:pt x="185" y="13"/>
                    <a:pt x="185" y="13"/>
                  </a:cubicBezTo>
                  <a:cubicBezTo>
                    <a:pt x="185" y="13"/>
                    <a:pt x="182" y="10"/>
                    <a:pt x="179" y="13"/>
                  </a:cubicBezTo>
                  <a:cubicBezTo>
                    <a:pt x="176" y="15"/>
                    <a:pt x="172" y="13"/>
                    <a:pt x="172" y="13"/>
                  </a:cubicBezTo>
                  <a:cubicBezTo>
                    <a:pt x="172" y="13"/>
                    <a:pt x="168" y="11"/>
                    <a:pt x="167" y="7"/>
                  </a:cubicBezTo>
                  <a:cubicBezTo>
                    <a:pt x="166" y="6"/>
                    <a:pt x="165" y="5"/>
                    <a:pt x="164" y="4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6" y="6"/>
                    <a:pt x="146" y="0"/>
                    <a:pt x="143" y="5"/>
                  </a:cubicBezTo>
                  <a:cubicBezTo>
                    <a:pt x="141" y="9"/>
                    <a:pt x="139" y="6"/>
                    <a:pt x="134" y="6"/>
                  </a:cubicBezTo>
                  <a:cubicBezTo>
                    <a:pt x="130" y="6"/>
                    <a:pt x="125" y="8"/>
                    <a:pt x="123" y="9"/>
                  </a:cubicBezTo>
                  <a:cubicBezTo>
                    <a:pt x="120" y="11"/>
                    <a:pt x="116" y="8"/>
                    <a:pt x="114" y="9"/>
                  </a:cubicBezTo>
                  <a:cubicBezTo>
                    <a:pt x="111" y="11"/>
                    <a:pt x="110" y="17"/>
                    <a:pt x="110" y="17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9" y="13"/>
                    <a:pt x="84" y="7"/>
                    <a:pt x="79" y="7"/>
                  </a:cubicBezTo>
                  <a:cubicBezTo>
                    <a:pt x="75" y="7"/>
                    <a:pt x="68" y="16"/>
                    <a:pt x="68" y="16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9" y="28"/>
                    <a:pt x="67" y="33"/>
                    <a:pt x="66" y="35"/>
                  </a:cubicBezTo>
                  <a:cubicBezTo>
                    <a:pt x="64" y="38"/>
                    <a:pt x="62" y="40"/>
                    <a:pt x="62" y="47"/>
                  </a:cubicBezTo>
                  <a:cubicBezTo>
                    <a:pt x="62" y="54"/>
                    <a:pt x="53" y="65"/>
                    <a:pt x="53" y="71"/>
                  </a:cubicBezTo>
                  <a:cubicBezTo>
                    <a:pt x="53" y="76"/>
                    <a:pt x="44" y="80"/>
                    <a:pt x="44" y="83"/>
                  </a:cubicBezTo>
                  <a:cubicBezTo>
                    <a:pt x="44" y="87"/>
                    <a:pt x="43" y="94"/>
                    <a:pt x="43" y="102"/>
                  </a:cubicBezTo>
                  <a:cubicBezTo>
                    <a:pt x="43" y="110"/>
                    <a:pt x="39" y="103"/>
                    <a:pt x="39" y="110"/>
                  </a:cubicBezTo>
                  <a:cubicBezTo>
                    <a:pt x="39" y="117"/>
                    <a:pt x="35" y="113"/>
                    <a:pt x="32" y="117"/>
                  </a:cubicBezTo>
                  <a:cubicBezTo>
                    <a:pt x="28" y="120"/>
                    <a:pt x="27" y="121"/>
                    <a:pt x="27" y="117"/>
                  </a:cubicBezTo>
                  <a:cubicBezTo>
                    <a:pt x="27" y="114"/>
                    <a:pt x="22" y="113"/>
                    <a:pt x="18" y="117"/>
                  </a:cubicBezTo>
                  <a:cubicBezTo>
                    <a:pt x="14" y="120"/>
                    <a:pt x="12" y="117"/>
                    <a:pt x="10" y="116"/>
                  </a:cubicBezTo>
                  <a:cubicBezTo>
                    <a:pt x="9" y="115"/>
                    <a:pt x="4" y="118"/>
                    <a:pt x="0" y="121"/>
                  </a:cubicBezTo>
                  <a:cubicBezTo>
                    <a:pt x="2" y="126"/>
                    <a:pt x="3" y="130"/>
                    <a:pt x="4" y="134"/>
                  </a:cubicBezTo>
                  <a:cubicBezTo>
                    <a:pt x="4" y="134"/>
                    <a:pt x="4" y="135"/>
                    <a:pt x="4" y="135"/>
                  </a:cubicBezTo>
                  <a:cubicBezTo>
                    <a:pt x="6" y="133"/>
                    <a:pt x="9" y="132"/>
                    <a:pt x="10" y="132"/>
                  </a:cubicBezTo>
                  <a:cubicBezTo>
                    <a:pt x="14" y="131"/>
                    <a:pt x="47" y="132"/>
                    <a:pt x="47" y="132"/>
                  </a:cubicBezTo>
                  <a:cubicBezTo>
                    <a:pt x="47" y="132"/>
                    <a:pt x="50" y="137"/>
                    <a:pt x="49" y="141"/>
                  </a:cubicBezTo>
                  <a:cubicBezTo>
                    <a:pt x="48" y="146"/>
                    <a:pt x="51" y="144"/>
                    <a:pt x="53" y="150"/>
                  </a:cubicBezTo>
                  <a:cubicBezTo>
                    <a:pt x="56" y="156"/>
                    <a:pt x="58" y="158"/>
                    <a:pt x="63" y="157"/>
                  </a:cubicBezTo>
                  <a:cubicBezTo>
                    <a:pt x="68" y="155"/>
                    <a:pt x="74" y="154"/>
                    <a:pt x="76" y="155"/>
                  </a:cubicBezTo>
                  <a:cubicBezTo>
                    <a:pt x="78" y="155"/>
                    <a:pt x="77" y="146"/>
                    <a:pt x="80" y="145"/>
                  </a:cubicBezTo>
                  <a:cubicBezTo>
                    <a:pt x="83" y="143"/>
                    <a:pt x="89" y="145"/>
                    <a:pt x="89" y="145"/>
                  </a:cubicBezTo>
                  <a:cubicBezTo>
                    <a:pt x="89" y="145"/>
                    <a:pt x="90" y="147"/>
                    <a:pt x="95" y="147"/>
                  </a:cubicBezTo>
                  <a:cubicBezTo>
                    <a:pt x="100" y="147"/>
                    <a:pt x="102" y="145"/>
                    <a:pt x="102" y="149"/>
                  </a:cubicBezTo>
                  <a:cubicBezTo>
                    <a:pt x="102" y="152"/>
                    <a:pt x="103" y="156"/>
                    <a:pt x="104" y="158"/>
                  </a:cubicBezTo>
                  <a:cubicBezTo>
                    <a:pt x="106" y="159"/>
                    <a:pt x="100" y="172"/>
                    <a:pt x="103" y="174"/>
                  </a:cubicBezTo>
                  <a:cubicBezTo>
                    <a:pt x="105" y="176"/>
                    <a:pt x="109" y="180"/>
                    <a:pt x="108" y="183"/>
                  </a:cubicBezTo>
                  <a:cubicBezTo>
                    <a:pt x="108" y="185"/>
                    <a:pt x="106" y="191"/>
                    <a:pt x="108" y="192"/>
                  </a:cubicBezTo>
                  <a:cubicBezTo>
                    <a:pt x="110" y="192"/>
                    <a:pt x="111" y="189"/>
                    <a:pt x="114" y="189"/>
                  </a:cubicBezTo>
                  <a:cubicBezTo>
                    <a:pt x="118" y="189"/>
                    <a:pt x="121" y="189"/>
                    <a:pt x="124" y="188"/>
                  </a:cubicBezTo>
                  <a:cubicBezTo>
                    <a:pt x="126" y="187"/>
                    <a:pt x="127" y="187"/>
                    <a:pt x="127" y="188"/>
                  </a:cubicBezTo>
                  <a:cubicBezTo>
                    <a:pt x="129" y="189"/>
                    <a:pt x="130" y="191"/>
                    <a:pt x="130" y="191"/>
                  </a:cubicBezTo>
                  <a:cubicBezTo>
                    <a:pt x="130" y="191"/>
                    <a:pt x="131" y="194"/>
                    <a:pt x="133" y="193"/>
                  </a:cubicBezTo>
                  <a:cubicBezTo>
                    <a:pt x="135" y="192"/>
                    <a:pt x="141" y="191"/>
                    <a:pt x="140" y="193"/>
                  </a:cubicBezTo>
                  <a:cubicBezTo>
                    <a:pt x="140" y="195"/>
                    <a:pt x="142" y="199"/>
                    <a:pt x="144" y="198"/>
                  </a:cubicBezTo>
                  <a:cubicBezTo>
                    <a:pt x="146" y="197"/>
                    <a:pt x="151" y="201"/>
                    <a:pt x="153" y="201"/>
                  </a:cubicBezTo>
                  <a:cubicBezTo>
                    <a:pt x="156" y="201"/>
                    <a:pt x="158" y="201"/>
                    <a:pt x="158" y="200"/>
                  </a:cubicBezTo>
                  <a:cubicBezTo>
                    <a:pt x="158" y="198"/>
                    <a:pt x="161" y="196"/>
                    <a:pt x="162" y="198"/>
                  </a:cubicBezTo>
                  <a:cubicBezTo>
                    <a:pt x="163" y="200"/>
                    <a:pt x="166" y="204"/>
                    <a:pt x="168" y="204"/>
                  </a:cubicBezTo>
                  <a:cubicBezTo>
                    <a:pt x="171" y="204"/>
                    <a:pt x="177" y="204"/>
                    <a:pt x="177" y="206"/>
                  </a:cubicBezTo>
                  <a:cubicBezTo>
                    <a:pt x="177" y="208"/>
                    <a:pt x="179" y="214"/>
                    <a:pt x="181" y="216"/>
                  </a:cubicBezTo>
                  <a:cubicBezTo>
                    <a:pt x="184" y="218"/>
                    <a:pt x="189" y="216"/>
                    <a:pt x="189" y="216"/>
                  </a:cubicBezTo>
                  <a:cubicBezTo>
                    <a:pt x="189" y="216"/>
                    <a:pt x="191" y="214"/>
                    <a:pt x="191" y="211"/>
                  </a:cubicBezTo>
                  <a:cubicBezTo>
                    <a:pt x="191" y="207"/>
                    <a:pt x="191" y="203"/>
                    <a:pt x="190" y="203"/>
                  </a:cubicBezTo>
                  <a:cubicBezTo>
                    <a:pt x="188" y="203"/>
                    <a:pt x="186" y="206"/>
                    <a:pt x="182" y="205"/>
                  </a:cubicBezTo>
                  <a:cubicBezTo>
                    <a:pt x="179" y="204"/>
                    <a:pt x="176" y="197"/>
                    <a:pt x="175" y="196"/>
                  </a:cubicBezTo>
                  <a:cubicBezTo>
                    <a:pt x="173" y="195"/>
                    <a:pt x="177" y="189"/>
                    <a:pt x="177" y="186"/>
                  </a:cubicBezTo>
                  <a:cubicBezTo>
                    <a:pt x="177" y="183"/>
                    <a:pt x="180" y="174"/>
                    <a:pt x="178" y="173"/>
                  </a:cubicBezTo>
                  <a:cubicBezTo>
                    <a:pt x="176" y="172"/>
                    <a:pt x="177" y="169"/>
                    <a:pt x="179" y="167"/>
                  </a:cubicBezTo>
                  <a:cubicBezTo>
                    <a:pt x="182" y="165"/>
                    <a:pt x="178" y="160"/>
                    <a:pt x="182" y="160"/>
                  </a:cubicBezTo>
                  <a:cubicBezTo>
                    <a:pt x="186" y="160"/>
                    <a:pt x="194" y="160"/>
                    <a:pt x="196" y="157"/>
                  </a:cubicBezTo>
                  <a:cubicBezTo>
                    <a:pt x="196" y="157"/>
                    <a:pt x="196" y="157"/>
                    <a:pt x="196" y="157"/>
                  </a:cubicBezTo>
                  <a:cubicBezTo>
                    <a:pt x="197" y="156"/>
                    <a:pt x="197" y="156"/>
                    <a:pt x="197" y="155"/>
                  </a:cubicBezTo>
                  <a:cubicBezTo>
                    <a:pt x="195" y="151"/>
                    <a:pt x="192" y="145"/>
                    <a:pt x="189" y="14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63" name="Freeform 159"/>
            <p:cNvSpPr>
              <a:spLocks noChangeArrowheads="1"/>
            </p:cNvSpPr>
            <p:nvPr/>
          </p:nvSpPr>
          <p:spPr bwMode="auto">
            <a:xfrm>
              <a:off x="4260864" y="2520953"/>
              <a:ext cx="34925" cy="46038"/>
            </a:xfrm>
            <a:custGeom>
              <a:avLst/>
              <a:gdLst>
                <a:gd name="T0" fmla="*/ 1 w 18"/>
                <a:gd name="T1" fmla="*/ 12 h 24"/>
                <a:gd name="T2" fmla="*/ 4 w 18"/>
                <a:gd name="T3" fmla="*/ 24 h 24"/>
                <a:gd name="T4" fmla="*/ 9 w 18"/>
                <a:gd name="T5" fmla="*/ 21 h 24"/>
                <a:gd name="T6" fmla="*/ 18 w 18"/>
                <a:gd name="T7" fmla="*/ 8 h 24"/>
                <a:gd name="T8" fmla="*/ 15 w 18"/>
                <a:gd name="T9" fmla="*/ 6 h 24"/>
                <a:gd name="T10" fmla="*/ 14 w 18"/>
                <a:gd name="T11" fmla="*/ 0 h 24"/>
                <a:gd name="T12" fmla="*/ 9 w 18"/>
                <a:gd name="T13" fmla="*/ 0 h 24"/>
                <a:gd name="T14" fmla="*/ 3 w 18"/>
                <a:gd name="T15" fmla="*/ 4 h 24"/>
                <a:gd name="T16" fmla="*/ 0 w 18"/>
                <a:gd name="T17" fmla="*/ 3 h 24"/>
                <a:gd name="T18" fmla="*/ 0 w 18"/>
                <a:gd name="T19" fmla="*/ 4 h 24"/>
                <a:gd name="T20" fmla="*/ 1 w 18"/>
                <a:gd name="T21" fmla="*/ 12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"/>
                <a:gd name="T34" fmla="*/ 0 h 24"/>
                <a:gd name="T35" fmla="*/ 18 w 1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" h="24">
                  <a:moveTo>
                    <a:pt x="1" y="12"/>
                  </a:moveTo>
                  <a:cubicBezTo>
                    <a:pt x="2" y="14"/>
                    <a:pt x="3" y="19"/>
                    <a:pt x="4" y="24"/>
                  </a:cubicBezTo>
                  <a:cubicBezTo>
                    <a:pt x="6" y="22"/>
                    <a:pt x="8" y="21"/>
                    <a:pt x="9" y="21"/>
                  </a:cubicBezTo>
                  <a:cubicBezTo>
                    <a:pt x="11" y="20"/>
                    <a:pt x="18" y="8"/>
                    <a:pt x="18" y="8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3"/>
                    <a:pt x="14" y="0"/>
                  </a:cubicBezTo>
                  <a:cubicBezTo>
                    <a:pt x="12" y="0"/>
                    <a:pt x="9" y="0"/>
                    <a:pt x="9" y="0"/>
                  </a:cubicBezTo>
                  <a:cubicBezTo>
                    <a:pt x="9" y="0"/>
                    <a:pt x="10" y="5"/>
                    <a:pt x="3" y="4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64" name="Freeform 160"/>
            <p:cNvSpPr>
              <a:spLocks noChangeArrowheads="1"/>
            </p:cNvSpPr>
            <p:nvPr/>
          </p:nvSpPr>
          <p:spPr bwMode="auto">
            <a:xfrm>
              <a:off x="4281502" y="2698754"/>
              <a:ext cx="230189" cy="368300"/>
            </a:xfrm>
            <a:custGeom>
              <a:avLst/>
              <a:gdLst>
                <a:gd name="T0" fmla="*/ 119 w 120"/>
                <a:gd name="T1" fmla="*/ 50 h 193"/>
                <a:gd name="T2" fmla="*/ 116 w 120"/>
                <a:gd name="T3" fmla="*/ 28 h 193"/>
                <a:gd name="T4" fmla="*/ 115 w 120"/>
                <a:gd name="T5" fmla="*/ 1 h 193"/>
                <a:gd name="T6" fmla="*/ 115 w 120"/>
                <a:gd name="T7" fmla="*/ 0 h 193"/>
                <a:gd name="T8" fmla="*/ 103 w 120"/>
                <a:gd name="T9" fmla="*/ 7 h 193"/>
                <a:gd name="T10" fmla="*/ 95 w 120"/>
                <a:gd name="T11" fmla="*/ 9 h 193"/>
                <a:gd name="T12" fmla="*/ 89 w 120"/>
                <a:gd name="T13" fmla="*/ 8 h 193"/>
                <a:gd name="T14" fmla="*/ 85 w 120"/>
                <a:gd name="T15" fmla="*/ 13 h 193"/>
                <a:gd name="T16" fmla="*/ 78 w 120"/>
                <a:gd name="T17" fmla="*/ 13 h 193"/>
                <a:gd name="T18" fmla="*/ 69 w 120"/>
                <a:gd name="T19" fmla="*/ 15 h 193"/>
                <a:gd name="T20" fmla="*/ 65 w 120"/>
                <a:gd name="T21" fmla="*/ 11 h 193"/>
                <a:gd name="T22" fmla="*/ 58 w 120"/>
                <a:gd name="T23" fmla="*/ 13 h 193"/>
                <a:gd name="T24" fmla="*/ 52 w 120"/>
                <a:gd name="T25" fmla="*/ 12 h 193"/>
                <a:gd name="T26" fmla="*/ 51 w 120"/>
                <a:gd name="T27" fmla="*/ 16 h 193"/>
                <a:gd name="T28" fmla="*/ 56 w 120"/>
                <a:gd name="T29" fmla="*/ 40 h 193"/>
                <a:gd name="T30" fmla="*/ 63 w 120"/>
                <a:gd name="T31" fmla="*/ 46 h 193"/>
                <a:gd name="T32" fmla="*/ 63 w 120"/>
                <a:gd name="T33" fmla="*/ 58 h 193"/>
                <a:gd name="T34" fmla="*/ 57 w 120"/>
                <a:gd name="T35" fmla="*/ 65 h 193"/>
                <a:gd name="T36" fmla="*/ 56 w 120"/>
                <a:gd name="T37" fmla="*/ 75 h 193"/>
                <a:gd name="T38" fmla="*/ 46 w 120"/>
                <a:gd name="T39" fmla="*/ 62 h 193"/>
                <a:gd name="T40" fmla="*/ 48 w 120"/>
                <a:gd name="T41" fmla="*/ 47 h 193"/>
                <a:gd name="T42" fmla="*/ 39 w 120"/>
                <a:gd name="T43" fmla="*/ 46 h 193"/>
                <a:gd name="T44" fmla="*/ 31 w 120"/>
                <a:gd name="T45" fmla="*/ 40 h 193"/>
                <a:gd name="T46" fmla="*/ 0 w 120"/>
                <a:gd name="T47" fmla="*/ 52 h 193"/>
                <a:gd name="T48" fmla="*/ 2 w 120"/>
                <a:gd name="T49" fmla="*/ 60 h 193"/>
                <a:gd name="T50" fmla="*/ 2 w 120"/>
                <a:gd name="T51" fmla="*/ 60 h 193"/>
                <a:gd name="T52" fmla="*/ 3 w 120"/>
                <a:gd name="T53" fmla="*/ 64 h 193"/>
                <a:gd name="T54" fmla="*/ 18 w 120"/>
                <a:gd name="T55" fmla="*/ 67 h 193"/>
                <a:gd name="T56" fmla="*/ 31 w 120"/>
                <a:gd name="T57" fmla="*/ 72 h 193"/>
                <a:gd name="T58" fmla="*/ 31 w 120"/>
                <a:gd name="T59" fmla="*/ 89 h 193"/>
                <a:gd name="T60" fmla="*/ 28 w 120"/>
                <a:gd name="T61" fmla="*/ 99 h 193"/>
                <a:gd name="T62" fmla="*/ 32 w 120"/>
                <a:gd name="T63" fmla="*/ 108 h 193"/>
                <a:gd name="T64" fmla="*/ 26 w 120"/>
                <a:gd name="T65" fmla="*/ 116 h 193"/>
                <a:gd name="T66" fmla="*/ 23 w 120"/>
                <a:gd name="T67" fmla="*/ 127 h 193"/>
                <a:gd name="T68" fmla="*/ 11 w 120"/>
                <a:gd name="T69" fmla="*/ 138 h 193"/>
                <a:gd name="T70" fmla="*/ 12 w 120"/>
                <a:gd name="T71" fmla="*/ 139 h 193"/>
                <a:gd name="T72" fmla="*/ 19 w 120"/>
                <a:gd name="T73" fmla="*/ 160 h 193"/>
                <a:gd name="T74" fmla="*/ 20 w 120"/>
                <a:gd name="T75" fmla="*/ 180 h 193"/>
                <a:gd name="T76" fmla="*/ 21 w 120"/>
                <a:gd name="T77" fmla="*/ 193 h 193"/>
                <a:gd name="T78" fmla="*/ 30 w 120"/>
                <a:gd name="T79" fmla="*/ 193 h 193"/>
                <a:gd name="T80" fmla="*/ 30 w 120"/>
                <a:gd name="T81" fmla="*/ 187 h 193"/>
                <a:gd name="T82" fmla="*/ 26 w 120"/>
                <a:gd name="T83" fmla="*/ 183 h 193"/>
                <a:gd name="T84" fmla="*/ 43 w 120"/>
                <a:gd name="T85" fmla="*/ 170 h 193"/>
                <a:gd name="T86" fmla="*/ 57 w 120"/>
                <a:gd name="T87" fmla="*/ 161 h 193"/>
                <a:gd name="T88" fmla="*/ 59 w 120"/>
                <a:gd name="T89" fmla="*/ 145 h 193"/>
                <a:gd name="T90" fmla="*/ 57 w 120"/>
                <a:gd name="T91" fmla="*/ 130 h 193"/>
                <a:gd name="T92" fmla="*/ 51 w 120"/>
                <a:gd name="T93" fmla="*/ 116 h 193"/>
                <a:gd name="T94" fmla="*/ 53 w 120"/>
                <a:gd name="T95" fmla="*/ 108 h 193"/>
                <a:gd name="T96" fmla="*/ 58 w 120"/>
                <a:gd name="T97" fmla="*/ 102 h 193"/>
                <a:gd name="T98" fmla="*/ 68 w 120"/>
                <a:gd name="T99" fmla="*/ 96 h 193"/>
                <a:gd name="T100" fmla="*/ 79 w 120"/>
                <a:gd name="T101" fmla="*/ 83 h 193"/>
                <a:gd name="T102" fmla="*/ 101 w 120"/>
                <a:gd name="T103" fmla="*/ 73 h 193"/>
                <a:gd name="T104" fmla="*/ 119 w 120"/>
                <a:gd name="T105" fmla="*/ 50 h 19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20"/>
                <a:gd name="T160" fmla="*/ 0 h 193"/>
                <a:gd name="T161" fmla="*/ 120 w 120"/>
                <a:gd name="T162" fmla="*/ 193 h 19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20" h="193">
                  <a:moveTo>
                    <a:pt x="119" y="50"/>
                  </a:moveTo>
                  <a:cubicBezTo>
                    <a:pt x="118" y="47"/>
                    <a:pt x="116" y="33"/>
                    <a:pt x="116" y="28"/>
                  </a:cubicBezTo>
                  <a:cubicBezTo>
                    <a:pt x="117" y="22"/>
                    <a:pt x="115" y="8"/>
                    <a:pt x="115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0" y="3"/>
                    <a:pt x="104" y="5"/>
                    <a:pt x="103" y="7"/>
                  </a:cubicBezTo>
                  <a:cubicBezTo>
                    <a:pt x="102" y="9"/>
                    <a:pt x="98" y="6"/>
                    <a:pt x="95" y="9"/>
                  </a:cubicBezTo>
                  <a:cubicBezTo>
                    <a:pt x="93" y="11"/>
                    <a:pt x="91" y="9"/>
                    <a:pt x="89" y="8"/>
                  </a:cubicBezTo>
                  <a:cubicBezTo>
                    <a:pt x="86" y="8"/>
                    <a:pt x="85" y="11"/>
                    <a:pt x="85" y="13"/>
                  </a:cubicBezTo>
                  <a:cubicBezTo>
                    <a:pt x="85" y="15"/>
                    <a:pt x="80" y="14"/>
                    <a:pt x="78" y="13"/>
                  </a:cubicBezTo>
                  <a:cubicBezTo>
                    <a:pt x="77" y="13"/>
                    <a:pt x="71" y="15"/>
                    <a:pt x="69" y="15"/>
                  </a:cubicBezTo>
                  <a:cubicBezTo>
                    <a:pt x="66" y="15"/>
                    <a:pt x="68" y="12"/>
                    <a:pt x="65" y="11"/>
                  </a:cubicBezTo>
                  <a:cubicBezTo>
                    <a:pt x="62" y="10"/>
                    <a:pt x="60" y="13"/>
                    <a:pt x="58" y="13"/>
                  </a:cubicBezTo>
                  <a:cubicBezTo>
                    <a:pt x="57" y="13"/>
                    <a:pt x="54" y="12"/>
                    <a:pt x="52" y="12"/>
                  </a:cubicBezTo>
                  <a:cubicBezTo>
                    <a:pt x="52" y="13"/>
                    <a:pt x="52" y="15"/>
                    <a:pt x="51" y="16"/>
                  </a:cubicBezTo>
                  <a:cubicBezTo>
                    <a:pt x="49" y="21"/>
                    <a:pt x="56" y="34"/>
                    <a:pt x="56" y="40"/>
                  </a:cubicBezTo>
                  <a:cubicBezTo>
                    <a:pt x="59" y="42"/>
                    <a:pt x="62" y="44"/>
                    <a:pt x="63" y="46"/>
                  </a:cubicBezTo>
                  <a:cubicBezTo>
                    <a:pt x="66" y="50"/>
                    <a:pt x="63" y="50"/>
                    <a:pt x="63" y="58"/>
                  </a:cubicBezTo>
                  <a:cubicBezTo>
                    <a:pt x="64" y="66"/>
                    <a:pt x="60" y="62"/>
                    <a:pt x="57" y="65"/>
                  </a:cubicBezTo>
                  <a:cubicBezTo>
                    <a:pt x="54" y="68"/>
                    <a:pt x="57" y="74"/>
                    <a:pt x="56" y="75"/>
                  </a:cubicBezTo>
                  <a:cubicBezTo>
                    <a:pt x="55" y="77"/>
                    <a:pt x="46" y="64"/>
                    <a:pt x="46" y="62"/>
                  </a:cubicBezTo>
                  <a:cubicBezTo>
                    <a:pt x="45" y="60"/>
                    <a:pt x="49" y="52"/>
                    <a:pt x="48" y="47"/>
                  </a:cubicBezTo>
                  <a:cubicBezTo>
                    <a:pt x="47" y="42"/>
                    <a:pt x="41" y="45"/>
                    <a:pt x="39" y="46"/>
                  </a:cubicBezTo>
                  <a:cubicBezTo>
                    <a:pt x="37" y="46"/>
                    <a:pt x="32" y="40"/>
                    <a:pt x="31" y="40"/>
                  </a:cubicBezTo>
                  <a:cubicBezTo>
                    <a:pt x="30" y="40"/>
                    <a:pt x="0" y="52"/>
                    <a:pt x="0" y="52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64"/>
                    <a:pt x="13" y="64"/>
                    <a:pt x="18" y="67"/>
                  </a:cubicBezTo>
                  <a:cubicBezTo>
                    <a:pt x="22" y="70"/>
                    <a:pt x="29" y="71"/>
                    <a:pt x="31" y="72"/>
                  </a:cubicBezTo>
                  <a:cubicBezTo>
                    <a:pt x="32" y="73"/>
                    <a:pt x="31" y="84"/>
                    <a:pt x="31" y="89"/>
                  </a:cubicBezTo>
                  <a:cubicBezTo>
                    <a:pt x="32" y="95"/>
                    <a:pt x="25" y="96"/>
                    <a:pt x="28" y="99"/>
                  </a:cubicBezTo>
                  <a:cubicBezTo>
                    <a:pt x="31" y="102"/>
                    <a:pt x="30" y="107"/>
                    <a:pt x="32" y="108"/>
                  </a:cubicBezTo>
                  <a:cubicBezTo>
                    <a:pt x="34" y="108"/>
                    <a:pt x="28" y="115"/>
                    <a:pt x="26" y="116"/>
                  </a:cubicBezTo>
                  <a:cubicBezTo>
                    <a:pt x="23" y="118"/>
                    <a:pt x="26" y="123"/>
                    <a:pt x="23" y="127"/>
                  </a:cubicBezTo>
                  <a:cubicBezTo>
                    <a:pt x="21" y="130"/>
                    <a:pt x="15" y="135"/>
                    <a:pt x="11" y="138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13" y="141"/>
                    <a:pt x="16" y="158"/>
                    <a:pt x="19" y="160"/>
                  </a:cubicBezTo>
                  <a:cubicBezTo>
                    <a:pt x="22" y="162"/>
                    <a:pt x="20" y="179"/>
                    <a:pt x="20" y="180"/>
                  </a:cubicBezTo>
                  <a:cubicBezTo>
                    <a:pt x="20" y="182"/>
                    <a:pt x="21" y="193"/>
                    <a:pt x="21" y="193"/>
                  </a:cubicBezTo>
                  <a:cubicBezTo>
                    <a:pt x="21" y="193"/>
                    <a:pt x="26" y="193"/>
                    <a:pt x="30" y="193"/>
                  </a:cubicBezTo>
                  <a:cubicBezTo>
                    <a:pt x="30" y="190"/>
                    <a:pt x="30" y="188"/>
                    <a:pt x="30" y="187"/>
                  </a:cubicBezTo>
                  <a:cubicBezTo>
                    <a:pt x="30" y="182"/>
                    <a:pt x="27" y="186"/>
                    <a:pt x="26" y="183"/>
                  </a:cubicBezTo>
                  <a:cubicBezTo>
                    <a:pt x="24" y="179"/>
                    <a:pt x="34" y="173"/>
                    <a:pt x="43" y="170"/>
                  </a:cubicBezTo>
                  <a:cubicBezTo>
                    <a:pt x="53" y="166"/>
                    <a:pt x="56" y="164"/>
                    <a:pt x="57" y="161"/>
                  </a:cubicBezTo>
                  <a:cubicBezTo>
                    <a:pt x="58" y="158"/>
                    <a:pt x="57" y="148"/>
                    <a:pt x="59" y="145"/>
                  </a:cubicBezTo>
                  <a:cubicBezTo>
                    <a:pt x="60" y="141"/>
                    <a:pt x="58" y="139"/>
                    <a:pt x="57" y="130"/>
                  </a:cubicBezTo>
                  <a:cubicBezTo>
                    <a:pt x="55" y="122"/>
                    <a:pt x="52" y="121"/>
                    <a:pt x="51" y="116"/>
                  </a:cubicBezTo>
                  <a:cubicBezTo>
                    <a:pt x="50" y="111"/>
                    <a:pt x="50" y="108"/>
                    <a:pt x="53" y="108"/>
                  </a:cubicBezTo>
                  <a:cubicBezTo>
                    <a:pt x="56" y="107"/>
                    <a:pt x="56" y="106"/>
                    <a:pt x="58" y="102"/>
                  </a:cubicBezTo>
                  <a:cubicBezTo>
                    <a:pt x="60" y="97"/>
                    <a:pt x="63" y="99"/>
                    <a:pt x="68" y="96"/>
                  </a:cubicBezTo>
                  <a:cubicBezTo>
                    <a:pt x="72" y="92"/>
                    <a:pt x="72" y="88"/>
                    <a:pt x="79" y="83"/>
                  </a:cubicBezTo>
                  <a:cubicBezTo>
                    <a:pt x="87" y="77"/>
                    <a:pt x="94" y="77"/>
                    <a:pt x="101" y="73"/>
                  </a:cubicBezTo>
                  <a:cubicBezTo>
                    <a:pt x="108" y="69"/>
                    <a:pt x="120" y="53"/>
                    <a:pt x="119" y="5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65" name="Freeform 161"/>
            <p:cNvSpPr>
              <a:spLocks noChangeArrowheads="1"/>
            </p:cNvSpPr>
            <p:nvPr/>
          </p:nvSpPr>
          <p:spPr bwMode="auto">
            <a:xfrm>
              <a:off x="4268802" y="2489204"/>
              <a:ext cx="233364" cy="238125"/>
            </a:xfrm>
            <a:custGeom>
              <a:avLst/>
              <a:gdLst>
                <a:gd name="T0" fmla="*/ 114 w 122"/>
                <a:gd name="T1" fmla="*/ 100 h 125"/>
                <a:gd name="T2" fmla="*/ 110 w 122"/>
                <a:gd name="T3" fmla="*/ 88 h 125"/>
                <a:gd name="T4" fmla="*/ 109 w 122"/>
                <a:gd name="T5" fmla="*/ 79 h 125"/>
                <a:gd name="T6" fmla="*/ 111 w 122"/>
                <a:gd name="T7" fmla="*/ 71 h 125"/>
                <a:gd name="T8" fmla="*/ 105 w 122"/>
                <a:gd name="T9" fmla="*/ 61 h 125"/>
                <a:gd name="T10" fmla="*/ 110 w 122"/>
                <a:gd name="T11" fmla="*/ 44 h 125"/>
                <a:gd name="T12" fmla="*/ 91 w 122"/>
                <a:gd name="T13" fmla="*/ 30 h 125"/>
                <a:gd name="T14" fmla="*/ 92 w 122"/>
                <a:gd name="T15" fmla="*/ 24 h 125"/>
                <a:gd name="T16" fmla="*/ 49 w 122"/>
                <a:gd name="T17" fmla="*/ 1 h 125"/>
                <a:gd name="T18" fmla="*/ 44 w 122"/>
                <a:gd name="T19" fmla="*/ 12 h 125"/>
                <a:gd name="T20" fmla="*/ 44 w 122"/>
                <a:gd name="T21" fmla="*/ 19 h 125"/>
                <a:gd name="T22" fmla="*/ 26 w 122"/>
                <a:gd name="T23" fmla="*/ 18 h 125"/>
                <a:gd name="T24" fmla="*/ 26 w 122"/>
                <a:gd name="T25" fmla="*/ 0 h 125"/>
                <a:gd name="T26" fmla="*/ 17 w 122"/>
                <a:gd name="T27" fmla="*/ 1 h 125"/>
                <a:gd name="T28" fmla="*/ 11 w 122"/>
                <a:gd name="T29" fmla="*/ 2 h 125"/>
                <a:gd name="T30" fmla="*/ 13 w 122"/>
                <a:gd name="T31" fmla="*/ 7 h 125"/>
                <a:gd name="T32" fmla="*/ 15 w 122"/>
                <a:gd name="T33" fmla="*/ 15 h 125"/>
                <a:gd name="T34" fmla="*/ 10 w 122"/>
                <a:gd name="T35" fmla="*/ 17 h 125"/>
                <a:gd name="T36" fmla="*/ 11 w 122"/>
                <a:gd name="T37" fmla="*/ 23 h 125"/>
                <a:gd name="T38" fmla="*/ 14 w 122"/>
                <a:gd name="T39" fmla="*/ 25 h 125"/>
                <a:gd name="T40" fmla="*/ 5 w 122"/>
                <a:gd name="T41" fmla="*/ 38 h 125"/>
                <a:gd name="T42" fmla="*/ 0 w 122"/>
                <a:gd name="T43" fmla="*/ 41 h 125"/>
                <a:gd name="T44" fmla="*/ 7 w 122"/>
                <a:gd name="T45" fmla="*/ 62 h 125"/>
                <a:gd name="T46" fmla="*/ 13 w 122"/>
                <a:gd name="T47" fmla="*/ 77 h 125"/>
                <a:gd name="T48" fmla="*/ 15 w 122"/>
                <a:gd name="T49" fmla="*/ 86 h 125"/>
                <a:gd name="T50" fmla="*/ 9 w 122"/>
                <a:gd name="T51" fmla="*/ 81 h 125"/>
                <a:gd name="T52" fmla="*/ 8 w 122"/>
                <a:gd name="T53" fmla="*/ 83 h 125"/>
                <a:gd name="T54" fmla="*/ 8 w 122"/>
                <a:gd name="T55" fmla="*/ 83 h 125"/>
                <a:gd name="T56" fmla="*/ 16 w 122"/>
                <a:gd name="T57" fmla="*/ 88 h 125"/>
                <a:gd name="T58" fmla="*/ 26 w 122"/>
                <a:gd name="T59" fmla="*/ 92 h 125"/>
                <a:gd name="T60" fmla="*/ 41 w 122"/>
                <a:gd name="T61" fmla="*/ 99 h 125"/>
                <a:gd name="T62" fmla="*/ 42 w 122"/>
                <a:gd name="T63" fmla="*/ 100 h 125"/>
                <a:gd name="T64" fmla="*/ 49 w 122"/>
                <a:gd name="T65" fmla="*/ 100 h 125"/>
                <a:gd name="T66" fmla="*/ 51 w 122"/>
                <a:gd name="T67" fmla="*/ 99 h 125"/>
                <a:gd name="T68" fmla="*/ 59 w 122"/>
                <a:gd name="T69" fmla="*/ 122 h 125"/>
                <a:gd name="T70" fmla="*/ 65 w 122"/>
                <a:gd name="T71" fmla="*/ 123 h 125"/>
                <a:gd name="T72" fmla="*/ 72 w 122"/>
                <a:gd name="T73" fmla="*/ 121 h 125"/>
                <a:gd name="T74" fmla="*/ 76 w 122"/>
                <a:gd name="T75" fmla="*/ 125 h 125"/>
                <a:gd name="T76" fmla="*/ 85 w 122"/>
                <a:gd name="T77" fmla="*/ 123 h 125"/>
                <a:gd name="T78" fmla="*/ 92 w 122"/>
                <a:gd name="T79" fmla="*/ 123 h 125"/>
                <a:gd name="T80" fmla="*/ 96 w 122"/>
                <a:gd name="T81" fmla="*/ 118 h 125"/>
                <a:gd name="T82" fmla="*/ 102 w 122"/>
                <a:gd name="T83" fmla="*/ 119 h 125"/>
                <a:gd name="T84" fmla="*/ 110 w 122"/>
                <a:gd name="T85" fmla="*/ 117 h 125"/>
                <a:gd name="T86" fmla="*/ 122 w 122"/>
                <a:gd name="T87" fmla="*/ 110 h 125"/>
                <a:gd name="T88" fmla="*/ 114 w 122"/>
                <a:gd name="T89" fmla="*/ 100 h 12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2"/>
                <a:gd name="T136" fmla="*/ 0 h 125"/>
                <a:gd name="T137" fmla="*/ 122 w 122"/>
                <a:gd name="T138" fmla="*/ 125 h 12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2" h="125">
                  <a:moveTo>
                    <a:pt x="114" y="100"/>
                  </a:moveTo>
                  <a:cubicBezTo>
                    <a:pt x="114" y="93"/>
                    <a:pt x="110" y="93"/>
                    <a:pt x="110" y="88"/>
                  </a:cubicBezTo>
                  <a:cubicBezTo>
                    <a:pt x="110" y="84"/>
                    <a:pt x="111" y="80"/>
                    <a:pt x="109" y="79"/>
                  </a:cubicBezTo>
                  <a:cubicBezTo>
                    <a:pt x="107" y="79"/>
                    <a:pt x="108" y="75"/>
                    <a:pt x="111" y="71"/>
                  </a:cubicBezTo>
                  <a:cubicBezTo>
                    <a:pt x="114" y="67"/>
                    <a:pt x="106" y="66"/>
                    <a:pt x="105" y="61"/>
                  </a:cubicBezTo>
                  <a:cubicBezTo>
                    <a:pt x="105" y="59"/>
                    <a:pt x="107" y="52"/>
                    <a:pt x="110" y="44"/>
                  </a:cubicBezTo>
                  <a:cubicBezTo>
                    <a:pt x="101" y="37"/>
                    <a:pt x="91" y="30"/>
                    <a:pt x="91" y="30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6"/>
                    <a:pt x="47" y="10"/>
                    <a:pt x="44" y="12"/>
                  </a:cubicBezTo>
                  <a:cubicBezTo>
                    <a:pt x="40" y="13"/>
                    <a:pt x="48" y="18"/>
                    <a:pt x="44" y="19"/>
                  </a:cubicBezTo>
                  <a:cubicBezTo>
                    <a:pt x="41" y="19"/>
                    <a:pt x="32" y="15"/>
                    <a:pt x="26" y="18"/>
                  </a:cubicBezTo>
                  <a:cubicBezTo>
                    <a:pt x="22" y="19"/>
                    <a:pt x="23" y="9"/>
                    <a:pt x="26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4" y="2"/>
                    <a:pt x="11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5" y="12"/>
                    <a:pt x="15" y="15"/>
                  </a:cubicBezTo>
                  <a:cubicBezTo>
                    <a:pt x="15" y="16"/>
                    <a:pt x="13" y="17"/>
                    <a:pt x="10" y="17"/>
                  </a:cubicBezTo>
                  <a:cubicBezTo>
                    <a:pt x="11" y="20"/>
                    <a:pt x="11" y="23"/>
                    <a:pt x="11" y="23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7" y="37"/>
                    <a:pt x="5" y="38"/>
                  </a:cubicBezTo>
                  <a:cubicBezTo>
                    <a:pt x="4" y="38"/>
                    <a:pt x="2" y="39"/>
                    <a:pt x="0" y="41"/>
                  </a:cubicBezTo>
                  <a:cubicBezTo>
                    <a:pt x="1" y="49"/>
                    <a:pt x="3" y="59"/>
                    <a:pt x="7" y="62"/>
                  </a:cubicBezTo>
                  <a:cubicBezTo>
                    <a:pt x="12" y="68"/>
                    <a:pt x="11" y="74"/>
                    <a:pt x="13" y="77"/>
                  </a:cubicBezTo>
                  <a:cubicBezTo>
                    <a:pt x="14" y="81"/>
                    <a:pt x="19" y="85"/>
                    <a:pt x="15" y="86"/>
                  </a:cubicBezTo>
                  <a:cubicBezTo>
                    <a:pt x="13" y="87"/>
                    <a:pt x="11" y="85"/>
                    <a:pt x="9" y="81"/>
                  </a:cubicBezTo>
                  <a:cubicBezTo>
                    <a:pt x="9" y="82"/>
                    <a:pt x="9" y="82"/>
                    <a:pt x="8" y="83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11" y="86"/>
                    <a:pt x="15" y="88"/>
                    <a:pt x="16" y="88"/>
                  </a:cubicBezTo>
                  <a:cubicBezTo>
                    <a:pt x="19" y="88"/>
                    <a:pt x="24" y="92"/>
                    <a:pt x="26" y="92"/>
                  </a:cubicBezTo>
                  <a:cubicBezTo>
                    <a:pt x="29" y="93"/>
                    <a:pt x="40" y="97"/>
                    <a:pt x="41" y="99"/>
                  </a:cubicBezTo>
                  <a:cubicBezTo>
                    <a:pt x="41" y="99"/>
                    <a:pt x="41" y="99"/>
                    <a:pt x="42" y="100"/>
                  </a:cubicBezTo>
                  <a:cubicBezTo>
                    <a:pt x="44" y="100"/>
                    <a:pt x="47" y="99"/>
                    <a:pt x="49" y="100"/>
                  </a:cubicBezTo>
                  <a:cubicBezTo>
                    <a:pt x="50" y="99"/>
                    <a:pt x="50" y="99"/>
                    <a:pt x="51" y="99"/>
                  </a:cubicBezTo>
                  <a:cubicBezTo>
                    <a:pt x="55" y="99"/>
                    <a:pt x="59" y="113"/>
                    <a:pt x="59" y="122"/>
                  </a:cubicBezTo>
                  <a:cubicBezTo>
                    <a:pt x="61" y="122"/>
                    <a:pt x="64" y="123"/>
                    <a:pt x="65" y="123"/>
                  </a:cubicBezTo>
                  <a:cubicBezTo>
                    <a:pt x="67" y="123"/>
                    <a:pt x="69" y="120"/>
                    <a:pt x="72" y="121"/>
                  </a:cubicBezTo>
                  <a:cubicBezTo>
                    <a:pt x="75" y="122"/>
                    <a:pt x="73" y="125"/>
                    <a:pt x="76" y="125"/>
                  </a:cubicBezTo>
                  <a:cubicBezTo>
                    <a:pt x="78" y="125"/>
                    <a:pt x="84" y="123"/>
                    <a:pt x="85" y="123"/>
                  </a:cubicBezTo>
                  <a:cubicBezTo>
                    <a:pt x="87" y="124"/>
                    <a:pt x="92" y="125"/>
                    <a:pt x="92" y="123"/>
                  </a:cubicBezTo>
                  <a:cubicBezTo>
                    <a:pt x="92" y="121"/>
                    <a:pt x="93" y="118"/>
                    <a:pt x="96" y="118"/>
                  </a:cubicBezTo>
                  <a:cubicBezTo>
                    <a:pt x="98" y="119"/>
                    <a:pt x="100" y="121"/>
                    <a:pt x="102" y="119"/>
                  </a:cubicBezTo>
                  <a:cubicBezTo>
                    <a:pt x="105" y="116"/>
                    <a:pt x="109" y="119"/>
                    <a:pt x="110" y="117"/>
                  </a:cubicBezTo>
                  <a:cubicBezTo>
                    <a:pt x="111" y="115"/>
                    <a:pt x="117" y="113"/>
                    <a:pt x="122" y="110"/>
                  </a:cubicBezTo>
                  <a:cubicBezTo>
                    <a:pt x="122" y="104"/>
                    <a:pt x="115" y="107"/>
                    <a:pt x="114" y="10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66" name="Freeform 162"/>
            <p:cNvSpPr>
              <a:spLocks noChangeArrowheads="1"/>
            </p:cNvSpPr>
            <p:nvPr/>
          </p:nvSpPr>
          <p:spPr bwMode="auto">
            <a:xfrm>
              <a:off x="4337065" y="2678115"/>
              <a:ext cx="71438" cy="168276"/>
            </a:xfrm>
            <a:custGeom>
              <a:avLst/>
              <a:gdLst>
                <a:gd name="T0" fmla="*/ 34 w 37"/>
                <a:gd name="T1" fmla="*/ 57 h 88"/>
                <a:gd name="T2" fmla="*/ 27 w 37"/>
                <a:gd name="T3" fmla="*/ 51 h 88"/>
                <a:gd name="T4" fmla="*/ 27 w 37"/>
                <a:gd name="T5" fmla="*/ 53 h 88"/>
                <a:gd name="T6" fmla="*/ 15 w 37"/>
                <a:gd name="T7" fmla="*/ 35 h 88"/>
                <a:gd name="T8" fmla="*/ 16 w 37"/>
                <a:gd name="T9" fmla="*/ 15 h 88"/>
                <a:gd name="T10" fmla="*/ 13 w 37"/>
                <a:gd name="T11" fmla="*/ 1 h 88"/>
                <a:gd name="T12" fmla="*/ 6 w 37"/>
                <a:gd name="T13" fmla="*/ 1 h 88"/>
                <a:gd name="T14" fmla="*/ 10 w 37"/>
                <a:gd name="T15" fmla="*/ 12 h 88"/>
                <a:gd name="T16" fmla="*/ 6 w 37"/>
                <a:gd name="T17" fmla="*/ 14 h 88"/>
                <a:gd name="T18" fmla="*/ 7 w 37"/>
                <a:gd name="T19" fmla="*/ 32 h 88"/>
                <a:gd name="T20" fmla="*/ 2 w 37"/>
                <a:gd name="T21" fmla="*/ 35 h 88"/>
                <a:gd name="T22" fmla="*/ 0 w 37"/>
                <a:gd name="T23" fmla="*/ 46 h 88"/>
                <a:gd name="T24" fmla="*/ 2 w 37"/>
                <a:gd name="T25" fmla="*/ 51 h 88"/>
                <a:gd name="T26" fmla="*/ 2 w 37"/>
                <a:gd name="T27" fmla="*/ 51 h 88"/>
                <a:gd name="T28" fmla="*/ 10 w 37"/>
                <a:gd name="T29" fmla="*/ 57 h 88"/>
                <a:gd name="T30" fmla="*/ 19 w 37"/>
                <a:gd name="T31" fmla="*/ 58 h 88"/>
                <a:gd name="T32" fmla="*/ 17 w 37"/>
                <a:gd name="T33" fmla="*/ 73 h 88"/>
                <a:gd name="T34" fmla="*/ 27 w 37"/>
                <a:gd name="T35" fmla="*/ 86 h 88"/>
                <a:gd name="T36" fmla="*/ 28 w 37"/>
                <a:gd name="T37" fmla="*/ 76 h 88"/>
                <a:gd name="T38" fmla="*/ 34 w 37"/>
                <a:gd name="T39" fmla="*/ 69 h 88"/>
                <a:gd name="T40" fmla="*/ 34 w 37"/>
                <a:gd name="T41" fmla="*/ 5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7"/>
                <a:gd name="T64" fmla="*/ 0 h 88"/>
                <a:gd name="T65" fmla="*/ 37 w 37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7" h="88">
                  <a:moveTo>
                    <a:pt x="34" y="57"/>
                  </a:moveTo>
                  <a:cubicBezTo>
                    <a:pt x="33" y="55"/>
                    <a:pt x="30" y="53"/>
                    <a:pt x="27" y="51"/>
                  </a:cubicBezTo>
                  <a:cubicBezTo>
                    <a:pt x="27" y="51"/>
                    <a:pt x="27" y="52"/>
                    <a:pt x="27" y="53"/>
                  </a:cubicBezTo>
                  <a:cubicBezTo>
                    <a:pt x="24" y="57"/>
                    <a:pt x="16" y="44"/>
                    <a:pt x="15" y="35"/>
                  </a:cubicBezTo>
                  <a:cubicBezTo>
                    <a:pt x="14" y="27"/>
                    <a:pt x="19" y="23"/>
                    <a:pt x="16" y="15"/>
                  </a:cubicBezTo>
                  <a:cubicBezTo>
                    <a:pt x="13" y="9"/>
                    <a:pt x="11" y="3"/>
                    <a:pt x="13" y="1"/>
                  </a:cubicBezTo>
                  <a:cubicBezTo>
                    <a:pt x="11" y="0"/>
                    <a:pt x="8" y="1"/>
                    <a:pt x="6" y="1"/>
                  </a:cubicBezTo>
                  <a:cubicBezTo>
                    <a:pt x="7" y="4"/>
                    <a:pt x="10" y="10"/>
                    <a:pt x="10" y="12"/>
                  </a:cubicBezTo>
                  <a:cubicBezTo>
                    <a:pt x="10" y="14"/>
                    <a:pt x="7" y="11"/>
                    <a:pt x="6" y="14"/>
                  </a:cubicBezTo>
                  <a:cubicBezTo>
                    <a:pt x="5" y="17"/>
                    <a:pt x="4" y="30"/>
                    <a:pt x="7" y="32"/>
                  </a:cubicBezTo>
                  <a:cubicBezTo>
                    <a:pt x="9" y="35"/>
                    <a:pt x="2" y="33"/>
                    <a:pt x="2" y="35"/>
                  </a:cubicBezTo>
                  <a:cubicBezTo>
                    <a:pt x="2" y="38"/>
                    <a:pt x="1" y="46"/>
                    <a:pt x="0" y="46"/>
                  </a:cubicBezTo>
                  <a:cubicBezTo>
                    <a:pt x="0" y="47"/>
                    <a:pt x="1" y="49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3" y="51"/>
                    <a:pt x="8" y="57"/>
                    <a:pt x="10" y="57"/>
                  </a:cubicBezTo>
                  <a:cubicBezTo>
                    <a:pt x="12" y="56"/>
                    <a:pt x="18" y="53"/>
                    <a:pt x="19" y="58"/>
                  </a:cubicBezTo>
                  <a:cubicBezTo>
                    <a:pt x="20" y="63"/>
                    <a:pt x="16" y="71"/>
                    <a:pt x="17" y="73"/>
                  </a:cubicBezTo>
                  <a:cubicBezTo>
                    <a:pt x="17" y="75"/>
                    <a:pt x="26" y="88"/>
                    <a:pt x="27" y="86"/>
                  </a:cubicBezTo>
                  <a:cubicBezTo>
                    <a:pt x="28" y="85"/>
                    <a:pt x="25" y="79"/>
                    <a:pt x="28" y="76"/>
                  </a:cubicBezTo>
                  <a:cubicBezTo>
                    <a:pt x="31" y="73"/>
                    <a:pt x="35" y="77"/>
                    <a:pt x="34" y="69"/>
                  </a:cubicBezTo>
                  <a:cubicBezTo>
                    <a:pt x="34" y="61"/>
                    <a:pt x="37" y="61"/>
                    <a:pt x="34" y="5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67" name="Freeform 163"/>
            <p:cNvSpPr>
              <a:spLocks noChangeArrowheads="1"/>
            </p:cNvSpPr>
            <p:nvPr/>
          </p:nvSpPr>
          <p:spPr bwMode="auto">
            <a:xfrm>
              <a:off x="7164412" y="2919416"/>
              <a:ext cx="73025" cy="57151"/>
            </a:xfrm>
            <a:custGeom>
              <a:avLst/>
              <a:gdLst>
                <a:gd name="T0" fmla="*/ 1 w 38"/>
                <a:gd name="T1" fmla="*/ 5 h 30"/>
                <a:gd name="T2" fmla="*/ 34 w 38"/>
                <a:gd name="T3" fmla="*/ 27 h 30"/>
                <a:gd name="T4" fmla="*/ 1 w 38"/>
                <a:gd name="T5" fmla="*/ 5 h 30"/>
                <a:gd name="T6" fmla="*/ 0 60000 65536"/>
                <a:gd name="T7" fmla="*/ 0 60000 65536"/>
                <a:gd name="T8" fmla="*/ 0 60000 65536"/>
                <a:gd name="T9" fmla="*/ 0 w 38"/>
                <a:gd name="T10" fmla="*/ 0 h 30"/>
                <a:gd name="T11" fmla="*/ 38 w 38"/>
                <a:gd name="T12" fmla="*/ 30 h 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" h="30">
                  <a:moveTo>
                    <a:pt x="1" y="5"/>
                  </a:moveTo>
                  <a:cubicBezTo>
                    <a:pt x="0" y="0"/>
                    <a:pt x="38" y="25"/>
                    <a:pt x="34" y="27"/>
                  </a:cubicBezTo>
                  <a:cubicBezTo>
                    <a:pt x="30" y="30"/>
                    <a:pt x="2" y="9"/>
                    <a:pt x="1" y="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68" name="Freeform 164"/>
            <p:cNvSpPr>
              <a:spLocks noChangeArrowheads="1"/>
            </p:cNvSpPr>
            <p:nvPr/>
          </p:nvSpPr>
          <p:spPr bwMode="auto">
            <a:xfrm>
              <a:off x="5102242" y="1530352"/>
              <a:ext cx="166689" cy="111125"/>
            </a:xfrm>
            <a:custGeom>
              <a:avLst/>
              <a:gdLst>
                <a:gd name="T0" fmla="*/ 71 w 87"/>
                <a:gd name="T1" fmla="*/ 47 h 58"/>
                <a:gd name="T2" fmla="*/ 75 w 87"/>
                <a:gd name="T3" fmla="*/ 51 h 58"/>
                <a:gd name="T4" fmla="*/ 83 w 87"/>
                <a:gd name="T5" fmla="*/ 53 h 58"/>
                <a:gd name="T6" fmla="*/ 87 w 87"/>
                <a:gd name="T7" fmla="*/ 52 h 58"/>
                <a:gd name="T8" fmla="*/ 84 w 87"/>
                <a:gd name="T9" fmla="*/ 37 h 58"/>
                <a:gd name="T10" fmla="*/ 73 w 87"/>
                <a:gd name="T11" fmla="*/ 30 h 58"/>
                <a:gd name="T12" fmla="*/ 72 w 87"/>
                <a:gd name="T13" fmla="*/ 20 h 58"/>
                <a:gd name="T14" fmla="*/ 57 w 87"/>
                <a:gd name="T15" fmla="*/ 21 h 58"/>
                <a:gd name="T16" fmla="*/ 47 w 87"/>
                <a:gd name="T17" fmla="*/ 19 h 58"/>
                <a:gd name="T18" fmla="*/ 37 w 87"/>
                <a:gd name="T19" fmla="*/ 19 h 58"/>
                <a:gd name="T20" fmla="*/ 21 w 87"/>
                <a:gd name="T21" fmla="*/ 18 h 58"/>
                <a:gd name="T22" fmla="*/ 29 w 87"/>
                <a:gd name="T23" fmla="*/ 11 h 58"/>
                <a:gd name="T24" fmla="*/ 33 w 87"/>
                <a:gd name="T25" fmla="*/ 11 h 58"/>
                <a:gd name="T26" fmla="*/ 37 w 87"/>
                <a:gd name="T27" fmla="*/ 2 h 58"/>
                <a:gd name="T28" fmla="*/ 29 w 87"/>
                <a:gd name="T29" fmla="*/ 4 h 58"/>
                <a:gd name="T30" fmla="*/ 20 w 87"/>
                <a:gd name="T31" fmla="*/ 6 h 58"/>
                <a:gd name="T32" fmla="*/ 15 w 87"/>
                <a:gd name="T33" fmla="*/ 12 h 58"/>
                <a:gd name="T34" fmla="*/ 11 w 87"/>
                <a:gd name="T35" fmla="*/ 18 h 58"/>
                <a:gd name="T36" fmla="*/ 1 w 87"/>
                <a:gd name="T37" fmla="*/ 22 h 58"/>
                <a:gd name="T38" fmla="*/ 8 w 87"/>
                <a:gd name="T39" fmla="*/ 31 h 58"/>
                <a:gd name="T40" fmla="*/ 9 w 87"/>
                <a:gd name="T41" fmla="*/ 41 h 58"/>
                <a:gd name="T42" fmla="*/ 4 w 87"/>
                <a:gd name="T43" fmla="*/ 52 h 58"/>
                <a:gd name="T44" fmla="*/ 10 w 87"/>
                <a:gd name="T45" fmla="*/ 53 h 58"/>
                <a:gd name="T46" fmla="*/ 21 w 87"/>
                <a:gd name="T47" fmla="*/ 50 h 58"/>
                <a:gd name="T48" fmla="*/ 32 w 87"/>
                <a:gd name="T49" fmla="*/ 44 h 58"/>
                <a:gd name="T50" fmla="*/ 42 w 87"/>
                <a:gd name="T51" fmla="*/ 35 h 58"/>
                <a:gd name="T52" fmla="*/ 47 w 87"/>
                <a:gd name="T53" fmla="*/ 44 h 58"/>
                <a:gd name="T54" fmla="*/ 47 w 87"/>
                <a:gd name="T55" fmla="*/ 57 h 58"/>
                <a:gd name="T56" fmla="*/ 52 w 87"/>
                <a:gd name="T57" fmla="*/ 58 h 58"/>
                <a:gd name="T58" fmla="*/ 58 w 87"/>
                <a:gd name="T59" fmla="*/ 56 h 58"/>
                <a:gd name="T60" fmla="*/ 71 w 87"/>
                <a:gd name="T61" fmla="*/ 47 h 5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87"/>
                <a:gd name="T94" fmla="*/ 0 h 58"/>
                <a:gd name="T95" fmla="*/ 87 w 87"/>
                <a:gd name="T96" fmla="*/ 58 h 58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87" h="58">
                  <a:moveTo>
                    <a:pt x="71" y="47"/>
                  </a:moveTo>
                  <a:cubicBezTo>
                    <a:pt x="73" y="49"/>
                    <a:pt x="73" y="51"/>
                    <a:pt x="75" y="51"/>
                  </a:cubicBezTo>
                  <a:cubicBezTo>
                    <a:pt x="77" y="50"/>
                    <a:pt x="81" y="51"/>
                    <a:pt x="83" y="53"/>
                  </a:cubicBezTo>
                  <a:cubicBezTo>
                    <a:pt x="85" y="53"/>
                    <a:pt x="87" y="52"/>
                    <a:pt x="87" y="52"/>
                  </a:cubicBezTo>
                  <a:cubicBezTo>
                    <a:pt x="87" y="52"/>
                    <a:pt x="85" y="41"/>
                    <a:pt x="84" y="37"/>
                  </a:cubicBezTo>
                  <a:cubicBezTo>
                    <a:pt x="84" y="34"/>
                    <a:pt x="73" y="30"/>
                    <a:pt x="73" y="3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0"/>
                    <a:pt x="59" y="22"/>
                    <a:pt x="57" y="21"/>
                  </a:cubicBezTo>
                  <a:cubicBezTo>
                    <a:pt x="55" y="20"/>
                    <a:pt x="50" y="23"/>
                    <a:pt x="47" y="19"/>
                  </a:cubicBezTo>
                  <a:cubicBezTo>
                    <a:pt x="45" y="16"/>
                    <a:pt x="41" y="22"/>
                    <a:pt x="37" y="19"/>
                  </a:cubicBezTo>
                  <a:cubicBezTo>
                    <a:pt x="33" y="16"/>
                    <a:pt x="22" y="20"/>
                    <a:pt x="21" y="18"/>
                  </a:cubicBezTo>
                  <a:cubicBezTo>
                    <a:pt x="21" y="15"/>
                    <a:pt x="26" y="11"/>
                    <a:pt x="29" y="11"/>
                  </a:cubicBezTo>
                  <a:cubicBezTo>
                    <a:pt x="30" y="11"/>
                    <a:pt x="31" y="11"/>
                    <a:pt x="33" y="11"/>
                  </a:cubicBezTo>
                  <a:cubicBezTo>
                    <a:pt x="34" y="9"/>
                    <a:pt x="37" y="3"/>
                    <a:pt x="37" y="2"/>
                  </a:cubicBezTo>
                  <a:cubicBezTo>
                    <a:pt x="36" y="0"/>
                    <a:pt x="32" y="2"/>
                    <a:pt x="29" y="4"/>
                  </a:cubicBezTo>
                  <a:cubicBezTo>
                    <a:pt x="26" y="6"/>
                    <a:pt x="21" y="3"/>
                    <a:pt x="20" y="6"/>
                  </a:cubicBezTo>
                  <a:cubicBezTo>
                    <a:pt x="19" y="9"/>
                    <a:pt x="18" y="12"/>
                    <a:pt x="15" y="12"/>
                  </a:cubicBezTo>
                  <a:cubicBezTo>
                    <a:pt x="12" y="12"/>
                    <a:pt x="14" y="17"/>
                    <a:pt x="11" y="18"/>
                  </a:cubicBezTo>
                  <a:cubicBezTo>
                    <a:pt x="8" y="19"/>
                    <a:pt x="1" y="19"/>
                    <a:pt x="1" y="22"/>
                  </a:cubicBezTo>
                  <a:cubicBezTo>
                    <a:pt x="0" y="25"/>
                    <a:pt x="8" y="27"/>
                    <a:pt x="8" y="31"/>
                  </a:cubicBezTo>
                  <a:cubicBezTo>
                    <a:pt x="7" y="34"/>
                    <a:pt x="12" y="38"/>
                    <a:pt x="9" y="41"/>
                  </a:cubicBezTo>
                  <a:cubicBezTo>
                    <a:pt x="6" y="43"/>
                    <a:pt x="4" y="46"/>
                    <a:pt x="4" y="52"/>
                  </a:cubicBezTo>
                  <a:cubicBezTo>
                    <a:pt x="7" y="54"/>
                    <a:pt x="9" y="55"/>
                    <a:pt x="10" y="53"/>
                  </a:cubicBezTo>
                  <a:cubicBezTo>
                    <a:pt x="11" y="49"/>
                    <a:pt x="21" y="53"/>
                    <a:pt x="21" y="50"/>
                  </a:cubicBezTo>
                  <a:cubicBezTo>
                    <a:pt x="21" y="47"/>
                    <a:pt x="32" y="48"/>
                    <a:pt x="32" y="44"/>
                  </a:cubicBezTo>
                  <a:cubicBezTo>
                    <a:pt x="32" y="41"/>
                    <a:pt x="38" y="34"/>
                    <a:pt x="42" y="35"/>
                  </a:cubicBezTo>
                  <a:cubicBezTo>
                    <a:pt x="46" y="35"/>
                    <a:pt x="42" y="42"/>
                    <a:pt x="47" y="44"/>
                  </a:cubicBezTo>
                  <a:cubicBezTo>
                    <a:pt x="51" y="46"/>
                    <a:pt x="44" y="54"/>
                    <a:pt x="47" y="57"/>
                  </a:cubicBezTo>
                  <a:cubicBezTo>
                    <a:pt x="48" y="58"/>
                    <a:pt x="50" y="58"/>
                    <a:pt x="52" y="58"/>
                  </a:cubicBezTo>
                  <a:cubicBezTo>
                    <a:pt x="54" y="57"/>
                    <a:pt x="56" y="56"/>
                    <a:pt x="58" y="56"/>
                  </a:cubicBezTo>
                  <a:cubicBezTo>
                    <a:pt x="63" y="52"/>
                    <a:pt x="69" y="46"/>
                    <a:pt x="71" y="4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69" name="Freeform 165"/>
            <p:cNvSpPr>
              <a:spLocks noChangeArrowheads="1"/>
            </p:cNvSpPr>
            <p:nvPr/>
          </p:nvSpPr>
          <p:spPr bwMode="auto">
            <a:xfrm>
              <a:off x="1943107" y="1908177"/>
              <a:ext cx="19050" cy="39688"/>
            </a:xfrm>
            <a:custGeom>
              <a:avLst/>
              <a:gdLst>
                <a:gd name="T0" fmla="*/ 8 w 10"/>
                <a:gd name="T1" fmla="*/ 19 h 21"/>
                <a:gd name="T2" fmla="*/ 4 w 10"/>
                <a:gd name="T3" fmla="*/ 15 h 21"/>
                <a:gd name="T4" fmla="*/ 0 w 10"/>
                <a:gd name="T5" fmla="*/ 7 h 21"/>
                <a:gd name="T6" fmla="*/ 4 w 10"/>
                <a:gd name="T7" fmla="*/ 4 h 21"/>
                <a:gd name="T8" fmla="*/ 5 w 10"/>
                <a:gd name="T9" fmla="*/ 12 h 21"/>
                <a:gd name="T10" fmla="*/ 8 w 10"/>
                <a:gd name="T11" fmla="*/ 19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"/>
                <a:gd name="T19" fmla="*/ 0 h 21"/>
                <a:gd name="T20" fmla="*/ 10 w 10"/>
                <a:gd name="T21" fmla="*/ 21 h 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" h="21">
                  <a:moveTo>
                    <a:pt x="8" y="19"/>
                  </a:moveTo>
                  <a:cubicBezTo>
                    <a:pt x="8" y="21"/>
                    <a:pt x="4" y="17"/>
                    <a:pt x="4" y="15"/>
                  </a:cubicBezTo>
                  <a:cubicBezTo>
                    <a:pt x="4" y="12"/>
                    <a:pt x="0" y="12"/>
                    <a:pt x="0" y="7"/>
                  </a:cubicBezTo>
                  <a:cubicBezTo>
                    <a:pt x="0" y="3"/>
                    <a:pt x="2" y="0"/>
                    <a:pt x="4" y="4"/>
                  </a:cubicBezTo>
                  <a:cubicBezTo>
                    <a:pt x="7" y="8"/>
                    <a:pt x="5" y="10"/>
                    <a:pt x="5" y="12"/>
                  </a:cubicBezTo>
                  <a:cubicBezTo>
                    <a:pt x="6" y="14"/>
                    <a:pt x="10" y="17"/>
                    <a:pt x="8" y="1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70" name="Freeform 166"/>
            <p:cNvSpPr>
              <a:spLocks noChangeArrowheads="1"/>
            </p:cNvSpPr>
            <p:nvPr/>
          </p:nvSpPr>
          <p:spPr bwMode="auto">
            <a:xfrm>
              <a:off x="2298707" y="2235202"/>
              <a:ext cx="25400" cy="20638"/>
            </a:xfrm>
            <a:custGeom>
              <a:avLst/>
              <a:gdLst>
                <a:gd name="T0" fmla="*/ 3 w 13"/>
                <a:gd name="T1" fmla="*/ 10 h 11"/>
                <a:gd name="T2" fmla="*/ 2 w 13"/>
                <a:gd name="T3" fmla="*/ 4 h 11"/>
                <a:gd name="T4" fmla="*/ 11 w 13"/>
                <a:gd name="T5" fmla="*/ 2 h 11"/>
                <a:gd name="T6" fmla="*/ 11 w 13"/>
                <a:gd name="T7" fmla="*/ 8 h 11"/>
                <a:gd name="T8" fmla="*/ 3 w 13"/>
                <a:gd name="T9" fmla="*/ 1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1"/>
                <a:gd name="T17" fmla="*/ 13 w 13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1">
                  <a:moveTo>
                    <a:pt x="3" y="10"/>
                  </a:moveTo>
                  <a:cubicBezTo>
                    <a:pt x="1" y="8"/>
                    <a:pt x="5" y="5"/>
                    <a:pt x="2" y="4"/>
                  </a:cubicBezTo>
                  <a:cubicBezTo>
                    <a:pt x="0" y="3"/>
                    <a:pt x="8" y="0"/>
                    <a:pt x="11" y="2"/>
                  </a:cubicBezTo>
                  <a:cubicBezTo>
                    <a:pt x="13" y="4"/>
                    <a:pt x="13" y="7"/>
                    <a:pt x="11" y="8"/>
                  </a:cubicBezTo>
                  <a:cubicBezTo>
                    <a:pt x="9" y="9"/>
                    <a:pt x="4" y="11"/>
                    <a:pt x="3" y="1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71" name="Freeform 167"/>
            <p:cNvSpPr>
              <a:spLocks noChangeArrowheads="1"/>
            </p:cNvSpPr>
            <p:nvPr/>
          </p:nvSpPr>
          <p:spPr bwMode="auto">
            <a:xfrm>
              <a:off x="4572014" y="1519239"/>
              <a:ext cx="71438" cy="61913"/>
            </a:xfrm>
            <a:custGeom>
              <a:avLst/>
              <a:gdLst>
                <a:gd name="T0" fmla="*/ 35 w 37"/>
                <a:gd name="T1" fmla="*/ 26 h 33"/>
                <a:gd name="T2" fmla="*/ 28 w 37"/>
                <a:gd name="T3" fmla="*/ 17 h 33"/>
                <a:gd name="T4" fmla="*/ 24 w 37"/>
                <a:gd name="T5" fmla="*/ 8 h 33"/>
                <a:gd name="T6" fmla="*/ 21 w 37"/>
                <a:gd name="T7" fmla="*/ 2 h 33"/>
                <a:gd name="T8" fmla="*/ 11 w 37"/>
                <a:gd name="T9" fmla="*/ 1 h 33"/>
                <a:gd name="T10" fmla="*/ 0 w 37"/>
                <a:gd name="T11" fmla="*/ 3 h 33"/>
                <a:gd name="T12" fmla="*/ 2 w 37"/>
                <a:gd name="T13" fmla="*/ 12 h 33"/>
                <a:gd name="T14" fmla="*/ 11 w 37"/>
                <a:gd name="T15" fmla="*/ 16 h 33"/>
                <a:gd name="T16" fmla="*/ 13 w 37"/>
                <a:gd name="T17" fmla="*/ 20 h 33"/>
                <a:gd name="T18" fmla="*/ 14 w 37"/>
                <a:gd name="T19" fmla="*/ 20 h 33"/>
                <a:gd name="T20" fmla="*/ 17 w 37"/>
                <a:gd name="T21" fmla="*/ 22 h 33"/>
                <a:gd name="T22" fmla="*/ 22 w 37"/>
                <a:gd name="T23" fmla="*/ 25 h 33"/>
                <a:gd name="T24" fmla="*/ 28 w 37"/>
                <a:gd name="T25" fmla="*/ 27 h 33"/>
                <a:gd name="T26" fmla="*/ 30 w 37"/>
                <a:gd name="T27" fmla="*/ 33 h 33"/>
                <a:gd name="T28" fmla="*/ 37 w 37"/>
                <a:gd name="T29" fmla="*/ 31 h 33"/>
                <a:gd name="T30" fmla="*/ 35 w 37"/>
                <a:gd name="T31" fmla="*/ 26 h 3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7"/>
                <a:gd name="T49" fmla="*/ 0 h 33"/>
                <a:gd name="T50" fmla="*/ 37 w 37"/>
                <a:gd name="T51" fmla="*/ 33 h 3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7" h="33">
                  <a:moveTo>
                    <a:pt x="35" y="26"/>
                  </a:moveTo>
                  <a:cubicBezTo>
                    <a:pt x="35" y="23"/>
                    <a:pt x="28" y="21"/>
                    <a:pt x="28" y="17"/>
                  </a:cubicBezTo>
                  <a:cubicBezTo>
                    <a:pt x="28" y="14"/>
                    <a:pt x="23" y="11"/>
                    <a:pt x="24" y="8"/>
                  </a:cubicBezTo>
                  <a:cubicBezTo>
                    <a:pt x="24" y="6"/>
                    <a:pt x="22" y="4"/>
                    <a:pt x="21" y="2"/>
                  </a:cubicBezTo>
                  <a:cubicBezTo>
                    <a:pt x="18" y="1"/>
                    <a:pt x="14" y="0"/>
                    <a:pt x="11" y="1"/>
                  </a:cubicBezTo>
                  <a:cubicBezTo>
                    <a:pt x="7" y="1"/>
                    <a:pt x="4" y="2"/>
                    <a:pt x="0" y="3"/>
                  </a:cubicBezTo>
                  <a:cubicBezTo>
                    <a:pt x="2" y="6"/>
                    <a:pt x="0" y="7"/>
                    <a:pt x="2" y="12"/>
                  </a:cubicBezTo>
                  <a:cubicBezTo>
                    <a:pt x="4" y="17"/>
                    <a:pt x="9" y="14"/>
                    <a:pt x="11" y="16"/>
                  </a:cubicBezTo>
                  <a:cubicBezTo>
                    <a:pt x="11" y="16"/>
                    <a:pt x="12" y="18"/>
                    <a:pt x="13" y="20"/>
                  </a:cubicBezTo>
                  <a:cubicBezTo>
                    <a:pt x="13" y="20"/>
                    <a:pt x="13" y="20"/>
                    <a:pt x="14" y="20"/>
                  </a:cubicBezTo>
                  <a:cubicBezTo>
                    <a:pt x="16" y="20"/>
                    <a:pt x="16" y="21"/>
                    <a:pt x="17" y="22"/>
                  </a:cubicBezTo>
                  <a:cubicBezTo>
                    <a:pt x="19" y="23"/>
                    <a:pt x="21" y="24"/>
                    <a:pt x="22" y="25"/>
                  </a:cubicBezTo>
                  <a:cubicBezTo>
                    <a:pt x="24" y="25"/>
                    <a:pt x="25" y="23"/>
                    <a:pt x="28" y="27"/>
                  </a:cubicBezTo>
                  <a:cubicBezTo>
                    <a:pt x="30" y="29"/>
                    <a:pt x="30" y="30"/>
                    <a:pt x="30" y="33"/>
                  </a:cubicBezTo>
                  <a:cubicBezTo>
                    <a:pt x="33" y="33"/>
                    <a:pt x="35" y="32"/>
                    <a:pt x="37" y="31"/>
                  </a:cubicBezTo>
                  <a:cubicBezTo>
                    <a:pt x="36" y="29"/>
                    <a:pt x="35" y="27"/>
                    <a:pt x="35" y="26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72" name="Freeform 168"/>
            <p:cNvSpPr>
              <a:spLocks noEditPoints="1" noChangeArrowheads="1"/>
            </p:cNvSpPr>
            <p:nvPr/>
          </p:nvSpPr>
          <p:spPr bwMode="auto">
            <a:xfrm>
              <a:off x="4605353" y="1504952"/>
              <a:ext cx="106364" cy="87313"/>
            </a:xfrm>
            <a:custGeom>
              <a:avLst/>
              <a:gdLst>
                <a:gd name="T0" fmla="*/ 53 w 56"/>
                <a:gd name="T1" fmla="*/ 15 h 46"/>
                <a:gd name="T2" fmla="*/ 43 w 56"/>
                <a:gd name="T3" fmla="*/ 2 h 46"/>
                <a:gd name="T4" fmla="*/ 35 w 56"/>
                <a:gd name="T5" fmla="*/ 8 h 46"/>
                <a:gd name="T6" fmla="*/ 30 w 56"/>
                <a:gd name="T7" fmla="*/ 8 h 46"/>
                <a:gd name="T8" fmla="*/ 22 w 56"/>
                <a:gd name="T9" fmla="*/ 2 h 46"/>
                <a:gd name="T10" fmla="*/ 18 w 56"/>
                <a:gd name="T11" fmla="*/ 0 h 46"/>
                <a:gd name="T12" fmla="*/ 16 w 56"/>
                <a:gd name="T13" fmla="*/ 4 h 46"/>
                <a:gd name="T14" fmla="*/ 20 w 56"/>
                <a:gd name="T15" fmla="*/ 9 h 46"/>
                <a:gd name="T16" fmla="*/ 11 w 56"/>
                <a:gd name="T17" fmla="*/ 9 h 46"/>
                <a:gd name="T18" fmla="*/ 3 w 56"/>
                <a:gd name="T19" fmla="*/ 6 h 46"/>
                <a:gd name="T20" fmla="*/ 7 w 56"/>
                <a:gd name="T21" fmla="*/ 15 h 46"/>
                <a:gd name="T22" fmla="*/ 11 w 56"/>
                <a:gd name="T23" fmla="*/ 24 h 46"/>
                <a:gd name="T24" fmla="*/ 18 w 56"/>
                <a:gd name="T25" fmla="*/ 33 h 46"/>
                <a:gd name="T26" fmla="*/ 20 w 56"/>
                <a:gd name="T27" fmla="*/ 38 h 46"/>
                <a:gd name="T28" fmla="*/ 34 w 56"/>
                <a:gd name="T29" fmla="*/ 30 h 46"/>
                <a:gd name="T30" fmla="*/ 36 w 56"/>
                <a:gd name="T31" fmla="*/ 40 h 46"/>
                <a:gd name="T32" fmla="*/ 44 w 56"/>
                <a:gd name="T33" fmla="*/ 46 h 46"/>
                <a:gd name="T34" fmla="*/ 46 w 56"/>
                <a:gd name="T35" fmla="*/ 39 h 46"/>
                <a:gd name="T36" fmla="*/ 53 w 56"/>
                <a:gd name="T37" fmla="*/ 15 h 46"/>
                <a:gd name="T38" fmla="*/ 5 w 56"/>
                <a:gd name="T39" fmla="*/ 32 h 46"/>
                <a:gd name="T40" fmla="*/ 0 w 56"/>
                <a:gd name="T41" fmla="*/ 29 h 46"/>
                <a:gd name="T42" fmla="*/ 3 w 56"/>
                <a:gd name="T43" fmla="*/ 35 h 46"/>
                <a:gd name="T44" fmla="*/ 11 w 56"/>
                <a:gd name="T45" fmla="*/ 40 h 46"/>
                <a:gd name="T46" fmla="*/ 13 w 56"/>
                <a:gd name="T47" fmla="*/ 40 h 46"/>
                <a:gd name="T48" fmla="*/ 11 w 56"/>
                <a:gd name="T49" fmla="*/ 34 h 46"/>
                <a:gd name="T50" fmla="*/ 5 w 56"/>
                <a:gd name="T51" fmla="*/ 32 h 4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46"/>
                <a:gd name="T80" fmla="*/ 56 w 56"/>
                <a:gd name="T81" fmla="*/ 46 h 4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46">
                  <a:moveTo>
                    <a:pt x="53" y="15"/>
                  </a:moveTo>
                  <a:cubicBezTo>
                    <a:pt x="51" y="13"/>
                    <a:pt x="47" y="8"/>
                    <a:pt x="43" y="2"/>
                  </a:cubicBezTo>
                  <a:cubicBezTo>
                    <a:pt x="41" y="6"/>
                    <a:pt x="36" y="5"/>
                    <a:pt x="35" y="8"/>
                  </a:cubicBezTo>
                  <a:cubicBezTo>
                    <a:pt x="34" y="10"/>
                    <a:pt x="32" y="7"/>
                    <a:pt x="30" y="8"/>
                  </a:cubicBezTo>
                  <a:cubicBezTo>
                    <a:pt x="29" y="8"/>
                    <a:pt x="25" y="2"/>
                    <a:pt x="22" y="2"/>
                  </a:cubicBezTo>
                  <a:cubicBezTo>
                    <a:pt x="21" y="1"/>
                    <a:pt x="20" y="1"/>
                    <a:pt x="18" y="0"/>
                  </a:cubicBezTo>
                  <a:cubicBezTo>
                    <a:pt x="17" y="2"/>
                    <a:pt x="16" y="3"/>
                    <a:pt x="16" y="4"/>
                  </a:cubicBezTo>
                  <a:cubicBezTo>
                    <a:pt x="17" y="6"/>
                    <a:pt x="21" y="8"/>
                    <a:pt x="20" y="9"/>
                  </a:cubicBezTo>
                  <a:cubicBezTo>
                    <a:pt x="18" y="11"/>
                    <a:pt x="13" y="10"/>
                    <a:pt x="11" y="9"/>
                  </a:cubicBezTo>
                  <a:cubicBezTo>
                    <a:pt x="9" y="7"/>
                    <a:pt x="4" y="4"/>
                    <a:pt x="3" y="6"/>
                  </a:cubicBezTo>
                  <a:cubicBezTo>
                    <a:pt x="2" y="8"/>
                    <a:pt x="8" y="13"/>
                    <a:pt x="7" y="15"/>
                  </a:cubicBezTo>
                  <a:cubicBezTo>
                    <a:pt x="6" y="18"/>
                    <a:pt x="11" y="21"/>
                    <a:pt x="11" y="24"/>
                  </a:cubicBezTo>
                  <a:cubicBezTo>
                    <a:pt x="11" y="28"/>
                    <a:pt x="18" y="30"/>
                    <a:pt x="18" y="33"/>
                  </a:cubicBezTo>
                  <a:cubicBezTo>
                    <a:pt x="18" y="34"/>
                    <a:pt x="19" y="36"/>
                    <a:pt x="20" y="38"/>
                  </a:cubicBezTo>
                  <a:cubicBezTo>
                    <a:pt x="26" y="36"/>
                    <a:pt x="30" y="32"/>
                    <a:pt x="34" y="30"/>
                  </a:cubicBezTo>
                  <a:cubicBezTo>
                    <a:pt x="39" y="27"/>
                    <a:pt x="37" y="38"/>
                    <a:pt x="36" y="40"/>
                  </a:cubicBezTo>
                  <a:cubicBezTo>
                    <a:pt x="35" y="41"/>
                    <a:pt x="40" y="44"/>
                    <a:pt x="44" y="46"/>
                  </a:cubicBezTo>
                  <a:cubicBezTo>
                    <a:pt x="44" y="43"/>
                    <a:pt x="44" y="41"/>
                    <a:pt x="46" y="39"/>
                  </a:cubicBezTo>
                  <a:cubicBezTo>
                    <a:pt x="52" y="32"/>
                    <a:pt x="56" y="21"/>
                    <a:pt x="53" y="15"/>
                  </a:cubicBezTo>
                  <a:close/>
                  <a:moveTo>
                    <a:pt x="5" y="32"/>
                  </a:moveTo>
                  <a:cubicBezTo>
                    <a:pt x="4" y="31"/>
                    <a:pt x="2" y="30"/>
                    <a:pt x="0" y="29"/>
                  </a:cubicBezTo>
                  <a:cubicBezTo>
                    <a:pt x="0" y="31"/>
                    <a:pt x="0" y="34"/>
                    <a:pt x="3" y="35"/>
                  </a:cubicBezTo>
                  <a:cubicBezTo>
                    <a:pt x="8" y="37"/>
                    <a:pt x="1" y="38"/>
                    <a:pt x="11" y="40"/>
                  </a:cubicBezTo>
                  <a:cubicBezTo>
                    <a:pt x="12" y="40"/>
                    <a:pt x="12" y="40"/>
                    <a:pt x="13" y="40"/>
                  </a:cubicBezTo>
                  <a:cubicBezTo>
                    <a:pt x="13" y="37"/>
                    <a:pt x="13" y="36"/>
                    <a:pt x="11" y="34"/>
                  </a:cubicBezTo>
                  <a:cubicBezTo>
                    <a:pt x="8" y="30"/>
                    <a:pt x="7" y="32"/>
                    <a:pt x="5" y="32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73" name="Freeform 169"/>
            <p:cNvSpPr>
              <a:spLocks noChangeArrowheads="1"/>
            </p:cNvSpPr>
            <p:nvPr/>
          </p:nvSpPr>
          <p:spPr bwMode="auto">
            <a:xfrm>
              <a:off x="4946665" y="1595439"/>
              <a:ext cx="309564" cy="220663"/>
            </a:xfrm>
            <a:custGeom>
              <a:avLst/>
              <a:gdLst>
                <a:gd name="T0" fmla="*/ 156 w 162"/>
                <a:gd name="T1" fmla="*/ 17 h 116"/>
                <a:gd name="T2" fmla="*/ 152 w 162"/>
                <a:gd name="T3" fmla="*/ 13 h 116"/>
                <a:gd name="T4" fmla="*/ 139 w 162"/>
                <a:gd name="T5" fmla="*/ 22 h 116"/>
                <a:gd name="T6" fmla="*/ 134 w 162"/>
                <a:gd name="T7" fmla="*/ 24 h 116"/>
                <a:gd name="T8" fmla="*/ 128 w 162"/>
                <a:gd name="T9" fmla="*/ 23 h 116"/>
                <a:gd name="T10" fmla="*/ 128 w 162"/>
                <a:gd name="T11" fmla="*/ 10 h 116"/>
                <a:gd name="T12" fmla="*/ 123 w 162"/>
                <a:gd name="T13" fmla="*/ 1 h 116"/>
                <a:gd name="T14" fmla="*/ 113 w 162"/>
                <a:gd name="T15" fmla="*/ 10 h 116"/>
                <a:gd name="T16" fmla="*/ 102 w 162"/>
                <a:gd name="T17" fmla="*/ 16 h 116"/>
                <a:gd name="T18" fmla="*/ 91 w 162"/>
                <a:gd name="T19" fmla="*/ 19 h 116"/>
                <a:gd name="T20" fmla="*/ 81 w 162"/>
                <a:gd name="T21" fmla="*/ 16 h 116"/>
                <a:gd name="T22" fmla="*/ 72 w 162"/>
                <a:gd name="T23" fmla="*/ 13 h 116"/>
                <a:gd name="T24" fmla="*/ 62 w 162"/>
                <a:gd name="T25" fmla="*/ 11 h 116"/>
                <a:gd name="T26" fmla="*/ 53 w 162"/>
                <a:gd name="T27" fmla="*/ 17 h 116"/>
                <a:gd name="T28" fmla="*/ 47 w 162"/>
                <a:gd name="T29" fmla="*/ 28 h 116"/>
                <a:gd name="T30" fmla="*/ 31 w 162"/>
                <a:gd name="T31" fmla="*/ 37 h 116"/>
                <a:gd name="T32" fmla="*/ 21 w 162"/>
                <a:gd name="T33" fmla="*/ 41 h 116"/>
                <a:gd name="T34" fmla="*/ 13 w 162"/>
                <a:gd name="T35" fmla="*/ 38 h 116"/>
                <a:gd name="T36" fmla="*/ 8 w 162"/>
                <a:gd name="T37" fmla="*/ 44 h 116"/>
                <a:gd name="T38" fmla="*/ 3 w 162"/>
                <a:gd name="T39" fmla="*/ 53 h 116"/>
                <a:gd name="T40" fmla="*/ 2 w 162"/>
                <a:gd name="T41" fmla="*/ 62 h 116"/>
                <a:gd name="T42" fmla="*/ 2 w 162"/>
                <a:gd name="T43" fmla="*/ 74 h 116"/>
                <a:gd name="T44" fmla="*/ 4 w 162"/>
                <a:gd name="T45" fmla="*/ 87 h 116"/>
                <a:gd name="T46" fmla="*/ 15 w 162"/>
                <a:gd name="T47" fmla="*/ 93 h 116"/>
                <a:gd name="T48" fmla="*/ 3 w 162"/>
                <a:gd name="T49" fmla="*/ 109 h 116"/>
                <a:gd name="T50" fmla="*/ 6 w 162"/>
                <a:gd name="T51" fmla="*/ 113 h 116"/>
                <a:gd name="T52" fmla="*/ 23 w 162"/>
                <a:gd name="T53" fmla="*/ 115 h 116"/>
                <a:gd name="T54" fmla="*/ 68 w 162"/>
                <a:gd name="T55" fmla="*/ 109 h 116"/>
                <a:gd name="T56" fmla="*/ 67 w 162"/>
                <a:gd name="T57" fmla="*/ 98 h 116"/>
                <a:gd name="T58" fmla="*/ 76 w 162"/>
                <a:gd name="T59" fmla="*/ 93 h 116"/>
                <a:gd name="T60" fmla="*/ 84 w 162"/>
                <a:gd name="T61" fmla="*/ 91 h 116"/>
                <a:gd name="T62" fmla="*/ 96 w 162"/>
                <a:gd name="T63" fmla="*/ 87 h 116"/>
                <a:gd name="T64" fmla="*/ 101 w 162"/>
                <a:gd name="T65" fmla="*/ 82 h 116"/>
                <a:gd name="T66" fmla="*/ 105 w 162"/>
                <a:gd name="T67" fmla="*/ 70 h 116"/>
                <a:gd name="T68" fmla="*/ 113 w 162"/>
                <a:gd name="T69" fmla="*/ 65 h 116"/>
                <a:gd name="T70" fmla="*/ 109 w 162"/>
                <a:gd name="T71" fmla="*/ 58 h 116"/>
                <a:gd name="T72" fmla="*/ 122 w 162"/>
                <a:gd name="T73" fmla="*/ 58 h 116"/>
                <a:gd name="T74" fmla="*/ 123 w 162"/>
                <a:gd name="T75" fmla="*/ 49 h 116"/>
                <a:gd name="T76" fmla="*/ 128 w 162"/>
                <a:gd name="T77" fmla="*/ 41 h 116"/>
                <a:gd name="T78" fmla="*/ 126 w 162"/>
                <a:gd name="T79" fmla="*/ 34 h 116"/>
                <a:gd name="T80" fmla="*/ 128 w 162"/>
                <a:gd name="T81" fmla="*/ 29 h 116"/>
                <a:gd name="T82" fmla="*/ 129 w 162"/>
                <a:gd name="T83" fmla="*/ 28 h 116"/>
                <a:gd name="T84" fmla="*/ 135 w 162"/>
                <a:gd name="T85" fmla="*/ 26 h 116"/>
                <a:gd name="T86" fmla="*/ 150 w 162"/>
                <a:gd name="T87" fmla="*/ 21 h 116"/>
                <a:gd name="T88" fmla="*/ 162 w 162"/>
                <a:gd name="T89" fmla="*/ 18 h 116"/>
                <a:gd name="T90" fmla="*/ 156 w 162"/>
                <a:gd name="T91" fmla="*/ 17 h 11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62"/>
                <a:gd name="T139" fmla="*/ 0 h 116"/>
                <a:gd name="T140" fmla="*/ 162 w 162"/>
                <a:gd name="T141" fmla="*/ 116 h 11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62" h="116">
                  <a:moveTo>
                    <a:pt x="156" y="17"/>
                  </a:moveTo>
                  <a:cubicBezTo>
                    <a:pt x="154" y="17"/>
                    <a:pt x="154" y="15"/>
                    <a:pt x="152" y="13"/>
                  </a:cubicBezTo>
                  <a:cubicBezTo>
                    <a:pt x="150" y="12"/>
                    <a:pt x="144" y="18"/>
                    <a:pt x="139" y="22"/>
                  </a:cubicBezTo>
                  <a:cubicBezTo>
                    <a:pt x="137" y="22"/>
                    <a:pt x="135" y="23"/>
                    <a:pt x="134" y="24"/>
                  </a:cubicBezTo>
                  <a:cubicBezTo>
                    <a:pt x="131" y="24"/>
                    <a:pt x="129" y="24"/>
                    <a:pt x="128" y="23"/>
                  </a:cubicBezTo>
                  <a:cubicBezTo>
                    <a:pt x="125" y="20"/>
                    <a:pt x="132" y="12"/>
                    <a:pt x="128" y="10"/>
                  </a:cubicBezTo>
                  <a:cubicBezTo>
                    <a:pt x="123" y="8"/>
                    <a:pt x="127" y="1"/>
                    <a:pt x="123" y="1"/>
                  </a:cubicBezTo>
                  <a:cubicBezTo>
                    <a:pt x="119" y="0"/>
                    <a:pt x="113" y="7"/>
                    <a:pt x="113" y="10"/>
                  </a:cubicBezTo>
                  <a:cubicBezTo>
                    <a:pt x="113" y="14"/>
                    <a:pt x="102" y="13"/>
                    <a:pt x="102" y="16"/>
                  </a:cubicBezTo>
                  <a:cubicBezTo>
                    <a:pt x="102" y="19"/>
                    <a:pt x="92" y="15"/>
                    <a:pt x="91" y="19"/>
                  </a:cubicBezTo>
                  <a:cubicBezTo>
                    <a:pt x="89" y="22"/>
                    <a:pt x="84" y="16"/>
                    <a:pt x="81" y="16"/>
                  </a:cubicBezTo>
                  <a:cubicBezTo>
                    <a:pt x="78" y="16"/>
                    <a:pt x="76" y="12"/>
                    <a:pt x="72" y="13"/>
                  </a:cubicBezTo>
                  <a:cubicBezTo>
                    <a:pt x="68" y="14"/>
                    <a:pt x="65" y="12"/>
                    <a:pt x="62" y="11"/>
                  </a:cubicBezTo>
                  <a:cubicBezTo>
                    <a:pt x="59" y="11"/>
                    <a:pt x="57" y="18"/>
                    <a:pt x="53" y="17"/>
                  </a:cubicBezTo>
                  <a:cubicBezTo>
                    <a:pt x="50" y="15"/>
                    <a:pt x="48" y="23"/>
                    <a:pt x="47" y="28"/>
                  </a:cubicBezTo>
                  <a:cubicBezTo>
                    <a:pt x="45" y="32"/>
                    <a:pt x="30" y="32"/>
                    <a:pt x="31" y="37"/>
                  </a:cubicBezTo>
                  <a:cubicBezTo>
                    <a:pt x="31" y="42"/>
                    <a:pt x="22" y="44"/>
                    <a:pt x="21" y="41"/>
                  </a:cubicBezTo>
                  <a:cubicBezTo>
                    <a:pt x="20" y="38"/>
                    <a:pt x="14" y="39"/>
                    <a:pt x="13" y="38"/>
                  </a:cubicBezTo>
                  <a:cubicBezTo>
                    <a:pt x="11" y="38"/>
                    <a:pt x="7" y="39"/>
                    <a:pt x="8" y="44"/>
                  </a:cubicBezTo>
                  <a:cubicBezTo>
                    <a:pt x="8" y="48"/>
                    <a:pt x="4" y="51"/>
                    <a:pt x="3" y="53"/>
                  </a:cubicBezTo>
                  <a:cubicBezTo>
                    <a:pt x="3" y="54"/>
                    <a:pt x="0" y="60"/>
                    <a:pt x="2" y="62"/>
                  </a:cubicBezTo>
                  <a:cubicBezTo>
                    <a:pt x="4" y="65"/>
                    <a:pt x="0" y="70"/>
                    <a:pt x="2" y="74"/>
                  </a:cubicBezTo>
                  <a:cubicBezTo>
                    <a:pt x="4" y="79"/>
                    <a:pt x="3" y="86"/>
                    <a:pt x="4" y="87"/>
                  </a:cubicBezTo>
                  <a:cubicBezTo>
                    <a:pt x="5" y="89"/>
                    <a:pt x="13" y="88"/>
                    <a:pt x="15" y="93"/>
                  </a:cubicBezTo>
                  <a:cubicBezTo>
                    <a:pt x="17" y="98"/>
                    <a:pt x="4" y="107"/>
                    <a:pt x="3" y="109"/>
                  </a:cubicBezTo>
                  <a:cubicBezTo>
                    <a:pt x="3" y="110"/>
                    <a:pt x="4" y="112"/>
                    <a:pt x="6" y="113"/>
                  </a:cubicBezTo>
                  <a:cubicBezTo>
                    <a:pt x="11" y="113"/>
                    <a:pt x="17" y="114"/>
                    <a:pt x="23" y="115"/>
                  </a:cubicBezTo>
                  <a:cubicBezTo>
                    <a:pt x="30" y="116"/>
                    <a:pt x="68" y="111"/>
                    <a:pt x="68" y="109"/>
                  </a:cubicBezTo>
                  <a:cubicBezTo>
                    <a:pt x="69" y="108"/>
                    <a:pt x="67" y="100"/>
                    <a:pt x="67" y="98"/>
                  </a:cubicBezTo>
                  <a:cubicBezTo>
                    <a:pt x="68" y="96"/>
                    <a:pt x="72" y="92"/>
                    <a:pt x="76" y="93"/>
                  </a:cubicBezTo>
                  <a:cubicBezTo>
                    <a:pt x="80" y="93"/>
                    <a:pt x="84" y="94"/>
                    <a:pt x="84" y="91"/>
                  </a:cubicBezTo>
                  <a:cubicBezTo>
                    <a:pt x="84" y="88"/>
                    <a:pt x="95" y="84"/>
                    <a:pt x="96" y="87"/>
                  </a:cubicBezTo>
                  <a:cubicBezTo>
                    <a:pt x="97" y="89"/>
                    <a:pt x="101" y="88"/>
                    <a:pt x="101" y="82"/>
                  </a:cubicBezTo>
                  <a:cubicBezTo>
                    <a:pt x="102" y="75"/>
                    <a:pt x="101" y="70"/>
                    <a:pt x="105" y="70"/>
                  </a:cubicBezTo>
                  <a:cubicBezTo>
                    <a:pt x="109" y="69"/>
                    <a:pt x="113" y="67"/>
                    <a:pt x="113" y="65"/>
                  </a:cubicBezTo>
                  <a:cubicBezTo>
                    <a:pt x="112" y="63"/>
                    <a:pt x="108" y="59"/>
                    <a:pt x="109" y="58"/>
                  </a:cubicBezTo>
                  <a:cubicBezTo>
                    <a:pt x="110" y="56"/>
                    <a:pt x="120" y="61"/>
                    <a:pt x="122" y="58"/>
                  </a:cubicBezTo>
                  <a:cubicBezTo>
                    <a:pt x="123" y="55"/>
                    <a:pt x="121" y="52"/>
                    <a:pt x="123" y="49"/>
                  </a:cubicBezTo>
                  <a:cubicBezTo>
                    <a:pt x="124" y="46"/>
                    <a:pt x="128" y="44"/>
                    <a:pt x="128" y="41"/>
                  </a:cubicBezTo>
                  <a:cubicBezTo>
                    <a:pt x="128" y="38"/>
                    <a:pt x="128" y="37"/>
                    <a:pt x="126" y="34"/>
                  </a:cubicBezTo>
                  <a:cubicBezTo>
                    <a:pt x="124" y="32"/>
                    <a:pt x="125" y="29"/>
                    <a:pt x="128" y="29"/>
                  </a:cubicBezTo>
                  <a:cubicBezTo>
                    <a:pt x="128" y="28"/>
                    <a:pt x="129" y="28"/>
                    <a:pt x="129" y="28"/>
                  </a:cubicBezTo>
                  <a:cubicBezTo>
                    <a:pt x="132" y="27"/>
                    <a:pt x="134" y="27"/>
                    <a:pt x="135" y="26"/>
                  </a:cubicBezTo>
                  <a:cubicBezTo>
                    <a:pt x="139" y="23"/>
                    <a:pt x="147" y="20"/>
                    <a:pt x="150" y="21"/>
                  </a:cubicBezTo>
                  <a:cubicBezTo>
                    <a:pt x="153" y="22"/>
                    <a:pt x="158" y="21"/>
                    <a:pt x="162" y="18"/>
                  </a:cubicBezTo>
                  <a:cubicBezTo>
                    <a:pt x="160" y="17"/>
                    <a:pt x="157" y="16"/>
                    <a:pt x="156" y="1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74" name="Freeform 170"/>
            <p:cNvSpPr>
              <a:spLocks noChangeArrowheads="1"/>
            </p:cNvSpPr>
            <p:nvPr/>
          </p:nvSpPr>
          <p:spPr bwMode="auto">
            <a:xfrm>
              <a:off x="4959365" y="1628777"/>
              <a:ext cx="355601" cy="320676"/>
            </a:xfrm>
            <a:custGeom>
              <a:avLst/>
              <a:gdLst>
                <a:gd name="T0" fmla="*/ 172 w 186"/>
                <a:gd name="T1" fmla="*/ 9 h 168"/>
                <a:gd name="T2" fmla="*/ 158 w 186"/>
                <a:gd name="T3" fmla="*/ 1 h 168"/>
                <a:gd name="T4" fmla="*/ 144 w 186"/>
                <a:gd name="T5" fmla="*/ 3 h 168"/>
                <a:gd name="T6" fmla="*/ 123 w 186"/>
                <a:gd name="T7" fmla="*/ 10 h 168"/>
                <a:gd name="T8" fmla="*/ 120 w 186"/>
                <a:gd name="T9" fmla="*/ 16 h 168"/>
                <a:gd name="T10" fmla="*/ 117 w 186"/>
                <a:gd name="T11" fmla="*/ 31 h 168"/>
                <a:gd name="T12" fmla="*/ 103 w 186"/>
                <a:gd name="T13" fmla="*/ 40 h 168"/>
                <a:gd name="T14" fmla="*/ 99 w 186"/>
                <a:gd name="T15" fmla="*/ 52 h 168"/>
                <a:gd name="T16" fmla="*/ 90 w 186"/>
                <a:gd name="T17" fmla="*/ 69 h 168"/>
                <a:gd name="T18" fmla="*/ 70 w 186"/>
                <a:gd name="T19" fmla="*/ 75 h 168"/>
                <a:gd name="T20" fmla="*/ 62 w 186"/>
                <a:gd name="T21" fmla="*/ 91 h 168"/>
                <a:gd name="T22" fmla="*/ 0 w 186"/>
                <a:gd name="T23" fmla="*/ 95 h 168"/>
                <a:gd name="T24" fmla="*/ 17 w 186"/>
                <a:gd name="T25" fmla="*/ 111 h 168"/>
                <a:gd name="T26" fmla="*/ 25 w 186"/>
                <a:gd name="T27" fmla="*/ 132 h 168"/>
                <a:gd name="T28" fmla="*/ 7 w 186"/>
                <a:gd name="T29" fmla="*/ 146 h 168"/>
                <a:gd name="T30" fmla="*/ 29 w 186"/>
                <a:gd name="T31" fmla="*/ 148 h 168"/>
                <a:gd name="T32" fmla="*/ 55 w 186"/>
                <a:gd name="T33" fmla="*/ 146 h 168"/>
                <a:gd name="T34" fmla="*/ 70 w 186"/>
                <a:gd name="T35" fmla="*/ 155 h 168"/>
                <a:gd name="T36" fmla="*/ 82 w 186"/>
                <a:gd name="T37" fmla="*/ 167 h 168"/>
                <a:gd name="T38" fmla="*/ 84 w 186"/>
                <a:gd name="T39" fmla="*/ 167 h 168"/>
                <a:gd name="T40" fmla="*/ 105 w 186"/>
                <a:gd name="T41" fmla="*/ 160 h 168"/>
                <a:gd name="T42" fmla="*/ 110 w 186"/>
                <a:gd name="T43" fmla="*/ 147 h 168"/>
                <a:gd name="T44" fmla="*/ 98 w 186"/>
                <a:gd name="T45" fmla="*/ 128 h 168"/>
                <a:gd name="T46" fmla="*/ 114 w 186"/>
                <a:gd name="T47" fmla="*/ 118 h 168"/>
                <a:gd name="T48" fmla="*/ 128 w 186"/>
                <a:gd name="T49" fmla="*/ 109 h 168"/>
                <a:gd name="T50" fmla="*/ 142 w 186"/>
                <a:gd name="T51" fmla="*/ 91 h 168"/>
                <a:gd name="T52" fmla="*/ 154 w 186"/>
                <a:gd name="T53" fmla="*/ 80 h 168"/>
                <a:gd name="T54" fmla="*/ 162 w 186"/>
                <a:gd name="T55" fmla="*/ 63 h 168"/>
                <a:gd name="T56" fmla="*/ 150 w 186"/>
                <a:gd name="T57" fmla="*/ 47 h 168"/>
                <a:gd name="T58" fmla="*/ 154 w 186"/>
                <a:gd name="T59" fmla="*/ 30 h 168"/>
                <a:gd name="T60" fmla="*/ 182 w 186"/>
                <a:gd name="T61" fmla="*/ 29 h 168"/>
                <a:gd name="T62" fmla="*/ 177 w 186"/>
                <a:gd name="T63" fmla="*/ 17 h 16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86"/>
                <a:gd name="T97" fmla="*/ 0 h 168"/>
                <a:gd name="T98" fmla="*/ 186 w 186"/>
                <a:gd name="T99" fmla="*/ 168 h 16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86" h="168">
                  <a:moveTo>
                    <a:pt x="177" y="17"/>
                  </a:moveTo>
                  <a:cubicBezTo>
                    <a:pt x="172" y="15"/>
                    <a:pt x="172" y="10"/>
                    <a:pt x="172" y="9"/>
                  </a:cubicBezTo>
                  <a:cubicBezTo>
                    <a:pt x="172" y="7"/>
                    <a:pt x="166" y="4"/>
                    <a:pt x="161" y="0"/>
                  </a:cubicBezTo>
                  <a:cubicBezTo>
                    <a:pt x="161" y="1"/>
                    <a:pt x="159" y="1"/>
                    <a:pt x="158" y="1"/>
                  </a:cubicBezTo>
                  <a:cubicBezTo>
                    <a:pt x="157" y="1"/>
                    <a:pt x="157" y="0"/>
                    <a:pt x="156" y="0"/>
                  </a:cubicBezTo>
                  <a:cubicBezTo>
                    <a:pt x="152" y="3"/>
                    <a:pt x="147" y="4"/>
                    <a:pt x="144" y="3"/>
                  </a:cubicBezTo>
                  <a:cubicBezTo>
                    <a:pt x="141" y="2"/>
                    <a:pt x="133" y="5"/>
                    <a:pt x="129" y="8"/>
                  </a:cubicBezTo>
                  <a:cubicBezTo>
                    <a:pt x="128" y="9"/>
                    <a:pt x="126" y="9"/>
                    <a:pt x="123" y="10"/>
                  </a:cubicBezTo>
                  <a:cubicBezTo>
                    <a:pt x="123" y="10"/>
                    <a:pt x="122" y="10"/>
                    <a:pt x="122" y="11"/>
                  </a:cubicBezTo>
                  <a:cubicBezTo>
                    <a:pt x="119" y="11"/>
                    <a:pt x="118" y="14"/>
                    <a:pt x="120" y="16"/>
                  </a:cubicBezTo>
                  <a:cubicBezTo>
                    <a:pt x="122" y="19"/>
                    <a:pt x="122" y="20"/>
                    <a:pt x="122" y="23"/>
                  </a:cubicBezTo>
                  <a:cubicBezTo>
                    <a:pt x="122" y="26"/>
                    <a:pt x="118" y="28"/>
                    <a:pt x="117" y="31"/>
                  </a:cubicBezTo>
                  <a:cubicBezTo>
                    <a:pt x="115" y="34"/>
                    <a:pt x="117" y="37"/>
                    <a:pt x="116" y="40"/>
                  </a:cubicBezTo>
                  <a:cubicBezTo>
                    <a:pt x="114" y="43"/>
                    <a:pt x="104" y="38"/>
                    <a:pt x="103" y="40"/>
                  </a:cubicBezTo>
                  <a:cubicBezTo>
                    <a:pt x="102" y="41"/>
                    <a:pt x="106" y="45"/>
                    <a:pt x="107" y="47"/>
                  </a:cubicBezTo>
                  <a:cubicBezTo>
                    <a:pt x="107" y="49"/>
                    <a:pt x="103" y="51"/>
                    <a:pt x="99" y="52"/>
                  </a:cubicBezTo>
                  <a:cubicBezTo>
                    <a:pt x="95" y="52"/>
                    <a:pt x="96" y="57"/>
                    <a:pt x="95" y="64"/>
                  </a:cubicBezTo>
                  <a:cubicBezTo>
                    <a:pt x="95" y="70"/>
                    <a:pt x="91" y="71"/>
                    <a:pt x="90" y="69"/>
                  </a:cubicBezTo>
                  <a:cubicBezTo>
                    <a:pt x="89" y="66"/>
                    <a:pt x="78" y="70"/>
                    <a:pt x="78" y="73"/>
                  </a:cubicBezTo>
                  <a:cubicBezTo>
                    <a:pt x="78" y="76"/>
                    <a:pt x="74" y="75"/>
                    <a:pt x="70" y="75"/>
                  </a:cubicBezTo>
                  <a:cubicBezTo>
                    <a:pt x="66" y="74"/>
                    <a:pt x="62" y="78"/>
                    <a:pt x="61" y="80"/>
                  </a:cubicBezTo>
                  <a:cubicBezTo>
                    <a:pt x="61" y="82"/>
                    <a:pt x="63" y="90"/>
                    <a:pt x="62" y="91"/>
                  </a:cubicBezTo>
                  <a:cubicBezTo>
                    <a:pt x="62" y="93"/>
                    <a:pt x="24" y="98"/>
                    <a:pt x="17" y="97"/>
                  </a:cubicBezTo>
                  <a:cubicBezTo>
                    <a:pt x="11" y="96"/>
                    <a:pt x="5" y="95"/>
                    <a:pt x="0" y="95"/>
                  </a:cubicBezTo>
                  <a:cubicBezTo>
                    <a:pt x="2" y="97"/>
                    <a:pt x="4" y="99"/>
                    <a:pt x="5" y="101"/>
                  </a:cubicBezTo>
                  <a:cubicBezTo>
                    <a:pt x="6" y="105"/>
                    <a:pt x="11" y="109"/>
                    <a:pt x="17" y="111"/>
                  </a:cubicBezTo>
                  <a:cubicBezTo>
                    <a:pt x="22" y="113"/>
                    <a:pt x="19" y="122"/>
                    <a:pt x="22" y="123"/>
                  </a:cubicBezTo>
                  <a:cubicBezTo>
                    <a:pt x="25" y="124"/>
                    <a:pt x="28" y="131"/>
                    <a:pt x="25" y="132"/>
                  </a:cubicBezTo>
                  <a:cubicBezTo>
                    <a:pt x="21" y="132"/>
                    <a:pt x="18" y="133"/>
                    <a:pt x="14" y="135"/>
                  </a:cubicBezTo>
                  <a:cubicBezTo>
                    <a:pt x="11" y="137"/>
                    <a:pt x="7" y="141"/>
                    <a:pt x="7" y="146"/>
                  </a:cubicBezTo>
                  <a:cubicBezTo>
                    <a:pt x="7" y="147"/>
                    <a:pt x="7" y="148"/>
                    <a:pt x="7" y="149"/>
                  </a:cubicBezTo>
                  <a:cubicBezTo>
                    <a:pt x="17" y="149"/>
                    <a:pt x="27" y="149"/>
                    <a:pt x="29" y="148"/>
                  </a:cubicBezTo>
                  <a:cubicBezTo>
                    <a:pt x="30" y="146"/>
                    <a:pt x="35" y="145"/>
                    <a:pt x="37" y="146"/>
                  </a:cubicBezTo>
                  <a:cubicBezTo>
                    <a:pt x="40" y="148"/>
                    <a:pt x="51" y="149"/>
                    <a:pt x="55" y="146"/>
                  </a:cubicBezTo>
                  <a:cubicBezTo>
                    <a:pt x="61" y="143"/>
                    <a:pt x="64" y="146"/>
                    <a:pt x="64" y="149"/>
                  </a:cubicBezTo>
                  <a:cubicBezTo>
                    <a:pt x="65" y="152"/>
                    <a:pt x="67" y="153"/>
                    <a:pt x="70" y="155"/>
                  </a:cubicBezTo>
                  <a:cubicBezTo>
                    <a:pt x="72" y="157"/>
                    <a:pt x="70" y="160"/>
                    <a:pt x="72" y="163"/>
                  </a:cubicBezTo>
                  <a:cubicBezTo>
                    <a:pt x="74" y="165"/>
                    <a:pt x="77" y="165"/>
                    <a:pt x="82" y="167"/>
                  </a:cubicBezTo>
                  <a:cubicBezTo>
                    <a:pt x="82" y="167"/>
                    <a:pt x="83" y="168"/>
                    <a:pt x="83" y="168"/>
                  </a:cubicBezTo>
                  <a:cubicBezTo>
                    <a:pt x="84" y="168"/>
                    <a:pt x="84" y="168"/>
                    <a:pt x="84" y="167"/>
                  </a:cubicBezTo>
                  <a:cubicBezTo>
                    <a:pt x="87" y="164"/>
                    <a:pt x="87" y="159"/>
                    <a:pt x="94" y="160"/>
                  </a:cubicBezTo>
                  <a:cubicBezTo>
                    <a:pt x="102" y="162"/>
                    <a:pt x="101" y="159"/>
                    <a:pt x="105" y="160"/>
                  </a:cubicBezTo>
                  <a:cubicBezTo>
                    <a:pt x="109" y="161"/>
                    <a:pt x="112" y="160"/>
                    <a:pt x="114" y="158"/>
                  </a:cubicBezTo>
                  <a:cubicBezTo>
                    <a:pt x="115" y="155"/>
                    <a:pt x="112" y="150"/>
                    <a:pt x="110" y="147"/>
                  </a:cubicBezTo>
                  <a:cubicBezTo>
                    <a:pt x="107" y="145"/>
                    <a:pt x="104" y="140"/>
                    <a:pt x="105" y="136"/>
                  </a:cubicBezTo>
                  <a:cubicBezTo>
                    <a:pt x="105" y="131"/>
                    <a:pt x="98" y="131"/>
                    <a:pt x="98" y="128"/>
                  </a:cubicBezTo>
                  <a:cubicBezTo>
                    <a:pt x="98" y="124"/>
                    <a:pt x="105" y="118"/>
                    <a:pt x="106" y="117"/>
                  </a:cubicBezTo>
                  <a:cubicBezTo>
                    <a:pt x="107" y="116"/>
                    <a:pt x="113" y="121"/>
                    <a:pt x="114" y="118"/>
                  </a:cubicBezTo>
                  <a:cubicBezTo>
                    <a:pt x="116" y="115"/>
                    <a:pt x="120" y="117"/>
                    <a:pt x="122" y="117"/>
                  </a:cubicBezTo>
                  <a:cubicBezTo>
                    <a:pt x="124" y="118"/>
                    <a:pt x="128" y="113"/>
                    <a:pt x="128" y="109"/>
                  </a:cubicBezTo>
                  <a:cubicBezTo>
                    <a:pt x="129" y="105"/>
                    <a:pt x="136" y="105"/>
                    <a:pt x="138" y="103"/>
                  </a:cubicBezTo>
                  <a:cubicBezTo>
                    <a:pt x="139" y="102"/>
                    <a:pt x="141" y="93"/>
                    <a:pt x="142" y="91"/>
                  </a:cubicBezTo>
                  <a:cubicBezTo>
                    <a:pt x="143" y="89"/>
                    <a:pt x="149" y="91"/>
                    <a:pt x="149" y="86"/>
                  </a:cubicBezTo>
                  <a:cubicBezTo>
                    <a:pt x="149" y="81"/>
                    <a:pt x="151" y="80"/>
                    <a:pt x="154" y="80"/>
                  </a:cubicBezTo>
                  <a:cubicBezTo>
                    <a:pt x="157" y="79"/>
                    <a:pt x="156" y="75"/>
                    <a:pt x="156" y="71"/>
                  </a:cubicBezTo>
                  <a:cubicBezTo>
                    <a:pt x="157" y="68"/>
                    <a:pt x="159" y="64"/>
                    <a:pt x="162" y="63"/>
                  </a:cubicBezTo>
                  <a:cubicBezTo>
                    <a:pt x="166" y="62"/>
                    <a:pt x="161" y="57"/>
                    <a:pt x="157" y="58"/>
                  </a:cubicBezTo>
                  <a:cubicBezTo>
                    <a:pt x="153" y="59"/>
                    <a:pt x="150" y="47"/>
                    <a:pt x="150" y="47"/>
                  </a:cubicBezTo>
                  <a:cubicBezTo>
                    <a:pt x="150" y="47"/>
                    <a:pt x="151" y="38"/>
                    <a:pt x="148" y="36"/>
                  </a:cubicBezTo>
                  <a:cubicBezTo>
                    <a:pt x="146" y="35"/>
                    <a:pt x="149" y="30"/>
                    <a:pt x="154" y="30"/>
                  </a:cubicBezTo>
                  <a:cubicBezTo>
                    <a:pt x="159" y="30"/>
                    <a:pt x="168" y="36"/>
                    <a:pt x="171" y="33"/>
                  </a:cubicBezTo>
                  <a:cubicBezTo>
                    <a:pt x="174" y="31"/>
                    <a:pt x="180" y="30"/>
                    <a:pt x="182" y="29"/>
                  </a:cubicBezTo>
                  <a:cubicBezTo>
                    <a:pt x="183" y="28"/>
                    <a:pt x="185" y="24"/>
                    <a:pt x="186" y="22"/>
                  </a:cubicBezTo>
                  <a:cubicBezTo>
                    <a:pt x="184" y="21"/>
                    <a:pt x="181" y="19"/>
                    <a:pt x="177" y="1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75" name="Freeform 171"/>
            <p:cNvSpPr>
              <a:spLocks noEditPoints="1" noChangeArrowheads="1"/>
            </p:cNvSpPr>
            <p:nvPr/>
          </p:nvSpPr>
          <p:spPr bwMode="auto">
            <a:xfrm>
              <a:off x="5672155" y="2346328"/>
              <a:ext cx="992191" cy="360363"/>
            </a:xfrm>
            <a:custGeom>
              <a:avLst/>
              <a:gdLst>
                <a:gd name="T0" fmla="*/ 38 w 519"/>
                <a:gd name="T1" fmla="*/ 80 h 189"/>
                <a:gd name="T2" fmla="*/ 147 w 519"/>
                <a:gd name="T3" fmla="*/ 101 h 189"/>
                <a:gd name="T4" fmla="*/ 22 w 519"/>
                <a:gd name="T5" fmla="*/ 52 h 189"/>
                <a:gd name="T6" fmla="*/ 278 w 519"/>
                <a:gd name="T7" fmla="*/ 134 h 189"/>
                <a:gd name="T8" fmla="*/ 290 w 519"/>
                <a:gd name="T9" fmla="*/ 107 h 189"/>
                <a:gd name="T10" fmla="*/ 306 w 519"/>
                <a:gd name="T11" fmla="*/ 111 h 189"/>
                <a:gd name="T12" fmla="*/ 317 w 519"/>
                <a:gd name="T13" fmla="*/ 76 h 189"/>
                <a:gd name="T14" fmla="*/ 318 w 519"/>
                <a:gd name="T15" fmla="*/ 63 h 189"/>
                <a:gd name="T16" fmla="*/ 297 w 519"/>
                <a:gd name="T17" fmla="*/ 53 h 189"/>
                <a:gd name="T18" fmla="*/ 266 w 519"/>
                <a:gd name="T19" fmla="*/ 97 h 189"/>
                <a:gd name="T20" fmla="*/ 123 w 519"/>
                <a:gd name="T21" fmla="*/ 106 h 189"/>
                <a:gd name="T22" fmla="*/ 118 w 519"/>
                <a:gd name="T23" fmla="*/ 87 h 189"/>
                <a:gd name="T24" fmla="*/ 114 w 519"/>
                <a:gd name="T25" fmla="*/ 95 h 189"/>
                <a:gd name="T26" fmla="*/ 95 w 519"/>
                <a:gd name="T27" fmla="*/ 71 h 189"/>
                <a:gd name="T28" fmla="*/ 78 w 519"/>
                <a:gd name="T29" fmla="*/ 50 h 189"/>
                <a:gd name="T30" fmla="*/ 52 w 519"/>
                <a:gd name="T31" fmla="*/ 34 h 189"/>
                <a:gd name="T32" fmla="*/ 2 w 519"/>
                <a:gd name="T33" fmla="*/ 5 h 189"/>
                <a:gd name="T34" fmla="*/ 45 w 519"/>
                <a:gd name="T35" fmla="*/ 65 h 189"/>
                <a:gd name="T36" fmla="*/ 99 w 519"/>
                <a:gd name="T37" fmla="*/ 128 h 189"/>
                <a:gd name="T38" fmla="*/ 121 w 519"/>
                <a:gd name="T39" fmla="*/ 117 h 189"/>
                <a:gd name="T40" fmla="*/ 373 w 519"/>
                <a:gd name="T41" fmla="*/ 53 h 189"/>
                <a:gd name="T42" fmla="*/ 376 w 519"/>
                <a:gd name="T43" fmla="*/ 64 h 189"/>
                <a:gd name="T44" fmla="*/ 348 w 519"/>
                <a:gd name="T45" fmla="*/ 106 h 189"/>
                <a:gd name="T46" fmla="*/ 277 w 519"/>
                <a:gd name="T47" fmla="*/ 167 h 189"/>
                <a:gd name="T48" fmla="*/ 322 w 519"/>
                <a:gd name="T49" fmla="*/ 162 h 189"/>
                <a:gd name="T50" fmla="*/ 387 w 519"/>
                <a:gd name="T51" fmla="*/ 107 h 189"/>
                <a:gd name="T52" fmla="*/ 218 w 519"/>
                <a:gd name="T53" fmla="*/ 158 h 189"/>
                <a:gd name="T54" fmla="*/ 196 w 519"/>
                <a:gd name="T55" fmla="*/ 147 h 189"/>
                <a:gd name="T56" fmla="*/ 122 w 519"/>
                <a:gd name="T57" fmla="*/ 138 h 189"/>
                <a:gd name="T58" fmla="*/ 131 w 519"/>
                <a:gd name="T59" fmla="*/ 153 h 189"/>
                <a:gd name="T60" fmla="*/ 201 w 519"/>
                <a:gd name="T61" fmla="*/ 164 h 189"/>
                <a:gd name="T62" fmla="*/ 218 w 519"/>
                <a:gd name="T63" fmla="*/ 158 h 189"/>
                <a:gd name="T64" fmla="*/ 452 w 519"/>
                <a:gd name="T65" fmla="*/ 106 h 189"/>
                <a:gd name="T66" fmla="*/ 404 w 519"/>
                <a:gd name="T67" fmla="*/ 82 h 189"/>
                <a:gd name="T68" fmla="*/ 435 w 519"/>
                <a:gd name="T69" fmla="*/ 94 h 189"/>
                <a:gd name="T70" fmla="*/ 417 w 519"/>
                <a:gd name="T71" fmla="*/ 101 h 189"/>
                <a:gd name="T72" fmla="*/ 444 w 519"/>
                <a:gd name="T73" fmla="*/ 114 h 189"/>
                <a:gd name="T74" fmla="*/ 492 w 519"/>
                <a:gd name="T75" fmla="*/ 143 h 189"/>
                <a:gd name="T76" fmla="*/ 507 w 519"/>
                <a:gd name="T77" fmla="*/ 161 h 189"/>
                <a:gd name="T78" fmla="*/ 480 w 519"/>
                <a:gd name="T79" fmla="*/ 86 h 189"/>
                <a:gd name="T80" fmla="*/ 330 w 519"/>
                <a:gd name="T81" fmla="*/ 175 h 189"/>
                <a:gd name="T82" fmla="*/ 336 w 519"/>
                <a:gd name="T83" fmla="*/ 177 h 189"/>
                <a:gd name="T84" fmla="*/ 339 w 519"/>
                <a:gd name="T85" fmla="*/ 174 h 189"/>
                <a:gd name="T86" fmla="*/ 250 w 519"/>
                <a:gd name="T87" fmla="*/ 67 h 189"/>
                <a:gd name="T88" fmla="*/ 255 w 519"/>
                <a:gd name="T89" fmla="*/ 39 h 189"/>
                <a:gd name="T90" fmla="*/ 254 w 519"/>
                <a:gd name="T91" fmla="*/ 20 h 189"/>
                <a:gd name="T92" fmla="*/ 225 w 519"/>
                <a:gd name="T93" fmla="*/ 36 h 189"/>
                <a:gd name="T94" fmla="*/ 201 w 519"/>
                <a:gd name="T95" fmla="*/ 51 h 189"/>
                <a:gd name="T96" fmla="*/ 165 w 519"/>
                <a:gd name="T97" fmla="*/ 52 h 189"/>
                <a:gd name="T98" fmla="*/ 153 w 519"/>
                <a:gd name="T99" fmla="*/ 61 h 189"/>
                <a:gd name="T100" fmla="*/ 180 w 519"/>
                <a:gd name="T101" fmla="*/ 103 h 189"/>
                <a:gd name="T102" fmla="*/ 218 w 519"/>
                <a:gd name="T103" fmla="*/ 112 h 189"/>
                <a:gd name="T104" fmla="*/ 268 w 519"/>
                <a:gd name="T105" fmla="*/ 178 h 189"/>
                <a:gd name="T106" fmla="*/ 268 w 519"/>
                <a:gd name="T107" fmla="*/ 178 h 189"/>
                <a:gd name="T108" fmla="*/ 236 w 519"/>
                <a:gd name="T109" fmla="*/ 169 h 189"/>
                <a:gd name="T110" fmla="*/ 251 w 519"/>
                <a:gd name="T111" fmla="*/ 161 h 18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519"/>
                <a:gd name="T169" fmla="*/ 0 h 189"/>
                <a:gd name="T170" fmla="*/ 519 w 519"/>
                <a:gd name="T171" fmla="*/ 189 h 18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519" h="189">
                  <a:moveTo>
                    <a:pt x="38" y="80"/>
                  </a:moveTo>
                  <a:cubicBezTo>
                    <a:pt x="37" y="82"/>
                    <a:pt x="41" y="89"/>
                    <a:pt x="43" y="87"/>
                  </a:cubicBezTo>
                  <a:cubicBezTo>
                    <a:pt x="46" y="85"/>
                    <a:pt x="40" y="75"/>
                    <a:pt x="38" y="80"/>
                  </a:cubicBezTo>
                  <a:close/>
                  <a:moveTo>
                    <a:pt x="147" y="101"/>
                  </a:moveTo>
                  <a:cubicBezTo>
                    <a:pt x="147" y="98"/>
                    <a:pt x="138" y="99"/>
                    <a:pt x="141" y="103"/>
                  </a:cubicBezTo>
                  <a:cubicBezTo>
                    <a:pt x="144" y="108"/>
                    <a:pt x="147" y="104"/>
                    <a:pt x="147" y="101"/>
                  </a:cubicBezTo>
                  <a:close/>
                  <a:moveTo>
                    <a:pt x="22" y="52"/>
                  </a:moveTo>
                  <a:cubicBezTo>
                    <a:pt x="21" y="55"/>
                    <a:pt x="25" y="65"/>
                    <a:pt x="29" y="61"/>
                  </a:cubicBezTo>
                  <a:cubicBezTo>
                    <a:pt x="33" y="57"/>
                    <a:pt x="22" y="48"/>
                    <a:pt x="22" y="52"/>
                  </a:cubicBezTo>
                  <a:close/>
                  <a:moveTo>
                    <a:pt x="273" y="109"/>
                  </a:moveTo>
                  <a:cubicBezTo>
                    <a:pt x="278" y="109"/>
                    <a:pt x="278" y="116"/>
                    <a:pt x="277" y="121"/>
                  </a:cubicBezTo>
                  <a:cubicBezTo>
                    <a:pt x="276" y="125"/>
                    <a:pt x="274" y="135"/>
                    <a:pt x="278" y="134"/>
                  </a:cubicBezTo>
                  <a:cubicBezTo>
                    <a:pt x="283" y="132"/>
                    <a:pt x="287" y="125"/>
                    <a:pt x="284" y="123"/>
                  </a:cubicBezTo>
                  <a:cubicBezTo>
                    <a:pt x="281" y="120"/>
                    <a:pt x="281" y="106"/>
                    <a:pt x="282" y="102"/>
                  </a:cubicBezTo>
                  <a:cubicBezTo>
                    <a:pt x="284" y="98"/>
                    <a:pt x="293" y="101"/>
                    <a:pt x="290" y="107"/>
                  </a:cubicBezTo>
                  <a:cubicBezTo>
                    <a:pt x="287" y="112"/>
                    <a:pt x="295" y="112"/>
                    <a:pt x="295" y="118"/>
                  </a:cubicBezTo>
                  <a:cubicBezTo>
                    <a:pt x="295" y="124"/>
                    <a:pt x="300" y="121"/>
                    <a:pt x="306" y="119"/>
                  </a:cubicBezTo>
                  <a:cubicBezTo>
                    <a:pt x="311" y="118"/>
                    <a:pt x="310" y="115"/>
                    <a:pt x="306" y="111"/>
                  </a:cubicBezTo>
                  <a:cubicBezTo>
                    <a:pt x="303" y="107"/>
                    <a:pt x="309" y="101"/>
                    <a:pt x="304" y="98"/>
                  </a:cubicBezTo>
                  <a:cubicBezTo>
                    <a:pt x="299" y="94"/>
                    <a:pt x="296" y="89"/>
                    <a:pt x="300" y="88"/>
                  </a:cubicBezTo>
                  <a:cubicBezTo>
                    <a:pt x="305" y="87"/>
                    <a:pt x="319" y="79"/>
                    <a:pt x="317" y="76"/>
                  </a:cubicBezTo>
                  <a:cubicBezTo>
                    <a:pt x="316" y="73"/>
                    <a:pt x="296" y="77"/>
                    <a:pt x="294" y="83"/>
                  </a:cubicBezTo>
                  <a:cubicBezTo>
                    <a:pt x="293" y="89"/>
                    <a:pt x="279" y="82"/>
                    <a:pt x="280" y="72"/>
                  </a:cubicBezTo>
                  <a:cubicBezTo>
                    <a:pt x="282" y="61"/>
                    <a:pt x="310" y="60"/>
                    <a:pt x="318" y="63"/>
                  </a:cubicBezTo>
                  <a:cubicBezTo>
                    <a:pt x="326" y="67"/>
                    <a:pt x="334" y="57"/>
                    <a:pt x="337" y="52"/>
                  </a:cubicBezTo>
                  <a:cubicBezTo>
                    <a:pt x="340" y="46"/>
                    <a:pt x="331" y="53"/>
                    <a:pt x="325" y="56"/>
                  </a:cubicBezTo>
                  <a:cubicBezTo>
                    <a:pt x="320" y="60"/>
                    <a:pt x="305" y="56"/>
                    <a:pt x="297" y="53"/>
                  </a:cubicBezTo>
                  <a:cubicBezTo>
                    <a:pt x="289" y="51"/>
                    <a:pt x="290" y="58"/>
                    <a:pt x="283" y="59"/>
                  </a:cubicBezTo>
                  <a:cubicBezTo>
                    <a:pt x="277" y="60"/>
                    <a:pt x="278" y="74"/>
                    <a:pt x="275" y="76"/>
                  </a:cubicBezTo>
                  <a:cubicBezTo>
                    <a:pt x="272" y="77"/>
                    <a:pt x="272" y="88"/>
                    <a:pt x="266" y="97"/>
                  </a:cubicBezTo>
                  <a:cubicBezTo>
                    <a:pt x="260" y="107"/>
                    <a:pt x="268" y="108"/>
                    <a:pt x="273" y="109"/>
                  </a:cubicBezTo>
                  <a:close/>
                  <a:moveTo>
                    <a:pt x="121" y="117"/>
                  </a:moveTo>
                  <a:cubicBezTo>
                    <a:pt x="121" y="113"/>
                    <a:pt x="123" y="108"/>
                    <a:pt x="123" y="106"/>
                  </a:cubicBezTo>
                  <a:cubicBezTo>
                    <a:pt x="123" y="103"/>
                    <a:pt x="124" y="102"/>
                    <a:pt x="127" y="103"/>
                  </a:cubicBezTo>
                  <a:cubicBezTo>
                    <a:pt x="130" y="104"/>
                    <a:pt x="130" y="97"/>
                    <a:pt x="128" y="96"/>
                  </a:cubicBezTo>
                  <a:cubicBezTo>
                    <a:pt x="125" y="95"/>
                    <a:pt x="124" y="87"/>
                    <a:pt x="118" y="87"/>
                  </a:cubicBezTo>
                  <a:cubicBezTo>
                    <a:pt x="113" y="87"/>
                    <a:pt x="114" y="92"/>
                    <a:pt x="117" y="92"/>
                  </a:cubicBezTo>
                  <a:cubicBezTo>
                    <a:pt x="120" y="92"/>
                    <a:pt x="122" y="95"/>
                    <a:pt x="121" y="97"/>
                  </a:cubicBezTo>
                  <a:cubicBezTo>
                    <a:pt x="120" y="100"/>
                    <a:pt x="119" y="95"/>
                    <a:pt x="114" y="95"/>
                  </a:cubicBezTo>
                  <a:cubicBezTo>
                    <a:pt x="110" y="96"/>
                    <a:pt x="113" y="90"/>
                    <a:pt x="107" y="89"/>
                  </a:cubicBezTo>
                  <a:cubicBezTo>
                    <a:pt x="102" y="89"/>
                    <a:pt x="103" y="79"/>
                    <a:pt x="97" y="79"/>
                  </a:cubicBezTo>
                  <a:cubicBezTo>
                    <a:pt x="92" y="79"/>
                    <a:pt x="91" y="75"/>
                    <a:pt x="95" y="71"/>
                  </a:cubicBezTo>
                  <a:cubicBezTo>
                    <a:pt x="99" y="68"/>
                    <a:pt x="89" y="65"/>
                    <a:pt x="89" y="61"/>
                  </a:cubicBezTo>
                  <a:cubicBezTo>
                    <a:pt x="89" y="57"/>
                    <a:pt x="83" y="59"/>
                    <a:pt x="83" y="56"/>
                  </a:cubicBezTo>
                  <a:cubicBezTo>
                    <a:pt x="83" y="53"/>
                    <a:pt x="81" y="54"/>
                    <a:pt x="78" y="50"/>
                  </a:cubicBezTo>
                  <a:cubicBezTo>
                    <a:pt x="75" y="46"/>
                    <a:pt x="73" y="50"/>
                    <a:pt x="71" y="47"/>
                  </a:cubicBezTo>
                  <a:cubicBezTo>
                    <a:pt x="68" y="44"/>
                    <a:pt x="64" y="42"/>
                    <a:pt x="62" y="43"/>
                  </a:cubicBezTo>
                  <a:cubicBezTo>
                    <a:pt x="60" y="44"/>
                    <a:pt x="54" y="39"/>
                    <a:pt x="52" y="34"/>
                  </a:cubicBezTo>
                  <a:cubicBezTo>
                    <a:pt x="51" y="29"/>
                    <a:pt x="35" y="22"/>
                    <a:pt x="33" y="17"/>
                  </a:cubicBezTo>
                  <a:cubicBezTo>
                    <a:pt x="31" y="11"/>
                    <a:pt x="26" y="9"/>
                    <a:pt x="17" y="9"/>
                  </a:cubicBezTo>
                  <a:cubicBezTo>
                    <a:pt x="8" y="9"/>
                    <a:pt x="4" y="0"/>
                    <a:pt x="2" y="5"/>
                  </a:cubicBezTo>
                  <a:cubicBezTo>
                    <a:pt x="0" y="10"/>
                    <a:pt x="12" y="23"/>
                    <a:pt x="18" y="26"/>
                  </a:cubicBezTo>
                  <a:cubicBezTo>
                    <a:pt x="23" y="30"/>
                    <a:pt x="26" y="42"/>
                    <a:pt x="33" y="42"/>
                  </a:cubicBezTo>
                  <a:cubicBezTo>
                    <a:pt x="40" y="43"/>
                    <a:pt x="40" y="64"/>
                    <a:pt x="45" y="65"/>
                  </a:cubicBezTo>
                  <a:cubicBezTo>
                    <a:pt x="50" y="66"/>
                    <a:pt x="61" y="82"/>
                    <a:pt x="63" y="91"/>
                  </a:cubicBezTo>
                  <a:cubicBezTo>
                    <a:pt x="64" y="100"/>
                    <a:pt x="75" y="104"/>
                    <a:pt x="79" y="110"/>
                  </a:cubicBezTo>
                  <a:cubicBezTo>
                    <a:pt x="83" y="117"/>
                    <a:pt x="97" y="125"/>
                    <a:pt x="99" y="128"/>
                  </a:cubicBezTo>
                  <a:cubicBezTo>
                    <a:pt x="101" y="131"/>
                    <a:pt x="103" y="137"/>
                    <a:pt x="105" y="134"/>
                  </a:cubicBezTo>
                  <a:cubicBezTo>
                    <a:pt x="107" y="131"/>
                    <a:pt x="114" y="134"/>
                    <a:pt x="117" y="134"/>
                  </a:cubicBezTo>
                  <a:cubicBezTo>
                    <a:pt x="120" y="134"/>
                    <a:pt x="121" y="122"/>
                    <a:pt x="121" y="117"/>
                  </a:cubicBezTo>
                  <a:close/>
                  <a:moveTo>
                    <a:pt x="376" y="64"/>
                  </a:moveTo>
                  <a:cubicBezTo>
                    <a:pt x="383" y="65"/>
                    <a:pt x="380" y="60"/>
                    <a:pt x="380" y="56"/>
                  </a:cubicBezTo>
                  <a:cubicBezTo>
                    <a:pt x="380" y="51"/>
                    <a:pt x="373" y="55"/>
                    <a:pt x="373" y="53"/>
                  </a:cubicBezTo>
                  <a:cubicBezTo>
                    <a:pt x="373" y="50"/>
                    <a:pt x="371" y="41"/>
                    <a:pt x="365" y="48"/>
                  </a:cubicBezTo>
                  <a:cubicBezTo>
                    <a:pt x="360" y="56"/>
                    <a:pt x="367" y="74"/>
                    <a:pt x="371" y="73"/>
                  </a:cubicBezTo>
                  <a:cubicBezTo>
                    <a:pt x="375" y="72"/>
                    <a:pt x="368" y="63"/>
                    <a:pt x="376" y="64"/>
                  </a:cubicBezTo>
                  <a:close/>
                  <a:moveTo>
                    <a:pt x="348" y="106"/>
                  </a:moveTo>
                  <a:cubicBezTo>
                    <a:pt x="350" y="111"/>
                    <a:pt x="359" y="114"/>
                    <a:pt x="362" y="109"/>
                  </a:cubicBezTo>
                  <a:cubicBezTo>
                    <a:pt x="365" y="105"/>
                    <a:pt x="347" y="99"/>
                    <a:pt x="348" y="106"/>
                  </a:cubicBezTo>
                  <a:close/>
                  <a:moveTo>
                    <a:pt x="322" y="162"/>
                  </a:moveTo>
                  <a:cubicBezTo>
                    <a:pt x="313" y="161"/>
                    <a:pt x="307" y="167"/>
                    <a:pt x="298" y="164"/>
                  </a:cubicBezTo>
                  <a:cubicBezTo>
                    <a:pt x="289" y="161"/>
                    <a:pt x="276" y="164"/>
                    <a:pt x="277" y="167"/>
                  </a:cubicBezTo>
                  <a:cubicBezTo>
                    <a:pt x="278" y="170"/>
                    <a:pt x="286" y="170"/>
                    <a:pt x="295" y="170"/>
                  </a:cubicBezTo>
                  <a:cubicBezTo>
                    <a:pt x="304" y="171"/>
                    <a:pt x="312" y="166"/>
                    <a:pt x="318" y="165"/>
                  </a:cubicBezTo>
                  <a:cubicBezTo>
                    <a:pt x="324" y="165"/>
                    <a:pt x="331" y="163"/>
                    <a:pt x="322" y="162"/>
                  </a:cubicBezTo>
                  <a:close/>
                  <a:moveTo>
                    <a:pt x="393" y="101"/>
                  </a:moveTo>
                  <a:cubicBezTo>
                    <a:pt x="385" y="98"/>
                    <a:pt x="370" y="100"/>
                    <a:pt x="371" y="105"/>
                  </a:cubicBezTo>
                  <a:cubicBezTo>
                    <a:pt x="373" y="109"/>
                    <a:pt x="380" y="107"/>
                    <a:pt x="387" y="107"/>
                  </a:cubicBezTo>
                  <a:cubicBezTo>
                    <a:pt x="394" y="107"/>
                    <a:pt x="397" y="112"/>
                    <a:pt x="401" y="112"/>
                  </a:cubicBezTo>
                  <a:cubicBezTo>
                    <a:pt x="405" y="112"/>
                    <a:pt x="402" y="104"/>
                    <a:pt x="393" y="101"/>
                  </a:cubicBezTo>
                  <a:close/>
                  <a:moveTo>
                    <a:pt x="218" y="158"/>
                  </a:moveTo>
                  <a:cubicBezTo>
                    <a:pt x="217" y="154"/>
                    <a:pt x="204" y="158"/>
                    <a:pt x="198" y="155"/>
                  </a:cubicBezTo>
                  <a:cubicBezTo>
                    <a:pt x="192" y="153"/>
                    <a:pt x="205" y="150"/>
                    <a:pt x="209" y="148"/>
                  </a:cubicBezTo>
                  <a:cubicBezTo>
                    <a:pt x="214" y="145"/>
                    <a:pt x="207" y="144"/>
                    <a:pt x="196" y="147"/>
                  </a:cubicBezTo>
                  <a:cubicBezTo>
                    <a:pt x="185" y="151"/>
                    <a:pt x="173" y="140"/>
                    <a:pt x="173" y="145"/>
                  </a:cubicBezTo>
                  <a:cubicBezTo>
                    <a:pt x="172" y="149"/>
                    <a:pt x="153" y="143"/>
                    <a:pt x="149" y="139"/>
                  </a:cubicBezTo>
                  <a:cubicBezTo>
                    <a:pt x="144" y="136"/>
                    <a:pt x="126" y="132"/>
                    <a:pt x="122" y="138"/>
                  </a:cubicBezTo>
                  <a:cubicBezTo>
                    <a:pt x="119" y="144"/>
                    <a:pt x="116" y="139"/>
                    <a:pt x="117" y="145"/>
                  </a:cubicBezTo>
                  <a:cubicBezTo>
                    <a:pt x="118" y="149"/>
                    <a:pt x="122" y="146"/>
                    <a:pt x="125" y="146"/>
                  </a:cubicBezTo>
                  <a:cubicBezTo>
                    <a:pt x="128" y="146"/>
                    <a:pt x="127" y="152"/>
                    <a:pt x="131" y="153"/>
                  </a:cubicBezTo>
                  <a:cubicBezTo>
                    <a:pt x="136" y="153"/>
                    <a:pt x="150" y="157"/>
                    <a:pt x="151" y="154"/>
                  </a:cubicBezTo>
                  <a:cubicBezTo>
                    <a:pt x="153" y="151"/>
                    <a:pt x="166" y="154"/>
                    <a:pt x="173" y="160"/>
                  </a:cubicBezTo>
                  <a:cubicBezTo>
                    <a:pt x="179" y="165"/>
                    <a:pt x="195" y="165"/>
                    <a:pt x="201" y="164"/>
                  </a:cubicBezTo>
                  <a:cubicBezTo>
                    <a:pt x="207" y="163"/>
                    <a:pt x="213" y="168"/>
                    <a:pt x="216" y="165"/>
                  </a:cubicBezTo>
                  <a:cubicBezTo>
                    <a:pt x="218" y="162"/>
                    <a:pt x="222" y="170"/>
                    <a:pt x="229" y="165"/>
                  </a:cubicBezTo>
                  <a:cubicBezTo>
                    <a:pt x="236" y="160"/>
                    <a:pt x="218" y="162"/>
                    <a:pt x="218" y="158"/>
                  </a:cubicBezTo>
                  <a:close/>
                  <a:moveTo>
                    <a:pt x="480" y="86"/>
                  </a:moveTo>
                  <a:cubicBezTo>
                    <a:pt x="475" y="86"/>
                    <a:pt x="474" y="95"/>
                    <a:pt x="470" y="95"/>
                  </a:cubicBezTo>
                  <a:cubicBezTo>
                    <a:pt x="466" y="95"/>
                    <a:pt x="460" y="104"/>
                    <a:pt x="452" y="106"/>
                  </a:cubicBezTo>
                  <a:cubicBezTo>
                    <a:pt x="444" y="109"/>
                    <a:pt x="443" y="83"/>
                    <a:pt x="440" y="78"/>
                  </a:cubicBezTo>
                  <a:cubicBezTo>
                    <a:pt x="436" y="73"/>
                    <a:pt x="416" y="69"/>
                    <a:pt x="414" y="75"/>
                  </a:cubicBezTo>
                  <a:cubicBezTo>
                    <a:pt x="412" y="81"/>
                    <a:pt x="405" y="78"/>
                    <a:pt x="404" y="82"/>
                  </a:cubicBezTo>
                  <a:cubicBezTo>
                    <a:pt x="404" y="87"/>
                    <a:pt x="406" y="85"/>
                    <a:pt x="410" y="85"/>
                  </a:cubicBezTo>
                  <a:cubicBezTo>
                    <a:pt x="415" y="85"/>
                    <a:pt x="415" y="89"/>
                    <a:pt x="417" y="93"/>
                  </a:cubicBezTo>
                  <a:cubicBezTo>
                    <a:pt x="419" y="97"/>
                    <a:pt x="431" y="94"/>
                    <a:pt x="435" y="94"/>
                  </a:cubicBezTo>
                  <a:cubicBezTo>
                    <a:pt x="439" y="94"/>
                    <a:pt x="439" y="99"/>
                    <a:pt x="434" y="97"/>
                  </a:cubicBezTo>
                  <a:cubicBezTo>
                    <a:pt x="428" y="95"/>
                    <a:pt x="428" y="100"/>
                    <a:pt x="424" y="99"/>
                  </a:cubicBezTo>
                  <a:cubicBezTo>
                    <a:pt x="420" y="98"/>
                    <a:pt x="415" y="98"/>
                    <a:pt x="417" y="101"/>
                  </a:cubicBezTo>
                  <a:cubicBezTo>
                    <a:pt x="420" y="103"/>
                    <a:pt x="424" y="105"/>
                    <a:pt x="424" y="111"/>
                  </a:cubicBezTo>
                  <a:cubicBezTo>
                    <a:pt x="424" y="116"/>
                    <a:pt x="432" y="115"/>
                    <a:pt x="432" y="111"/>
                  </a:cubicBezTo>
                  <a:cubicBezTo>
                    <a:pt x="432" y="106"/>
                    <a:pt x="436" y="112"/>
                    <a:pt x="444" y="114"/>
                  </a:cubicBezTo>
                  <a:cubicBezTo>
                    <a:pt x="451" y="116"/>
                    <a:pt x="446" y="119"/>
                    <a:pt x="454" y="119"/>
                  </a:cubicBezTo>
                  <a:cubicBezTo>
                    <a:pt x="461" y="120"/>
                    <a:pt x="479" y="125"/>
                    <a:pt x="485" y="130"/>
                  </a:cubicBezTo>
                  <a:cubicBezTo>
                    <a:pt x="492" y="135"/>
                    <a:pt x="487" y="139"/>
                    <a:pt x="492" y="143"/>
                  </a:cubicBezTo>
                  <a:cubicBezTo>
                    <a:pt x="496" y="148"/>
                    <a:pt x="497" y="153"/>
                    <a:pt x="491" y="153"/>
                  </a:cubicBezTo>
                  <a:cubicBezTo>
                    <a:pt x="485" y="153"/>
                    <a:pt x="479" y="159"/>
                    <a:pt x="481" y="162"/>
                  </a:cubicBezTo>
                  <a:cubicBezTo>
                    <a:pt x="482" y="165"/>
                    <a:pt x="502" y="161"/>
                    <a:pt x="507" y="161"/>
                  </a:cubicBezTo>
                  <a:cubicBezTo>
                    <a:pt x="510" y="161"/>
                    <a:pt x="513" y="166"/>
                    <a:pt x="519" y="170"/>
                  </a:cubicBezTo>
                  <a:cubicBezTo>
                    <a:pt x="519" y="99"/>
                    <a:pt x="519" y="99"/>
                    <a:pt x="519" y="99"/>
                  </a:cubicBezTo>
                  <a:cubicBezTo>
                    <a:pt x="504" y="94"/>
                    <a:pt x="484" y="85"/>
                    <a:pt x="480" y="86"/>
                  </a:cubicBezTo>
                  <a:close/>
                  <a:moveTo>
                    <a:pt x="336" y="170"/>
                  </a:moveTo>
                  <a:cubicBezTo>
                    <a:pt x="335" y="171"/>
                    <a:pt x="334" y="171"/>
                    <a:pt x="332" y="172"/>
                  </a:cubicBezTo>
                  <a:cubicBezTo>
                    <a:pt x="332" y="173"/>
                    <a:pt x="331" y="174"/>
                    <a:pt x="330" y="175"/>
                  </a:cubicBezTo>
                  <a:cubicBezTo>
                    <a:pt x="329" y="176"/>
                    <a:pt x="328" y="174"/>
                    <a:pt x="327" y="173"/>
                  </a:cubicBezTo>
                  <a:cubicBezTo>
                    <a:pt x="320" y="175"/>
                    <a:pt x="317" y="183"/>
                    <a:pt x="321" y="186"/>
                  </a:cubicBezTo>
                  <a:cubicBezTo>
                    <a:pt x="326" y="188"/>
                    <a:pt x="332" y="182"/>
                    <a:pt x="336" y="177"/>
                  </a:cubicBezTo>
                  <a:cubicBezTo>
                    <a:pt x="336" y="177"/>
                    <a:pt x="337" y="176"/>
                    <a:pt x="337" y="176"/>
                  </a:cubicBezTo>
                  <a:cubicBezTo>
                    <a:pt x="337" y="175"/>
                    <a:pt x="338" y="175"/>
                    <a:pt x="338" y="174"/>
                  </a:cubicBezTo>
                  <a:cubicBezTo>
                    <a:pt x="338" y="174"/>
                    <a:pt x="339" y="174"/>
                    <a:pt x="339" y="174"/>
                  </a:cubicBezTo>
                  <a:cubicBezTo>
                    <a:pt x="338" y="172"/>
                    <a:pt x="337" y="171"/>
                    <a:pt x="336" y="170"/>
                  </a:cubicBezTo>
                  <a:close/>
                  <a:moveTo>
                    <a:pt x="243" y="84"/>
                  </a:moveTo>
                  <a:cubicBezTo>
                    <a:pt x="249" y="81"/>
                    <a:pt x="250" y="74"/>
                    <a:pt x="250" y="67"/>
                  </a:cubicBezTo>
                  <a:cubicBezTo>
                    <a:pt x="249" y="60"/>
                    <a:pt x="264" y="60"/>
                    <a:pt x="267" y="57"/>
                  </a:cubicBezTo>
                  <a:cubicBezTo>
                    <a:pt x="269" y="55"/>
                    <a:pt x="263" y="50"/>
                    <a:pt x="259" y="48"/>
                  </a:cubicBezTo>
                  <a:cubicBezTo>
                    <a:pt x="255" y="46"/>
                    <a:pt x="258" y="42"/>
                    <a:pt x="255" y="39"/>
                  </a:cubicBezTo>
                  <a:cubicBezTo>
                    <a:pt x="252" y="37"/>
                    <a:pt x="247" y="30"/>
                    <a:pt x="252" y="29"/>
                  </a:cubicBezTo>
                  <a:cubicBezTo>
                    <a:pt x="256" y="29"/>
                    <a:pt x="249" y="23"/>
                    <a:pt x="252" y="21"/>
                  </a:cubicBezTo>
                  <a:cubicBezTo>
                    <a:pt x="253" y="21"/>
                    <a:pt x="253" y="20"/>
                    <a:pt x="254" y="20"/>
                  </a:cubicBezTo>
                  <a:cubicBezTo>
                    <a:pt x="252" y="19"/>
                    <a:pt x="250" y="18"/>
                    <a:pt x="249" y="18"/>
                  </a:cubicBezTo>
                  <a:cubicBezTo>
                    <a:pt x="243" y="18"/>
                    <a:pt x="231" y="17"/>
                    <a:pt x="231" y="26"/>
                  </a:cubicBezTo>
                  <a:cubicBezTo>
                    <a:pt x="232" y="34"/>
                    <a:pt x="224" y="31"/>
                    <a:pt x="225" y="36"/>
                  </a:cubicBezTo>
                  <a:cubicBezTo>
                    <a:pt x="225" y="40"/>
                    <a:pt x="221" y="40"/>
                    <a:pt x="221" y="46"/>
                  </a:cubicBezTo>
                  <a:cubicBezTo>
                    <a:pt x="222" y="52"/>
                    <a:pt x="218" y="50"/>
                    <a:pt x="211" y="53"/>
                  </a:cubicBezTo>
                  <a:cubicBezTo>
                    <a:pt x="205" y="56"/>
                    <a:pt x="207" y="51"/>
                    <a:pt x="201" y="51"/>
                  </a:cubicBezTo>
                  <a:cubicBezTo>
                    <a:pt x="194" y="51"/>
                    <a:pt x="193" y="54"/>
                    <a:pt x="189" y="56"/>
                  </a:cubicBezTo>
                  <a:cubicBezTo>
                    <a:pt x="185" y="57"/>
                    <a:pt x="177" y="55"/>
                    <a:pt x="175" y="57"/>
                  </a:cubicBezTo>
                  <a:cubicBezTo>
                    <a:pt x="172" y="59"/>
                    <a:pt x="168" y="52"/>
                    <a:pt x="165" y="52"/>
                  </a:cubicBezTo>
                  <a:cubicBezTo>
                    <a:pt x="164" y="52"/>
                    <a:pt x="163" y="49"/>
                    <a:pt x="162" y="45"/>
                  </a:cubicBezTo>
                  <a:cubicBezTo>
                    <a:pt x="162" y="45"/>
                    <a:pt x="161" y="45"/>
                    <a:pt x="161" y="45"/>
                  </a:cubicBezTo>
                  <a:cubicBezTo>
                    <a:pt x="156" y="45"/>
                    <a:pt x="149" y="57"/>
                    <a:pt x="153" y="61"/>
                  </a:cubicBezTo>
                  <a:cubicBezTo>
                    <a:pt x="158" y="65"/>
                    <a:pt x="157" y="73"/>
                    <a:pt x="159" y="76"/>
                  </a:cubicBezTo>
                  <a:cubicBezTo>
                    <a:pt x="162" y="80"/>
                    <a:pt x="169" y="81"/>
                    <a:pt x="169" y="88"/>
                  </a:cubicBezTo>
                  <a:cubicBezTo>
                    <a:pt x="169" y="95"/>
                    <a:pt x="175" y="106"/>
                    <a:pt x="180" y="103"/>
                  </a:cubicBezTo>
                  <a:cubicBezTo>
                    <a:pt x="184" y="100"/>
                    <a:pt x="187" y="104"/>
                    <a:pt x="189" y="107"/>
                  </a:cubicBezTo>
                  <a:cubicBezTo>
                    <a:pt x="190" y="110"/>
                    <a:pt x="200" y="105"/>
                    <a:pt x="204" y="105"/>
                  </a:cubicBezTo>
                  <a:cubicBezTo>
                    <a:pt x="207" y="106"/>
                    <a:pt x="217" y="108"/>
                    <a:pt x="218" y="112"/>
                  </a:cubicBezTo>
                  <a:cubicBezTo>
                    <a:pt x="219" y="116"/>
                    <a:pt x="228" y="112"/>
                    <a:pt x="234" y="109"/>
                  </a:cubicBezTo>
                  <a:cubicBezTo>
                    <a:pt x="241" y="107"/>
                    <a:pt x="237" y="88"/>
                    <a:pt x="243" y="84"/>
                  </a:cubicBezTo>
                  <a:close/>
                  <a:moveTo>
                    <a:pt x="268" y="178"/>
                  </a:moveTo>
                  <a:cubicBezTo>
                    <a:pt x="270" y="181"/>
                    <a:pt x="276" y="181"/>
                    <a:pt x="278" y="183"/>
                  </a:cubicBezTo>
                  <a:cubicBezTo>
                    <a:pt x="280" y="185"/>
                    <a:pt x="289" y="189"/>
                    <a:pt x="289" y="183"/>
                  </a:cubicBezTo>
                  <a:cubicBezTo>
                    <a:pt x="289" y="178"/>
                    <a:pt x="266" y="174"/>
                    <a:pt x="268" y="178"/>
                  </a:cubicBezTo>
                  <a:close/>
                  <a:moveTo>
                    <a:pt x="251" y="161"/>
                  </a:moveTo>
                  <a:cubicBezTo>
                    <a:pt x="250" y="164"/>
                    <a:pt x="244" y="165"/>
                    <a:pt x="241" y="163"/>
                  </a:cubicBezTo>
                  <a:cubicBezTo>
                    <a:pt x="238" y="160"/>
                    <a:pt x="234" y="166"/>
                    <a:pt x="236" y="169"/>
                  </a:cubicBezTo>
                  <a:cubicBezTo>
                    <a:pt x="237" y="170"/>
                    <a:pt x="244" y="175"/>
                    <a:pt x="252" y="171"/>
                  </a:cubicBezTo>
                  <a:cubicBezTo>
                    <a:pt x="260" y="167"/>
                    <a:pt x="266" y="171"/>
                    <a:pt x="268" y="167"/>
                  </a:cubicBezTo>
                  <a:cubicBezTo>
                    <a:pt x="270" y="162"/>
                    <a:pt x="253" y="158"/>
                    <a:pt x="251" y="16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76" name="Freeform 172"/>
            <p:cNvSpPr>
              <a:spLocks noEditPoints="1" noChangeArrowheads="1"/>
            </p:cNvSpPr>
            <p:nvPr/>
          </p:nvSpPr>
          <p:spPr bwMode="auto">
            <a:xfrm>
              <a:off x="6297630" y="2651128"/>
              <a:ext cx="69851" cy="30163"/>
            </a:xfrm>
            <a:custGeom>
              <a:avLst/>
              <a:gdLst>
                <a:gd name="T0" fmla="*/ 3 w 37"/>
                <a:gd name="T1" fmla="*/ 12 h 16"/>
                <a:gd name="T2" fmla="*/ 0 w 37"/>
                <a:gd name="T3" fmla="*/ 13 h 16"/>
                <a:gd name="T4" fmla="*/ 3 w 37"/>
                <a:gd name="T5" fmla="*/ 15 h 16"/>
                <a:gd name="T6" fmla="*/ 5 w 37"/>
                <a:gd name="T7" fmla="*/ 12 h 16"/>
                <a:gd name="T8" fmla="*/ 4 w 37"/>
                <a:gd name="T9" fmla="*/ 12 h 16"/>
                <a:gd name="T10" fmla="*/ 3 w 37"/>
                <a:gd name="T11" fmla="*/ 12 h 16"/>
                <a:gd name="T12" fmla="*/ 19 w 37"/>
                <a:gd name="T13" fmla="*/ 3 h 16"/>
                <a:gd name="T14" fmla="*/ 10 w 37"/>
                <a:gd name="T15" fmla="*/ 9 h 16"/>
                <a:gd name="T16" fmla="*/ 9 w 37"/>
                <a:gd name="T17" fmla="*/ 10 h 16"/>
                <a:gd name="T18" fmla="*/ 12 w 37"/>
                <a:gd name="T19" fmla="*/ 14 h 16"/>
                <a:gd name="T20" fmla="*/ 36 w 37"/>
                <a:gd name="T21" fmla="*/ 3 h 16"/>
                <a:gd name="T22" fmla="*/ 19 w 37"/>
                <a:gd name="T23" fmla="*/ 3 h 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16"/>
                <a:gd name="T38" fmla="*/ 37 w 37"/>
                <a:gd name="T39" fmla="*/ 16 h 1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16">
                  <a:moveTo>
                    <a:pt x="3" y="12"/>
                  </a:moveTo>
                  <a:cubicBezTo>
                    <a:pt x="2" y="12"/>
                    <a:pt x="1" y="12"/>
                    <a:pt x="0" y="13"/>
                  </a:cubicBezTo>
                  <a:cubicBezTo>
                    <a:pt x="1" y="14"/>
                    <a:pt x="2" y="16"/>
                    <a:pt x="3" y="15"/>
                  </a:cubicBezTo>
                  <a:cubicBezTo>
                    <a:pt x="4" y="14"/>
                    <a:pt x="5" y="13"/>
                    <a:pt x="5" y="12"/>
                  </a:cubicBezTo>
                  <a:cubicBezTo>
                    <a:pt x="5" y="12"/>
                    <a:pt x="4" y="12"/>
                    <a:pt x="4" y="12"/>
                  </a:cubicBezTo>
                  <a:cubicBezTo>
                    <a:pt x="3" y="12"/>
                    <a:pt x="3" y="12"/>
                    <a:pt x="3" y="12"/>
                  </a:cubicBezTo>
                  <a:close/>
                  <a:moveTo>
                    <a:pt x="19" y="3"/>
                  </a:moveTo>
                  <a:cubicBezTo>
                    <a:pt x="15" y="3"/>
                    <a:pt x="13" y="7"/>
                    <a:pt x="10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1" y="12"/>
                    <a:pt x="12" y="14"/>
                  </a:cubicBezTo>
                  <a:cubicBezTo>
                    <a:pt x="19" y="10"/>
                    <a:pt x="35" y="5"/>
                    <a:pt x="36" y="3"/>
                  </a:cubicBezTo>
                  <a:cubicBezTo>
                    <a:pt x="37" y="0"/>
                    <a:pt x="26" y="4"/>
                    <a:pt x="19" y="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77" name="Freeform 173"/>
            <p:cNvSpPr>
              <a:spLocks noChangeArrowheads="1"/>
            </p:cNvSpPr>
            <p:nvPr/>
          </p:nvSpPr>
          <p:spPr bwMode="auto">
            <a:xfrm>
              <a:off x="3925899" y="1370013"/>
              <a:ext cx="73025" cy="39688"/>
            </a:xfrm>
            <a:custGeom>
              <a:avLst/>
              <a:gdLst>
                <a:gd name="T0" fmla="*/ 0 w 38"/>
                <a:gd name="T1" fmla="*/ 19 h 21"/>
                <a:gd name="T2" fmla="*/ 7 w 38"/>
                <a:gd name="T3" fmla="*/ 18 h 21"/>
                <a:gd name="T4" fmla="*/ 9 w 38"/>
                <a:gd name="T5" fmla="*/ 21 h 21"/>
                <a:gd name="T6" fmla="*/ 17 w 38"/>
                <a:gd name="T7" fmla="*/ 20 h 21"/>
                <a:gd name="T8" fmla="*/ 24 w 38"/>
                <a:gd name="T9" fmla="*/ 20 h 21"/>
                <a:gd name="T10" fmla="*/ 28 w 38"/>
                <a:gd name="T11" fmla="*/ 15 h 21"/>
                <a:gd name="T12" fmla="*/ 31 w 38"/>
                <a:gd name="T13" fmla="*/ 9 h 21"/>
                <a:gd name="T14" fmla="*/ 38 w 38"/>
                <a:gd name="T15" fmla="*/ 5 h 21"/>
                <a:gd name="T16" fmla="*/ 35 w 38"/>
                <a:gd name="T17" fmla="*/ 0 h 21"/>
                <a:gd name="T18" fmla="*/ 27 w 38"/>
                <a:gd name="T19" fmla="*/ 3 h 21"/>
                <a:gd name="T20" fmla="*/ 18 w 38"/>
                <a:gd name="T21" fmla="*/ 6 h 21"/>
                <a:gd name="T22" fmla="*/ 5 w 38"/>
                <a:gd name="T23" fmla="*/ 4 h 21"/>
                <a:gd name="T24" fmla="*/ 1 w 38"/>
                <a:gd name="T25" fmla="*/ 4 h 21"/>
                <a:gd name="T26" fmla="*/ 0 w 38"/>
                <a:gd name="T27" fmla="*/ 19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8"/>
                <a:gd name="T43" fmla="*/ 0 h 21"/>
                <a:gd name="T44" fmla="*/ 38 w 38"/>
                <a:gd name="T45" fmla="*/ 21 h 2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8" h="21">
                  <a:moveTo>
                    <a:pt x="0" y="19"/>
                  </a:moveTo>
                  <a:cubicBezTo>
                    <a:pt x="3" y="18"/>
                    <a:pt x="6" y="17"/>
                    <a:pt x="7" y="18"/>
                  </a:cubicBezTo>
                  <a:cubicBezTo>
                    <a:pt x="8" y="18"/>
                    <a:pt x="9" y="20"/>
                    <a:pt x="9" y="21"/>
                  </a:cubicBezTo>
                  <a:cubicBezTo>
                    <a:pt x="11" y="21"/>
                    <a:pt x="16" y="20"/>
                    <a:pt x="17" y="20"/>
                  </a:cubicBezTo>
                  <a:cubicBezTo>
                    <a:pt x="19" y="19"/>
                    <a:pt x="24" y="21"/>
                    <a:pt x="24" y="20"/>
                  </a:cubicBezTo>
                  <a:cubicBezTo>
                    <a:pt x="25" y="18"/>
                    <a:pt x="26" y="15"/>
                    <a:pt x="28" y="15"/>
                  </a:cubicBezTo>
                  <a:cubicBezTo>
                    <a:pt x="30" y="15"/>
                    <a:pt x="29" y="10"/>
                    <a:pt x="31" y="9"/>
                  </a:cubicBezTo>
                  <a:cubicBezTo>
                    <a:pt x="33" y="9"/>
                    <a:pt x="38" y="5"/>
                    <a:pt x="38" y="5"/>
                  </a:cubicBezTo>
                  <a:cubicBezTo>
                    <a:pt x="38" y="5"/>
                    <a:pt x="36" y="1"/>
                    <a:pt x="35" y="0"/>
                  </a:cubicBezTo>
                  <a:cubicBezTo>
                    <a:pt x="34" y="0"/>
                    <a:pt x="32" y="3"/>
                    <a:pt x="27" y="3"/>
                  </a:cubicBezTo>
                  <a:cubicBezTo>
                    <a:pt x="23" y="3"/>
                    <a:pt x="20" y="6"/>
                    <a:pt x="18" y="6"/>
                  </a:cubicBezTo>
                  <a:cubicBezTo>
                    <a:pt x="16" y="6"/>
                    <a:pt x="9" y="4"/>
                    <a:pt x="5" y="4"/>
                  </a:cubicBezTo>
                  <a:cubicBezTo>
                    <a:pt x="4" y="4"/>
                    <a:pt x="2" y="4"/>
                    <a:pt x="1" y="4"/>
                  </a:cubicBezTo>
                  <a:cubicBezTo>
                    <a:pt x="0" y="7"/>
                    <a:pt x="0" y="13"/>
                    <a:pt x="0" y="1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78" name="Freeform 174"/>
            <p:cNvSpPr>
              <a:spLocks noEditPoints="1" noChangeArrowheads="1"/>
            </p:cNvSpPr>
            <p:nvPr/>
          </p:nvSpPr>
          <p:spPr bwMode="auto">
            <a:xfrm>
              <a:off x="3790962" y="1365248"/>
              <a:ext cx="247651" cy="269874"/>
            </a:xfrm>
            <a:custGeom>
              <a:avLst/>
              <a:gdLst>
                <a:gd name="T0" fmla="*/ 90 w 130"/>
                <a:gd name="T1" fmla="*/ 122 h 141"/>
                <a:gd name="T2" fmla="*/ 77 w 130"/>
                <a:gd name="T3" fmla="*/ 122 h 141"/>
                <a:gd name="T4" fmla="*/ 67 w 130"/>
                <a:gd name="T5" fmla="*/ 127 h 141"/>
                <a:gd name="T6" fmla="*/ 79 w 130"/>
                <a:gd name="T7" fmla="*/ 133 h 141"/>
                <a:gd name="T8" fmla="*/ 92 w 130"/>
                <a:gd name="T9" fmla="*/ 141 h 141"/>
                <a:gd name="T10" fmla="*/ 95 w 130"/>
                <a:gd name="T11" fmla="*/ 134 h 141"/>
                <a:gd name="T12" fmla="*/ 99 w 130"/>
                <a:gd name="T13" fmla="*/ 123 h 141"/>
                <a:gd name="T14" fmla="*/ 90 w 130"/>
                <a:gd name="T15" fmla="*/ 122 h 141"/>
                <a:gd name="T16" fmla="*/ 26 w 130"/>
                <a:gd name="T17" fmla="*/ 85 h 141"/>
                <a:gd name="T18" fmla="*/ 18 w 130"/>
                <a:gd name="T19" fmla="*/ 87 h 141"/>
                <a:gd name="T20" fmla="*/ 22 w 130"/>
                <a:gd name="T21" fmla="*/ 101 h 141"/>
                <a:gd name="T22" fmla="*/ 27 w 130"/>
                <a:gd name="T23" fmla="*/ 112 h 141"/>
                <a:gd name="T24" fmla="*/ 34 w 130"/>
                <a:gd name="T25" fmla="*/ 107 h 141"/>
                <a:gd name="T26" fmla="*/ 36 w 130"/>
                <a:gd name="T27" fmla="*/ 89 h 141"/>
                <a:gd name="T28" fmla="*/ 26 w 130"/>
                <a:gd name="T29" fmla="*/ 85 h 141"/>
                <a:gd name="T30" fmla="*/ 108 w 130"/>
                <a:gd name="T31" fmla="*/ 79 h 141"/>
                <a:gd name="T32" fmla="*/ 99 w 130"/>
                <a:gd name="T33" fmla="*/ 73 h 141"/>
                <a:gd name="T34" fmla="*/ 82 w 130"/>
                <a:gd name="T35" fmla="*/ 55 h 141"/>
                <a:gd name="T36" fmla="*/ 66 w 130"/>
                <a:gd name="T37" fmla="*/ 38 h 141"/>
                <a:gd name="T38" fmla="*/ 66 w 130"/>
                <a:gd name="T39" fmla="*/ 27 h 141"/>
                <a:gd name="T40" fmla="*/ 71 w 130"/>
                <a:gd name="T41" fmla="*/ 21 h 141"/>
                <a:gd name="T42" fmla="*/ 72 w 130"/>
                <a:gd name="T43" fmla="*/ 6 h 141"/>
                <a:gd name="T44" fmla="*/ 66 w 130"/>
                <a:gd name="T45" fmla="*/ 5 h 141"/>
                <a:gd name="T46" fmla="*/ 64 w 130"/>
                <a:gd name="T47" fmla="*/ 0 h 141"/>
                <a:gd name="T48" fmla="*/ 55 w 130"/>
                <a:gd name="T49" fmla="*/ 1 h 141"/>
                <a:gd name="T50" fmla="*/ 48 w 130"/>
                <a:gd name="T51" fmla="*/ 3 h 141"/>
                <a:gd name="T52" fmla="*/ 46 w 130"/>
                <a:gd name="T53" fmla="*/ 2 h 141"/>
                <a:gd name="T54" fmla="*/ 44 w 130"/>
                <a:gd name="T55" fmla="*/ 5 h 141"/>
                <a:gd name="T56" fmla="*/ 42 w 130"/>
                <a:gd name="T57" fmla="*/ 7 h 141"/>
                <a:gd name="T58" fmla="*/ 39 w 130"/>
                <a:gd name="T59" fmla="*/ 9 h 141"/>
                <a:gd name="T60" fmla="*/ 34 w 130"/>
                <a:gd name="T61" fmla="*/ 10 h 141"/>
                <a:gd name="T62" fmla="*/ 30 w 130"/>
                <a:gd name="T63" fmla="*/ 12 h 141"/>
                <a:gd name="T64" fmla="*/ 27 w 130"/>
                <a:gd name="T65" fmla="*/ 16 h 141"/>
                <a:gd name="T66" fmla="*/ 20 w 130"/>
                <a:gd name="T67" fmla="*/ 9 h 141"/>
                <a:gd name="T68" fmla="*/ 15 w 130"/>
                <a:gd name="T69" fmla="*/ 17 h 141"/>
                <a:gd name="T70" fmla="*/ 5 w 130"/>
                <a:gd name="T71" fmla="*/ 17 h 141"/>
                <a:gd name="T72" fmla="*/ 6 w 130"/>
                <a:gd name="T73" fmla="*/ 23 h 141"/>
                <a:gd name="T74" fmla="*/ 4 w 130"/>
                <a:gd name="T75" fmla="*/ 27 h 141"/>
                <a:gd name="T76" fmla="*/ 2 w 130"/>
                <a:gd name="T77" fmla="*/ 30 h 141"/>
                <a:gd name="T78" fmla="*/ 5 w 130"/>
                <a:gd name="T79" fmla="*/ 36 h 141"/>
                <a:gd name="T80" fmla="*/ 8 w 130"/>
                <a:gd name="T81" fmla="*/ 41 h 141"/>
                <a:gd name="T82" fmla="*/ 13 w 130"/>
                <a:gd name="T83" fmla="*/ 43 h 141"/>
                <a:gd name="T84" fmla="*/ 12 w 130"/>
                <a:gd name="T85" fmla="*/ 47 h 141"/>
                <a:gd name="T86" fmla="*/ 17 w 130"/>
                <a:gd name="T87" fmla="*/ 45 h 141"/>
                <a:gd name="T88" fmla="*/ 25 w 130"/>
                <a:gd name="T89" fmla="*/ 38 h 141"/>
                <a:gd name="T90" fmla="*/ 41 w 130"/>
                <a:gd name="T91" fmla="*/ 45 h 141"/>
                <a:gd name="T92" fmla="*/ 44 w 130"/>
                <a:gd name="T93" fmla="*/ 52 h 141"/>
                <a:gd name="T94" fmla="*/ 55 w 130"/>
                <a:gd name="T95" fmla="*/ 65 h 141"/>
                <a:gd name="T96" fmla="*/ 70 w 130"/>
                <a:gd name="T97" fmla="*/ 79 h 141"/>
                <a:gd name="T98" fmla="*/ 81 w 130"/>
                <a:gd name="T99" fmla="*/ 83 h 141"/>
                <a:gd name="T100" fmla="*/ 91 w 130"/>
                <a:gd name="T101" fmla="*/ 90 h 141"/>
                <a:gd name="T102" fmla="*/ 99 w 130"/>
                <a:gd name="T103" fmla="*/ 96 h 141"/>
                <a:gd name="T104" fmla="*/ 103 w 130"/>
                <a:gd name="T105" fmla="*/ 103 h 141"/>
                <a:gd name="T106" fmla="*/ 103 w 130"/>
                <a:gd name="T107" fmla="*/ 115 h 141"/>
                <a:gd name="T108" fmla="*/ 104 w 130"/>
                <a:gd name="T109" fmla="*/ 124 h 141"/>
                <a:gd name="T110" fmla="*/ 109 w 130"/>
                <a:gd name="T111" fmla="*/ 115 h 141"/>
                <a:gd name="T112" fmla="*/ 116 w 130"/>
                <a:gd name="T113" fmla="*/ 108 h 141"/>
                <a:gd name="T114" fmla="*/ 111 w 130"/>
                <a:gd name="T115" fmla="*/ 99 h 141"/>
                <a:gd name="T116" fmla="*/ 121 w 130"/>
                <a:gd name="T117" fmla="*/ 95 h 141"/>
                <a:gd name="T118" fmla="*/ 130 w 130"/>
                <a:gd name="T119" fmla="*/ 95 h 141"/>
                <a:gd name="T120" fmla="*/ 108 w 130"/>
                <a:gd name="T121" fmla="*/ 79 h 1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0"/>
                <a:gd name="T184" fmla="*/ 0 h 141"/>
                <a:gd name="T185" fmla="*/ 130 w 130"/>
                <a:gd name="T186" fmla="*/ 141 h 1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0" h="141">
                  <a:moveTo>
                    <a:pt x="90" y="122"/>
                  </a:moveTo>
                  <a:cubicBezTo>
                    <a:pt x="84" y="124"/>
                    <a:pt x="81" y="124"/>
                    <a:pt x="77" y="122"/>
                  </a:cubicBezTo>
                  <a:cubicBezTo>
                    <a:pt x="73" y="120"/>
                    <a:pt x="66" y="124"/>
                    <a:pt x="67" y="127"/>
                  </a:cubicBezTo>
                  <a:cubicBezTo>
                    <a:pt x="68" y="129"/>
                    <a:pt x="71" y="131"/>
                    <a:pt x="79" y="133"/>
                  </a:cubicBezTo>
                  <a:cubicBezTo>
                    <a:pt x="87" y="135"/>
                    <a:pt x="88" y="141"/>
                    <a:pt x="92" y="141"/>
                  </a:cubicBezTo>
                  <a:cubicBezTo>
                    <a:pt x="95" y="141"/>
                    <a:pt x="96" y="138"/>
                    <a:pt x="95" y="134"/>
                  </a:cubicBezTo>
                  <a:cubicBezTo>
                    <a:pt x="94" y="129"/>
                    <a:pt x="99" y="124"/>
                    <a:pt x="99" y="123"/>
                  </a:cubicBezTo>
                  <a:cubicBezTo>
                    <a:pt x="100" y="122"/>
                    <a:pt x="97" y="121"/>
                    <a:pt x="90" y="122"/>
                  </a:cubicBezTo>
                  <a:close/>
                  <a:moveTo>
                    <a:pt x="26" y="85"/>
                  </a:moveTo>
                  <a:cubicBezTo>
                    <a:pt x="22" y="88"/>
                    <a:pt x="19" y="84"/>
                    <a:pt x="18" y="87"/>
                  </a:cubicBezTo>
                  <a:cubicBezTo>
                    <a:pt x="16" y="90"/>
                    <a:pt x="23" y="95"/>
                    <a:pt x="22" y="101"/>
                  </a:cubicBezTo>
                  <a:cubicBezTo>
                    <a:pt x="20" y="108"/>
                    <a:pt x="23" y="116"/>
                    <a:pt x="27" y="112"/>
                  </a:cubicBezTo>
                  <a:cubicBezTo>
                    <a:pt x="30" y="108"/>
                    <a:pt x="32" y="110"/>
                    <a:pt x="34" y="107"/>
                  </a:cubicBezTo>
                  <a:cubicBezTo>
                    <a:pt x="37" y="104"/>
                    <a:pt x="35" y="94"/>
                    <a:pt x="36" y="89"/>
                  </a:cubicBezTo>
                  <a:cubicBezTo>
                    <a:pt x="38" y="84"/>
                    <a:pt x="30" y="81"/>
                    <a:pt x="26" y="85"/>
                  </a:cubicBezTo>
                  <a:close/>
                  <a:moveTo>
                    <a:pt x="108" y="79"/>
                  </a:moveTo>
                  <a:cubicBezTo>
                    <a:pt x="103" y="77"/>
                    <a:pt x="106" y="72"/>
                    <a:pt x="99" y="73"/>
                  </a:cubicBezTo>
                  <a:cubicBezTo>
                    <a:pt x="92" y="73"/>
                    <a:pt x="84" y="64"/>
                    <a:pt x="82" y="55"/>
                  </a:cubicBezTo>
                  <a:cubicBezTo>
                    <a:pt x="79" y="45"/>
                    <a:pt x="69" y="44"/>
                    <a:pt x="66" y="38"/>
                  </a:cubicBezTo>
                  <a:cubicBezTo>
                    <a:pt x="63" y="33"/>
                    <a:pt x="68" y="32"/>
                    <a:pt x="66" y="27"/>
                  </a:cubicBezTo>
                  <a:cubicBezTo>
                    <a:pt x="65" y="24"/>
                    <a:pt x="68" y="22"/>
                    <a:pt x="71" y="21"/>
                  </a:cubicBezTo>
                  <a:cubicBezTo>
                    <a:pt x="71" y="15"/>
                    <a:pt x="71" y="9"/>
                    <a:pt x="72" y="6"/>
                  </a:cubicBezTo>
                  <a:cubicBezTo>
                    <a:pt x="69" y="5"/>
                    <a:pt x="67" y="5"/>
                    <a:pt x="66" y="5"/>
                  </a:cubicBezTo>
                  <a:cubicBezTo>
                    <a:pt x="65" y="4"/>
                    <a:pt x="64" y="0"/>
                    <a:pt x="64" y="0"/>
                  </a:cubicBezTo>
                  <a:cubicBezTo>
                    <a:pt x="63" y="0"/>
                    <a:pt x="56" y="0"/>
                    <a:pt x="55" y="1"/>
                  </a:cubicBezTo>
                  <a:cubicBezTo>
                    <a:pt x="53" y="2"/>
                    <a:pt x="50" y="5"/>
                    <a:pt x="48" y="3"/>
                  </a:cubicBezTo>
                  <a:cubicBezTo>
                    <a:pt x="47" y="3"/>
                    <a:pt x="47" y="3"/>
                    <a:pt x="46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7"/>
                    <a:pt x="42" y="7"/>
                  </a:cubicBezTo>
                  <a:cubicBezTo>
                    <a:pt x="41" y="7"/>
                    <a:pt x="39" y="6"/>
                    <a:pt x="39" y="9"/>
                  </a:cubicBezTo>
                  <a:cubicBezTo>
                    <a:pt x="39" y="11"/>
                    <a:pt x="35" y="10"/>
                    <a:pt x="34" y="10"/>
                  </a:cubicBezTo>
                  <a:cubicBezTo>
                    <a:pt x="32" y="10"/>
                    <a:pt x="30" y="10"/>
                    <a:pt x="30" y="12"/>
                  </a:cubicBezTo>
                  <a:cubicBezTo>
                    <a:pt x="30" y="14"/>
                    <a:pt x="29" y="19"/>
                    <a:pt x="27" y="16"/>
                  </a:cubicBezTo>
                  <a:cubicBezTo>
                    <a:pt x="24" y="14"/>
                    <a:pt x="21" y="8"/>
                    <a:pt x="20" y="9"/>
                  </a:cubicBezTo>
                  <a:cubicBezTo>
                    <a:pt x="19" y="9"/>
                    <a:pt x="17" y="17"/>
                    <a:pt x="15" y="17"/>
                  </a:cubicBezTo>
                  <a:cubicBezTo>
                    <a:pt x="13" y="17"/>
                    <a:pt x="8" y="17"/>
                    <a:pt x="5" y="17"/>
                  </a:cubicBezTo>
                  <a:cubicBezTo>
                    <a:pt x="4" y="20"/>
                    <a:pt x="5" y="22"/>
                    <a:pt x="6" y="23"/>
                  </a:cubicBezTo>
                  <a:cubicBezTo>
                    <a:pt x="8" y="23"/>
                    <a:pt x="6" y="26"/>
                    <a:pt x="4" y="27"/>
                  </a:cubicBezTo>
                  <a:cubicBezTo>
                    <a:pt x="3" y="28"/>
                    <a:pt x="0" y="27"/>
                    <a:pt x="2" y="30"/>
                  </a:cubicBezTo>
                  <a:cubicBezTo>
                    <a:pt x="4" y="33"/>
                    <a:pt x="7" y="33"/>
                    <a:pt x="5" y="36"/>
                  </a:cubicBezTo>
                  <a:cubicBezTo>
                    <a:pt x="3" y="38"/>
                    <a:pt x="5" y="41"/>
                    <a:pt x="8" y="41"/>
                  </a:cubicBezTo>
                  <a:cubicBezTo>
                    <a:pt x="10" y="41"/>
                    <a:pt x="14" y="41"/>
                    <a:pt x="13" y="43"/>
                  </a:cubicBezTo>
                  <a:cubicBezTo>
                    <a:pt x="12" y="44"/>
                    <a:pt x="12" y="45"/>
                    <a:pt x="12" y="47"/>
                  </a:cubicBezTo>
                  <a:cubicBezTo>
                    <a:pt x="14" y="46"/>
                    <a:pt x="15" y="46"/>
                    <a:pt x="17" y="45"/>
                  </a:cubicBezTo>
                  <a:cubicBezTo>
                    <a:pt x="21" y="43"/>
                    <a:pt x="19" y="40"/>
                    <a:pt x="25" y="38"/>
                  </a:cubicBezTo>
                  <a:cubicBezTo>
                    <a:pt x="31" y="37"/>
                    <a:pt x="38" y="42"/>
                    <a:pt x="41" y="45"/>
                  </a:cubicBezTo>
                  <a:cubicBezTo>
                    <a:pt x="43" y="49"/>
                    <a:pt x="44" y="49"/>
                    <a:pt x="44" y="52"/>
                  </a:cubicBezTo>
                  <a:cubicBezTo>
                    <a:pt x="45" y="55"/>
                    <a:pt x="47" y="60"/>
                    <a:pt x="55" y="65"/>
                  </a:cubicBezTo>
                  <a:cubicBezTo>
                    <a:pt x="63" y="71"/>
                    <a:pt x="66" y="76"/>
                    <a:pt x="70" y="79"/>
                  </a:cubicBezTo>
                  <a:cubicBezTo>
                    <a:pt x="74" y="81"/>
                    <a:pt x="79" y="80"/>
                    <a:pt x="81" y="83"/>
                  </a:cubicBezTo>
                  <a:cubicBezTo>
                    <a:pt x="84" y="86"/>
                    <a:pt x="87" y="88"/>
                    <a:pt x="91" y="90"/>
                  </a:cubicBezTo>
                  <a:cubicBezTo>
                    <a:pt x="95" y="92"/>
                    <a:pt x="95" y="96"/>
                    <a:pt x="99" y="96"/>
                  </a:cubicBezTo>
                  <a:cubicBezTo>
                    <a:pt x="103" y="97"/>
                    <a:pt x="100" y="100"/>
                    <a:pt x="103" y="103"/>
                  </a:cubicBezTo>
                  <a:cubicBezTo>
                    <a:pt x="105" y="106"/>
                    <a:pt x="106" y="112"/>
                    <a:pt x="103" y="115"/>
                  </a:cubicBezTo>
                  <a:cubicBezTo>
                    <a:pt x="101" y="119"/>
                    <a:pt x="102" y="124"/>
                    <a:pt x="104" y="124"/>
                  </a:cubicBezTo>
                  <a:cubicBezTo>
                    <a:pt x="105" y="124"/>
                    <a:pt x="109" y="118"/>
                    <a:pt x="109" y="115"/>
                  </a:cubicBezTo>
                  <a:cubicBezTo>
                    <a:pt x="110" y="112"/>
                    <a:pt x="113" y="112"/>
                    <a:pt x="116" y="108"/>
                  </a:cubicBezTo>
                  <a:cubicBezTo>
                    <a:pt x="118" y="105"/>
                    <a:pt x="112" y="104"/>
                    <a:pt x="111" y="99"/>
                  </a:cubicBezTo>
                  <a:cubicBezTo>
                    <a:pt x="109" y="95"/>
                    <a:pt x="116" y="91"/>
                    <a:pt x="121" y="95"/>
                  </a:cubicBezTo>
                  <a:cubicBezTo>
                    <a:pt x="127" y="98"/>
                    <a:pt x="130" y="101"/>
                    <a:pt x="130" y="95"/>
                  </a:cubicBezTo>
                  <a:cubicBezTo>
                    <a:pt x="130" y="89"/>
                    <a:pt x="112" y="82"/>
                    <a:pt x="108" y="7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79" name="Freeform 175"/>
            <p:cNvSpPr>
              <a:spLocks noChangeArrowheads="1"/>
            </p:cNvSpPr>
            <p:nvPr/>
          </p:nvSpPr>
          <p:spPr bwMode="auto">
            <a:xfrm>
              <a:off x="4038596" y="1465261"/>
              <a:ext cx="26988" cy="33338"/>
            </a:xfrm>
            <a:custGeom>
              <a:avLst/>
              <a:gdLst>
                <a:gd name="T0" fmla="*/ 5 w 14"/>
                <a:gd name="T1" fmla="*/ 0 h 18"/>
                <a:gd name="T2" fmla="*/ 1 w 14"/>
                <a:gd name="T3" fmla="*/ 8 h 18"/>
                <a:gd name="T4" fmla="*/ 0 w 14"/>
                <a:gd name="T5" fmla="*/ 12 h 18"/>
                <a:gd name="T6" fmla="*/ 8 w 14"/>
                <a:gd name="T7" fmla="*/ 18 h 18"/>
                <a:gd name="T8" fmla="*/ 9 w 14"/>
                <a:gd name="T9" fmla="*/ 18 h 18"/>
                <a:gd name="T10" fmla="*/ 14 w 14"/>
                <a:gd name="T11" fmla="*/ 10 h 18"/>
                <a:gd name="T12" fmla="*/ 5 w 14"/>
                <a:gd name="T13" fmla="*/ 0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8"/>
                <a:gd name="T23" fmla="*/ 14 w 14"/>
                <a:gd name="T24" fmla="*/ 18 h 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8">
                  <a:moveTo>
                    <a:pt x="5" y="0"/>
                  </a:moveTo>
                  <a:cubicBezTo>
                    <a:pt x="3" y="3"/>
                    <a:pt x="0" y="7"/>
                    <a:pt x="1" y="8"/>
                  </a:cubicBezTo>
                  <a:cubicBezTo>
                    <a:pt x="1" y="9"/>
                    <a:pt x="0" y="10"/>
                    <a:pt x="0" y="12"/>
                  </a:cubicBezTo>
                  <a:cubicBezTo>
                    <a:pt x="3" y="14"/>
                    <a:pt x="6" y="16"/>
                    <a:pt x="8" y="18"/>
                  </a:cubicBezTo>
                  <a:cubicBezTo>
                    <a:pt x="8" y="18"/>
                    <a:pt x="8" y="18"/>
                    <a:pt x="9" y="18"/>
                  </a:cubicBezTo>
                  <a:cubicBezTo>
                    <a:pt x="9" y="14"/>
                    <a:pt x="12" y="10"/>
                    <a:pt x="14" y="10"/>
                  </a:cubicBezTo>
                  <a:cubicBezTo>
                    <a:pt x="11" y="7"/>
                    <a:pt x="7" y="2"/>
                    <a:pt x="5" y="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80" name="Freeform 176"/>
            <p:cNvSpPr>
              <a:spLocks noChangeArrowheads="1"/>
            </p:cNvSpPr>
            <p:nvPr/>
          </p:nvSpPr>
          <p:spPr bwMode="auto">
            <a:xfrm>
              <a:off x="4044950" y="1389062"/>
              <a:ext cx="90488" cy="106363"/>
            </a:xfrm>
            <a:custGeom>
              <a:avLst/>
              <a:gdLst>
                <a:gd name="T0" fmla="*/ 41 w 47"/>
                <a:gd name="T1" fmla="*/ 37 h 56"/>
                <a:gd name="T2" fmla="*/ 41 w 47"/>
                <a:gd name="T3" fmla="*/ 29 h 56"/>
                <a:gd name="T4" fmla="*/ 42 w 47"/>
                <a:gd name="T5" fmla="*/ 23 h 56"/>
                <a:gd name="T6" fmla="*/ 29 w 47"/>
                <a:gd name="T7" fmla="*/ 20 h 56"/>
                <a:gd name="T8" fmla="*/ 28 w 47"/>
                <a:gd name="T9" fmla="*/ 13 h 56"/>
                <a:gd name="T10" fmla="*/ 24 w 47"/>
                <a:gd name="T11" fmla="*/ 9 h 56"/>
                <a:gd name="T12" fmla="*/ 20 w 47"/>
                <a:gd name="T13" fmla="*/ 2 h 56"/>
                <a:gd name="T14" fmla="*/ 20 w 47"/>
                <a:gd name="T15" fmla="*/ 2 h 56"/>
                <a:gd name="T16" fmla="*/ 17 w 47"/>
                <a:gd name="T17" fmla="*/ 1 h 56"/>
                <a:gd name="T18" fmla="*/ 12 w 47"/>
                <a:gd name="T19" fmla="*/ 0 h 56"/>
                <a:gd name="T20" fmla="*/ 0 w 47"/>
                <a:gd name="T21" fmla="*/ 3 h 56"/>
                <a:gd name="T22" fmla="*/ 3 w 47"/>
                <a:gd name="T23" fmla="*/ 10 h 56"/>
                <a:gd name="T24" fmla="*/ 7 w 47"/>
                <a:gd name="T25" fmla="*/ 18 h 56"/>
                <a:gd name="T26" fmla="*/ 6 w 47"/>
                <a:gd name="T27" fmla="*/ 36 h 56"/>
                <a:gd name="T28" fmla="*/ 2 w 47"/>
                <a:gd name="T29" fmla="*/ 40 h 56"/>
                <a:gd name="T30" fmla="*/ 11 w 47"/>
                <a:gd name="T31" fmla="*/ 50 h 56"/>
                <a:gd name="T32" fmla="*/ 11 w 47"/>
                <a:gd name="T33" fmla="*/ 50 h 56"/>
                <a:gd name="T34" fmla="*/ 21 w 47"/>
                <a:gd name="T35" fmla="*/ 56 h 56"/>
                <a:gd name="T36" fmla="*/ 41 w 47"/>
                <a:gd name="T37" fmla="*/ 52 h 56"/>
                <a:gd name="T38" fmla="*/ 41 w 47"/>
                <a:gd name="T39" fmla="*/ 49 h 56"/>
                <a:gd name="T40" fmla="*/ 45 w 47"/>
                <a:gd name="T41" fmla="*/ 44 h 56"/>
                <a:gd name="T42" fmla="*/ 41 w 47"/>
                <a:gd name="T43" fmla="*/ 37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7"/>
                <a:gd name="T67" fmla="*/ 0 h 56"/>
                <a:gd name="T68" fmla="*/ 47 w 47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7" h="56">
                  <a:moveTo>
                    <a:pt x="41" y="37"/>
                  </a:moveTo>
                  <a:cubicBezTo>
                    <a:pt x="39" y="35"/>
                    <a:pt x="39" y="31"/>
                    <a:pt x="41" y="29"/>
                  </a:cubicBezTo>
                  <a:cubicBezTo>
                    <a:pt x="44" y="28"/>
                    <a:pt x="42" y="26"/>
                    <a:pt x="42" y="23"/>
                  </a:cubicBezTo>
                  <a:cubicBezTo>
                    <a:pt x="42" y="21"/>
                    <a:pt x="31" y="20"/>
                    <a:pt x="29" y="20"/>
                  </a:cubicBezTo>
                  <a:cubicBezTo>
                    <a:pt x="27" y="19"/>
                    <a:pt x="30" y="13"/>
                    <a:pt x="28" y="13"/>
                  </a:cubicBezTo>
                  <a:cubicBezTo>
                    <a:pt x="25" y="13"/>
                    <a:pt x="24" y="11"/>
                    <a:pt x="24" y="9"/>
                  </a:cubicBezTo>
                  <a:cubicBezTo>
                    <a:pt x="24" y="7"/>
                    <a:pt x="20" y="3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9" y="1"/>
                    <a:pt x="17" y="1"/>
                    <a:pt x="17" y="1"/>
                  </a:cubicBezTo>
                  <a:cubicBezTo>
                    <a:pt x="15" y="1"/>
                    <a:pt x="12" y="0"/>
                    <a:pt x="12" y="0"/>
                  </a:cubicBezTo>
                  <a:cubicBezTo>
                    <a:pt x="12" y="0"/>
                    <a:pt x="5" y="2"/>
                    <a:pt x="0" y="3"/>
                  </a:cubicBezTo>
                  <a:cubicBezTo>
                    <a:pt x="1" y="6"/>
                    <a:pt x="2" y="9"/>
                    <a:pt x="3" y="10"/>
                  </a:cubicBezTo>
                  <a:cubicBezTo>
                    <a:pt x="7" y="11"/>
                    <a:pt x="6" y="15"/>
                    <a:pt x="7" y="18"/>
                  </a:cubicBezTo>
                  <a:cubicBezTo>
                    <a:pt x="8" y="21"/>
                    <a:pt x="8" y="36"/>
                    <a:pt x="6" y="36"/>
                  </a:cubicBezTo>
                  <a:cubicBezTo>
                    <a:pt x="5" y="36"/>
                    <a:pt x="4" y="37"/>
                    <a:pt x="2" y="40"/>
                  </a:cubicBezTo>
                  <a:cubicBezTo>
                    <a:pt x="4" y="42"/>
                    <a:pt x="8" y="47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3" y="50"/>
                    <a:pt x="21" y="56"/>
                    <a:pt x="21" y="56"/>
                  </a:cubicBezTo>
                  <a:cubicBezTo>
                    <a:pt x="21" y="56"/>
                    <a:pt x="33" y="53"/>
                    <a:pt x="41" y="52"/>
                  </a:cubicBezTo>
                  <a:cubicBezTo>
                    <a:pt x="41" y="51"/>
                    <a:pt x="41" y="50"/>
                    <a:pt x="41" y="49"/>
                  </a:cubicBezTo>
                  <a:cubicBezTo>
                    <a:pt x="41" y="47"/>
                    <a:pt x="43" y="44"/>
                    <a:pt x="45" y="44"/>
                  </a:cubicBezTo>
                  <a:cubicBezTo>
                    <a:pt x="47" y="44"/>
                    <a:pt x="44" y="39"/>
                    <a:pt x="41" y="3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</p:grpSp>
      <p:sp>
        <p:nvSpPr>
          <p:cNvPr id="353" name="文本框 352"/>
          <p:cNvSpPr txBox="1"/>
          <p:nvPr/>
        </p:nvSpPr>
        <p:spPr>
          <a:xfrm>
            <a:off x="367665" y="1236980"/>
            <a:ext cx="6599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+mn-ea"/>
              </a:rPr>
              <a:t>基于已实现波动</a:t>
            </a:r>
            <a:r>
              <a:rPr lang="en-US" altLang="zh-CN" sz="2400" b="1">
                <a:latin typeface="+mn-ea"/>
              </a:rPr>
              <a:t>RVol</a:t>
            </a:r>
            <a:r>
              <a:rPr lang="zh-CN" altLang="en-US" sz="2400" b="1">
                <a:latin typeface="+mn-ea"/>
              </a:rPr>
              <a:t>的</a:t>
            </a:r>
            <a:r>
              <a:rPr lang="zh-CN" altLang="en-US" sz="2400" b="1">
                <a:latin typeface="+mn-ea"/>
              </a:rPr>
              <a:t>实验结果</a:t>
            </a:r>
            <a:endParaRPr lang="zh-CN" altLang="en-US" sz="2400" b="1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2096135"/>
            <a:ext cx="4991735" cy="3111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24430" y="5589905"/>
            <a:ext cx="8655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600"/>
              <a:t>无阈值</a:t>
            </a:r>
            <a:endParaRPr lang="zh-CN" altLang="en-US" sz="1600"/>
          </a:p>
        </p:txBody>
      </p:sp>
      <p:pic>
        <p:nvPicPr>
          <p:cNvPr id="181" name="图片 1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625" y="2050415"/>
            <a:ext cx="5200015" cy="3156585"/>
          </a:xfrm>
          <a:prstGeom prst="rect">
            <a:avLst/>
          </a:prstGeom>
        </p:spPr>
      </p:pic>
      <p:sp>
        <p:nvSpPr>
          <p:cNvPr id="182" name="文本框 181"/>
          <p:cNvSpPr txBox="1"/>
          <p:nvPr/>
        </p:nvSpPr>
        <p:spPr>
          <a:xfrm>
            <a:off x="8437880" y="5410200"/>
            <a:ext cx="11271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600"/>
              <a:t>阈值</a:t>
            </a:r>
            <a:r>
              <a:rPr lang="en-US" altLang="zh-CN" sz="1600"/>
              <a:t>=0.1</a:t>
            </a:r>
            <a:endParaRPr lang="en-US" altLang="zh-CN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12700" y="756285"/>
            <a:ext cx="12214860" cy="0"/>
          </a:xfrm>
          <a:prstGeom prst="line">
            <a:avLst/>
          </a:prstGeom>
          <a:ln w="44450" cmpd="sng">
            <a:solidFill>
              <a:srgbClr val="FF6600"/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 bwMode="auto">
          <a:xfrm>
            <a:off x="1711155" y="3074730"/>
            <a:ext cx="4559681" cy="2335482"/>
            <a:chOff x="0" y="-1"/>
            <a:chExt cx="7767664" cy="3827470"/>
          </a:xfrm>
          <a:solidFill>
            <a:schemeClr val="bg1">
              <a:lumMod val="95000"/>
              <a:alpha val="12000"/>
            </a:schemeClr>
          </a:solidFill>
        </p:grpSpPr>
        <p:sp>
          <p:nvSpPr>
            <p:cNvPr id="9" name="Freeform 4"/>
            <p:cNvSpPr>
              <a:spLocks noChangeArrowheads="1"/>
            </p:cNvSpPr>
            <p:nvPr/>
          </p:nvSpPr>
          <p:spPr bwMode="auto">
            <a:xfrm>
              <a:off x="3898913" y="2844804"/>
              <a:ext cx="276226" cy="273050"/>
            </a:xfrm>
            <a:custGeom>
              <a:avLst/>
              <a:gdLst>
                <a:gd name="T0" fmla="*/ 53 w 144"/>
                <a:gd name="T1" fmla="*/ 137 h 143"/>
                <a:gd name="T2" fmla="*/ 60 w 144"/>
                <a:gd name="T3" fmla="*/ 133 h 143"/>
                <a:gd name="T4" fmla="*/ 66 w 144"/>
                <a:gd name="T5" fmla="*/ 141 h 143"/>
                <a:gd name="T6" fmla="*/ 80 w 144"/>
                <a:gd name="T7" fmla="*/ 141 h 143"/>
                <a:gd name="T8" fmla="*/ 87 w 144"/>
                <a:gd name="T9" fmla="*/ 134 h 143"/>
                <a:gd name="T10" fmla="*/ 87 w 144"/>
                <a:gd name="T11" fmla="*/ 59 h 143"/>
                <a:gd name="T12" fmla="*/ 99 w 144"/>
                <a:gd name="T13" fmla="*/ 55 h 143"/>
                <a:gd name="T14" fmla="*/ 99 w 144"/>
                <a:gd name="T15" fmla="*/ 16 h 143"/>
                <a:gd name="T16" fmla="*/ 109 w 144"/>
                <a:gd name="T17" fmla="*/ 15 h 143"/>
                <a:gd name="T18" fmla="*/ 122 w 144"/>
                <a:gd name="T19" fmla="*/ 11 h 143"/>
                <a:gd name="T20" fmla="*/ 128 w 144"/>
                <a:gd name="T21" fmla="*/ 16 h 143"/>
                <a:gd name="T22" fmla="*/ 136 w 144"/>
                <a:gd name="T23" fmla="*/ 11 h 143"/>
                <a:gd name="T24" fmla="*/ 144 w 144"/>
                <a:gd name="T25" fmla="*/ 9 h 143"/>
                <a:gd name="T26" fmla="*/ 143 w 144"/>
                <a:gd name="T27" fmla="*/ 6 h 143"/>
                <a:gd name="T28" fmla="*/ 119 w 144"/>
                <a:gd name="T29" fmla="*/ 8 h 143"/>
                <a:gd name="T30" fmla="*/ 102 w 144"/>
                <a:gd name="T31" fmla="*/ 9 h 143"/>
                <a:gd name="T32" fmla="*/ 77 w 144"/>
                <a:gd name="T33" fmla="*/ 9 h 143"/>
                <a:gd name="T34" fmla="*/ 73 w 144"/>
                <a:gd name="T35" fmla="*/ 5 h 143"/>
                <a:gd name="T36" fmla="*/ 34 w 144"/>
                <a:gd name="T37" fmla="*/ 5 h 143"/>
                <a:gd name="T38" fmla="*/ 24 w 144"/>
                <a:gd name="T39" fmla="*/ 3 h 143"/>
                <a:gd name="T40" fmla="*/ 13 w 144"/>
                <a:gd name="T41" fmla="*/ 2 h 143"/>
                <a:gd name="T42" fmla="*/ 8 w 144"/>
                <a:gd name="T43" fmla="*/ 0 h 143"/>
                <a:gd name="T44" fmla="*/ 4 w 144"/>
                <a:gd name="T45" fmla="*/ 3 h 143"/>
                <a:gd name="T46" fmla="*/ 1 w 144"/>
                <a:gd name="T47" fmla="*/ 3 h 143"/>
                <a:gd name="T48" fmla="*/ 7 w 144"/>
                <a:gd name="T49" fmla="*/ 18 h 143"/>
                <a:gd name="T50" fmla="*/ 18 w 144"/>
                <a:gd name="T51" fmla="*/ 41 h 143"/>
                <a:gd name="T52" fmla="*/ 29 w 144"/>
                <a:gd name="T53" fmla="*/ 65 h 143"/>
                <a:gd name="T54" fmla="*/ 30 w 144"/>
                <a:gd name="T55" fmla="*/ 84 h 143"/>
                <a:gd name="T56" fmla="*/ 34 w 144"/>
                <a:gd name="T57" fmla="*/ 101 h 143"/>
                <a:gd name="T58" fmla="*/ 42 w 144"/>
                <a:gd name="T59" fmla="*/ 129 h 143"/>
                <a:gd name="T60" fmla="*/ 49 w 144"/>
                <a:gd name="T61" fmla="*/ 138 h 143"/>
                <a:gd name="T62" fmla="*/ 53 w 144"/>
                <a:gd name="T63" fmla="*/ 137 h 14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44"/>
                <a:gd name="T97" fmla="*/ 0 h 143"/>
                <a:gd name="T98" fmla="*/ 144 w 144"/>
                <a:gd name="T99" fmla="*/ 143 h 14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44" h="143">
                  <a:moveTo>
                    <a:pt x="53" y="137"/>
                  </a:moveTo>
                  <a:cubicBezTo>
                    <a:pt x="53" y="134"/>
                    <a:pt x="57" y="130"/>
                    <a:pt x="60" y="133"/>
                  </a:cubicBezTo>
                  <a:cubicBezTo>
                    <a:pt x="62" y="137"/>
                    <a:pt x="61" y="141"/>
                    <a:pt x="66" y="141"/>
                  </a:cubicBezTo>
                  <a:cubicBezTo>
                    <a:pt x="70" y="141"/>
                    <a:pt x="79" y="143"/>
                    <a:pt x="80" y="141"/>
                  </a:cubicBezTo>
                  <a:cubicBezTo>
                    <a:pt x="81" y="139"/>
                    <a:pt x="87" y="137"/>
                    <a:pt x="87" y="134"/>
                  </a:cubicBezTo>
                  <a:cubicBezTo>
                    <a:pt x="87" y="130"/>
                    <a:pt x="87" y="62"/>
                    <a:pt x="87" y="59"/>
                  </a:cubicBezTo>
                  <a:cubicBezTo>
                    <a:pt x="87" y="57"/>
                    <a:pt x="99" y="59"/>
                    <a:pt x="99" y="55"/>
                  </a:cubicBezTo>
                  <a:cubicBezTo>
                    <a:pt x="99" y="51"/>
                    <a:pt x="99" y="16"/>
                    <a:pt x="99" y="16"/>
                  </a:cubicBezTo>
                  <a:cubicBezTo>
                    <a:pt x="99" y="16"/>
                    <a:pt x="107" y="16"/>
                    <a:pt x="109" y="15"/>
                  </a:cubicBezTo>
                  <a:cubicBezTo>
                    <a:pt x="112" y="14"/>
                    <a:pt x="120" y="10"/>
                    <a:pt x="122" y="11"/>
                  </a:cubicBezTo>
                  <a:cubicBezTo>
                    <a:pt x="124" y="13"/>
                    <a:pt x="127" y="17"/>
                    <a:pt x="128" y="16"/>
                  </a:cubicBezTo>
                  <a:cubicBezTo>
                    <a:pt x="129" y="14"/>
                    <a:pt x="133" y="11"/>
                    <a:pt x="136" y="11"/>
                  </a:cubicBezTo>
                  <a:cubicBezTo>
                    <a:pt x="138" y="11"/>
                    <a:pt x="141" y="10"/>
                    <a:pt x="144" y="9"/>
                  </a:cubicBezTo>
                  <a:cubicBezTo>
                    <a:pt x="143" y="8"/>
                    <a:pt x="143" y="7"/>
                    <a:pt x="143" y="6"/>
                  </a:cubicBezTo>
                  <a:cubicBezTo>
                    <a:pt x="143" y="4"/>
                    <a:pt x="122" y="7"/>
                    <a:pt x="119" y="8"/>
                  </a:cubicBezTo>
                  <a:cubicBezTo>
                    <a:pt x="116" y="9"/>
                    <a:pt x="105" y="11"/>
                    <a:pt x="102" y="9"/>
                  </a:cubicBezTo>
                  <a:cubicBezTo>
                    <a:pt x="98" y="8"/>
                    <a:pt x="77" y="9"/>
                    <a:pt x="77" y="9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5"/>
                    <a:pt x="38" y="5"/>
                    <a:pt x="34" y="5"/>
                  </a:cubicBezTo>
                  <a:cubicBezTo>
                    <a:pt x="30" y="5"/>
                    <a:pt x="27" y="5"/>
                    <a:pt x="24" y="3"/>
                  </a:cubicBezTo>
                  <a:cubicBezTo>
                    <a:pt x="20" y="0"/>
                    <a:pt x="17" y="0"/>
                    <a:pt x="13" y="2"/>
                  </a:cubicBezTo>
                  <a:cubicBezTo>
                    <a:pt x="9" y="4"/>
                    <a:pt x="11" y="0"/>
                    <a:pt x="8" y="0"/>
                  </a:cubicBezTo>
                  <a:cubicBezTo>
                    <a:pt x="5" y="0"/>
                    <a:pt x="4" y="3"/>
                    <a:pt x="4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13"/>
                    <a:pt x="7" y="18"/>
                  </a:cubicBezTo>
                  <a:cubicBezTo>
                    <a:pt x="11" y="23"/>
                    <a:pt x="15" y="33"/>
                    <a:pt x="18" y="41"/>
                  </a:cubicBezTo>
                  <a:cubicBezTo>
                    <a:pt x="20" y="49"/>
                    <a:pt x="28" y="59"/>
                    <a:pt x="29" y="65"/>
                  </a:cubicBezTo>
                  <a:cubicBezTo>
                    <a:pt x="31" y="71"/>
                    <a:pt x="28" y="80"/>
                    <a:pt x="30" y="84"/>
                  </a:cubicBezTo>
                  <a:cubicBezTo>
                    <a:pt x="32" y="88"/>
                    <a:pt x="33" y="95"/>
                    <a:pt x="34" y="101"/>
                  </a:cubicBezTo>
                  <a:cubicBezTo>
                    <a:pt x="35" y="108"/>
                    <a:pt x="35" y="123"/>
                    <a:pt x="42" y="129"/>
                  </a:cubicBezTo>
                  <a:cubicBezTo>
                    <a:pt x="44" y="131"/>
                    <a:pt x="46" y="134"/>
                    <a:pt x="49" y="138"/>
                  </a:cubicBezTo>
                  <a:cubicBezTo>
                    <a:pt x="51" y="138"/>
                    <a:pt x="53" y="138"/>
                    <a:pt x="53" y="13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0" name="Freeform 5"/>
            <p:cNvSpPr>
              <a:spLocks noChangeArrowheads="1"/>
            </p:cNvSpPr>
            <p:nvPr/>
          </p:nvSpPr>
          <p:spPr bwMode="auto">
            <a:xfrm>
              <a:off x="4175139" y="2813054"/>
              <a:ext cx="171451" cy="149225"/>
            </a:xfrm>
            <a:custGeom>
              <a:avLst/>
              <a:gdLst>
                <a:gd name="T0" fmla="*/ 59 w 90"/>
                <a:gd name="T1" fmla="*/ 4 h 78"/>
                <a:gd name="T2" fmla="*/ 58 w 90"/>
                <a:gd name="T3" fmla="*/ 0 h 78"/>
                <a:gd name="T4" fmla="*/ 48 w 90"/>
                <a:gd name="T5" fmla="*/ 0 h 78"/>
                <a:gd name="T6" fmla="*/ 42 w 90"/>
                <a:gd name="T7" fmla="*/ 6 h 78"/>
                <a:gd name="T8" fmla="*/ 31 w 90"/>
                <a:gd name="T9" fmla="*/ 14 h 78"/>
                <a:gd name="T10" fmla="*/ 20 w 90"/>
                <a:gd name="T11" fmla="*/ 27 h 78"/>
                <a:gd name="T12" fmla="*/ 5 w 90"/>
                <a:gd name="T13" fmla="*/ 24 h 78"/>
                <a:gd name="T14" fmla="*/ 0 w 90"/>
                <a:gd name="T15" fmla="*/ 25 h 78"/>
                <a:gd name="T16" fmla="*/ 6 w 90"/>
                <a:gd name="T17" fmla="*/ 31 h 78"/>
                <a:gd name="T18" fmla="*/ 12 w 90"/>
                <a:gd name="T19" fmla="*/ 45 h 78"/>
                <a:gd name="T20" fmla="*/ 23 w 90"/>
                <a:gd name="T21" fmla="*/ 53 h 78"/>
                <a:gd name="T22" fmla="*/ 28 w 90"/>
                <a:gd name="T23" fmla="*/ 61 h 78"/>
                <a:gd name="T24" fmla="*/ 36 w 90"/>
                <a:gd name="T25" fmla="*/ 69 h 78"/>
                <a:gd name="T26" fmla="*/ 44 w 90"/>
                <a:gd name="T27" fmla="*/ 74 h 78"/>
                <a:gd name="T28" fmla="*/ 55 w 90"/>
                <a:gd name="T29" fmla="*/ 76 h 78"/>
                <a:gd name="T30" fmla="*/ 67 w 90"/>
                <a:gd name="T31" fmla="*/ 78 h 78"/>
                <a:gd name="T32" fmla="*/ 79 w 90"/>
                <a:gd name="T33" fmla="*/ 67 h 78"/>
                <a:gd name="T34" fmla="*/ 82 w 90"/>
                <a:gd name="T35" fmla="*/ 56 h 78"/>
                <a:gd name="T36" fmla="*/ 88 w 90"/>
                <a:gd name="T37" fmla="*/ 48 h 78"/>
                <a:gd name="T38" fmla="*/ 84 w 90"/>
                <a:gd name="T39" fmla="*/ 39 h 78"/>
                <a:gd name="T40" fmla="*/ 87 w 90"/>
                <a:gd name="T41" fmla="*/ 29 h 78"/>
                <a:gd name="T42" fmla="*/ 87 w 90"/>
                <a:gd name="T43" fmla="*/ 12 h 78"/>
                <a:gd name="T44" fmla="*/ 74 w 90"/>
                <a:gd name="T45" fmla="*/ 7 h 78"/>
                <a:gd name="T46" fmla="*/ 59 w 90"/>
                <a:gd name="T47" fmla="*/ 4 h 7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0"/>
                <a:gd name="T73" fmla="*/ 0 h 78"/>
                <a:gd name="T74" fmla="*/ 90 w 90"/>
                <a:gd name="T75" fmla="*/ 78 h 7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0" h="78">
                  <a:moveTo>
                    <a:pt x="59" y="4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2" y="2"/>
                    <a:pt x="42" y="4"/>
                    <a:pt x="42" y="6"/>
                  </a:cubicBezTo>
                  <a:cubicBezTo>
                    <a:pt x="42" y="8"/>
                    <a:pt x="36" y="13"/>
                    <a:pt x="31" y="14"/>
                  </a:cubicBezTo>
                  <a:cubicBezTo>
                    <a:pt x="27" y="15"/>
                    <a:pt x="22" y="25"/>
                    <a:pt x="20" y="27"/>
                  </a:cubicBezTo>
                  <a:cubicBezTo>
                    <a:pt x="17" y="28"/>
                    <a:pt x="8" y="25"/>
                    <a:pt x="5" y="24"/>
                  </a:cubicBezTo>
                  <a:cubicBezTo>
                    <a:pt x="4" y="24"/>
                    <a:pt x="2" y="25"/>
                    <a:pt x="0" y="25"/>
                  </a:cubicBezTo>
                  <a:cubicBezTo>
                    <a:pt x="1" y="28"/>
                    <a:pt x="5" y="31"/>
                    <a:pt x="6" y="31"/>
                  </a:cubicBezTo>
                  <a:cubicBezTo>
                    <a:pt x="8" y="31"/>
                    <a:pt x="8" y="43"/>
                    <a:pt x="12" y="45"/>
                  </a:cubicBezTo>
                  <a:cubicBezTo>
                    <a:pt x="16" y="47"/>
                    <a:pt x="23" y="51"/>
                    <a:pt x="23" y="53"/>
                  </a:cubicBezTo>
                  <a:cubicBezTo>
                    <a:pt x="23" y="55"/>
                    <a:pt x="28" y="58"/>
                    <a:pt x="28" y="61"/>
                  </a:cubicBezTo>
                  <a:cubicBezTo>
                    <a:pt x="28" y="65"/>
                    <a:pt x="32" y="69"/>
                    <a:pt x="36" y="69"/>
                  </a:cubicBezTo>
                  <a:cubicBezTo>
                    <a:pt x="43" y="69"/>
                    <a:pt x="44" y="72"/>
                    <a:pt x="44" y="74"/>
                  </a:cubicBezTo>
                  <a:cubicBezTo>
                    <a:pt x="44" y="76"/>
                    <a:pt x="53" y="74"/>
                    <a:pt x="55" y="76"/>
                  </a:cubicBezTo>
                  <a:cubicBezTo>
                    <a:pt x="56" y="78"/>
                    <a:pt x="65" y="77"/>
                    <a:pt x="67" y="78"/>
                  </a:cubicBezTo>
                  <a:cubicBezTo>
                    <a:pt x="71" y="75"/>
                    <a:pt x="77" y="70"/>
                    <a:pt x="79" y="67"/>
                  </a:cubicBezTo>
                  <a:cubicBezTo>
                    <a:pt x="82" y="63"/>
                    <a:pt x="79" y="58"/>
                    <a:pt x="82" y="56"/>
                  </a:cubicBezTo>
                  <a:cubicBezTo>
                    <a:pt x="84" y="55"/>
                    <a:pt x="90" y="48"/>
                    <a:pt x="88" y="48"/>
                  </a:cubicBezTo>
                  <a:cubicBezTo>
                    <a:pt x="86" y="47"/>
                    <a:pt x="87" y="42"/>
                    <a:pt x="84" y="39"/>
                  </a:cubicBezTo>
                  <a:cubicBezTo>
                    <a:pt x="81" y="36"/>
                    <a:pt x="88" y="35"/>
                    <a:pt x="87" y="29"/>
                  </a:cubicBezTo>
                  <a:cubicBezTo>
                    <a:pt x="87" y="24"/>
                    <a:pt x="88" y="13"/>
                    <a:pt x="87" y="12"/>
                  </a:cubicBezTo>
                  <a:cubicBezTo>
                    <a:pt x="85" y="11"/>
                    <a:pt x="78" y="10"/>
                    <a:pt x="74" y="7"/>
                  </a:cubicBezTo>
                  <a:cubicBezTo>
                    <a:pt x="69" y="4"/>
                    <a:pt x="59" y="4"/>
                    <a:pt x="59" y="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1" name="Freeform 6"/>
            <p:cNvSpPr>
              <a:spLocks noChangeArrowheads="1"/>
            </p:cNvSpPr>
            <p:nvPr/>
          </p:nvSpPr>
          <p:spPr bwMode="auto">
            <a:xfrm>
              <a:off x="4065601" y="2862265"/>
              <a:ext cx="193676" cy="207963"/>
            </a:xfrm>
            <a:custGeom>
              <a:avLst/>
              <a:gdLst>
                <a:gd name="T0" fmla="*/ 93 w 101"/>
                <a:gd name="T1" fmla="*/ 44 h 109"/>
                <a:gd name="T2" fmla="*/ 85 w 101"/>
                <a:gd name="T3" fmla="*/ 36 h 109"/>
                <a:gd name="T4" fmla="*/ 80 w 101"/>
                <a:gd name="T5" fmla="*/ 28 h 109"/>
                <a:gd name="T6" fmla="*/ 69 w 101"/>
                <a:gd name="T7" fmla="*/ 20 h 109"/>
                <a:gd name="T8" fmla="*/ 63 w 101"/>
                <a:gd name="T9" fmla="*/ 6 h 109"/>
                <a:gd name="T10" fmla="*/ 57 w 101"/>
                <a:gd name="T11" fmla="*/ 0 h 109"/>
                <a:gd name="T12" fmla="*/ 49 w 101"/>
                <a:gd name="T13" fmla="*/ 2 h 109"/>
                <a:gd name="T14" fmla="*/ 41 w 101"/>
                <a:gd name="T15" fmla="*/ 7 h 109"/>
                <a:gd name="T16" fmla="*/ 35 w 101"/>
                <a:gd name="T17" fmla="*/ 2 h 109"/>
                <a:gd name="T18" fmla="*/ 22 w 101"/>
                <a:gd name="T19" fmla="*/ 6 h 109"/>
                <a:gd name="T20" fmla="*/ 12 w 101"/>
                <a:gd name="T21" fmla="*/ 7 h 109"/>
                <a:gd name="T22" fmla="*/ 12 w 101"/>
                <a:gd name="T23" fmla="*/ 46 h 109"/>
                <a:gd name="T24" fmla="*/ 0 w 101"/>
                <a:gd name="T25" fmla="*/ 50 h 109"/>
                <a:gd name="T26" fmla="*/ 0 w 101"/>
                <a:gd name="T27" fmla="*/ 83 h 109"/>
                <a:gd name="T28" fmla="*/ 6 w 101"/>
                <a:gd name="T29" fmla="*/ 87 h 109"/>
                <a:gd name="T30" fmla="*/ 9 w 101"/>
                <a:gd name="T31" fmla="*/ 100 h 109"/>
                <a:gd name="T32" fmla="*/ 7 w 101"/>
                <a:gd name="T33" fmla="*/ 102 h 109"/>
                <a:gd name="T34" fmla="*/ 9 w 101"/>
                <a:gd name="T35" fmla="*/ 107 h 109"/>
                <a:gd name="T36" fmla="*/ 20 w 101"/>
                <a:gd name="T37" fmla="*/ 107 h 109"/>
                <a:gd name="T38" fmla="*/ 31 w 101"/>
                <a:gd name="T39" fmla="*/ 95 h 109"/>
                <a:gd name="T40" fmla="*/ 38 w 101"/>
                <a:gd name="T41" fmla="*/ 89 h 109"/>
                <a:gd name="T42" fmla="*/ 52 w 101"/>
                <a:gd name="T43" fmla="*/ 93 h 109"/>
                <a:gd name="T44" fmla="*/ 62 w 101"/>
                <a:gd name="T45" fmla="*/ 88 h 109"/>
                <a:gd name="T46" fmla="*/ 67 w 101"/>
                <a:gd name="T47" fmla="*/ 80 h 109"/>
                <a:gd name="T48" fmla="*/ 76 w 101"/>
                <a:gd name="T49" fmla="*/ 73 h 109"/>
                <a:gd name="T50" fmla="*/ 81 w 101"/>
                <a:gd name="T51" fmla="*/ 65 h 109"/>
                <a:gd name="T52" fmla="*/ 90 w 101"/>
                <a:gd name="T53" fmla="*/ 59 h 109"/>
                <a:gd name="T54" fmla="*/ 97 w 101"/>
                <a:gd name="T55" fmla="*/ 55 h 109"/>
                <a:gd name="T56" fmla="*/ 101 w 101"/>
                <a:gd name="T57" fmla="*/ 49 h 109"/>
                <a:gd name="T58" fmla="*/ 101 w 101"/>
                <a:gd name="T59" fmla="*/ 49 h 109"/>
                <a:gd name="T60" fmla="*/ 93 w 101"/>
                <a:gd name="T61" fmla="*/ 44 h 10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01"/>
                <a:gd name="T94" fmla="*/ 0 h 109"/>
                <a:gd name="T95" fmla="*/ 101 w 101"/>
                <a:gd name="T96" fmla="*/ 109 h 109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01" h="109">
                  <a:moveTo>
                    <a:pt x="93" y="44"/>
                  </a:moveTo>
                  <a:cubicBezTo>
                    <a:pt x="89" y="44"/>
                    <a:pt x="85" y="40"/>
                    <a:pt x="85" y="36"/>
                  </a:cubicBezTo>
                  <a:cubicBezTo>
                    <a:pt x="85" y="33"/>
                    <a:pt x="80" y="30"/>
                    <a:pt x="80" y="28"/>
                  </a:cubicBezTo>
                  <a:cubicBezTo>
                    <a:pt x="80" y="26"/>
                    <a:pt x="73" y="22"/>
                    <a:pt x="69" y="20"/>
                  </a:cubicBezTo>
                  <a:cubicBezTo>
                    <a:pt x="65" y="18"/>
                    <a:pt x="65" y="6"/>
                    <a:pt x="63" y="6"/>
                  </a:cubicBezTo>
                  <a:cubicBezTo>
                    <a:pt x="62" y="6"/>
                    <a:pt x="58" y="3"/>
                    <a:pt x="57" y="0"/>
                  </a:cubicBezTo>
                  <a:cubicBezTo>
                    <a:pt x="54" y="1"/>
                    <a:pt x="51" y="2"/>
                    <a:pt x="49" y="2"/>
                  </a:cubicBezTo>
                  <a:cubicBezTo>
                    <a:pt x="46" y="2"/>
                    <a:pt x="42" y="5"/>
                    <a:pt x="41" y="7"/>
                  </a:cubicBezTo>
                  <a:cubicBezTo>
                    <a:pt x="40" y="8"/>
                    <a:pt x="37" y="4"/>
                    <a:pt x="35" y="2"/>
                  </a:cubicBezTo>
                  <a:cubicBezTo>
                    <a:pt x="33" y="1"/>
                    <a:pt x="25" y="5"/>
                    <a:pt x="22" y="6"/>
                  </a:cubicBezTo>
                  <a:cubicBezTo>
                    <a:pt x="20" y="7"/>
                    <a:pt x="12" y="7"/>
                    <a:pt x="12" y="7"/>
                  </a:cubicBezTo>
                  <a:cubicBezTo>
                    <a:pt x="12" y="7"/>
                    <a:pt x="12" y="42"/>
                    <a:pt x="12" y="46"/>
                  </a:cubicBezTo>
                  <a:cubicBezTo>
                    <a:pt x="12" y="50"/>
                    <a:pt x="0" y="48"/>
                    <a:pt x="0" y="50"/>
                  </a:cubicBezTo>
                  <a:cubicBezTo>
                    <a:pt x="0" y="51"/>
                    <a:pt x="0" y="67"/>
                    <a:pt x="0" y="83"/>
                  </a:cubicBezTo>
                  <a:cubicBezTo>
                    <a:pt x="3" y="84"/>
                    <a:pt x="5" y="85"/>
                    <a:pt x="6" y="87"/>
                  </a:cubicBezTo>
                  <a:cubicBezTo>
                    <a:pt x="7" y="90"/>
                    <a:pt x="10" y="98"/>
                    <a:pt x="9" y="100"/>
                  </a:cubicBezTo>
                  <a:cubicBezTo>
                    <a:pt x="9" y="102"/>
                    <a:pt x="7" y="100"/>
                    <a:pt x="7" y="102"/>
                  </a:cubicBezTo>
                  <a:cubicBezTo>
                    <a:pt x="7" y="104"/>
                    <a:pt x="6" y="107"/>
                    <a:pt x="9" y="107"/>
                  </a:cubicBezTo>
                  <a:cubicBezTo>
                    <a:pt x="12" y="107"/>
                    <a:pt x="18" y="109"/>
                    <a:pt x="20" y="107"/>
                  </a:cubicBezTo>
                  <a:cubicBezTo>
                    <a:pt x="23" y="104"/>
                    <a:pt x="30" y="98"/>
                    <a:pt x="31" y="95"/>
                  </a:cubicBezTo>
                  <a:cubicBezTo>
                    <a:pt x="31" y="92"/>
                    <a:pt x="33" y="85"/>
                    <a:pt x="38" y="89"/>
                  </a:cubicBezTo>
                  <a:cubicBezTo>
                    <a:pt x="44" y="93"/>
                    <a:pt x="44" y="93"/>
                    <a:pt x="52" y="93"/>
                  </a:cubicBezTo>
                  <a:cubicBezTo>
                    <a:pt x="59" y="93"/>
                    <a:pt x="61" y="93"/>
                    <a:pt x="62" y="88"/>
                  </a:cubicBezTo>
                  <a:cubicBezTo>
                    <a:pt x="64" y="84"/>
                    <a:pt x="62" y="80"/>
                    <a:pt x="67" y="80"/>
                  </a:cubicBezTo>
                  <a:cubicBezTo>
                    <a:pt x="71" y="80"/>
                    <a:pt x="76" y="76"/>
                    <a:pt x="76" y="73"/>
                  </a:cubicBezTo>
                  <a:cubicBezTo>
                    <a:pt x="76" y="70"/>
                    <a:pt x="78" y="65"/>
                    <a:pt x="81" y="65"/>
                  </a:cubicBezTo>
                  <a:cubicBezTo>
                    <a:pt x="84" y="65"/>
                    <a:pt x="89" y="62"/>
                    <a:pt x="90" y="59"/>
                  </a:cubicBezTo>
                  <a:cubicBezTo>
                    <a:pt x="91" y="55"/>
                    <a:pt x="95" y="57"/>
                    <a:pt x="97" y="55"/>
                  </a:cubicBezTo>
                  <a:cubicBezTo>
                    <a:pt x="98" y="54"/>
                    <a:pt x="99" y="51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7"/>
                    <a:pt x="100" y="44"/>
                    <a:pt x="93" y="4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2" name="Freeform 7"/>
            <p:cNvSpPr>
              <a:spLocks noChangeArrowheads="1"/>
            </p:cNvSpPr>
            <p:nvPr/>
          </p:nvSpPr>
          <p:spPr bwMode="auto">
            <a:xfrm>
              <a:off x="4292615" y="3041654"/>
              <a:ext cx="30163" cy="36513"/>
            </a:xfrm>
            <a:custGeom>
              <a:avLst/>
              <a:gdLst>
                <a:gd name="T0" fmla="*/ 7 w 15"/>
                <a:gd name="T1" fmla="*/ 0 h 19"/>
                <a:gd name="T2" fmla="*/ 0 w 15"/>
                <a:gd name="T3" fmla="*/ 8 h 19"/>
                <a:gd name="T4" fmla="*/ 7 w 15"/>
                <a:gd name="T5" fmla="*/ 19 h 19"/>
                <a:gd name="T6" fmla="*/ 13 w 15"/>
                <a:gd name="T7" fmla="*/ 16 h 19"/>
                <a:gd name="T8" fmla="*/ 15 w 15"/>
                <a:gd name="T9" fmla="*/ 13 h 19"/>
                <a:gd name="T10" fmla="*/ 14 w 15"/>
                <a:gd name="T11" fmla="*/ 3 h 19"/>
                <a:gd name="T12" fmla="*/ 7 w 15"/>
                <a:gd name="T13" fmla="*/ 0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"/>
                <a:gd name="T22" fmla="*/ 0 h 19"/>
                <a:gd name="T23" fmla="*/ 15 w 15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" h="19">
                  <a:moveTo>
                    <a:pt x="7" y="0"/>
                  </a:moveTo>
                  <a:cubicBezTo>
                    <a:pt x="5" y="0"/>
                    <a:pt x="0" y="7"/>
                    <a:pt x="0" y="8"/>
                  </a:cubicBezTo>
                  <a:cubicBezTo>
                    <a:pt x="0" y="10"/>
                    <a:pt x="3" y="18"/>
                    <a:pt x="7" y="19"/>
                  </a:cubicBezTo>
                  <a:cubicBezTo>
                    <a:pt x="10" y="19"/>
                    <a:pt x="13" y="19"/>
                    <a:pt x="13" y="16"/>
                  </a:cubicBezTo>
                  <a:cubicBezTo>
                    <a:pt x="13" y="15"/>
                    <a:pt x="14" y="14"/>
                    <a:pt x="15" y="13"/>
                  </a:cubicBezTo>
                  <a:cubicBezTo>
                    <a:pt x="15" y="11"/>
                    <a:pt x="14" y="6"/>
                    <a:pt x="14" y="3"/>
                  </a:cubicBezTo>
                  <a:cubicBezTo>
                    <a:pt x="12" y="2"/>
                    <a:pt x="9" y="0"/>
                    <a:pt x="7" y="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3" name="Freeform 8"/>
            <p:cNvSpPr>
              <a:spLocks noChangeArrowheads="1"/>
            </p:cNvSpPr>
            <p:nvPr/>
          </p:nvSpPr>
          <p:spPr bwMode="auto">
            <a:xfrm>
              <a:off x="4214827" y="3101979"/>
              <a:ext cx="47626" cy="53975"/>
            </a:xfrm>
            <a:custGeom>
              <a:avLst/>
              <a:gdLst>
                <a:gd name="T0" fmla="*/ 18 w 25"/>
                <a:gd name="T1" fmla="*/ 3 h 28"/>
                <a:gd name="T2" fmla="*/ 7 w 25"/>
                <a:gd name="T3" fmla="*/ 8 h 28"/>
                <a:gd name="T4" fmla="*/ 0 w 25"/>
                <a:gd name="T5" fmla="*/ 18 h 28"/>
                <a:gd name="T6" fmla="*/ 7 w 25"/>
                <a:gd name="T7" fmla="*/ 27 h 28"/>
                <a:gd name="T8" fmla="*/ 11 w 25"/>
                <a:gd name="T9" fmla="*/ 28 h 28"/>
                <a:gd name="T10" fmla="*/ 14 w 25"/>
                <a:gd name="T11" fmla="*/ 22 h 28"/>
                <a:gd name="T12" fmla="*/ 21 w 25"/>
                <a:gd name="T13" fmla="*/ 20 h 28"/>
                <a:gd name="T14" fmla="*/ 25 w 25"/>
                <a:gd name="T15" fmla="*/ 12 h 28"/>
                <a:gd name="T16" fmla="*/ 18 w 25"/>
                <a:gd name="T17" fmla="*/ 3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"/>
                <a:gd name="T28" fmla="*/ 0 h 28"/>
                <a:gd name="T29" fmla="*/ 25 w 25"/>
                <a:gd name="T30" fmla="*/ 28 h 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" h="28">
                  <a:moveTo>
                    <a:pt x="18" y="3"/>
                  </a:moveTo>
                  <a:cubicBezTo>
                    <a:pt x="17" y="0"/>
                    <a:pt x="8" y="5"/>
                    <a:pt x="7" y="8"/>
                  </a:cubicBezTo>
                  <a:cubicBezTo>
                    <a:pt x="5" y="10"/>
                    <a:pt x="0" y="18"/>
                    <a:pt x="0" y="18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3" y="24"/>
                    <a:pt x="14" y="22"/>
                  </a:cubicBezTo>
                  <a:cubicBezTo>
                    <a:pt x="15" y="19"/>
                    <a:pt x="21" y="22"/>
                    <a:pt x="21" y="20"/>
                  </a:cubicBezTo>
                  <a:cubicBezTo>
                    <a:pt x="21" y="17"/>
                    <a:pt x="25" y="14"/>
                    <a:pt x="25" y="12"/>
                  </a:cubicBezTo>
                  <a:cubicBezTo>
                    <a:pt x="25" y="9"/>
                    <a:pt x="19" y="6"/>
                    <a:pt x="18" y="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4" name="Freeform 9"/>
            <p:cNvSpPr>
              <a:spLocks noEditPoints="1" noChangeArrowheads="1"/>
            </p:cNvSpPr>
            <p:nvPr/>
          </p:nvSpPr>
          <p:spPr bwMode="auto">
            <a:xfrm>
              <a:off x="3992576" y="2954341"/>
              <a:ext cx="346077" cy="304801"/>
            </a:xfrm>
            <a:custGeom>
              <a:avLst/>
              <a:gdLst>
                <a:gd name="T0" fmla="*/ 172 w 181"/>
                <a:gd name="T1" fmla="*/ 59 h 159"/>
                <a:gd name="T2" fmla="*/ 172 w 181"/>
                <a:gd name="T3" fmla="*/ 58 h 159"/>
                <a:gd name="T4" fmla="*/ 170 w 181"/>
                <a:gd name="T5" fmla="*/ 61 h 159"/>
                <a:gd name="T6" fmla="*/ 164 w 181"/>
                <a:gd name="T7" fmla="*/ 64 h 159"/>
                <a:gd name="T8" fmla="*/ 157 w 181"/>
                <a:gd name="T9" fmla="*/ 53 h 159"/>
                <a:gd name="T10" fmla="*/ 164 w 181"/>
                <a:gd name="T11" fmla="*/ 45 h 159"/>
                <a:gd name="T12" fmla="*/ 171 w 181"/>
                <a:gd name="T13" fmla="*/ 48 h 159"/>
                <a:gd name="T14" fmla="*/ 171 w 181"/>
                <a:gd name="T15" fmla="*/ 46 h 159"/>
                <a:gd name="T16" fmla="*/ 170 w 181"/>
                <a:gd name="T17" fmla="*/ 26 h 159"/>
                <a:gd name="T18" fmla="*/ 163 w 181"/>
                <a:gd name="T19" fmla="*/ 5 h 159"/>
                <a:gd name="T20" fmla="*/ 150 w 181"/>
                <a:gd name="T21" fmla="*/ 2 h 159"/>
                <a:gd name="T22" fmla="*/ 139 w 181"/>
                <a:gd name="T23" fmla="*/ 0 h 159"/>
                <a:gd name="T24" fmla="*/ 135 w 181"/>
                <a:gd name="T25" fmla="*/ 6 h 159"/>
                <a:gd name="T26" fmla="*/ 128 w 181"/>
                <a:gd name="T27" fmla="*/ 10 h 159"/>
                <a:gd name="T28" fmla="*/ 119 w 181"/>
                <a:gd name="T29" fmla="*/ 16 h 159"/>
                <a:gd name="T30" fmla="*/ 114 w 181"/>
                <a:gd name="T31" fmla="*/ 24 h 159"/>
                <a:gd name="T32" fmla="*/ 105 w 181"/>
                <a:gd name="T33" fmla="*/ 31 h 159"/>
                <a:gd name="T34" fmla="*/ 100 w 181"/>
                <a:gd name="T35" fmla="*/ 39 h 159"/>
                <a:gd name="T36" fmla="*/ 90 w 181"/>
                <a:gd name="T37" fmla="*/ 44 h 159"/>
                <a:gd name="T38" fmla="*/ 76 w 181"/>
                <a:gd name="T39" fmla="*/ 40 h 159"/>
                <a:gd name="T40" fmla="*/ 69 w 181"/>
                <a:gd name="T41" fmla="*/ 46 h 159"/>
                <a:gd name="T42" fmla="*/ 58 w 181"/>
                <a:gd name="T43" fmla="*/ 58 h 159"/>
                <a:gd name="T44" fmla="*/ 47 w 181"/>
                <a:gd name="T45" fmla="*/ 58 h 159"/>
                <a:gd name="T46" fmla="*/ 45 w 181"/>
                <a:gd name="T47" fmla="*/ 53 h 159"/>
                <a:gd name="T48" fmla="*/ 47 w 181"/>
                <a:gd name="T49" fmla="*/ 51 h 159"/>
                <a:gd name="T50" fmla="*/ 44 w 181"/>
                <a:gd name="T51" fmla="*/ 38 h 159"/>
                <a:gd name="T52" fmla="*/ 38 w 181"/>
                <a:gd name="T53" fmla="*/ 34 h 159"/>
                <a:gd name="T54" fmla="*/ 38 w 181"/>
                <a:gd name="T55" fmla="*/ 76 h 159"/>
                <a:gd name="T56" fmla="*/ 31 w 181"/>
                <a:gd name="T57" fmla="*/ 83 h 159"/>
                <a:gd name="T58" fmla="*/ 17 w 181"/>
                <a:gd name="T59" fmla="*/ 83 h 159"/>
                <a:gd name="T60" fmla="*/ 11 w 181"/>
                <a:gd name="T61" fmla="*/ 75 h 159"/>
                <a:gd name="T62" fmla="*/ 4 w 181"/>
                <a:gd name="T63" fmla="*/ 79 h 159"/>
                <a:gd name="T64" fmla="*/ 0 w 181"/>
                <a:gd name="T65" fmla="*/ 80 h 159"/>
                <a:gd name="T66" fmla="*/ 8 w 181"/>
                <a:gd name="T67" fmla="*/ 98 h 159"/>
                <a:gd name="T68" fmla="*/ 19 w 181"/>
                <a:gd name="T69" fmla="*/ 120 h 159"/>
                <a:gd name="T70" fmla="*/ 19 w 181"/>
                <a:gd name="T71" fmla="*/ 131 h 159"/>
                <a:gd name="T72" fmla="*/ 19 w 181"/>
                <a:gd name="T73" fmla="*/ 140 h 159"/>
                <a:gd name="T74" fmla="*/ 23 w 181"/>
                <a:gd name="T75" fmla="*/ 149 h 159"/>
                <a:gd name="T76" fmla="*/ 27 w 181"/>
                <a:gd name="T77" fmla="*/ 152 h 159"/>
                <a:gd name="T78" fmla="*/ 33 w 181"/>
                <a:gd name="T79" fmla="*/ 157 h 159"/>
                <a:gd name="T80" fmla="*/ 41 w 181"/>
                <a:gd name="T81" fmla="*/ 157 h 159"/>
                <a:gd name="T82" fmla="*/ 54 w 181"/>
                <a:gd name="T83" fmla="*/ 153 h 159"/>
                <a:gd name="T84" fmla="*/ 64 w 181"/>
                <a:gd name="T85" fmla="*/ 149 h 159"/>
                <a:gd name="T86" fmla="*/ 82 w 181"/>
                <a:gd name="T87" fmla="*/ 149 h 159"/>
                <a:gd name="T88" fmla="*/ 93 w 181"/>
                <a:gd name="T89" fmla="*/ 147 h 159"/>
                <a:gd name="T90" fmla="*/ 100 w 181"/>
                <a:gd name="T91" fmla="*/ 146 h 159"/>
                <a:gd name="T92" fmla="*/ 109 w 181"/>
                <a:gd name="T93" fmla="*/ 143 h 159"/>
                <a:gd name="T94" fmla="*/ 132 w 181"/>
                <a:gd name="T95" fmla="*/ 128 h 159"/>
                <a:gd name="T96" fmla="*/ 159 w 181"/>
                <a:gd name="T97" fmla="*/ 95 h 159"/>
                <a:gd name="T98" fmla="*/ 175 w 181"/>
                <a:gd name="T99" fmla="*/ 77 h 159"/>
                <a:gd name="T100" fmla="*/ 181 w 181"/>
                <a:gd name="T101" fmla="*/ 59 h 159"/>
                <a:gd name="T102" fmla="*/ 172 w 181"/>
                <a:gd name="T103" fmla="*/ 59 h 159"/>
                <a:gd name="T104" fmla="*/ 137 w 181"/>
                <a:gd name="T105" fmla="*/ 97 h 159"/>
                <a:gd name="T106" fmla="*/ 130 w 181"/>
                <a:gd name="T107" fmla="*/ 99 h 159"/>
                <a:gd name="T108" fmla="*/ 127 w 181"/>
                <a:gd name="T109" fmla="*/ 105 h 159"/>
                <a:gd name="T110" fmla="*/ 123 w 181"/>
                <a:gd name="T111" fmla="*/ 104 h 159"/>
                <a:gd name="T112" fmla="*/ 116 w 181"/>
                <a:gd name="T113" fmla="*/ 95 h 159"/>
                <a:gd name="T114" fmla="*/ 123 w 181"/>
                <a:gd name="T115" fmla="*/ 85 h 159"/>
                <a:gd name="T116" fmla="*/ 134 w 181"/>
                <a:gd name="T117" fmla="*/ 80 h 159"/>
                <a:gd name="T118" fmla="*/ 141 w 181"/>
                <a:gd name="T119" fmla="*/ 89 h 159"/>
                <a:gd name="T120" fmla="*/ 137 w 181"/>
                <a:gd name="T121" fmla="*/ 97 h 15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81"/>
                <a:gd name="T184" fmla="*/ 0 h 159"/>
                <a:gd name="T185" fmla="*/ 181 w 181"/>
                <a:gd name="T186" fmla="*/ 159 h 15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81" h="159">
                  <a:moveTo>
                    <a:pt x="172" y="59"/>
                  </a:moveTo>
                  <a:cubicBezTo>
                    <a:pt x="172" y="59"/>
                    <a:pt x="172" y="59"/>
                    <a:pt x="172" y="58"/>
                  </a:cubicBezTo>
                  <a:cubicBezTo>
                    <a:pt x="171" y="59"/>
                    <a:pt x="170" y="60"/>
                    <a:pt x="170" y="61"/>
                  </a:cubicBezTo>
                  <a:cubicBezTo>
                    <a:pt x="170" y="64"/>
                    <a:pt x="167" y="64"/>
                    <a:pt x="164" y="64"/>
                  </a:cubicBezTo>
                  <a:cubicBezTo>
                    <a:pt x="160" y="63"/>
                    <a:pt x="157" y="55"/>
                    <a:pt x="157" y="53"/>
                  </a:cubicBezTo>
                  <a:cubicBezTo>
                    <a:pt x="157" y="52"/>
                    <a:pt x="162" y="45"/>
                    <a:pt x="164" y="45"/>
                  </a:cubicBezTo>
                  <a:cubicBezTo>
                    <a:pt x="166" y="45"/>
                    <a:pt x="169" y="47"/>
                    <a:pt x="171" y="48"/>
                  </a:cubicBezTo>
                  <a:cubicBezTo>
                    <a:pt x="171" y="47"/>
                    <a:pt x="171" y="47"/>
                    <a:pt x="171" y="46"/>
                  </a:cubicBezTo>
                  <a:cubicBezTo>
                    <a:pt x="171" y="45"/>
                    <a:pt x="173" y="28"/>
                    <a:pt x="170" y="26"/>
                  </a:cubicBezTo>
                  <a:cubicBezTo>
                    <a:pt x="167" y="24"/>
                    <a:pt x="164" y="7"/>
                    <a:pt x="163" y="5"/>
                  </a:cubicBezTo>
                  <a:cubicBezTo>
                    <a:pt x="162" y="3"/>
                    <a:pt x="151" y="4"/>
                    <a:pt x="150" y="2"/>
                  </a:cubicBezTo>
                  <a:cubicBezTo>
                    <a:pt x="148" y="0"/>
                    <a:pt x="139" y="2"/>
                    <a:pt x="139" y="0"/>
                  </a:cubicBezTo>
                  <a:cubicBezTo>
                    <a:pt x="137" y="2"/>
                    <a:pt x="136" y="5"/>
                    <a:pt x="135" y="6"/>
                  </a:cubicBezTo>
                  <a:cubicBezTo>
                    <a:pt x="133" y="8"/>
                    <a:pt x="129" y="6"/>
                    <a:pt x="128" y="10"/>
                  </a:cubicBezTo>
                  <a:cubicBezTo>
                    <a:pt x="127" y="13"/>
                    <a:pt x="122" y="16"/>
                    <a:pt x="119" y="16"/>
                  </a:cubicBezTo>
                  <a:cubicBezTo>
                    <a:pt x="116" y="16"/>
                    <a:pt x="114" y="21"/>
                    <a:pt x="114" y="24"/>
                  </a:cubicBezTo>
                  <a:cubicBezTo>
                    <a:pt x="114" y="27"/>
                    <a:pt x="109" y="31"/>
                    <a:pt x="105" y="31"/>
                  </a:cubicBezTo>
                  <a:cubicBezTo>
                    <a:pt x="100" y="31"/>
                    <a:pt x="102" y="35"/>
                    <a:pt x="100" y="39"/>
                  </a:cubicBezTo>
                  <a:cubicBezTo>
                    <a:pt x="99" y="44"/>
                    <a:pt x="97" y="44"/>
                    <a:pt x="90" y="44"/>
                  </a:cubicBezTo>
                  <a:cubicBezTo>
                    <a:pt x="82" y="44"/>
                    <a:pt x="82" y="44"/>
                    <a:pt x="76" y="40"/>
                  </a:cubicBezTo>
                  <a:cubicBezTo>
                    <a:pt x="71" y="36"/>
                    <a:pt x="69" y="43"/>
                    <a:pt x="69" y="46"/>
                  </a:cubicBezTo>
                  <a:cubicBezTo>
                    <a:pt x="68" y="49"/>
                    <a:pt x="61" y="55"/>
                    <a:pt x="58" y="58"/>
                  </a:cubicBezTo>
                  <a:cubicBezTo>
                    <a:pt x="56" y="60"/>
                    <a:pt x="50" y="58"/>
                    <a:pt x="47" y="58"/>
                  </a:cubicBezTo>
                  <a:cubicBezTo>
                    <a:pt x="44" y="58"/>
                    <a:pt x="45" y="55"/>
                    <a:pt x="45" y="53"/>
                  </a:cubicBezTo>
                  <a:cubicBezTo>
                    <a:pt x="45" y="51"/>
                    <a:pt x="47" y="53"/>
                    <a:pt x="47" y="51"/>
                  </a:cubicBezTo>
                  <a:cubicBezTo>
                    <a:pt x="48" y="49"/>
                    <a:pt x="45" y="41"/>
                    <a:pt x="44" y="38"/>
                  </a:cubicBezTo>
                  <a:cubicBezTo>
                    <a:pt x="43" y="36"/>
                    <a:pt x="41" y="35"/>
                    <a:pt x="38" y="34"/>
                  </a:cubicBezTo>
                  <a:cubicBezTo>
                    <a:pt x="38" y="53"/>
                    <a:pt x="38" y="74"/>
                    <a:pt x="38" y="76"/>
                  </a:cubicBezTo>
                  <a:cubicBezTo>
                    <a:pt x="38" y="79"/>
                    <a:pt x="32" y="81"/>
                    <a:pt x="31" y="83"/>
                  </a:cubicBezTo>
                  <a:cubicBezTo>
                    <a:pt x="30" y="85"/>
                    <a:pt x="21" y="83"/>
                    <a:pt x="17" y="83"/>
                  </a:cubicBezTo>
                  <a:cubicBezTo>
                    <a:pt x="12" y="83"/>
                    <a:pt x="13" y="79"/>
                    <a:pt x="11" y="75"/>
                  </a:cubicBezTo>
                  <a:cubicBezTo>
                    <a:pt x="8" y="72"/>
                    <a:pt x="4" y="76"/>
                    <a:pt x="4" y="79"/>
                  </a:cubicBezTo>
                  <a:cubicBezTo>
                    <a:pt x="4" y="80"/>
                    <a:pt x="2" y="80"/>
                    <a:pt x="0" y="80"/>
                  </a:cubicBezTo>
                  <a:cubicBezTo>
                    <a:pt x="3" y="85"/>
                    <a:pt x="6" y="92"/>
                    <a:pt x="8" y="98"/>
                  </a:cubicBezTo>
                  <a:cubicBezTo>
                    <a:pt x="11" y="107"/>
                    <a:pt x="17" y="115"/>
                    <a:pt x="19" y="120"/>
                  </a:cubicBezTo>
                  <a:cubicBezTo>
                    <a:pt x="21" y="125"/>
                    <a:pt x="22" y="130"/>
                    <a:pt x="19" y="131"/>
                  </a:cubicBezTo>
                  <a:cubicBezTo>
                    <a:pt x="15" y="131"/>
                    <a:pt x="15" y="134"/>
                    <a:pt x="19" y="140"/>
                  </a:cubicBezTo>
                  <a:cubicBezTo>
                    <a:pt x="23" y="145"/>
                    <a:pt x="20" y="149"/>
                    <a:pt x="23" y="149"/>
                  </a:cubicBezTo>
                  <a:cubicBezTo>
                    <a:pt x="26" y="150"/>
                    <a:pt x="25" y="152"/>
                    <a:pt x="27" y="152"/>
                  </a:cubicBezTo>
                  <a:cubicBezTo>
                    <a:pt x="30" y="152"/>
                    <a:pt x="32" y="155"/>
                    <a:pt x="33" y="157"/>
                  </a:cubicBezTo>
                  <a:cubicBezTo>
                    <a:pt x="35" y="159"/>
                    <a:pt x="39" y="159"/>
                    <a:pt x="41" y="157"/>
                  </a:cubicBezTo>
                  <a:cubicBezTo>
                    <a:pt x="43" y="154"/>
                    <a:pt x="48" y="153"/>
                    <a:pt x="54" y="153"/>
                  </a:cubicBezTo>
                  <a:cubicBezTo>
                    <a:pt x="60" y="153"/>
                    <a:pt x="59" y="151"/>
                    <a:pt x="64" y="149"/>
                  </a:cubicBezTo>
                  <a:cubicBezTo>
                    <a:pt x="70" y="147"/>
                    <a:pt x="77" y="147"/>
                    <a:pt x="82" y="149"/>
                  </a:cubicBezTo>
                  <a:cubicBezTo>
                    <a:pt x="87" y="150"/>
                    <a:pt x="90" y="149"/>
                    <a:pt x="93" y="147"/>
                  </a:cubicBezTo>
                  <a:cubicBezTo>
                    <a:pt x="95" y="146"/>
                    <a:pt x="99" y="150"/>
                    <a:pt x="100" y="146"/>
                  </a:cubicBezTo>
                  <a:cubicBezTo>
                    <a:pt x="100" y="142"/>
                    <a:pt x="105" y="143"/>
                    <a:pt x="109" y="143"/>
                  </a:cubicBezTo>
                  <a:cubicBezTo>
                    <a:pt x="113" y="143"/>
                    <a:pt x="124" y="136"/>
                    <a:pt x="132" y="128"/>
                  </a:cubicBezTo>
                  <a:cubicBezTo>
                    <a:pt x="141" y="120"/>
                    <a:pt x="154" y="103"/>
                    <a:pt x="159" y="95"/>
                  </a:cubicBezTo>
                  <a:cubicBezTo>
                    <a:pt x="164" y="87"/>
                    <a:pt x="171" y="81"/>
                    <a:pt x="175" y="77"/>
                  </a:cubicBezTo>
                  <a:cubicBezTo>
                    <a:pt x="178" y="75"/>
                    <a:pt x="180" y="65"/>
                    <a:pt x="181" y="59"/>
                  </a:cubicBezTo>
                  <a:cubicBezTo>
                    <a:pt x="177" y="59"/>
                    <a:pt x="172" y="59"/>
                    <a:pt x="172" y="59"/>
                  </a:cubicBezTo>
                  <a:close/>
                  <a:moveTo>
                    <a:pt x="137" y="97"/>
                  </a:moveTo>
                  <a:cubicBezTo>
                    <a:pt x="137" y="99"/>
                    <a:pt x="131" y="96"/>
                    <a:pt x="130" y="99"/>
                  </a:cubicBezTo>
                  <a:cubicBezTo>
                    <a:pt x="129" y="101"/>
                    <a:pt x="127" y="105"/>
                    <a:pt x="127" y="105"/>
                  </a:cubicBezTo>
                  <a:cubicBezTo>
                    <a:pt x="123" y="104"/>
                    <a:pt x="123" y="104"/>
                    <a:pt x="123" y="104"/>
                  </a:cubicBezTo>
                  <a:cubicBezTo>
                    <a:pt x="116" y="95"/>
                    <a:pt x="116" y="95"/>
                    <a:pt x="116" y="95"/>
                  </a:cubicBezTo>
                  <a:cubicBezTo>
                    <a:pt x="116" y="95"/>
                    <a:pt x="121" y="87"/>
                    <a:pt x="123" y="85"/>
                  </a:cubicBezTo>
                  <a:cubicBezTo>
                    <a:pt x="124" y="82"/>
                    <a:pt x="133" y="77"/>
                    <a:pt x="134" y="80"/>
                  </a:cubicBezTo>
                  <a:cubicBezTo>
                    <a:pt x="135" y="83"/>
                    <a:pt x="141" y="86"/>
                    <a:pt x="141" y="89"/>
                  </a:cubicBezTo>
                  <a:cubicBezTo>
                    <a:pt x="141" y="91"/>
                    <a:pt x="137" y="94"/>
                    <a:pt x="137" y="9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5" name="Freeform 10"/>
            <p:cNvSpPr>
              <a:spLocks noChangeArrowheads="1"/>
            </p:cNvSpPr>
            <p:nvPr/>
          </p:nvSpPr>
          <p:spPr bwMode="auto">
            <a:xfrm>
              <a:off x="3898913" y="2597153"/>
              <a:ext cx="252414" cy="268288"/>
            </a:xfrm>
            <a:custGeom>
              <a:avLst/>
              <a:gdLst>
                <a:gd name="T0" fmla="*/ 8 w 132"/>
                <a:gd name="T1" fmla="*/ 129 h 140"/>
                <a:gd name="T2" fmla="*/ 13 w 132"/>
                <a:gd name="T3" fmla="*/ 131 h 140"/>
                <a:gd name="T4" fmla="*/ 24 w 132"/>
                <a:gd name="T5" fmla="*/ 132 h 140"/>
                <a:gd name="T6" fmla="*/ 34 w 132"/>
                <a:gd name="T7" fmla="*/ 134 h 140"/>
                <a:gd name="T8" fmla="*/ 73 w 132"/>
                <a:gd name="T9" fmla="*/ 134 h 140"/>
                <a:gd name="T10" fmla="*/ 77 w 132"/>
                <a:gd name="T11" fmla="*/ 138 h 140"/>
                <a:gd name="T12" fmla="*/ 102 w 132"/>
                <a:gd name="T13" fmla="*/ 138 h 140"/>
                <a:gd name="T14" fmla="*/ 119 w 132"/>
                <a:gd name="T15" fmla="*/ 137 h 140"/>
                <a:gd name="T16" fmla="*/ 122 w 132"/>
                <a:gd name="T17" fmla="*/ 136 h 140"/>
                <a:gd name="T18" fmla="*/ 109 w 132"/>
                <a:gd name="T19" fmla="*/ 119 h 140"/>
                <a:gd name="T20" fmla="*/ 110 w 132"/>
                <a:gd name="T21" fmla="*/ 81 h 140"/>
                <a:gd name="T22" fmla="*/ 127 w 132"/>
                <a:gd name="T23" fmla="*/ 82 h 140"/>
                <a:gd name="T24" fmla="*/ 130 w 132"/>
                <a:gd name="T25" fmla="*/ 79 h 140"/>
                <a:gd name="T26" fmla="*/ 132 w 132"/>
                <a:gd name="T27" fmla="*/ 57 h 140"/>
                <a:gd name="T28" fmla="*/ 129 w 132"/>
                <a:gd name="T29" fmla="*/ 57 h 140"/>
                <a:gd name="T30" fmla="*/ 119 w 132"/>
                <a:gd name="T31" fmla="*/ 58 h 140"/>
                <a:gd name="T32" fmla="*/ 113 w 132"/>
                <a:gd name="T33" fmla="*/ 61 h 140"/>
                <a:gd name="T34" fmla="*/ 113 w 132"/>
                <a:gd name="T35" fmla="*/ 52 h 140"/>
                <a:gd name="T36" fmla="*/ 108 w 132"/>
                <a:gd name="T37" fmla="*/ 43 h 140"/>
                <a:gd name="T38" fmla="*/ 109 w 132"/>
                <a:gd name="T39" fmla="*/ 27 h 140"/>
                <a:gd name="T40" fmla="*/ 107 w 132"/>
                <a:gd name="T41" fmla="*/ 18 h 140"/>
                <a:gd name="T42" fmla="*/ 100 w 132"/>
                <a:gd name="T43" fmla="*/ 16 h 140"/>
                <a:gd name="T44" fmla="*/ 94 w 132"/>
                <a:gd name="T45" fmla="*/ 14 h 140"/>
                <a:gd name="T46" fmla="*/ 85 w 132"/>
                <a:gd name="T47" fmla="*/ 14 h 140"/>
                <a:gd name="T48" fmla="*/ 81 w 132"/>
                <a:gd name="T49" fmla="*/ 24 h 140"/>
                <a:gd name="T50" fmla="*/ 68 w 132"/>
                <a:gd name="T51" fmla="*/ 26 h 140"/>
                <a:gd name="T52" fmla="*/ 58 w 132"/>
                <a:gd name="T53" fmla="*/ 19 h 140"/>
                <a:gd name="T54" fmla="*/ 54 w 132"/>
                <a:gd name="T55" fmla="*/ 10 h 140"/>
                <a:gd name="T56" fmla="*/ 52 w 132"/>
                <a:gd name="T57" fmla="*/ 1 h 140"/>
                <a:gd name="T58" fmla="*/ 15 w 132"/>
                <a:gd name="T59" fmla="*/ 1 h 140"/>
                <a:gd name="T60" fmla="*/ 9 w 132"/>
                <a:gd name="T61" fmla="*/ 4 h 140"/>
                <a:gd name="T62" fmla="*/ 19 w 132"/>
                <a:gd name="T63" fmla="*/ 28 h 140"/>
                <a:gd name="T64" fmla="*/ 17 w 132"/>
                <a:gd name="T65" fmla="*/ 39 h 140"/>
                <a:gd name="T66" fmla="*/ 24 w 132"/>
                <a:gd name="T67" fmla="*/ 63 h 140"/>
                <a:gd name="T68" fmla="*/ 16 w 132"/>
                <a:gd name="T69" fmla="*/ 79 h 140"/>
                <a:gd name="T70" fmla="*/ 8 w 132"/>
                <a:gd name="T71" fmla="*/ 101 h 140"/>
                <a:gd name="T72" fmla="*/ 2 w 132"/>
                <a:gd name="T73" fmla="*/ 117 h 140"/>
                <a:gd name="T74" fmla="*/ 1 w 132"/>
                <a:gd name="T75" fmla="*/ 132 h 140"/>
                <a:gd name="T76" fmla="*/ 1 w 132"/>
                <a:gd name="T77" fmla="*/ 132 h 140"/>
                <a:gd name="T78" fmla="*/ 4 w 132"/>
                <a:gd name="T79" fmla="*/ 132 h 140"/>
                <a:gd name="T80" fmla="*/ 8 w 132"/>
                <a:gd name="T81" fmla="*/ 129 h 14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32"/>
                <a:gd name="T124" fmla="*/ 0 h 140"/>
                <a:gd name="T125" fmla="*/ 132 w 132"/>
                <a:gd name="T126" fmla="*/ 140 h 14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32" h="140">
                  <a:moveTo>
                    <a:pt x="8" y="129"/>
                  </a:moveTo>
                  <a:cubicBezTo>
                    <a:pt x="11" y="129"/>
                    <a:pt x="9" y="133"/>
                    <a:pt x="13" y="131"/>
                  </a:cubicBezTo>
                  <a:cubicBezTo>
                    <a:pt x="17" y="129"/>
                    <a:pt x="20" y="129"/>
                    <a:pt x="24" y="132"/>
                  </a:cubicBezTo>
                  <a:cubicBezTo>
                    <a:pt x="27" y="134"/>
                    <a:pt x="30" y="134"/>
                    <a:pt x="34" y="134"/>
                  </a:cubicBezTo>
                  <a:cubicBezTo>
                    <a:pt x="38" y="134"/>
                    <a:pt x="73" y="134"/>
                    <a:pt x="73" y="134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8"/>
                    <a:pt x="98" y="137"/>
                    <a:pt x="102" y="138"/>
                  </a:cubicBezTo>
                  <a:cubicBezTo>
                    <a:pt x="105" y="140"/>
                    <a:pt x="116" y="138"/>
                    <a:pt x="119" y="137"/>
                  </a:cubicBezTo>
                  <a:cubicBezTo>
                    <a:pt x="120" y="137"/>
                    <a:pt x="121" y="137"/>
                    <a:pt x="122" y="136"/>
                  </a:cubicBezTo>
                  <a:cubicBezTo>
                    <a:pt x="109" y="119"/>
                    <a:pt x="109" y="119"/>
                    <a:pt x="109" y="119"/>
                  </a:cubicBezTo>
                  <a:cubicBezTo>
                    <a:pt x="110" y="81"/>
                    <a:pt x="110" y="81"/>
                    <a:pt x="110" y="81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30" y="79"/>
                    <a:pt x="130" y="79"/>
                    <a:pt x="130" y="79"/>
                  </a:cubicBezTo>
                  <a:cubicBezTo>
                    <a:pt x="132" y="57"/>
                    <a:pt x="132" y="57"/>
                    <a:pt x="132" y="57"/>
                  </a:cubicBezTo>
                  <a:cubicBezTo>
                    <a:pt x="132" y="56"/>
                    <a:pt x="131" y="56"/>
                    <a:pt x="129" y="57"/>
                  </a:cubicBezTo>
                  <a:cubicBezTo>
                    <a:pt x="126" y="58"/>
                    <a:pt x="123" y="58"/>
                    <a:pt x="119" y="58"/>
                  </a:cubicBezTo>
                  <a:cubicBezTo>
                    <a:pt x="116" y="58"/>
                    <a:pt x="115" y="61"/>
                    <a:pt x="113" y="61"/>
                  </a:cubicBezTo>
                  <a:cubicBezTo>
                    <a:pt x="111" y="60"/>
                    <a:pt x="113" y="54"/>
                    <a:pt x="113" y="52"/>
                  </a:cubicBezTo>
                  <a:cubicBezTo>
                    <a:pt x="114" y="49"/>
                    <a:pt x="110" y="45"/>
                    <a:pt x="108" y="43"/>
                  </a:cubicBezTo>
                  <a:cubicBezTo>
                    <a:pt x="105" y="41"/>
                    <a:pt x="111" y="28"/>
                    <a:pt x="109" y="27"/>
                  </a:cubicBezTo>
                  <a:cubicBezTo>
                    <a:pt x="108" y="25"/>
                    <a:pt x="107" y="21"/>
                    <a:pt x="107" y="18"/>
                  </a:cubicBezTo>
                  <a:cubicBezTo>
                    <a:pt x="107" y="14"/>
                    <a:pt x="105" y="16"/>
                    <a:pt x="100" y="16"/>
                  </a:cubicBezTo>
                  <a:cubicBezTo>
                    <a:pt x="95" y="16"/>
                    <a:pt x="94" y="14"/>
                    <a:pt x="94" y="14"/>
                  </a:cubicBezTo>
                  <a:cubicBezTo>
                    <a:pt x="94" y="14"/>
                    <a:pt x="88" y="12"/>
                    <a:pt x="85" y="14"/>
                  </a:cubicBezTo>
                  <a:cubicBezTo>
                    <a:pt x="82" y="15"/>
                    <a:pt x="83" y="24"/>
                    <a:pt x="81" y="24"/>
                  </a:cubicBezTo>
                  <a:cubicBezTo>
                    <a:pt x="79" y="23"/>
                    <a:pt x="73" y="24"/>
                    <a:pt x="68" y="26"/>
                  </a:cubicBezTo>
                  <a:cubicBezTo>
                    <a:pt x="63" y="27"/>
                    <a:pt x="61" y="25"/>
                    <a:pt x="58" y="19"/>
                  </a:cubicBezTo>
                  <a:cubicBezTo>
                    <a:pt x="56" y="13"/>
                    <a:pt x="53" y="15"/>
                    <a:pt x="54" y="10"/>
                  </a:cubicBezTo>
                  <a:cubicBezTo>
                    <a:pt x="55" y="6"/>
                    <a:pt x="52" y="1"/>
                    <a:pt x="52" y="1"/>
                  </a:cubicBezTo>
                  <a:cubicBezTo>
                    <a:pt x="52" y="1"/>
                    <a:pt x="19" y="0"/>
                    <a:pt x="15" y="1"/>
                  </a:cubicBezTo>
                  <a:cubicBezTo>
                    <a:pt x="14" y="1"/>
                    <a:pt x="11" y="2"/>
                    <a:pt x="9" y="4"/>
                  </a:cubicBezTo>
                  <a:cubicBezTo>
                    <a:pt x="11" y="12"/>
                    <a:pt x="17" y="25"/>
                    <a:pt x="19" y="28"/>
                  </a:cubicBezTo>
                  <a:cubicBezTo>
                    <a:pt x="20" y="31"/>
                    <a:pt x="17" y="34"/>
                    <a:pt x="17" y="39"/>
                  </a:cubicBezTo>
                  <a:cubicBezTo>
                    <a:pt x="17" y="45"/>
                    <a:pt x="23" y="56"/>
                    <a:pt x="24" y="63"/>
                  </a:cubicBezTo>
                  <a:cubicBezTo>
                    <a:pt x="25" y="70"/>
                    <a:pt x="20" y="75"/>
                    <a:pt x="16" y="79"/>
                  </a:cubicBezTo>
                  <a:cubicBezTo>
                    <a:pt x="12" y="84"/>
                    <a:pt x="8" y="95"/>
                    <a:pt x="8" y="101"/>
                  </a:cubicBezTo>
                  <a:cubicBezTo>
                    <a:pt x="8" y="108"/>
                    <a:pt x="2" y="114"/>
                    <a:pt x="2" y="117"/>
                  </a:cubicBezTo>
                  <a:cubicBezTo>
                    <a:pt x="2" y="120"/>
                    <a:pt x="1" y="129"/>
                    <a:pt x="1" y="132"/>
                  </a:cubicBezTo>
                  <a:cubicBezTo>
                    <a:pt x="0" y="132"/>
                    <a:pt x="1" y="132"/>
                    <a:pt x="1" y="132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4" y="132"/>
                    <a:pt x="5" y="129"/>
                    <a:pt x="8" y="12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6" name="Freeform 11"/>
            <p:cNvSpPr>
              <a:spLocks noChangeArrowheads="1"/>
            </p:cNvSpPr>
            <p:nvPr/>
          </p:nvSpPr>
          <p:spPr bwMode="auto">
            <a:xfrm>
              <a:off x="4108463" y="2647953"/>
              <a:ext cx="247651" cy="219075"/>
            </a:xfrm>
            <a:custGeom>
              <a:avLst/>
              <a:gdLst>
                <a:gd name="T0" fmla="*/ 100 w 130"/>
                <a:gd name="T1" fmla="*/ 5 h 115"/>
                <a:gd name="T2" fmla="*/ 92 w 130"/>
                <a:gd name="T3" fmla="*/ 0 h 115"/>
                <a:gd name="T4" fmla="*/ 78 w 130"/>
                <a:gd name="T5" fmla="*/ 3 h 115"/>
                <a:gd name="T6" fmla="*/ 75 w 130"/>
                <a:gd name="T7" fmla="*/ 10 h 115"/>
                <a:gd name="T8" fmla="*/ 74 w 130"/>
                <a:gd name="T9" fmla="*/ 16 h 115"/>
                <a:gd name="T10" fmla="*/ 73 w 130"/>
                <a:gd name="T11" fmla="*/ 29 h 115"/>
                <a:gd name="T12" fmla="*/ 71 w 130"/>
                <a:gd name="T13" fmla="*/ 39 h 115"/>
                <a:gd name="T14" fmla="*/ 78 w 130"/>
                <a:gd name="T15" fmla="*/ 48 h 115"/>
                <a:gd name="T16" fmla="*/ 86 w 130"/>
                <a:gd name="T17" fmla="*/ 46 h 115"/>
                <a:gd name="T18" fmla="*/ 87 w 130"/>
                <a:gd name="T19" fmla="*/ 54 h 115"/>
                <a:gd name="T20" fmla="*/ 85 w 130"/>
                <a:gd name="T21" fmla="*/ 59 h 115"/>
                <a:gd name="T22" fmla="*/ 77 w 130"/>
                <a:gd name="T23" fmla="*/ 59 h 115"/>
                <a:gd name="T24" fmla="*/ 73 w 130"/>
                <a:gd name="T25" fmla="*/ 49 h 115"/>
                <a:gd name="T26" fmla="*/ 64 w 130"/>
                <a:gd name="T27" fmla="*/ 47 h 115"/>
                <a:gd name="T28" fmla="*/ 58 w 130"/>
                <a:gd name="T29" fmla="*/ 41 h 115"/>
                <a:gd name="T30" fmla="*/ 54 w 130"/>
                <a:gd name="T31" fmla="*/ 43 h 115"/>
                <a:gd name="T32" fmla="*/ 49 w 130"/>
                <a:gd name="T33" fmla="*/ 44 h 115"/>
                <a:gd name="T34" fmla="*/ 40 w 130"/>
                <a:gd name="T35" fmla="*/ 41 h 115"/>
                <a:gd name="T36" fmla="*/ 36 w 130"/>
                <a:gd name="T37" fmla="*/ 36 h 115"/>
                <a:gd name="T38" fmla="*/ 29 w 130"/>
                <a:gd name="T39" fmla="*/ 36 h 115"/>
                <a:gd name="T40" fmla="*/ 26 w 130"/>
                <a:gd name="T41" fmla="*/ 34 h 115"/>
                <a:gd name="T42" fmla="*/ 23 w 130"/>
                <a:gd name="T43" fmla="*/ 31 h 115"/>
                <a:gd name="T44" fmla="*/ 21 w 130"/>
                <a:gd name="T45" fmla="*/ 53 h 115"/>
                <a:gd name="T46" fmla="*/ 18 w 130"/>
                <a:gd name="T47" fmla="*/ 56 h 115"/>
                <a:gd name="T48" fmla="*/ 1 w 130"/>
                <a:gd name="T49" fmla="*/ 55 h 115"/>
                <a:gd name="T50" fmla="*/ 0 w 130"/>
                <a:gd name="T51" fmla="*/ 93 h 115"/>
                <a:gd name="T52" fmla="*/ 13 w 130"/>
                <a:gd name="T53" fmla="*/ 110 h 115"/>
                <a:gd name="T54" fmla="*/ 34 w 130"/>
                <a:gd name="T55" fmla="*/ 109 h 115"/>
                <a:gd name="T56" fmla="*/ 35 w 130"/>
                <a:gd name="T57" fmla="*/ 112 h 115"/>
                <a:gd name="T58" fmla="*/ 40 w 130"/>
                <a:gd name="T59" fmla="*/ 111 h 115"/>
                <a:gd name="T60" fmla="*/ 55 w 130"/>
                <a:gd name="T61" fmla="*/ 114 h 115"/>
                <a:gd name="T62" fmla="*/ 66 w 130"/>
                <a:gd name="T63" fmla="*/ 101 h 115"/>
                <a:gd name="T64" fmla="*/ 77 w 130"/>
                <a:gd name="T65" fmla="*/ 93 h 115"/>
                <a:gd name="T66" fmla="*/ 83 w 130"/>
                <a:gd name="T67" fmla="*/ 87 h 115"/>
                <a:gd name="T68" fmla="*/ 93 w 130"/>
                <a:gd name="T69" fmla="*/ 87 h 115"/>
                <a:gd name="T70" fmla="*/ 93 w 130"/>
                <a:gd name="T71" fmla="*/ 87 h 115"/>
                <a:gd name="T72" fmla="*/ 91 w 130"/>
                <a:gd name="T73" fmla="*/ 79 h 115"/>
                <a:gd name="T74" fmla="*/ 122 w 130"/>
                <a:gd name="T75" fmla="*/ 67 h 115"/>
                <a:gd name="T76" fmla="*/ 120 w 130"/>
                <a:gd name="T77" fmla="*/ 62 h 115"/>
                <a:gd name="T78" fmla="*/ 122 w 130"/>
                <a:gd name="T79" fmla="*/ 51 h 115"/>
                <a:gd name="T80" fmla="*/ 127 w 130"/>
                <a:gd name="T81" fmla="*/ 48 h 115"/>
                <a:gd name="T82" fmla="*/ 126 w 130"/>
                <a:gd name="T83" fmla="*/ 30 h 115"/>
                <a:gd name="T84" fmla="*/ 130 w 130"/>
                <a:gd name="T85" fmla="*/ 28 h 115"/>
                <a:gd name="T86" fmla="*/ 125 w 130"/>
                <a:gd name="T87" fmla="*/ 16 h 115"/>
                <a:gd name="T88" fmla="*/ 110 w 130"/>
                <a:gd name="T89" fmla="*/ 9 h 115"/>
                <a:gd name="T90" fmla="*/ 100 w 130"/>
                <a:gd name="T91" fmla="*/ 5 h 11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30"/>
                <a:gd name="T139" fmla="*/ 0 h 115"/>
                <a:gd name="T140" fmla="*/ 130 w 130"/>
                <a:gd name="T141" fmla="*/ 115 h 11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30" h="115">
                  <a:moveTo>
                    <a:pt x="100" y="5"/>
                  </a:moveTo>
                  <a:cubicBezTo>
                    <a:pt x="99" y="5"/>
                    <a:pt x="95" y="3"/>
                    <a:pt x="92" y="0"/>
                  </a:cubicBezTo>
                  <a:cubicBezTo>
                    <a:pt x="90" y="3"/>
                    <a:pt x="82" y="3"/>
                    <a:pt x="78" y="3"/>
                  </a:cubicBezTo>
                  <a:cubicBezTo>
                    <a:pt x="74" y="3"/>
                    <a:pt x="78" y="8"/>
                    <a:pt x="75" y="10"/>
                  </a:cubicBezTo>
                  <a:cubicBezTo>
                    <a:pt x="73" y="12"/>
                    <a:pt x="72" y="15"/>
                    <a:pt x="74" y="16"/>
                  </a:cubicBezTo>
                  <a:cubicBezTo>
                    <a:pt x="76" y="17"/>
                    <a:pt x="73" y="26"/>
                    <a:pt x="73" y="29"/>
                  </a:cubicBezTo>
                  <a:cubicBezTo>
                    <a:pt x="73" y="32"/>
                    <a:pt x="69" y="38"/>
                    <a:pt x="71" y="39"/>
                  </a:cubicBezTo>
                  <a:cubicBezTo>
                    <a:pt x="72" y="40"/>
                    <a:pt x="75" y="47"/>
                    <a:pt x="78" y="48"/>
                  </a:cubicBezTo>
                  <a:cubicBezTo>
                    <a:pt x="82" y="49"/>
                    <a:pt x="84" y="46"/>
                    <a:pt x="86" y="46"/>
                  </a:cubicBezTo>
                  <a:cubicBezTo>
                    <a:pt x="87" y="46"/>
                    <a:pt x="87" y="50"/>
                    <a:pt x="87" y="54"/>
                  </a:cubicBezTo>
                  <a:cubicBezTo>
                    <a:pt x="87" y="57"/>
                    <a:pt x="85" y="59"/>
                    <a:pt x="85" y="59"/>
                  </a:cubicBezTo>
                  <a:cubicBezTo>
                    <a:pt x="85" y="59"/>
                    <a:pt x="80" y="61"/>
                    <a:pt x="77" y="59"/>
                  </a:cubicBezTo>
                  <a:cubicBezTo>
                    <a:pt x="75" y="57"/>
                    <a:pt x="73" y="51"/>
                    <a:pt x="73" y="49"/>
                  </a:cubicBezTo>
                  <a:cubicBezTo>
                    <a:pt x="73" y="47"/>
                    <a:pt x="67" y="47"/>
                    <a:pt x="64" y="47"/>
                  </a:cubicBezTo>
                  <a:cubicBezTo>
                    <a:pt x="62" y="47"/>
                    <a:pt x="59" y="43"/>
                    <a:pt x="58" y="41"/>
                  </a:cubicBezTo>
                  <a:cubicBezTo>
                    <a:pt x="57" y="39"/>
                    <a:pt x="54" y="41"/>
                    <a:pt x="54" y="43"/>
                  </a:cubicBezTo>
                  <a:cubicBezTo>
                    <a:pt x="54" y="44"/>
                    <a:pt x="52" y="44"/>
                    <a:pt x="49" y="44"/>
                  </a:cubicBezTo>
                  <a:cubicBezTo>
                    <a:pt x="47" y="44"/>
                    <a:pt x="42" y="40"/>
                    <a:pt x="40" y="41"/>
                  </a:cubicBezTo>
                  <a:cubicBezTo>
                    <a:pt x="38" y="42"/>
                    <a:pt x="36" y="38"/>
                    <a:pt x="36" y="36"/>
                  </a:cubicBezTo>
                  <a:cubicBezTo>
                    <a:pt x="37" y="34"/>
                    <a:pt x="31" y="35"/>
                    <a:pt x="29" y="36"/>
                  </a:cubicBezTo>
                  <a:cubicBezTo>
                    <a:pt x="27" y="37"/>
                    <a:pt x="26" y="34"/>
                    <a:pt x="26" y="34"/>
                  </a:cubicBezTo>
                  <a:cubicBezTo>
                    <a:pt x="26" y="34"/>
                    <a:pt x="25" y="32"/>
                    <a:pt x="23" y="31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20" y="109"/>
                    <a:pt x="34" y="107"/>
                    <a:pt x="34" y="109"/>
                  </a:cubicBezTo>
                  <a:cubicBezTo>
                    <a:pt x="34" y="110"/>
                    <a:pt x="34" y="111"/>
                    <a:pt x="35" y="112"/>
                  </a:cubicBezTo>
                  <a:cubicBezTo>
                    <a:pt x="37" y="112"/>
                    <a:pt x="39" y="111"/>
                    <a:pt x="40" y="111"/>
                  </a:cubicBezTo>
                  <a:cubicBezTo>
                    <a:pt x="43" y="112"/>
                    <a:pt x="52" y="115"/>
                    <a:pt x="55" y="114"/>
                  </a:cubicBezTo>
                  <a:cubicBezTo>
                    <a:pt x="57" y="112"/>
                    <a:pt x="62" y="102"/>
                    <a:pt x="66" y="101"/>
                  </a:cubicBezTo>
                  <a:cubicBezTo>
                    <a:pt x="71" y="100"/>
                    <a:pt x="77" y="95"/>
                    <a:pt x="77" y="93"/>
                  </a:cubicBezTo>
                  <a:cubicBezTo>
                    <a:pt x="77" y="91"/>
                    <a:pt x="77" y="89"/>
                    <a:pt x="83" y="87"/>
                  </a:cubicBezTo>
                  <a:cubicBezTo>
                    <a:pt x="93" y="87"/>
                    <a:pt x="93" y="87"/>
                    <a:pt x="93" y="87"/>
                  </a:cubicBezTo>
                  <a:cubicBezTo>
                    <a:pt x="93" y="87"/>
                    <a:pt x="93" y="87"/>
                    <a:pt x="93" y="87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1" y="79"/>
                    <a:pt x="121" y="67"/>
                    <a:pt x="122" y="67"/>
                  </a:cubicBezTo>
                  <a:cubicBezTo>
                    <a:pt x="121" y="65"/>
                    <a:pt x="120" y="63"/>
                    <a:pt x="120" y="62"/>
                  </a:cubicBezTo>
                  <a:cubicBezTo>
                    <a:pt x="121" y="62"/>
                    <a:pt x="122" y="54"/>
                    <a:pt x="122" y="51"/>
                  </a:cubicBezTo>
                  <a:cubicBezTo>
                    <a:pt x="122" y="49"/>
                    <a:pt x="129" y="51"/>
                    <a:pt x="127" y="48"/>
                  </a:cubicBezTo>
                  <a:cubicBezTo>
                    <a:pt x="124" y="46"/>
                    <a:pt x="125" y="33"/>
                    <a:pt x="126" y="30"/>
                  </a:cubicBezTo>
                  <a:cubicBezTo>
                    <a:pt x="127" y="27"/>
                    <a:pt x="130" y="30"/>
                    <a:pt x="130" y="28"/>
                  </a:cubicBezTo>
                  <a:cubicBezTo>
                    <a:pt x="130" y="25"/>
                    <a:pt x="127" y="18"/>
                    <a:pt x="125" y="16"/>
                  </a:cubicBezTo>
                  <a:cubicBezTo>
                    <a:pt x="124" y="14"/>
                    <a:pt x="113" y="10"/>
                    <a:pt x="110" y="9"/>
                  </a:cubicBezTo>
                  <a:cubicBezTo>
                    <a:pt x="108" y="9"/>
                    <a:pt x="103" y="5"/>
                    <a:pt x="100" y="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7" name="Freeform 12"/>
            <p:cNvSpPr>
              <a:spLocks noChangeArrowheads="1"/>
            </p:cNvSpPr>
            <p:nvPr/>
          </p:nvSpPr>
          <p:spPr bwMode="auto">
            <a:xfrm>
              <a:off x="4254514" y="2492378"/>
              <a:ext cx="42863" cy="38100"/>
            </a:xfrm>
            <a:custGeom>
              <a:avLst/>
              <a:gdLst>
                <a:gd name="T0" fmla="*/ 18 w 22"/>
                <a:gd name="T1" fmla="*/ 0 h 20"/>
                <a:gd name="T2" fmla="*/ 12 w 22"/>
                <a:gd name="T3" fmla="*/ 2 h 20"/>
                <a:gd name="T4" fmla="*/ 6 w 22"/>
                <a:gd name="T5" fmla="*/ 3 h 20"/>
                <a:gd name="T6" fmla="*/ 5 w 22"/>
                <a:gd name="T7" fmla="*/ 5 h 20"/>
                <a:gd name="T8" fmla="*/ 3 w 22"/>
                <a:gd name="T9" fmla="*/ 12 h 20"/>
                <a:gd name="T10" fmla="*/ 0 w 22"/>
                <a:gd name="T11" fmla="*/ 15 h 20"/>
                <a:gd name="T12" fmla="*/ 3 w 22"/>
                <a:gd name="T13" fmla="*/ 18 h 20"/>
                <a:gd name="T14" fmla="*/ 6 w 22"/>
                <a:gd name="T15" fmla="*/ 19 h 20"/>
                <a:gd name="T16" fmla="*/ 12 w 22"/>
                <a:gd name="T17" fmla="*/ 15 h 20"/>
                <a:gd name="T18" fmla="*/ 22 w 22"/>
                <a:gd name="T19" fmla="*/ 13 h 20"/>
                <a:gd name="T20" fmla="*/ 20 w 22"/>
                <a:gd name="T21" fmla="*/ 5 h 20"/>
                <a:gd name="T22" fmla="*/ 18 w 22"/>
                <a:gd name="T23" fmla="*/ 0 h 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2"/>
                <a:gd name="T37" fmla="*/ 0 h 20"/>
                <a:gd name="T38" fmla="*/ 22 w 22"/>
                <a:gd name="T39" fmla="*/ 20 h 2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2" h="20">
                  <a:moveTo>
                    <a:pt x="18" y="0"/>
                  </a:moveTo>
                  <a:cubicBezTo>
                    <a:pt x="16" y="1"/>
                    <a:pt x="13" y="2"/>
                    <a:pt x="12" y="2"/>
                  </a:cubicBezTo>
                  <a:cubicBezTo>
                    <a:pt x="11" y="3"/>
                    <a:pt x="10" y="4"/>
                    <a:pt x="6" y="3"/>
                  </a:cubicBezTo>
                  <a:cubicBezTo>
                    <a:pt x="6" y="4"/>
                    <a:pt x="6" y="4"/>
                    <a:pt x="5" y="5"/>
                  </a:cubicBezTo>
                  <a:cubicBezTo>
                    <a:pt x="2" y="6"/>
                    <a:pt x="3" y="12"/>
                    <a:pt x="3" y="12"/>
                  </a:cubicBezTo>
                  <a:cubicBezTo>
                    <a:pt x="3" y="12"/>
                    <a:pt x="0" y="12"/>
                    <a:pt x="0" y="15"/>
                  </a:cubicBezTo>
                  <a:cubicBezTo>
                    <a:pt x="0" y="17"/>
                    <a:pt x="2" y="18"/>
                    <a:pt x="3" y="18"/>
                  </a:cubicBezTo>
                  <a:cubicBezTo>
                    <a:pt x="4" y="18"/>
                    <a:pt x="5" y="18"/>
                    <a:pt x="6" y="19"/>
                  </a:cubicBezTo>
                  <a:cubicBezTo>
                    <a:pt x="13" y="20"/>
                    <a:pt x="12" y="15"/>
                    <a:pt x="12" y="15"/>
                  </a:cubicBezTo>
                  <a:cubicBezTo>
                    <a:pt x="12" y="15"/>
                    <a:pt x="21" y="16"/>
                    <a:pt x="22" y="13"/>
                  </a:cubicBezTo>
                  <a:cubicBezTo>
                    <a:pt x="22" y="10"/>
                    <a:pt x="20" y="5"/>
                    <a:pt x="20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8" name="Freeform 13"/>
            <p:cNvSpPr>
              <a:spLocks noChangeArrowheads="1"/>
            </p:cNvSpPr>
            <p:nvPr/>
          </p:nvSpPr>
          <p:spPr bwMode="auto">
            <a:xfrm>
              <a:off x="4514865" y="2205039"/>
              <a:ext cx="223839" cy="298451"/>
            </a:xfrm>
            <a:custGeom>
              <a:avLst/>
              <a:gdLst>
                <a:gd name="T0" fmla="*/ 27 w 117"/>
                <a:gd name="T1" fmla="*/ 30 h 157"/>
                <a:gd name="T2" fmla="*/ 35 w 117"/>
                <a:gd name="T3" fmla="*/ 37 h 157"/>
                <a:gd name="T4" fmla="*/ 58 w 117"/>
                <a:gd name="T5" fmla="*/ 45 h 157"/>
                <a:gd name="T6" fmla="*/ 73 w 117"/>
                <a:gd name="T7" fmla="*/ 48 h 157"/>
                <a:gd name="T8" fmla="*/ 77 w 117"/>
                <a:gd name="T9" fmla="*/ 51 h 157"/>
                <a:gd name="T10" fmla="*/ 47 w 117"/>
                <a:gd name="T11" fmla="*/ 81 h 157"/>
                <a:gd name="T12" fmla="*/ 35 w 117"/>
                <a:gd name="T13" fmla="*/ 83 h 157"/>
                <a:gd name="T14" fmla="*/ 20 w 117"/>
                <a:gd name="T15" fmla="*/ 91 h 157"/>
                <a:gd name="T16" fmla="*/ 11 w 117"/>
                <a:gd name="T17" fmla="*/ 92 h 157"/>
                <a:gd name="T18" fmla="*/ 5 w 117"/>
                <a:gd name="T19" fmla="*/ 100 h 157"/>
                <a:gd name="T20" fmla="*/ 0 w 117"/>
                <a:gd name="T21" fmla="*/ 108 h 157"/>
                <a:gd name="T22" fmla="*/ 1 w 117"/>
                <a:gd name="T23" fmla="*/ 148 h 157"/>
                <a:gd name="T24" fmla="*/ 6 w 117"/>
                <a:gd name="T25" fmla="*/ 157 h 157"/>
                <a:gd name="T26" fmla="*/ 31 w 117"/>
                <a:gd name="T27" fmla="*/ 131 h 157"/>
                <a:gd name="T28" fmla="*/ 51 w 117"/>
                <a:gd name="T29" fmla="*/ 116 h 157"/>
                <a:gd name="T30" fmla="*/ 79 w 117"/>
                <a:gd name="T31" fmla="*/ 88 h 157"/>
                <a:gd name="T32" fmla="*/ 92 w 117"/>
                <a:gd name="T33" fmla="*/ 67 h 157"/>
                <a:gd name="T34" fmla="*/ 102 w 117"/>
                <a:gd name="T35" fmla="*/ 50 h 157"/>
                <a:gd name="T36" fmla="*/ 113 w 117"/>
                <a:gd name="T37" fmla="*/ 28 h 157"/>
                <a:gd name="T38" fmla="*/ 117 w 117"/>
                <a:gd name="T39" fmla="*/ 8 h 157"/>
                <a:gd name="T40" fmla="*/ 109 w 117"/>
                <a:gd name="T41" fmla="*/ 4 h 157"/>
                <a:gd name="T42" fmla="*/ 84 w 117"/>
                <a:gd name="T43" fmla="*/ 11 h 157"/>
                <a:gd name="T44" fmla="*/ 66 w 117"/>
                <a:gd name="T45" fmla="*/ 15 h 157"/>
                <a:gd name="T46" fmla="*/ 51 w 117"/>
                <a:gd name="T47" fmla="*/ 18 h 157"/>
                <a:gd name="T48" fmla="*/ 33 w 117"/>
                <a:gd name="T49" fmla="*/ 16 h 157"/>
                <a:gd name="T50" fmla="*/ 27 w 117"/>
                <a:gd name="T51" fmla="*/ 10 h 157"/>
                <a:gd name="T52" fmla="*/ 20 w 117"/>
                <a:gd name="T53" fmla="*/ 20 h 157"/>
                <a:gd name="T54" fmla="*/ 27 w 117"/>
                <a:gd name="T55" fmla="*/ 30 h 15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7"/>
                <a:gd name="T85" fmla="*/ 0 h 157"/>
                <a:gd name="T86" fmla="*/ 117 w 117"/>
                <a:gd name="T87" fmla="*/ 157 h 15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7" h="157">
                  <a:moveTo>
                    <a:pt x="27" y="30"/>
                  </a:moveTo>
                  <a:cubicBezTo>
                    <a:pt x="29" y="31"/>
                    <a:pt x="33" y="36"/>
                    <a:pt x="35" y="37"/>
                  </a:cubicBezTo>
                  <a:cubicBezTo>
                    <a:pt x="37" y="37"/>
                    <a:pt x="50" y="41"/>
                    <a:pt x="58" y="45"/>
                  </a:cubicBezTo>
                  <a:cubicBezTo>
                    <a:pt x="66" y="48"/>
                    <a:pt x="71" y="48"/>
                    <a:pt x="73" y="48"/>
                  </a:cubicBezTo>
                  <a:cubicBezTo>
                    <a:pt x="76" y="48"/>
                    <a:pt x="79" y="49"/>
                    <a:pt x="77" y="51"/>
                  </a:cubicBezTo>
                  <a:cubicBezTo>
                    <a:pt x="75" y="52"/>
                    <a:pt x="50" y="77"/>
                    <a:pt x="47" y="81"/>
                  </a:cubicBezTo>
                  <a:cubicBezTo>
                    <a:pt x="44" y="84"/>
                    <a:pt x="42" y="83"/>
                    <a:pt x="35" y="83"/>
                  </a:cubicBezTo>
                  <a:cubicBezTo>
                    <a:pt x="27" y="83"/>
                    <a:pt x="22" y="91"/>
                    <a:pt x="20" y="91"/>
                  </a:cubicBezTo>
                  <a:cubicBezTo>
                    <a:pt x="19" y="90"/>
                    <a:pt x="14" y="91"/>
                    <a:pt x="11" y="92"/>
                  </a:cubicBezTo>
                  <a:cubicBezTo>
                    <a:pt x="5" y="100"/>
                    <a:pt x="5" y="100"/>
                    <a:pt x="5" y="10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1" y="148"/>
                    <a:pt x="1" y="148"/>
                    <a:pt x="1" y="148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11" y="151"/>
                    <a:pt x="23" y="140"/>
                    <a:pt x="31" y="131"/>
                  </a:cubicBezTo>
                  <a:cubicBezTo>
                    <a:pt x="41" y="121"/>
                    <a:pt x="46" y="118"/>
                    <a:pt x="51" y="116"/>
                  </a:cubicBezTo>
                  <a:cubicBezTo>
                    <a:pt x="56" y="113"/>
                    <a:pt x="70" y="100"/>
                    <a:pt x="79" y="88"/>
                  </a:cubicBezTo>
                  <a:cubicBezTo>
                    <a:pt x="85" y="81"/>
                    <a:pt x="91" y="73"/>
                    <a:pt x="92" y="67"/>
                  </a:cubicBezTo>
                  <a:cubicBezTo>
                    <a:pt x="93" y="62"/>
                    <a:pt x="98" y="55"/>
                    <a:pt x="102" y="50"/>
                  </a:cubicBezTo>
                  <a:cubicBezTo>
                    <a:pt x="106" y="45"/>
                    <a:pt x="113" y="32"/>
                    <a:pt x="113" y="28"/>
                  </a:cubicBezTo>
                  <a:cubicBezTo>
                    <a:pt x="113" y="24"/>
                    <a:pt x="116" y="15"/>
                    <a:pt x="117" y="8"/>
                  </a:cubicBezTo>
                  <a:cubicBezTo>
                    <a:pt x="117" y="1"/>
                    <a:pt x="111" y="0"/>
                    <a:pt x="109" y="4"/>
                  </a:cubicBezTo>
                  <a:cubicBezTo>
                    <a:pt x="107" y="8"/>
                    <a:pt x="93" y="11"/>
                    <a:pt x="84" y="11"/>
                  </a:cubicBezTo>
                  <a:cubicBezTo>
                    <a:pt x="75" y="11"/>
                    <a:pt x="69" y="12"/>
                    <a:pt x="66" y="15"/>
                  </a:cubicBezTo>
                  <a:cubicBezTo>
                    <a:pt x="63" y="18"/>
                    <a:pt x="54" y="14"/>
                    <a:pt x="51" y="18"/>
                  </a:cubicBezTo>
                  <a:cubicBezTo>
                    <a:pt x="48" y="21"/>
                    <a:pt x="36" y="24"/>
                    <a:pt x="33" y="16"/>
                  </a:cubicBezTo>
                  <a:cubicBezTo>
                    <a:pt x="31" y="13"/>
                    <a:pt x="29" y="11"/>
                    <a:pt x="27" y="10"/>
                  </a:cubicBezTo>
                  <a:cubicBezTo>
                    <a:pt x="24" y="13"/>
                    <a:pt x="20" y="18"/>
                    <a:pt x="20" y="20"/>
                  </a:cubicBezTo>
                  <a:cubicBezTo>
                    <a:pt x="21" y="22"/>
                    <a:pt x="25" y="29"/>
                    <a:pt x="27" y="3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9" name="Freeform 14"/>
            <p:cNvSpPr>
              <a:spLocks noChangeArrowheads="1"/>
            </p:cNvSpPr>
            <p:nvPr/>
          </p:nvSpPr>
          <p:spPr bwMode="auto">
            <a:xfrm>
              <a:off x="3363924" y="1655764"/>
              <a:ext cx="260351" cy="206375"/>
            </a:xfrm>
            <a:custGeom>
              <a:avLst/>
              <a:gdLst>
                <a:gd name="T0" fmla="*/ 50 w 136"/>
                <a:gd name="T1" fmla="*/ 108 h 108"/>
                <a:gd name="T2" fmla="*/ 50 w 136"/>
                <a:gd name="T3" fmla="*/ 93 h 108"/>
                <a:gd name="T4" fmla="*/ 68 w 136"/>
                <a:gd name="T5" fmla="*/ 81 h 108"/>
                <a:gd name="T6" fmla="*/ 75 w 136"/>
                <a:gd name="T7" fmla="*/ 79 h 108"/>
                <a:gd name="T8" fmla="*/ 85 w 136"/>
                <a:gd name="T9" fmla="*/ 77 h 108"/>
                <a:gd name="T10" fmla="*/ 91 w 136"/>
                <a:gd name="T11" fmla="*/ 70 h 108"/>
                <a:gd name="T12" fmla="*/ 99 w 136"/>
                <a:gd name="T13" fmla="*/ 67 h 108"/>
                <a:gd name="T14" fmla="*/ 104 w 136"/>
                <a:gd name="T15" fmla="*/ 64 h 108"/>
                <a:gd name="T16" fmla="*/ 106 w 136"/>
                <a:gd name="T17" fmla="*/ 57 h 108"/>
                <a:gd name="T18" fmla="*/ 110 w 136"/>
                <a:gd name="T19" fmla="*/ 54 h 108"/>
                <a:gd name="T20" fmla="*/ 116 w 136"/>
                <a:gd name="T21" fmla="*/ 50 h 108"/>
                <a:gd name="T22" fmla="*/ 133 w 136"/>
                <a:gd name="T23" fmla="*/ 49 h 108"/>
                <a:gd name="T24" fmla="*/ 135 w 136"/>
                <a:gd name="T25" fmla="*/ 45 h 108"/>
                <a:gd name="T26" fmla="*/ 131 w 136"/>
                <a:gd name="T27" fmla="*/ 37 h 108"/>
                <a:gd name="T28" fmla="*/ 130 w 136"/>
                <a:gd name="T29" fmla="*/ 27 h 108"/>
                <a:gd name="T30" fmla="*/ 127 w 136"/>
                <a:gd name="T31" fmla="*/ 15 h 108"/>
                <a:gd name="T32" fmla="*/ 125 w 136"/>
                <a:gd name="T33" fmla="*/ 11 h 108"/>
                <a:gd name="T34" fmla="*/ 112 w 136"/>
                <a:gd name="T35" fmla="*/ 8 h 108"/>
                <a:gd name="T36" fmla="*/ 93 w 136"/>
                <a:gd name="T37" fmla="*/ 6 h 108"/>
                <a:gd name="T38" fmla="*/ 82 w 136"/>
                <a:gd name="T39" fmla="*/ 2 h 108"/>
                <a:gd name="T40" fmla="*/ 70 w 136"/>
                <a:gd name="T41" fmla="*/ 25 h 108"/>
                <a:gd name="T42" fmla="*/ 53 w 136"/>
                <a:gd name="T43" fmla="*/ 33 h 108"/>
                <a:gd name="T44" fmla="*/ 44 w 136"/>
                <a:gd name="T45" fmla="*/ 42 h 108"/>
                <a:gd name="T46" fmla="*/ 38 w 136"/>
                <a:gd name="T47" fmla="*/ 53 h 108"/>
                <a:gd name="T48" fmla="*/ 38 w 136"/>
                <a:gd name="T49" fmla="*/ 70 h 108"/>
                <a:gd name="T50" fmla="*/ 25 w 136"/>
                <a:gd name="T51" fmla="*/ 89 h 108"/>
                <a:gd name="T52" fmla="*/ 8 w 136"/>
                <a:gd name="T53" fmla="*/ 100 h 108"/>
                <a:gd name="T54" fmla="*/ 0 w 136"/>
                <a:gd name="T55" fmla="*/ 104 h 108"/>
                <a:gd name="T56" fmla="*/ 42 w 136"/>
                <a:gd name="T57" fmla="*/ 104 h 108"/>
                <a:gd name="T58" fmla="*/ 50 w 136"/>
                <a:gd name="T59" fmla="*/ 108 h 10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36"/>
                <a:gd name="T91" fmla="*/ 0 h 108"/>
                <a:gd name="T92" fmla="*/ 136 w 136"/>
                <a:gd name="T93" fmla="*/ 108 h 10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36" h="108">
                  <a:moveTo>
                    <a:pt x="50" y="108"/>
                  </a:moveTo>
                  <a:cubicBezTo>
                    <a:pt x="50" y="101"/>
                    <a:pt x="49" y="94"/>
                    <a:pt x="50" y="93"/>
                  </a:cubicBezTo>
                  <a:cubicBezTo>
                    <a:pt x="50" y="91"/>
                    <a:pt x="65" y="83"/>
                    <a:pt x="68" y="81"/>
                  </a:cubicBezTo>
                  <a:cubicBezTo>
                    <a:pt x="70" y="80"/>
                    <a:pt x="75" y="82"/>
                    <a:pt x="75" y="79"/>
                  </a:cubicBezTo>
                  <a:cubicBezTo>
                    <a:pt x="75" y="76"/>
                    <a:pt x="81" y="77"/>
                    <a:pt x="85" y="77"/>
                  </a:cubicBezTo>
                  <a:cubicBezTo>
                    <a:pt x="89" y="76"/>
                    <a:pt x="91" y="73"/>
                    <a:pt x="91" y="70"/>
                  </a:cubicBezTo>
                  <a:cubicBezTo>
                    <a:pt x="91" y="67"/>
                    <a:pt x="96" y="67"/>
                    <a:pt x="99" y="67"/>
                  </a:cubicBezTo>
                  <a:cubicBezTo>
                    <a:pt x="103" y="67"/>
                    <a:pt x="102" y="64"/>
                    <a:pt x="104" y="64"/>
                  </a:cubicBezTo>
                  <a:cubicBezTo>
                    <a:pt x="107" y="64"/>
                    <a:pt x="105" y="60"/>
                    <a:pt x="106" y="57"/>
                  </a:cubicBezTo>
                  <a:cubicBezTo>
                    <a:pt x="106" y="53"/>
                    <a:pt x="106" y="54"/>
                    <a:pt x="110" y="54"/>
                  </a:cubicBezTo>
                  <a:cubicBezTo>
                    <a:pt x="113" y="54"/>
                    <a:pt x="116" y="52"/>
                    <a:pt x="116" y="50"/>
                  </a:cubicBezTo>
                  <a:cubicBezTo>
                    <a:pt x="116" y="48"/>
                    <a:pt x="130" y="49"/>
                    <a:pt x="133" y="49"/>
                  </a:cubicBezTo>
                  <a:cubicBezTo>
                    <a:pt x="135" y="49"/>
                    <a:pt x="136" y="46"/>
                    <a:pt x="135" y="45"/>
                  </a:cubicBezTo>
                  <a:cubicBezTo>
                    <a:pt x="135" y="43"/>
                    <a:pt x="133" y="37"/>
                    <a:pt x="131" y="37"/>
                  </a:cubicBezTo>
                  <a:cubicBezTo>
                    <a:pt x="129" y="37"/>
                    <a:pt x="130" y="31"/>
                    <a:pt x="130" y="27"/>
                  </a:cubicBezTo>
                  <a:cubicBezTo>
                    <a:pt x="130" y="22"/>
                    <a:pt x="129" y="18"/>
                    <a:pt x="127" y="15"/>
                  </a:cubicBezTo>
                  <a:cubicBezTo>
                    <a:pt x="126" y="14"/>
                    <a:pt x="126" y="13"/>
                    <a:pt x="125" y="11"/>
                  </a:cubicBezTo>
                  <a:cubicBezTo>
                    <a:pt x="121" y="11"/>
                    <a:pt x="116" y="8"/>
                    <a:pt x="112" y="8"/>
                  </a:cubicBezTo>
                  <a:cubicBezTo>
                    <a:pt x="106" y="8"/>
                    <a:pt x="97" y="11"/>
                    <a:pt x="93" y="6"/>
                  </a:cubicBezTo>
                  <a:cubicBezTo>
                    <a:pt x="88" y="2"/>
                    <a:pt x="85" y="0"/>
                    <a:pt x="82" y="2"/>
                  </a:cubicBezTo>
                  <a:cubicBezTo>
                    <a:pt x="79" y="3"/>
                    <a:pt x="73" y="20"/>
                    <a:pt x="70" y="25"/>
                  </a:cubicBezTo>
                  <a:cubicBezTo>
                    <a:pt x="67" y="29"/>
                    <a:pt x="57" y="33"/>
                    <a:pt x="53" y="33"/>
                  </a:cubicBezTo>
                  <a:cubicBezTo>
                    <a:pt x="48" y="33"/>
                    <a:pt x="48" y="40"/>
                    <a:pt x="44" y="42"/>
                  </a:cubicBezTo>
                  <a:cubicBezTo>
                    <a:pt x="41" y="45"/>
                    <a:pt x="42" y="50"/>
                    <a:pt x="38" y="53"/>
                  </a:cubicBezTo>
                  <a:cubicBezTo>
                    <a:pt x="34" y="56"/>
                    <a:pt x="36" y="67"/>
                    <a:pt x="38" y="70"/>
                  </a:cubicBezTo>
                  <a:cubicBezTo>
                    <a:pt x="40" y="74"/>
                    <a:pt x="30" y="85"/>
                    <a:pt x="25" y="89"/>
                  </a:cubicBezTo>
                  <a:cubicBezTo>
                    <a:pt x="19" y="92"/>
                    <a:pt x="17" y="98"/>
                    <a:pt x="8" y="100"/>
                  </a:cubicBezTo>
                  <a:cubicBezTo>
                    <a:pt x="5" y="100"/>
                    <a:pt x="2" y="102"/>
                    <a:pt x="0" y="104"/>
                  </a:cubicBezTo>
                  <a:cubicBezTo>
                    <a:pt x="14" y="104"/>
                    <a:pt x="35" y="104"/>
                    <a:pt x="42" y="104"/>
                  </a:cubicBezTo>
                  <a:cubicBezTo>
                    <a:pt x="50" y="104"/>
                    <a:pt x="48" y="106"/>
                    <a:pt x="50" y="108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20" name="Freeform 15"/>
            <p:cNvSpPr>
              <a:spLocks noChangeArrowheads="1"/>
            </p:cNvSpPr>
            <p:nvPr/>
          </p:nvSpPr>
          <p:spPr bwMode="auto">
            <a:xfrm>
              <a:off x="3805251" y="1619252"/>
              <a:ext cx="93663" cy="174626"/>
            </a:xfrm>
            <a:custGeom>
              <a:avLst/>
              <a:gdLst>
                <a:gd name="T0" fmla="*/ 13 w 49"/>
                <a:gd name="T1" fmla="*/ 23 h 91"/>
                <a:gd name="T2" fmla="*/ 10 w 49"/>
                <a:gd name="T3" fmla="*/ 35 h 91"/>
                <a:gd name="T4" fmla="*/ 3 w 49"/>
                <a:gd name="T5" fmla="*/ 42 h 91"/>
                <a:gd name="T6" fmla="*/ 7 w 49"/>
                <a:gd name="T7" fmla="*/ 54 h 91"/>
                <a:gd name="T8" fmla="*/ 12 w 49"/>
                <a:gd name="T9" fmla="*/ 62 h 91"/>
                <a:gd name="T10" fmla="*/ 21 w 49"/>
                <a:gd name="T11" fmla="*/ 68 h 91"/>
                <a:gd name="T12" fmla="*/ 26 w 49"/>
                <a:gd name="T13" fmla="*/ 88 h 91"/>
                <a:gd name="T14" fmla="*/ 27 w 49"/>
                <a:gd name="T15" fmla="*/ 91 h 91"/>
                <a:gd name="T16" fmla="*/ 32 w 49"/>
                <a:gd name="T17" fmla="*/ 87 h 91"/>
                <a:gd name="T18" fmla="*/ 34 w 49"/>
                <a:gd name="T19" fmla="*/ 78 h 91"/>
                <a:gd name="T20" fmla="*/ 35 w 49"/>
                <a:gd name="T21" fmla="*/ 73 h 91"/>
                <a:gd name="T22" fmla="*/ 43 w 49"/>
                <a:gd name="T23" fmla="*/ 65 h 91"/>
                <a:gd name="T24" fmla="*/ 48 w 49"/>
                <a:gd name="T25" fmla="*/ 61 h 91"/>
                <a:gd name="T26" fmla="*/ 49 w 49"/>
                <a:gd name="T27" fmla="*/ 55 h 91"/>
                <a:gd name="T28" fmla="*/ 44 w 49"/>
                <a:gd name="T29" fmla="*/ 51 h 91"/>
                <a:gd name="T30" fmla="*/ 40 w 49"/>
                <a:gd name="T31" fmla="*/ 47 h 91"/>
                <a:gd name="T32" fmla="*/ 31 w 49"/>
                <a:gd name="T33" fmla="*/ 43 h 91"/>
                <a:gd name="T34" fmla="*/ 40 w 49"/>
                <a:gd name="T35" fmla="*/ 35 h 91"/>
                <a:gd name="T36" fmla="*/ 40 w 49"/>
                <a:gd name="T37" fmla="*/ 20 h 91"/>
                <a:gd name="T38" fmla="*/ 42 w 49"/>
                <a:gd name="T39" fmla="*/ 10 h 91"/>
                <a:gd name="T40" fmla="*/ 40 w 49"/>
                <a:gd name="T41" fmla="*/ 6 h 91"/>
                <a:gd name="T42" fmla="*/ 35 w 49"/>
                <a:gd name="T43" fmla="*/ 4 h 91"/>
                <a:gd name="T44" fmla="*/ 20 w 49"/>
                <a:gd name="T45" fmla="*/ 4 h 91"/>
                <a:gd name="T46" fmla="*/ 13 w 49"/>
                <a:gd name="T47" fmla="*/ 5 h 91"/>
                <a:gd name="T48" fmla="*/ 13 w 49"/>
                <a:gd name="T49" fmla="*/ 23 h 9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9"/>
                <a:gd name="T76" fmla="*/ 0 h 91"/>
                <a:gd name="T77" fmla="*/ 49 w 49"/>
                <a:gd name="T78" fmla="*/ 91 h 9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9" h="91">
                  <a:moveTo>
                    <a:pt x="13" y="23"/>
                  </a:moveTo>
                  <a:cubicBezTo>
                    <a:pt x="16" y="27"/>
                    <a:pt x="13" y="34"/>
                    <a:pt x="10" y="35"/>
                  </a:cubicBezTo>
                  <a:cubicBezTo>
                    <a:pt x="7" y="36"/>
                    <a:pt x="5" y="42"/>
                    <a:pt x="3" y="42"/>
                  </a:cubicBezTo>
                  <a:cubicBezTo>
                    <a:pt x="0" y="42"/>
                    <a:pt x="3" y="52"/>
                    <a:pt x="7" y="54"/>
                  </a:cubicBezTo>
                  <a:cubicBezTo>
                    <a:pt x="12" y="56"/>
                    <a:pt x="12" y="60"/>
                    <a:pt x="12" y="62"/>
                  </a:cubicBezTo>
                  <a:cubicBezTo>
                    <a:pt x="12" y="64"/>
                    <a:pt x="19" y="66"/>
                    <a:pt x="21" y="68"/>
                  </a:cubicBezTo>
                  <a:cubicBezTo>
                    <a:pt x="23" y="71"/>
                    <a:pt x="26" y="84"/>
                    <a:pt x="26" y="88"/>
                  </a:cubicBezTo>
                  <a:cubicBezTo>
                    <a:pt x="26" y="89"/>
                    <a:pt x="26" y="90"/>
                    <a:pt x="27" y="91"/>
                  </a:cubicBezTo>
                  <a:cubicBezTo>
                    <a:pt x="29" y="90"/>
                    <a:pt x="31" y="89"/>
                    <a:pt x="32" y="87"/>
                  </a:cubicBezTo>
                  <a:cubicBezTo>
                    <a:pt x="33" y="84"/>
                    <a:pt x="34" y="79"/>
                    <a:pt x="34" y="78"/>
                  </a:cubicBezTo>
                  <a:cubicBezTo>
                    <a:pt x="33" y="77"/>
                    <a:pt x="33" y="74"/>
                    <a:pt x="35" y="73"/>
                  </a:cubicBezTo>
                  <a:cubicBezTo>
                    <a:pt x="36" y="72"/>
                    <a:pt x="42" y="65"/>
                    <a:pt x="43" y="65"/>
                  </a:cubicBezTo>
                  <a:cubicBezTo>
                    <a:pt x="45" y="64"/>
                    <a:pt x="48" y="65"/>
                    <a:pt x="48" y="61"/>
                  </a:cubicBezTo>
                  <a:cubicBezTo>
                    <a:pt x="48" y="60"/>
                    <a:pt x="48" y="58"/>
                    <a:pt x="49" y="55"/>
                  </a:cubicBezTo>
                  <a:cubicBezTo>
                    <a:pt x="46" y="54"/>
                    <a:pt x="44" y="52"/>
                    <a:pt x="44" y="51"/>
                  </a:cubicBezTo>
                  <a:cubicBezTo>
                    <a:pt x="44" y="49"/>
                    <a:pt x="41" y="45"/>
                    <a:pt x="40" y="47"/>
                  </a:cubicBezTo>
                  <a:cubicBezTo>
                    <a:pt x="38" y="49"/>
                    <a:pt x="32" y="47"/>
                    <a:pt x="31" y="43"/>
                  </a:cubicBezTo>
                  <a:cubicBezTo>
                    <a:pt x="30" y="39"/>
                    <a:pt x="35" y="39"/>
                    <a:pt x="40" y="35"/>
                  </a:cubicBezTo>
                  <a:cubicBezTo>
                    <a:pt x="44" y="31"/>
                    <a:pt x="45" y="24"/>
                    <a:pt x="40" y="20"/>
                  </a:cubicBezTo>
                  <a:cubicBezTo>
                    <a:pt x="35" y="16"/>
                    <a:pt x="38" y="14"/>
                    <a:pt x="42" y="10"/>
                  </a:cubicBezTo>
                  <a:cubicBezTo>
                    <a:pt x="45" y="7"/>
                    <a:pt x="42" y="5"/>
                    <a:pt x="40" y="6"/>
                  </a:cubicBezTo>
                  <a:cubicBezTo>
                    <a:pt x="39" y="8"/>
                    <a:pt x="36" y="8"/>
                    <a:pt x="35" y="4"/>
                  </a:cubicBezTo>
                  <a:cubicBezTo>
                    <a:pt x="35" y="0"/>
                    <a:pt x="24" y="0"/>
                    <a:pt x="20" y="4"/>
                  </a:cubicBezTo>
                  <a:cubicBezTo>
                    <a:pt x="18" y="5"/>
                    <a:pt x="16" y="5"/>
                    <a:pt x="13" y="5"/>
                  </a:cubicBezTo>
                  <a:cubicBezTo>
                    <a:pt x="12" y="12"/>
                    <a:pt x="12" y="20"/>
                    <a:pt x="13" y="2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3457587" y="1625602"/>
              <a:ext cx="449265" cy="430214"/>
            </a:xfrm>
            <a:custGeom>
              <a:avLst/>
              <a:gdLst>
                <a:gd name="T0" fmla="*/ 81 w 235"/>
                <a:gd name="T1" fmla="*/ 43 h 225"/>
                <a:gd name="T2" fmla="*/ 82 w 235"/>
                <a:gd name="T3" fmla="*/ 53 h 225"/>
                <a:gd name="T4" fmla="*/ 86 w 235"/>
                <a:gd name="T5" fmla="*/ 61 h 225"/>
                <a:gd name="T6" fmla="*/ 84 w 235"/>
                <a:gd name="T7" fmla="*/ 65 h 225"/>
                <a:gd name="T8" fmla="*/ 67 w 235"/>
                <a:gd name="T9" fmla="*/ 66 h 225"/>
                <a:gd name="T10" fmla="*/ 61 w 235"/>
                <a:gd name="T11" fmla="*/ 70 h 225"/>
                <a:gd name="T12" fmla="*/ 57 w 235"/>
                <a:gd name="T13" fmla="*/ 73 h 225"/>
                <a:gd name="T14" fmla="*/ 55 w 235"/>
                <a:gd name="T15" fmla="*/ 80 h 225"/>
                <a:gd name="T16" fmla="*/ 50 w 235"/>
                <a:gd name="T17" fmla="*/ 83 h 225"/>
                <a:gd name="T18" fmla="*/ 42 w 235"/>
                <a:gd name="T19" fmla="*/ 86 h 225"/>
                <a:gd name="T20" fmla="*/ 36 w 235"/>
                <a:gd name="T21" fmla="*/ 93 h 225"/>
                <a:gd name="T22" fmla="*/ 26 w 235"/>
                <a:gd name="T23" fmla="*/ 95 h 225"/>
                <a:gd name="T24" fmla="*/ 19 w 235"/>
                <a:gd name="T25" fmla="*/ 97 h 225"/>
                <a:gd name="T26" fmla="*/ 1 w 235"/>
                <a:gd name="T27" fmla="*/ 109 h 225"/>
                <a:gd name="T28" fmla="*/ 1 w 235"/>
                <a:gd name="T29" fmla="*/ 124 h 225"/>
                <a:gd name="T30" fmla="*/ 3 w 235"/>
                <a:gd name="T31" fmla="*/ 126 h 225"/>
                <a:gd name="T32" fmla="*/ 112 w 235"/>
                <a:gd name="T33" fmla="*/ 199 h 225"/>
                <a:gd name="T34" fmla="*/ 120 w 235"/>
                <a:gd name="T35" fmla="*/ 209 h 225"/>
                <a:gd name="T36" fmla="*/ 132 w 235"/>
                <a:gd name="T37" fmla="*/ 213 h 225"/>
                <a:gd name="T38" fmla="*/ 138 w 235"/>
                <a:gd name="T39" fmla="*/ 225 h 225"/>
                <a:gd name="T40" fmla="*/ 149 w 235"/>
                <a:gd name="T41" fmla="*/ 223 h 225"/>
                <a:gd name="T42" fmla="*/ 166 w 235"/>
                <a:gd name="T43" fmla="*/ 217 h 225"/>
                <a:gd name="T44" fmla="*/ 187 w 235"/>
                <a:gd name="T45" fmla="*/ 201 h 225"/>
                <a:gd name="T46" fmla="*/ 235 w 235"/>
                <a:gd name="T47" fmla="*/ 171 h 225"/>
                <a:gd name="T48" fmla="*/ 235 w 235"/>
                <a:gd name="T49" fmla="*/ 171 h 225"/>
                <a:gd name="T50" fmla="*/ 230 w 235"/>
                <a:gd name="T51" fmla="*/ 161 h 225"/>
                <a:gd name="T52" fmla="*/ 221 w 235"/>
                <a:gd name="T53" fmla="*/ 158 h 225"/>
                <a:gd name="T54" fmla="*/ 214 w 235"/>
                <a:gd name="T55" fmla="*/ 154 h 225"/>
                <a:gd name="T56" fmla="*/ 212 w 235"/>
                <a:gd name="T57" fmla="*/ 145 h 225"/>
                <a:gd name="T58" fmla="*/ 207 w 235"/>
                <a:gd name="T59" fmla="*/ 138 h 225"/>
                <a:gd name="T60" fmla="*/ 212 w 235"/>
                <a:gd name="T61" fmla="*/ 133 h 225"/>
                <a:gd name="T62" fmla="*/ 211 w 235"/>
                <a:gd name="T63" fmla="*/ 127 h 225"/>
                <a:gd name="T64" fmla="*/ 211 w 235"/>
                <a:gd name="T65" fmla="*/ 120 h 225"/>
                <a:gd name="T66" fmla="*/ 211 w 235"/>
                <a:gd name="T67" fmla="*/ 113 h 225"/>
                <a:gd name="T68" fmla="*/ 212 w 235"/>
                <a:gd name="T69" fmla="*/ 101 h 225"/>
                <a:gd name="T70" fmla="*/ 207 w 235"/>
                <a:gd name="T71" fmla="*/ 91 h 225"/>
                <a:gd name="T72" fmla="*/ 209 w 235"/>
                <a:gd name="T73" fmla="*/ 88 h 225"/>
                <a:gd name="T74" fmla="*/ 208 w 235"/>
                <a:gd name="T75" fmla="*/ 85 h 225"/>
                <a:gd name="T76" fmla="*/ 203 w 235"/>
                <a:gd name="T77" fmla="*/ 65 h 225"/>
                <a:gd name="T78" fmla="*/ 194 w 235"/>
                <a:gd name="T79" fmla="*/ 59 h 225"/>
                <a:gd name="T80" fmla="*/ 189 w 235"/>
                <a:gd name="T81" fmla="*/ 51 h 225"/>
                <a:gd name="T82" fmla="*/ 185 w 235"/>
                <a:gd name="T83" fmla="*/ 39 h 225"/>
                <a:gd name="T84" fmla="*/ 192 w 235"/>
                <a:gd name="T85" fmla="*/ 32 h 225"/>
                <a:gd name="T86" fmla="*/ 195 w 235"/>
                <a:gd name="T87" fmla="*/ 20 h 225"/>
                <a:gd name="T88" fmla="*/ 195 w 235"/>
                <a:gd name="T89" fmla="*/ 2 h 225"/>
                <a:gd name="T90" fmla="*/ 185 w 235"/>
                <a:gd name="T91" fmla="*/ 0 h 225"/>
                <a:gd name="T92" fmla="*/ 173 w 235"/>
                <a:gd name="T93" fmla="*/ 1 h 225"/>
                <a:gd name="T94" fmla="*/ 158 w 235"/>
                <a:gd name="T95" fmla="*/ 5 h 225"/>
                <a:gd name="T96" fmla="*/ 115 w 235"/>
                <a:gd name="T97" fmla="*/ 7 h 225"/>
                <a:gd name="T98" fmla="*/ 98 w 235"/>
                <a:gd name="T99" fmla="*/ 16 h 225"/>
                <a:gd name="T100" fmla="*/ 80 w 235"/>
                <a:gd name="T101" fmla="*/ 26 h 225"/>
                <a:gd name="T102" fmla="*/ 76 w 235"/>
                <a:gd name="T103" fmla="*/ 27 h 225"/>
                <a:gd name="T104" fmla="*/ 78 w 235"/>
                <a:gd name="T105" fmla="*/ 31 h 225"/>
                <a:gd name="T106" fmla="*/ 81 w 235"/>
                <a:gd name="T107" fmla="*/ 43 h 22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35"/>
                <a:gd name="T163" fmla="*/ 0 h 225"/>
                <a:gd name="T164" fmla="*/ 235 w 235"/>
                <a:gd name="T165" fmla="*/ 225 h 22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35" h="225">
                  <a:moveTo>
                    <a:pt x="81" y="43"/>
                  </a:moveTo>
                  <a:cubicBezTo>
                    <a:pt x="81" y="47"/>
                    <a:pt x="80" y="53"/>
                    <a:pt x="82" y="53"/>
                  </a:cubicBezTo>
                  <a:cubicBezTo>
                    <a:pt x="84" y="53"/>
                    <a:pt x="86" y="59"/>
                    <a:pt x="86" y="61"/>
                  </a:cubicBezTo>
                  <a:cubicBezTo>
                    <a:pt x="87" y="62"/>
                    <a:pt x="86" y="65"/>
                    <a:pt x="84" y="65"/>
                  </a:cubicBezTo>
                  <a:cubicBezTo>
                    <a:pt x="81" y="65"/>
                    <a:pt x="67" y="64"/>
                    <a:pt x="67" y="66"/>
                  </a:cubicBezTo>
                  <a:cubicBezTo>
                    <a:pt x="67" y="68"/>
                    <a:pt x="64" y="70"/>
                    <a:pt x="61" y="70"/>
                  </a:cubicBezTo>
                  <a:cubicBezTo>
                    <a:pt x="57" y="70"/>
                    <a:pt x="57" y="69"/>
                    <a:pt x="57" y="73"/>
                  </a:cubicBezTo>
                  <a:cubicBezTo>
                    <a:pt x="56" y="76"/>
                    <a:pt x="58" y="80"/>
                    <a:pt x="55" y="80"/>
                  </a:cubicBezTo>
                  <a:cubicBezTo>
                    <a:pt x="53" y="80"/>
                    <a:pt x="54" y="83"/>
                    <a:pt x="50" y="83"/>
                  </a:cubicBezTo>
                  <a:cubicBezTo>
                    <a:pt x="47" y="83"/>
                    <a:pt x="42" y="83"/>
                    <a:pt x="42" y="86"/>
                  </a:cubicBezTo>
                  <a:cubicBezTo>
                    <a:pt x="42" y="89"/>
                    <a:pt x="40" y="92"/>
                    <a:pt x="36" y="93"/>
                  </a:cubicBezTo>
                  <a:cubicBezTo>
                    <a:pt x="32" y="93"/>
                    <a:pt x="26" y="92"/>
                    <a:pt x="26" y="95"/>
                  </a:cubicBezTo>
                  <a:cubicBezTo>
                    <a:pt x="26" y="98"/>
                    <a:pt x="21" y="96"/>
                    <a:pt x="19" y="97"/>
                  </a:cubicBezTo>
                  <a:cubicBezTo>
                    <a:pt x="16" y="99"/>
                    <a:pt x="1" y="107"/>
                    <a:pt x="1" y="109"/>
                  </a:cubicBezTo>
                  <a:cubicBezTo>
                    <a:pt x="0" y="110"/>
                    <a:pt x="1" y="117"/>
                    <a:pt x="1" y="124"/>
                  </a:cubicBezTo>
                  <a:cubicBezTo>
                    <a:pt x="1" y="125"/>
                    <a:pt x="2" y="126"/>
                    <a:pt x="3" y="126"/>
                  </a:cubicBezTo>
                  <a:cubicBezTo>
                    <a:pt x="9" y="129"/>
                    <a:pt x="109" y="196"/>
                    <a:pt x="112" y="199"/>
                  </a:cubicBezTo>
                  <a:cubicBezTo>
                    <a:pt x="116" y="202"/>
                    <a:pt x="120" y="209"/>
                    <a:pt x="120" y="209"/>
                  </a:cubicBezTo>
                  <a:cubicBezTo>
                    <a:pt x="120" y="209"/>
                    <a:pt x="127" y="210"/>
                    <a:pt x="132" y="213"/>
                  </a:cubicBezTo>
                  <a:cubicBezTo>
                    <a:pt x="138" y="217"/>
                    <a:pt x="138" y="225"/>
                    <a:pt x="138" y="225"/>
                  </a:cubicBezTo>
                  <a:cubicBezTo>
                    <a:pt x="138" y="225"/>
                    <a:pt x="145" y="224"/>
                    <a:pt x="149" y="223"/>
                  </a:cubicBezTo>
                  <a:cubicBezTo>
                    <a:pt x="153" y="222"/>
                    <a:pt x="166" y="217"/>
                    <a:pt x="166" y="217"/>
                  </a:cubicBezTo>
                  <a:cubicBezTo>
                    <a:pt x="187" y="201"/>
                    <a:pt x="187" y="201"/>
                    <a:pt x="187" y="201"/>
                  </a:cubicBezTo>
                  <a:cubicBezTo>
                    <a:pt x="235" y="171"/>
                    <a:pt x="235" y="171"/>
                    <a:pt x="235" y="171"/>
                  </a:cubicBezTo>
                  <a:cubicBezTo>
                    <a:pt x="235" y="171"/>
                    <a:pt x="235" y="171"/>
                    <a:pt x="235" y="171"/>
                  </a:cubicBezTo>
                  <a:cubicBezTo>
                    <a:pt x="234" y="165"/>
                    <a:pt x="232" y="161"/>
                    <a:pt x="230" y="161"/>
                  </a:cubicBezTo>
                  <a:cubicBezTo>
                    <a:pt x="227" y="161"/>
                    <a:pt x="225" y="158"/>
                    <a:pt x="221" y="158"/>
                  </a:cubicBezTo>
                  <a:cubicBezTo>
                    <a:pt x="218" y="158"/>
                    <a:pt x="214" y="157"/>
                    <a:pt x="214" y="154"/>
                  </a:cubicBezTo>
                  <a:cubicBezTo>
                    <a:pt x="213" y="151"/>
                    <a:pt x="215" y="149"/>
                    <a:pt x="212" y="145"/>
                  </a:cubicBezTo>
                  <a:cubicBezTo>
                    <a:pt x="210" y="141"/>
                    <a:pt x="207" y="140"/>
                    <a:pt x="207" y="138"/>
                  </a:cubicBezTo>
                  <a:cubicBezTo>
                    <a:pt x="207" y="136"/>
                    <a:pt x="212" y="133"/>
                    <a:pt x="212" y="133"/>
                  </a:cubicBezTo>
                  <a:cubicBezTo>
                    <a:pt x="213" y="132"/>
                    <a:pt x="211" y="129"/>
                    <a:pt x="211" y="127"/>
                  </a:cubicBezTo>
                  <a:cubicBezTo>
                    <a:pt x="211" y="126"/>
                    <a:pt x="209" y="122"/>
                    <a:pt x="211" y="120"/>
                  </a:cubicBezTo>
                  <a:cubicBezTo>
                    <a:pt x="212" y="118"/>
                    <a:pt x="213" y="116"/>
                    <a:pt x="211" y="113"/>
                  </a:cubicBezTo>
                  <a:cubicBezTo>
                    <a:pt x="210" y="109"/>
                    <a:pt x="214" y="106"/>
                    <a:pt x="212" y="101"/>
                  </a:cubicBezTo>
                  <a:cubicBezTo>
                    <a:pt x="210" y="96"/>
                    <a:pt x="206" y="92"/>
                    <a:pt x="207" y="91"/>
                  </a:cubicBezTo>
                  <a:cubicBezTo>
                    <a:pt x="207" y="90"/>
                    <a:pt x="208" y="89"/>
                    <a:pt x="209" y="88"/>
                  </a:cubicBezTo>
                  <a:cubicBezTo>
                    <a:pt x="208" y="87"/>
                    <a:pt x="208" y="86"/>
                    <a:pt x="208" y="85"/>
                  </a:cubicBezTo>
                  <a:cubicBezTo>
                    <a:pt x="208" y="81"/>
                    <a:pt x="205" y="68"/>
                    <a:pt x="203" y="65"/>
                  </a:cubicBezTo>
                  <a:cubicBezTo>
                    <a:pt x="201" y="63"/>
                    <a:pt x="194" y="61"/>
                    <a:pt x="194" y="59"/>
                  </a:cubicBezTo>
                  <a:cubicBezTo>
                    <a:pt x="194" y="57"/>
                    <a:pt x="194" y="53"/>
                    <a:pt x="189" y="51"/>
                  </a:cubicBezTo>
                  <a:cubicBezTo>
                    <a:pt x="185" y="49"/>
                    <a:pt x="182" y="39"/>
                    <a:pt x="185" y="39"/>
                  </a:cubicBezTo>
                  <a:cubicBezTo>
                    <a:pt x="187" y="39"/>
                    <a:pt x="189" y="33"/>
                    <a:pt x="192" y="32"/>
                  </a:cubicBezTo>
                  <a:cubicBezTo>
                    <a:pt x="195" y="31"/>
                    <a:pt x="198" y="24"/>
                    <a:pt x="195" y="20"/>
                  </a:cubicBezTo>
                  <a:cubicBezTo>
                    <a:pt x="194" y="17"/>
                    <a:pt x="194" y="9"/>
                    <a:pt x="195" y="2"/>
                  </a:cubicBezTo>
                  <a:cubicBezTo>
                    <a:pt x="191" y="2"/>
                    <a:pt x="186" y="1"/>
                    <a:pt x="185" y="0"/>
                  </a:cubicBezTo>
                  <a:cubicBezTo>
                    <a:pt x="183" y="0"/>
                    <a:pt x="177" y="1"/>
                    <a:pt x="173" y="1"/>
                  </a:cubicBezTo>
                  <a:cubicBezTo>
                    <a:pt x="170" y="2"/>
                    <a:pt x="161" y="7"/>
                    <a:pt x="158" y="5"/>
                  </a:cubicBezTo>
                  <a:cubicBezTo>
                    <a:pt x="155" y="2"/>
                    <a:pt x="124" y="7"/>
                    <a:pt x="115" y="7"/>
                  </a:cubicBezTo>
                  <a:cubicBezTo>
                    <a:pt x="107" y="7"/>
                    <a:pt x="103" y="16"/>
                    <a:pt x="98" y="16"/>
                  </a:cubicBezTo>
                  <a:cubicBezTo>
                    <a:pt x="93" y="16"/>
                    <a:pt x="85" y="21"/>
                    <a:pt x="80" y="26"/>
                  </a:cubicBezTo>
                  <a:cubicBezTo>
                    <a:pt x="79" y="27"/>
                    <a:pt x="78" y="27"/>
                    <a:pt x="76" y="27"/>
                  </a:cubicBezTo>
                  <a:cubicBezTo>
                    <a:pt x="77" y="29"/>
                    <a:pt x="77" y="30"/>
                    <a:pt x="78" y="31"/>
                  </a:cubicBezTo>
                  <a:cubicBezTo>
                    <a:pt x="80" y="34"/>
                    <a:pt x="81" y="38"/>
                    <a:pt x="81" y="4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22" name="Freeform 17"/>
            <p:cNvSpPr>
              <a:spLocks noChangeArrowheads="1"/>
            </p:cNvSpPr>
            <p:nvPr/>
          </p:nvSpPr>
          <p:spPr bwMode="auto">
            <a:xfrm>
              <a:off x="3851288" y="1724027"/>
              <a:ext cx="328614" cy="315914"/>
            </a:xfrm>
            <a:custGeom>
              <a:avLst/>
              <a:gdLst>
                <a:gd name="T0" fmla="*/ 19 w 172"/>
                <a:gd name="T1" fmla="*/ 10 h 165"/>
                <a:gd name="T2" fmla="*/ 11 w 172"/>
                <a:gd name="T3" fmla="*/ 18 h 165"/>
                <a:gd name="T4" fmla="*/ 10 w 172"/>
                <a:gd name="T5" fmla="*/ 23 h 165"/>
                <a:gd name="T6" fmla="*/ 8 w 172"/>
                <a:gd name="T7" fmla="*/ 32 h 165"/>
                <a:gd name="T8" fmla="*/ 1 w 172"/>
                <a:gd name="T9" fmla="*/ 39 h 165"/>
                <a:gd name="T10" fmla="*/ 6 w 172"/>
                <a:gd name="T11" fmla="*/ 49 h 165"/>
                <a:gd name="T12" fmla="*/ 5 w 172"/>
                <a:gd name="T13" fmla="*/ 61 h 165"/>
                <a:gd name="T14" fmla="*/ 5 w 172"/>
                <a:gd name="T15" fmla="*/ 68 h 165"/>
                <a:gd name="T16" fmla="*/ 5 w 172"/>
                <a:gd name="T17" fmla="*/ 75 h 165"/>
                <a:gd name="T18" fmla="*/ 6 w 172"/>
                <a:gd name="T19" fmla="*/ 81 h 165"/>
                <a:gd name="T20" fmla="*/ 1 w 172"/>
                <a:gd name="T21" fmla="*/ 86 h 165"/>
                <a:gd name="T22" fmla="*/ 6 w 172"/>
                <a:gd name="T23" fmla="*/ 93 h 165"/>
                <a:gd name="T24" fmla="*/ 8 w 172"/>
                <a:gd name="T25" fmla="*/ 102 h 165"/>
                <a:gd name="T26" fmla="*/ 15 w 172"/>
                <a:gd name="T27" fmla="*/ 106 h 165"/>
                <a:gd name="T28" fmla="*/ 24 w 172"/>
                <a:gd name="T29" fmla="*/ 109 h 165"/>
                <a:gd name="T30" fmla="*/ 29 w 172"/>
                <a:gd name="T31" fmla="*/ 119 h 165"/>
                <a:gd name="T32" fmla="*/ 46 w 172"/>
                <a:gd name="T33" fmla="*/ 122 h 165"/>
                <a:gd name="T34" fmla="*/ 53 w 172"/>
                <a:gd name="T35" fmla="*/ 129 h 165"/>
                <a:gd name="T36" fmla="*/ 72 w 172"/>
                <a:gd name="T37" fmla="*/ 119 h 165"/>
                <a:gd name="T38" fmla="*/ 158 w 172"/>
                <a:gd name="T39" fmla="*/ 165 h 165"/>
                <a:gd name="T40" fmla="*/ 158 w 172"/>
                <a:gd name="T41" fmla="*/ 159 h 165"/>
                <a:gd name="T42" fmla="*/ 169 w 172"/>
                <a:gd name="T43" fmla="*/ 159 h 165"/>
                <a:gd name="T44" fmla="*/ 169 w 172"/>
                <a:gd name="T45" fmla="*/ 48 h 165"/>
                <a:gd name="T46" fmla="*/ 169 w 172"/>
                <a:gd name="T47" fmla="*/ 32 h 165"/>
                <a:gd name="T48" fmla="*/ 170 w 172"/>
                <a:gd name="T49" fmla="*/ 18 h 165"/>
                <a:gd name="T50" fmla="*/ 171 w 172"/>
                <a:gd name="T51" fmla="*/ 15 h 165"/>
                <a:gd name="T52" fmla="*/ 171 w 172"/>
                <a:gd name="T53" fmla="*/ 15 h 165"/>
                <a:gd name="T54" fmla="*/ 156 w 172"/>
                <a:gd name="T55" fmla="*/ 11 h 165"/>
                <a:gd name="T56" fmla="*/ 138 w 172"/>
                <a:gd name="T57" fmla="*/ 2 h 165"/>
                <a:gd name="T58" fmla="*/ 113 w 172"/>
                <a:gd name="T59" fmla="*/ 15 h 165"/>
                <a:gd name="T60" fmla="*/ 115 w 172"/>
                <a:gd name="T61" fmla="*/ 29 h 165"/>
                <a:gd name="T62" fmla="*/ 97 w 172"/>
                <a:gd name="T63" fmla="*/ 29 h 165"/>
                <a:gd name="T64" fmla="*/ 77 w 172"/>
                <a:gd name="T65" fmla="*/ 22 h 165"/>
                <a:gd name="T66" fmla="*/ 65 w 172"/>
                <a:gd name="T67" fmla="*/ 14 h 165"/>
                <a:gd name="T68" fmla="*/ 58 w 172"/>
                <a:gd name="T69" fmla="*/ 7 h 165"/>
                <a:gd name="T70" fmla="*/ 38 w 172"/>
                <a:gd name="T71" fmla="*/ 3 h 165"/>
                <a:gd name="T72" fmla="*/ 25 w 172"/>
                <a:gd name="T73" fmla="*/ 0 h 165"/>
                <a:gd name="T74" fmla="*/ 24 w 172"/>
                <a:gd name="T75" fmla="*/ 6 h 165"/>
                <a:gd name="T76" fmla="*/ 19 w 172"/>
                <a:gd name="T77" fmla="*/ 10 h 16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72"/>
                <a:gd name="T118" fmla="*/ 0 h 165"/>
                <a:gd name="T119" fmla="*/ 172 w 172"/>
                <a:gd name="T120" fmla="*/ 165 h 16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72" h="165">
                  <a:moveTo>
                    <a:pt x="19" y="10"/>
                  </a:moveTo>
                  <a:cubicBezTo>
                    <a:pt x="18" y="10"/>
                    <a:pt x="12" y="17"/>
                    <a:pt x="11" y="18"/>
                  </a:cubicBezTo>
                  <a:cubicBezTo>
                    <a:pt x="9" y="19"/>
                    <a:pt x="9" y="22"/>
                    <a:pt x="10" y="23"/>
                  </a:cubicBezTo>
                  <a:cubicBezTo>
                    <a:pt x="10" y="24"/>
                    <a:pt x="9" y="29"/>
                    <a:pt x="8" y="32"/>
                  </a:cubicBezTo>
                  <a:cubicBezTo>
                    <a:pt x="6" y="35"/>
                    <a:pt x="1" y="37"/>
                    <a:pt x="1" y="39"/>
                  </a:cubicBezTo>
                  <a:cubicBezTo>
                    <a:pt x="0" y="40"/>
                    <a:pt x="4" y="44"/>
                    <a:pt x="6" y="49"/>
                  </a:cubicBezTo>
                  <a:cubicBezTo>
                    <a:pt x="8" y="54"/>
                    <a:pt x="4" y="57"/>
                    <a:pt x="5" y="61"/>
                  </a:cubicBezTo>
                  <a:cubicBezTo>
                    <a:pt x="7" y="64"/>
                    <a:pt x="6" y="66"/>
                    <a:pt x="5" y="68"/>
                  </a:cubicBezTo>
                  <a:cubicBezTo>
                    <a:pt x="3" y="70"/>
                    <a:pt x="5" y="74"/>
                    <a:pt x="5" y="75"/>
                  </a:cubicBezTo>
                  <a:cubicBezTo>
                    <a:pt x="5" y="77"/>
                    <a:pt x="7" y="80"/>
                    <a:pt x="6" y="81"/>
                  </a:cubicBezTo>
                  <a:cubicBezTo>
                    <a:pt x="6" y="81"/>
                    <a:pt x="1" y="84"/>
                    <a:pt x="1" y="86"/>
                  </a:cubicBezTo>
                  <a:cubicBezTo>
                    <a:pt x="1" y="88"/>
                    <a:pt x="4" y="89"/>
                    <a:pt x="6" y="93"/>
                  </a:cubicBezTo>
                  <a:cubicBezTo>
                    <a:pt x="9" y="97"/>
                    <a:pt x="7" y="99"/>
                    <a:pt x="8" y="102"/>
                  </a:cubicBezTo>
                  <a:cubicBezTo>
                    <a:pt x="8" y="105"/>
                    <a:pt x="12" y="106"/>
                    <a:pt x="15" y="106"/>
                  </a:cubicBezTo>
                  <a:cubicBezTo>
                    <a:pt x="19" y="106"/>
                    <a:pt x="21" y="109"/>
                    <a:pt x="24" y="109"/>
                  </a:cubicBezTo>
                  <a:cubicBezTo>
                    <a:pt x="26" y="109"/>
                    <a:pt x="28" y="113"/>
                    <a:pt x="29" y="119"/>
                  </a:cubicBezTo>
                  <a:cubicBezTo>
                    <a:pt x="31" y="119"/>
                    <a:pt x="41" y="119"/>
                    <a:pt x="46" y="122"/>
                  </a:cubicBezTo>
                  <a:cubicBezTo>
                    <a:pt x="51" y="125"/>
                    <a:pt x="53" y="129"/>
                    <a:pt x="53" y="129"/>
                  </a:cubicBezTo>
                  <a:cubicBezTo>
                    <a:pt x="72" y="119"/>
                    <a:pt x="72" y="119"/>
                    <a:pt x="72" y="119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8" y="159"/>
                    <a:pt x="158" y="159"/>
                    <a:pt x="158" y="159"/>
                  </a:cubicBezTo>
                  <a:cubicBezTo>
                    <a:pt x="169" y="159"/>
                    <a:pt x="169" y="159"/>
                    <a:pt x="169" y="159"/>
                  </a:cubicBezTo>
                  <a:cubicBezTo>
                    <a:pt x="169" y="159"/>
                    <a:pt x="169" y="56"/>
                    <a:pt x="169" y="48"/>
                  </a:cubicBezTo>
                  <a:cubicBezTo>
                    <a:pt x="169" y="41"/>
                    <a:pt x="165" y="36"/>
                    <a:pt x="169" y="32"/>
                  </a:cubicBezTo>
                  <a:cubicBezTo>
                    <a:pt x="172" y="27"/>
                    <a:pt x="167" y="25"/>
                    <a:pt x="170" y="18"/>
                  </a:cubicBezTo>
                  <a:cubicBezTo>
                    <a:pt x="170" y="17"/>
                    <a:pt x="171" y="16"/>
                    <a:pt x="171" y="15"/>
                  </a:cubicBezTo>
                  <a:cubicBezTo>
                    <a:pt x="171" y="15"/>
                    <a:pt x="171" y="15"/>
                    <a:pt x="171" y="15"/>
                  </a:cubicBezTo>
                  <a:cubicBezTo>
                    <a:pt x="170" y="12"/>
                    <a:pt x="165" y="12"/>
                    <a:pt x="156" y="11"/>
                  </a:cubicBezTo>
                  <a:cubicBezTo>
                    <a:pt x="146" y="9"/>
                    <a:pt x="149" y="2"/>
                    <a:pt x="138" y="2"/>
                  </a:cubicBezTo>
                  <a:cubicBezTo>
                    <a:pt x="127" y="1"/>
                    <a:pt x="113" y="10"/>
                    <a:pt x="113" y="15"/>
                  </a:cubicBezTo>
                  <a:cubicBezTo>
                    <a:pt x="113" y="19"/>
                    <a:pt x="118" y="24"/>
                    <a:pt x="115" y="29"/>
                  </a:cubicBezTo>
                  <a:cubicBezTo>
                    <a:pt x="111" y="34"/>
                    <a:pt x="103" y="35"/>
                    <a:pt x="97" y="29"/>
                  </a:cubicBezTo>
                  <a:cubicBezTo>
                    <a:pt x="92" y="24"/>
                    <a:pt x="83" y="22"/>
                    <a:pt x="77" y="22"/>
                  </a:cubicBezTo>
                  <a:cubicBezTo>
                    <a:pt x="70" y="22"/>
                    <a:pt x="65" y="18"/>
                    <a:pt x="65" y="14"/>
                  </a:cubicBezTo>
                  <a:cubicBezTo>
                    <a:pt x="66" y="10"/>
                    <a:pt x="64" y="9"/>
                    <a:pt x="58" y="7"/>
                  </a:cubicBezTo>
                  <a:cubicBezTo>
                    <a:pt x="52" y="6"/>
                    <a:pt x="48" y="2"/>
                    <a:pt x="38" y="3"/>
                  </a:cubicBezTo>
                  <a:cubicBezTo>
                    <a:pt x="32" y="4"/>
                    <a:pt x="28" y="2"/>
                    <a:pt x="25" y="0"/>
                  </a:cubicBezTo>
                  <a:cubicBezTo>
                    <a:pt x="24" y="3"/>
                    <a:pt x="24" y="5"/>
                    <a:pt x="24" y="6"/>
                  </a:cubicBezTo>
                  <a:cubicBezTo>
                    <a:pt x="24" y="10"/>
                    <a:pt x="21" y="9"/>
                    <a:pt x="19" y="1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23" name="Freeform 18"/>
            <p:cNvSpPr>
              <a:spLocks noChangeArrowheads="1"/>
            </p:cNvSpPr>
            <p:nvPr/>
          </p:nvSpPr>
          <p:spPr bwMode="auto">
            <a:xfrm>
              <a:off x="3287724" y="2163765"/>
              <a:ext cx="61913" cy="22225"/>
            </a:xfrm>
            <a:custGeom>
              <a:avLst/>
              <a:gdLst>
                <a:gd name="T0" fmla="*/ 16 w 32"/>
                <a:gd name="T1" fmla="*/ 7 h 11"/>
                <a:gd name="T2" fmla="*/ 25 w 32"/>
                <a:gd name="T3" fmla="*/ 10 h 11"/>
                <a:gd name="T4" fmla="*/ 32 w 32"/>
                <a:gd name="T5" fmla="*/ 8 h 11"/>
                <a:gd name="T6" fmla="*/ 26 w 32"/>
                <a:gd name="T7" fmla="*/ 7 h 11"/>
                <a:gd name="T8" fmla="*/ 15 w 32"/>
                <a:gd name="T9" fmla="*/ 2 h 11"/>
                <a:gd name="T10" fmla="*/ 1 w 32"/>
                <a:gd name="T11" fmla="*/ 5 h 11"/>
                <a:gd name="T12" fmla="*/ 0 w 32"/>
                <a:gd name="T13" fmla="*/ 11 h 11"/>
                <a:gd name="T14" fmla="*/ 3 w 32"/>
                <a:gd name="T15" fmla="*/ 11 h 11"/>
                <a:gd name="T16" fmla="*/ 16 w 32"/>
                <a:gd name="T17" fmla="*/ 7 h 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11"/>
                <a:gd name="T29" fmla="*/ 32 w 32"/>
                <a:gd name="T30" fmla="*/ 11 h 1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11">
                  <a:moveTo>
                    <a:pt x="16" y="7"/>
                  </a:moveTo>
                  <a:cubicBezTo>
                    <a:pt x="18" y="5"/>
                    <a:pt x="22" y="9"/>
                    <a:pt x="25" y="10"/>
                  </a:cubicBezTo>
                  <a:cubicBezTo>
                    <a:pt x="29" y="10"/>
                    <a:pt x="32" y="8"/>
                    <a:pt x="32" y="8"/>
                  </a:cubicBezTo>
                  <a:cubicBezTo>
                    <a:pt x="32" y="8"/>
                    <a:pt x="32" y="7"/>
                    <a:pt x="26" y="7"/>
                  </a:cubicBezTo>
                  <a:cubicBezTo>
                    <a:pt x="21" y="7"/>
                    <a:pt x="20" y="0"/>
                    <a:pt x="15" y="2"/>
                  </a:cubicBezTo>
                  <a:cubicBezTo>
                    <a:pt x="10" y="5"/>
                    <a:pt x="7" y="5"/>
                    <a:pt x="1" y="5"/>
                  </a:cubicBezTo>
                  <a:cubicBezTo>
                    <a:pt x="1" y="6"/>
                    <a:pt x="0" y="9"/>
                    <a:pt x="0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6" y="11"/>
                    <a:pt x="13" y="9"/>
                    <a:pt x="16" y="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24" name="Freeform 19"/>
            <p:cNvSpPr>
              <a:spLocks noChangeArrowheads="1"/>
            </p:cNvSpPr>
            <p:nvPr/>
          </p:nvSpPr>
          <p:spPr bwMode="auto">
            <a:xfrm>
              <a:off x="3275024" y="2105027"/>
              <a:ext cx="125413" cy="101600"/>
            </a:xfrm>
            <a:custGeom>
              <a:avLst/>
              <a:gdLst>
                <a:gd name="T0" fmla="*/ 15 w 66"/>
                <a:gd name="T1" fmla="*/ 51 h 53"/>
                <a:gd name="T2" fmla="*/ 21 w 66"/>
                <a:gd name="T3" fmla="*/ 48 h 53"/>
                <a:gd name="T4" fmla="*/ 37 w 66"/>
                <a:gd name="T5" fmla="*/ 47 h 53"/>
                <a:gd name="T6" fmla="*/ 40 w 66"/>
                <a:gd name="T7" fmla="*/ 48 h 53"/>
                <a:gd name="T8" fmla="*/ 40 w 66"/>
                <a:gd name="T9" fmla="*/ 47 h 53"/>
                <a:gd name="T10" fmla="*/ 48 w 66"/>
                <a:gd name="T11" fmla="*/ 50 h 53"/>
                <a:gd name="T12" fmla="*/ 65 w 66"/>
                <a:gd name="T13" fmla="*/ 51 h 53"/>
                <a:gd name="T14" fmla="*/ 66 w 66"/>
                <a:gd name="T15" fmla="*/ 50 h 53"/>
                <a:gd name="T16" fmla="*/ 66 w 66"/>
                <a:gd name="T17" fmla="*/ 43 h 53"/>
                <a:gd name="T18" fmla="*/ 60 w 66"/>
                <a:gd name="T19" fmla="*/ 36 h 53"/>
                <a:gd name="T20" fmla="*/ 58 w 66"/>
                <a:gd name="T21" fmla="*/ 29 h 53"/>
                <a:gd name="T22" fmla="*/ 56 w 66"/>
                <a:gd name="T23" fmla="*/ 26 h 53"/>
                <a:gd name="T24" fmla="*/ 50 w 66"/>
                <a:gd name="T25" fmla="*/ 18 h 53"/>
                <a:gd name="T26" fmla="*/ 42 w 66"/>
                <a:gd name="T27" fmla="*/ 8 h 53"/>
                <a:gd name="T28" fmla="*/ 38 w 66"/>
                <a:gd name="T29" fmla="*/ 8 h 53"/>
                <a:gd name="T30" fmla="*/ 32 w 66"/>
                <a:gd name="T31" fmla="*/ 2 h 53"/>
                <a:gd name="T32" fmla="*/ 23 w 66"/>
                <a:gd name="T33" fmla="*/ 3 h 53"/>
                <a:gd name="T34" fmla="*/ 13 w 66"/>
                <a:gd name="T35" fmla="*/ 3 h 53"/>
                <a:gd name="T36" fmla="*/ 6 w 66"/>
                <a:gd name="T37" fmla="*/ 8 h 53"/>
                <a:gd name="T38" fmla="*/ 6 w 66"/>
                <a:gd name="T39" fmla="*/ 8 h 53"/>
                <a:gd name="T40" fmla="*/ 3 w 66"/>
                <a:gd name="T41" fmla="*/ 18 h 53"/>
                <a:gd name="T42" fmla="*/ 7 w 66"/>
                <a:gd name="T43" fmla="*/ 34 h 53"/>
                <a:gd name="T44" fmla="*/ 8 w 66"/>
                <a:gd name="T45" fmla="*/ 36 h 53"/>
                <a:gd name="T46" fmla="*/ 22 w 66"/>
                <a:gd name="T47" fmla="*/ 33 h 53"/>
                <a:gd name="T48" fmla="*/ 33 w 66"/>
                <a:gd name="T49" fmla="*/ 38 h 53"/>
                <a:gd name="T50" fmla="*/ 39 w 66"/>
                <a:gd name="T51" fmla="*/ 39 h 53"/>
                <a:gd name="T52" fmla="*/ 32 w 66"/>
                <a:gd name="T53" fmla="*/ 41 h 53"/>
                <a:gd name="T54" fmla="*/ 23 w 66"/>
                <a:gd name="T55" fmla="*/ 38 h 53"/>
                <a:gd name="T56" fmla="*/ 10 w 66"/>
                <a:gd name="T57" fmla="*/ 42 h 53"/>
                <a:gd name="T58" fmla="*/ 7 w 66"/>
                <a:gd name="T59" fmla="*/ 42 h 53"/>
                <a:gd name="T60" fmla="*/ 8 w 66"/>
                <a:gd name="T61" fmla="*/ 48 h 53"/>
                <a:gd name="T62" fmla="*/ 9 w 66"/>
                <a:gd name="T63" fmla="*/ 49 h 53"/>
                <a:gd name="T64" fmla="*/ 15 w 66"/>
                <a:gd name="T65" fmla="*/ 51 h 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6"/>
                <a:gd name="T100" fmla="*/ 0 h 53"/>
                <a:gd name="T101" fmla="*/ 66 w 66"/>
                <a:gd name="T102" fmla="*/ 53 h 5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6" h="53">
                  <a:moveTo>
                    <a:pt x="15" y="51"/>
                  </a:moveTo>
                  <a:cubicBezTo>
                    <a:pt x="17" y="51"/>
                    <a:pt x="21" y="48"/>
                    <a:pt x="21" y="48"/>
                  </a:cubicBezTo>
                  <a:cubicBezTo>
                    <a:pt x="21" y="48"/>
                    <a:pt x="35" y="47"/>
                    <a:pt x="37" y="47"/>
                  </a:cubicBezTo>
                  <a:cubicBezTo>
                    <a:pt x="38" y="47"/>
                    <a:pt x="39" y="47"/>
                    <a:pt x="40" y="48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7"/>
                    <a:pt x="48" y="48"/>
                    <a:pt x="48" y="50"/>
                  </a:cubicBezTo>
                  <a:cubicBezTo>
                    <a:pt x="49" y="52"/>
                    <a:pt x="59" y="53"/>
                    <a:pt x="65" y="51"/>
                  </a:cubicBezTo>
                  <a:cubicBezTo>
                    <a:pt x="65" y="51"/>
                    <a:pt x="66" y="50"/>
                    <a:pt x="66" y="50"/>
                  </a:cubicBezTo>
                  <a:cubicBezTo>
                    <a:pt x="66" y="48"/>
                    <a:pt x="66" y="44"/>
                    <a:pt x="66" y="43"/>
                  </a:cubicBezTo>
                  <a:cubicBezTo>
                    <a:pt x="66" y="42"/>
                    <a:pt x="62" y="38"/>
                    <a:pt x="60" y="36"/>
                  </a:cubicBezTo>
                  <a:cubicBezTo>
                    <a:pt x="58" y="34"/>
                    <a:pt x="58" y="29"/>
                    <a:pt x="58" y="29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5" y="19"/>
                    <a:pt x="50" y="18"/>
                  </a:cubicBezTo>
                  <a:cubicBezTo>
                    <a:pt x="45" y="16"/>
                    <a:pt x="42" y="8"/>
                    <a:pt x="42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5" y="4"/>
                    <a:pt x="32" y="2"/>
                  </a:cubicBezTo>
                  <a:cubicBezTo>
                    <a:pt x="29" y="0"/>
                    <a:pt x="23" y="3"/>
                    <a:pt x="23" y="3"/>
                  </a:cubicBezTo>
                  <a:cubicBezTo>
                    <a:pt x="23" y="3"/>
                    <a:pt x="17" y="4"/>
                    <a:pt x="13" y="3"/>
                  </a:cubicBezTo>
                  <a:cubicBezTo>
                    <a:pt x="9" y="2"/>
                    <a:pt x="10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12"/>
                    <a:pt x="5" y="15"/>
                    <a:pt x="3" y="18"/>
                  </a:cubicBezTo>
                  <a:cubicBezTo>
                    <a:pt x="0" y="23"/>
                    <a:pt x="5" y="31"/>
                    <a:pt x="7" y="34"/>
                  </a:cubicBezTo>
                  <a:cubicBezTo>
                    <a:pt x="8" y="34"/>
                    <a:pt x="8" y="35"/>
                    <a:pt x="8" y="36"/>
                  </a:cubicBezTo>
                  <a:cubicBezTo>
                    <a:pt x="14" y="36"/>
                    <a:pt x="17" y="36"/>
                    <a:pt x="22" y="33"/>
                  </a:cubicBezTo>
                  <a:cubicBezTo>
                    <a:pt x="27" y="31"/>
                    <a:pt x="28" y="38"/>
                    <a:pt x="33" y="38"/>
                  </a:cubicBezTo>
                  <a:cubicBezTo>
                    <a:pt x="39" y="38"/>
                    <a:pt x="39" y="39"/>
                    <a:pt x="39" y="39"/>
                  </a:cubicBezTo>
                  <a:cubicBezTo>
                    <a:pt x="39" y="39"/>
                    <a:pt x="36" y="41"/>
                    <a:pt x="32" y="41"/>
                  </a:cubicBezTo>
                  <a:cubicBezTo>
                    <a:pt x="29" y="40"/>
                    <a:pt x="25" y="36"/>
                    <a:pt x="23" y="38"/>
                  </a:cubicBezTo>
                  <a:cubicBezTo>
                    <a:pt x="20" y="40"/>
                    <a:pt x="13" y="42"/>
                    <a:pt x="10" y="42"/>
                  </a:cubicBezTo>
                  <a:cubicBezTo>
                    <a:pt x="9" y="42"/>
                    <a:pt x="8" y="42"/>
                    <a:pt x="7" y="42"/>
                  </a:cubicBezTo>
                  <a:cubicBezTo>
                    <a:pt x="6" y="44"/>
                    <a:pt x="6" y="46"/>
                    <a:pt x="8" y="48"/>
                  </a:cubicBezTo>
                  <a:cubicBezTo>
                    <a:pt x="8" y="48"/>
                    <a:pt x="9" y="49"/>
                    <a:pt x="9" y="49"/>
                  </a:cubicBezTo>
                  <a:cubicBezTo>
                    <a:pt x="15" y="48"/>
                    <a:pt x="13" y="50"/>
                    <a:pt x="15" y="5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25" name="Freeform 20"/>
            <p:cNvSpPr>
              <a:spLocks noChangeArrowheads="1"/>
            </p:cNvSpPr>
            <p:nvPr/>
          </p:nvSpPr>
          <p:spPr bwMode="auto">
            <a:xfrm>
              <a:off x="3290899" y="2195514"/>
              <a:ext cx="60325" cy="33338"/>
            </a:xfrm>
            <a:custGeom>
              <a:avLst/>
              <a:gdLst>
                <a:gd name="T0" fmla="*/ 16 w 31"/>
                <a:gd name="T1" fmla="*/ 17 h 18"/>
                <a:gd name="T2" fmla="*/ 26 w 31"/>
                <a:gd name="T3" fmla="*/ 12 h 18"/>
                <a:gd name="T4" fmla="*/ 30 w 31"/>
                <a:gd name="T5" fmla="*/ 10 h 18"/>
                <a:gd name="T6" fmla="*/ 29 w 31"/>
                <a:gd name="T7" fmla="*/ 5 h 18"/>
                <a:gd name="T8" fmla="*/ 31 w 31"/>
                <a:gd name="T9" fmla="*/ 1 h 18"/>
                <a:gd name="T10" fmla="*/ 28 w 31"/>
                <a:gd name="T11" fmla="*/ 0 h 18"/>
                <a:gd name="T12" fmla="*/ 12 w 31"/>
                <a:gd name="T13" fmla="*/ 1 h 18"/>
                <a:gd name="T14" fmla="*/ 6 w 31"/>
                <a:gd name="T15" fmla="*/ 4 h 18"/>
                <a:gd name="T16" fmla="*/ 0 w 31"/>
                <a:gd name="T17" fmla="*/ 2 h 18"/>
                <a:gd name="T18" fmla="*/ 9 w 31"/>
                <a:gd name="T19" fmla="*/ 9 h 18"/>
                <a:gd name="T20" fmla="*/ 14 w 31"/>
                <a:gd name="T21" fmla="*/ 18 h 18"/>
                <a:gd name="T22" fmla="*/ 15 w 31"/>
                <a:gd name="T23" fmla="*/ 18 h 18"/>
                <a:gd name="T24" fmla="*/ 16 w 31"/>
                <a:gd name="T25" fmla="*/ 17 h 1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1"/>
                <a:gd name="T40" fmla="*/ 0 h 18"/>
                <a:gd name="T41" fmla="*/ 31 w 31"/>
                <a:gd name="T42" fmla="*/ 18 h 1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1" h="18">
                  <a:moveTo>
                    <a:pt x="16" y="17"/>
                  </a:moveTo>
                  <a:cubicBezTo>
                    <a:pt x="19" y="16"/>
                    <a:pt x="24" y="11"/>
                    <a:pt x="26" y="12"/>
                  </a:cubicBezTo>
                  <a:cubicBezTo>
                    <a:pt x="27" y="13"/>
                    <a:pt x="30" y="11"/>
                    <a:pt x="30" y="10"/>
                  </a:cubicBezTo>
                  <a:cubicBezTo>
                    <a:pt x="30" y="9"/>
                    <a:pt x="26" y="6"/>
                    <a:pt x="29" y="5"/>
                  </a:cubicBezTo>
                  <a:cubicBezTo>
                    <a:pt x="31" y="4"/>
                    <a:pt x="31" y="2"/>
                    <a:pt x="31" y="1"/>
                  </a:cubicBezTo>
                  <a:cubicBezTo>
                    <a:pt x="30" y="0"/>
                    <a:pt x="29" y="0"/>
                    <a:pt x="28" y="0"/>
                  </a:cubicBezTo>
                  <a:cubicBezTo>
                    <a:pt x="26" y="0"/>
                    <a:pt x="12" y="1"/>
                    <a:pt x="12" y="1"/>
                  </a:cubicBezTo>
                  <a:cubicBezTo>
                    <a:pt x="12" y="1"/>
                    <a:pt x="8" y="4"/>
                    <a:pt x="6" y="4"/>
                  </a:cubicBezTo>
                  <a:cubicBezTo>
                    <a:pt x="4" y="3"/>
                    <a:pt x="6" y="1"/>
                    <a:pt x="0" y="2"/>
                  </a:cubicBezTo>
                  <a:cubicBezTo>
                    <a:pt x="3" y="6"/>
                    <a:pt x="3" y="7"/>
                    <a:pt x="9" y="9"/>
                  </a:cubicBezTo>
                  <a:cubicBezTo>
                    <a:pt x="16" y="11"/>
                    <a:pt x="9" y="14"/>
                    <a:pt x="14" y="18"/>
                  </a:cubicBezTo>
                  <a:cubicBezTo>
                    <a:pt x="14" y="18"/>
                    <a:pt x="15" y="18"/>
                    <a:pt x="15" y="18"/>
                  </a:cubicBezTo>
                  <a:cubicBezTo>
                    <a:pt x="16" y="18"/>
                    <a:pt x="16" y="17"/>
                    <a:pt x="16" y="1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26" name="Freeform 21"/>
            <p:cNvSpPr>
              <a:spLocks noChangeArrowheads="1"/>
            </p:cNvSpPr>
            <p:nvPr/>
          </p:nvSpPr>
          <p:spPr bwMode="auto">
            <a:xfrm>
              <a:off x="3959238" y="2227264"/>
              <a:ext cx="263526" cy="185739"/>
            </a:xfrm>
            <a:custGeom>
              <a:avLst/>
              <a:gdLst>
                <a:gd name="T0" fmla="*/ 128 w 138"/>
                <a:gd name="T1" fmla="*/ 55 h 97"/>
                <a:gd name="T2" fmla="*/ 124 w 138"/>
                <a:gd name="T3" fmla="*/ 47 h 97"/>
                <a:gd name="T4" fmla="*/ 117 w 138"/>
                <a:gd name="T5" fmla="*/ 41 h 97"/>
                <a:gd name="T6" fmla="*/ 112 w 138"/>
                <a:gd name="T7" fmla="*/ 34 h 97"/>
                <a:gd name="T8" fmla="*/ 103 w 138"/>
                <a:gd name="T9" fmla="*/ 30 h 97"/>
                <a:gd name="T10" fmla="*/ 101 w 138"/>
                <a:gd name="T11" fmla="*/ 27 h 97"/>
                <a:gd name="T12" fmla="*/ 97 w 138"/>
                <a:gd name="T13" fmla="*/ 26 h 97"/>
                <a:gd name="T14" fmla="*/ 98 w 138"/>
                <a:gd name="T15" fmla="*/ 22 h 97"/>
                <a:gd name="T16" fmla="*/ 97 w 138"/>
                <a:gd name="T17" fmla="*/ 12 h 97"/>
                <a:gd name="T18" fmla="*/ 89 w 138"/>
                <a:gd name="T19" fmla="*/ 1 h 97"/>
                <a:gd name="T20" fmla="*/ 87 w 138"/>
                <a:gd name="T21" fmla="*/ 1 h 97"/>
                <a:gd name="T22" fmla="*/ 78 w 138"/>
                <a:gd name="T23" fmla="*/ 5 h 97"/>
                <a:gd name="T24" fmla="*/ 76 w 138"/>
                <a:gd name="T25" fmla="*/ 10 h 97"/>
                <a:gd name="T26" fmla="*/ 65 w 138"/>
                <a:gd name="T27" fmla="*/ 21 h 97"/>
                <a:gd name="T28" fmla="*/ 49 w 138"/>
                <a:gd name="T29" fmla="*/ 25 h 97"/>
                <a:gd name="T30" fmla="*/ 48 w 138"/>
                <a:gd name="T31" fmla="*/ 31 h 97"/>
                <a:gd name="T32" fmla="*/ 38 w 138"/>
                <a:gd name="T33" fmla="*/ 36 h 97"/>
                <a:gd name="T34" fmla="*/ 26 w 138"/>
                <a:gd name="T35" fmla="*/ 40 h 97"/>
                <a:gd name="T36" fmla="*/ 18 w 138"/>
                <a:gd name="T37" fmla="*/ 40 h 97"/>
                <a:gd name="T38" fmla="*/ 12 w 138"/>
                <a:gd name="T39" fmla="*/ 42 h 97"/>
                <a:gd name="T40" fmla="*/ 11 w 138"/>
                <a:gd name="T41" fmla="*/ 41 h 97"/>
                <a:gd name="T42" fmla="*/ 5 w 138"/>
                <a:gd name="T43" fmla="*/ 48 h 97"/>
                <a:gd name="T44" fmla="*/ 0 w 138"/>
                <a:gd name="T45" fmla="*/ 59 h 97"/>
                <a:gd name="T46" fmla="*/ 1 w 138"/>
                <a:gd name="T47" fmla="*/ 69 h 97"/>
                <a:gd name="T48" fmla="*/ 5 w 138"/>
                <a:gd name="T49" fmla="*/ 78 h 97"/>
                <a:gd name="T50" fmla="*/ 6 w 138"/>
                <a:gd name="T51" fmla="*/ 84 h 97"/>
                <a:gd name="T52" fmla="*/ 9 w 138"/>
                <a:gd name="T53" fmla="*/ 88 h 97"/>
                <a:gd name="T54" fmla="*/ 16 w 138"/>
                <a:gd name="T55" fmla="*/ 95 h 97"/>
                <a:gd name="T56" fmla="*/ 18 w 138"/>
                <a:gd name="T57" fmla="*/ 97 h 97"/>
                <a:gd name="T58" fmla="*/ 19 w 138"/>
                <a:gd name="T59" fmla="*/ 96 h 97"/>
                <a:gd name="T60" fmla="*/ 21 w 138"/>
                <a:gd name="T61" fmla="*/ 88 h 97"/>
                <a:gd name="T62" fmla="*/ 27 w 138"/>
                <a:gd name="T63" fmla="*/ 86 h 97"/>
                <a:gd name="T64" fmla="*/ 32 w 138"/>
                <a:gd name="T65" fmla="*/ 85 h 97"/>
                <a:gd name="T66" fmla="*/ 42 w 138"/>
                <a:gd name="T67" fmla="*/ 86 h 97"/>
                <a:gd name="T68" fmla="*/ 42 w 138"/>
                <a:gd name="T69" fmla="*/ 79 h 97"/>
                <a:gd name="T70" fmla="*/ 53 w 138"/>
                <a:gd name="T71" fmla="*/ 70 h 97"/>
                <a:gd name="T72" fmla="*/ 63 w 138"/>
                <a:gd name="T73" fmla="*/ 76 h 97"/>
                <a:gd name="T74" fmla="*/ 84 w 138"/>
                <a:gd name="T75" fmla="*/ 80 h 97"/>
                <a:gd name="T76" fmla="*/ 88 w 138"/>
                <a:gd name="T77" fmla="*/ 72 h 97"/>
                <a:gd name="T78" fmla="*/ 97 w 138"/>
                <a:gd name="T79" fmla="*/ 72 h 97"/>
                <a:gd name="T80" fmla="*/ 108 w 138"/>
                <a:gd name="T81" fmla="*/ 69 h 97"/>
                <a:gd name="T82" fmla="*/ 117 w 138"/>
                <a:gd name="T83" fmla="*/ 68 h 97"/>
                <a:gd name="T84" fmla="*/ 130 w 138"/>
                <a:gd name="T85" fmla="*/ 69 h 97"/>
                <a:gd name="T86" fmla="*/ 138 w 138"/>
                <a:gd name="T87" fmla="*/ 68 h 97"/>
                <a:gd name="T88" fmla="*/ 136 w 138"/>
                <a:gd name="T89" fmla="*/ 61 h 97"/>
                <a:gd name="T90" fmla="*/ 128 w 138"/>
                <a:gd name="T91" fmla="*/ 55 h 9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38"/>
                <a:gd name="T139" fmla="*/ 0 h 97"/>
                <a:gd name="T140" fmla="*/ 138 w 138"/>
                <a:gd name="T141" fmla="*/ 97 h 9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38" h="97">
                  <a:moveTo>
                    <a:pt x="128" y="55"/>
                  </a:moveTo>
                  <a:cubicBezTo>
                    <a:pt x="128" y="53"/>
                    <a:pt x="128" y="51"/>
                    <a:pt x="124" y="47"/>
                  </a:cubicBezTo>
                  <a:cubicBezTo>
                    <a:pt x="120" y="44"/>
                    <a:pt x="117" y="43"/>
                    <a:pt x="117" y="41"/>
                  </a:cubicBezTo>
                  <a:cubicBezTo>
                    <a:pt x="117" y="39"/>
                    <a:pt x="115" y="38"/>
                    <a:pt x="112" y="34"/>
                  </a:cubicBezTo>
                  <a:cubicBezTo>
                    <a:pt x="108" y="30"/>
                    <a:pt x="103" y="30"/>
                    <a:pt x="103" y="30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4" y="24"/>
                    <a:pt x="98" y="22"/>
                  </a:cubicBezTo>
                  <a:cubicBezTo>
                    <a:pt x="102" y="20"/>
                    <a:pt x="98" y="14"/>
                    <a:pt x="97" y="12"/>
                  </a:cubicBezTo>
                  <a:cubicBezTo>
                    <a:pt x="97" y="10"/>
                    <a:pt x="91" y="3"/>
                    <a:pt x="89" y="1"/>
                  </a:cubicBezTo>
                  <a:cubicBezTo>
                    <a:pt x="89" y="1"/>
                    <a:pt x="88" y="1"/>
                    <a:pt x="87" y="1"/>
                  </a:cubicBezTo>
                  <a:cubicBezTo>
                    <a:pt x="85" y="0"/>
                    <a:pt x="80" y="2"/>
                    <a:pt x="78" y="5"/>
                  </a:cubicBezTo>
                  <a:cubicBezTo>
                    <a:pt x="76" y="7"/>
                    <a:pt x="77" y="8"/>
                    <a:pt x="76" y="10"/>
                  </a:cubicBezTo>
                  <a:cubicBezTo>
                    <a:pt x="74" y="12"/>
                    <a:pt x="68" y="17"/>
                    <a:pt x="65" y="21"/>
                  </a:cubicBezTo>
                  <a:cubicBezTo>
                    <a:pt x="61" y="26"/>
                    <a:pt x="52" y="23"/>
                    <a:pt x="49" y="25"/>
                  </a:cubicBezTo>
                  <a:cubicBezTo>
                    <a:pt x="46" y="26"/>
                    <a:pt x="50" y="29"/>
                    <a:pt x="48" y="31"/>
                  </a:cubicBezTo>
                  <a:cubicBezTo>
                    <a:pt x="46" y="32"/>
                    <a:pt x="40" y="35"/>
                    <a:pt x="38" y="36"/>
                  </a:cubicBezTo>
                  <a:cubicBezTo>
                    <a:pt x="36" y="37"/>
                    <a:pt x="28" y="37"/>
                    <a:pt x="26" y="40"/>
                  </a:cubicBezTo>
                  <a:cubicBezTo>
                    <a:pt x="23" y="43"/>
                    <a:pt x="21" y="36"/>
                    <a:pt x="18" y="40"/>
                  </a:cubicBezTo>
                  <a:cubicBezTo>
                    <a:pt x="16" y="43"/>
                    <a:pt x="13" y="43"/>
                    <a:pt x="12" y="42"/>
                  </a:cubicBezTo>
                  <a:cubicBezTo>
                    <a:pt x="12" y="42"/>
                    <a:pt x="11" y="42"/>
                    <a:pt x="11" y="41"/>
                  </a:cubicBezTo>
                  <a:cubicBezTo>
                    <a:pt x="9" y="43"/>
                    <a:pt x="6" y="45"/>
                    <a:pt x="5" y="48"/>
                  </a:cubicBezTo>
                  <a:cubicBezTo>
                    <a:pt x="4" y="53"/>
                    <a:pt x="0" y="57"/>
                    <a:pt x="0" y="59"/>
                  </a:cubicBezTo>
                  <a:cubicBezTo>
                    <a:pt x="0" y="62"/>
                    <a:pt x="1" y="65"/>
                    <a:pt x="1" y="69"/>
                  </a:cubicBezTo>
                  <a:cubicBezTo>
                    <a:pt x="1" y="73"/>
                    <a:pt x="2" y="75"/>
                    <a:pt x="5" y="78"/>
                  </a:cubicBezTo>
                  <a:cubicBezTo>
                    <a:pt x="7" y="81"/>
                    <a:pt x="6" y="84"/>
                    <a:pt x="6" y="84"/>
                  </a:cubicBezTo>
                  <a:cubicBezTo>
                    <a:pt x="6" y="84"/>
                    <a:pt x="7" y="86"/>
                    <a:pt x="9" y="88"/>
                  </a:cubicBezTo>
                  <a:cubicBezTo>
                    <a:pt x="11" y="90"/>
                    <a:pt x="16" y="94"/>
                    <a:pt x="16" y="95"/>
                  </a:cubicBezTo>
                  <a:cubicBezTo>
                    <a:pt x="16" y="96"/>
                    <a:pt x="17" y="97"/>
                    <a:pt x="18" y="97"/>
                  </a:cubicBezTo>
                  <a:cubicBezTo>
                    <a:pt x="18" y="97"/>
                    <a:pt x="18" y="96"/>
                    <a:pt x="19" y="96"/>
                  </a:cubicBezTo>
                  <a:cubicBezTo>
                    <a:pt x="22" y="93"/>
                    <a:pt x="21" y="88"/>
                    <a:pt x="21" y="88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2" y="79"/>
                    <a:pt x="49" y="70"/>
                    <a:pt x="53" y="70"/>
                  </a:cubicBezTo>
                  <a:cubicBezTo>
                    <a:pt x="58" y="70"/>
                    <a:pt x="63" y="76"/>
                    <a:pt x="63" y="76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80"/>
                    <a:pt x="85" y="74"/>
                    <a:pt x="88" y="72"/>
                  </a:cubicBezTo>
                  <a:cubicBezTo>
                    <a:pt x="90" y="71"/>
                    <a:pt x="94" y="74"/>
                    <a:pt x="97" y="72"/>
                  </a:cubicBezTo>
                  <a:cubicBezTo>
                    <a:pt x="99" y="71"/>
                    <a:pt x="104" y="69"/>
                    <a:pt x="108" y="69"/>
                  </a:cubicBezTo>
                  <a:cubicBezTo>
                    <a:pt x="113" y="69"/>
                    <a:pt x="115" y="72"/>
                    <a:pt x="117" y="68"/>
                  </a:cubicBezTo>
                  <a:cubicBezTo>
                    <a:pt x="120" y="63"/>
                    <a:pt x="130" y="69"/>
                    <a:pt x="130" y="69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6" y="61"/>
                    <a:pt x="128" y="57"/>
                    <a:pt x="128" y="5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27" name="Freeform 22"/>
            <p:cNvSpPr>
              <a:spLocks noChangeArrowheads="1"/>
            </p:cNvSpPr>
            <p:nvPr/>
          </p:nvSpPr>
          <p:spPr bwMode="auto">
            <a:xfrm>
              <a:off x="3706825" y="2165353"/>
              <a:ext cx="255589" cy="212725"/>
            </a:xfrm>
            <a:custGeom>
              <a:avLst/>
              <a:gdLst>
                <a:gd name="T0" fmla="*/ 83 w 134"/>
                <a:gd name="T1" fmla="*/ 81 h 111"/>
                <a:gd name="T2" fmla="*/ 89 w 134"/>
                <a:gd name="T3" fmla="*/ 80 h 111"/>
                <a:gd name="T4" fmla="*/ 97 w 134"/>
                <a:gd name="T5" fmla="*/ 86 h 111"/>
                <a:gd name="T6" fmla="*/ 102 w 134"/>
                <a:gd name="T7" fmla="*/ 81 h 111"/>
                <a:gd name="T8" fmla="*/ 110 w 134"/>
                <a:gd name="T9" fmla="*/ 63 h 111"/>
                <a:gd name="T10" fmla="*/ 116 w 134"/>
                <a:gd name="T11" fmla="*/ 57 h 111"/>
                <a:gd name="T12" fmla="*/ 117 w 134"/>
                <a:gd name="T13" fmla="*/ 51 h 111"/>
                <a:gd name="T14" fmla="*/ 120 w 134"/>
                <a:gd name="T15" fmla="*/ 43 h 111"/>
                <a:gd name="T16" fmla="*/ 126 w 134"/>
                <a:gd name="T17" fmla="*/ 31 h 111"/>
                <a:gd name="T18" fmla="*/ 133 w 134"/>
                <a:gd name="T19" fmla="*/ 27 h 111"/>
                <a:gd name="T20" fmla="*/ 132 w 134"/>
                <a:gd name="T21" fmla="*/ 20 h 111"/>
                <a:gd name="T22" fmla="*/ 128 w 134"/>
                <a:gd name="T23" fmla="*/ 16 h 111"/>
                <a:gd name="T24" fmla="*/ 128 w 134"/>
                <a:gd name="T25" fmla="*/ 9 h 111"/>
                <a:gd name="T26" fmla="*/ 124 w 134"/>
                <a:gd name="T27" fmla="*/ 5 h 111"/>
                <a:gd name="T28" fmla="*/ 120 w 134"/>
                <a:gd name="T29" fmla="*/ 3 h 111"/>
                <a:gd name="T30" fmla="*/ 112 w 134"/>
                <a:gd name="T31" fmla="*/ 10 h 111"/>
                <a:gd name="T32" fmla="*/ 103 w 134"/>
                <a:gd name="T33" fmla="*/ 8 h 111"/>
                <a:gd name="T34" fmla="*/ 88 w 134"/>
                <a:gd name="T35" fmla="*/ 7 h 111"/>
                <a:gd name="T36" fmla="*/ 80 w 134"/>
                <a:gd name="T37" fmla="*/ 13 h 111"/>
                <a:gd name="T38" fmla="*/ 69 w 134"/>
                <a:gd name="T39" fmla="*/ 13 h 111"/>
                <a:gd name="T40" fmla="*/ 60 w 134"/>
                <a:gd name="T41" fmla="*/ 8 h 111"/>
                <a:gd name="T42" fmla="*/ 51 w 134"/>
                <a:gd name="T43" fmla="*/ 11 h 111"/>
                <a:gd name="T44" fmla="*/ 45 w 134"/>
                <a:gd name="T45" fmla="*/ 5 h 111"/>
                <a:gd name="T46" fmla="*/ 36 w 134"/>
                <a:gd name="T47" fmla="*/ 2 h 111"/>
                <a:gd name="T48" fmla="*/ 29 w 134"/>
                <a:gd name="T49" fmla="*/ 4 h 111"/>
                <a:gd name="T50" fmla="*/ 19 w 134"/>
                <a:gd name="T51" fmla="*/ 4 h 111"/>
                <a:gd name="T52" fmla="*/ 16 w 134"/>
                <a:gd name="T53" fmla="*/ 13 h 111"/>
                <a:gd name="T54" fmla="*/ 11 w 134"/>
                <a:gd name="T55" fmla="*/ 21 h 111"/>
                <a:gd name="T56" fmla="*/ 10 w 134"/>
                <a:gd name="T57" fmla="*/ 23 h 111"/>
                <a:gd name="T58" fmla="*/ 11 w 134"/>
                <a:gd name="T59" fmla="*/ 31 h 111"/>
                <a:gd name="T60" fmla="*/ 10 w 134"/>
                <a:gd name="T61" fmla="*/ 47 h 111"/>
                <a:gd name="T62" fmla="*/ 6 w 134"/>
                <a:gd name="T63" fmla="*/ 54 h 111"/>
                <a:gd name="T64" fmla="*/ 1 w 134"/>
                <a:gd name="T65" fmla="*/ 62 h 111"/>
                <a:gd name="T66" fmla="*/ 1 w 134"/>
                <a:gd name="T67" fmla="*/ 75 h 111"/>
                <a:gd name="T68" fmla="*/ 5 w 134"/>
                <a:gd name="T69" fmla="*/ 84 h 111"/>
                <a:gd name="T70" fmla="*/ 5 w 134"/>
                <a:gd name="T71" fmla="*/ 84 h 111"/>
                <a:gd name="T72" fmla="*/ 22 w 134"/>
                <a:gd name="T73" fmla="*/ 88 h 111"/>
                <a:gd name="T74" fmla="*/ 32 w 134"/>
                <a:gd name="T75" fmla="*/ 100 h 111"/>
                <a:gd name="T76" fmla="*/ 38 w 134"/>
                <a:gd name="T77" fmla="*/ 110 h 111"/>
                <a:gd name="T78" fmla="*/ 50 w 134"/>
                <a:gd name="T79" fmla="*/ 107 h 111"/>
                <a:gd name="T80" fmla="*/ 65 w 134"/>
                <a:gd name="T81" fmla="*/ 105 h 111"/>
                <a:gd name="T82" fmla="*/ 66 w 134"/>
                <a:gd name="T83" fmla="*/ 105 h 111"/>
                <a:gd name="T84" fmla="*/ 70 w 134"/>
                <a:gd name="T85" fmla="*/ 93 h 111"/>
                <a:gd name="T86" fmla="*/ 83 w 134"/>
                <a:gd name="T87" fmla="*/ 81 h 11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4"/>
                <a:gd name="T133" fmla="*/ 0 h 111"/>
                <a:gd name="T134" fmla="*/ 134 w 134"/>
                <a:gd name="T135" fmla="*/ 111 h 111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4" h="111">
                  <a:moveTo>
                    <a:pt x="83" y="81"/>
                  </a:moveTo>
                  <a:cubicBezTo>
                    <a:pt x="84" y="81"/>
                    <a:pt x="87" y="82"/>
                    <a:pt x="89" y="80"/>
                  </a:cubicBezTo>
                  <a:cubicBezTo>
                    <a:pt x="92" y="78"/>
                    <a:pt x="97" y="82"/>
                    <a:pt x="97" y="86"/>
                  </a:cubicBezTo>
                  <a:cubicBezTo>
                    <a:pt x="98" y="89"/>
                    <a:pt x="100" y="84"/>
                    <a:pt x="102" y="81"/>
                  </a:cubicBezTo>
                  <a:cubicBezTo>
                    <a:pt x="104" y="77"/>
                    <a:pt x="110" y="66"/>
                    <a:pt x="110" y="63"/>
                  </a:cubicBezTo>
                  <a:cubicBezTo>
                    <a:pt x="110" y="61"/>
                    <a:pt x="116" y="58"/>
                    <a:pt x="116" y="57"/>
                  </a:cubicBezTo>
                  <a:cubicBezTo>
                    <a:pt x="116" y="55"/>
                    <a:pt x="115" y="51"/>
                    <a:pt x="117" y="51"/>
                  </a:cubicBezTo>
                  <a:cubicBezTo>
                    <a:pt x="119" y="50"/>
                    <a:pt x="120" y="45"/>
                    <a:pt x="120" y="43"/>
                  </a:cubicBezTo>
                  <a:cubicBezTo>
                    <a:pt x="119" y="42"/>
                    <a:pt x="125" y="32"/>
                    <a:pt x="126" y="31"/>
                  </a:cubicBezTo>
                  <a:cubicBezTo>
                    <a:pt x="127" y="30"/>
                    <a:pt x="133" y="30"/>
                    <a:pt x="133" y="27"/>
                  </a:cubicBezTo>
                  <a:cubicBezTo>
                    <a:pt x="133" y="24"/>
                    <a:pt x="134" y="21"/>
                    <a:pt x="132" y="20"/>
                  </a:cubicBezTo>
                  <a:cubicBezTo>
                    <a:pt x="130" y="20"/>
                    <a:pt x="128" y="17"/>
                    <a:pt x="128" y="16"/>
                  </a:cubicBezTo>
                  <a:cubicBezTo>
                    <a:pt x="128" y="15"/>
                    <a:pt x="128" y="12"/>
                    <a:pt x="128" y="9"/>
                  </a:cubicBezTo>
                  <a:cubicBezTo>
                    <a:pt x="126" y="9"/>
                    <a:pt x="126" y="6"/>
                    <a:pt x="124" y="5"/>
                  </a:cubicBezTo>
                  <a:cubicBezTo>
                    <a:pt x="122" y="3"/>
                    <a:pt x="122" y="2"/>
                    <a:pt x="120" y="3"/>
                  </a:cubicBezTo>
                  <a:cubicBezTo>
                    <a:pt x="118" y="3"/>
                    <a:pt x="115" y="9"/>
                    <a:pt x="112" y="10"/>
                  </a:cubicBezTo>
                  <a:cubicBezTo>
                    <a:pt x="109" y="11"/>
                    <a:pt x="105" y="9"/>
                    <a:pt x="103" y="8"/>
                  </a:cubicBezTo>
                  <a:cubicBezTo>
                    <a:pt x="101" y="7"/>
                    <a:pt x="91" y="8"/>
                    <a:pt x="88" y="7"/>
                  </a:cubicBezTo>
                  <a:cubicBezTo>
                    <a:pt x="85" y="7"/>
                    <a:pt x="82" y="11"/>
                    <a:pt x="80" y="13"/>
                  </a:cubicBezTo>
                  <a:cubicBezTo>
                    <a:pt x="78" y="14"/>
                    <a:pt x="71" y="13"/>
                    <a:pt x="69" y="13"/>
                  </a:cubicBezTo>
                  <a:cubicBezTo>
                    <a:pt x="67" y="12"/>
                    <a:pt x="62" y="8"/>
                    <a:pt x="60" y="8"/>
                  </a:cubicBezTo>
                  <a:cubicBezTo>
                    <a:pt x="58" y="8"/>
                    <a:pt x="54" y="9"/>
                    <a:pt x="51" y="11"/>
                  </a:cubicBezTo>
                  <a:cubicBezTo>
                    <a:pt x="48" y="13"/>
                    <a:pt x="47" y="7"/>
                    <a:pt x="45" y="5"/>
                  </a:cubicBezTo>
                  <a:cubicBezTo>
                    <a:pt x="43" y="2"/>
                    <a:pt x="38" y="4"/>
                    <a:pt x="36" y="2"/>
                  </a:cubicBezTo>
                  <a:cubicBezTo>
                    <a:pt x="33" y="0"/>
                    <a:pt x="31" y="5"/>
                    <a:pt x="29" y="4"/>
                  </a:cubicBezTo>
                  <a:cubicBezTo>
                    <a:pt x="27" y="4"/>
                    <a:pt x="21" y="3"/>
                    <a:pt x="19" y="4"/>
                  </a:cubicBezTo>
                  <a:cubicBezTo>
                    <a:pt x="17" y="6"/>
                    <a:pt x="17" y="12"/>
                    <a:pt x="16" y="13"/>
                  </a:cubicBezTo>
                  <a:cubicBezTo>
                    <a:pt x="15" y="14"/>
                    <a:pt x="11" y="19"/>
                    <a:pt x="11" y="21"/>
                  </a:cubicBezTo>
                  <a:cubicBezTo>
                    <a:pt x="11" y="22"/>
                    <a:pt x="11" y="23"/>
                    <a:pt x="10" y="23"/>
                  </a:cubicBezTo>
                  <a:cubicBezTo>
                    <a:pt x="10" y="26"/>
                    <a:pt x="11" y="30"/>
                    <a:pt x="11" y="31"/>
                  </a:cubicBezTo>
                  <a:cubicBezTo>
                    <a:pt x="11" y="33"/>
                    <a:pt x="12" y="45"/>
                    <a:pt x="10" y="47"/>
                  </a:cubicBezTo>
                  <a:cubicBezTo>
                    <a:pt x="7" y="50"/>
                    <a:pt x="6" y="54"/>
                    <a:pt x="6" y="54"/>
                  </a:cubicBezTo>
                  <a:cubicBezTo>
                    <a:pt x="6" y="54"/>
                    <a:pt x="2" y="56"/>
                    <a:pt x="1" y="62"/>
                  </a:cubicBezTo>
                  <a:cubicBezTo>
                    <a:pt x="0" y="67"/>
                    <a:pt x="1" y="71"/>
                    <a:pt x="1" y="75"/>
                  </a:cubicBezTo>
                  <a:cubicBezTo>
                    <a:pt x="1" y="78"/>
                    <a:pt x="3" y="80"/>
                    <a:pt x="5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7" y="87"/>
                    <a:pt x="16" y="87"/>
                    <a:pt x="22" y="88"/>
                  </a:cubicBezTo>
                  <a:cubicBezTo>
                    <a:pt x="27" y="90"/>
                    <a:pt x="32" y="97"/>
                    <a:pt x="32" y="100"/>
                  </a:cubicBezTo>
                  <a:cubicBezTo>
                    <a:pt x="32" y="103"/>
                    <a:pt x="36" y="108"/>
                    <a:pt x="38" y="110"/>
                  </a:cubicBezTo>
                  <a:cubicBezTo>
                    <a:pt x="41" y="111"/>
                    <a:pt x="47" y="107"/>
                    <a:pt x="50" y="107"/>
                  </a:cubicBezTo>
                  <a:cubicBezTo>
                    <a:pt x="53" y="107"/>
                    <a:pt x="63" y="107"/>
                    <a:pt x="65" y="105"/>
                  </a:cubicBezTo>
                  <a:cubicBezTo>
                    <a:pt x="65" y="105"/>
                    <a:pt x="66" y="105"/>
                    <a:pt x="66" y="105"/>
                  </a:cubicBezTo>
                  <a:cubicBezTo>
                    <a:pt x="69" y="99"/>
                    <a:pt x="70" y="93"/>
                    <a:pt x="70" y="93"/>
                  </a:cubicBezTo>
                  <a:cubicBezTo>
                    <a:pt x="70" y="93"/>
                    <a:pt x="81" y="81"/>
                    <a:pt x="83" y="8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28" name="Freeform 23"/>
            <p:cNvSpPr>
              <a:spLocks noChangeArrowheads="1"/>
            </p:cNvSpPr>
            <p:nvPr/>
          </p:nvSpPr>
          <p:spPr bwMode="auto">
            <a:xfrm>
              <a:off x="3663962" y="2198689"/>
              <a:ext cx="65088" cy="133350"/>
            </a:xfrm>
            <a:custGeom>
              <a:avLst/>
              <a:gdLst>
                <a:gd name="T0" fmla="*/ 23 w 34"/>
                <a:gd name="T1" fmla="*/ 45 h 70"/>
                <a:gd name="T2" fmla="*/ 28 w 34"/>
                <a:gd name="T3" fmla="*/ 37 h 70"/>
                <a:gd name="T4" fmla="*/ 32 w 34"/>
                <a:gd name="T5" fmla="*/ 30 h 70"/>
                <a:gd name="T6" fmla="*/ 33 w 34"/>
                <a:gd name="T7" fmla="*/ 14 h 70"/>
                <a:gd name="T8" fmla="*/ 32 w 34"/>
                <a:gd name="T9" fmla="*/ 6 h 70"/>
                <a:gd name="T10" fmla="*/ 28 w 34"/>
                <a:gd name="T11" fmla="*/ 6 h 70"/>
                <a:gd name="T12" fmla="*/ 25 w 34"/>
                <a:gd name="T13" fmla="*/ 1 h 70"/>
                <a:gd name="T14" fmla="*/ 21 w 34"/>
                <a:gd name="T15" fmla="*/ 6 h 70"/>
                <a:gd name="T16" fmla="*/ 18 w 34"/>
                <a:gd name="T17" fmla="*/ 11 h 70"/>
                <a:gd name="T18" fmla="*/ 8 w 34"/>
                <a:gd name="T19" fmla="*/ 13 h 70"/>
                <a:gd name="T20" fmla="*/ 2 w 34"/>
                <a:gd name="T21" fmla="*/ 17 h 70"/>
                <a:gd name="T22" fmla="*/ 0 w 34"/>
                <a:gd name="T23" fmla="*/ 17 h 70"/>
                <a:gd name="T24" fmla="*/ 6 w 34"/>
                <a:gd name="T25" fmla="*/ 28 h 70"/>
                <a:gd name="T26" fmla="*/ 9 w 34"/>
                <a:gd name="T27" fmla="*/ 36 h 70"/>
                <a:gd name="T28" fmla="*/ 10 w 34"/>
                <a:gd name="T29" fmla="*/ 49 h 70"/>
                <a:gd name="T30" fmla="*/ 11 w 34"/>
                <a:gd name="T31" fmla="*/ 70 h 70"/>
                <a:gd name="T32" fmla="*/ 19 w 34"/>
                <a:gd name="T33" fmla="*/ 69 h 70"/>
                <a:gd name="T34" fmla="*/ 27 w 34"/>
                <a:gd name="T35" fmla="*/ 67 h 70"/>
                <a:gd name="T36" fmla="*/ 23 w 34"/>
                <a:gd name="T37" fmla="*/ 58 h 70"/>
                <a:gd name="T38" fmla="*/ 23 w 34"/>
                <a:gd name="T39" fmla="*/ 45 h 7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4"/>
                <a:gd name="T61" fmla="*/ 0 h 70"/>
                <a:gd name="T62" fmla="*/ 34 w 34"/>
                <a:gd name="T63" fmla="*/ 70 h 7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4" h="70">
                  <a:moveTo>
                    <a:pt x="23" y="45"/>
                  </a:moveTo>
                  <a:cubicBezTo>
                    <a:pt x="24" y="39"/>
                    <a:pt x="28" y="37"/>
                    <a:pt x="28" y="37"/>
                  </a:cubicBezTo>
                  <a:cubicBezTo>
                    <a:pt x="28" y="37"/>
                    <a:pt x="29" y="33"/>
                    <a:pt x="32" y="30"/>
                  </a:cubicBezTo>
                  <a:cubicBezTo>
                    <a:pt x="34" y="28"/>
                    <a:pt x="33" y="16"/>
                    <a:pt x="33" y="14"/>
                  </a:cubicBezTo>
                  <a:cubicBezTo>
                    <a:pt x="33" y="13"/>
                    <a:pt x="32" y="9"/>
                    <a:pt x="32" y="6"/>
                  </a:cubicBezTo>
                  <a:cubicBezTo>
                    <a:pt x="31" y="7"/>
                    <a:pt x="30" y="7"/>
                    <a:pt x="28" y="6"/>
                  </a:cubicBezTo>
                  <a:cubicBezTo>
                    <a:pt x="25" y="5"/>
                    <a:pt x="28" y="2"/>
                    <a:pt x="25" y="1"/>
                  </a:cubicBezTo>
                  <a:cubicBezTo>
                    <a:pt x="21" y="0"/>
                    <a:pt x="20" y="4"/>
                    <a:pt x="21" y="6"/>
                  </a:cubicBezTo>
                  <a:cubicBezTo>
                    <a:pt x="21" y="9"/>
                    <a:pt x="19" y="9"/>
                    <a:pt x="18" y="11"/>
                  </a:cubicBezTo>
                  <a:cubicBezTo>
                    <a:pt x="16" y="12"/>
                    <a:pt x="10" y="13"/>
                    <a:pt x="8" y="13"/>
                  </a:cubicBezTo>
                  <a:cubicBezTo>
                    <a:pt x="6" y="13"/>
                    <a:pt x="4" y="16"/>
                    <a:pt x="2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1" y="26"/>
                    <a:pt x="2" y="25"/>
                    <a:pt x="6" y="28"/>
                  </a:cubicBezTo>
                  <a:cubicBezTo>
                    <a:pt x="11" y="30"/>
                    <a:pt x="7" y="34"/>
                    <a:pt x="9" y="36"/>
                  </a:cubicBezTo>
                  <a:cubicBezTo>
                    <a:pt x="11" y="38"/>
                    <a:pt x="10" y="43"/>
                    <a:pt x="10" y="49"/>
                  </a:cubicBezTo>
                  <a:cubicBezTo>
                    <a:pt x="11" y="53"/>
                    <a:pt x="11" y="63"/>
                    <a:pt x="11" y="70"/>
                  </a:cubicBezTo>
                  <a:cubicBezTo>
                    <a:pt x="14" y="70"/>
                    <a:pt x="17" y="69"/>
                    <a:pt x="19" y="69"/>
                  </a:cubicBezTo>
                  <a:cubicBezTo>
                    <a:pt x="22" y="69"/>
                    <a:pt x="25" y="65"/>
                    <a:pt x="27" y="67"/>
                  </a:cubicBezTo>
                  <a:cubicBezTo>
                    <a:pt x="25" y="63"/>
                    <a:pt x="23" y="61"/>
                    <a:pt x="23" y="58"/>
                  </a:cubicBezTo>
                  <a:cubicBezTo>
                    <a:pt x="23" y="54"/>
                    <a:pt x="22" y="50"/>
                    <a:pt x="23" y="4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29" name="Freeform 24"/>
            <p:cNvSpPr>
              <a:spLocks noChangeArrowheads="1"/>
            </p:cNvSpPr>
            <p:nvPr/>
          </p:nvSpPr>
          <p:spPr bwMode="auto">
            <a:xfrm>
              <a:off x="3644913" y="2227264"/>
              <a:ext cx="41275" cy="112713"/>
            </a:xfrm>
            <a:custGeom>
              <a:avLst/>
              <a:gdLst>
                <a:gd name="T0" fmla="*/ 19 w 21"/>
                <a:gd name="T1" fmla="*/ 21 h 59"/>
                <a:gd name="T2" fmla="*/ 16 w 21"/>
                <a:gd name="T3" fmla="*/ 13 h 59"/>
                <a:gd name="T4" fmla="*/ 10 w 21"/>
                <a:gd name="T5" fmla="*/ 2 h 59"/>
                <a:gd name="T6" fmla="*/ 2 w 21"/>
                <a:gd name="T7" fmla="*/ 1 h 59"/>
                <a:gd name="T8" fmla="*/ 0 w 21"/>
                <a:gd name="T9" fmla="*/ 1 h 59"/>
                <a:gd name="T10" fmla="*/ 3 w 21"/>
                <a:gd name="T11" fmla="*/ 8 h 59"/>
                <a:gd name="T12" fmla="*/ 5 w 21"/>
                <a:gd name="T13" fmla="*/ 15 h 59"/>
                <a:gd name="T14" fmla="*/ 6 w 21"/>
                <a:gd name="T15" fmla="*/ 31 h 59"/>
                <a:gd name="T16" fmla="*/ 9 w 21"/>
                <a:gd name="T17" fmla="*/ 46 h 59"/>
                <a:gd name="T18" fmla="*/ 13 w 21"/>
                <a:gd name="T19" fmla="*/ 59 h 59"/>
                <a:gd name="T20" fmla="*/ 15 w 21"/>
                <a:gd name="T21" fmla="*/ 58 h 59"/>
                <a:gd name="T22" fmla="*/ 21 w 21"/>
                <a:gd name="T23" fmla="*/ 55 h 59"/>
                <a:gd name="T24" fmla="*/ 20 w 21"/>
                <a:gd name="T25" fmla="*/ 34 h 59"/>
                <a:gd name="T26" fmla="*/ 19 w 21"/>
                <a:gd name="T27" fmla="*/ 21 h 5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"/>
                <a:gd name="T43" fmla="*/ 0 h 59"/>
                <a:gd name="T44" fmla="*/ 21 w 21"/>
                <a:gd name="T45" fmla="*/ 59 h 5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" h="59">
                  <a:moveTo>
                    <a:pt x="19" y="21"/>
                  </a:moveTo>
                  <a:cubicBezTo>
                    <a:pt x="17" y="19"/>
                    <a:pt x="21" y="15"/>
                    <a:pt x="16" y="13"/>
                  </a:cubicBezTo>
                  <a:cubicBezTo>
                    <a:pt x="12" y="10"/>
                    <a:pt x="11" y="11"/>
                    <a:pt x="10" y="2"/>
                  </a:cubicBezTo>
                  <a:cubicBezTo>
                    <a:pt x="8" y="2"/>
                    <a:pt x="4" y="1"/>
                    <a:pt x="2" y="1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1" y="4"/>
                    <a:pt x="2" y="7"/>
                    <a:pt x="3" y="8"/>
                  </a:cubicBezTo>
                  <a:cubicBezTo>
                    <a:pt x="4" y="9"/>
                    <a:pt x="6" y="11"/>
                    <a:pt x="5" y="15"/>
                  </a:cubicBezTo>
                  <a:cubicBezTo>
                    <a:pt x="5" y="19"/>
                    <a:pt x="4" y="27"/>
                    <a:pt x="6" y="31"/>
                  </a:cubicBezTo>
                  <a:cubicBezTo>
                    <a:pt x="7" y="34"/>
                    <a:pt x="9" y="40"/>
                    <a:pt x="9" y="46"/>
                  </a:cubicBezTo>
                  <a:cubicBezTo>
                    <a:pt x="9" y="50"/>
                    <a:pt x="11" y="55"/>
                    <a:pt x="13" y="59"/>
                  </a:cubicBezTo>
                  <a:cubicBezTo>
                    <a:pt x="14" y="59"/>
                    <a:pt x="14" y="58"/>
                    <a:pt x="15" y="58"/>
                  </a:cubicBezTo>
                  <a:cubicBezTo>
                    <a:pt x="17" y="56"/>
                    <a:pt x="19" y="55"/>
                    <a:pt x="21" y="55"/>
                  </a:cubicBezTo>
                  <a:cubicBezTo>
                    <a:pt x="21" y="48"/>
                    <a:pt x="21" y="38"/>
                    <a:pt x="20" y="34"/>
                  </a:cubicBezTo>
                  <a:cubicBezTo>
                    <a:pt x="20" y="28"/>
                    <a:pt x="21" y="23"/>
                    <a:pt x="19" y="2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30" name="Freeform 25"/>
            <p:cNvSpPr>
              <a:spLocks noChangeArrowheads="1"/>
            </p:cNvSpPr>
            <p:nvPr/>
          </p:nvSpPr>
          <p:spPr bwMode="auto">
            <a:xfrm>
              <a:off x="3832237" y="2182815"/>
              <a:ext cx="160339" cy="249238"/>
            </a:xfrm>
            <a:custGeom>
              <a:avLst/>
              <a:gdLst>
                <a:gd name="T0" fmla="*/ 35 w 84"/>
                <a:gd name="T1" fmla="*/ 124 h 130"/>
                <a:gd name="T2" fmla="*/ 65 w 84"/>
                <a:gd name="T3" fmla="*/ 125 h 130"/>
                <a:gd name="T4" fmla="*/ 81 w 84"/>
                <a:gd name="T5" fmla="*/ 130 h 130"/>
                <a:gd name="T6" fmla="*/ 84 w 84"/>
                <a:gd name="T7" fmla="*/ 120 h 130"/>
                <a:gd name="T8" fmla="*/ 82 w 84"/>
                <a:gd name="T9" fmla="*/ 118 h 130"/>
                <a:gd name="T10" fmla="*/ 75 w 84"/>
                <a:gd name="T11" fmla="*/ 111 h 130"/>
                <a:gd name="T12" fmla="*/ 72 w 84"/>
                <a:gd name="T13" fmla="*/ 107 h 130"/>
                <a:gd name="T14" fmla="*/ 71 w 84"/>
                <a:gd name="T15" fmla="*/ 101 h 130"/>
                <a:gd name="T16" fmla="*/ 67 w 84"/>
                <a:gd name="T17" fmla="*/ 92 h 130"/>
                <a:gd name="T18" fmla="*/ 66 w 84"/>
                <a:gd name="T19" fmla="*/ 82 h 130"/>
                <a:gd name="T20" fmla="*/ 71 w 84"/>
                <a:gd name="T21" fmla="*/ 71 h 130"/>
                <a:gd name="T22" fmla="*/ 77 w 84"/>
                <a:gd name="T23" fmla="*/ 64 h 130"/>
                <a:gd name="T24" fmla="*/ 74 w 84"/>
                <a:gd name="T25" fmla="*/ 56 h 130"/>
                <a:gd name="T26" fmla="*/ 64 w 84"/>
                <a:gd name="T27" fmla="*/ 46 h 130"/>
                <a:gd name="T28" fmla="*/ 62 w 84"/>
                <a:gd name="T29" fmla="*/ 38 h 130"/>
                <a:gd name="T30" fmla="*/ 71 w 84"/>
                <a:gd name="T31" fmla="*/ 37 h 130"/>
                <a:gd name="T32" fmla="*/ 76 w 84"/>
                <a:gd name="T33" fmla="*/ 35 h 130"/>
                <a:gd name="T34" fmla="*/ 71 w 84"/>
                <a:gd name="T35" fmla="*/ 21 h 130"/>
                <a:gd name="T36" fmla="*/ 70 w 84"/>
                <a:gd name="T37" fmla="*/ 11 h 130"/>
                <a:gd name="T38" fmla="*/ 63 w 84"/>
                <a:gd name="T39" fmla="*/ 1 h 130"/>
                <a:gd name="T40" fmla="*/ 62 w 84"/>
                <a:gd name="T41" fmla="*/ 0 h 130"/>
                <a:gd name="T42" fmla="*/ 62 w 84"/>
                <a:gd name="T43" fmla="*/ 7 h 130"/>
                <a:gd name="T44" fmla="*/ 66 w 84"/>
                <a:gd name="T45" fmla="*/ 11 h 130"/>
                <a:gd name="T46" fmla="*/ 67 w 84"/>
                <a:gd name="T47" fmla="*/ 18 h 130"/>
                <a:gd name="T48" fmla="*/ 60 w 84"/>
                <a:gd name="T49" fmla="*/ 22 h 130"/>
                <a:gd name="T50" fmla="*/ 54 w 84"/>
                <a:gd name="T51" fmla="*/ 34 h 130"/>
                <a:gd name="T52" fmla="*/ 51 w 84"/>
                <a:gd name="T53" fmla="*/ 42 h 130"/>
                <a:gd name="T54" fmla="*/ 50 w 84"/>
                <a:gd name="T55" fmla="*/ 48 h 130"/>
                <a:gd name="T56" fmla="*/ 44 w 84"/>
                <a:gd name="T57" fmla="*/ 54 h 130"/>
                <a:gd name="T58" fmla="*/ 36 w 84"/>
                <a:gd name="T59" fmla="*/ 72 h 130"/>
                <a:gd name="T60" fmla="*/ 31 w 84"/>
                <a:gd name="T61" fmla="*/ 77 h 130"/>
                <a:gd name="T62" fmla="*/ 23 w 84"/>
                <a:gd name="T63" fmla="*/ 71 h 130"/>
                <a:gd name="T64" fmla="*/ 17 w 84"/>
                <a:gd name="T65" fmla="*/ 72 h 130"/>
                <a:gd name="T66" fmla="*/ 4 w 84"/>
                <a:gd name="T67" fmla="*/ 84 h 130"/>
                <a:gd name="T68" fmla="*/ 0 w 84"/>
                <a:gd name="T69" fmla="*/ 96 h 130"/>
                <a:gd name="T70" fmla="*/ 5 w 84"/>
                <a:gd name="T71" fmla="*/ 103 h 130"/>
                <a:gd name="T72" fmla="*/ 14 w 84"/>
                <a:gd name="T73" fmla="*/ 104 h 130"/>
                <a:gd name="T74" fmla="*/ 17 w 84"/>
                <a:gd name="T75" fmla="*/ 115 h 130"/>
                <a:gd name="T76" fmla="*/ 15 w 84"/>
                <a:gd name="T77" fmla="*/ 125 h 130"/>
                <a:gd name="T78" fmla="*/ 31 w 84"/>
                <a:gd name="T79" fmla="*/ 125 h 130"/>
                <a:gd name="T80" fmla="*/ 35 w 84"/>
                <a:gd name="T81" fmla="*/ 124 h 1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84"/>
                <a:gd name="T124" fmla="*/ 0 h 130"/>
                <a:gd name="T125" fmla="*/ 84 w 84"/>
                <a:gd name="T126" fmla="*/ 130 h 13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84" h="130">
                  <a:moveTo>
                    <a:pt x="35" y="124"/>
                  </a:moveTo>
                  <a:cubicBezTo>
                    <a:pt x="35" y="124"/>
                    <a:pt x="62" y="125"/>
                    <a:pt x="65" y="125"/>
                  </a:cubicBezTo>
                  <a:cubicBezTo>
                    <a:pt x="69" y="124"/>
                    <a:pt x="81" y="130"/>
                    <a:pt x="81" y="130"/>
                  </a:cubicBezTo>
                  <a:cubicBezTo>
                    <a:pt x="81" y="130"/>
                    <a:pt x="82" y="124"/>
                    <a:pt x="84" y="120"/>
                  </a:cubicBezTo>
                  <a:cubicBezTo>
                    <a:pt x="83" y="120"/>
                    <a:pt x="82" y="119"/>
                    <a:pt x="82" y="118"/>
                  </a:cubicBezTo>
                  <a:cubicBezTo>
                    <a:pt x="82" y="117"/>
                    <a:pt x="77" y="113"/>
                    <a:pt x="75" y="111"/>
                  </a:cubicBezTo>
                  <a:cubicBezTo>
                    <a:pt x="73" y="109"/>
                    <a:pt x="72" y="107"/>
                    <a:pt x="72" y="107"/>
                  </a:cubicBezTo>
                  <a:cubicBezTo>
                    <a:pt x="72" y="107"/>
                    <a:pt x="73" y="104"/>
                    <a:pt x="71" y="101"/>
                  </a:cubicBezTo>
                  <a:cubicBezTo>
                    <a:pt x="68" y="98"/>
                    <a:pt x="67" y="96"/>
                    <a:pt x="67" y="92"/>
                  </a:cubicBezTo>
                  <a:cubicBezTo>
                    <a:pt x="67" y="88"/>
                    <a:pt x="66" y="85"/>
                    <a:pt x="66" y="82"/>
                  </a:cubicBezTo>
                  <a:cubicBezTo>
                    <a:pt x="66" y="80"/>
                    <a:pt x="70" y="76"/>
                    <a:pt x="71" y="71"/>
                  </a:cubicBezTo>
                  <a:cubicBezTo>
                    <a:pt x="72" y="68"/>
                    <a:pt x="75" y="66"/>
                    <a:pt x="77" y="64"/>
                  </a:cubicBezTo>
                  <a:cubicBezTo>
                    <a:pt x="76" y="62"/>
                    <a:pt x="75" y="59"/>
                    <a:pt x="74" y="56"/>
                  </a:cubicBezTo>
                  <a:cubicBezTo>
                    <a:pt x="72" y="52"/>
                    <a:pt x="69" y="50"/>
                    <a:pt x="64" y="46"/>
                  </a:cubicBezTo>
                  <a:cubicBezTo>
                    <a:pt x="60" y="42"/>
                    <a:pt x="62" y="40"/>
                    <a:pt x="62" y="38"/>
                  </a:cubicBezTo>
                  <a:cubicBezTo>
                    <a:pt x="62" y="37"/>
                    <a:pt x="67" y="37"/>
                    <a:pt x="71" y="37"/>
                  </a:cubicBezTo>
                  <a:cubicBezTo>
                    <a:pt x="75" y="37"/>
                    <a:pt x="78" y="36"/>
                    <a:pt x="76" y="35"/>
                  </a:cubicBezTo>
                  <a:cubicBezTo>
                    <a:pt x="74" y="34"/>
                    <a:pt x="71" y="27"/>
                    <a:pt x="71" y="21"/>
                  </a:cubicBezTo>
                  <a:cubicBezTo>
                    <a:pt x="72" y="16"/>
                    <a:pt x="70" y="14"/>
                    <a:pt x="70" y="11"/>
                  </a:cubicBezTo>
                  <a:cubicBezTo>
                    <a:pt x="70" y="8"/>
                    <a:pt x="66" y="1"/>
                    <a:pt x="63" y="1"/>
                  </a:cubicBezTo>
                  <a:cubicBezTo>
                    <a:pt x="63" y="1"/>
                    <a:pt x="63" y="0"/>
                    <a:pt x="62" y="0"/>
                  </a:cubicBezTo>
                  <a:cubicBezTo>
                    <a:pt x="62" y="3"/>
                    <a:pt x="62" y="6"/>
                    <a:pt x="62" y="7"/>
                  </a:cubicBezTo>
                  <a:cubicBezTo>
                    <a:pt x="62" y="8"/>
                    <a:pt x="64" y="11"/>
                    <a:pt x="66" y="11"/>
                  </a:cubicBezTo>
                  <a:cubicBezTo>
                    <a:pt x="68" y="12"/>
                    <a:pt x="67" y="15"/>
                    <a:pt x="67" y="18"/>
                  </a:cubicBezTo>
                  <a:cubicBezTo>
                    <a:pt x="67" y="21"/>
                    <a:pt x="61" y="21"/>
                    <a:pt x="60" y="22"/>
                  </a:cubicBezTo>
                  <a:cubicBezTo>
                    <a:pt x="59" y="23"/>
                    <a:pt x="53" y="33"/>
                    <a:pt x="54" y="34"/>
                  </a:cubicBezTo>
                  <a:cubicBezTo>
                    <a:pt x="54" y="36"/>
                    <a:pt x="53" y="41"/>
                    <a:pt x="51" y="42"/>
                  </a:cubicBezTo>
                  <a:cubicBezTo>
                    <a:pt x="49" y="42"/>
                    <a:pt x="50" y="46"/>
                    <a:pt x="50" y="48"/>
                  </a:cubicBezTo>
                  <a:cubicBezTo>
                    <a:pt x="50" y="49"/>
                    <a:pt x="44" y="52"/>
                    <a:pt x="44" y="54"/>
                  </a:cubicBezTo>
                  <a:cubicBezTo>
                    <a:pt x="44" y="57"/>
                    <a:pt x="38" y="68"/>
                    <a:pt x="36" y="72"/>
                  </a:cubicBezTo>
                  <a:cubicBezTo>
                    <a:pt x="34" y="75"/>
                    <a:pt x="32" y="80"/>
                    <a:pt x="31" y="77"/>
                  </a:cubicBezTo>
                  <a:cubicBezTo>
                    <a:pt x="31" y="73"/>
                    <a:pt x="26" y="69"/>
                    <a:pt x="23" y="71"/>
                  </a:cubicBezTo>
                  <a:cubicBezTo>
                    <a:pt x="21" y="73"/>
                    <a:pt x="18" y="72"/>
                    <a:pt x="17" y="72"/>
                  </a:cubicBezTo>
                  <a:cubicBezTo>
                    <a:pt x="15" y="72"/>
                    <a:pt x="4" y="84"/>
                    <a:pt x="4" y="84"/>
                  </a:cubicBezTo>
                  <a:cubicBezTo>
                    <a:pt x="4" y="84"/>
                    <a:pt x="3" y="90"/>
                    <a:pt x="0" y="96"/>
                  </a:cubicBezTo>
                  <a:cubicBezTo>
                    <a:pt x="2" y="97"/>
                    <a:pt x="4" y="100"/>
                    <a:pt x="5" y="103"/>
                  </a:cubicBezTo>
                  <a:cubicBezTo>
                    <a:pt x="8" y="106"/>
                    <a:pt x="12" y="103"/>
                    <a:pt x="14" y="104"/>
                  </a:cubicBezTo>
                  <a:cubicBezTo>
                    <a:pt x="16" y="105"/>
                    <a:pt x="18" y="113"/>
                    <a:pt x="17" y="115"/>
                  </a:cubicBezTo>
                  <a:cubicBezTo>
                    <a:pt x="16" y="117"/>
                    <a:pt x="14" y="123"/>
                    <a:pt x="15" y="125"/>
                  </a:cubicBezTo>
                  <a:cubicBezTo>
                    <a:pt x="31" y="125"/>
                    <a:pt x="31" y="125"/>
                    <a:pt x="31" y="125"/>
                  </a:cubicBezTo>
                  <a:lnTo>
                    <a:pt x="35" y="124"/>
                  </a:ln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31" name="Freeform 26"/>
            <p:cNvSpPr>
              <a:spLocks noChangeArrowheads="1"/>
            </p:cNvSpPr>
            <p:nvPr/>
          </p:nvSpPr>
          <p:spPr bwMode="auto">
            <a:xfrm>
              <a:off x="3462350" y="2236789"/>
              <a:ext cx="131763" cy="134938"/>
            </a:xfrm>
            <a:custGeom>
              <a:avLst/>
              <a:gdLst>
                <a:gd name="T0" fmla="*/ 66 w 69"/>
                <a:gd name="T1" fmla="*/ 60 h 71"/>
                <a:gd name="T2" fmla="*/ 61 w 69"/>
                <a:gd name="T3" fmla="*/ 47 h 71"/>
                <a:gd name="T4" fmla="*/ 65 w 69"/>
                <a:gd name="T5" fmla="*/ 36 h 71"/>
                <a:gd name="T6" fmla="*/ 69 w 69"/>
                <a:gd name="T7" fmla="*/ 29 h 71"/>
                <a:gd name="T8" fmla="*/ 65 w 69"/>
                <a:gd name="T9" fmla="*/ 11 h 71"/>
                <a:gd name="T10" fmla="*/ 63 w 69"/>
                <a:gd name="T11" fmla="*/ 10 h 71"/>
                <a:gd name="T12" fmla="*/ 50 w 69"/>
                <a:gd name="T13" fmla="*/ 12 h 71"/>
                <a:gd name="T14" fmla="*/ 40 w 69"/>
                <a:gd name="T15" fmla="*/ 7 h 71"/>
                <a:gd name="T16" fmla="*/ 31 w 69"/>
                <a:gd name="T17" fmla="*/ 4 h 71"/>
                <a:gd name="T18" fmla="*/ 27 w 69"/>
                <a:gd name="T19" fmla="*/ 3 h 71"/>
                <a:gd name="T20" fmla="*/ 22 w 69"/>
                <a:gd name="T21" fmla="*/ 4 h 71"/>
                <a:gd name="T22" fmla="*/ 15 w 69"/>
                <a:gd name="T23" fmla="*/ 7 h 71"/>
                <a:gd name="T24" fmla="*/ 10 w 69"/>
                <a:gd name="T25" fmla="*/ 5 h 71"/>
                <a:gd name="T26" fmla="*/ 6 w 69"/>
                <a:gd name="T27" fmla="*/ 6 h 71"/>
                <a:gd name="T28" fmla="*/ 6 w 69"/>
                <a:gd name="T29" fmla="*/ 15 h 71"/>
                <a:gd name="T30" fmla="*/ 8 w 69"/>
                <a:gd name="T31" fmla="*/ 20 h 71"/>
                <a:gd name="T32" fmla="*/ 10 w 69"/>
                <a:gd name="T33" fmla="*/ 27 h 71"/>
                <a:gd name="T34" fmla="*/ 5 w 69"/>
                <a:gd name="T35" fmla="*/ 28 h 71"/>
                <a:gd name="T36" fmla="*/ 6 w 69"/>
                <a:gd name="T37" fmla="*/ 35 h 71"/>
                <a:gd name="T38" fmla="*/ 2 w 69"/>
                <a:gd name="T39" fmla="*/ 41 h 71"/>
                <a:gd name="T40" fmla="*/ 1 w 69"/>
                <a:gd name="T41" fmla="*/ 49 h 71"/>
                <a:gd name="T42" fmla="*/ 5 w 69"/>
                <a:gd name="T43" fmla="*/ 52 h 71"/>
                <a:gd name="T44" fmla="*/ 14 w 69"/>
                <a:gd name="T45" fmla="*/ 61 h 71"/>
                <a:gd name="T46" fmla="*/ 10 w 69"/>
                <a:gd name="T47" fmla="*/ 71 h 71"/>
                <a:gd name="T48" fmla="*/ 44 w 69"/>
                <a:gd name="T49" fmla="*/ 64 h 71"/>
                <a:gd name="T50" fmla="*/ 65 w 69"/>
                <a:gd name="T51" fmla="*/ 65 h 71"/>
                <a:gd name="T52" fmla="*/ 66 w 69"/>
                <a:gd name="T53" fmla="*/ 60 h 7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69"/>
                <a:gd name="T82" fmla="*/ 0 h 71"/>
                <a:gd name="T83" fmla="*/ 69 w 69"/>
                <a:gd name="T84" fmla="*/ 71 h 7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69" h="71">
                  <a:moveTo>
                    <a:pt x="66" y="60"/>
                  </a:moveTo>
                  <a:cubicBezTo>
                    <a:pt x="64" y="58"/>
                    <a:pt x="61" y="49"/>
                    <a:pt x="61" y="47"/>
                  </a:cubicBezTo>
                  <a:cubicBezTo>
                    <a:pt x="61" y="45"/>
                    <a:pt x="65" y="39"/>
                    <a:pt x="65" y="36"/>
                  </a:cubicBezTo>
                  <a:cubicBezTo>
                    <a:pt x="65" y="33"/>
                    <a:pt x="69" y="31"/>
                    <a:pt x="69" y="29"/>
                  </a:cubicBezTo>
                  <a:cubicBezTo>
                    <a:pt x="69" y="27"/>
                    <a:pt x="68" y="17"/>
                    <a:pt x="65" y="11"/>
                  </a:cubicBezTo>
                  <a:cubicBezTo>
                    <a:pt x="65" y="11"/>
                    <a:pt x="64" y="11"/>
                    <a:pt x="63" y="10"/>
                  </a:cubicBezTo>
                  <a:cubicBezTo>
                    <a:pt x="61" y="8"/>
                    <a:pt x="53" y="9"/>
                    <a:pt x="50" y="12"/>
                  </a:cubicBezTo>
                  <a:cubicBezTo>
                    <a:pt x="47" y="15"/>
                    <a:pt x="41" y="9"/>
                    <a:pt x="40" y="7"/>
                  </a:cubicBezTo>
                  <a:cubicBezTo>
                    <a:pt x="39" y="6"/>
                    <a:pt x="35" y="2"/>
                    <a:pt x="31" y="4"/>
                  </a:cubicBezTo>
                  <a:cubicBezTo>
                    <a:pt x="28" y="7"/>
                    <a:pt x="27" y="6"/>
                    <a:pt x="27" y="3"/>
                  </a:cubicBezTo>
                  <a:cubicBezTo>
                    <a:pt x="28" y="0"/>
                    <a:pt x="22" y="1"/>
                    <a:pt x="22" y="4"/>
                  </a:cubicBezTo>
                  <a:cubicBezTo>
                    <a:pt x="21" y="6"/>
                    <a:pt x="17" y="9"/>
                    <a:pt x="15" y="7"/>
                  </a:cubicBezTo>
                  <a:cubicBezTo>
                    <a:pt x="14" y="5"/>
                    <a:pt x="11" y="2"/>
                    <a:pt x="10" y="5"/>
                  </a:cubicBezTo>
                  <a:cubicBezTo>
                    <a:pt x="9" y="7"/>
                    <a:pt x="7" y="7"/>
                    <a:pt x="6" y="6"/>
                  </a:cubicBezTo>
                  <a:cubicBezTo>
                    <a:pt x="5" y="9"/>
                    <a:pt x="4" y="14"/>
                    <a:pt x="6" y="15"/>
                  </a:cubicBezTo>
                  <a:cubicBezTo>
                    <a:pt x="8" y="16"/>
                    <a:pt x="8" y="19"/>
                    <a:pt x="8" y="20"/>
                  </a:cubicBezTo>
                  <a:cubicBezTo>
                    <a:pt x="7" y="22"/>
                    <a:pt x="12" y="25"/>
                    <a:pt x="10" y="27"/>
                  </a:cubicBezTo>
                  <a:cubicBezTo>
                    <a:pt x="8" y="29"/>
                    <a:pt x="6" y="25"/>
                    <a:pt x="5" y="28"/>
                  </a:cubicBezTo>
                  <a:cubicBezTo>
                    <a:pt x="3" y="30"/>
                    <a:pt x="7" y="33"/>
                    <a:pt x="6" y="35"/>
                  </a:cubicBezTo>
                  <a:cubicBezTo>
                    <a:pt x="4" y="37"/>
                    <a:pt x="2" y="37"/>
                    <a:pt x="2" y="41"/>
                  </a:cubicBezTo>
                  <a:cubicBezTo>
                    <a:pt x="3" y="45"/>
                    <a:pt x="3" y="48"/>
                    <a:pt x="1" y="49"/>
                  </a:cubicBezTo>
                  <a:cubicBezTo>
                    <a:pt x="0" y="50"/>
                    <a:pt x="1" y="50"/>
                    <a:pt x="5" y="52"/>
                  </a:cubicBezTo>
                  <a:cubicBezTo>
                    <a:pt x="8" y="55"/>
                    <a:pt x="14" y="57"/>
                    <a:pt x="14" y="61"/>
                  </a:cubicBezTo>
                  <a:cubicBezTo>
                    <a:pt x="13" y="64"/>
                    <a:pt x="12" y="65"/>
                    <a:pt x="10" y="71"/>
                  </a:cubicBezTo>
                  <a:cubicBezTo>
                    <a:pt x="17" y="71"/>
                    <a:pt x="29" y="66"/>
                    <a:pt x="44" y="64"/>
                  </a:cubicBezTo>
                  <a:cubicBezTo>
                    <a:pt x="52" y="62"/>
                    <a:pt x="60" y="64"/>
                    <a:pt x="65" y="65"/>
                  </a:cubicBezTo>
                  <a:cubicBezTo>
                    <a:pt x="66" y="63"/>
                    <a:pt x="66" y="61"/>
                    <a:pt x="66" y="6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32" name="Freeform 27"/>
            <p:cNvSpPr>
              <a:spLocks noChangeArrowheads="1"/>
            </p:cNvSpPr>
            <p:nvPr/>
          </p:nvSpPr>
          <p:spPr bwMode="auto">
            <a:xfrm>
              <a:off x="3578237" y="2228852"/>
              <a:ext cx="92076" cy="139700"/>
            </a:xfrm>
            <a:custGeom>
              <a:avLst/>
              <a:gdLst>
                <a:gd name="T0" fmla="*/ 41 w 48"/>
                <a:gd name="T1" fmla="*/ 30 h 73"/>
                <a:gd name="T2" fmla="*/ 40 w 48"/>
                <a:gd name="T3" fmla="*/ 14 h 73"/>
                <a:gd name="T4" fmla="*/ 38 w 48"/>
                <a:gd name="T5" fmla="*/ 7 h 73"/>
                <a:gd name="T6" fmla="*/ 35 w 48"/>
                <a:gd name="T7" fmla="*/ 0 h 73"/>
                <a:gd name="T8" fmla="*/ 32 w 48"/>
                <a:gd name="T9" fmla="*/ 3 h 73"/>
                <a:gd name="T10" fmla="*/ 4 w 48"/>
                <a:gd name="T11" fmla="*/ 2 h 73"/>
                <a:gd name="T12" fmla="*/ 6 w 48"/>
                <a:gd name="T13" fmla="*/ 13 h 73"/>
                <a:gd name="T14" fmla="*/ 4 w 48"/>
                <a:gd name="T15" fmla="*/ 15 h 73"/>
                <a:gd name="T16" fmla="*/ 8 w 48"/>
                <a:gd name="T17" fmla="*/ 33 h 73"/>
                <a:gd name="T18" fmla="*/ 4 w 48"/>
                <a:gd name="T19" fmla="*/ 40 h 73"/>
                <a:gd name="T20" fmla="*/ 0 w 48"/>
                <a:gd name="T21" fmla="*/ 51 h 73"/>
                <a:gd name="T22" fmla="*/ 5 w 48"/>
                <a:gd name="T23" fmla="*/ 64 h 73"/>
                <a:gd name="T24" fmla="*/ 4 w 48"/>
                <a:gd name="T25" fmla="*/ 69 h 73"/>
                <a:gd name="T26" fmla="*/ 13 w 48"/>
                <a:gd name="T27" fmla="*/ 72 h 73"/>
                <a:gd name="T28" fmla="*/ 35 w 48"/>
                <a:gd name="T29" fmla="*/ 64 h 73"/>
                <a:gd name="T30" fmla="*/ 48 w 48"/>
                <a:gd name="T31" fmla="*/ 58 h 73"/>
                <a:gd name="T32" fmla="*/ 44 w 48"/>
                <a:gd name="T33" fmla="*/ 45 h 73"/>
                <a:gd name="T34" fmla="*/ 41 w 48"/>
                <a:gd name="T35" fmla="*/ 30 h 7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8"/>
                <a:gd name="T55" fmla="*/ 0 h 73"/>
                <a:gd name="T56" fmla="*/ 48 w 48"/>
                <a:gd name="T57" fmla="*/ 73 h 7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8" h="73">
                  <a:moveTo>
                    <a:pt x="41" y="30"/>
                  </a:moveTo>
                  <a:cubicBezTo>
                    <a:pt x="39" y="26"/>
                    <a:pt x="40" y="18"/>
                    <a:pt x="40" y="14"/>
                  </a:cubicBezTo>
                  <a:cubicBezTo>
                    <a:pt x="41" y="10"/>
                    <a:pt x="39" y="8"/>
                    <a:pt x="38" y="7"/>
                  </a:cubicBezTo>
                  <a:cubicBezTo>
                    <a:pt x="37" y="6"/>
                    <a:pt x="36" y="3"/>
                    <a:pt x="35" y="0"/>
                  </a:cubicBezTo>
                  <a:cubicBezTo>
                    <a:pt x="33" y="1"/>
                    <a:pt x="33" y="4"/>
                    <a:pt x="32" y="3"/>
                  </a:cubicBezTo>
                  <a:cubicBezTo>
                    <a:pt x="31" y="1"/>
                    <a:pt x="5" y="0"/>
                    <a:pt x="4" y="2"/>
                  </a:cubicBezTo>
                  <a:cubicBezTo>
                    <a:pt x="3" y="4"/>
                    <a:pt x="6" y="11"/>
                    <a:pt x="6" y="13"/>
                  </a:cubicBezTo>
                  <a:cubicBezTo>
                    <a:pt x="6" y="14"/>
                    <a:pt x="5" y="15"/>
                    <a:pt x="4" y="15"/>
                  </a:cubicBezTo>
                  <a:cubicBezTo>
                    <a:pt x="7" y="21"/>
                    <a:pt x="8" y="31"/>
                    <a:pt x="8" y="33"/>
                  </a:cubicBezTo>
                  <a:cubicBezTo>
                    <a:pt x="8" y="35"/>
                    <a:pt x="4" y="37"/>
                    <a:pt x="4" y="40"/>
                  </a:cubicBezTo>
                  <a:cubicBezTo>
                    <a:pt x="4" y="43"/>
                    <a:pt x="0" y="49"/>
                    <a:pt x="0" y="51"/>
                  </a:cubicBezTo>
                  <a:cubicBezTo>
                    <a:pt x="0" y="53"/>
                    <a:pt x="3" y="62"/>
                    <a:pt x="5" y="64"/>
                  </a:cubicBezTo>
                  <a:cubicBezTo>
                    <a:pt x="5" y="65"/>
                    <a:pt x="5" y="67"/>
                    <a:pt x="4" y="69"/>
                  </a:cubicBezTo>
                  <a:cubicBezTo>
                    <a:pt x="9" y="71"/>
                    <a:pt x="12" y="72"/>
                    <a:pt x="13" y="72"/>
                  </a:cubicBezTo>
                  <a:cubicBezTo>
                    <a:pt x="15" y="73"/>
                    <a:pt x="29" y="66"/>
                    <a:pt x="35" y="64"/>
                  </a:cubicBezTo>
                  <a:cubicBezTo>
                    <a:pt x="39" y="61"/>
                    <a:pt x="44" y="60"/>
                    <a:pt x="48" y="58"/>
                  </a:cubicBezTo>
                  <a:cubicBezTo>
                    <a:pt x="46" y="54"/>
                    <a:pt x="44" y="49"/>
                    <a:pt x="44" y="45"/>
                  </a:cubicBezTo>
                  <a:cubicBezTo>
                    <a:pt x="44" y="39"/>
                    <a:pt x="42" y="33"/>
                    <a:pt x="41" y="3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33" name="Freeform 28"/>
            <p:cNvSpPr>
              <a:spLocks noChangeArrowheads="1"/>
            </p:cNvSpPr>
            <p:nvPr/>
          </p:nvSpPr>
          <p:spPr bwMode="auto">
            <a:xfrm>
              <a:off x="3319474" y="2195514"/>
              <a:ext cx="165101" cy="122238"/>
            </a:xfrm>
            <a:custGeom>
              <a:avLst/>
              <a:gdLst>
                <a:gd name="T0" fmla="*/ 29 w 86"/>
                <a:gd name="T1" fmla="*/ 34 h 64"/>
                <a:gd name="T2" fmla="*/ 34 w 86"/>
                <a:gd name="T3" fmla="*/ 33 h 64"/>
                <a:gd name="T4" fmla="*/ 42 w 86"/>
                <a:gd name="T5" fmla="*/ 31 h 64"/>
                <a:gd name="T6" fmla="*/ 51 w 86"/>
                <a:gd name="T7" fmla="*/ 42 h 64"/>
                <a:gd name="T8" fmla="*/ 53 w 86"/>
                <a:gd name="T9" fmla="*/ 49 h 64"/>
                <a:gd name="T10" fmla="*/ 53 w 86"/>
                <a:gd name="T11" fmla="*/ 50 h 64"/>
                <a:gd name="T12" fmla="*/ 61 w 86"/>
                <a:gd name="T13" fmla="*/ 48 h 64"/>
                <a:gd name="T14" fmla="*/ 65 w 86"/>
                <a:gd name="T15" fmla="*/ 58 h 64"/>
                <a:gd name="T16" fmla="*/ 70 w 86"/>
                <a:gd name="T17" fmla="*/ 62 h 64"/>
                <a:gd name="T18" fmla="*/ 74 w 86"/>
                <a:gd name="T19" fmla="*/ 58 h 64"/>
                <a:gd name="T20" fmla="*/ 77 w 86"/>
                <a:gd name="T21" fmla="*/ 60 h 64"/>
                <a:gd name="T22" fmla="*/ 80 w 86"/>
                <a:gd name="T23" fmla="*/ 57 h 64"/>
                <a:gd name="T24" fmla="*/ 79 w 86"/>
                <a:gd name="T25" fmla="*/ 50 h 64"/>
                <a:gd name="T26" fmla="*/ 84 w 86"/>
                <a:gd name="T27" fmla="*/ 49 h 64"/>
                <a:gd name="T28" fmla="*/ 82 w 86"/>
                <a:gd name="T29" fmla="*/ 42 h 64"/>
                <a:gd name="T30" fmla="*/ 80 w 86"/>
                <a:gd name="T31" fmla="*/ 37 h 64"/>
                <a:gd name="T32" fmla="*/ 80 w 86"/>
                <a:gd name="T33" fmla="*/ 28 h 64"/>
                <a:gd name="T34" fmla="*/ 78 w 86"/>
                <a:gd name="T35" fmla="*/ 26 h 64"/>
                <a:gd name="T36" fmla="*/ 76 w 86"/>
                <a:gd name="T37" fmla="*/ 20 h 64"/>
                <a:gd name="T38" fmla="*/ 76 w 86"/>
                <a:gd name="T39" fmla="*/ 16 h 64"/>
                <a:gd name="T40" fmla="*/ 72 w 86"/>
                <a:gd name="T41" fmla="*/ 11 h 64"/>
                <a:gd name="T42" fmla="*/ 67 w 86"/>
                <a:gd name="T43" fmla="*/ 2 h 64"/>
                <a:gd name="T44" fmla="*/ 59 w 86"/>
                <a:gd name="T45" fmla="*/ 8 h 64"/>
                <a:gd name="T46" fmla="*/ 52 w 86"/>
                <a:gd name="T47" fmla="*/ 7 h 64"/>
                <a:gd name="T48" fmla="*/ 45 w 86"/>
                <a:gd name="T49" fmla="*/ 8 h 64"/>
                <a:gd name="T50" fmla="*/ 42 w 86"/>
                <a:gd name="T51" fmla="*/ 5 h 64"/>
                <a:gd name="T52" fmla="*/ 42 w 86"/>
                <a:gd name="T53" fmla="*/ 3 h 64"/>
                <a:gd name="T54" fmla="*/ 41 w 86"/>
                <a:gd name="T55" fmla="*/ 4 h 64"/>
                <a:gd name="T56" fmla="*/ 24 w 86"/>
                <a:gd name="T57" fmla="*/ 3 h 64"/>
                <a:gd name="T58" fmla="*/ 16 w 86"/>
                <a:gd name="T59" fmla="*/ 0 h 64"/>
                <a:gd name="T60" fmla="*/ 14 w 86"/>
                <a:gd name="T61" fmla="*/ 5 h 64"/>
                <a:gd name="T62" fmla="*/ 15 w 86"/>
                <a:gd name="T63" fmla="*/ 10 h 64"/>
                <a:gd name="T64" fmla="*/ 11 w 86"/>
                <a:gd name="T65" fmla="*/ 12 h 64"/>
                <a:gd name="T66" fmla="*/ 1 w 86"/>
                <a:gd name="T67" fmla="*/ 17 h 64"/>
                <a:gd name="T68" fmla="*/ 0 w 86"/>
                <a:gd name="T69" fmla="*/ 18 h 64"/>
                <a:gd name="T70" fmla="*/ 8 w 86"/>
                <a:gd name="T71" fmla="*/ 28 h 64"/>
                <a:gd name="T72" fmla="*/ 21 w 86"/>
                <a:gd name="T73" fmla="*/ 42 h 64"/>
                <a:gd name="T74" fmla="*/ 29 w 86"/>
                <a:gd name="T75" fmla="*/ 34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6"/>
                <a:gd name="T115" fmla="*/ 0 h 64"/>
                <a:gd name="T116" fmla="*/ 86 w 86"/>
                <a:gd name="T117" fmla="*/ 64 h 6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6" h="64">
                  <a:moveTo>
                    <a:pt x="29" y="34"/>
                  </a:moveTo>
                  <a:cubicBezTo>
                    <a:pt x="29" y="31"/>
                    <a:pt x="31" y="32"/>
                    <a:pt x="34" y="33"/>
                  </a:cubicBezTo>
                  <a:cubicBezTo>
                    <a:pt x="37" y="33"/>
                    <a:pt x="40" y="31"/>
                    <a:pt x="42" y="31"/>
                  </a:cubicBezTo>
                  <a:cubicBezTo>
                    <a:pt x="45" y="31"/>
                    <a:pt x="51" y="40"/>
                    <a:pt x="51" y="42"/>
                  </a:cubicBezTo>
                  <a:cubicBezTo>
                    <a:pt x="51" y="45"/>
                    <a:pt x="52" y="47"/>
                    <a:pt x="53" y="49"/>
                  </a:cubicBezTo>
                  <a:cubicBezTo>
                    <a:pt x="53" y="49"/>
                    <a:pt x="53" y="49"/>
                    <a:pt x="53" y="50"/>
                  </a:cubicBezTo>
                  <a:cubicBezTo>
                    <a:pt x="57" y="49"/>
                    <a:pt x="61" y="48"/>
                    <a:pt x="61" y="48"/>
                  </a:cubicBezTo>
                  <a:cubicBezTo>
                    <a:pt x="63" y="48"/>
                    <a:pt x="65" y="54"/>
                    <a:pt x="65" y="58"/>
                  </a:cubicBezTo>
                  <a:cubicBezTo>
                    <a:pt x="64" y="61"/>
                    <a:pt x="68" y="64"/>
                    <a:pt x="70" y="62"/>
                  </a:cubicBezTo>
                  <a:cubicBezTo>
                    <a:pt x="72" y="59"/>
                    <a:pt x="74" y="56"/>
                    <a:pt x="74" y="58"/>
                  </a:cubicBezTo>
                  <a:cubicBezTo>
                    <a:pt x="75" y="59"/>
                    <a:pt x="75" y="59"/>
                    <a:pt x="77" y="60"/>
                  </a:cubicBezTo>
                  <a:cubicBezTo>
                    <a:pt x="77" y="58"/>
                    <a:pt x="79" y="58"/>
                    <a:pt x="80" y="57"/>
                  </a:cubicBezTo>
                  <a:cubicBezTo>
                    <a:pt x="81" y="55"/>
                    <a:pt x="77" y="52"/>
                    <a:pt x="79" y="50"/>
                  </a:cubicBezTo>
                  <a:cubicBezTo>
                    <a:pt x="80" y="47"/>
                    <a:pt x="82" y="51"/>
                    <a:pt x="84" y="49"/>
                  </a:cubicBezTo>
                  <a:cubicBezTo>
                    <a:pt x="86" y="47"/>
                    <a:pt x="81" y="44"/>
                    <a:pt x="82" y="42"/>
                  </a:cubicBezTo>
                  <a:cubicBezTo>
                    <a:pt x="82" y="41"/>
                    <a:pt x="82" y="38"/>
                    <a:pt x="80" y="37"/>
                  </a:cubicBezTo>
                  <a:cubicBezTo>
                    <a:pt x="78" y="36"/>
                    <a:pt x="79" y="31"/>
                    <a:pt x="80" y="28"/>
                  </a:cubicBezTo>
                  <a:cubicBezTo>
                    <a:pt x="79" y="27"/>
                    <a:pt x="79" y="27"/>
                    <a:pt x="78" y="26"/>
                  </a:cubicBezTo>
                  <a:cubicBezTo>
                    <a:pt x="77" y="24"/>
                    <a:pt x="78" y="20"/>
                    <a:pt x="76" y="20"/>
                  </a:cubicBezTo>
                  <a:cubicBezTo>
                    <a:pt x="73" y="20"/>
                    <a:pt x="74" y="17"/>
                    <a:pt x="76" y="16"/>
                  </a:cubicBezTo>
                  <a:cubicBezTo>
                    <a:pt x="78" y="15"/>
                    <a:pt x="72" y="13"/>
                    <a:pt x="72" y="11"/>
                  </a:cubicBezTo>
                  <a:cubicBezTo>
                    <a:pt x="72" y="8"/>
                    <a:pt x="69" y="3"/>
                    <a:pt x="67" y="2"/>
                  </a:cubicBezTo>
                  <a:cubicBezTo>
                    <a:pt x="66" y="2"/>
                    <a:pt x="61" y="8"/>
                    <a:pt x="59" y="8"/>
                  </a:cubicBezTo>
                  <a:cubicBezTo>
                    <a:pt x="57" y="8"/>
                    <a:pt x="53" y="4"/>
                    <a:pt x="52" y="7"/>
                  </a:cubicBezTo>
                  <a:cubicBezTo>
                    <a:pt x="50" y="11"/>
                    <a:pt x="47" y="6"/>
                    <a:pt x="45" y="8"/>
                  </a:cubicBezTo>
                  <a:cubicBezTo>
                    <a:pt x="43" y="11"/>
                    <a:pt x="42" y="5"/>
                    <a:pt x="42" y="5"/>
                  </a:cubicBezTo>
                  <a:cubicBezTo>
                    <a:pt x="42" y="5"/>
                    <a:pt x="42" y="4"/>
                    <a:pt x="42" y="3"/>
                  </a:cubicBezTo>
                  <a:cubicBezTo>
                    <a:pt x="42" y="3"/>
                    <a:pt x="41" y="4"/>
                    <a:pt x="41" y="4"/>
                  </a:cubicBezTo>
                  <a:cubicBezTo>
                    <a:pt x="35" y="6"/>
                    <a:pt x="25" y="5"/>
                    <a:pt x="24" y="3"/>
                  </a:cubicBezTo>
                  <a:cubicBezTo>
                    <a:pt x="24" y="1"/>
                    <a:pt x="16" y="0"/>
                    <a:pt x="16" y="0"/>
                  </a:cubicBezTo>
                  <a:cubicBezTo>
                    <a:pt x="16" y="0"/>
                    <a:pt x="17" y="4"/>
                    <a:pt x="14" y="5"/>
                  </a:cubicBezTo>
                  <a:cubicBezTo>
                    <a:pt x="11" y="6"/>
                    <a:pt x="15" y="9"/>
                    <a:pt x="15" y="10"/>
                  </a:cubicBezTo>
                  <a:cubicBezTo>
                    <a:pt x="15" y="11"/>
                    <a:pt x="12" y="13"/>
                    <a:pt x="11" y="12"/>
                  </a:cubicBezTo>
                  <a:cubicBezTo>
                    <a:pt x="9" y="11"/>
                    <a:pt x="4" y="16"/>
                    <a:pt x="1" y="17"/>
                  </a:cubicBezTo>
                  <a:cubicBezTo>
                    <a:pt x="1" y="17"/>
                    <a:pt x="1" y="18"/>
                    <a:pt x="0" y="18"/>
                  </a:cubicBezTo>
                  <a:cubicBezTo>
                    <a:pt x="4" y="22"/>
                    <a:pt x="4" y="25"/>
                    <a:pt x="8" y="28"/>
                  </a:cubicBezTo>
                  <a:cubicBezTo>
                    <a:pt x="12" y="31"/>
                    <a:pt x="18" y="36"/>
                    <a:pt x="21" y="42"/>
                  </a:cubicBezTo>
                  <a:cubicBezTo>
                    <a:pt x="24" y="39"/>
                    <a:pt x="28" y="36"/>
                    <a:pt x="29" y="3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34" name="Freeform 29"/>
            <p:cNvSpPr>
              <a:spLocks noChangeArrowheads="1"/>
            </p:cNvSpPr>
            <p:nvPr/>
          </p:nvSpPr>
          <p:spPr bwMode="auto">
            <a:xfrm>
              <a:off x="3398850" y="2286003"/>
              <a:ext cx="88900" cy="85725"/>
            </a:xfrm>
            <a:custGeom>
              <a:avLst/>
              <a:gdLst>
                <a:gd name="T0" fmla="*/ 38 w 47"/>
                <a:gd name="T1" fmla="*/ 26 h 45"/>
                <a:gd name="T2" fmla="*/ 34 w 47"/>
                <a:gd name="T3" fmla="*/ 23 h 45"/>
                <a:gd name="T4" fmla="*/ 35 w 47"/>
                <a:gd name="T5" fmla="*/ 15 h 45"/>
                <a:gd name="T6" fmla="*/ 36 w 47"/>
                <a:gd name="T7" fmla="*/ 12 h 45"/>
                <a:gd name="T8" fmla="*/ 33 w 47"/>
                <a:gd name="T9" fmla="*/ 10 h 45"/>
                <a:gd name="T10" fmla="*/ 29 w 47"/>
                <a:gd name="T11" fmla="*/ 14 h 45"/>
                <a:gd name="T12" fmla="*/ 24 w 47"/>
                <a:gd name="T13" fmla="*/ 10 h 45"/>
                <a:gd name="T14" fmla="*/ 20 w 47"/>
                <a:gd name="T15" fmla="*/ 0 h 45"/>
                <a:gd name="T16" fmla="*/ 12 w 47"/>
                <a:gd name="T17" fmla="*/ 2 h 45"/>
                <a:gd name="T18" fmla="*/ 11 w 47"/>
                <a:gd name="T19" fmla="*/ 7 h 45"/>
                <a:gd name="T20" fmla="*/ 2 w 47"/>
                <a:gd name="T21" fmla="*/ 15 h 45"/>
                <a:gd name="T22" fmla="*/ 0 w 47"/>
                <a:gd name="T23" fmla="*/ 19 h 45"/>
                <a:gd name="T24" fmla="*/ 14 w 47"/>
                <a:gd name="T25" fmla="*/ 28 h 45"/>
                <a:gd name="T26" fmla="*/ 41 w 47"/>
                <a:gd name="T27" fmla="*/ 45 h 45"/>
                <a:gd name="T28" fmla="*/ 43 w 47"/>
                <a:gd name="T29" fmla="*/ 45 h 45"/>
                <a:gd name="T30" fmla="*/ 47 w 47"/>
                <a:gd name="T31" fmla="*/ 35 h 45"/>
                <a:gd name="T32" fmla="*/ 38 w 47"/>
                <a:gd name="T33" fmla="*/ 26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45"/>
                <a:gd name="T53" fmla="*/ 47 w 47"/>
                <a:gd name="T54" fmla="*/ 45 h 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45">
                  <a:moveTo>
                    <a:pt x="38" y="26"/>
                  </a:moveTo>
                  <a:cubicBezTo>
                    <a:pt x="34" y="24"/>
                    <a:pt x="33" y="24"/>
                    <a:pt x="34" y="23"/>
                  </a:cubicBezTo>
                  <a:cubicBezTo>
                    <a:pt x="36" y="22"/>
                    <a:pt x="36" y="19"/>
                    <a:pt x="35" y="15"/>
                  </a:cubicBezTo>
                  <a:cubicBezTo>
                    <a:pt x="35" y="13"/>
                    <a:pt x="35" y="13"/>
                    <a:pt x="36" y="12"/>
                  </a:cubicBezTo>
                  <a:cubicBezTo>
                    <a:pt x="34" y="11"/>
                    <a:pt x="34" y="11"/>
                    <a:pt x="33" y="10"/>
                  </a:cubicBezTo>
                  <a:cubicBezTo>
                    <a:pt x="33" y="8"/>
                    <a:pt x="31" y="11"/>
                    <a:pt x="29" y="14"/>
                  </a:cubicBezTo>
                  <a:cubicBezTo>
                    <a:pt x="27" y="16"/>
                    <a:pt x="23" y="13"/>
                    <a:pt x="24" y="10"/>
                  </a:cubicBezTo>
                  <a:cubicBezTo>
                    <a:pt x="24" y="6"/>
                    <a:pt x="22" y="0"/>
                    <a:pt x="20" y="0"/>
                  </a:cubicBezTo>
                  <a:cubicBezTo>
                    <a:pt x="20" y="0"/>
                    <a:pt x="16" y="1"/>
                    <a:pt x="12" y="2"/>
                  </a:cubicBezTo>
                  <a:cubicBezTo>
                    <a:pt x="13" y="3"/>
                    <a:pt x="12" y="5"/>
                    <a:pt x="11" y="7"/>
                  </a:cubicBezTo>
                  <a:cubicBezTo>
                    <a:pt x="11" y="10"/>
                    <a:pt x="5" y="13"/>
                    <a:pt x="2" y="15"/>
                  </a:cubicBezTo>
                  <a:cubicBezTo>
                    <a:pt x="1" y="15"/>
                    <a:pt x="0" y="17"/>
                    <a:pt x="0" y="19"/>
                  </a:cubicBezTo>
                  <a:cubicBezTo>
                    <a:pt x="4" y="22"/>
                    <a:pt x="10" y="25"/>
                    <a:pt x="14" y="28"/>
                  </a:cubicBezTo>
                  <a:cubicBezTo>
                    <a:pt x="22" y="35"/>
                    <a:pt x="35" y="43"/>
                    <a:pt x="41" y="45"/>
                  </a:cubicBezTo>
                  <a:cubicBezTo>
                    <a:pt x="41" y="45"/>
                    <a:pt x="42" y="45"/>
                    <a:pt x="43" y="45"/>
                  </a:cubicBezTo>
                  <a:cubicBezTo>
                    <a:pt x="45" y="39"/>
                    <a:pt x="46" y="38"/>
                    <a:pt x="47" y="35"/>
                  </a:cubicBezTo>
                  <a:cubicBezTo>
                    <a:pt x="47" y="31"/>
                    <a:pt x="41" y="29"/>
                    <a:pt x="38" y="26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35" name="Freeform 30"/>
            <p:cNvSpPr>
              <a:spLocks noChangeArrowheads="1"/>
            </p:cNvSpPr>
            <p:nvPr/>
          </p:nvSpPr>
          <p:spPr bwMode="auto">
            <a:xfrm>
              <a:off x="3360750" y="2254253"/>
              <a:ext cx="63500" cy="68263"/>
            </a:xfrm>
            <a:custGeom>
              <a:avLst/>
              <a:gdLst>
                <a:gd name="T0" fmla="*/ 31 w 33"/>
                <a:gd name="T1" fmla="*/ 24 h 36"/>
                <a:gd name="T2" fmla="*/ 32 w 33"/>
                <a:gd name="T3" fmla="*/ 18 h 36"/>
                <a:gd name="T4" fmla="*/ 30 w 33"/>
                <a:gd name="T5" fmla="*/ 11 h 36"/>
                <a:gd name="T6" fmla="*/ 21 w 33"/>
                <a:gd name="T7" fmla="*/ 0 h 36"/>
                <a:gd name="T8" fmla="*/ 13 w 33"/>
                <a:gd name="T9" fmla="*/ 2 h 36"/>
                <a:gd name="T10" fmla="*/ 8 w 33"/>
                <a:gd name="T11" fmla="*/ 3 h 36"/>
                <a:gd name="T12" fmla="*/ 0 w 33"/>
                <a:gd name="T13" fmla="*/ 11 h 36"/>
                <a:gd name="T14" fmla="*/ 2 w 33"/>
                <a:gd name="T15" fmla="*/ 15 h 36"/>
                <a:gd name="T16" fmla="*/ 11 w 33"/>
                <a:gd name="T17" fmla="*/ 30 h 36"/>
                <a:gd name="T18" fmla="*/ 20 w 33"/>
                <a:gd name="T19" fmla="*/ 36 h 36"/>
                <a:gd name="T20" fmla="*/ 22 w 33"/>
                <a:gd name="T21" fmla="*/ 32 h 36"/>
                <a:gd name="T22" fmla="*/ 31 w 33"/>
                <a:gd name="T23" fmla="*/ 24 h 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3"/>
                <a:gd name="T37" fmla="*/ 0 h 36"/>
                <a:gd name="T38" fmla="*/ 33 w 33"/>
                <a:gd name="T39" fmla="*/ 36 h 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3" h="36">
                  <a:moveTo>
                    <a:pt x="31" y="24"/>
                  </a:moveTo>
                  <a:cubicBezTo>
                    <a:pt x="32" y="22"/>
                    <a:pt x="33" y="20"/>
                    <a:pt x="32" y="18"/>
                  </a:cubicBezTo>
                  <a:cubicBezTo>
                    <a:pt x="31" y="16"/>
                    <a:pt x="30" y="14"/>
                    <a:pt x="30" y="11"/>
                  </a:cubicBezTo>
                  <a:cubicBezTo>
                    <a:pt x="30" y="9"/>
                    <a:pt x="24" y="0"/>
                    <a:pt x="21" y="0"/>
                  </a:cubicBezTo>
                  <a:cubicBezTo>
                    <a:pt x="19" y="0"/>
                    <a:pt x="16" y="2"/>
                    <a:pt x="13" y="2"/>
                  </a:cubicBezTo>
                  <a:cubicBezTo>
                    <a:pt x="10" y="1"/>
                    <a:pt x="8" y="0"/>
                    <a:pt x="8" y="3"/>
                  </a:cubicBezTo>
                  <a:cubicBezTo>
                    <a:pt x="7" y="5"/>
                    <a:pt x="3" y="8"/>
                    <a:pt x="0" y="11"/>
                  </a:cubicBezTo>
                  <a:cubicBezTo>
                    <a:pt x="1" y="12"/>
                    <a:pt x="1" y="14"/>
                    <a:pt x="2" y="15"/>
                  </a:cubicBezTo>
                  <a:cubicBezTo>
                    <a:pt x="4" y="25"/>
                    <a:pt x="7" y="26"/>
                    <a:pt x="11" y="30"/>
                  </a:cubicBezTo>
                  <a:cubicBezTo>
                    <a:pt x="12" y="31"/>
                    <a:pt x="16" y="33"/>
                    <a:pt x="20" y="36"/>
                  </a:cubicBezTo>
                  <a:cubicBezTo>
                    <a:pt x="20" y="34"/>
                    <a:pt x="21" y="32"/>
                    <a:pt x="22" y="32"/>
                  </a:cubicBezTo>
                  <a:cubicBezTo>
                    <a:pt x="25" y="30"/>
                    <a:pt x="31" y="27"/>
                    <a:pt x="31" y="2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36" name="Freeform 31"/>
            <p:cNvSpPr>
              <a:spLocks noChangeArrowheads="1"/>
            </p:cNvSpPr>
            <p:nvPr/>
          </p:nvSpPr>
          <p:spPr bwMode="auto">
            <a:xfrm>
              <a:off x="3279786" y="1854202"/>
              <a:ext cx="179389" cy="147638"/>
            </a:xfrm>
            <a:custGeom>
              <a:avLst/>
              <a:gdLst>
                <a:gd name="T0" fmla="*/ 44 w 94"/>
                <a:gd name="T1" fmla="*/ 59 h 77"/>
                <a:gd name="T2" fmla="*/ 56 w 94"/>
                <a:gd name="T3" fmla="*/ 51 h 77"/>
                <a:gd name="T4" fmla="*/ 56 w 94"/>
                <a:gd name="T5" fmla="*/ 20 h 77"/>
                <a:gd name="T6" fmla="*/ 94 w 94"/>
                <a:gd name="T7" fmla="*/ 20 h 77"/>
                <a:gd name="T8" fmla="*/ 94 w 94"/>
                <a:gd name="T9" fmla="*/ 4 h 77"/>
                <a:gd name="T10" fmla="*/ 86 w 94"/>
                <a:gd name="T11" fmla="*/ 0 h 77"/>
                <a:gd name="T12" fmla="*/ 44 w 94"/>
                <a:gd name="T13" fmla="*/ 0 h 77"/>
                <a:gd name="T14" fmla="*/ 38 w 94"/>
                <a:gd name="T15" fmla="*/ 10 h 77"/>
                <a:gd name="T16" fmla="*/ 23 w 94"/>
                <a:gd name="T17" fmla="*/ 31 h 77"/>
                <a:gd name="T18" fmla="*/ 3 w 94"/>
                <a:gd name="T19" fmla="*/ 66 h 77"/>
                <a:gd name="T20" fmla="*/ 0 w 94"/>
                <a:gd name="T21" fmla="*/ 77 h 77"/>
                <a:gd name="T22" fmla="*/ 44 w 94"/>
                <a:gd name="T23" fmla="*/ 77 h 77"/>
                <a:gd name="T24" fmla="*/ 44 w 94"/>
                <a:gd name="T25" fmla="*/ 59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4"/>
                <a:gd name="T40" fmla="*/ 0 h 77"/>
                <a:gd name="T41" fmla="*/ 94 w 94"/>
                <a:gd name="T42" fmla="*/ 77 h 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4" h="77">
                  <a:moveTo>
                    <a:pt x="44" y="59"/>
                  </a:moveTo>
                  <a:cubicBezTo>
                    <a:pt x="44" y="56"/>
                    <a:pt x="56" y="53"/>
                    <a:pt x="56" y="51"/>
                  </a:cubicBezTo>
                  <a:cubicBezTo>
                    <a:pt x="56" y="48"/>
                    <a:pt x="56" y="20"/>
                    <a:pt x="56" y="20"/>
                  </a:cubicBezTo>
                  <a:cubicBezTo>
                    <a:pt x="56" y="20"/>
                    <a:pt x="93" y="21"/>
                    <a:pt x="94" y="20"/>
                  </a:cubicBezTo>
                  <a:cubicBezTo>
                    <a:pt x="94" y="20"/>
                    <a:pt x="94" y="12"/>
                    <a:pt x="94" y="4"/>
                  </a:cubicBezTo>
                  <a:cubicBezTo>
                    <a:pt x="92" y="2"/>
                    <a:pt x="94" y="0"/>
                    <a:pt x="86" y="0"/>
                  </a:cubicBezTo>
                  <a:cubicBezTo>
                    <a:pt x="79" y="0"/>
                    <a:pt x="58" y="0"/>
                    <a:pt x="44" y="0"/>
                  </a:cubicBezTo>
                  <a:cubicBezTo>
                    <a:pt x="41" y="3"/>
                    <a:pt x="39" y="7"/>
                    <a:pt x="38" y="10"/>
                  </a:cubicBezTo>
                  <a:cubicBezTo>
                    <a:pt x="36" y="16"/>
                    <a:pt x="23" y="23"/>
                    <a:pt x="23" y="31"/>
                  </a:cubicBezTo>
                  <a:cubicBezTo>
                    <a:pt x="22" y="38"/>
                    <a:pt x="11" y="50"/>
                    <a:pt x="3" y="66"/>
                  </a:cubicBezTo>
                  <a:cubicBezTo>
                    <a:pt x="1" y="70"/>
                    <a:pt x="0" y="74"/>
                    <a:pt x="0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4" y="62"/>
                    <a:pt x="44" y="5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37" name="Freeform 32"/>
            <p:cNvSpPr>
              <a:spLocks noChangeArrowheads="1"/>
            </p:cNvSpPr>
            <p:nvPr/>
          </p:nvSpPr>
          <p:spPr bwMode="auto">
            <a:xfrm>
              <a:off x="3278199" y="1862139"/>
              <a:ext cx="261939" cy="287339"/>
            </a:xfrm>
            <a:custGeom>
              <a:avLst/>
              <a:gdLst>
                <a:gd name="T0" fmla="*/ 11 w 137"/>
                <a:gd name="T1" fmla="*/ 130 h 150"/>
                <a:gd name="T2" fmla="*/ 21 w 137"/>
                <a:gd name="T3" fmla="*/ 130 h 150"/>
                <a:gd name="T4" fmla="*/ 30 w 137"/>
                <a:gd name="T5" fmla="*/ 129 h 150"/>
                <a:gd name="T6" fmla="*/ 36 w 137"/>
                <a:gd name="T7" fmla="*/ 135 h 150"/>
                <a:gd name="T8" fmla="*/ 40 w 137"/>
                <a:gd name="T9" fmla="*/ 135 h 150"/>
                <a:gd name="T10" fmla="*/ 48 w 137"/>
                <a:gd name="T11" fmla="*/ 145 h 150"/>
                <a:gd name="T12" fmla="*/ 53 w 137"/>
                <a:gd name="T13" fmla="*/ 150 h 150"/>
                <a:gd name="T14" fmla="*/ 59 w 137"/>
                <a:gd name="T15" fmla="*/ 147 h 150"/>
                <a:gd name="T16" fmla="*/ 66 w 137"/>
                <a:gd name="T17" fmla="*/ 144 h 150"/>
                <a:gd name="T18" fmla="*/ 72 w 137"/>
                <a:gd name="T19" fmla="*/ 143 h 150"/>
                <a:gd name="T20" fmla="*/ 80 w 137"/>
                <a:gd name="T21" fmla="*/ 144 h 150"/>
                <a:gd name="T22" fmla="*/ 87 w 137"/>
                <a:gd name="T23" fmla="*/ 141 h 150"/>
                <a:gd name="T24" fmla="*/ 131 w 137"/>
                <a:gd name="T25" fmla="*/ 141 h 150"/>
                <a:gd name="T26" fmla="*/ 132 w 137"/>
                <a:gd name="T27" fmla="*/ 131 h 150"/>
                <a:gd name="T28" fmla="*/ 129 w 137"/>
                <a:gd name="T29" fmla="*/ 128 h 150"/>
                <a:gd name="T30" fmla="*/ 118 w 137"/>
                <a:gd name="T31" fmla="*/ 28 h 150"/>
                <a:gd name="T32" fmla="*/ 137 w 137"/>
                <a:gd name="T33" fmla="*/ 28 h 150"/>
                <a:gd name="T34" fmla="*/ 97 w 137"/>
                <a:gd name="T35" fmla="*/ 2 h 150"/>
                <a:gd name="T36" fmla="*/ 95 w 137"/>
                <a:gd name="T37" fmla="*/ 0 h 150"/>
                <a:gd name="T38" fmla="*/ 95 w 137"/>
                <a:gd name="T39" fmla="*/ 16 h 150"/>
                <a:gd name="T40" fmla="*/ 57 w 137"/>
                <a:gd name="T41" fmla="*/ 16 h 150"/>
                <a:gd name="T42" fmla="*/ 57 w 137"/>
                <a:gd name="T43" fmla="*/ 47 h 150"/>
                <a:gd name="T44" fmla="*/ 45 w 137"/>
                <a:gd name="T45" fmla="*/ 55 h 150"/>
                <a:gd name="T46" fmla="*/ 45 w 137"/>
                <a:gd name="T47" fmla="*/ 73 h 150"/>
                <a:gd name="T48" fmla="*/ 1 w 137"/>
                <a:gd name="T49" fmla="*/ 73 h 150"/>
                <a:gd name="T50" fmla="*/ 7 w 137"/>
                <a:gd name="T51" fmla="*/ 85 h 150"/>
                <a:gd name="T52" fmla="*/ 9 w 137"/>
                <a:gd name="T53" fmla="*/ 104 h 150"/>
                <a:gd name="T54" fmla="*/ 6 w 137"/>
                <a:gd name="T55" fmla="*/ 126 h 150"/>
                <a:gd name="T56" fmla="*/ 4 w 137"/>
                <a:gd name="T57" fmla="*/ 135 h 150"/>
                <a:gd name="T58" fmla="*/ 4 w 137"/>
                <a:gd name="T59" fmla="*/ 135 h 150"/>
                <a:gd name="T60" fmla="*/ 11 w 137"/>
                <a:gd name="T61" fmla="*/ 130 h 15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37"/>
                <a:gd name="T94" fmla="*/ 0 h 150"/>
                <a:gd name="T95" fmla="*/ 137 w 137"/>
                <a:gd name="T96" fmla="*/ 150 h 150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37" h="150">
                  <a:moveTo>
                    <a:pt x="11" y="130"/>
                  </a:moveTo>
                  <a:cubicBezTo>
                    <a:pt x="15" y="131"/>
                    <a:pt x="21" y="130"/>
                    <a:pt x="21" y="130"/>
                  </a:cubicBezTo>
                  <a:cubicBezTo>
                    <a:pt x="21" y="130"/>
                    <a:pt x="27" y="127"/>
                    <a:pt x="30" y="129"/>
                  </a:cubicBezTo>
                  <a:cubicBezTo>
                    <a:pt x="33" y="131"/>
                    <a:pt x="36" y="135"/>
                    <a:pt x="36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5"/>
                    <a:pt x="43" y="143"/>
                    <a:pt x="48" y="145"/>
                  </a:cubicBezTo>
                  <a:cubicBezTo>
                    <a:pt x="51" y="146"/>
                    <a:pt x="52" y="148"/>
                    <a:pt x="53" y="150"/>
                  </a:cubicBezTo>
                  <a:cubicBezTo>
                    <a:pt x="57" y="150"/>
                    <a:pt x="59" y="149"/>
                    <a:pt x="59" y="147"/>
                  </a:cubicBezTo>
                  <a:cubicBezTo>
                    <a:pt x="59" y="144"/>
                    <a:pt x="61" y="139"/>
                    <a:pt x="66" y="144"/>
                  </a:cubicBezTo>
                  <a:cubicBezTo>
                    <a:pt x="71" y="149"/>
                    <a:pt x="71" y="145"/>
                    <a:pt x="72" y="143"/>
                  </a:cubicBezTo>
                  <a:cubicBezTo>
                    <a:pt x="73" y="141"/>
                    <a:pt x="76" y="144"/>
                    <a:pt x="80" y="144"/>
                  </a:cubicBezTo>
                  <a:cubicBezTo>
                    <a:pt x="83" y="144"/>
                    <a:pt x="87" y="141"/>
                    <a:pt x="87" y="141"/>
                  </a:cubicBezTo>
                  <a:cubicBezTo>
                    <a:pt x="87" y="141"/>
                    <a:pt x="129" y="142"/>
                    <a:pt x="131" y="141"/>
                  </a:cubicBezTo>
                  <a:cubicBezTo>
                    <a:pt x="133" y="140"/>
                    <a:pt x="132" y="131"/>
                    <a:pt x="132" y="131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18" y="28"/>
                    <a:pt x="118" y="28"/>
                    <a:pt x="118" y="28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17" y="15"/>
                    <a:pt x="99" y="3"/>
                    <a:pt x="97" y="2"/>
                  </a:cubicBezTo>
                  <a:cubicBezTo>
                    <a:pt x="96" y="2"/>
                    <a:pt x="95" y="1"/>
                    <a:pt x="95" y="0"/>
                  </a:cubicBezTo>
                  <a:cubicBezTo>
                    <a:pt x="95" y="8"/>
                    <a:pt x="95" y="16"/>
                    <a:pt x="95" y="16"/>
                  </a:cubicBezTo>
                  <a:cubicBezTo>
                    <a:pt x="94" y="17"/>
                    <a:pt x="57" y="16"/>
                    <a:pt x="57" y="16"/>
                  </a:cubicBezTo>
                  <a:cubicBezTo>
                    <a:pt x="57" y="16"/>
                    <a:pt x="57" y="44"/>
                    <a:pt x="57" y="47"/>
                  </a:cubicBezTo>
                  <a:cubicBezTo>
                    <a:pt x="57" y="49"/>
                    <a:pt x="45" y="52"/>
                    <a:pt x="45" y="55"/>
                  </a:cubicBezTo>
                  <a:cubicBezTo>
                    <a:pt x="45" y="58"/>
                    <a:pt x="45" y="73"/>
                    <a:pt x="45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80"/>
                    <a:pt x="4" y="82"/>
                    <a:pt x="7" y="85"/>
                  </a:cubicBezTo>
                  <a:cubicBezTo>
                    <a:pt x="10" y="89"/>
                    <a:pt x="4" y="96"/>
                    <a:pt x="9" y="104"/>
                  </a:cubicBezTo>
                  <a:cubicBezTo>
                    <a:pt x="15" y="111"/>
                    <a:pt x="8" y="122"/>
                    <a:pt x="6" y="126"/>
                  </a:cubicBezTo>
                  <a:cubicBezTo>
                    <a:pt x="4" y="128"/>
                    <a:pt x="4" y="132"/>
                    <a:pt x="4" y="135"/>
                  </a:cubicBezTo>
                  <a:cubicBezTo>
                    <a:pt x="4" y="135"/>
                    <a:pt x="4" y="135"/>
                    <a:pt x="4" y="135"/>
                  </a:cubicBezTo>
                  <a:cubicBezTo>
                    <a:pt x="8" y="135"/>
                    <a:pt x="7" y="129"/>
                    <a:pt x="11" y="13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38" name="Freeform 33"/>
            <p:cNvSpPr>
              <a:spLocks noChangeArrowheads="1"/>
            </p:cNvSpPr>
            <p:nvPr/>
          </p:nvSpPr>
          <p:spPr bwMode="auto">
            <a:xfrm>
              <a:off x="3379799" y="1916114"/>
              <a:ext cx="360364" cy="338138"/>
            </a:xfrm>
            <a:custGeom>
              <a:avLst/>
              <a:gdLst>
                <a:gd name="T0" fmla="*/ 179 w 189"/>
                <a:gd name="T1" fmla="*/ 73 h 177"/>
                <a:gd name="T2" fmla="*/ 173 w 189"/>
                <a:gd name="T3" fmla="*/ 61 h 177"/>
                <a:gd name="T4" fmla="*/ 161 w 189"/>
                <a:gd name="T5" fmla="*/ 57 h 177"/>
                <a:gd name="T6" fmla="*/ 153 w 189"/>
                <a:gd name="T7" fmla="*/ 47 h 177"/>
                <a:gd name="T8" fmla="*/ 84 w 189"/>
                <a:gd name="T9" fmla="*/ 0 h 177"/>
                <a:gd name="T10" fmla="*/ 65 w 189"/>
                <a:gd name="T11" fmla="*/ 0 h 177"/>
                <a:gd name="T12" fmla="*/ 76 w 189"/>
                <a:gd name="T13" fmla="*/ 100 h 177"/>
                <a:gd name="T14" fmla="*/ 79 w 189"/>
                <a:gd name="T15" fmla="*/ 103 h 177"/>
                <a:gd name="T16" fmla="*/ 78 w 189"/>
                <a:gd name="T17" fmla="*/ 113 h 177"/>
                <a:gd name="T18" fmla="*/ 34 w 189"/>
                <a:gd name="T19" fmla="*/ 113 h 177"/>
                <a:gd name="T20" fmla="*/ 27 w 189"/>
                <a:gd name="T21" fmla="*/ 116 h 177"/>
                <a:gd name="T22" fmla="*/ 19 w 189"/>
                <a:gd name="T23" fmla="*/ 115 h 177"/>
                <a:gd name="T24" fmla="*/ 13 w 189"/>
                <a:gd name="T25" fmla="*/ 116 h 177"/>
                <a:gd name="T26" fmla="*/ 6 w 189"/>
                <a:gd name="T27" fmla="*/ 119 h 177"/>
                <a:gd name="T28" fmla="*/ 0 w 189"/>
                <a:gd name="T29" fmla="*/ 122 h 177"/>
                <a:gd name="T30" fmla="*/ 1 w 189"/>
                <a:gd name="T31" fmla="*/ 125 h 177"/>
                <a:gd name="T32" fmla="*/ 3 w 189"/>
                <a:gd name="T33" fmla="*/ 128 h 177"/>
                <a:gd name="T34" fmla="*/ 5 w 189"/>
                <a:gd name="T35" fmla="*/ 135 h 177"/>
                <a:gd name="T36" fmla="*/ 11 w 189"/>
                <a:gd name="T37" fmla="*/ 142 h 177"/>
                <a:gd name="T38" fmla="*/ 11 w 189"/>
                <a:gd name="T39" fmla="*/ 151 h 177"/>
                <a:gd name="T40" fmla="*/ 14 w 189"/>
                <a:gd name="T41" fmla="*/ 154 h 177"/>
                <a:gd name="T42" fmla="*/ 21 w 189"/>
                <a:gd name="T43" fmla="*/ 153 h 177"/>
                <a:gd name="T44" fmla="*/ 28 w 189"/>
                <a:gd name="T45" fmla="*/ 154 h 177"/>
                <a:gd name="T46" fmla="*/ 36 w 189"/>
                <a:gd name="T47" fmla="*/ 148 h 177"/>
                <a:gd name="T48" fmla="*/ 41 w 189"/>
                <a:gd name="T49" fmla="*/ 157 h 177"/>
                <a:gd name="T50" fmla="*/ 45 w 189"/>
                <a:gd name="T51" fmla="*/ 162 h 177"/>
                <a:gd name="T52" fmla="*/ 45 w 189"/>
                <a:gd name="T53" fmla="*/ 166 h 177"/>
                <a:gd name="T54" fmla="*/ 47 w 189"/>
                <a:gd name="T55" fmla="*/ 172 h 177"/>
                <a:gd name="T56" fmla="*/ 53 w 189"/>
                <a:gd name="T57" fmla="*/ 173 h 177"/>
                <a:gd name="T58" fmla="*/ 58 w 189"/>
                <a:gd name="T59" fmla="*/ 175 h 177"/>
                <a:gd name="T60" fmla="*/ 65 w 189"/>
                <a:gd name="T61" fmla="*/ 172 h 177"/>
                <a:gd name="T62" fmla="*/ 70 w 189"/>
                <a:gd name="T63" fmla="*/ 171 h 177"/>
                <a:gd name="T64" fmla="*/ 74 w 189"/>
                <a:gd name="T65" fmla="*/ 172 h 177"/>
                <a:gd name="T66" fmla="*/ 78 w 189"/>
                <a:gd name="T67" fmla="*/ 172 h 177"/>
                <a:gd name="T68" fmla="*/ 81 w 189"/>
                <a:gd name="T69" fmla="*/ 163 h 177"/>
                <a:gd name="T70" fmla="*/ 80 w 189"/>
                <a:gd name="T71" fmla="*/ 156 h 177"/>
                <a:gd name="T72" fmla="*/ 89 w 189"/>
                <a:gd name="T73" fmla="*/ 152 h 177"/>
                <a:gd name="T74" fmla="*/ 93 w 189"/>
                <a:gd name="T75" fmla="*/ 145 h 177"/>
                <a:gd name="T76" fmla="*/ 96 w 189"/>
                <a:gd name="T77" fmla="*/ 136 h 177"/>
                <a:gd name="T78" fmla="*/ 103 w 189"/>
                <a:gd name="T79" fmla="*/ 137 h 177"/>
                <a:gd name="T80" fmla="*/ 108 w 189"/>
                <a:gd name="T81" fmla="*/ 131 h 177"/>
                <a:gd name="T82" fmla="*/ 114 w 189"/>
                <a:gd name="T83" fmla="*/ 129 h 177"/>
                <a:gd name="T84" fmla="*/ 118 w 189"/>
                <a:gd name="T85" fmla="*/ 126 h 177"/>
                <a:gd name="T86" fmla="*/ 128 w 189"/>
                <a:gd name="T87" fmla="*/ 122 h 177"/>
                <a:gd name="T88" fmla="*/ 136 w 189"/>
                <a:gd name="T89" fmla="*/ 119 h 177"/>
                <a:gd name="T90" fmla="*/ 150 w 189"/>
                <a:gd name="T91" fmla="*/ 119 h 177"/>
                <a:gd name="T92" fmla="*/ 159 w 189"/>
                <a:gd name="T93" fmla="*/ 116 h 177"/>
                <a:gd name="T94" fmla="*/ 177 w 189"/>
                <a:gd name="T95" fmla="*/ 115 h 177"/>
                <a:gd name="T96" fmla="*/ 184 w 189"/>
                <a:gd name="T97" fmla="*/ 110 h 177"/>
                <a:gd name="T98" fmla="*/ 188 w 189"/>
                <a:gd name="T99" fmla="*/ 101 h 177"/>
                <a:gd name="T100" fmla="*/ 188 w 189"/>
                <a:gd name="T101" fmla="*/ 71 h 177"/>
                <a:gd name="T102" fmla="*/ 179 w 189"/>
                <a:gd name="T103" fmla="*/ 73 h 1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9"/>
                <a:gd name="T157" fmla="*/ 0 h 177"/>
                <a:gd name="T158" fmla="*/ 189 w 189"/>
                <a:gd name="T159" fmla="*/ 177 h 1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9" h="177">
                  <a:moveTo>
                    <a:pt x="179" y="73"/>
                  </a:moveTo>
                  <a:cubicBezTo>
                    <a:pt x="179" y="73"/>
                    <a:pt x="179" y="65"/>
                    <a:pt x="173" y="61"/>
                  </a:cubicBezTo>
                  <a:cubicBezTo>
                    <a:pt x="168" y="58"/>
                    <a:pt x="161" y="57"/>
                    <a:pt x="161" y="57"/>
                  </a:cubicBezTo>
                  <a:cubicBezTo>
                    <a:pt x="161" y="57"/>
                    <a:pt x="157" y="50"/>
                    <a:pt x="153" y="47"/>
                  </a:cubicBezTo>
                  <a:cubicBezTo>
                    <a:pt x="152" y="45"/>
                    <a:pt x="114" y="20"/>
                    <a:pt x="8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9" y="103"/>
                    <a:pt x="80" y="112"/>
                    <a:pt x="78" y="113"/>
                  </a:cubicBezTo>
                  <a:cubicBezTo>
                    <a:pt x="76" y="114"/>
                    <a:pt x="34" y="113"/>
                    <a:pt x="34" y="113"/>
                  </a:cubicBezTo>
                  <a:cubicBezTo>
                    <a:pt x="34" y="113"/>
                    <a:pt x="30" y="116"/>
                    <a:pt x="27" y="116"/>
                  </a:cubicBezTo>
                  <a:cubicBezTo>
                    <a:pt x="23" y="116"/>
                    <a:pt x="20" y="113"/>
                    <a:pt x="19" y="115"/>
                  </a:cubicBezTo>
                  <a:cubicBezTo>
                    <a:pt x="18" y="117"/>
                    <a:pt x="18" y="121"/>
                    <a:pt x="13" y="116"/>
                  </a:cubicBezTo>
                  <a:cubicBezTo>
                    <a:pt x="8" y="111"/>
                    <a:pt x="6" y="116"/>
                    <a:pt x="6" y="119"/>
                  </a:cubicBezTo>
                  <a:cubicBezTo>
                    <a:pt x="6" y="121"/>
                    <a:pt x="4" y="122"/>
                    <a:pt x="0" y="122"/>
                  </a:cubicBezTo>
                  <a:cubicBezTo>
                    <a:pt x="1" y="124"/>
                    <a:pt x="1" y="125"/>
                    <a:pt x="1" y="125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3" y="128"/>
                    <a:pt x="3" y="133"/>
                    <a:pt x="5" y="135"/>
                  </a:cubicBezTo>
                  <a:cubicBezTo>
                    <a:pt x="7" y="137"/>
                    <a:pt x="11" y="141"/>
                    <a:pt x="11" y="142"/>
                  </a:cubicBezTo>
                  <a:cubicBezTo>
                    <a:pt x="11" y="144"/>
                    <a:pt x="11" y="151"/>
                    <a:pt x="11" y="151"/>
                  </a:cubicBezTo>
                  <a:cubicBezTo>
                    <a:pt x="11" y="151"/>
                    <a:pt x="12" y="157"/>
                    <a:pt x="14" y="154"/>
                  </a:cubicBezTo>
                  <a:cubicBezTo>
                    <a:pt x="16" y="152"/>
                    <a:pt x="19" y="157"/>
                    <a:pt x="21" y="153"/>
                  </a:cubicBezTo>
                  <a:cubicBezTo>
                    <a:pt x="22" y="150"/>
                    <a:pt x="26" y="154"/>
                    <a:pt x="28" y="154"/>
                  </a:cubicBezTo>
                  <a:cubicBezTo>
                    <a:pt x="30" y="154"/>
                    <a:pt x="35" y="148"/>
                    <a:pt x="36" y="148"/>
                  </a:cubicBezTo>
                  <a:cubicBezTo>
                    <a:pt x="38" y="149"/>
                    <a:pt x="41" y="154"/>
                    <a:pt x="41" y="157"/>
                  </a:cubicBezTo>
                  <a:cubicBezTo>
                    <a:pt x="41" y="159"/>
                    <a:pt x="47" y="161"/>
                    <a:pt x="45" y="162"/>
                  </a:cubicBezTo>
                  <a:cubicBezTo>
                    <a:pt x="43" y="163"/>
                    <a:pt x="42" y="166"/>
                    <a:pt x="45" y="166"/>
                  </a:cubicBezTo>
                  <a:cubicBezTo>
                    <a:pt x="47" y="166"/>
                    <a:pt x="46" y="170"/>
                    <a:pt x="47" y="172"/>
                  </a:cubicBezTo>
                  <a:cubicBezTo>
                    <a:pt x="49" y="174"/>
                    <a:pt x="51" y="176"/>
                    <a:pt x="53" y="173"/>
                  </a:cubicBezTo>
                  <a:cubicBezTo>
                    <a:pt x="54" y="170"/>
                    <a:pt x="57" y="173"/>
                    <a:pt x="58" y="175"/>
                  </a:cubicBezTo>
                  <a:cubicBezTo>
                    <a:pt x="60" y="177"/>
                    <a:pt x="64" y="174"/>
                    <a:pt x="65" y="172"/>
                  </a:cubicBezTo>
                  <a:cubicBezTo>
                    <a:pt x="65" y="169"/>
                    <a:pt x="71" y="168"/>
                    <a:pt x="70" y="171"/>
                  </a:cubicBezTo>
                  <a:cubicBezTo>
                    <a:pt x="70" y="174"/>
                    <a:pt x="71" y="175"/>
                    <a:pt x="74" y="172"/>
                  </a:cubicBezTo>
                  <a:cubicBezTo>
                    <a:pt x="75" y="171"/>
                    <a:pt x="76" y="171"/>
                    <a:pt x="78" y="172"/>
                  </a:cubicBezTo>
                  <a:cubicBezTo>
                    <a:pt x="79" y="168"/>
                    <a:pt x="80" y="164"/>
                    <a:pt x="81" y="163"/>
                  </a:cubicBezTo>
                  <a:cubicBezTo>
                    <a:pt x="82" y="161"/>
                    <a:pt x="78" y="156"/>
                    <a:pt x="80" y="156"/>
                  </a:cubicBezTo>
                  <a:cubicBezTo>
                    <a:pt x="82" y="155"/>
                    <a:pt x="87" y="156"/>
                    <a:pt x="89" y="152"/>
                  </a:cubicBezTo>
                  <a:cubicBezTo>
                    <a:pt x="91" y="147"/>
                    <a:pt x="93" y="145"/>
                    <a:pt x="93" y="145"/>
                  </a:cubicBezTo>
                  <a:cubicBezTo>
                    <a:pt x="93" y="145"/>
                    <a:pt x="93" y="135"/>
                    <a:pt x="96" y="136"/>
                  </a:cubicBezTo>
                  <a:cubicBezTo>
                    <a:pt x="99" y="138"/>
                    <a:pt x="103" y="141"/>
                    <a:pt x="103" y="137"/>
                  </a:cubicBezTo>
                  <a:cubicBezTo>
                    <a:pt x="104" y="133"/>
                    <a:pt x="107" y="135"/>
                    <a:pt x="108" y="131"/>
                  </a:cubicBezTo>
                  <a:cubicBezTo>
                    <a:pt x="109" y="128"/>
                    <a:pt x="111" y="128"/>
                    <a:pt x="114" y="129"/>
                  </a:cubicBezTo>
                  <a:cubicBezTo>
                    <a:pt x="116" y="129"/>
                    <a:pt x="118" y="128"/>
                    <a:pt x="118" y="126"/>
                  </a:cubicBezTo>
                  <a:cubicBezTo>
                    <a:pt x="118" y="124"/>
                    <a:pt x="123" y="125"/>
                    <a:pt x="128" y="122"/>
                  </a:cubicBezTo>
                  <a:cubicBezTo>
                    <a:pt x="132" y="119"/>
                    <a:pt x="134" y="117"/>
                    <a:pt x="136" y="119"/>
                  </a:cubicBezTo>
                  <a:cubicBezTo>
                    <a:pt x="138" y="120"/>
                    <a:pt x="149" y="120"/>
                    <a:pt x="150" y="119"/>
                  </a:cubicBezTo>
                  <a:cubicBezTo>
                    <a:pt x="152" y="119"/>
                    <a:pt x="155" y="116"/>
                    <a:pt x="159" y="116"/>
                  </a:cubicBezTo>
                  <a:cubicBezTo>
                    <a:pt x="163" y="117"/>
                    <a:pt x="173" y="115"/>
                    <a:pt x="177" y="115"/>
                  </a:cubicBezTo>
                  <a:cubicBezTo>
                    <a:pt x="181" y="115"/>
                    <a:pt x="183" y="111"/>
                    <a:pt x="184" y="110"/>
                  </a:cubicBezTo>
                  <a:cubicBezTo>
                    <a:pt x="185" y="108"/>
                    <a:pt x="186" y="102"/>
                    <a:pt x="188" y="101"/>
                  </a:cubicBezTo>
                  <a:cubicBezTo>
                    <a:pt x="189" y="100"/>
                    <a:pt x="189" y="79"/>
                    <a:pt x="188" y="71"/>
                  </a:cubicBezTo>
                  <a:cubicBezTo>
                    <a:pt x="184" y="72"/>
                    <a:pt x="179" y="73"/>
                    <a:pt x="179" y="7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39" name="Freeform 34"/>
            <p:cNvSpPr>
              <a:spLocks noChangeArrowheads="1"/>
            </p:cNvSpPr>
            <p:nvPr/>
          </p:nvSpPr>
          <p:spPr bwMode="auto">
            <a:xfrm>
              <a:off x="3529025" y="2139953"/>
              <a:ext cx="176213" cy="125413"/>
            </a:xfrm>
            <a:custGeom>
              <a:avLst/>
              <a:gdLst>
                <a:gd name="T0" fmla="*/ 92 w 92"/>
                <a:gd name="T1" fmla="*/ 37 h 66"/>
                <a:gd name="T2" fmla="*/ 87 w 92"/>
                <a:gd name="T3" fmla="*/ 35 h 66"/>
                <a:gd name="T4" fmla="*/ 86 w 92"/>
                <a:gd name="T5" fmla="*/ 29 h 66"/>
                <a:gd name="T6" fmla="*/ 81 w 92"/>
                <a:gd name="T7" fmla="*/ 30 h 66"/>
                <a:gd name="T8" fmla="*/ 76 w 92"/>
                <a:gd name="T9" fmla="*/ 26 h 66"/>
                <a:gd name="T10" fmla="*/ 74 w 92"/>
                <a:gd name="T11" fmla="*/ 21 h 66"/>
                <a:gd name="T12" fmla="*/ 69 w 92"/>
                <a:gd name="T13" fmla="*/ 15 h 66"/>
                <a:gd name="T14" fmla="*/ 65 w 92"/>
                <a:gd name="T15" fmla="*/ 9 h 66"/>
                <a:gd name="T16" fmla="*/ 65 w 92"/>
                <a:gd name="T17" fmla="*/ 3 h 66"/>
                <a:gd name="T18" fmla="*/ 58 w 92"/>
                <a:gd name="T19" fmla="*/ 2 h 66"/>
                <a:gd name="T20" fmla="*/ 50 w 92"/>
                <a:gd name="T21" fmla="*/ 5 h 66"/>
                <a:gd name="T22" fmla="*/ 40 w 92"/>
                <a:gd name="T23" fmla="*/ 9 h 66"/>
                <a:gd name="T24" fmla="*/ 36 w 92"/>
                <a:gd name="T25" fmla="*/ 12 h 66"/>
                <a:gd name="T26" fmla="*/ 30 w 92"/>
                <a:gd name="T27" fmla="*/ 14 h 66"/>
                <a:gd name="T28" fmla="*/ 25 w 92"/>
                <a:gd name="T29" fmla="*/ 20 h 66"/>
                <a:gd name="T30" fmla="*/ 18 w 92"/>
                <a:gd name="T31" fmla="*/ 19 h 66"/>
                <a:gd name="T32" fmla="*/ 15 w 92"/>
                <a:gd name="T33" fmla="*/ 28 h 66"/>
                <a:gd name="T34" fmla="*/ 11 w 92"/>
                <a:gd name="T35" fmla="*/ 35 h 66"/>
                <a:gd name="T36" fmla="*/ 2 w 92"/>
                <a:gd name="T37" fmla="*/ 39 h 66"/>
                <a:gd name="T38" fmla="*/ 3 w 92"/>
                <a:gd name="T39" fmla="*/ 46 h 66"/>
                <a:gd name="T40" fmla="*/ 0 w 92"/>
                <a:gd name="T41" fmla="*/ 55 h 66"/>
                <a:gd name="T42" fmla="*/ 5 w 92"/>
                <a:gd name="T43" fmla="*/ 58 h 66"/>
                <a:gd name="T44" fmla="*/ 15 w 92"/>
                <a:gd name="T45" fmla="*/ 63 h 66"/>
                <a:gd name="T46" fmla="*/ 28 w 92"/>
                <a:gd name="T47" fmla="*/ 61 h 66"/>
                <a:gd name="T48" fmla="*/ 32 w 92"/>
                <a:gd name="T49" fmla="*/ 60 h 66"/>
                <a:gd name="T50" fmla="*/ 30 w 92"/>
                <a:gd name="T51" fmla="*/ 49 h 66"/>
                <a:gd name="T52" fmla="*/ 58 w 92"/>
                <a:gd name="T53" fmla="*/ 50 h 66"/>
                <a:gd name="T54" fmla="*/ 63 w 92"/>
                <a:gd name="T55" fmla="*/ 47 h 66"/>
                <a:gd name="T56" fmla="*/ 73 w 92"/>
                <a:gd name="T57" fmla="*/ 48 h 66"/>
                <a:gd name="T58" fmla="*/ 79 w 92"/>
                <a:gd name="T59" fmla="*/ 44 h 66"/>
                <a:gd name="T60" fmla="*/ 89 w 92"/>
                <a:gd name="T61" fmla="*/ 42 h 66"/>
                <a:gd name="T62" fmla="*/ 92 w 92"/>
                <a:gd name="T63" fmla="*/ 37 h 66"/>
                <a:gd name="T64" fmla="*/ 92 w 92"/>
                <a:gd name="T65" fmla="*/ 37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2"/>
                <a:gd name="T100" fmla="*/ 0 h 66"/>
                <a:gd name="T101" fmla="*/ 92 w 92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2" h="66">
                  <a:moveTo>
                    <a:pt x="92" y="37"/>
                  </a:moveTo>
                  <a:cubicBezTo>
                    <a:pt x="90" y="35"/>
                    <a:pt x="88" y="35"/>
                    <a:pt x="87" y="35"/>
                  </a:cubicBezTo>
                  <a:cubicBezTo>
                    <a:pt x="86" y="35"/>
                    <a:pt x="87" y="30"/>
                    <a:pt x="86" y="29"/>
                  </a:cubicBezTo>
                  <a:cubicBezTo>
                    <a:pt x="86" y="28"/>
                    <a:pt x="83" y="30"/>
                    <a:pt x="81" y="30"/>
                  </a:cubicBezTo>
                  <a:cubicBezTo>
                    <a:pt x="79" y="29"/>
                    <a:pt x="78" y="26"/>
                    <a:pt x="76" y="26"/>
                  </a:cubicBezTo>
                  <a:cubicBezTo>
                    <a:pt x="74" y="26"/>
                    <a:pt x="74" y="24"/>
                    <a:pt x="74" y="21"/>
                  </a:cubicBezTo>
                  <a:cubicBezTo>
                    <a:pt x="74" y="19"/>
                    <a:pt x="71" y="17"/>
                    <a:pt x="69" y="15"/>
                  </a:cubicBezTo>
                  <a:cubicBezTo>
                    <a:pt x="67" y="14"/>
                    <a:pt x="66" y="10"/>
                    <a:pt x="65" y="9"/>
                  </a:cubicBezTo>
                  <a:cubicBezTo>
                    <a:pt x="64" y="8"/>
                    <a:pt x="65" y="5"/>
                    <a:pt x="65" y="3"/>
                  </a:cubicBezTo>
                  <a:cubicBezTo>
                    <a:pt x="62" y="3"/>
                    <a:pt x="59" y="2"/>
                    <a:pt x="58" y="2"/>
                  </a:cubicBezTo>
                  <a:cubicBezTo>
                    <a:pt x="56" y="0"/>
                    <a:pt x="54" y="2"/>
                    <a:pt x="50" y="5"/>
                  </a:cubicBezTo>
                  <a:cubicBezTo>
                    <a:pt x="45" y="8"/>
                    <a:pt x="40" y="7"/>
                    <a:pt x="40" y="9"/>
                  </a:cubicBezTo>
                  <a:cubicBezTo>
                    <a:pt x="40" y="11"/>
                    <a:pt x="38" y="12"/>
                    <a:pt x="36" y="12"/>
                  </a:cubicBezTo>
                  <a:cubicBezTo>
                    <a:pt x="33" y="11"/>
                    <a:pt x="31" y="11"/>
                    <a:pt x="30" y="14"/>
                  </a:cubicBezTo>
                  <a:cubicBezTo>
                    <a:pt x="29" y="18"/>
                    <a:pt x="26" y="16"/>
                    <a:pt x="25" y="20"/>
                  </a:cubicBezTo>
                  <a:cubicBezTo>
                    <a:pt x="25" y="24"/>
                    <a:pt x="21" y="21"/>
                    <a:pt x="18" y="19"/>
                  </a:cubicBezTo>
                  <a:cubicBezTo>
                    <a:pt x="15" y="18"/>
                    <a:pt x="15" y="28"/>
                    <a:pt x="15" y="28"/>
                  </a:cubicBezTo>
                  <a:cubicBezTo>
                    <a:pt x="15" y="28"/>
                    <a:pt x="13" y="30"/>
                    <a:pt x="11" y="35"/>
                  </a:cubicBezTo>
                  <a:cubicBezTo>
                    <a:pt x="9" y="39"/>
                    <a:pt x="4" y="38"/>
                    <a:pt x="2" y="39"/>
                  </a:cubicBezTo>
                  <a:cubicBezTo>
                    <a:pt x="0" y="39"/>
                    <a:pt x="4" y="44"/>
                    <a:pt x="3" y="46"/>
                  </a:cubicBezTo>
                  <a:cubicBezTo>
                    <a:pt x="2" y="47"/>
                    <a:pt x="1" y="51"/>
                    <a:pt x="0" y="55"/>
                  </a:cubicBezTo>
                  <a:cubicBezTo>
                    <a:pt x="2" y="55"/>
                    <a:pt x="4" y="57"/>
                    <a:pt x="5" y="58"/>
                  </a:cubicBezTo>
                  <a:cubicBezTo>
                    <a:pt x="6" y="60"/>
                    <a:pt x="12" y="66"/>
                    <a:pt x="15" y="63"/>
                  </a:cubicBezTo>
                  <a:cubicBezTo>
                    <a:pt x="18" y="60"/>
                    <a:pt x="26" y="59"/>
                    <a:pt x="28" y="61"/>
                  </a:cubicBezTo>
                  <a:cubicBezTo>
                    <a:pt x="30" y="63"/>
                    <a:pt x="32" y="62"/>
                    <a:pt x="32" y="60"/>
                  </a:cubicBezTo>
                  <a:cubicBezTo>
                    <a:pt x="32" y="58"/>
                    <a:pt x="29" y="51"/>
                    <a:pt x="30" y="49"/>
                  </a:cubicBezTo>
                  <a:cubicBezTo>
                    <a:pt x="31" y="47"/>
                    <a:pt x="57" y="48"/>
                    <a:pt x="58" y="50"/>
                  </a:cubicBezTo>
                  <a:cubicBezTo>
                    <a:pt x="59" y="51"/>
                    <a:pt x="59" y="46"/>
                    <a:pt x="63" y="47"/>
                  </a:cubicBezTo>
                  <a:cubicBezTo>
                    <a:pt x="66" y="47"/>
                    <a:pt x="71" y="49"/>
                    <a:pt x="73" y="48"/>
                  </a:cubicBezTo>
                  <a:cubicBezTo>
                    <a:pt x="75" y="47"/>
                    <a:pt x="77" y="44"/>
                    <a:pt x="79" y="44"/>
                  </a:cubicBezTo>
                  <a:cubicBezTo>
                    <a:pt x="81" y="44"/>
                    <a:pt x="87" y="43"/>
                    <a:pt x="89" y="42"/>
                  </a:cubicBezTo>
                  <a:cubicBezTo>
                    <a:pt x="90" y="40"/>
                    <a:pt x="92" y="40"/>
                    <a:pt x="92" y="37"/>
                  </a:cubicBezTo>
                  <a:cubicBezTo>
                    <a:pt x="92" y="37"/>
                    <a:pt x="92" y="37"/>
                    <a:pt x="92" y="3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40" name="Freeform 35"/>
            <p:cNvSpPr>
              <a:spLocks noChangeArrowheads="1"/>
            </p:cNvSpPr>
            <p:nvPr/>
          </p:nvSpPr>
          <p:spPr bwMode="auto">
            <a:xfrm>
              <a:off x="3651263" y="1952627"/>
              <a:ext cx="336551" cy="261938"/>
            </a:xfrm>
            <a:custGeom>
              <a:avLst/>
              <a:gdLst>
                <a:gd name="T0" fmla="*/ 168 w 176"/>
                <a:gd name="T1" fmla="*/ 20 h 137"/>
                <a:gd name="T2" fmla="*/ 167 w 176"/>
                <a:gd name="T3" fmla="*/ 5 h 137"/>
                <a:gd name="T4" fmla="*/ 158 w 176"/>
                <a:gd name="T5" fmla="*/ 10 h 137"/>
                <a:gd name="T6" fmla="*/ 151 w 176"/>
                <a:gd name="T7" fmla="*/ 3 h 137"/>
                <a:gd name="T8" fmla="*/ 134 w 176"/>
                <a:gd name="T9" fmla="*/ 0 h 137"/>
                <a:gd name="T10" fmla="*/ 86 w 176"/>
                <a:gd name="T11" fmla="*/ 30 h 137"/>
                <a:gd name="T12" fmla="*/ 65 w 176"/>
                <a:gd name="T13" fmla="*/ 46 h 137"/>
                <a:gd name="T14" fmla="*/ 48 w 176"/>
                <a:gd name="T15" fmla="*/ 52 h 137"/>
                <a:gd name="T16" fmla="*/ 46 w 176"/>
                <a:gd name="T17" fmla="*/ 52 h 137"/>
                <a:gd name="T18" fmla="*/ 46 w 176"/>
                <a:gd name="T19" fmla="*/ 82 h 137"/>
                <a:gd name="T20" fmla="*/ 42 w 176"/>
                <a:gd name="T21" fmla="*/ 91 h 137"/>
                <a:gd name="T22" fmla="*/ 35 w 176"/>
                <a:gd name="T23" fmla="*/ 96 h 137"/>
                <a:gd name="T24" fmla="*/ 17 w 176"/>
                <a:gd name="T25" fmla="*/ 97 h 137"/>
                <a:gd name="T26" fmla="*/ 8 w 176"/>
                <a:gd name="T27" fmla="*/ 100 h 137"/>
                <a:gd name="T28" fmla="*/ 1 w 176"/>
                <a:gd name="T29" fmla="*/ 101 h 137"/>
                <a:gd name="T30" fmla="*/ 1 w 176"/>
                <a:gd name="T31" fmla="*/ 107 h 137"/>
                <a:gd name="T32" fmla="*/ 5 w 176"/>
                <a:gd name="T33" fmla="*/ 113 h 137"/>
                <a:gd name="T34" fmla="*/ 10 w 176"/>
                <a:gd name="T35" fmla="*/ 119 h 137"/>
                <a:gd name="T36" fmla="*/ 12 w 176"/>
                <a:gd name="T37" fmla="*/ 124 h 137"/>
                <a:gd name="T38" fmla="*/ 17 w 176"/>
                <a:gd name="T39" fmla="*/ 128 h 137"/>
                <a:gd name="T40" fmla="*/ 22 w 176"/>
                <a:gd name="T41" fmla="*/ 127 h 137"/>
                <a:gd name="T42" fmla="*/ 23 w 176"/>
                <a:gd name="T43" fmla="*/ 133 h 137"/>
                <a:gd name="T44" fmla="*/ 28 w 176"/>
                <a:gd name="T45" fmla="*/ 135 h 137"/>
                <a:gd name="T46" fmla="*/ 32 w 176"/>
                <a:gd name="T47" fmla="*/ 130 h 137"/>
                <a:gd name="T48" fmla="*/ 35 w 176"/>
                <a:gd name="T49" fmla="*/ 135 h 137"/>
                <a:gd name="T50" fmla="*/ 40 w 176"/>
                <a:gd name="T51" fmla="*/ 133 h 137"/>
                <a:gd name="T52" fmla="*/ 45 w 176"/>
                <a:gd name="T53" fmla="*/ 125 h 137"/>
                <a:gd name="T54" fmla="*/ 48 w 176"/>
                <a:gd name="T55" fmla="*/ 116 h 137"/>
                <a:gd name="T56" fmla="*/ 58 w 176"/>
                <a:gd name="T57" fmla="*/ 116 h 137"/>
                <a:gd name="T58" fmla="*/ 65 w 176"/>
                <a:gd name="T59" fmla="*/ 114 h 137"/>
                <a:gd name="T60" fmla="*/ 74 w 176"/>
                <a:gd name="T61" fmla="*/ 117 h 137"/>
                <a:gd name="T62" fmla="*/ 80 w 176"/>
                <a:gd name="T63" fmla="*/ 123 h 137"/>
                <a:gd name="T64" fmla="*/ 89 w 176"/>
                <a:gd name="T65" fmla="*/ 120 h 137"/>
                <a:gd name="T66" fmla="*/ 98 w 176"/>
                <a:gd name="T67" fmla="*/ 125 h 137"/>
                <a:gd name="T68" fmla="*/ 109 w 176"/>
                <a:gd name="T69" fmla="*/ 125 h 137"/>
                <a:gd name="T70" fmla="*/ 117 w 176"/>
                <a:gd name="T71" fmla="*/ 119 h 137"/>
                <a:gd name="T72" fmla="*/ 132 w 176"/>
                <a:gd name="T73" fmla="*/ 120 h 137"/>
                <a:gd name="T74" fmla="*/ 141 w 176"/>
                <a:gd name="T75" fmla="*/ 122 h 137"/>
                <a:gd name="T76" fmla="*/ 149 w 176"/>
                <a:gd name="T77" fmla="*/ 115 h 137"/>
                <a:gd name="T78" fmla="*/ 151 w 176"/>
                <a:gd name="T79" fmla="*/ 114 h 137"/>
                <a:gd name="T80" fmla="*/ 151 w 176"/>
                <a:gd name="T81" fmla="*/ 111 h 137"/>
                <a:gd name="T82" fmla="*/ 153 w 176"/>
                <a:gd name="T83" fmla="*/ 101 h 137"/>
                <a:gd name="T84" fmla="*/ 171 w 176"/>
                <a:gd name="T85" fmla="*/ 79 h 137"/>
                <a:gd name="T86" fmla="*/ 172 w 176"/>
                <a:gd name="T87" fmla="*/ 51 h 137"/>
                <a:gd name="T88" fmla="*/ 174 w 176"/>
                <a:gd name="T89" fmla="*/ 39 h 137"/>
                <a:gd name="T90" fmla="*/ 172 w 176"/>
                <a:gd name="T91" fmla="*/ 30 h 137"/>
                <a:gd name="T92" fmla="*/ 168 w 176"/>
                <a:gd name="T93" fmla="*/ 20 h 13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76"/>
                <a:gd name="T142" fmla="*/ 0 h 137"/>
                <a:gd name="T143" fmla="*/ 176 w 176"/>
                <a:gd name="T144" fmla="*/ 137 h 13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76" h="137">
                  <a:moveTo>
                    <a:pt x="168" y="20"/>
                  </a:moveTo>
                  <a:cubicBezTo>
                    <a:pt x="168" y="18"/>
                    <a:pt x="167" y="11"/>
                    <a:pt x="167" y="5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8" y="10"/>
                    <a:pt x="156" y="6"/>
                    <a:pt x="151" y="3"/>
                  </a:cubicBezTo>
                  <a:cubicBezTo>
                    <a:pt x="146" y="0"/>
                    <a:pt x="134" y="0"/>
                    <a:pt x="134" y="0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6"/>
                    <a:pt x="52" y="51"/>
                    <a:pt x="48" y="52"/>
                  </a:cubicBezTo>
                  <a:cubicBezTo>
                    <a:pt x="47" y="52"/>
                    <a:pt x="47" y="52"/>
                    <a:pt x="46" y="52"/>
                  </a:cubicBezTo>
                  <a:cubicBezTo>
                    <a:pt x="47" y="60"/>
                    <a:pt x="47" y="81"/>
                    <a:pt x="46" y="82"/>
                  </a:cubicBezTo>
                  <a:cubicBezTo>
                    <a:pt x="44" y="83"/>
                    <a:pt x="43" y="89"/>
                    <a:pt x="42" y="91"/>
                  </a:cubicBezTo>
                  <a:cubicBezTo>
                    <a:pt x="41" y="92"/>
                    <a:pt x="39" y="96"/>
                    <a:pt x="35" y="96"/>
                  </a:cubicBezTo>
                  <a:cubicBezTo>
                    <a:pt x="31" y="96"/>
                    <a:pt x="21" y="98"/>
                    <a:pt x="17" y="97"/>
                  </a:cubicBezTo>
                  <a:cubicBezTo>
                    <a:pt x="13" y="97"/>
                    <a:pt x="10" y="100"/>
                    <a:pt x="8" y="100"/>
                  </a:cubicBezTo>
                  <a:cubicBezTo>
                    <a:pt x="8" y="101"/>
                    <a:pt x="4" y="101"/>
                    <a:pt x="1" y="101"/>
                  </a:cubicBezTo>
                  <a:cubicBezTo>
                    <a:pt x="1" y="103"/>
                    <a:pt x="0" y="106"/>
                    <a:pt x="1" y="107"/>
                  </a:cubicBezTo>
                  <a:cubicBezTo>
                    <a:pt x="2" y="108"/>
                    <a:pt x="3" y="112"/>
                    <a:pt x="5" y="113"/>
                  </a:cubicBezTo>
                  <a:cubicBezTo>
                    <a:pt x="7" y="115"/>
                    <a:pt x="10" y="117"/>
                    <a:pt x="10" y="119"/>
                  </a:cubicBezTo>
                  <a:cubicBezTo>
                    <a:pt x="10" y="122"/>
                    <a:pt x="10" y="124"/>
                    <a:pt x="12" y="124"/>
                  </a:cubicBezTo>
                  <a:cubicBezTo>
                    <a:pt x="14" y="124"/>
                    <a:pt x="15" y="127"/>
                    <a:pt x="17" y="128"/>
                  </a:cubicBezTo>
                  <a:cubicBezTo>
                    <a:pt x="19" y="128"/>
                    <a:pt x="22" y="126"/>
                    <a:pt x="22" y="127"/>
                  </a:cubicBezTo>
                  <a:cubicBezTo>
                    <a:pt x="23" y="128"/>
                    <a:pt x="22" y="133"/>
                    <a:pt x="23" y="133"/>
                  </a:cubicBezTo>
                  <a:cubicBezTo>
                    <a:pt x="24" y="133"/>
                    <a:pt x="26" y="133"/>
                    <a:pt x="28" y="135"/>
                  </a:cubicBezTo>
                  <a:cubicBezTo>
                    <a:pt x="27" y="132"/>
                    <a:pt x="28" y="129"/>
                    <a:pt x="32" y="130"/>
                  </a:cubicBezTo>
                  <a:cubicBezTo>
                    <a:pt x="35" y="131"/>
                    <a:pt x="32" y="134"/>
                    <a:pt x="35" y="135"/>
                  </a:cubicBezTo>
                  <a:cubicBezTo>
                    <a:pt x="38" y="137"/>
                    <a:pt x="40" y="136"/>
                    <a:pt x="40" y="133"/>
                  </a:cubicBezTo>
                  <a:cubicBezTo>
                    <a:pt x="40" y="131"/>
                    <a:pt x="44" y="126"/>
                    <a:pt x="45" y="125"/>
                  </a:cubicBezTo>
                  <a:cubicBezTo>
                    <a:pt x="46" y="124"/>
                    <a:pt x="46" y="118"/>
                    <a:pt x="48" y="116"/>
                  </a:cubicBezTo>
                  <a:cubicBezTo>
                    <a:pt x="50" y="115"/>
                    <a:pt x="56" y="116"/>
                    <a:pt x="58" y="116"/>
                  </a:cubicBezTo>
                  <a:cubicBezTo>
                    <a:pt x="60" y="117"/>
                    <a:pt x="62" y="112"/>
                    <a:pt x="65" y="114"/>
                  </a:cubicBezTo>
                  <a:cubicBezTo>
                    <a:pt x="67" y="116"/>
                    <a:pt x="72" y="114"/>
                    <a:pt x="74" y="117"/>
                  </a:cubicBezTo>
                  <a:cubicBezTo>
                    <a:pt x="76" y="119"/>
                    <a:pt x="77" y="125"/>
                    <a:pt x="80" y="123"/>
                  </a:cubicBezTo>
                  <a:cubicBezTo>
                    <a:pt x="83" y="121"/>
                    <a:pt x="87" y="120"/>
                    <a:pt x="89" y="120"/>
                  </a:cubicBezTo>
                  <a:cubicBezTo>
                    <a:pt x="91" y="120"/>
                    <a:pt x="96" y="124"/>
                    <a:pt x="98" y="125"/>
                  </a:cubicBezTo>
                  <a:cubicBezTo>
                    <a:pt x="100" y="125"/>
                    <a:pt x="107" y="126"/>
                    <a:pt x="109" y="125"/>
                  </a:cubicBezTo>
                  <a:cubicBezTo>
                    <a:pt x="111" y="123"/>
                    <a:pt x="114" y="119"/>
                    <a:pt x="117" y="119"/>
                  </a:cubicBezTo>
                  <a:cubicBezTo>
                    <a:pt x="120" y="120"/>
                    <a:pt x="130" y="119"/>
                    <a:pt x="132" y="120"/>
                  </a:cubicBezTo>
                  <a:cubicBezTo>
                    <a:pt x="134" y="121"/>
                    <a:pt x="138" y="123"/>
                    <a:pt x="141" y="122"/>
                  </a:cubicBezTo>
                  <a:cubicBezTo>
                    <a:pt x="144" y="121"/>
                    <a:pt x="147" y="115"/>
                    <a:pt x="149" y="115"/>
                  </a:cubicBezTo>
                  <a:cubicBezTo>
                    <a:pt x="150" y="114"/>
                    <a:pt x="150" y="114"/>
                    <a:pt x="151" y="114"/>
                  </a:cubicBezTo>
                  <a:cubicBezTo>
                    <a:pt x="151" y="113"/>
                    <a:pt x="151" y="112"/>
                    <a:pt x="151" y="111"/>
                  </a:cubicBezTo>
                  <a:cubicBezTo>
                    <a:pt x="151" y="105"/>
                    <a:pt x="152" y="107"/>
                    <a:pt x="153" y="101"/>
                  </a:cubicBezTo>
                  <a:cubicBezTo>
                    <a:pt x="154" y="95"/>
                    <a:pt x="170" y="80"/>
                    <a:pt x="171" y="79"/>
                  </a:cubicBezTo>
                  <a:cubicBezTo>
                    <a:pt x="172" y="78"/>
                    <a:pt x="172" y="54"/>
                    <a:pt x="172" y="51"/>
                  </a:cubicBezTo>
                  <a:cubicBezTo>
                    <a:pt x="172" y="47"/>
                    <a:pt x="173" y="43"/>
                    <a:pt x="174" y="39"/>
                  </a:cubicBezTo>
                  <a:cubicBezTo>
                    <a:pt x="176" y="34"/>
                    <a:pt x="172" y="34"/>
                    <a:pt x="172" y="30"/>
                  </a:cubicBezTo>
                  <a:cubicBezTo>
                    <a:pt x="173" y="26"/>
                    <a:pt x="168" y="22"/>
                    <a:pt x="168" y="2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41" name="Freeform 36"/>
            <p:cNvSpPr>
              <a:spLocks noChangeArrowheads="1"/>
            </p:cNvSpPr>
            <p:nvPr/>
          </p:nvSpPr>
          <p:spPr bwMode="auto">
            <a:xfrm>
              <a:off x="3940188" y="1952627"/>
              <a:ext cx="215901" cy="357188"/>
            </a:xfrm>
            <a:custGeom>
              <a:avLst/>
              <a:gdLst>
                <a:gd name="T0" fmla="*/ 112 w 113"/>
                <a:gd name="T1" fmla="*/ 46 h 187"/>
                <a:gd name="T2" fmla="*/ 26 w 113"/>
                <a:gd name="T3" fmla="*/ 0 h 187"/>
                <a:gd name="T4" fmla="*/ 16 w 113"/>
                <a:gd name="T5" fmla="*/ 5 h 187"/>
                <a:gd name="T6" fmla="*/ 17 w 113"/>
                <a:gd name="T7" fmla="*/ 20 h 187"/>
                <a:gd name="T8" fmla="*/ 21 w 113"/>
                <a:gd name="T9" fmla="*/ 30 h 187"/>
                <a:gd name="T10" fmla="*/ 23 w 113"/>
                <a:gd name="T11" fmla="*/ 39 h 187"/>
                <a:gd name="T12" fmla="*/ 21 w 113"/>
                <a:gd name="T13" fmla="*/ 51 h 187"/>
                <a:gd name="T14" fmla="*/ 20 w 113"/>
                <a:gd name="T15" fmla="*/ 79 h 187"/>
                <a:gd name="T16" fmla="*/ 2 w 113"/>
                <a:gd name="T17" fmla="*/ 101 h 187"/>
                <a:gd name="T18" fmla="*/ 0 w 113"/>
                <a:gd name="T19" fmla="*/ 111 h 187"/>
                <a:gd name="T20" fmla="*/ 0 w 113"/>
                <a:gd name="T21" fmla="*/ 114 h 187"/>
                <a:gd name="T22" fmla="*/ 2 w 113"/>
                <a:gd name="T23" fmla="*/ 117 h 187"/>
                <a:gd name="T24" fmla="*/ 7 w 113"/>
                <a:gd name="T25" fmla="*/ 122 h 187"/>
                <a:gd name="T26" fmla="*/ 14 w 113"/>
                <a:gd name="T27" fmla="*/ 132 h 187"/>
                <a:gd name="T28" fmla="*/ 15 w 113"/>
                <a:gd name="T29" fmla="*/ 142 h 187"/>
                <a:gd name="T30" fmla="*/ 20 w 113"/>
                <a:gd name="T31" fmla="*/ 156 h 187"/>
                <a:gd name="T32" fmla="*/ 15 w 113"/>
                <a:gd name="T33" fmla="*/ 158 h 187"/>
                <a:gd name="T34" fmla="*/ 6 w 113"/>
                <a:gd name="T35" fmla="*/ 159 h 187"/>
                <a:gd name="T36" fmla="*/ 8 w 113"/>
                <a:gd name="T37" fmla="*/ 167 h 187"/>
                <a:gd name="T38" fmla="*/ 18 w 113"/>
                <a:gd name="T39" fmla="*/ 177 h 187"/>
                <a:gd name="T40" fmla="*/ 22 w 113"/>
                <a:gd name="T41" fmla="*/ 186 h 187"/>
                <a:gd name="T42" fmla="*/ 28 w 113"/>
                <a:gd name="T43" fmla="*/ 184 h 187"/>
                <a:gd name="T44" fmla="*/ 36 w 113"/>
                <a:gd name="T45" fmla="*/ 184 h 187"/>
                <a:gd name="T46" fmla="*/ 48 w 113"/>
                <a:gd name="T47" fmla="*/ 180 h 187"/>
                <a:gd name="T48" fmla="*/ 58 w 113"/>
                <a:gd name="T49" fmla="*/ 175 h 187"/>
                <a:gd name="T50" fmla="*/ 59 w 113"/>
                <a:gd name="T51" fmla="*/ 169 h 187"/>
                <a:gd name="T52" fmla="*/ 75 w 113"/>
                <a:gd name="T53" fmla="*/ 165 h 187"/>
                <a:gd name="T54" fmla="*/ 86 w 113"/>
                <a:gd name="T55" fmla="*/ 154 h 187"/>
                <a:gd name="T56" fmla="*/ 88 w 113"/>
                <a:gd name="T57" fmla="*/ 149 h 187"/>
                <a:gd name="T58" fmla="*/ 97 w 113"/>
                <a:gd name="T59" fmla="*/ 145 h 187"/>
                <a:gd name="T60" fmla="*/ 99 w 113"/>
                <a:gd name="T61" fmla="*/ 145 h 187"/>
                <a:gd name="T62" fmla="*/ 99 w 113"/>
                <a:gd name="T63" fmla="*/ 145 h 187"/>
                <a:gd name="T64" fmla="*/ 100 w 113"/>
                <a:gd name="T65" fmla="*/ 140 h 187"/>
                <a:gd name="T66" fmla="*/ 95 w 113"/>
                <a:gd name="T67" fmla="*/ 133 h 187"/>
                <a:gd name="T68" fmla="*/ 93 w 113"/>
                <a:gd name="T69" fmla="*/ 125 h 187"/>
                <a:gd name="T70" fmla="*/ 91 w 113"/>
                <a:gd name="T71" fmla="*/ 118 h 187"/>
                <a:gd name="T72" fmla="*/ 92 w 113"/>
                <a:gd name="T73" fmla="*/ 110 h 187"/>
                <a:gd name="T74" fmla="*/ 97 w 113"/>
                <a:gd name="T75" fmla="*/ 102 h 187"/>
                <a:gd name="T76" fmla="*/ 101 w 113"/>
                <a:gd name="T77" fmla="*/ 95 h 187"/>
                <a:gd name="T78" fmla="*/ 111 w 113"/>
                <a:gd name="T79" fmla="*/ 89 h 187"/>
                <a:gd name="T80" fmla="*/ 112 w 113"/>
                <a:gd name="T81" fmla="*/ 77 h 187"/>
                <a:gd name="T82" fmla="*/ 112 w 113"/>
                <a:gd name="T83" fmla="*/ 46 h 18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13"/>
                <a:gd name="T127" fmla="*/ 0 h 187"/>
                <a:gd name="T128" fmla="*/ 113 w 113"/>
                <a:gd name="T129" fmla="*/ 187 h 18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13" h="187">
                  <a:moveTo>
                    <a:pt x="112" y="4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11"/>
                    <a:pt x="17" y="18"/>
                    <a:pt x="17" y="20"/>
                  </a:cubicBezTo>
                  <a:cubicBezTo>
                    <a:pt x="17" y="22"/>
                    <a:pt x="22" y="26"/>
                    <a:pt x="21" y="30"/>
                  </a:cubicBezTo>
                  <a:cubicBezTo>
                    <a:pt x="21" y="34"/>
                    <a:pt x="25" y="34"/>
                    <a:pt x="23" y="39"/>
                  </a:cubicBezTo>
                  <a:cubicBezTo>
                    <a:pt x="22" y="43"/>
                    <a:pt x="21" y="47"/>
                    <a:pt x="21" y="51"/>
                  </a:cubicBezTo>
                  <a:cubicBezTo>
                    <a:pt x="21" y="54"/>
                    <a:pt x="21" y="78"/>
                    <a:pt x="20" y="79"/>
                  </a:cubicBezTo>
                  <a:cubicBezTo>
                    <a:pt x="19" y="80"/>
                    <a:pt x="3" y="95"/>
                    <a:pt x="2" y="101"/>
                  </a:cubicBezTo>
                  <a:cubicBezTo>
                    <a:pt x="1" y="107"/>
                    <a:pt x="0" y="105"/>
                    <a:pt x="0" y="111"/>
                  </a:cubicBezTo>
                  <a:cubicBezTo>
                    <a:pt x="0" y="112"/>
                    <a:pt x="0" y="113"/>
                    <a:pt x="0" y="114"/>
                  </a:cubicBezTo>
                  <a:cubicBezTo>
                    <a:pt x="0" y="115"/>
                    <a:pt x="1" y="116"/>
                    <a:pt x="2" y="117"/>
                  </a:cubicBezTo>
                  <a:cubicBezTo>
                    <a:pt x="4" y="119"/>
                    <a:pt x="4" y="122"/>
                    <a:pt x="7" y="122"/>
                  </a:cubicBezTo>
                  <a:cubicBezTo>
                    <a:pt x="10" y="122"/>
                    <a:pt x="14" y="129"/>
                    <a:pt x="14" y="132"/>
                  </a:cubicBezTo>
                  <a:cubicBezTo>
                    <a:pt x="14" y="135"/>
                    <a:pt x="16" y="137"/>
                    <a:pt x="15" y="142"/>
                  </a:cubicBezTo>
                  <a:cubicBezTo>
                    <a:pt x="15" y="148"/>
                    <a:pt x="18" y="155"/>
                    <a:pt x="20" y="156"/>
                  </a:cubicBezTo>
                  <a:cubicBezTo>
                    <a:pt x="22" y="157"/>
                    <a:pt x="19" y="158"/>
                    <a:pt x="15" y="158"/>
                  </a:cubicBezTo>
                  <a:cubicBezTo>
                    <a:pt x="11" y="158"/>
                    <a:pt x="6" y="158"/>
                    <a:pt x="6" y="159"/>
                  </a:cubicBezTo>
                  <a:cubicBezTo>
                    <a:pt x="6" y="161"/>
                    <a:pt x="4" y="163"/>
                    <a:pt x="8" y="167"/>
                  </a:cubicBezTo>
                  <a:cubicBezTo>
                    <a:pt x="13" y="171"/>
                    <a:pt x="16" y="173"/>
                    <a:pt x="18" y="177"/>
                  </a:cubicBezTo>
                  <a:cubicBezTo>
                    <a:pt x="19" y="181"/>
                    <a:pt x="21" y="185"/>
                    <a:pt x="22" y="186"/>
                  </a:cubicBezTo>
                  <a:cubicBezTo>
                    <a:pt x="23" y="187"/>
                    <a:pt x="26" y="187"/>
                    <a:pt x="28" y="184"/>
                  </a:cubicBezTo>
                  <a:cubicBezTo>
                    <a:pt x="31" y="180"/>
                    <a:pt x="33" y="187"/>
                    <a:pt x="36" y="184"/>
                  </a:cubicBezTo>
                  <a:cubicBezTo>
                    <a:pt x="38" y="181"/>
                    <a:pt x="46" y="181"/>
                    <a:pt x="48" y="180"/>
                  </a:cubicBezTo>
                  <a:cubicBezTo>
                    <a:pt x="50" y="179"/>
                    <a:pt x="56" y="176"/>
                    <a:pt x="58" y="175"/>
                  </a:cubicBezTo>
                  <a:cubicBezTo>
                    <a:pt x="60" y="173"/>
                    <a:pt x="56" y="170"/>
                    <a:pt x="59" y="169"/>
                  </a:cubicBezTo>
                  <a:cubicBezTo>
                    <a:pt x="62" y="167"/>
                    <a:pt x="71" y="170"/>
                    <a:pt x="75" y="165"/>
                  </a:cubicBezTo>
                  <a:cubicBezTo>
                    <a:pt x="78" y="161"/>
                    <a:pt x="84" y="156"/>
                    <a:pt x="86" y="154"/>
                  </a:cubicBezTo>
                  <a:cubicBezTo>
                    <a:pt x="87" y="152"/>
                    <a:pt x="86" y="151"/>
                    <a:pt x="88" y="149"/>
                  </a:cubicBezTo>
                  <a:cubicBezTo>
                    <a:pt x="90" y="146"/>
                    <a:pt x="95" y="144"/>
                    <a:pt x="97" y="145"/>
                  </a:cubicBezTo>
                  <a:cubicBezTo>
                    <a:pt x="98" y="145"/>
                    <a:pt x="99" y="145"/>
                    <a:pt x="99" y="145"/>
                  </a:cubicBezTo>
                  <a:cubicBezTo>
                    <a:pt x="99" y="145"/>
                    <a:pt x="99" y="145"/>
                    <a:pt x="99" y="145"/>
                  </a:cubicBezTo>
                  <a:cubicBezTo>
                    <a:pt x="100" y="140"/>
                    <a:pt x="100" y="140"/>
                    <a:pt x="100" y="140"/>
                  </a:cubicBezTo>
                  <a:cubicBezTo>
                    <a:pt x="100" y="140"/>
                    <a:pt x="95" y="137"/>
                    <a:pt x="95" y="133"/>
                  </a:cubicBezTo>
                  <a:cubicBezTo>
                    <a:pt x="95" y="129"/>
                    <a:pt x="96" y="125"/>
                    <a:pt x="93" y="125"/>
                  </a:cubicBezTo>
                  <a:cubicBezTo>
                    <a:pt x="89" y="125"/>
                    <a:pt x="89" y="121"/>
                    <a:pt x="91" y="118"/>
                  </a:cubicBezTo>
                  <a:cubicBezTo>
                    <a:pt x="94" y="116"/>
                    <a:pt x="87" y="110"/>
                    <a:pt x="92" y="110"/>
                  </a:cubicBezTo>
                  <a:cubicBezTo>
                    <a:pt x="97" y="110"/>
                    <a:pt x="93" y="102"/>
                    <a:pt x="97" y="102"/>
                  </a:cubicBezTo>
                  <a:cubicBezTo>
                    <a:pt x="100" y="101"/>
                    <a:pt x="101" y="98"/>
                    <a:pt x="101" y="95"/>
                  </a:cubicBezTo>
                  <a:cubicBezTo>
                    <a:pt x="101" y="91"/>
                    <a:pt x="109" y="89"/>
                    <a:pt x="111" y="89"/>
                  </a:cubicBezTo>
                  <a:cubicBezTo>
                    <a:pt x="113" y="88"/>
                    <a:pt x="112" y="77"/>
                    <a:pt x="112" y="77"/>
                  </a:cubicBezTo>
                  <a:lnTo>
                    <a:pt x="112" y="46"/>
                  </a:ln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42" name="Freeform 37"/>
            <p:cNvSpPr>
              <a:spLocks noChangeArrowheads="1"/>
            </p:cNvSpPr>
            <p:nvPr/>
          </p:nvSpPr>
          <p:spPr bwMode="auto">
            <a:xfrm>
              <a:off x="4167202" y="1754189"/>
              <a:ext cx="236538" cy="234950"/>
            </a:xfrm>
            <a:custGeom>
              <a:avLst/>
              <a:gdLst>
                <a:gd name="T0" fmla="*/ 115 w 124"/>
                <a:gd name="T1" fmla="*/ 27 h 123"/>
                <a:gd name="T2" fmla="*/ 107 w 124"/>
                <a:gd name="T3" fmla="*/ 7 h 123"/>
                <a:gd name="T4" fmla="*/ 106 w 124"/>
                <a:gd name="T5" fmla="*/ 9 h 123"/>
                <a:gd name="T6" fmla="*/ 94 w 124"/>
                <a:gd name="T7" fmla="*/ 8 h 123"/>
                <a:gd name="T8" fmla="*/ 80 w 124"/>
                <a:gd name="T9" fmla="*/ 5 h 123"/>
                <a:gd name="T10" fmla="*/ 56 w 124"/>
                <a:gd name="T11" fmla="*/ 9 h 123"/>
                <a:gd name="T12" fmla="*/ 44 w 124"/>
                <a:gd name="T13" fmla="*/ 10 h 123"/>
                <a:gd name="T14" fmla="*/ 23 w 124"/>
                <a:gd name="T15" fmla="*/ 4 h 123"/>
                <a:gd name="T16" fmla="*/ 6 w 124"/>
                <a:gd name="T17" fmla="*/ 0 h 123"/>
                <a:gd name="T18" fmla="*/ 5 w 124"/>
                <a:gd name="T19" fmla="*/ 3 h 123"/>
                <a:gd name="T20" fmla="*/ 4 w 124"/>
                <a:gd name="T21" fmla="*/ 17 h 123"/>
                <a:gd name="T22" fmla="*/ 4 w 124"/>
                <a:gd name="T23" fmla="*/ 33 h 123"/>
                <a:gd name="T24" fmla="*/ 4 w 124"/>
                <a:gd name="T25" fmla="*/ 120 h 123"/>
                <a:gd name="T26" fmla="*/ 72 w 124"/>
                <a:gd name="T27" fmla="*/ 120 h 123"/>
                <a:gd name="T28" fmla="*/ 76 w 124"/>
                <a:gd name="T29" fmla="*/ 118 h 123"/>
                <a:gd name="T30" fmla="*/ 82 w 124"/>
                <a:gd name="T31" fmla="*/ 120 h 123"/>
                <a:gd name="T32" fmla="*/ 96 w 124"/>
                <a:gd name="T33" fmla="*/ 120 h 123"/>
                <a:gd name="T34" fmla="*/ 102 w 124"/>
                <a:gd name="T35" fmla="*/ 123 h 123"/>
                <a:gd name="T36" fmla="*/ 109 w 124"/>
                <a:gd name="T37" fmla="*/ 118 h 123"/>
                <a:gd name="T38" fmla="*/ 116 w 124"/>
                <a:gd name="T39" fmla="*/ 110 h 123"/>
                <a:gd name="T40" fmla="*/ 122 w 124"/>
                <a:gd name="T41" fmla="*/ 106 h 123"/>
                <a:gd name="T42" fmla="*/ 123 w 124"/>
                <a:gd name="T43" fmla="*/ 105 h 123"/>
                <a:gd name="T44" fmla="*/ 123 w 124"/>
                <a:gd name="T45" fmla="*/ 101 h 123"/>
                <a:gd name="T46" fmla="*/ 118 w 124"/>
                <a:gd name="T47" fmla="*/ 88 h 123"/>
                <a:gd name="T48" fmla="*/ 106 w 124"/>
                <a:gd name="T49" fmla="*/ 65 h 123"/>
                <a:gd name="T50" fmla="*/ 100 w 124"/>
                <a:gd name="T51" fmla="*/ 54 h 123"/>
                <a:gd name="T52" fmla="*/ 93 w 124"/>
                <a:gd name="T53" fmla="*/ 41 h 123"/>
                <a:gd name="T54" fmla="*/ 87 w 124"/>
                <a:gd name="T55" fmla="*/ 20 h 123"/>
                <a:gd name="T56" fmla="*/ 95 w 124"/>
                <a:gd name="T57" fmla="*/ 35 h 123"/>
                <a:gd name="T58" fmla="*/ 106 w 124"/>
                <a:gd name="T59" fmla="*/ 50 h 123"/>
                <a:gd name="T60" fmla="*/ 113 w 124"/>
                <a:gd name="T61" fmla="*/ 34 h 123"/>
                <a:gd name="T62" fmla="*/ 113 w 124"/>
                <a:gd name="T63" fmla="*/ 34 h 123"/>
                <a:gd name="T64" fmla="*/ 114 w 124"/>
                <a:gd name="T65" fmla="*/ 31 h 123"/>
                <a:gd name="T66" fmla="*/ 115 w 124"/>
                <a:gd name="T67" fmla="*/ 27 h 12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4"/>
                <a:gd name="T103" fmla="*/ 0 h 123"/>
                <a:gd name="T104" fmla="*/ 124 w 124"/>
                <a:gd name="T105" fmla="*/ 123 h 12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4" h="123">
                  <a:moveTo>
                    <a:pt x="115" y="2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8"/>
                    <a:pt x="106" y="8"/>
                    <a:pt x="106" y="9"/>
                  </a:cubicBezTo>
                  <a:cubicBezTo>
                    <a:pt x="105" y="10"/>
                    <a:pt x="99" y="7"/>
                    <a:pt x="94" y="8"/>
                  </a:cubicBezTo>
                  <a:cubicBezTo>
                    <a:pt x="89" y="9"/>
                    <a:pt x="85" y="7"/>
                    <a:pt x="80" y="5"/>
                  </a:cubicBezTo>
                  <a:cubicBezTo>
                    <a:pt x="75" y="2"/>
                    <a:pt x="59" y="6"/>
                    <a:pt x="56" y="9"/>
                  </a:cubicBezTo>
                  <a:cubicBezTo>
                    <a:pt x="54" y="12"/>
                    <a:pt x="49" y="12"/>
                    <a:pt x="44" y="10"/>
                  </a:cubicBezTo>
                  <a:cubicBezTo>
                    <a:pt x="39" y="8"/>
                    <a:pt x="32" y="5"/>
                    <a:pt x="23" y="4"/>
                  </a:cubicBezTo>
                  <a:cubicBezTo>
                    <a:pt x="14" y="3"/>
                    <a:pt x="8" y="2"/>
                    <a:pt x="6" y="0"/>
                  </a:cubicBezTo>
                  <a:cubicBezTo>
                    <a:pt x="6" y="1"/>
                    <a:pt x="5" y="2"/>
                    <a:pt x="5" y="3"/>
                  </a:cubicBezTo>
                  <a:cubicBezTo>
                    <a:pt x="2" y="10"/>
                    <a:pt x="7" y="12"/>
                    <a:pt x="4" y="17"/>
                  </a:cubicBezTo>
                  <a:cubicBezTo>
                    <a:pt x="0" y="21"/>
                    <a:pt x="4" y="26"/>
                    <a:pt x="4" y="33"/>
                  </a:cubicBezTo>
                  <a:cubicBezTo>
                    <a:pt x="4" y="39"/>
                    <a:pt x="4" y="89"/>
                    <a:pt x="4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20"/>
                    <a:pt x="74" y="119"/>
                    <a:pt x="76" y="118"/>
                  </a:cubicBezTo>
                  <a:cubicBezTo>
                    <a:pt x="78" y="116"/>
                    <a:pt x="82" y="120"/>
                    <a:pt x="8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0"/>
                    <a:pt x="99" y="123"/>
                    <a:pt x="102" y="123"/>
                  </a:cubicBezTo>
                  <a:cubicBezTo>
                    <a:pt x="106" y="123"/>
                    <a:pt x="104" y="118"/>
                    <a:pt x="109" y="118"/>
                  </a:cubicBezTo>
                  <a:cubicBezTo>
                    <a:pt x="114" y="118"/>
                    <a:pt x="113" y="110"/>
                    <a:pt x="116" y="110"/>
                  </a:cubicBezTo>
                  <a:cubicBezTo>
                    <a:pt x="120" y="110"/>
                    <a:pt x="119" y="110"/>
                    <a:pt x="122" y="106"/>
                  </a:cubicBezTo>
                  <a:cubicBezTo>
                    <a:pt x="122" y="105"/>
                    <a:pt x="123" y="105"/>
                    <a:pt x="123" y="105"/>
                  </a:cubicBezTo>
                  <a:cubicBezTo>
                    <a:pt x="122" y="104"/>
                    <a:pt x="122" y="102"/>
                    <a:pt x="123" y="101"/>
                  </a:cubicBezTo>
                  <a:cubicBezTo>
                    <a:pt x="124" y="95"/>
                    <a:pt x="120" y="96"/>
                    <a:pt x="118" y="88"/>
                  </a:cubicBezTo>
                  <a:cubicBezTo>
                    <a:pt x="115" y="81"/>
                    <a:pt x="106" y="69"/>
                    <a:pt x="106" y="65"/>
                  </a:cubicBezTo>
                  <a:cubicBezTo>
                    <a:pt x="105" y="61"/>
                    <a:pt x="100" y="58"/>
                    <a:pt x="100" y="54"/>
                  </a:cubicBezTo>
                  <a:cubicBezTo>
                    <a:pt x="100" y="49"/>
                    <a:pt x="98" y="48"/>
                    <a:pt x="93" y="41"/>
                  </a:cubicBezTo>
                  <a:cubicBezTo>
                    <a:pt x="87" y="34"/>
                    <a:pt x="86" y="21"/>
                    <a:pt x="87" y="20"/>
                  </a:cubicBezTo>
                  <a:cubicBezTo>
                    <a:pt x="89" y="20"/>
                    <a:pt x="93" y="31"/>
                    <a:pt x="95" y="35"/>
                  </a:cubicBezTo>
                  <a:cubicBezTo>
                    <a:pt x="97" y="39"/>
                    <a:pt x="102" y="50"/>
                    <a:pt x="106" y="50"/>
                  </a:cubicBezTo>
                  <a:cubicBezTo>
                    <a:pt x="110" y="50"/>
                    <a:pt x="112" y="33"/>
                    <a:pt x="113" y="34"/>
                  </a:cubicBezTo>
                  <a:cubicBezTo>
                    <a:pt x="113" y="34"/>
                    <a:pt x="113" y="34"/>
                    <a:pt x="113" y="34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5" y="27"/>
                  </a:ln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43" name="Freeform 38"/>
            <p:cNvSpPr>
              <a:spLocks noChangeArrowheads="1"/>
            </p:cNvSpPr>
            <p:nvPr/>
          </p:nvSpPr>
          <p:spPr bwMode="auto">
            <a:xfrm>
              <a:off x="3837001" y="2420940"/>
              <a:ext cx="122239" cy="134938"/>
            </a:xfrm>
            <a:custGeom>
              <a:avLst/>
              <a:gdLst>
                <a:gd name="T0" fmla="*/ 32 w 64"/>
                <a:gd name="T1" fmla="*/ 67 h 71"/>
                <a:gd name="T2" fmla="*/ 34 w 64"/>
                <a:gd name="T3" fmla="*/ 58 h 71"/>
                <a:gd name="T4" fmla="*/ 41 w 64"/>
                <a:gd name="T5" fmla="*/ 53 h 71"/>
                <a:gd name="T6" fmla="*/ 45 w 64"/>
                <a:gd name="T7" fmla="*/ 47 h 71"/>
                <a:gd name="T8" fmla="*/ 52 w 64"/>
                <a:gd name="T9" fmla="*/ 54 h 71"/>
                <a:gd name="T10" fmla="*/ 60 w 64"/>
                <a:gd name="T11" fmla="*/ 56 h 71"/>
                <a:gd name="T12" fmla="*/ 64 w 64"/>
                <a:gd name="T13" fmla="*/ 42 h 71"/>
                <a:gd name="T14" fmla="*/ 61 w 64"/>
                <a:gd name="T15" fmla="*/ 30 h 71"/>
                <a:gd name="T16" fmla="*/ 59 w 64"/>
                <a:gd name="T17" fmla="*/ 21 h 71"/>
                <a:gd name="T18" fmla="*/ 60 w 64"/>
                <a:gd name="T19" fmla="*/ 12 h 71"/>
                <a:gd name="T20" fmla="*/ 49 w 64"/>
                <a:gd name="T21" fmla="*/ 12 h 71"/>
                <a:gd name="T22" fmla="*/ 50 w 64"/>
                <a:gd name="T23" fmla="*/ 1 h 71"/>
                <a:gd name="T24" fmla="*/ 33 w 64"/>
                <a:gd name="T25" fmla="*/ 0 h 71"/>
                <a:gd name="T26" fmla="*/ 31 w 64"/>
                <a:gd name="T27" fmla="*/ 1 h 71"/>
                <a:gd name="T28" fmla="*/ 31 w 64"/>
                <a:gd name="T29" fmla="*/ 15 h 71"/>
                <a:gd name="T30" fmla="*/ 15 w 64"/>
                <a:gd name="T31" fmla="*/ 16 h 71"/>
                <a:gd name="T32" fmla="*/ 10 w 64"/>
                <a:gd name="T33" fmla="*/ 16 h 71"/>
                <a:gd name="T34" fmla="*/ 8 w 64"/>
                <a:gd name="T35" fmla="*/ 19 h 71"/>
                <a:gd name="T36" fmla="*/ 13 w 64"/>
                <a:gd name="T37" fmla="*/ 25 h 71"/>
                <a:gd name="T38" fmla="*/ 7 w 64"/>
                <a:gd name="T39" fmla="*/ 29 h 71"/>
                <a:gd name="T40" fmla="*/ 2 w 64"/>
                <a:gd name="T41" fmla="*/ 36 h 71"/>
                <a:gd name="T42" fmla="*/ 8 w 64"/>
                <a:gd name="T43" fmla="*/ 46 h 71"/>
                <a:gd name="T44" fmla="*/ 16 w 64"/>
                <a:gd name="T45" fmla="*/ 57 h 71"/>
                <a:gd name="T46" fmla="*/ 27 w 64"/>
                <a:gd name="T47" fmla="*/ 71 h 71"/>
                <a:gd name="T48" fmla="*/ 32 w 64"/>
                <a:gd name="T49" fmla="*/ 67 h 7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4"/>
                <a:gd name="T76" fmla="*/ 0 h 71"/>
                <a:gd name="T77" fmla="*/ 64 w 64"/>
                <a:gd name="T78" fmla="*/ 71 h 7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4" h="71">
                  <a:moveTo>
                    <a:pt x="32" y="67"/>
                  </a:moveTo>
                  <a:cubicBezTo>
                    <a:pt x="38" y="67"/>
                    <a:pt x="36" y="64"/>
                    <a:pt x="34" y="58"/>
                  </a:cubicBezTo>
                  <a:cubicBezTo>
                    <a:pt x="32" y="53"/>
                    <a:pt x="37" y="53"/>
                    <a:pt x="41" y="53"/>
                  </a:cubicBezTo>
                  <a:cubicBezTo>
                    <a:pt x="44" y="53"/>
                    <a:pt x="43" y="47"/>
                    <a:pt x="45" y="47"/>
                  </a:cubicBezTo>
                  <a:cubicBezTo>
                    <a:pt x="48" y="47"/>
                    <a:pt x="49" y="55"/>
                    <a:pt x="52" y="54"/>
                  </a:cubicBezTo>
                  <a:cubicBezTo>
                    <a:pt x="55" y="53"/>
                    <a:pt x="57" y="56"/>
                    <a:pt x="60" y="56"/>
                  </a:cubicBezTo>
                  <a:cubicBezTo>
                    <a:pt x="64" y="55"/>
                    <a:pt x="64" y="48"/>
                    <a:pt x="64" y="42"/>
                  </a:cubicBezTo>
                  <a:cubicBezTo>
                    <a:pt x="64" y="37"/>
                    <a:pt x="64" y="33"/>
                    <a:pt x="61" y="30"/>
                  </a:cubicBezTo>
                  <a:cubicBezTo>
                    <a:pt x="57" y="28"/>
                    <a:pt x="55" y="23"/>
                    <a:pt x="59" y="21"/>
                  </a:cubicBezTo>
                  <a:cubicBezTo>
                    <a:pt x="63" y="19"/>
                    <a:pt x="64" y="15"/>
                    <a:pt x="60" y="12"/>
                  </a:cubicBezTo>
                  <a:cubicBezTo>
                    <a:pt x="57" y="10"/>
                    <a:pt x="49" y="15"/>
                    <a:pt x="49" y="12"/>
                  </a:cubicBezTo>
                  <a:cubicBezTo>
                    <a:pt x="49" y="11"/>
                    <a:pt x="50" y="5"/>
                    <a:pt x="50" y="1"/>
                  </a:cubicBezTo>
                  <a:cubicBezTo>
                    <a:pt x="42" y="0"/>
                    <a:pt x="33" y="0"/>
                    <a:pt x="33" y="0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2" y="9"/>
                    <a:pt x="31" y="15"/>
                    <a:pt x="31" y="15"/>
                  </a:cubicBezTo>
                  <a:cubicBezTo>
                    <a:pt x="31" y="15"/>
                    <a:pt x="18" y="16"/>
                    <a:pt x="15" y="16"/>
                  </a:cubicBezTo>
                  <a:cubicBezTo>
                    <a:pt x="15" y="16"/>
                    <a:pt x="13" y="16"/>
                    <a:pt x="10" y="16"/>
                  </a:cubicBezTo>
                  <a:cubicBezTo>
                    <a:pt x="10" y="17"/>
                    <a:pt x="9" y="18"/>
                    <a:pt x="8" y="19"/>
                  </a:cubicBezTo>
                  <a:cubicBezTo>
                    <a:pt x="7" y="20"/>
                    <a:pt x="12" y="22"/>
                    <a:pt x="13" y="25"/>
                  </a:cubicBezTo>
                  <a:cubicBezTo>
                    <a:pt x="14" y="27"/>
                    <a:pt x="6" y="26"/>
                    <a:pt x="7" y="29"/>
                  </a:cubicBezTo>
                  <a:cubicBezTo>
                    <a:pt x="7" y="32"/>
                    <a:pt x="4" y="35"/>
                    <a:pt x="2" y="36"/>
                  </a:cubicBezTo>
                  <a:cubicBezTo>
                    <a:pt x="0" y="38"/>
                    <a:pt x="7" y="44"/>
                    <a:pt x="8" y="46"/>
                  </a:cubicBezTo>
                  <a:cubicBezTo>
                    <a:pt x="8" y="49"/>
                    <a:pt x="9" y="51"/>
                    <a:pt x="16" y="57"/>
                  </a:cubicBezTo>
                  <a:cubicBezTo>
                    <a:pt x="22" y="63"/>
                    <a:pt x="19" y="64"/>
                    <a:pt x="27" y="71"/>
                  </a:cubicBezTo>
                  <a:cubicBezTo>
                    <a:pt x="28" y="69"/>
                    <a:pt x="30" y="67"/>
                    <a:pt x="32" y="6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44" name="Freeform 39"/>
            <p:cNvSpPr>
              <a:spLocks noChangeArrowheads="1"/>
            </p:cNvSpPr>
            <p:nvPr/>
          </p:nvSpPr>
          <p:spPr bwMode="auto">
            <a:xfrm>
              <a:off x="3849701" y="2422528"/>
              <a:ext cx="47626" cy="28575"/>
            </a:xfrm>
            <a:custGeom>
              <a:avLst/>
              <a:gdLst>
                <a:gd name="T0" fmla="*/ 24 w 25"/>
                <a:gd name="T1" fmla="*/ 14 h 15"/>
                <a:gd name="T2" fmla="*/ 24 w 25"/>
                <a:gd name="T3" fmla="*/ 0 h 15"/>
                <a:gd name="T4" fmla="*/ 22 w 25"/>
                <a:gd name="T5" fmla="*/ 0 h 15"/>
                <a:gd name="T6" fmla="*/ 6 w 25"/>
                <a:gd name="T7" fmla="*/ 0 h 15"/>
                <a:gd name="T8" fmla="*/ 6 w 25"/>
                <a:gd name="T9" fmla="*/ 1 h 15"/>
                <a:gd name="T10" fmla="*/ 3 w 25"/>
                <a:gd name="T11" fmla="*/ 8 h 15"/>
                <a:gd name="T12" fmla="*/ 3 w 25"/>
                <a:gd name="T13" fmla="*/ 13 h 15"/>
                <a:gd name="T14" fmla="*/ 3 w 25"/>
                <a:gd name="T15" fmla="*/ 15 h 15"/>
                <a:gd name="T16" fmla="*/ 8 w 25"/>
                <a:gd name="T17" fmla="*/ 15 h 15"/>
                <a:gd name="T18" fmla="*/ 24 w 25"/>
                <a:gd name="T19" fmla="*/ 1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5"/>
                <a:gd name="T31" fmla="*/ 0 h 15"/>
                <a:gd name="T32" fmla="*/ 25 w 25"/>
                <a:gd name="T33" fmla="*/ 15 h 1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5" h="15">
                  <a:moveTo>
                    <a:pt x="24" y="14"/>
                  </a:moveTo>
                  <a:cubicBezTo>
                    <a:pt x="24" y="14"/>
                    <a:pt x="25" y="8"/>
                    <a:pt x="2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1"/>
                    <a:pt x="6" y="1"/>
                  </a:cubicBezTo>
                  <a:cubicBezTo>
                    <a:pt x="8" y="3"/>
                    <a:pt x="7" y="7"/>
                    <a:pt x="3" y="8"/>
                  </a:cubicBezTo>
                  <a:cubicBezTo>
                    <a:pt x="0" y="9"/>
                    <a:pt x="0" y="12"/>
                    <a:pt x="3" y="13"/>
                  </a:cubicBezTo>
                  <a:cubicBezTo>
                    <a:pt x="5" y="13"/>
                    <a:pt x="4" y="14"/>
                    <a:pt x="3" y="15"/>
                  </a:cubicBezTo>
                  <a:cubicBezTo>
                    <a:pt x="6" y="15"/>
                    <a:pt x="8" y="15"/>
                    <a:pt x="8" y="15"/>
                  </a:cubicBezTo>
                  <a:cubicBezTo>
                    <a:pt x="11" y="15"/>
                    <a:pt x="24" y="14"/>
                    <a:pt x="24" y="1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45" name="Freeform 40"/>
            <p:cNvSpPr>
              <a:spLocks noChangeArrowheads="1"/>
            </p:cNvSpPr>
            <p:nvPr/>
          </p:nvSpPr>
          <p:spPr bwMode="auto">
            <a:xfrm>
              <a:off x="3887801" y="2389190"/>
              <a:ext cx="153988" cy="188914"/>
            </a:xfrm>
            <a:custGeom>
              <a:avLst/>
              <a:gdLst>
                <a:gd name="T0" fmla="*/ 21 w 80"/>
                <a:gd name="T1" fmla="*/ 94 h 99"/>
                <a:gd name="T2" fmla="*/ 29 w 80"/>
                <a:gd name="T3" fmla="*/ 95 h 99"/>
                <a:gd name="T4" fmla="*/ 38 w 80"/>
                <a:gd name="T5" fmla="*/ 95 h 99"/>
                <a:gd name="T6" fmla="*/ 43 w 80"/>
                <a:gd name="T7" fmla="*/ 95 h 99"/>
                <a:gd name="T8" fmla="*/ 50 w 80"/>
                <a:gd name="T9" fmla="*/ 88 h 99"/>
                <a:gd name="T10" fmla="*/ 54 w 80"/>
                <a:gd name="T11" fmla="*/ 80 h 99"/>
                <a:gd name="T12" fmla="*/ 55 w 80"/>
                <a:gd name="T13" fmla="*/ 61 h 99"/>
                <a:gd name="T14" fmla="*/ 64 w 80"/>
                <a:gd name="T15" fmla="*/ 49 h 99"/>
                <a:gd name="T16" fmla="*/ 73 w 80"/>
                <a:gd name="T17" fmla="*/ 25 h 99"/>
                <a:gd name="T18" fmla="*/ 77 w 80"/>
                <a:gd name="T19" fmla="*/ 13 h 99"/>
                <a:gd name="T20" fmla="*/ 79 w 80"/>
                <a:gd name="T21" fmla="*/ 1 h 99"/>
                <a:gd name="T22" fmla="*/ 79 w 80"/>
                <a:gd name="T23" fmla="*/ 1 h 99"/>
                <a:gd name="T24" fmla="*/ 69 w 80"/>
                <a:gd name="T25" fmla="*/ 0 h 99"/>
                <a:gd name="T26" fmla="*/ 64 w 80"/>
                <a:gd name="T27" fmla="*/ 1 h 99"/>
                <a:gd name="T28" fmla="*/ 58 w 80"/>
                <a:gd name="T29" fmla="*/ 3 h 99"/>
                <a:gd name="T30" fmla="*/ 56 w 80"/>
                <a:gd name="T31" fmla="*/ 11 h 99"/>
                <a:gd name="T32" fmla="*/ 52 w 80"/>
                <a:gd name="T33" fmla="*/ 22 h 99"/>
                <a:gd name="T34" fmla="*/ 36 w 80"/>
                <a:gd name="T35" fmla="*/ 17 h 99"/>
                <a:gd name="T36" fmla="*/ 23 w 80"/>
                <a:gd name="T37" fmla="*/ 17 h 99"/>
                <a:gd name="T38" fmla="*/ 22 w 80"/>
                <a:gd name="T39" fmla="*/ 28 h 99"/>
                <a:gd name="T40" fmla="*/ 33 w 80"/>
                <a:gd name="T41" fmla="*/ 28 h 99"/>
                <a:gd name="T42" fmla="*/ 32 w 80"/>
                <a:gd name="T43" fmla="*/ 37 h 99"/>
                <a:gd name="T44" fmla="*/ 34 w 80"/>
                <a:gd name="T45" fmla="*/ 46 h 99"/>
                <a:gd name="T46" fmla="*/ 37 w 80"/>
                <a:gd name="T47" fmla="*/ 58 h 99"/>
                <a:gd name="T48" fmla="*/ 33 w 80"/>
                <a:gd name="T49" fmla="*/ 72 h 99"/>
                <a:gd name="T50" fmla="*/ 25 w 80"/>
                <a:gd name="T51" fmla="*/ 70 h 99"/>
                <a:gd name="T52" fmla="*/ 18 w 80"/>
                <a:gd name="T53" fmla="*/ 63 h 99"/>
                <a:gd name="T54" fmla="*/ 14 w 80"/>
                <a:gd name="T55" fmla="*/ 69 h 99"/>
                <a:gd name="T56" fmla="*/ 7 w 80"/>
                <a:gd name="T57" fmla="*/ 74 h 99"/>
                <a:gd name="T58" fmla="*/ 5 w 80"/>
                <a:gd name="T59" fmla="*/ 83 h 99"/>
                <a:gd name="T60" fmla="*/ 0 w 80"/>
                <a:gd name="T61" fmla="*/ 87 h 99"/>
                <a:gd name="T62" fmla="*/ 1 w 80"/>
                <a:gd name="T63" fmla="*/ 88 h 99"/>
                <a:gd name="T64" fmla="*/ 11 w 80"/>
                <a:gd name="T65" fmla="*/ 99 h 99"/>
                <a:gd name="T66" fmla="*/ 21 w 80"/>
                <a:gd name="T67" fmla="*/ 94 h 9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80"/>
                <a:gd name="T103" fmla="*/ 0 h 99"/>
                <a:gd name="T104" fmla="*/ 80 w 80"/>
                <a:gd name="T105" fmla="*/ 99 h 9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80" h="99">
                  <a:moveTo>
                    <a:pt x="21" y="94"/>
                  </a:moveTo>
                  <a:cubicBezTo>
                    <a:pt x="23" y="95"/>
                    <a:pt x="25" y="98"/>
                    <a:pt x="29" y="95"/>
                  </a:cubicBezTo>
                  <a:cubicBezTo>
                    <a:pt x="33" y="91"/>
                    <a:pt x="38" y="92"/>
                    <a:pt x="38" y="95"/>
                  </a:cubicBezTo>
                  <a:cubicBezTo>
                    <a:pt x="38" y="99"/>
                    <a:pt x="39" y="98"/>
                    <a:pt x="43" y="95"/>
                  </a:cubicBezTo>
                  <a:cubicBezTo>
                    <a:pt x="46" y="91"/>
                    <a:pt x="50" y="95"/>
                    <a:pt x="50" y="88"/>
                  </a:cubicBezTo>
                  <a:cubicBezTo>
                    <a:pt x="50" y="81"/>
                    <a:pt x="54" y="88"/>
                    <a:pt x="54" y="80"/>
                  </a:cubicBezTo>
                  <a:cubicBezTo>
                    <a:pt x="54" y="72"/>
                    <a:pt x="55" y="65"/>
                    <a:pt x="55" y="61"/>
                  </a:cubicBezTo>
                  <a:cubicBezTo>
                    <a:pt x="55" y="58"/>
                    <a:pt x="64" y="54"/>
                    <a:pt x="64" y="49"/>
                  </a:cubicBezTo>
                  <a:cubicBezTo>
                    <a:pt x="64" y="43"/>
                    <a:pt x="73" y="32"/>
                    <a:pt x="73" y="25"/>
                  </a:cubicBezTo>
                  <a:cubicBezTo>
                    <a:pt x="73" y="18"/>
                    <a:pt x="75" y="16"/>
                    <a:pt x="77" y="13"/>
                  </a:cubicBezTo>
                  <a:cubicBezTo>
                    <a:pt x="78" y="11"/>
                    <a:pt x="80" y="6"/>
                    <a:pt x="79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9" y="8"/>
                    <a:pt x="56" y="11"/>
                  </a:cubicBezTo>
                  <a:cubicBezTo>
                    <a:pt x="53" y="15"/>
                    <a:pt x="52" y="22"/>
                    <a:pt x="52" y="22"/>
                  </a:cubicBezTo>
                  <a:cubicBezTo>
                    <a:pt x="52" y="22"/>
                    <a:pt x="40" y="16"/>
                    <a:pt x="36" y="17"/>
                  </a:cubicBezTo>
                  <a:cubicBezTo>
                    <a:pt x="35" y="17"/>
                    <a:pt x="29" y="17"/>
                    <a:pt x="23" y="17"/>
                  </a:cubicBezTo>
                  <a:cubicBezTo>
                    <a:pt x="23" y="21"/>
                    <a:pt x="22" y="27"/>
                    <a:pt x="22" y="28"/>
                  </a:cubicBezTo>
                  <a:cubicBezTo>
                    <a:pt x="22" y="31"/>
                    <a:pt x="30" y="26"/>
                    <a:pt x="33" y="28"/>
                  </a:cubicBezTo>
                  <a:cubicBezTo>
                    <a:pt x="37" y="31"/>
                    <a:pt x="36" y="35"/>
                    <a:pt x="32" y="37"/>
                  </a:cubicBezTo>
                  <a:cubicBezTo>
                    <a:pt x="28" y="39"/>
                    <a:pt x="30" y="44"/>
                    <a:pt x="34" y="46"/>
                  </a:cubicBezTo>
                  <a:cubicBezTo>
                    <a:pt x="37" y="49"/>
                    <a:pt x="37" y="53"/>
                    <a:pt x="37" y="58"/>
                  </a:cubicBezTo>
                  <a:cubicBezTo>
                    <a:pt x="37" y="64"/>
                    <a:pt x="37" y="71"/>
                    <a:pt x="33" y="72"/>
                  </a:cubicBezTo>
                  <a:cubicBezTo>
                    <a:pt x="30" y="72"/>
                    <a:pt x="28" y="69"/>
                    <a:pt x="25" y="70"/>
                  </a:cubicBezTo>
                  <a:cubicBezTo>
                    <a:pt x="22" y="71"/>
                    <a:pt x="21" y="63"/>
                    <a:pt x="18" y="63"/>
                  </a:cubicBezTo>
                  <a:cubicBezTo>
                    <a:pt x="16" y="63"/>
                    <a:pt x="17" y="69"/>
                    <a:pt x="14" y="69"/>
                  </a:cubicBezTo>
                  <a:cubicBezTo>
                    <a:pt x="10" y="69"/>
                    <a:pt x="5" y="69"/>
                    <a:pt x="7" y="74"/>
                  </a:cubicBezTo>
                  <a:cubicBezTo>
                    <a:pt x="9" y="80"/>
                    <a:pt x="11" y="83"/>
                    <a:pt x="5" y="83"/>
                  </a:cubicBezTo>
                  <a:cubicBezTo>
                    <a:pt x="3" y="83"/>
                    <a:pt x="1" y="85"/>
                    <a:pt x="0" y="87"/>
                  </a:cubicBezTo>
                  <a:cubicBezTo>
                    <a:pt x="0" y="87"/>
                    <a:pt x="1" y="87"/>
                    <a:pt x="1" y="88"/>
                  </a:cubicBezTo>
                  <a:cubicBezTo>
                    <a:pt x="6" y="91"/>
                    <a:pt x="9" y="95"/>
                    <a:pt x="11" y="99"/>
                  </a:cubicBezTo>
                  <a:cubicBezTo>
                    <a:pt x="15" y="96"/>
                    <a:pt x="20" y="93"/>
                    <a:pt x="21" y="9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46" name="Freeform 41"/>
            <p:cNvSpPr>
              <a:spLocks noChangeArrowheads="1"/>
            </p:cNvSpPr>
            <p:nvPr/>
          </p:nvSpPr>
          <p:spPr bwMode="auto">
            <a:xfrm>
              <a:off x="4105289" y="1954214"/>
              <a:ext cx="358776" cy="441326"/>
            </a:xfrm>
            <a:custGeom>
              <a:avLst/>
              <a:gdLst>
                <a:gd name="T0" fmla="*/ 141 w 187"/>
                <a:gd name="T1" fmla="*/ 13 h 231"/>
                <a:gd name="T2" fmla="*/ 128 w 187"/>
                <a:gd name="T3" fmla="*/ 15 h 231"/>
                <a:gd name="T4" fmla="*/ 108 w 187"/>
                <a:gd name="T5" fmla="*/ 13 h 231"/>
                <a:gd name="T6" fmla="*/ 36 w 187"/>
                <a:gd name="T7" fmla="*/ 15 h 231"/>
                <a:gd name="T8" fmla="*/ 25 w 187"/>
                <a:gd name="T9" fmla="*/ 39 h 231"/>
                <a:gd name="T10" fmla="*/ 24 w 187"/>
                <a:gd name="T11" fmla="*/ 88 h 231"/>
                <a:gd name="T12" fmla="*/ 10 w 187"/>
                <a:gd name="T13" fmla="*/ 101 h 231"/>
                <a:gd name="T14" fmla="*/ 4 w 187"/>
                <a:gd name="T15" fmla="*/ 117 h 231"/>
                <a:gd name="T16" fmla="*/ 8 w 187"/>
                <a:gd name="T17" fmla="*/ 132 h 231"/>
                <a:gd name="T18" fmla="*/ 12 w 187"/>
                <a:gd name="T19" fmla="*/ 144 h 231"/>
                <a:gd name="T20" fmla="*/ 21 w 187"/>
                <a:gd name="T21" fmla="*/ 165 h 231"/>
                <a:gd name="T22" fmla="*/ 24 w 187"/>
                <a:gd name="T23" fmla="*/ 170 h 231"/>
                <a:gd name="T24" fmla="*/ 35 w 187"/>
                <a:gd name="T25" fmla="*/ 177 h 231"/>
                <a:gd name="T26" fmla="*/ 47 w 187"/>
                <a:gd name="T27" fmla="*/ 190 h 231"/>
                <a:gd name="T28" fmla="*/ 59 w 187"/>
                <a:gd name="T29" fmla="*/ 204 h 231"/>
                <a:gd name="T30" fmla="*/ 64 w 187"/>
                <a:gd name="T31" fmla="*/ 213 h 231"/>
                <a:gd name="T32" fmla="*/ 76 w 187"/>
                <a:gd name="T33" fmla="*/ 219 h 231"/>
                <a:gd name="T34" fmla="*/ 88 w 187"/>
                <a:gd name="T35" fmla="*/ 218 h 231"/>
                <a:gd name="T36" fmla="*/ 109 w 187"/>
                <a:gd name="T37" fmla="*/ 227 h 231"/>
                <a:gd name="T38" fmla="*/ 124 w 187"/>
                <a:gd name="T39" fmla="*/ 226 h 231"/>
                <a:gd name="T40" fmla="*/ 135 w 187"/>
                <a:gd name="T41" fmla="*/ 222 h 231"/>
                <a:gd name="T42" fmla="*/ 146 w 187"/>
                <a:gd name="T43" fmla="*/ 214 h 231"/>
                <a:gd name="T44" fmla="*/ 155 w 187"/>
                <a:gd name="T45" fmla="*/ 217 h 231"/>
                <a:gd name="T46" fmla="*/ 145 w 187"/>
                <a:gd name="T47" fmla="*/ 198 h 231"/>
                <a:gd name="T48" fmla="*/ 125 w 187"/>
                <a:gd name="T49" fmla="*/ 180 h 231"/>
                <a:gd name="T50" fmla="*/ 136 w 187"/>
                <a:gd name="T51" fmla="*/ 172 h 231"/>
                <a:gd name="T52" fmla="*/ 141 w 187"/>
                <a:gd name="T53" fmla="*/ 149 h 231"/>
                <a:gd name="T54" fmla="*/ 149 w 187"/>
                <a:gd name="T55" fmla="*/ 133 h 231"/>
                <a:gd name="T56" fmla="*/ 161 w 187"/>
                <a:gd name="T57" fmla="*/ 119 h 231"/>
                <a:gd name="T58" fmla="*/ 166 w 187"/>
                <a:gd name="T59" fmla="*/ 90 h 231"/>
                <a:gd name="T60" fmla="*/ 176 w 187"/>
                <a:gd name="T61" fmla="*/ 73 h 231"/>
                <a:gd name="T62" fmla="*/ 180 w 187"/>
                <a:gd name="T63" fmla="*/ 57 h 231"/>
                <a:gd name="T64" fmla="*/ 171 w 187"/>
                <a:gd name="T65" fmla="*/ 20 h 231"/>
                <a:gd name="T66" fmla="*/ 155 w 187"/>
                <a:gd name="T67" fmla="*/ 0 h 231"/>
                <a:gd name="T68" fmla="*/ 148 w 187"/>
                <a:gd name="T69" fmla="*/ 5 h 23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7"/>
                <a:gd name="T106" fmla="*/ 0 h 231"/>
                <a:gd name="T107" fmla="*/ 187 w 187"/>
                <a:gd name="T108" fmla="*/ 231 h 23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7" h="231">
                  <a:moveTo>
                    <a:pt x="148" y="5"/>
                  </a:moveTo>
                  <a:cubicBezTo>
                    <a:pt x="145" y="5"/>
                    <a:pt x="146" y="13"/>
                    <a:pt x="141" y="13"/>
                  </a:cubicBezTo>
                  <a:cubicBezTo>
                    <a:pt x="136" y="13"/>
                    <a:pt x="138" y="18"/>
                    <a:pt x="134" y="18"/>
                  </a:cubicBezTo>
                  <a:cubicBezTo>
                    <a:pt x="131" y="18"/>
                    <a:pt x="128" y="15"/>
                    <a:pt x="128" y="15"/>
                  </a:cubicBezTo>
                  <a:cubicBezTo>
                    <a:pt x="114" y="15"/>
                    <a:pt x="114" y="15"/>
                    <a:pt x="114" y="15"/>
                  </a:cubicBezTo>
                  <a:cubicBezTo>
                    <a:pt x="114" y="15"/>
                    <a:pt x="110" y="11"/>
                    <a:pt x="108" y="13"/>
                  </a:cubicBezTo>
                  <a:cubicBezTo>
                    <a:pt x="106" y="14"/>
                    <a:pt x="104" y="15"/>
                    <a:pt x="104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29"/>
                    <a:pt x="36" y="39"/>
                    <a:pt x="36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25" y="76"/>
                    <a:pt x="26" y="87"/>
                    <a:pt x="24" y="88"/>
                  </a:cubicBezTo>
                  <a:cubicBezTo>
                    <a:pt x="22" y="88"/>
                    <a:pt x="14" y="90"/>
                    <a:pt x="14" y="94"/>
                  </a:cubicBezTo>
                  <a:cubicBezTo>
                    <a:pt x="14" y="97"/>
                    <a:pt x="13" y="100"/>
                    <a:pt x="10" y="101"/>
                  </a:cubicBezTo>
                  <a:cubicBezTo>
                    <a:pt x="6" y="101"/>
                    <a:pt x="10" y="109"/>
                    <a:pt x="5" y="109"/>
                  </a:cubicBezTo>
                  <a:cubicBezTo>
                    <a:pt x="0" y="109"/>
                    <a:pt x="7" y="115"/>
                    <a:pt x="4" y="117"/>
                  </a:cubicBezTo>
                  <a:cubicBezTo>
                    <a:pt x="2" y="120"/>
                    <a:pt x="2" y="124"/>
                    <a:pt x="6" y="124"/>
                  </a:cubicBezTo>
                  <a:cubicBezTo>
                    <a:pt x="9" y="124"/>
                    <a:pt x="8" y="128"/>
                    <a:pt x="8" y="132"/>
                  </a:cubicBezTo>
                  <a:cubicBezTo>
                    <a:pt x="8" y="136"/>
                    <a:pt x="13" y="139"/>
                    <a:pt x="13" y="139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4"/>
                    <a:pt x="20" y="153"/>
                    <a:pt x="20" y="155"/>
                  </a:cubicBezTo>
                  <a:cubicBezTo>
                    <a:pt x="21" y="157"/>
                    <a:pt x="25" y="163"/>
                    <a:pt x="21" y="165"/>
                  </a:cubicBezTo>
                  <a:cubicBezTo>
                    <a:pt x="17" y="167"/>
                    <a:pt x="20" y="169"/>
                    <a:pt x="20" y="169"/>
                  </a:cubicBezTo>
                  <a:cubicBezTo>
                    <a:pt x="24" y="170"/>
                    <a:pt x="24" y="170"/>
                    <a:pt x="24" y="170"/>
                  </a:cubicBezTo>
                  <a:cubicBezTo>
                    <a:pt x="26" y="173"/>
                    <a:pt x="26" y="173"/>
                    <a:pt x="26" y="173"/>
                  </a:cubicBezTo>
                  <a:cubicBezTo>
                    <a:pt x="26" y="173"/>
                    <a:pt x="31" y="173"/>
                    <a:pt x="35" y="177"/>
                  </a:cubicBezTo>
                  <a:cubicBezTo>
                    <a:pt x="38" y="181"/>
                    <a:pt x="40" y="182"/>
                    <a:pt x="40" y="184"/>
                  </a:cubicBezTo>
                  <a:cubicBezTo>
                    <a:pt x="40" y="186"/>
                    <a:pt x="43" y="187"/>
                    <a:pt x="47" y="190"/>
                  </a:cubicBezTo>
                  <a:cubicBezTo>
                    <a:pt x="51" y="194"/>
                    <a:pt x="51" y="196"/>
                    <a:pt x="51" y="198"/>
                  </a:cubicBezTo>
                  <a:cubicBezTo>
                    <a:pt x="51" y="200"/>
                    <a:pt x="59" y="204"/>
                    <a:pt x="59" y="204"/>
                  </a:cubicBezTo>
                  <a:cubicBezTo>
                    <a:pt x="61" y="210"/>
                    <a:pt x="61" y="210"/>
                    <a:pt x="61" y="210"/>
                  </a:cubicBezTo>
                  <a:cubicBezTo>
                    <a:pt x="62" y="211"/>
                    <a:pt x="63" y="212"/>
                    <a:pt x="64" y="213"/>
                  </a:cubicBezTo>
                  <a:cubicBezTo>
                    <a:pt x="65" y="217"/>
                    <a:pt x="69" y="219"/>
                    <a:pt x="69" y="219"/>
                  </a:cubicBezTo>
                  <a:cubicBezTo>
                    <a:pt x="69" y="219"/>
                    <a:pt x="73" y="221"/>
                    <a:pt x="76" y="219"/>
                  </a:cubicBezTo>
                  <a:cubicBezTo>
                    <a:pt x="79" y="216"/>
                    <a:pt x="82" y="219"/>
                    <a:pt x="82" y="219"/>
                  </a:cubicBezTo>
                  <a:cubicBezTo>
                    <a:pt x="82" y="219"/>
                    <a:pt x="86" y="217"/>
                    <a:pt x="88" y="218"/>
                  </a:cubicBezTo>
                  <a:cubicBezTo>
                    <a:pt x="89" y="219"/>
                    <a:pt x="95" y="224"/>
                    <a:pt x="101" y="229"/>
                  </a:cubicBezTo>
                  <a:cubicBezTo>
                    <a:pt x="102" y="229"/>
                    <a:pt x="107" y="227"/>
                    <a:pt x="109" y="227"/>
                  </a:cubicBezTo>
                  <a:cubicBezTo>
                    <a:pt x="112" y="226"/>
                    <a:pt x="115" y="231"/>
                    <a:pt x="116" y="229"/>
                  </a:cubicBezTo>
                  <a:cubicBezTo>
                    <a:pt x="117" y="228"/>
                    <a:pt x="122" y="225"/>
                    <a:pt x="124" y="226"/>
                  </a:cubicBezTo>
                  <a:cubicBezTo>
                    <a:pt x="126" y="227"/>
                    <a:pt x="131" y="228"/>
                    <a:pt x="131" y="226"/>
                  </a:cubicBezTo>
                  <a:cubicBezTo>
                    <a:pt x="132" y="225"/>
                    <a:pt x="134" y="223"/>
                    <a:pt x="135" y="222"/>
                  </a:cubicBezTo>
                  <a:cubicBezTo>
                    <a:pt x="136" y="222"/>
                    <a:pt x="136" y="221"/>
                    <a:pt x="137" y="220"/>
                  </a:cubicBezTo>
                  <a:cubicBezTo>
                    <a:pt x="137" y="218"/>
                    <a:pt x="143" y="215"/>
                    <a:pt x="146" y="214"/>
                  </a:cubicBezTo>
                  <a:cubicBezTo>
                    <a:pt x="148" y="214"/>
                    <a:pt x="151" y="214"/>
                    <a:pt x="152" y="215"/>
                  </a:cubicBezTo>
                  <a:cubicBezTo>
                    <a:pt x="153" y="216"/>
                    <a:pt x="154" y="216"/>
                    <a:pt x="155" y="217"/>
                  </a:cubicBezTo>
                  <a:cubicBezTo>
                    <a:pt x="156" y="210"/>
                    <a:pt x="157" y="207"/>
                    <a:pt x="155" y="207"/>
                  </a:cubicBezTo>
                  <a:cubicBezTo>
                    <a:pt x="153" y="207"/>
                    <a:pt x="147" y="204"/>
                    <a:pt x="145" y="198"/>
                  </a:cubicBezTo>
                  <a:cubicBezTo>
                    <a:pt x="143" y="193"/>
                    <a:pt x="137" y="189"/>
                    <a:pt x="135" y="186"/>
                  </a:cubicBezTo>
                  <a:cubicBezTo>
                    <a:pt x="134" y="182"/>
                    <a:pt x="126" y="183"/>
                    <a:pt x="125" y="180"/>
                  </a:cubicBezTo>
                  <a:cubicBezTo>
                    <a:pt x="123" y="178"/>
                    <a:pt x="127" y="178"/>
                    <a:pt x="127" y="174"/>
                  </a:cubicBezTo>
                  <a:cubicBezTo>
                    <a:pt x="127" y="171"/>
                    <a:pt x="135" y="173"/>
                    <a:pt x="136" y="172"/>
                  </a:cubicBezTo>
                  <a:cubicBezTo>
                    <a:pt x="137" y="171"/>
                    <a:pt x="137" y="164"/>
                    <a:pt x="137" y="159"/>
                  </a:cubicBezTo>
                  <a:cubicBezTo>
                    <a:pt x="137" y="155"/>
                    <a:pt x="143" y="151"/>
                    <a:pt x="141" y="149"/>
                  </a:cubicBezTo>
                  <a:cubicBezTo>
                    <a:pt x="139" y="147"/>
                    <a:pt x="143" y="146"/>
                    <a:pt x="146" y="144"/>
                  </a:cubicBezTo>
                  <a:cubicBezTo>
                    <a:pt x="148" y="142"/>
                    <a:pt x="146" y="136"/>
                    <a:pt x="149" y="133"/>
                  </a:cubicBezTo>
                  <a:cubicBezTo>
                    <a:pt x="152" y="130"/>
                    <a:pt x="154" y="125"/>
                    <a:pt x="156" y="125"/>
                  </a:cubicBezTo>
                  <a:cubicBezTo>
                    <a:pt x="158" y="125"/>
                    <a:pt x="161" y="122"/>
                    <a:pt x="161" y="119"/>
                  </a:cubicBezTo>
                  <a:cubicBezTo>
                    <a:pt x="161" y="116"/>
                    <a:pt x="166" y="111"/>
                    <a:pt x="165" y="106"/>
                  </a:cubicBezTo>
                  <a:cubicBezTo>
                    <a:pt x="164" y="101"/>
                    <a:pt x="162" y="95"/>
                    <a:pt x="166" y="90"/>
                  </a:cubicBezTo>
                  <a:cubicBezTo>
                    <a:pt x="169" y="86"/>
                    <a:pt x="171" y="83"/>
                    <a:pt x="170" y="79"/>
                  </a:cubicBezTo>
                  <a:cubicBezTo>
                    <a:pt x="169" y="76"/>
                    <a:pt x="174" y="75"/>
                    <a:pt x="176" y="73"/>
                  </a:cubicBezTo>
                  <a:cubicBezTo>
                    <a:pt x="178" y="72"/>
                    <a:pt x="183" y="69"/>
                    <a:pt x="187" y="63"/>
                  </a:cubicBezTo>
                  <a:cubicBezTo>
                    <a:pt x="184" y="60"/>
                    <a:pt x="182" y="57"/>
                    <a:pt x="180" y="57"/>
                  </a:cubicBezTo>
                  <a:cubicBezTo>
                    <a:pt x="176" y="55"/>
                    <a:pt x="173" y="48"/>
                    <a:pt x="173" y="39"/>
                  </a:cubicBezTo>
                  <a:cubicBezTo>
                    <a:pt x="173" y="30"/>
                    <a:pt x="171" y="23"/>
                    <a:pt x="171" y="20"/>
                  </a:cubicBezTo>
                  <a:cubicBezTo>
                    <a:pt x="171" y="17"/>
                    <a:pt x="166" y="11"/>
                    <a:pt x="161" y="9"/>
                  </a:cubicBezTo>
                  <a:cubicBezTo>
                    <a:pt x="157" y="7"/>
                    <a:pt x="155" y="4"/>
                    <a:pt x="155" y="0"/>
                  </a:cubicBezTo>
                  <a:cubicBezTo>
                    <a:pt x="155" y="0"/>
                    <a:pt x="154" y="0"/>
                    <a:pt x="154" y="1"/>
                  </a:cubicBezTo>
                  <a:cubicBezTo>
                    <a:pt x="151" y="5"/>
                    <a:pt x="152" y="5"/>
                    <a:pt x="148" y="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47" name="Freeform 42"/>
            <p:cNvSpPr>
              <a:spLocks noChangeArrowheads="1"/>
            </p:cNvSpPr>
            <p:nvPr/>
          </p:nvSpPr>
          <p:spPr bwMode="auto">
            <a:xfrm>
              <a:off x="4530740" y="2192339"/>
              <a:ext cx="41275" cy="41275"/>
            </a:xfrm>
            <a:custGeom>
              <a:avLst/>
              <a:gdLst>
                <a:gd name="T0" fmla="*/ 8 w 22"/>
                <a:gd name="T1" fmla="*/ 3 h 21"/>
                <a:gd name="T2" fmla="*/ 3 w 22"/>
                <a:gd name="T3" fmla="*/ 10 h 21"/>
                <a:gd name="T4" fmla="*/ 2 w 22"/>
                <a:gd name="T5" fmla="*/ 20 h 21"/>
                <a:gd name="T6" fmla="*/ 9 w 22"/>
                <a:gd name="T7" fmla="*/ 19 h 21"/>
                <a:gd name="T8" fmla="*/ 14 w 22"/>
                <a:gd name="T9" fmla="*/ 21 h 21"/>
                <a:gd name="T10" fmla="*/ 19 w 22"/>
                <a:gd name="T11" fmla="*/ 16 h 21"/>
                <a:gd name="T12" fmla="*/ 13 w 22"/>
                <a:gd name="T13" fmla="*/ 13 h 21"/>
                <a:gd name="T14" fmla="*/ 19 w 22"/>
                <a:gd name="T15" fmla="*/ 8 h 21"/>
                <a:gd name="T16" fmla="*/ 18 w 22"/>
                <a:gd name="T17" fmla="*/ 1 h 21"/>
                <a:gd name="T18" fmla="*/ 17 w 22"/>
                <a:gd name="T19" fmla="*/ 0 h 21"/>
                <a:gd name="T20" fmla="*/ 14 w 22"/>
                <a:gd name="T21" fmla="*/ 2 h 21"/>
                <a:gd name="T22" fmla="*/ 8 w 22"/>
                <a:gd name="T23" fmla="*/ 3 h 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2"/>
                <a:gd name="T37" fmla="*/ 0 h 21"/>
                <a:gd name="T38" fmla="*/ 22 w 22"/>
                <a:gd name="T39" fmla="*/ 21 h 2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2" h="21">
                  <a:moveTo>
                    <a:pt x="8" y="3"/>
                  </a:moveTo>
                  <a:cubicBezTo>
                    <a:pt x="8" y="4"/>
                    <a:pt x="5" y="8"/>
                    <a:pt x="3" y="10"/>
                  </a:cubicBezTo>
                  <a:cubicBezTo>
                    <a:pt x="0" y="13"/>
                    <a:pt x="2" y="18"/>
                    <a:pt x="2" y="20"/>
                  </a:cubicBezTo>
                  <a:cubicBezTo>
                    <a:pt x="3" y="21"/>
                    <a:pt x="7" y="21"/>
                    <a:pt x="9" y="19"/>
                  </a:cubicBezTo>
                  <a:cubicBezTo>
                    <a:pt x="10" y="18"/>
                    <a:pt x="12" y="19"/>
                    <a:pt x="14" y="21"/>
                  </a:cubicBezTo>
                  <a:cubicBezTo>
                    <a:pt x="15" y="19"/>
                    <a:pt x="17" y="17"/>
                    <a:pt x="19" y="16"/>
                  </a:cubicBezTo>
                  <a:cubicBezTo>
                    <a:pt x="16" y="14"/>
                    <a:pt x="13" y="14"/>
                    <a:pt x="13" y="13"/>
                  </a:cubicBezTo>
                  <a:cubicBezTo>
                    <a:pt x="12" y="12"/>
                    <a:pt x="16" y="9"/>
                    <a:pt x="19" y="8"/>
                  </a:cubicBezTo>
                  <a:cubicBezTo>
                    <a:pt x="22" y="7"/>
                    <a:pt x="21" y="4"/>
                    <a:pt x="18" y="1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5" y="1"/>
                    <a:pt x="14" y="2"/>
                    <a:pt x="14" y="2"/>
                  </a:cubicBezTo>
                  <a:cubicBezTo>
                    <a:pt x="13" y="3"/>
                    <a:pt x="11" y="3"/>
                    <a:pt x="8" y="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48" name="Freeform 43"/>
            <p:cNvSpPr>
              <a:spLocks noChangeArrowheads="1"/>
            </p:cNvSpPr>
            <p:nvPr/>
          </p:nvSpPr>
          <p:spPr bwMode="auto">
            <a:xfrm>
              <a:off x="4416440" y="2074864"/>
              <a:ext cx="146050" cy="123825"/>
            </a:xfrm>
            <a:custGeom>
              <a:avLst/>
              <a:gdLst>
                <a:gd name="T0" fmla="*/ 14 w 77"/>
                <a:gd name="T1" fmla="*/ 10 h 65"/>
                <a:gd name="T2" fmla="*/ 8 w 77"/>
                <a:gd name="T3" fmla="*/ 16 h 65"/>
                <a:gd name="T4" fmla="*/ 4 w 77"/>
                <a:gd name="T5" fmla="*/ 27 h 65"/>
                <a:gd name="T6" fmla="*/ 3 w 77"/>
                <a:gd name="T7" fmla="*/ 43 h 65"/>
                <a:gd name="T8" fmla="*/ 13 w 77"/>
                <a:gd name="T9" fmla="*/ 43 h 65"/>
                <a:gd name="T10" fmla="*/ 16 w 77"/>
                <a:gd name="T11" fmla="*/ 40 h 65"/>
                <a:gd name="T12" fmla="*/ 21 w 77"/>
                <a:gd name="T13" fmla="*/ 38 h 65"/>
                <a:gd name="T14" fmla="*/ 28 w 77"/>
                <a:gd name="T15" fmla="*/ 41 h 65"/>
                <a:gd name="T16" fmla="*/ 33 w 77"/>
                <a:gd name="T17" fmla="*/ 41 h 65"/>
                <a:gd name="T18" fmla="*/ 45 w 77"/>
                <a:gd name="T19" fmla="*/ 41 h 65"/>
                <a:gd name="T20" fmla="*/ 68 w 77"/>
                <a:gd name="T21" fmla="*/ 64 h 65"/>
                <a:gd name="T22" fmla="*/ 68 w 77"/>
                <a:gd name="T23" fmla="*/ 65 h 65"/>
                <a:gd name="T24" fmla="*/ 74 w 77"/>
                <a:gd name="T25" fmla="*/ 64 h 65"/>
                <a:gd name="T26" fmla="*/ 77 w 77"/>
                <a:gd name="T27" fmla="*/ 62 h 65"/>
                <a:gd name="T28" fmla="*/ 65 w 77"/>
                <a:gd name="T29" fmla="*/ 49 h 65"/>
                <a:gd name="T30" fmla="*/ 47 w 77"/>
                <a:gd name="T31" fmla="*/ 36 h 65"/>
                <a:gd name="T32" fmla="*/ 40 w 77"/>
                <a:gd name="T33" fmla="*/ 29 h 65"/>
                <a:gd name="T34" fmla="*/ 31 w 77"/>
                <a:gd name="T35" fmla="*/ 13 h 65"/>
                <a:gd name="T36" fmla="*/ 25 w 77"/>
                <a:gd name="T37" fmla="*/ 0 h 65"/>
                <a:gd name="T38" fmla="*/ 14 w 77"/>
                <a:gd name="T39" fmla="*/ 10 h 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7"/>
                <a:gd name="T61" fmla="*/ 0 h 65"/>
                <a:gd name="T62" fmla="*/ 77 w 77"/>
                <a:gd name="T63" fmla="*/ 65 h 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7" h="65">
                  <a:moveTo>
                    <a:pt x="14" y="10"/>
                  </a:moveTo>
                  <a:cubicBezTo>
                    <a:pt x="12" y="12"/>
                    <a:pt x="7" y="13"/>
                    <a:pt x="8" y="16"/>
                  </a:cubicBezTo>
                  <a:cubicBezTo>
                    <a:pt x="9" y="20"/>
                    <a:pt x="7" y="23"/>
                    <a:pt x="4" y="27"/>
                  </a:cubicBezTo>
                  <a:cubicBezTo>
                    <a:pt x="0" y="32"/>
                    <a:pt x="2" y="38"/>
                    <a:pt x="3" y="43"/>
                  </a:cubicBezTo>
                  <a:cubicBezTo>
                    <a:pt x="7" y="42"/>
                    <a:pt x="12" y="42"/>
                    <a:pt x="13" y="43"/>
                  </a:cubicBezTo>
                  <a:cubicBezTo>
                    <a:pt x="14" y="45"/>
                    <a:pt x="15" y="43"/>
                    <a:pt x="16" y="40"/>
                  </a:cubicBezTo>
                  <a:cubicBezTo>
                    <a:pt x="17" y="36"/>
                    <a:pt x="19" y="36"/>
                    <a:pt x="21" y="38"/>
                  </a:cubicBezTo>
                  <a:cubicBezTo>
                    <a:pt x="23" y="40"/>
                    <a:pt x="25" y="43"/>
                    <a:pt x="28" y="41"/>
                  </a:cubicBezTo>
                  <a:cubicBezTo>
                    <a:pt x="32" y="39"/>
                    <a:pt x="32" y="40"/>
                    <a:pt x="33" y="41"/>
                  </a:cubicBezTo>
                  <a:cubicBezTo>
                    <a:pt x="35" y="42"/>
                    <a:pt x="42" y="41"/>
                    <a:pt x="45" y="41"/>
                  </a:cubicBezTo>
                  <a:cubicBezTo>
                    <a:pt x="47" y="41"/>
                    <a:pt x="68" y="64"/>
                    <a:pt x="68" y="64"/>
                  </a:cubicBezTo>
                  <a:cubicBezTo>
                    <a:pt x="68" y="64"/>
                    <a:pt x="68" y="64"/>
                    <a:pt x="68" y="65"/>
                  </a:cubicBezTo>
                  <a:cubicBezTo>
                    <a:pt x="71" y="65"/>
                    <a:pt x="73" y="65"/>
                    <a:pt x="74" y="64"/>
                  </a:cubicBezTo>
                  <a:cubicBezTo>
                    <a:pt x="74" y="64"/>
                    <a:pt x="75" y="63"/>
                    <a:pt x="77" y="62"/>
                  </a:cubicBezTo>
                  <a:cubicBezTo>
                    <a:pt x="74" y="59"/>
                    <a:pt x="70" y="55"/>
                    <a:pt x="65" y="49"/>
                  </a:cubicBezTo>
                  <a:cubicBezTo>
                    <a:pt x="58" y="41"/>
                    <a:pt x="51" y="36"/>
                    <a:pt x="47" y="36"/>
                  </a:cubicBezTo>
                  <a:cubicBezTo>
                    <a:pt x="43" y="36"/>
                    <a:pt x="42" y="29"/>
                    <a:pt x="40" y="29"/>
                  </a:cubicBezTo>
                  <a:cubicBezTo>
                    <a:pt x="37" y="29"/>
                    <a:pt x="32" y="19"/>
                    <a:pt x="31" y="13"/>
                  </a:cubicBezTo>
                  <a:cubicBezTo>
                    <a:pt x="31" y="9"/>
                    <a:pt x="28" y="4"/>
                    <a:pt x="25" y="0"/>
                  </a:cubicBezTo>
                  <a:cubicBezTo>
                    <a:pt x="21" y="6"/>
                    <a:pt x="16" y="9"/>
                    <a:pt x="14" y="1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49" name="Freeform 44"/>
            <p:cNvSpPr>
              <a:spLocks noChangeArrowheads="1"/>
            </p:cNvSpPr>
            <p:nvPr/>
          </p:nvSpPr>
          <p:spPr bwMode="auto">
            <a:xfrm>
              <a:off x="4341827" y="2143128"/>
              <a:ext cx="323851" cy="252413"/>
            </a:xfrm>
            <a:custGeom>
              <a:avLst/>
              <a:gdLst>
                <a:gd name="T0" fmla="*/ 12 w 170"/>
                <a:gd name="T1" fmla="*/ 87 h 132"/>
                <a:gd name="T2" fmla="*/ 22 w 170"/>
                <a:gd name="T3" fmla="*/ 99 h 132"/>
                <a:gd name="T4" fmla="*/ 32 w 170"/>
                <a:gd name="T5" fmla="*/ 108 h 132"/>
                <a:gd name="T6" fmla="*/ 32 w 170"/>
                <a:gd name="T7" fmla="*/ 118 h 132"/>
                <a:gd name="T8" fmla="*/ 36 w 170"/>
                <a:gd name="T9" fmla="*/ 119 h 132"/>
                <a:gd name="T10" fmla="*/ 47 w 170"/>
                <a:gd name="T11" fmla="*/ 122 h 132"/>
                <a:gd name="T12" fmla="*/ 60 w 170"/>
                <a:gd name="T13" fmla="*/ 129 h 132"/>
                <a:gd name="T14" fmla="*/ 73 w 170"/>
                <a:gd name="T15" fmla="*/ 131 h 132"/>
                <a:gd name="T16" fmla="*/ 81 w 170"/>
                <a:gd name="T17" fmla="*/ 125 h 132"/>
                <a:gd name="T18" fmla="*/ 91 w 170"/>
                <a:gd name="T19" fmla="*/ 123 h 132"/>
                <a:gd name="T20" fmla="*/ 96 w 170"/>
                <a:gd name="T21" fmla="*/ 126 h 132"/>
                <a:gd name="T22" fmla="*/ 102 w 170"/>
                <a:gd name="T23" fmla="*/ 124 h 132"/>
                <a:gd name="T24" fmla="*/ 111 w 170"/>
                <a:gd name="T25" fmla="*/ 123 h 132"/>
                <a:gd name="T26" fmla="*/ 126 w 170"/>
                <a:gd name="T27" fmla="*/ 115 h 132"/>
                <a:gd name="T28" fmla="*/ 138 w 170"/>
                <a:gd name="T29" fmla="*/ 113 h 132"/>
                <a:gd name="T30" fmla="*/ 168 w 170"/>
                <a:gd name="T31" fmla="*/ 83 h 132"/>
                <a:gd name="T32" fmla="*/ 164 w 170"/>
                <a:gd name="T33" fmla="*/ 80 h 132"/>
                <a:gd name="T34" fmla="*/ 149 w 170"/>
                <a:gd name="T35" fmla="*/ 77 h 132"/>
                <a:gd name="T36" fmla="*/ 126 w 170"/>
                <a:gd name="T37" fmla="*/ 69 h 132"/>
                <a:gd name="T38" fmla="*/ 118 w 170"/>
                <a:gd name="T39" fmla="*/ 62 h 132"/>
                <a:gd name="T40" fmla="*/ 111 w 170"/>
                <a:gd name="T41" fmla="*/ 52 h 132"/>
                <a:gd name="T42" fmla="*/ 113 w 170"/>
                <a:gd name="T43" fmla="*/ 47 h 132"/>
                <a:gd name="T44" fmla="*/ 108 w 170"/>
                <a:gd name="T45" fmla="*/ 45 h 132"/>
                <a:gd name="T46" fmla="*/ 101 w 170"/>
                <a:gd name="T47" fmla="*/ 46 h 132"/>
                <a:gd name="T48" fmla="*/ 102 w 170"/>
                <a:gd name="T49" fmla="*/ 36 h 132"/>
                <a:gd name="T50" fmla="*/ 107 w 170"/>
                <a:gd name="T51" fmla="*/ 28 h 132"/>
                <a:gd name="T52" fmla="*/ 84 w 170"/>
                <a:gd name="T53" fmla="*/ 5 h 132"/>
                <a:gd name="T54" fmla="*/ 72 w 170"/>
                <a:gd name="T55" fmla="*/ 5 h 132"/>
                <a:gd name="T56" fmla="*/ 67 w 170"/>
                <a:gd name="T57" fmla="*/ 5 h 132"/>
                <a:gd name="T58" fmla="*/ 60 w 170"/>
                <a:gd name="T59" fmla="*/ 2 h 132"/>
                <a:gd name="T60" fmla="*/ 55 w 170"/>
                <a:gd name="T61" fmla="*/ 4 h 132"/>
                <a:gd name="T62" fmla="*/ 52 w 170"/>
                <a:gd name="T63" fmla="*/ 7 h 132"/>
                <a:gd name="T64" fmla="*/ 42 w 170"/>
                <a:gd name="T65" fmla="*/ 7 h 132"/>
                <a:gd name="T66" fmla="*/ 42 w 170"/>
                <a:gd name="T67" fmla="*/ 7 h 132"/>
                <a:gd name="T68" fmla="*/ 38 w 170"/>
                <a:gd name="T69" fmla="*/ 20 h 132"/>
                <a:gd name="T70" fmla="*/ 33 w 170"/>
                <a:gd name="T71" fmla="*/ 26 h 132"/>
                <a:gd name="T72" fmla="*/ 26 w 170"/>
                <a:gd name="T73" fmla="*/ 34 h 132"/>
                <a:gd name="T74" fmla="*/ 23 w 170"/>
                <a:gd name="T75" fmla="*/ 45 h 132"/>
                <a:gd name="T76" fmla="*/ 18 w 170"/>
                <a:gd name="T77" fmla="*/ 50 h 132"/>
                <a:gd name="T78" fmla="*/ 14 w 170"/>
                <a:gd name="T79" fmla="*/ 60 h 132"/>
                <a:gd name="T80" fmla="*/ 13 w 170"/>
                <a:gd name="T81" fmla="*/ 73 h 132"/>
                <a:gd name="T82" fmla="*/ 4 w 170"/>
                <a:gd name="T83" fmla="*/ 75 h 132"/>
                <a:gd name="T84" fmla="*/ 2 w 170"/>
                <a:gd name="T85" fmla="*/ 81 h 132"/>
                <a:gd name="T86" fmla="*/ 12 w 170"/>
                <a:gd name="T87" fmla="*/ 87 h 13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70"/>
                <a:gd name="T133" fmla="*/ 0 h 132"/>
                <a:gd name="T134" fmla="*/ 170 w 170"/>
                <a:gd name="T135" fmla="*/ 132 h 13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70" h="132">
                  <a:moveTo>
                    <a:pt x="12" y="87"/>
                  </a:moveTo>
                  <a:cubicBezTo>
                    <a:pt x="14" y="90"/>
                    <a:pt x="20" y="94"/>
                    <a:pt x="22" y="99"/>
                  </a:cubicBezTo>
                  <a:cubicBezTo>
                    <a:pt x="24" y="105"/>
                    <a:pt x="30" y="108"/>
                    <a:pt x="32" y="108"/>
                  </a:cubicBezTo>
                  <a:cubicBezTo>
                    <a:pt x="34" y="108"/>
                    <a:pt x="33" y="111"/>
                    <a:pt x="32" y="118"/>
                  </a:cubicBezTo>
                  <a:cubicBezTo>
                    <a:pt x="33" y="118"/>
                    <a:pt x="35" y="119"/>
                    <a:pt x="36" y="119"/>
                  </a:cubicBezTo>
                  <a:cubicBezTo>
                    <a:pt x="38" y="120"/>
                    <a:pt x="45" y="119"/>
                    <a:pt x="47" y="122"/>
                  </a:cubicBezTo>
                  <a:cubicBezTo>
                    <a:pt x="50" y="124"/>
                    <a:pt x="58" y="129"/>
                    <a:pt x="60" y="129"/>
                  </a:cubicBezTo>
                  <a:cubicBezTo>
                    <a:pt x="63" y="129"/>
                    <a:pt x="72" y="130"/>
                    <a:pt x="73" y="131"/>
                  </a:cubicBezTo>
                  <a:cubicBezTo>
                    <a:pt x="75" y="132"/>
                    <a:pt x="77" y="128"/>
                    <a:pt x="81" y="125"/>
                  </a:cubicBezTo>
                  <a:cubicBezTo>
                    <a:pt x="85" y="123"/>
                    <a:pt x="90" y="122"/>
                    <a:pt x="91" y="123"/>
                  </a:cubicBezTo>
                  <a:cubicBezTo>
                    <a:pt x="91" y="125"/>
                    <a:pt x="94" y="127"/>
                    <a:pt x="96" y="126"/>
                  </a:cubicBezTo>
                  <a:cubicBezTo>
                    <a:pt x="97" y="125"/>
                    <a:pt x="99" y="125"/>
                    <a:pt x="102" y="124"/>
                  </a:cubicBezTo>
                  <a:cubicBezTo>
                    <a:pt x="105" y="123"/>
                    <a:pt x="110" y="122"/>
                    <a:pt x="111" y="123"/>
                  </a:cubicBezTo>
                  <a:cubicBezTo>
                    <a:pt x="113" y="123"/>
                    <a:pt x="118" y="115"/>
                    <a:pt x="126" y="115"/>
                  </a:cubicBezTo>
                  <a:cubicBezTo>
                    <a:pt x="133" y="115"/>
                    <a:pt x="135" y="116"/>
                    <a:pt x="138" y="113"/>
                  </a:cubicBezTo>
                  <a:cubicBezTo>
                    <a:pt x="141" y="109"/>
                    <a:pt x="166" y="84"/>
                    <a:pt x="168" y="83"/>
                  </a:cubicBezTo>
                  <a:cubicBezTo>
                    <a:pt x="170" y="81"/>
                    <a:pt x="167" y="80"/>
                    <a:pt x="164" y="80"/>
                  </a:cubicBezTo>
                  <a:cubicBezTo>
                    <a:pt x="162" y="80"/>
                    <a:pt x="157" y="80"/>
                    <a:pt x="149" y="77"/>
                  </a:cubicBezTo>
                  <a:cubicBezTo>
                    <a:pt x="141" y="73"/>
                    <a:pt x="128" y="69"/>
                    <a:pt x="126" y="69"/>
                  </a:cubicBezTo>
                  <a:cubicBezTo>
                    <a:pt x="124" y="68"/>
                    <a:pt x="120" y="63"/>
                    <a:pt x="118" y="62"/>
                  </a:cubicBezTo>
                  <a:cubicBezTo>
                    <a:pt x="116" y="61"/>
                    <a:pt x="112" y="54"/>
                    <a:pt x="111" y="52"/>
                  </a:cubicBezTo>
                  <a:cubicBezTo>
                    <a:pt x="111" y="51"/>
                    <a:pt x="112" y="49"/>
                    <a:pt x="113" y="47"/>
                  </a:cubicBezTo>
                  <a:cubicBezTo>
                    <a:pt x="111" y="45"/>
                    <a:pt x="109" y="44"/>
                    <a:pt x="108" y="45"/>
                  </a:cubicBezTo>
                  <a:cubicBezTo>
                    <a:pt x="106" y="47"/>
                    <a:pt x="102" y="47"/>
                    <a:pt x="101" y="46"/>
                  </a:cubicBezTo>
                  <a:cubicBezTo>
                    <a:pt x="101" y="44"/>
                    <a:pt x="99" y="39"/>
                    <a:pt x="102" y="36"/>
                  </a:cubicBezTo>
                  <a:cubicBezTo>
                    <a:pt x="104" y="34"/>
                    <a:pt x="107" y="28"/>
                    <a:pt x="107" y="28"/>
                  </a:cubicBezTo>
                  <a:cubicBezTo>
                    <a:pt x="107" y="28"/>
                    <a:pt x="86" y="5"/>
                    <a:pt x="84" y="5"/>
                  </a:cubicBezTo>
                  <a:cubicBezTo>
                    <a:pt x="81" y="5"/>
                    <a:pt x="74" y="6"/>
                    <a:pt x="72" y="5"/>
                  </a:cubicBezTo>
                  <a:cubicBezTo>
                    <a:pt x="71" y="4"/>
                    <a:pt x="71" y="3"/>
                    <a:pt x="67" y="5"/>
                  </a:cubicBezTo>
                  <a:cubicBezTo>
                    <a:pt x="64" y="7"/>
                    <a:pt x="62" y="4"/>
                    <a:pt x="60" y="2"/>
                  </a:cubicBezTo>
                  <a:cubicBezTo>
                    <a:pt x="58" y="0"/>
                    <a:pt x="56" y="0"/>
                    <a:pt x="55" y="4"/>
                  </a:cubicBezTo>
                  <a:cubicBezTo>
                    <a:pt x="54" y="7"/>
                    <a:pt x="53" y="9"/>
                    <a:pt x="52" y="7"/>
                  </a:cubicBezTo>
                  <a:cubicBezTo>
                    <a:pt x="51" y="6"/>
                    <a:pt x="46" y="6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3" y="12"/>
                    <a:pt x="38" y="17"/>
                    <a:pt x="38" y="20"/>
                  </a:cubicBezTo>
                  <a:cubicBezTo>
                    <a:pt x="38" y="23"/>
                    <a:pt x="35" y="26"/>
                    <a:pt x="33" y="26"/>
                  </a:cubicBezTo>
                  <a:cubicBezTo>
                    <a:pt x="31" y="26"/>
                    <a:pt x="29" y="31"/>
                    <a:pt x="26" y="34"/>
                  </a:cubicBezTo>
                  <a:cubicBezTo>
                    <a:pt x="23" y="37"/>
                    <a:pt x="25" y="43"/>
                    <a:pt x="23" y="45"/>
                  </a:cubicBezTo>
                  <a:cubicBezTo>
                    <a:pt x="20" y="47"/>
                    <a:pt x="16" y="48"/>
                    <a:pt x="18" y="50"/>
                  </a:cubicBezTo>
                  <a:cubicBezTo>
                    <a:pt x="20" y="52"/>
                    <a:pt x="14" y="56"/>
                    <a:pt x="14" y="60"/>
                  </a:cubicBezTo>
                  <a:cubicBezTo>
                    <a:pt x="14" y="65"/>
                    <a:pt x="14" y="72"/>
                    <a:pt x="13" y="73"/>
                  </a:cubicBezTo>
                  <a:cubicBezTo>
                    <a:pt x="12" y="74"/>
                    <a:pt x="4" y="72"/>
                    <a:pt x="4" y="75"/>
                  </a:cubicBezTo>
                  <a:cubicBezTo>
                    <a:pt x="4" y="79"/>
                    <a:pt x="0" y="79"/>
                    <a:pt x="2" y="81"/>
                  </a:cubicBezTo>
                  <a:cubicBezTo>
                    <a:pt x="3" y="84"/>
                    <a:pt x="11" y="83"/>
                    <a:pt x="12" y="8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0" name="Freeform 45"/>
            <p:cNvSpPr>
              <a:spLocks noChangeArrowheads="1"/>
            </p:cNvSpPr>
            <p:nvPr/>
          </p:nvSpPr>
          <p:spPr bwMode="auto">
            <a:xfrm>
              <a:off x="4392627" y="1682751"/>
              <a:ext cx="33339" cy="39688"/>
            </a:xfrm>
            <a:custGeom>
              <a:avLst/>
              <a:gdLst>
                <a:gd name="T0" fmla="*/ 14 w 17"/>
                <a:gd name="T1" fmla="*/ 9 h 21"/>
                <a:gd name="T2" fmla="*/ 8 w 17"/>
                <a:gd name="T3" fmla="*/ 0 h 21"/>
                <a:gd name="T4" fmla="*/ 8 w 17"/>
                <a:gd name="T5" fmla="*/ 2 h 21"/>
                <a:gd name="T6" fmla="*/ 0 w 17"/>
                <a:gd name="T7" fmla="*/ 18 h 21"/>
                <a:gd name="T8" fmla="*/ 5 w 17"/>
                <a:gd name="T9" fmla="*/ 21 h 21"/>
                <a:gd name="T10" fmla="*/ 14 w 17"/>
                <a:gd name="T11" fmla="*/ 9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21"/>
                <a:gd name="T20" fmla="*/ 17 w 17"/>
                <a:gd name="T21" fmla="*/ 21 h 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21">
                  <a:moveTo>
                    <a:pt x="14" y="9"/>
                  </a:moveTo>
                  <a:cubicBezTo>
                    <a:pt x="16" y="7"/>
                    <a:pt x="17" y="0"/>
                    <a:pt x="8" y="0"/>
                  </a:cubicBezTo>
                  <a:cubicBezTo>
                    <a:pt x="8" y="1"/>
                    <a:pt x="8" y="1"/>
                    <a:pt x="8" y="2"/>
                  </a:cubicBezTo>
                  <a:cubicBezTo>
                    <a:pt x="8" y="5"/>
                    <a:pt x="3" y="12"/>
                    <a:pt x="0" y="18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8" y="16"/>
                    <a:pt x="12" y="10"/>
                    <a:pt x="14" y="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1" name="Freeform 46"/>
            <p:cNvSpPr>
              <a:spLocks noChangeArrowheads="1"/>
            </p:cNvSpPr>
            <p:nvPr/>
          </p:nvSpPr>
          <p:spPr bwMode="auto">
            <a:xfrm>
              <a:off x="4402153" y="1620839"/>
              <a:ext cx="149225" cy="119063"/>
            </a:xfrm>
            <a:custGeom>
              <a:avLst/>
              <a:gdLst>
                <a:gd name="T0" fmla="*/ 9 w 78"/>
                <a:gd name="T1" fmla="*/ 41 h 62"/>
                <a:gd name="T2" fmla="*/ 0 w 78"/>
                <a:gd name="T3" fmla="*/ 53 h 62"/>
                <a:gd name="T4" fmla="*/ 1 w 78"/>
                <a:gd name="T5" fmla="*/ 53 h 62"/>
                <a:gd name="T6" fmla="*/ 2 w 78"/>
                <a:gd name="T7" fmla="*/ 57 h 62"/>
                <a:gd name="T8" fmla="*/ 12 w 78"/>
                <a:gd name="T9" fmla="*/ 62 h 62"/>
                <a:gd name="T10" fmla="*/ 23 w 78"/>
                <a:gd name="T11" fmla="*/ 56 h 62"/>
                <a:gd name="T12" fmla="*/ 61 w 78"/>
                <a:gd name="T13" fmla="*/ 37 h 62"/>
                <a:gd name="T14" fmla="*/ 64 w 78"/>
                <a:gd name="T15" fmla="*/ 30 h 62"/>
                <a:gd name="T16" fmla="*/ 65 w 78"/>
                <a:gd name="T17" fmla="*/ 21 h 62"/>
                <a:gd name="T18" fmla="*/ 64 w 78"/>
                <a:gd name="T19" fmla="*/ 12 h 62"/>
                <a:gd name="T20" fmla="*/ 71 w 78"/>
                <a:gd name="T21" fmla="*/ 7 h 62"/>
                <a:gd name="T22" fmla="*/ 78 w 78"/>
                <a:gd name="T23" fmla="*/ 2 h 62"/>
                <a:gd name="T24" fmla="*/ 73 w 78"/>
                <a:gd name="T25" fmla="*/ 0 h 62"/>
                <a:gd name="T26" fmla="*/ 61 w 78"/>
                <a:gd name="T27" fmla="*/ 2 h 62"/>
                <a:gd name="T28" fmla="*/ 46 w 78"/>
                <a:gd name="T29" fmla="*/ 7 h 62"/>
                <a:gd name="T30" fmla="*/ 33 w 78"/>
                <a:gd name="T31" fmla="*/ 6 h 62"/>
                <a:gd name="T32" fmla="*/ 26 w 78"/>
                <a:gd name="T33" fmla="*/ 8 h 62"/>
                <a:gd name="T34" fmla="*/ 16 w 78"/>
                <a:gd name="T35" fmla="*/ 8 h 62"/>
                <a:gd name="T36" fmla="*/ 11 w 78"/>
                <a:gd name="T37" fmla="*/ 10 h 62"/>
                <a:gd name="T38" fmla="*/ 4 w 78"/>
                <a:gd name="T39" fmla="*/ 18 h 62"/>
                <a:gd name="T40" fmla="*/ 4 w 78"/>
                <a:gd name="T41" fmla="*/ 24 h 62"/>
                <a:gd name="T42" fmla="*/ 3 w 78"/>
                <a:gd name="T43" fmla="*/ 32 h 62"/>
                <a:gd name="T44" fmla="*/ 9 w 78"/>
                <a:gd name="T45" fmla="*/ 41 h 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78"/>
                <a:gd name="T70" fmla="*/ 0 h 62"/>
                <a:gd name="T71" fmla="*/ 78 w 78"/>
                <a:gd name="T72" fmla="*/ 62 h 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78" h="62">
                  <a:moveTo>
                    <a:pt x="9" y="41"/>
                  </a:moveTo>
                  <a:cubicBezTo>
                    <a:pt x="7" y="42"/>
                    <a:pt x="3" y="48"/>
                    <a:pt x="0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20" y="57"/>
                    <a:pt x="23" y="56"/>
                  </a:cubicBezTo>
                  <a:cubicBezTo>
                    <a:pt x="26" y="56"/>
                    <a:pt x="61" y="37"/>
                    <a:pt x="61" y="37"/>
                  </a:cubicBezTo>
                  <a:cubicBezTo>
                    <a:pt x="61" y="37"/>
                    <a:pt x="65" y="32"/>
                    <a:pt x="64" y="30"/>
                  </a:cubicBezTo>
                  <a:cubicBezTo>
                    <a:pt x="64" y="28"/>
                    <a:pt x="63" y="24"/>
                    <a:pt x="65" y="21"/>
                  </a:cubicBezTo>
                  <a:cubicBezTo>
                    <a:pt x="67" y="19"/>
                    <a:pt x="63" y="16"/>
                    <a:pt x="64" y="12"/>
                  </a:cubicBezTo>
                  <a:cubicBezTo>
                    <a:pt x="65" y="8"/>
                    <a:pt x="71" y="7"/>
                    <a:pt x="71" y="7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68" y="3"/>
                    <a:pt x="61" y="2"/>
                  </a:cubicBezTo>
                  <a:cubicBezTo>
                    <a:pt x="54" y="2"/>
                    <a:pt x="53" y="7"/>
                    <a:pt x="46" y="7"/>
                  </a:cubicBezTo>
                  <a:cubicBezTo>
                    <a:pt x="39" y="7"/>
                    <a:pt x="35" y="8"/>
                    <a:pt x="33" y="6"/>
                  </a:cubicBezTo>
                  <a:cubicBezTo>
                    <a:pt x="31" y="4"/>
                    <a:pt x="31" y="5"/>
                    <a:pt x="26" y="8"/>
                  </a:cubicBezTo>
                  <a:cubicBezTo>
                    <a:pt x="21" y="10"/>
                    <a:pt x="18" y="9"/>
                    <a:pt x="16" y="8"/>
                  </a:cubicBezTo>
                  <a:cubicBezTo>
                    <a:pt x="13" y="6"/>
                    <a:pt x="12" y="8"/>
                    <a:pt x="11" y="10"/>
                  </a:cubicBezTo>
                  <a:cubicBezTo>
                    <a:pt x="11" y="12"/>
                    <a:pt x="11" y="17"/>
                    <a:pt x="4" y="18"/>
                  </a:cubicBezTo>
                  <a:cubicBezTo>
                    <a:pt x="4" y="20"/>
                    <a:pt x="3" y="22"/>
                    <a:pt x="4" y="24"/>
                  </a:cubicBezTo>
                  <a:cubicBezTo>
                    <a:pt x="6" y="26"/>
                    <a:pt x="4" y="28"/>
                    <a:pt x="3" y="32"/>
                  </a:cubicBezTo>
                  <a:cubicBezTo>
                    <a:pt x="12" y="32"/>
                    <a:pt x="11" y="39"/>
                    <a:pt x="9" y="4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2" name="Freeform 47"/>
            <p:cNvSpPr>
              <a:spLocks noChangeArrowheads="1"/>
            </p:cNvSpPr>
            <p:nvPr/>
          </p:nvSpPr>
          <p:spPr bwMode="auto">
            <a:xfrm>
              <a:off x="6343671" y="1597027"/>
              <a:ext cx="80963" cy="101600"/>
            </a:xfrm>
            <a:custGeom>
              <a:avLst/>
              <a:gdLst>
                <a:gd name="T0" fmla="*/ 10 w 43"/>
                <a:gd name="T1" fmla="*/ 4 h 53"/>
                <a:gd name="T2" fmla="*/ 4 w 43"/>
                <a:gd name="T3" fmla="*/ 9 h 53"/>
                <a:gd name="T4" fmla="*/ 7 w 43"/>
                <a:gd name="T5" fmla="*/ 15 h 53"/>
                <a:gd name="T6" fmla="*/ 7 w 43"/>
                <a:gd name="T7" fmla="*/ 20 h 53"/>
                <a:gd name="T8" fmla="*/ 6 w 43"/>
                <a:gd name="T9" fmla="*/ 30 h 53"/>
                <a:gd name="T10" fmla="*/ 3 w 43"/>
                <a:gd name="T11" fmla="*/ 44 h 53"/>
                <a:gd name="T12" fmla="*/ 4 w 43"/>
                <a:gd name="T13" fmla="*/ 51 h 53"/>
                <a:gd name="T14" fmla="*/ 26 w 43"/>
                <a:gd name="T15" fmla="*/ 44 h 53"/>
                <a:gd name="T16" fmla="*/ 37 w 43"/>
                <a:gd name="T17" fmla="*/ 40 h 53"/>
                <a:gd name="T18" fmla="*/ 41 w 43"/>
                <a:gd name="T19" fmla="*/ 35 h 53"/>
                <a:gd name="T20" fmla="*/ 38 w 43"/>
                <a:gd name="T21" fmla="*/ 19 h 53"/>
                <a:gd name="T22" fmla="*/ 27 w 43"/>
                <a:gd name="T23" fmla="*/ 0 h 53"/>
                <a:gd name="T24" fmla="*/ 21 w 43"/>
                <a:gd name="T25" fmla="*/ 2 h 53"/>
                <a:gd name="T26" fmla="*/ 10 w 43"/>
                <a:gd name="T27" fmla="*/ 4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3"/>
                <a:gd name="T43" fmla="*/ 0 h 53"/>
                <a:gd name="T44" fmla="*/ 43 w 43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3" h="53">
                  <a:moveTo>
                    <a:pt x="10" y="4"/>
                  </a:moveTo>
                  <a:cubicBezTo>
                    <a:pt x="9" y="5"/>
                    <a:pt x="6" y="7"/>
                    <a:pt x="4" y="9"/>
                  </a:cubicBezTo>
                  <a:cubicBezTo>
                    <a:pt x="5" y="11"/>
                    <a:pt x="5" y="15"/>
                    <a:pt x="7" y="15"/>
                  </a:cubicBezTo>
                  <a:cubicBezTo>
                    <a:pt x="11" y="15"/>
                    <a:pt x="11" y="21"/>
                    <a:pt x="7" y="20"/>
                  </a:cubicBezTo>
                  <a:cubicBezTo>
                    <a:pt x="3" y="19"/>
                    <a:pt x="3" y="25"/>
                    <a:pt x="6" y="30"/>
                  </a:cubicBezTo>
                  <a:cubicBezTo>
                    <a:pt x="10" y="35"/>
                    <a:pt x="0" y="41"/>
                    <a:pt x="3" y="44"/>
                  </a:cubicBezTo>
                  <a:cubicBezTo>
                    <a:pt x="5" y="47"/>
                    <a:pt x="3" y="50"/>
                    <a:pt x="4" y="51"/>
                  </a:cubicBezTo>
                  <a:cubicBezTo>
                    <a:pt x="5" y="53"/>
                    <a:pt x="20" y="51"/>
                    <a:pt x="26" y="44"/>
                  </a:cubicBezTo>
                  <a:cubicBezTo>
                    <a:pt x="32" y="38"/>
                    <a:pt x="34" y="39"/>
                    <a:pt x="37" y="40"/>
                  </a:cubicBezTo>
                  <a:cubicBezTo>
                    <a:pt x="40" y="41"/>
                    <a:pt x="43" y="37"/>
                    <a:pt x="41" y="35"/>
                  </a:cubicBezTo>
                  <a:cubicBezTo>
                    <a:pt x="40" y="32"/>
                    <a:pt x="38" y="26"/>
                    <a:pt x="38" y="19"/>
                  </a:cubicBezTo>
                  <a:cubicBezTo>
                    <a:pt x="39" y="14"/>
                    <a:pt x="33" y="6"/>
                    <a:pt x="27" y="0"/>
                  </a:cubicBezTo>
                  <a:cubicBezTo>
                    <a:pt x="25" y="1"/>
                    <a:pt x="23" y="2"/>
                    <a:pt x="21" y="2"/>
                  </a:cubicBezTo>
                  <a:cubicBezTo>
                    <a:pt x="17" y="2"/>
                    <a:pt x="12" y="2"/>
                    <a:pt x="10" y="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3" name="Freeform 48"/>
            <p:cNvSpPr>
              <a:spLocks noChangeArrowheads="1"/>
            </p:cNvSpPr>
            <p:nvPr/>
          </p:nvSpPr>
          <p:spPr bwMode="auto">
            <a:xfrm>
              <a:off x="5532457" y="1882777"/>
              <a:ext cx="95250" cy="128588"/>
            </a:xfrm>
            <a:custGeom>
              <a:avLst/>
              <a:gdLst>
                <a:gd name="T0" fmla="*/ 50 w 50"/>
                <a:gd name="T1" fmla="*/ 56 h 67"/>
                <a:gd name="T2" fmla="*/ 46 w 50"/>
                <a:gd name="T3" fmla="*/ 34 h 67"/>
                <a:gd name="T4" fmla="*/ 37 w 50"/>
                <a:gd name="T5" fmla="*/ 43 h 67"/>
                <a:gd name="T6" fmla="*/ 38 w 50"/>
                <a:gd name="T7" fmla="*/ 31 h 67"/>
                <a:gd name="T8" fmla="*/ 47 w 50"/>
                <a:gd name="T9" fmla="*/ 19 h 67"/>
                <a:gd name="T10" fmla="*/ 39 w 50"/>
                <a:gd name="T11" fmla="*/ 17 h 67"/>
                <a:gd name="T12" fmla="*/ 26 w 50"/>
                <a:gd name="T13" fmla="*/ 17 h 67"/>
                <a:gd name="T14" fmla="*/ 21 w 50"/>
                <a:gd name="T15" fmla="*/ 12 h 67"/>
                <a:gd name="T16" fmla="*/ 13 w 50"/>
                <a:gd name="T17" fmla="*/ 6 h 67"/>
                <a:gd name="T18" fmla="*/ 4 w 50"/>
                <a:gd name="T19" fmla="*/ 6 h 67"/>
                <a:gd name="T20" fmla="*/ 11 w 50"/>
                <a:gd name="T21" fmla="*/ 15 h 67"/>
                <a:gd name="T22" fmla="*/ 5 w 50"/>
                <a:gd name="T23" fmla="*/ 20 h 67"/>
                <a:gd name="T24" fmla="*/ 8 w 50"/>
                <a:gd name="T25" fmla="*/ 37 h 67"/>
                <a:gd name="T26" fmla="*/ 12 w 50"/>
                <a:gd name="T27" fmla="*/ 57 h 67"/>
                <a:gd name="T28" fmla="*/ 19 w 50"/>
                <a:gd name="T29" fmla="*/ 55 h 67"/>
                <a:gd name="T30" fmla="*/ 28 w 50"/>
                <a:gd name="T31" fmla="*/ 51 h 67"/>
                <a:gd name="T32" fmla="*/ 35 w 50"/>
                <a:gd name="T33" fmla="*/ 46 h 67"/>
                <a:gd name="T34" fmla="*/ 41 w 50"/>
                <a:gd name="T35" fmla="*/ 61 h 67"/>
                <a:gd name="T36" fmla="*/ 43 w 50"/>
                <a:gd name="T37" fmla="*/ 67 h 67"/>
                <a:gd name="T38" fmla="*/ 47 w 50"/>
                <a:gd name="T39" fmla="*/ 63 h 67"/>
                <a:gd name="T40" fmla="*/ 50 w 50"/>
                <a:gd name="T41" fmla="*/ 56 h 6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0"/>
                <a:gd name="T64" fmla="*/ 0 h 67"/>
                <a:gd name="T65" fmla="*/ 50 w 50"/>
                <a:gd name="T66" fmla="*/ 67 h 6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0" h="67">
                  <a:moveTo>
                    <a:pt x="50" y="56"/>
                  </a:moveTo>
                  <a:cubicBezTo>
                    <a:pt x="48" y="45"/>
                    <a:pt x="47" y="34"/>
                    <a:pt x="46" y="34"/>
                  </a:cubicBezTo>
                  <a:cubicBezTo>
                    <a:pt x="43" y="34"/>
                    <a:pt x="41" y="44"/>
                    <a:pt x="37" y="43"/>
                  </a:cubicBezTo>
                  <a:cubicBezTo>
                    <a:pt x="34" y="42"/>
                    <a:pt x="34" y="31"/>
                    <a:pt x="38" y="31"/>
                  </a:cubicBezTo>
                  <a:cubicBezTo>
                    <a:pt x="42" y="31"/>
                    <a:pt x="47" y="22"/>
                    <a:pt x="47" y="19"/>
                  </a:cubicBezTo>
                  <a:cubicBezTo>
                    <a:pt x="47" y="17"/>
                    <a:pt x="43" y="17"/>
                    <a:pt x="39" y="17"/>
                  </a:cubicBezTo>
                  <a:cubicBezTo>
                    <a:pt x="35" y="17"/>
                    <a:pt x="26" y="17"/>
                    <a:pt x="26" y="17"/>
                  </a:cubicBezTo>
                  <a:cubicBezTo>
                    <a:pt x="26" y="17"/>
                    <a:pt x="21" y="15"/>
                    <a:pt x="21" y="12"/>
                  </a:cubicBezTo>
                  <a:cubicBezTo>
                    <a:pt x="21" y="8"/>
                    <a:pt x="18" y="6"/>
                    <a:pt x="13" y="6"/>
                  </a:cubicBezTo>
                  <a:cubicBezTo>
                    <a:pt x="8" y="6"/>
                    <a:pt x="8" y="0"/>
                    <a:pt x="4" y="6"/>
                  </a:cubicBezTo>
                  <a:cubicBezTo>
                    <a:pt x="0" y="11"/>
                    <a:pt x="12" y="11"/>
                    <a:pt x="11" y="15"/>
                  </a:cubicBezTo>
                  <a:cubicBezTo>
                    <a:pt x="10" y="19"/>
                    <a:pt x="6" y="17"/>
                    <a:pt x="5" y="20"/>
                  </a:cubicBezTo>
                  <a:cubicBezTo>
                    <a:pt x="4" y="23"/>
                    <a:pt x="6" y="32"/>
                    <a:pt x="8" y="37"/>
                  </a:cubicBezTo>
                  <a:cubicBezTo>
                    <a:pt x="9" y="40"/>
                    <a:pt x="12" y="50"/>
                    <a:pt x="12" y="57"/>
                  </a:cubicBezTo>
                  <a:cubicBezTo>
                    <a:pt x="15" y="57"/>
                    <a:pt x="16" y="55"/>
                    <a:pt x="19" y="55"/>
                  </a:cubicBezTo>
                  <a:cubicBezTo>
                    <a:pt x="23" y="55"/>
                    <a:pt x="28" y="55"/>
                    <a:pt x="28" y="51"/>
                  </a:cubicBezTo>
                  <a:cubicBezTo>
                    <a:pt x="29" y="47"/>
                    <a:pt x="33" y="44"/>
                    <a:pt x="35" y="46"/>
                  </a:cubicBezTo>
                  <a:cubicBezTo>
                    <a:pt x="37" y="47"/>
                    <a:pt x="41" y="56"/>
                    <a:pt x="41" y="61"/>
                  </a:cubicBezTo>
                  <a:cubicBezTo>
                    <a:pt x="41" y="62"/>
                    <a:pt x="42" y="64"/>
                    <a:pt x="43" y="67"/>
                  </a:cubicBezTo>
                  <a:cubicBezTo>
                    <a:pt x="45" y="65"/>
                    <a:pt x="47" y="63"/>
                    <a:pt x="47" y="63"/>
                  </a:cubicBezTo>
                  <a:cubicBezTo>
                    <a:pt x="47" y="63"/>
                    <a:pt x="48" y="58"/>
                    <a:pt x="50" y="56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4" name="Freeform 49"/>
            <p:cNvSpPr>
              <a:spLocks noChangeArrowheads="1"/>
            </p:cNvSpPr>
            <p:nvPr/>
          </p:nvSpPr>
          <p:spPr bwMode="auto">
            <a:xfrm>
              <a:off x="5118117" y="1666876"/>
              <a:ext cx="601665" cy="635001"/>
            </a:xfrm>
            <a:custGeom>
              <a:avLst/>
              <a:gdLst>
                <a:gd name="T0" fmla="*/ 222 w 315"/>
                <a:gd name="T1" fmla="*/ 133 h 332"/>
                <a:gd name="T2" fmla="*/ 221 w 315"/>
                <a:gd name="T3" fmla="*/ 119 h 332"/>
                <a:gd name="T4" fmla="*/ 238 w 315"/>
                <a:gd name="T5" fmla="*/ 125 h 332"/>
                <a:gd name="T6" fmla="*/ 256 w 315"/>
                <a:gd name="T7" fmla="*/ 130 h 332"/>
                <a:gd name="T8" fmla="*/ 255 w 315"/>
                <a:gd name="T9" fmla="*/ 144 h 332"/>
                <a:gd name="T10" fmla="*/ 263 w 315"/>
                <a:gd name="T11" fmla="*/ 147 h 332"/>
                <a:gd name="T12" fmla="*/ 269 w 315"/>
                <a:gd name="T13" fmla="*/ 168 h 332"/>
                <a:gd name="T14" fmla="*/ 274 w 315"/>
                <a:gd name="T15" fmla="*/ 145 h 332"/>
                <a:gd name="T16" fmla="*/ 287 w 315"/>
                <a:gd name="T17" fmla="*/ 131 h 332"/>
                <a:gd name="T18" fmla="*/ 298 w 315"/>
                <a:gd name="T19" fmla="*/ 109 h 332"/>
                <a:gd name="T20" fmla="*/ 312 w 315"/>
                <a:gd name="T21" fmla="*/ 105 h 332"/>
                <a:gd name="T22" fmla="*/ 314 w 315"/>
                <a:gd name="T23" fmla="*/ 92 h 332"/>
                <a:gd name="T24" fmla="*/ 303 w 315"/>
                <a:gd name="T25" fmla="*/ 81 h 332"/>
                <a:gd name="T26" fmla="*/ 283 w 315"/>
                <a:gd name="T27" fmla="*/ 82 h 332"/>
                <a:gd name="T28" fmla="*/ 269 w 315"/>
                <a:gd name="T29" fmla="*/ 93 h 332"/>
                <a:gd name="T30" fmla="*/ 258 w 315"/>
                <a:gd name="T31" fmla="*/ 100 h 332"/>
                <a:gd name="T32" fmla="*/ 248 w 315"/>
                <a:gd name="T33" fmla="*/ 111 h 332"/>
                <a:gd name="T34" fmla="*/ 230 w 315"/>
                <a:gd name="T35" fmla="*/ 108 h 332"/>
                <a:gd name="T36" fmla="*/ 223 w 315"/>
                <a:gd name="T37" fmla="*/ 95 h 332"/>
                <a:gd name="T38" fmla="*/ 218 w 315"/>
                <a:gd name="T39" fmla="*/ 112 h 332"/>
                <a:gd name="T40" fmla="*/ 184 w 315"/>
                <a:gd name="T41" fmla="*/ 108 h 332"/>
                <a:gd name="T42" fmla="*/ 167 w 315"/>
                <a:gd name="T43" fmla="*/ 103 h 332"/>
                <a:gd name="T44" fmla="*/ 149 w 315"/>
                <a:gd name="T45" fmla="*/ 93 h 332"/>
                <a:gd name="T46" fmla="*/ 134 w 315"/>
                <a:gd name="T47" fmla="*/ 85 h 332"/>
                <a:gd name="T48" fmla="*/ 141 w 315"/>
                <a:gd name="T49" fmla="*/ 69 h 332"/>
                <a:gd name="T50" fmla="*/ 130 w 315"/>
                <a:gd name="T51" fmla="*/ 58 h 332"/>
                <a:gd name="T52" fmla="*/ 116 w 315"/>
                <a:gd name="T53" fmla="*/ 43 h 332"/>
                <a:gd name="T54" fmla="*/ 126 w 315"/>
                <a:gd name="T55" fmla="*/ 34 h 332"/>
                <a:gd name="T56" fmla="*/ 119 w 315"/>
                <a:gd name="T57" fmla="*/ 13 h 332"/>
                <a:gd name="T58" fmla="*/ 108 w 315"/>
                <a:gd name="T59" fmla="*/ 0 h 332"/>
                <a:gd name="T60" fmla="*/ 99 w 315"/>
                <a:gd name="T61" fmla="*/ 9 h 332"/>
                <a:gd name="T62" fmla="*/ 71 w 315"/>
                <a:gd name="T63" fmla="*/ 10 h 332"/>
                <a:gd name="T64" fmla="*/ 67 w 315"/>
                <a:gd name="T65" fmla="*/ 27 h 332"/>
                <a:gd name="T66" fmla="*/ 79 w 315"/>
                <a:gd name="T67" fmla="*/ 43 h 332"/>
                <a:gd name="T68" fmla="*/ 71 w 315"/>
                <a:gd name="T69" fmla="*/ 60 h 332"/>
                <a:gd name="T70" fmla="*/ 59 w 315"/>
                <a:gd name="T71" fmla="*/ 71 h 332"/>
                <a:gd name="T72" fmla="*/ 45 w 315"/>
                <a:gd name="T73" fmla="*/ 89 h 332"/>
                <a:gd name="T74" fmla="*/ 31 w 315"/>
                <a:gd name="T75" fmla="*/ 98 h 332"/>
                <a:gd name="T76" fmla="*/ 15 w 315"/>
                <a:gd name="T77" fmla="*/ 108 h 332"/>
                <a:gd name="T78" fmla="*/ 27 w 315"/>
                <a:gd name="T79" fmla="*/ 127 h 332"/>
                <a:gd name="T80" fmla="*/ 22 w 315"/>
                <a:gd name="T81" fmla="*/ 140 h 332"/>
                <a:gd name="T82" fmla="*/ 1 w 315"/>
                <a:gd name="T83" fmla="*/ 147 h 332"/>
                <a:gd name="T84" fmla="*/ 11 w 315"/>
                <a:gd name="T85" fmla="*/ 158 h 332"/>
                <a:gd name="T86" fmla="*/ 8 w 315"/>
                <a:gd name="T87" fmla="*/ 164 h 332"/>
                <a:gd name="T88" fmla="*/ 43 w 315"/>
                <a:gd name="T89" fmla="*/ 172 h 332"/>
                <a:gd name="T90" fmla="*/ 50 w 315"/>
                <a:gd name="T91" fmla="*/ 177 h 332"/>
                <a:gd name="T92" fmla="*/ 52 w 315"/>
                <a:gd name="T93" fmla="*/ 207 h 332"/>
                <a:gd name="T94" fmla="*/ 68 w 315"/>
                <a:gd name="T95" fmla="*/ 257 h 332"/>
                <a:gd name="T96" fmla="*/ 89 w 315"/>
                <a:gd name="T97" fmla="*/ 310 h 332"/>
                <a:gd name="T98" fmla="*/ 111 w 315"/>
                <a:gd name="T99" fmla="*/ 323 h 332"/>
                <a:gd name="T100" fmla="*/ 126 w 315"/>
                <a:gd name="T101" fmla="*/ 305 h 332"/>
                <a:gd name="T102" fmla="*/ 132 w 315"/>
                <a:gd name="T103" fmla="*/ 283 h 332"/>
                <a:gd name="T104" fmla="*/ 134 w 315"/>
                <a:gd name="T105" fmla="*/ 250 h 332"/>
                <a:gd name="T106" fmla="*/ 150 w 315"/>
                <a:gd name="T107" fmla="*/ 233 h 332"/>
                <a:gd name="T108" fmla="*/ 185 w 315"/>
                <a:gd name="T109" fmla="*/ 201 h 332"/>
                <a:gd name="T110" fmla="*/ 206 w 315"/>
                <a:gd name="T111" fmla="*/ 178 h 332"/>
                <a:gd name="T112" fmla="*/ 229 w 315"/>
                <a:gd name="T113" fmla="*/ 170 h 33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5"/>
                <a:gd name="T172" fmla="*/ 0 h 332"/>
                <a:gd name="T173" fmla="*/ 315 w 315"/>
                <a:gd name="T174" fmla="*/ 332 h 33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5" h="332">
                  <a:moveTo>
                    <a:pt x="225" y="150"/>
                  </a:moveTo>
                  <a:cubicBezTo>
                    <a:pt x="223" y="145"/>
                    <a:pt x="221" y="136"/>
                    <a:pt x="222" y="133"/>
                  </a:cubicBezTo>
                  <a:cubicBezTo>
                    <a:pt x="223" y="130"/>
                    <a:pt x="227" y="132"/>
                    <a:pt x="228" y="128"/>
                  </a:cubicBezTo>
                  <a:cubicBezTo>
                    <a:pt x="229" y="124"/>
                    <a:pt x="217" y="124"/>
                    <a:pt x="221" y="119"/>
                  </a:cubicBezTo>
                  <a:cubicBezTo>
                    <a:pt x="225" y="113"/>
                    <a:pt x="225" y="119"/>
                    <a:pt x="230" y="119"/>
                  </a:cubicBezTo>
                  <a:cubicBezTo>
                    <a:pt x="235" y="119"/>
                    <a:pt x="238" y="121"/>
                    <a:pt x="238" y="125"/>
                  </a:cubicBezTo>
                  <a:cubicBezTo>
                    <a:pt x="238" y="128"/>
                    <a:pt x="243" y="130"/>
                    <a:pt x="243" y="130"/>
                  </a:cubicBezTo>
                  <a:cubicBezTo>
                    <a:pt x="243" y="130"/>
                    <a:pt x="252" y="130"/>
                    <a:pt x="256" y="130"/>
                  </a:cubicBezTo>
                  <a:cubicBezTo>
                    <a:pt x="260" y="130"/>
                    <a:pt x="264" y="130"/>
                    <a:pt x="264" y="132"/>
                  </a:cubicBezTo>
                  <a:cubicBezTo>
                    <a:pt x="264" y="135"/>
                    <a:pt x="259" y="144"/>
                    <a:pt x="255" y="144"/>
                  </a:cubicBezTo>
                  <a:cubicBezTo>
                    <a:pt x="251" y="144"/>
                    <a:pt x="251" y="155"/>
                    <a:pt x="254" y="156"/>
                  </a:cubicBezTo>
                  <a:cubicBezTo>
                    <a:pt x="258" y="157"/>
                    <a:pt x="260" y="147"/>
                    <a:pt x="263" y="147"/>
                  </a:cubicBezTo>
                  <a:cubicBezTo>
                    <a:pt x="264" y="147"/>
                    <a:pt x="265" y="158"/>
                    <a:pt x="267" y="169"/>
                  </a:cubicBezTo>
                  <a:cubicBezTo>
                    <a:pt x="268" y="168"/>
                    <a:pt x="268" y="168"/>
                    <a:pt x="269" y="168"/>
                  </a:cubicBezTo>
                  <a:cubicBezTo>
                    <a:pt x="271" y="168"/>
                    <a:pt x="270" y="158"/>
                    <a:pt x="272" y="156"/>
                  </a:cubicBezTo>
                  <a:cubicBezTo>
                    <a:pt x="274" y="153"/>
                    <a:pt x="273" y="145"/>
                    <a:pt x="274" y="145"/>
                  </a:cubicBezTo>
                  <a:cubicBezTo>
                    <a:pt x="275" y="145"/>
                    <a:pt x="283" y="147"/>
                    <a:pt x="283" y="145"/>
                  </a:cubicBezTo>
                  <a:cubicBezTo>
                    <a:pt x="283" y="143"/>
                    <a:pt x="288" y="135"/>
                    <a:pt x="287" y="131"/>
                  </a:cubicBezTo>
                  <a:cubicBezTo>
                    <a:pt x="286" y="127"/>
                    <a:pt x="290" y="122"/>
                    <a:pt x="290" y="117"/>
                  </a:cubicBezTo>
                  <a:cubicBezTo>
                    <a:pt x="290" y="113"/>
                    <a:pt x="295" y="111"/>
                    <a:pt x="298" y="109"/>
                  </a:cubicBezTo>
                  <a:cubicBezTo>
                    <a:pt x="301" y="106"/>
                    <a:pt x="306" y="102"/>
                    <a:pt x="307" y="105"/>
                  </a:cubicBezTo>
                  <a:cubicBezTo>
                    <a:pt x="308" y="107"/>
                    <a:pt x="315" y="109"/>
                    <a:pt x="312" y="105"/>
                  </a:cubicBezTo>
                  <a:cubicBezTo>
                    <a:pt x="309" y="101"/>
                    <a:pt x="309" y="98"/>
                    <a:pt x="311" y="97"/>
                  </a:cubicBezTo>
                  <a:cubicBezTo>
                    <a:pt x="313" y="96"/>
                    <a:pt x="314" y="92"/>
                    <a:pt x="314" y="92"/>
                  </a:cubicBezTo>
                  <a:cubicBezTo>
                    <a:pt x="314" y="92"/>
                    <a:pt x="308" y="91"/>
                    <a:pt x="307" y="88"/>
                  </a:cubicBezTo>
                  <a:cubicBezTo>
                    <a:pt x="306" y="85"/>
                    <a:pt x="303" y="83"/>
                    <a:pt x="303" y="81"/>
                  </a:cubicBezTo>
                  <a:cubicBezTo>
                    <a:pt x="303" y="78"/>
                    <a:pt x="299" y="79"/>
                    <a:pt x="297" y="81"/>
                  </a:cubicBezTo>
                  <a:cubicBezTo>
                    <a:pt x="294" y="84"/>
                    <a:pt x="289" y="79"/>
                    <a:pt x="283" y="82"/>
                  </a:cubicBezTo>
                  <a:cubicBezTo>
                    <a:pt x="278" y="85"/>
                    <a:pt x="276" y="89"/>
                    <a:pt x="274" y="88"/>
                  </a:cubicBezTo>
                  <a:cubicBezTo>
                    <a:pt x="271" y="88"/>
                    <a:pt x="271" y="90"/>
                    <a:pt x="269" y="93"/>
                  </a:cubicBezTo>
                  <a:cubicBezTo>
                    <a:pt x="267" y="95"/>
                    <a:pt x="265" y="97"/>
                    <a:pt x="264" y="97"/>
                  </a:cubicBezTo>
                  <a:cubicBezTo>
                    <a:pt x="262" y="97"/>
                    <a:pt x="258" y="100"/>
                    <a:pt x="258" y="100"/>
                  </a:cubicBezTo>
                  <a:cubicBezTo>
                    <a:pt x="258" y="100"/>
                    <a:pt x="261" y="106"/>
                    <a:pt x="259" y="109"/>
                  </a:cubicBezTo>
                  <a:cubicBezTo>
                    <a:pt x="258" y="113"/>
                    <a:pt x="253" y="109"/>
                    <a:pt x="248" y="111"/>
                  </a:cubicBezTo>
                  <a:cubicBezTo>
                    <a:pt x="243" y="112"/>
                    <a:pt x="241" y="109"/>
                    <a:pt x="238" y="110"/>
                  </a:cubicBezTo>
                  <a:cubicBezTo>
                    <a:pt x="234" y="111"/>
                    <a:pt x="232" y="108"/>
                    <a:pt x="230" y="108"/>
                  </a:cubicBezTo>
                  <a:cubicBezTo>
                    <a:pt x="228" y="109"/>
                    <a:pt x="226" y="104"/>
                    <a:pt x="226" y="101"/>
                  </a:cubicBezTo>
                  <a:cubicBezTo>
                    <a:pt x="227" y="97"/>
                    <a:pt x="225" y="92"/>
                    <a:pt x="223" y="95"/>
                  </a:cubicBezTo>
                  <a:cubicBezTo>
                    <a:pt x="221" y="97"/>
                    <a:pt x="218" y="96"/>
                    <a:pt x="218" y="100"/>
                  </a:cubicBezTo>
                  <a:cubicBezTo>
                    <a:pt x="218" y="104"/>
                    <a:pt x="221" y="109"/>
                    <a:pt x="218" y="112"/>
                  </a:cubicBezTo>
                  <a:cubicBezTo>
                    <a:pt x="215" y="114"/>
                    <a:pt x="201" y="116"/>
                    <a:pt x="198" y="113"/>
                  </a:cubicBezTo>
                  <a:cubicBezTo>
                    <a:pt x="196" y="111"/>
                    <a:pt x="184" y="110"/>
                    <a:pt x="184" y="108"/>
                  </a:cubicBezTo>
                  <a:cubicBezTo>
                    <a:pt x="183" y="105"/>
                    <a:pt x="180" y="101"/>
                    <a:pt x="177" y="101"/>
                  </a:cubicBezTo>
                  <a:cubicBezTo>
                    <a:pt x="175" y="101"/>
                    <a:pt x="169" y="105"/>
                    <a:pt x="167" y="103"/>
                  </a:cubicBezTo>
                  <a:cubicBezTo>
                    <a:pt x="165" y="102"/>
                    <a:pt x="161" y="98"/>
                    <a:pt x="157" y="98"/>
                  </a:cubicBezTo>
                  <a:cubicBezTo>
                    <a:pt x="154" y="97"/>
                    <a:pt x="149" y="95"/>
                    <a:pt x="149" y="93"/>
                  </a:cubicBezTo>
                  <a:cubicBezTo>
                    <a:pt x="149" y="92"/>
                    <a:pt x="141" y="91"/>
                    <a:pt x="140" y="89"/>
                  </a:cubicBezTo>
                  <a:cubicBezTo>
                    <a:pt x="139" y="87"/>
                    <a:pt x="134" y="87"/>
                    <a:pt x="134" y="85"/>
                  </a:cubicBezTo>
                  <a:cubicBezTo>
                    <a:pt x="134" y="82"/>
                    <a:pt x="136" y="79"/>
                    <a:pt x="136" y="76"/>
                  </a:cubicBezTo>
                  <a:cubicBezTo>
                    <a:pt x="136" y="73"/>
                    <a:pt x="141" y="71"/>
                    <a:pt x="141" y="69"/>
                  </a:cubicBezTo>
                  <a:cubicBezTo>
                    <a:pt x="141" y="67"/>
                    <a:pt x="137" y="64"/>
                    <a:pt x="137" y="64"/>
                  </a:cubicBezTo>
                  <a:cubicBezTo>
                    <a:pt x="137" y="64"/>
                    <a:pt x="133" y="58"/>
                    <a:pt x="130" y="58"/>
                  </a:cubicBezTo>
                  <a:cubicBezTo>
                    <a:pt x="126" y="58"/>
                    <a:pt x="124" y="52"/>
                    <a:pt x="120" y="52"/>
                  </a:cubicBezTo>
                  <a:cubicBezTo>
                    <a:pt x="117" y="51"/>
                    <a:pt x="118" y="45"/>
                    <a:pt x="116" y="43"/>
                  </a:cubicBezTo>
                  <a:cubicBezTo>
                    <a:pt x="115" y="40"/>
                    <a:pt x="116" y="35"/>
                    <a:pt x="119" y="38"/>
                  </a:cubicBezTo>
                  <a:cubicBezTo>
                    <a:pt x="122" y="40"/>
                    <a:pt x="128" y="38"/>
                    <a:pt x="126" y="34"/>
                  </a:cubicBezTo>
                  <a:cubicBezTo>
                    <a:pt x="124" y="30"/>
                    <a:pt x="120" y="26"/>
                    <a:pt x="120" y="24"/>
                  </a:cubicBezTo>
                  <a:cubicBezTo>
                    <a:pt x="120" y="22"/>
                    <a:pt x="122" y="15"/>
                    <a:pt x="119" y="13"/>
                  </a:cubicBezTo>
                  <a:cubicBezTo>
                    <a:pt x="116" y="12"/>
                    <a:pt x="113" y="9"/>
                    <a:pt x="112" y="6"/>
                  </a:cubicBezTo>
                  <a:cubicBezTo>
                    <a:pt x="112" y="3"/>
                    <a:pt x="108" y="0"/>
                    <a:pt x="108" y="0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104" y="1"/>
                    <a:pt x="101" y="8"/>
                    <a:pt x="99" y="9"/>
                  </a:cubicBezTo>
                  <a:cubicBezTo>
                    <a:pt x="97" y="10"/>
                    <a:pt x="91" y="11"/>
                    <a:pt x="88" y="13"/>
                  </a:cubicBezTo>
                  <a:cubicBezTo>
                    <a:pt x="85" y="16"/>
                    <a:pt x="76" y="10"/>
                    <a:pt x="71" y="10"/>
                  </a:cubicBezTo>
                  <a:cubicBezTo>
                    <a:pt x="66" y="10"/>
                    <a:pt x="63" y="15"/>
                    <a:pt x="65" y="16"/>
                  </a:cubicBezTo>
                  <a:cubicBezTo>
                    <a:pt x="68" y="18"/>
                    <a:pt x="67" y="27"/>
                    <a:pt x="67" y="27"/>
                  </a:cubicBezTo>
                  <a:cubicBezTo>
                    <a:pt x="67" y="27"/>
                    <a:pt x="70" y="39"/>
                    <a:pt x="74" y="38"/>
                  </a:cubicBezTo>
                  <a:cubicBezTo>
                    <a:pt x="78" y="37"/>
                    <a:pt x="83" y="42"/>
                    <a:pt x="79" y="43"/>
                  </a:cubicBezTo>
                  <a:cubicBezTo>
                    <a:pt x="76" y="44"/>
                    <a:pt x="74" y="48"/>
                    <a:pt x="73" y="51"/>
                  </a:cubicBezTo>
                  <a:cubicBezTo>
                    <a:pt x="73" y="55"/>
                    <a:pt x="74" y="59"/>
                    <a:pt x="71" y="60"/>
                  </a:cubicBezTo>
                  <a:cubicBezTo>
                    <a:pt x="68" y="60"/>
                    <a:pt x="66" y="61"/>
                    <a:pt x="66" y="66"/>
                  </a:cubicBezTo>
                  <a:cubicBezTo>
                    <a:pt x="66" y="71"/>
                    <a:pt x="60" y="69"/>
                    <a:pt x="59" y="71"/>
                  </a:cubicBezTo>
                  <a:cubicBezTo>
                    <a:pt x="58" y="73"/>
                    <a:pt x="56" y="82"/>
                    <a:pt x="55" y="83"/>
                  </a:cubicBezTo>
                  <a:cubicBezTo>
                    <a:pt x="53" y="85"/>
                    <a:pt x="46" y="85"/>
                    <a:pt x="45" y="89"/>
                  </a:cubicBezTo>
                  <a:cubicBezTo>
                    <a:pt x="45" y="93"/>
                    <a:pt x="41" y="98"/>
                    <a:pt x="39" y="97"/>
                  </a:cubicBezTo>
                  <a:cubicBezTo>
                    <a:pt x="37" y="97"/>
                    <a:pt x="33" y="95"/>
                    <a:pt x="31" y="98"/>
                  </a:cubicBezTo>
                  <a:cubicBezTo>
                    <a:pt x="30" y="101"/>
                    <a:pt x="24" y="96"/>
                    <a:pt x="23" y="97"/>
                  </a:cubicBezTo>
                  <a:cubicBezTo>
                    <a:pt x="22" y="98"/>
                    <a:pt x="15" y="104"/>
                    <a:pt x="15" y="108"/>
                  </a:cubicBezTo>
                  <a:cubicBezTo>
                    <a:pt x="15" y="111"/>
                    <a:pt x="22" y="111"/>
                    <a:pt x="22" y="116"/>
                  </a:cubicBezTo>
                  <a:cubicBezTo>
                    <a:pt x="21" y="120"/>
                    <a:pt x="24" y="125"/>
                    <a:pt x="27" y="127"/>
                  </a:cubicBezTo>
                  <a:cubicBezTo>
                    <a:pt x="29" y="130"/>
                    <a:pt x="32" y="135"/>
                    <a:pt x="31" y="138"/>
                  </a:cubicBezTo>
                  <a:cubicBezTo>
                    <a:pt x="29" y="140"/>
                    <a:pt x="26" y="141"/>
                    <a:pt x="22" y="140"/>
                  </a:cubicBezTo>
                  <a:cubicBezTo>
                    <a:pt x="18" y="139"/>
                    <a:pt x="19" y="142"/>
                    <a:pt x="11" y="140"/>
                  </a:cubicBezTo>
                  <a:cubicBezTo>
                    <a:pt x="4" y="139"/>
                    <a:pt x="4" y="144"/>
                    <a:pt x="1" y="147"/>
                  </a:cubicBezTo>
                  <a:cubicBezTo>
                    <a:pt x="1" y="148"/>
                    <a:pt x="1" y="148"/>
                    <a:pt x="0" y="148"/>
                  </a:cubicBezTo>
                  <a:cubicBezTo>
                    <a:pt x="4" y="151"/>
                    <a:pt x="5" y="156"/>
                    <a:pt x="11" y="158"/>
                  </a:cubicBezTo>
                  <a:cubicBezTo>
                    <a:pt x="17" y="160"/>
                    <a:pt x="23" y="154"/>
                    <a:pt x="23" y="158"/>
                  </a:cubicBezTo>
                  <a:cubicBezTo>
                    <a:pt x="23" y="163"/>
                    <a:pt x="8" y="162"/>
                    <a:pt x="8" y="164"/>
                  </a:cubicBezTo>
                  <a:cubicBezTo>
                    <a:pt x="7" y="165"/>
                    <a:pt x="23" y="185"/>
                    <a:pt x="32" y="183"/>
                  </a:cubicBezTo>
                  <a:cubicBezTo>
                    <a:pt x="40" y="182"/>
                    <a:pt x="46" y="173"/>
                    <a:pt x="43" y="172"/>
                  </a:cubicBezTo>
                  <a:cubicBezTo>
                    <a:pt x="41" y="170"/>
                    <a:pt x="45" y="165"/>
                    <a:pt x="47" y="166"/>
                  </a:cubicBezTo>
                  <a:cubicBezTo>
                    <a:pt x="49" y="167"/>
                    <a:pt x="47" y="175"/>
                    <a:pt x="50" y="177"/>
                  </a:cubicBezTo>
                  <a:cubicBezTo>
                    <a:pt x="52" y="179"/>
                    <a:pt x="51" y="183"/>
                    <a:pt x="50" y="188"/>
                  </a:cubicBezTo>
                  <a:cubicBezTo>
                    <a:pt x="48" y="192"/>
                    <a:pt x="51" y="202"/>
                    <a:pt x="52" y="207"/>
                  </a:cubicBezTo>
                  <a:cubicBezTo>
                    <a:pt x="52" y="212"/>
                    <a:pt x="56" y="219"/>
                    <a:pt x="57" y="227"/>
                  </a:cubicBezTo>
                  <a:cubicBezTo>
                    <a:pt x="58" y="235"/>
                    <a:pt x="63" y="249"/>
                    <a:pt x="68" y="257"/>
                  </a:cubicBezTo>
                  <a:cubicBezTo>
                    <a:pt x="72" y="266"/>
                    <a:pt x="76" y="282"/>
                    <a:pt x="79" y="286"/>
                  </a:cubicBezTo>
                  <a:cubicBezTo>
                    <a:pt x="82" y="290"/>
                    <a:pt x="89" y="303"/>
                    <a:pt x="89" y="310"/>
                  </a:cubicBezTo>
                  <a:cubicBezTo>
                    <a:pt x="89" y="318"/>
                    <a:pt x="97" y="328"/>
                    <a:pt x="100" y="330"/>
                  </a:cubicBezTo>
                  <a:cubicBezTo>
                    <a:pt x="103" y="332"/>
                    <a:pt x="109" y="328"/>
                    <a:pt x="111" y="323"/>
                  </a:cubicBezTo>
                  <a:cubicBezTo>
                    <a:pt x="112" y="318"/>
                    <a:pt x="121" y="317"/>
                    <a:pt x="121" y="313"/>
                  </a:cubicBezTo>
                  <a:cubicBezTo>
                    <a:pt x="122" y="309"/>
                    <a:pt x="123" y="305"/>
                    <a:pt x="126" y="305"/>
                  </a:cubicBezTo>
                  <a:cubicBezTo>
                    <a:pt x="129" y="304"/>
                    <a:pt x="129" y="301"/>
                    <a:pt x="129" y="297"/>
                  </a:cubicBezTo>
                  <a:cubicBezTo>
                    <a:pt x="129" y="293"/>
                    <a:pt x="129" y="286"/>
                    <a:pt x="132" y="283"/>
                  </a:cubicBezTo>
                  <a:cubicBezTo>
                    <a:pt x="135" y="279"/>
                    <a:pt x="135" y="268"/>
                    <a:pt x="134" y="264"/>
                  </a:cubicBezTo>
                  <a:cubicBezTo>
                    <a:pt x="132" y="260"/>
                    <a:pt x="133" y="254"/>
                    <a:pt x="134" y="250"/>
                  </a:cubicBezTo>
                  <a:cubicBezTo>
                    <a:pt x="136" y="246"/>
                    <a:pt x="135" y="241"/>
                    <a:pt x="139" y="241"/>
                  </a:cubicBezTo>
                  <a:cubicBezTo>
                    <a:pt x="142" y="240"/>
                    <a:pt x="146" y="238"/>
                    <a:pt x="150" y="233"/>
                  </a:cubicBezTo>
                  <a:cubicBezTo>
                    <a:pt x="153" y="229"/>
                    <a:pt x="163" y="222"/>
                    <a:pt x="167" y="219"/>
                  </a:cubicBezTo>
                  <a:cubicBezTo>
                    <a:pt x="171" y="216"/>
                    <a:pt x="182" y="207"/>
                    <a:pt x="185" y="201"/>
                  </a:cubicBezTo>
                  <a:cubicBezTo>
                    <a:pt x="188" y="196"/>
                    <a:pt x="198" y="194"/>
                    <a:pt x="202" y="189"/>
                  </a:cubicBezTo>
                  <a:cubicBezTo>
                    <a:pt x="207" y="185"/>
                    <a:pt x="205" y="182"/>
                    <a:pt x="206" y="178"/>
                  </a:cubicBezTo>
                  <a:cubicBezTo>
                    <a:pt x="207" y="173"/>
                    <a:pt x="221" y="171"/>
                    <a:pt x="226" y="171"/>
                  </a:cubicBezTo>
                  <a:cubicBezTo>
                    <a:pt x="227" y="171"/>
                    <a:pt x="228" y="171"/>
                    <a:pt x="229" y="170"/>
                  </a:cubicBezTo>
                  <a:cubicBezTo>
                    <a:pt x="229" y="163"/>
                    <a:pt x="226" y="153"/>
                    <a:pt x="225" y="15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5" name="Freeform 50"/>
            <p:cNvSpPr>
              <a:spLocks noChangeArrowheads="1"/>
            </p:cNvSpPr>
            <p:nvPr/>
          </p:nvSpPr>
          <p:spPr bwMode="auto">
            <a:xfrm>
              <a:off x="5532457" y="1225551"/>
              <a:ext cx="677865" cy="293689"/>
            </a:xfrm>
            <a:custGeom>
              <a:avLst/>
              <a:gdLst>
                <a:gd name="T0" fmla="*/ 329 w 355"/>
                <a:gd name="T1" fmla="*/ 65 h 153"/>
                <a:gd name="T2" fmla="*/ 306 w 355"/>
                <a:gd name="T3" fmla="*/ 63 h 153"/>
                <a:gd name="T4" fmla="*/ 308 w 355"/>
                <a:gd name="T5" fmla="*/ 52 h 153"/>
                <a:gd name="T6" fmla="*/ 309 w 355"/>
                <a:gd name="T7" fmla="*/ 33 h 153"/>
                <a:gd name="T8" fmla="*/ 286 w 355"/>
                <a:gd name="T9" fmla="*/ 30 h 153"/>
                <a:gd name="T10" fmla="*/ 268 w 355"/>
                <a:gd name="T11" fmla="*/ 40 h 153"/>
                <a:gd name="T12" fmla="*/ 238 w 355"/>
                <a:gd name="T13" fmla="*/ 43 h 153"/>
                <a:gd name="T14" fmla="*/ 218 w 355"/>
                <a:gd name="T15" fmla="*/ 34 h 153"/>
                <a:gd name="T16" fmla="*/ 200 w 355"/>
                <a:gd name="T17" fmla="*/ 28 h 153"/>
                <a:gd name="T18" fmla="*/ 179 w 355"/>
                <a:gd name="T19" fmla="*/ 27 h 153"/>
                <a:gd name="T20" fmla="*/ 161 w 355"/>
                <a:gd name="T21" fmla="*/ 28 h 153"/>
                <a:gd name="T22" fmla="*/ 153 w 355"/>
                <a:gd name="T23" fmla="*/ 13 h 153"/>
                <a:gd name="T24" fmla="*/ 133 w 355"/>
                <a:gd name="T25" fmla="*/ 6 h 153"/>
                <a:gd name="T26" fmla="*/ 118 w 355"/>
                <a:gd name="T27" fmla="*/ 1 h 153"/>
                <a:gd name="T28" fmla="*/ 108 w 355"/>
                <a:gd name="T29" fmla="*/ 9 h 153"/>
                <a:gd name="T30" fmla="*/ 107 w 355"/>
                <a:gd name="T31" fmla="*/ 24 h 153"/>
                <a:gd name="T32" fmla="*/ 98 w 355"/>
                <a:gd name="T33" fmla="*/ 35 h 153"/>
                <a:gd name="T34" fmla="*/ 81 w 355"/>
                <a:gd name="T35" fmla="*/ 33 h 153"/>
                <a:gd name="T36" fmla="*/ 68 w 355"/>
                <a:gd name="T37" fmla="*/ 23 h 153"/>
                <a:gd name="T38" fmla="*/ 44 w 355"/>
                <a:gd name="T39" fmla="*/ 22 h 153"/>
                <a:gd name="T40" fmla="*/ 29 w 355"/>
                <a:gd name="T41" fmla="*/ 30 h 153"/>
                <a:gd name="T42" fmla="*/ 10 w 355"/>
                <a:gd name="T43" fmla="*/ 40 h 153"/>
                <a:gd name="T44" fmla="*/ 0 w 355"/>
                <a:gd name="T45" fmla="*/ 44 h 153"/>
                <a:gd name="T46" fmla="*/ 9 w 355"/>
                <a:gd name="T47" fmla="*/ 55 h 153"/>
                <a:gd name="T48" fmla="*/ 29 w 355"/>
                <a:gd name="T49" fmla="*/ 69 h 153"/>
                <a:gd name="T50" fmla="*/ 34 w 355"/>
                <a:gd name="T51" fmla="*/ 88 h 153"/>
                <a:gd name="T52" fmla="*/ 57 w 355"/>
                <a:gd name="T53" fmla="*/ 104 h 153"/>
                <a:gd name="T54" fmla="*/ 72 w 355"/>
                <a:gd name="T55" fmla="*/ 114 h 153"/>
                <a:gd name="T56" fmla="*/ 88 w 355"/>
                <a:gd name="T57" fmla="*/ 135 h 153"/>
                <a:gd name="T58" fmla="*/ 129 w 355"/>
                <a:gd name="T59" fmla="*/ 137 h 153"/>
                <a:gd name="T60" fmla="*/ 162 w 355"/>
                <a:gd name="T61" fmla="*/ 145 h 153"/>
                <a:gd name="T62" fmla="*/ 182 w 355"/>
                <a:gd name="T63" fmla="*/ 152 h 153"/>
                <a:gd name="T64" fmla="*/ 227 w 355"/>
                <a:gd name="T65" fmla="*/ 141 h 153"/>
                <a:gd name="T66" fmla="*/ 261 w 355"/>
                <a:gd name="T67" fmla="*/ 121 h 153"/>
                <a:gd name="T68" fmla="*/ 269 w 355"/>
                <a:gd name="T69" fmla="*/ 105 h 153"/>
                <a:gd name="T70" fmla="*/ 304 w 355"/>
                <a:gd name="T71" fmla="*/ 99 h 153"/>
                <a:gd name="T72" fmla="*/ 328 w 355"/>
                <a:gd name="T73" fmla="*/ 84 h 153"/>
                <a:gd name="T74" fmla="*/ 354 w 355"/>
                <a:gd name="T75" fmla="*/ 79 h 15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55"/>
                <a:gd name="T115" fmla="*/ 0 h 153"/>
                <a:gd name="T116" fmla="*/ 355 w 355"/>
                <a:gd name="T117" fmla="*/ 153 h 15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55" h="153">
                  <a:moveTo>
                    <a:pt x="340" y="64"/>
                  </a:moveTo>
                  <a:cubicBezTo>
                    <a:pt x="336" y="60"/>
                    <a:pt x="330" y="62"/>
                    <a:pt x="329" y="65"/>
                  </a:cubicBezTo>
                  <a:cubicBezTo>
                    <a:pt x="327" y="69"/>
                    <a:pt x="324" y="64"/>
                    <a:pt x="318" y="64"/>
                  </a:cubicBezTo>
                  <a:cubicBezTo>
                    <a:pt x="311" y="64"/>
                    <a:pt x="311" y="68"/>
                    <a:pt x="306" y="63"/>
                  </a:cubicBezTo>
                  <a:cubicBezTo>
                    <a:pt x="302" y="59"/>
                    <a:pt x="308" y="57"/>
                    <a:pt x="308" y="57"/>
                  </a:cubicBezTo>
                  <a:cubicBezTo>
                    <a:pt x="308" y="52"/>
                    <a:pt x="308" y="52"/>
                    <a:pt x="308" y="52"/>
                  </a:cubicBezTo>
                  <a:cubicBezTo>
                    <a:pt x="318" y="34"/>
                    <a:pt x="318" y="34"/>
                    <a:pt x="318" y="34"/>
                  </a:cubicBezTo>
                  <a:cubicBezTo>
                    <a:pt x="315" y="33"/>
                    <a:pt x="311" y="32"/>
                    <a:pt x="309" y="33"/>
                  </a:cubicBezTo>
                  <a:cubicBezTo>
                    <a:pt x="307" y="34"/>
                    <a:pt x="300" y="33"/>
                    <a:pt x="300" y="31"/>
                  </a:cubicBezTo>
                  <a:cubicBezTo>
                    <a:pt x="299" y="29"/>
                    <a:pt x="288" y="28"/>
                    <a:pt x="286" y="30"/>
                  </a:cubicBezTo>
                  <a:cubicBezTo>
                    <a:pt x="283" y="32"/>
                    <a:pt x="277" y="34"/>
                    <a:pt x="277" y="36"/>
                  </a:cubicBezTo>
                  <a:cubicBezTo>
                    <a:pt x="276" y="39"/>
                    <a:pt x="270" y="38"/>
                    <a:pt x="268" y="40"/>
                  </a:cubicBezTo>
                  <a:cubicBezTo>
                    <a:pt x="265" y="41"/>
                    <a:pt x="253" y="42"/>
                    <a:pt x="253" y="43"/>
                  </a:cubicBezTo>
                  <a:cubicBezTo>
                    <a:pt x="253" y="45"/>
                    <a:pt x="240" y="45"/>
                    <a:pt x="238" y="43"/>
                  </a:cubicBezTo>
                  <a:cubicBezTo>
                    <a:pt x="236" y="42"/>
                    <a:pt x="225" y="43"/>
                    <a:pt x="224" y="41"/>
                  </a:cubicBezTo>
                  <a:cubicBezTo>
                    <a:pt x="222" y="38"/>
                    <a:pt x="218" y="37"/>
                    <a:pt x="218" y="34"/>
                  </a:cubicBezTo>
                  <a:cubicBezTo>
                    <a:pt x="218" y="32"/>
                    <a:pt x="209" y="32"/>
                    <a:pt x="208" y="30"/>
                  </a:cubicBezTo>
                  <a:cubicBezTo>
                    <a:pt x="207" y="28"/>
                    <a:pt x="201" y="27"/>
                    <a:pt x="200" y="28"/>
                  </a:cubicBezTo>
                  <a:cubicBezTo>
                    <a:pt x="199" y="28"/>
                    <a:pt x="191" y="26"/>
                    <a:pt x="189" y="25"/>
                  </a:cubicBezTo>
                  <a:cubicBezTo>
                    <a:pt x="187" y="25"/>
                    <a:pt x="181" y="27"/>
                    <a:pt x="179" y="27"/>
                  </a:cubicBezTo>
                  <a:cubicBezTo>
                    <a:pt x="177" y="27"/>
                    <a:pt x="173" y="30"/>
                    <a:pt x="171" y="31"/>
                  </a:cubicBezTo>
                  <a:cubicBezTo>
                    <a:pt x="169" y="31"/>
                    <a:pt x="162" y="27"/>
                    <a:pt x="161" y="28"/>
                  </a:cubicBezTo>
                  <a:cubicBezTo>
                    <a:pt x="160" y="29"/>
                    <a:pt x="156" y="24"/>
                    <a:pt x="154" y="22"/>
                  </a:cubicBezTo>
                  <a:cubicBezTo>
                    <a:pt x="152" y="20"/>
                    <a:pt x="154" y="15"/>
                    <a:pt x="153" y="13"/>
                  </a:cubicBezTo>
                  <a:cubicBezTo>
                    <a:pt x="151" y="11"/>
                    <a:pt x="144" y="11"/>
                    <a:pt x="142" y="9"/>
                  </a:cubicBezTo>
                  <a:cubicBezTo>
                    <a:pt x="139" y="8"/>
                    <a:pt x="136" y="6"/>
                    <a:pt x="133" y="6"/>
                  </a:cubicBezTo>
                  <a:cubicBezTo>
                    <a:pt x="131" y="6"/>
                    <a:pt x="127" y="5"/>
                    <a:pt x="126" y="4"/>
                  </a:cubicBezTo>
                  <a:cubicBezTo>
                    <a:pt x="125" y="3"/>
                    <a:pt x="120" y="2"/>
                    <a:pt x="118" y="1"/>
                  </a:cubicBezTo>
                  <a:cubicBezTo>
                    <a:pt x="116" y="0"/>
                    <a:pt x="115" y="3"/>
                    <a:pt x="114" y="5"/>
                  </a:cubicBezTo>
                  <a:cubicBezTo>
                    <a:pt x="113" y="6"/>
                    <a:pt x="109" y="6"/>
                    <a:pt x="108" y="9"/>
                  </a:cubicBezTo>
                  <a:cubicBezTo>
                    <a:pt x="107" y="11"/>
                    <a:pt x="103" y="12"/>
                    <a:pt x="103" y="14"/>
                  </a:cubicBezTo>
                  <a:cubicBezTo>
                    <a:pt x="104" y="17"/>
                    <a:pt x="106" y="22"/>
                    <a:pt x="107" y="24"/>
                  </a:cubicBezTo>
                  <a:cubicBezTo>
                    <a:pt x="109" y="25"/>
                    <a:pt x="108" y="29"/>
                    <a:pt x="107" y="30"/>
                  </a:cubicBezTo>
                  <a:cubicBezTo>
                    <a:pt x="106" y="32"/>
                    <a:pt x="99" y="33"/>
                    <a:pt x="98" y="35"/>
                  </a:cubicBezTo>
                  <a:cubicBezTo>
                    <a:pt x="96" y="37"/>
                    <a:pt x="93" y="35"/>
                    <a:pt x="90" y="33"/>
                  </a:cubicBezTo>
                  <a:cubicBezTo>
                    <a:pt x="86" y="31"/>
                    <a:pt x="82" y="32"/>
                    <a:pt x="81" y="33"/>
                  </a:cubicBezTo>
                  <a:cubicBezTo>
                    <a:pt x="79" y="35"/>
                    <a:pt x="73" y="30"/>
                    <a:pt x="71" y="30"/>
                  </a:cubicBezTo>
                  <a:cubicBezTo>
                    <a:pt x="70" y="29"/>
                    <a:pt x="69" y="23"/>
                    <a:pt x="68" y="23"/>
                  </a:cubicBezTo>
                  <a:cubicBezTo>
                    <a:pt x="66" y="24"/>
                    <a:pt x="54" y="21"/>
                    <a:pt x="52" y="21"/>
                  </a:cubicBezTo>
                  <a:cubicBezTo>
                    <a:pt x="50" y="20"/>
                    <a:pt x="45" y="20"/>
                    <a:pt x="44" y="22"/>
                  </a:cubicBezTo>
                  <a:cubicBezTo>
                    <a:pt x="43" y="24"/>
                    <a:pt x="37" y="23"/>
                    <a:pt x="36" y="25"/>
                  </a:cubicBezTo>
                  <a:cubicBezTo>
                    <a:pt x="35" y="27"/>
                    <a:pt x="31" y="28"/>
                    <a:pt x="29" y="30"/>
                  </a:cubicBezTo>
                  <a:cubicBezTo>
                    <a:pt x="27" y="32"/>
                    <a:pt x="22" y="32"/>
                    <a:pt x="20" y="35"/>
                  </a:cubicBezTo>
                  <a:cubicBezTo>
                    <a:pt x="19" y="38"/>
                    <a:pt x="12" y="40"/>
                    <a:pt x="10" y="40"/>
                  </a:cubicBezTo>
                  <a:cubicBezTo>
                    <a:pt x="8" y="40"/>
                    <a:pt x="3" y="41"/>
                    <a:pt x="2" y="43"/>
                  </a:cubicBezTo>
                  <a:cubicBezTo>
                    <a:pt x="2" y="44"/>
                    <a:pt x="1" y="44"/>
                    <a:pt x="0" y="44"/>
                  </a:cubicBezTo>
                  <a:cubicBezTo>
                    <a:pt x="0" y="44"/>
                    <a:pt x="1" y="44"/>
                    <a:pt x="1" y="45"/>
                  </a:cubicBezTo>
                  <a:cubicBezTo>
                    <a:pt x="2" y="52"/>
                    <a:pt x="5" y="52"/>
                    <a:pt x="9" y="55"/>
                  </a:cubicBezTo>
                  <a:cubicBezTo>
                    <a:pt x="12" y="58"/>
                    <a:pt x="15" y="61"/>
                    <a:pt x="19" y="61"/>
                  </a:cubicBezTo>
                  <a:cubicBezTo>
                    <a:pt x="23" y="61"/>
                    <a:pt x="28" y="65"/>
                    <a:pt x="29" y="69"/>
                  </a:cubicBezTo>
                  <a:cubicBezTo>
                    <a:pt x="29" y="72"/>
                    <a:pt x="33" y="76"/>
                    <a:pt x="35" y="77"/>
                  </a:cubicBezTo>
                  <a:cubicBezTo>
                    <a:pt x="37" y="79"/>
                    <a:pt x="34" y="84"/>
                    <a:pt x="34" y="88"/>
                  </a:cubicBezTo>
                  <a:cubicBezTo>
                    <a:pt x="34" y="93"/>
                    <a:pt x="29" y="94"/>
                    <a:pt x="31" y="98"/>
                  </a:cubicBezTo>
                  <a:cubicBezTo>
                    <a:pt x="34" y="102"/>
                    <a:pt x="52" y="104"/>
                    <a:pt x="57" y="104"/>
                  </a:cubicBezTo>
                  <a:cubicBezTo>
                    <a:pt x="62" y="104"/>
                    <a:pt x="64" y="109"/>
                    <a:pt x="65" y="109"/>
                  </a:cubicBezTo>
                  <a:cubicBezTo>
                    <a:pt x="68" y="110"/>
                    <a:pt x="69" y="113"/>
                    <a:pt x="72" y="114"/>
                  </a:cubicBezTo>
                  <a:cubicBezTo>
                    <a:pt x="76" y="115"/>
                    <a:pt x="80" y="117"/>
                    <a:pt x="81" y="124"/>
                  </a:cubicBezTo>
                  <a:cubicBezTo>
                    <a:pt x="83" y="130"/>
                    <a:pt x="87" y="132"/>
                    <a:pt x="88" y="135"/>
                  </a:cubicBezTo>
                  <a:cubicBezTo>
                    <a:pt x="88" y="138"/>
                    <a:pt x="96" y="136"/>
                    <a:pt x="102" y="137"/>
                  </a:cubicBezTo>
                  <a:cubicBezTo>
                    <a:pt x="108" y="137"/>
                    <a:pt x="125" y="137"/>
                    <a:pt x="129" y="137"/>
                  </a:cubicBezTo>
                  <a:cubicBezTo>
                    <a:pt x="133" y="138"/>
                    <a:pt x="144" y="137"/>
                    <a:pt x="149" y="142"/>
                  </a:cubicBezTo>
                  <a:cubicBezTo>
                    <a:pt x="155" y="146"/>
                    <a:pt x="158" y="142"/>
                    <a:pt x="162" y="145"/>
                  </a:cubicBezTo>
                  <a:cubicBezTo>
                    <a:pt x="165" y="147"/>
                    <a:pt x="168" y="148"/>
                    <a:pt x="173" y="148"/>
                  </a:cubicBezTo>
                  <a:cubicBezTo>
                    <a:pt x="179" y="147"/>
                    <a:pt x="179" y="151"/>
                    <a:pt x="182" y="152"/>
                  </a:cubicBezTo>
                  <a:cubicBezTo>
                    <a:pt x="186" y="153"/>
                    <a:pt x="192" y="146"/>
                    <a:pt x="202" y="142"/>
                  </a:cubicBezTo>
                  <a:cubicBezTo>
                    <a:pt x="211" y="137"/>
                    <a:pt x="222" y="140"/>
                    <a:pt x="227" y="141"/>
                  </a:cubicBezTo>
                  <a:cubicBezTo>
                    <a:pt x="232" y="142"/>
                    <a:pt x="242" y="139"/>
                    <a:pt x="247" y="132"/>
                  </a:cubicBezTo>
                  <a:cubicBezTo>
                    <a:pt x="253" y="126"/>
                    <a:pt x="261" y="127"/>
                    <a:pt x="261" y="121"/>
                  </a:cubicBezTo>
                  <a:cubicBezTo>
                    <a:pt x="262" y="116"/>
                    <a:pt x="255" y="113"/>
                    <a:pt x="258" y="108"/>
                  </a:cubicBezTo>
                  <a:cubicBezTo>
                    <a:pt x="261" y="103"/>
                    <a:pt x="266" y="104"/>
                    <a:pt x="269" y="105"/>
                  </a:cubicBezTo>
                  <a:cubicBezTo>
                    <a:pt x="272" y="107"/>
                    <a:pt x="280" y="109"/>
                    <a:pt x="287" y="104"/>
                  </a:cubicBezTo>
                  <a:cubicBezTo>
                    <a:pt x="295" y="99"/>
                    <a:pt x="298" y="100"/>
                    <a:pt x="304" y="99"/>
                  </a:cubicBezTo>
                  <a:cubicBezTo>
                    <a:pt x="311" y="98"/>
                    <a:pt x="310" y="94"/>
                    <a:pt x="314" y="89"/>
                  </a:cubicBezTo>
                  <a:cubicBezTo>
                    <a:pt x="319" y="85"/>
                    <a:pt x="324" y="84"/>
                    <a:pt x="328" y="84"/>
                  </a:cubicBezTo>
                  <a:cubicBezTo>
                    <a:pt x="332" y="84"/>
                    <a:pt x="338" y="79"/>
                    <a:pt x="343" y="81"/>
                  </a:cubicBezTo>
                  <a:cubicBezTo>
                    <a:pt x="347" y="82"/>
                    <a:pt x="354" y="83"/>
                    <a:pt x="354" y="79"/>
                  </a:cubicBezTo>
                  <a:cubicBezTo>
                    <a:pt x="355" y="76"/>
                    <a:pt x="343" y="68"/>
                    <a:pt x="340" y="6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6" name="Freeform 51"/>
            <p:cNvSpPr>
              <a:spLocks noChangeArrowheads="1"/>
            </p:cNvSpPr>
            <p:nvPr/>
          </p:nvSpPr>
          <p:spPr bwMode="auto">
            <a:xfrm>
              <a:off x="4391040" y="1736727"/>
              <a:ext cx="11113" cy="30163"/>
            </a:xfrm>
            <a:custGeom>
              <a:avLst/>
              <a:gdLst>
                <a:gd name="T0" fmla="*/ 2 w 6"/>
                <a:gd name="T1" fmla="*/ 0 h 16"/>
                <a:gd name="T2" fmla="*/ 0 w 6"/>
                <a:gd name="T3" fmla="*/ 9 h 16"/>
                <a:gd name="T4" fmla="*/ 4 w 6"/>
                <a:gd name="T5" fmla="*/ 16 h 16"/>
                <a:gd name="T6" fmla="*/ 5 w 6"/>
                <a:gd name="T7" fmla="*/ 3 h 16"/>
                <a:gd name="T8" fmla="*/ 6 w 6"/>
                <a:gd name="T9" fmla="*/ 0 h 16"/>
                <a:gd name="T10" fmla="*/ 2 w 6"/>
                <a:gd name="T11" fmla="*/ 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"/>
                <a:gd name="T19" fmla="*/ 0 h 16"/>
                <a:gd name="T20" fmla="*/ 6 w 6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" h="16">
                  <a:moveTo>
                    <a:pt x="2" y="0"/>
                  </a:moveTo>
                  <a:cubicBezTo>
                    <a:pt x="1" y="1"/>
                    <a:pt x="0" y="8"/>
                    <a:pt x="0" y="9"/>
                  </a:cubicBezTo>
                  <a:cubicBezTo>
                    <a:pt x="0" y="9"/>
                    <a:pt x="1" y="13"/>
                    <a:pt x="4" y="16"/>
                  </a:cubicBezTo>
                  <a:cubicBezTo>
                    <a:pt x="5" y="11"/>
                    <a:pt x="5" y="4"/>
                    <a:pt x="5" y="3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7" name="Freeform 52"/>
            <p:cNvSpPr>
              <a:spLocks noChangeArrowheads="1"/>
            </p:cNvSpPr>
            <p:nvPr/>
          </p:nvSpPr>
          <p:spPr bwMode="auto">
            <a:xfrm>
              <a:off x="4371990" y="1717677"/>
              <a:ext cx="31750" cy="90488"/>
            </a:xfrm>
            <a:custGeom>
              <a:avLst/>
              <a:gdLst>
                <a:gd name="T0" fmla="*/ 8 w 17"/>
                <a:gd name="T1" fmla="*/ 47 h 48"/>
                <a:gd name="T2" fmla="*/ 9 w 17"/>
                <a:gd name="T3" fmla="*/ 48 h 48"/>
                <a:gd name="T4" fmla="*/ 13 w 17"/>
                <a:gd name="T5" fmla="*/ 31 h 48"/>
                <a:gd name="T6" fmla="*/ 14 w 17"/>
                <a:gd name="T7" fmla="*/ 26 h 48"/>
                <a:gd name="T8" fmla="*/ 10 w 17"/>
                <a:gd name="T9" fmla="*/ 19 h 48"/>
                <a:gd name="T10" fmla="*/ 12 w 17"/>
                <a:gd name="T11" fmla="*/ 10 h 48"/>
                <a:gd name="T12" fmla="*/ 16 w 17"/>
                <a:gd name="T13" fmla="*/ 10 h 48"/>
                <a:gd name="T14" fmla="*/ 17 w 17"/>
                <a:gd name="T15" fmla="*/ 3 h 48"/>
                <a:gd name="T16" fmla="*/ 11 w 17"/>
                <a:gd name="T17" fmla="*/ 0 h 48"/>
                <a:gd name="T18" fmla="*/ 9 w 17"/>
                <a:gd name="T19" fmla="*/ 6 h 48"/>
                <a:gd name="T20" fmla="*/ 0 w 17"/>
                <a:gd name="T21" fmla="*/ 26 h 48"/>
                <a:gd name="T22" fmla="*/ 8 w 17"/>
                <a:gd name="T23" fmla="*/ 46 h 48"/>
                <a:gd name="T24" fmla="*/ 8 w 17"/>
                <a:gd name="T25" fmla="*/ 47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"/>
                <a:gd name="T40" fmla="*/ 0 h 48"/>
                <a:gd name="T41" fmla="*/ 17 w 17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" h="48">
                  <a:moveTo>
                    <a:pt x="8" y="47"/>
                  </a:moveTo>
                  <a:cubicBezTo>
                    <a:pt x="8" y="47"/>
                    <a:pt x="9" y="47"/>
                    <a:pt x="9" y="48"/>
                  </a:cubicBezTo>
                  <a:cubicBezTo>
                    <a:pt x="10" y="41"/>
                    <a:pt x="11" y="33"/>
                    <a:pt x="13" y="31"/>
                  </a:cubicBezTo>
                  <a:cubicBezTo>
                    <a:pt x="13" y="30"/>
                    <a:pt x="14" y="28"/>
                    <a:pt x="14" y="26"/>
                  </a:cubicBezTo>
                  <a:cubicBezTo>
                    <a:pt x="11" y="23"/>
                    <a:pt x="10" y="19"/>
                    <a:pt x="10" y="19"/>
                  </a:cubicBezTo>
                  <a:cubicBezTo>
                    <a:pt x="10" y="18"/>
                    <a:pt x="11" y="11"/>
                    <a:pt x="12" y="10"/>
                  </a:cubicBezTo>
                  <a:cubicBezTo>
                    <a:pt x="13" y="10"/>
                    <a:pt x="14" y="10"/>
                    <a:pt x="16" y="10"/>
                  </a:cubicBezTo>
                  <a:cubicBezTo>
                    <a:pt x="16" y="8"/>
                    <a:pt x="16" y="5"/>
                    <a:pt x="17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2"/>
                    <a:pt x="9" y="4"/>
                    <a:pt x="9" y="6"/>
                  </a:cubicBezTo>
                  <a:cubicBezTo>
                    <a:pt x="8" y="12"/>
                    <a:pt x="3" y="22"/>
                    <a:pt x="0" y="26"/>
                  </a:cubicBezTo>
                  <a:cubicBezTo>
                    <a:pt x="8" y="46"/>
                    <a:pt x="8" y="46"/>
                    <a:pt x="8" y="46"/>
                  </a:cubicBezTo>
                  <a:lnTo>
                    <a:pt x="8" y="47"/>
                  </a:ln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8" name="Freeform 53"/>
            <p:cNvSpPr>
              <a:spLocks noChangeArrowheads="1"/>
            </p:cNvSpPr>
            <p:nvPr/>
          </p:nvSpPr>
          <p:spPr bwMode="auto">
            <a:xfrm>
              <a:off x="4389453" y="1717677"/>
              <a:ext cx="92076" cy="98425"/>
            </a:xfrm>
            <a:custGeom>
              <a:avLst/>
              <a:gdLst>
                <a:gd name="T0" fmla="*/ 44 w 48"/>
                <a:gd name="T1" fmla="*/ 0 h 52"/>
                <a:gd name="T2" fmla="*/ 30 w 48"/>
                <a:gd name="T3" fmla="*/ 6 h 52"/>
                <a:gd name="T4" fmla="*/ 19 w 48"/>
                <a:gd name="T5" fmla="*/ 12 h 52"/>
                <a:gd name="T6" fmla="*/ 9 w 48"/>
                <a:gd name="T7" fmla="*/ 7 h 52"/>
                <a:gd name="T8" fmla="*/ 8 w 48"/>
                <a:gd name="T9" fmla="*/ 3 h 52"/>
                <a:gd name="T10" fmla="*/ 8 w 48"/>
                <a:gd name="T11" fmla="*/ 3 h 52"/>
                <a:gd name="T12" fmla="*/ 6 w 48"/>
                <a:gd name="T13" fmla="*/ 13 h 52"/>
                <a:gd name="T14" fmla="*/ 4 w 48"/>
                <a:gd name="T15" fmla="*/ 31 h 52"/>
                <a:gd name="T16" fmla="*/ 0 w 48"/>
                <a:gd name="T17" fmla="*/ 48 h 52"/>
                <a:gd name="T18" fmla="*/ 10 w 48"/>
                <a:gd name="T19" fmla="*/ 52 h 52"/>
                <a:gd name="T20" fmla="*/ 19 w 48"/>
                <a:gd name="T21" fmla="*/ 45 h 52"/>
                <a:gd name="T22" fmla="*/ 26 w 48"/>
                <a:gd name="T23" fmla="*/ 42 h 52"/>
                <a:gd name="T24" fmla="*/ 33 w 48"/>
                <a:gd name="T25" fmla="*/ 37 h 52"/>
                <a:gd name="T26" fmla="*/ 24 w 48"/>
                <a:gd name="T27" fmla="*/ 27 h 52"/>
                <a:gd name="T28" fmla="*/ 35 w 48"/>
                <a:gd name="T29" fmla="*/ 20 h 52"/>
                <a:gd name="T30" fmla="*/ 47 w 48"/>
                <a:gd name="T31" fmla="*/ 16 h 52"/>
                <a:gd name="T32" fmla="*/ 48 w 48"/>
                <a:gd name="T33" fmla="*/ 16 h 52"/>
                <a:gd name="T34" fmla="*/ 45 w 48"/>
                <a:gd name="T35" fmla="*/ 5 h 52"/>
                <a:gd name="T36" fmla="*/ 44 w 48"/>
                <a:gd name="T37" fmla="*/ 0 h 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8"/>
                <a:gd name="T58" fmla="*/ 0 h 52"/>
                <a:gd name="T59" fmla="*/ 48 w 48"/>
                <a:gd name="T60" fmla="*/ 52 h 5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8" h="52">
                  <a:moveTo>
                    <a:pt x="44" y="0"/>
                  </a:moveTo>
                  <a:cubicBezTo>
                    <a:pt x="37" y="3"/>
                    <a:pt x="31" y="6"/>
                    <a:pt x="30" y="6"/>
                  </a:cubicBezTo>
                  <a:cubicBezTo>
                    <a:pt x="27" y="7"/>
                    <a:pt x="19" y="12"/>
                    <a:pt x="19" y="12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7"/>
                    <a:pt x="7" y="11"/>
                    <a:pt x="6" y="13"/>
                  </a:cubicBezTo>
                  <a:cubicBezTo>
                    <a:pt x="6" y="15"/>
                    <a:pt x="6" y="29"/>
                    <a:pt x="4" y="31"/>
                  </a:cubicBezTo>
                  <a:cubicBezTo>
                    <a:pt x="2" y="33"/>
                    <a:pt x="1" y="41"/>
                    <a:pt x="0" y="48"/>
                  </a:cubicBezTo>
                  <a:cubicBezTo>
                    <a:pt x="4" y="50"/>
                    <a:pt x="8" y="52"/>
                    <a:pt x="10" y="52"/>
                  </a:cubicBezTo>
                  <a:cubicBezTo>
                    <a:pt x="14" y="52"/>
                    <a:pt x="19" y="48"/>
                    <a:pt x="19" y="45"/>
                  </a:cubicBezTo>
                  <a:cubicBezTo>
                    <a:pt x="19" y="43"/>
                    <a:pt x="23" y="42"/>
                    <a:pt x="26" y="42"/>
                  </a:cubicBezTo>
                  <a:cubicBezTo>
                    <a:pt x="30" y="42"/>
                    <a:pt x="30" y="38"/>
                    <a:pt x="33" y="37"/>
                  </a:cubicBezTo>
                  <a:cubicBezTo>
                    <a:pt x="35" y="35"/>
                    <a:pt x="27" y="28"/>
                    <a:pt x="24" y="27"/>
                  </a:cubicBezTo>
                  <a:cubicBezTo>
                    <a:pt x="22" y="26"/>
                    <a:pt x="27" y="20"/>
                    <a:pt x="35" y="20"/>
                  </a:cubicBezTo>
                  <a:cubicBezTo>
                    <a:pt x="44" y="19"/>
                    <a:pt x="42" y="16"/>
                    <a:pt x="47" y="16"/>
                  </a:cubicBezTo>
                  <a:cubicBezTo>
                    <a:pt x="47" y="16"/>
                    <a:pt x="47" y="16"/>
                    <a:pt x="48" y="16"/>
                  </a:cubicBezTo>
                  <a:cubicBezTo>
                    <a:pt x="47" y="12"/>
                    <a:pt x="46" y="8"/>
                    <a:pt x="45" y="5"/>
                  </a:cubicBezTo>
                  <a:cubicBezTo>
                    <a:pt x="45" y="4"/>
                    <a:pt x="44" y="2"/>
                    <a:pt x="44" y="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9" name="Freeform 54"/>
            <p:cNvSpPr>
              <a:spLocks noChangeArrowheads="1"/>
            </p:cNvSpPr>
            <p:nvPr/>
          </p:nvSpPr>
          <p:spPr bwMode="auto">
            <a:xfrm>
              <a:off x="5141930" y="1470026"/>
              <a:ext cx="234951" cy="103188"/>
            </a:xfrm>
            <a:custGeom>
              <a:avLst/>
              <a:gdLst>
                <a:gd name="T0" fmla="*/ 114 w 123"/>
                <a:gd name="T1" fmla="*/ 10 h 54"/>
                <a:gd name="T2" fmla="*/ 103 w 123"/>
                <a:gd name="T3" fmla="*/ 7 h 54"/>
                <a:gd name="T4" fmla="*/ 74 w 123"/>
                <a:gd name="T5" fmla="*/ 6 h 54"/>
                <a:gd name="T6" fmla="*/ 59 w 123"/>
                <a:gd name="T7" fmla="*/ 1 h 54"/>
                <a:gd name="T8" fmla="*/ 47 w 123"/>
                <a:gd name="T9" fmla="*/ 6 h 54"/>
                <a:gd name="T10" fmla="*/ 37 w 123"/>
                <a:gd name="T11" fmla="*/ 8 h 54"/>
                <a:gd name="T12" fmla="*/ 22 w 123"/>
                <a:gd name="T13" fmla="*/ 8 h 54"/>
                <a:gd name="T14" fmla="*/ 15 w 123"/>
                <a:gd name="T15" fmla="*/ 16 h 54"/>
                <a:gd name="T16" fmla="*/ 12 w 123"/>
                <a:gd name="T17" fmla="*/ 22 h 54"/>
                <a:gd name="T18" fmla="*/ 16 w 123"/>
                <a:gd name="T19" fmla="*/ 26 h 54"/>
                <a:gd name="T20" fmla="*/ 25 w 123"/>
                <a:gd name="T21" fmla="*/ 25 h 54"/>
                <a:gd name="T22" fmla="*/ 40 w 123"/>
                <a:gd name="T23" fmla="*/ 32 h 54"/>
                <a:gd name="T24" fmla="*/ 35 w 123"/>
                <a:gd name="T25" fmla="*/ 38 h 54"/>
                <a:gd name="T26" fmla="*/ 25 w 123"/>
                <a:gd name="T27" fmla="*/ 40 h 54"/>
                <a:gd name="T28" fmla="*/ 8 w 123"/>
                <a:gd name="T29" fmla="*/ 42 h 54"/>
                <a:gd name="T30" fmla="*/ 0 w 123"/>
                <a:gd name="T31" fmla="*/ 49 h 54"/>
                <a:gd name="T32" fmla="*/ 16 w 123"/>
                <a:gd name="T33" fmla="*/ 50 h 54"/>
                <a:gd name="T34" fmla="*/ 26 w 123"/>
                <a:gd name="T35" fmla="*/ 50 h 54"/>
                <a:gd name="T36" fmla="*/ 36 w 123"/>
                <a:gd name="T37" fmla="*/ 52 h 54"/>
                <a:gd name="T38" fmla="*/ 51 w 123"/>
                <a:gd name="T39" fmla="*/ 51 h 54"/>
                <a:gd name="T40" fmla="*/ 52 w 123"/>
                <a:gd name="T41" fmla="*/ 46 h 54"/>
                <a:gd name="T42" fmla="*/ 57 w 123"/>
                <a:gd name="T43" fmla="*/ 43 h 54"/>
                <a:gd name="T44" fmla="*/ 64 w 123"/>
                <a:gd name="T45" fmla="*/ 39 h 54"/>
                <a:gd name="T46" fmla="*/ 70 w 123"/>
                <a:gd name="T47" fmla="*/ 37 h 54"/>
                <a:gd name="T48" fmla="*/ 77 w 123"/>
                <a:gd name="T49" fmla="*/ 39 h 54"/>
                <a:gd name="T50" fmla="*/ 84 w 123"/>
                <a:gd name="T51" fmla="*/ 34 h 54"/>
                <a:gd name="T52" fmla="*/ 94 w 123"/>
                <a:gd name="T53" fmla="*/ 31 h 54"/>
                <a:gd name="T54" fmla="*/ 103 w 123"/>
                <a:gd name="T55" fmla="*/ 26 h 54"/>
                <a:gd name="T56" fmla="*/ 112 w 123"/>
                <a:gd name="T57" fmla="*/ 21 h 54"/>
                <a:gd name="T58" fmla="*/ 122 w 123"/>
                <a:gd name="T59" fmla="*/ 16 h 54"/>
                <a:gd name="T60" fmla="*/ 123 w 123"/>
                <a:gd name="T61" fmla="*/ 14 h 54"/>
                <a:gd name="T62" fmla="*/ 114 w 123"/>
                <a:gd name="T63" fmla="*/ 10 h 5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23"/>
                <a:gd name="T97" fmla="*/ 0 h 54"/>
                <a:gd name="T98" fmla="*/ 123 w 123"/>
                <a:gd name="T99" fmla="*/ 54 h 5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23" h="54">
                  <a:moveTo>
                    <a:pt x="114" y="10"/>
                  </a:moveTo>
                  <a:cubicBezTo>
                    <a:pt x="109" y="5"/>
                    <a:pt x="108" y="9"/>
                    <a:pt x="103" y="7"/>
                  </a:cubicBezTo>
                  <a:cubicBezTo>
                    <a:pt x="98" y="6"/>
                    <a:pt x="78" y="4"/>
                    <a:pt x="74" y="6"/>
                  </a:cubicBezTo>
                  <a:cubicBezTo>
                    <a:pt x="70" y="7"/>
                    <a:pt x="62" y="3"/>
                    <a:pt x="59" y="1"/>
                  </a:cubicBezTo>
                  <a:cubicBezTo>
                    <a:pt x="56" y="0"/>
                    <a:pt x="48" y="1"/>
                    <a:pt x="47" y="6"/>
                  </a:cubicBezTo>
                  <a:cubicBezTo>
                    <a:pt x="47" y="11"/>
                    <a:pt x="43" y="11"/>
                    <a:pt x="37" y="8"/>
                  </a:cubicBezTo>
                  <a:cubicBezTo>
                    <a:pt x="31" y="5"/>
                    <a:pt x="22" y="5"/>
                    <a:pt x="22" y="8"/>
                  </a:cubicBezTo>
                  <a:cubicBezTo>
                    <a:pt x="22" y="11"/>
                    <a:pt x="17" y="15"/>
                    <a:pt x="15" y="16"/>
                  </a:cubicBezTo>
                  <a:cubicBezTo>
                    <a:pt x="14" y="16"/>
                    <a:pt x="13" y="19"/>
                    <a:pt x="12" y="22"/>
                  </a:cubicBezTo>
                  <a:cubicBezTo>
                    <a:pt x="13" y="22"/>
                    <a:pt x="15" y="24"/>
                    <a:pt x="16" y="26"/>
                  </a:cubicBezTo>
                  <a:cubicBezTo>
                    <a:pt x="18" y="28"/>
                    <a:pt x="24" y="28"/>
                    <a:pt x="25" y="25"/>
                  </a:cubicBezTo>
                  <a:cubicBezTo>
                    <a:pt x="26" y="22"/>
                    <a:pt x="35" y="28"/>
                    <a:pt x="40" y="32"/>
                  </a:cubicBezTo>
                  <a:cubicBezTo>
                    <a:pt x="46" y="37"/>
                    <a:pt x="38" y="34"/>
                    <a:pt x="35" y="38"/>
                  </a:cubicBezTo>
                  <a:cubicBezTo>
                    <a:pt x="33" y="42"/>
                    <a:pt x="26" y="38"/>
                    <a:pt x="25" y="40"/>
                  </a:cubicBezTo>
                  <a:cubicBezTo>
                    <a:pt x="23" y="42"/>
                    <a:pt x="11" y="42"/>
                    <a:pt x="8" y="42"/>
                  </a:cubicBezTo>
                  <a:cubicBezTo>
                    <a:pt x="5" y="42"/>
                    <a:pt x="0" y="46"/>
                    <a:pt x="0" y="49"/>
                  </a:cubicBezTo>
                  <a:cubicBezTo>
                    <a:pt x="1" y="51"/>
                    <a:pt x="12" y="47"/>
                    <a:pt x="16" y="50"/>
                  </a:cubicBezTo>
                  <a:cubicBezTo>
                    <a:pt x="20" y="53"/>
                    <a:pt x="24" y="47"/>
                    <a:pt x="26" y="50"/>
                  </a:cubicBezTo>
                  <a:cubicBezTo>
                    <a:pt x="29" y="54"/>
                    <a:pt x="34" y="51"/>
                    <a:pt x="36" y="52"/>
                  </a:cubicBezTo>
                  <a:cubicBezTo>
                    <a:pt x="38" y="53"/>
                    <a:pt x="50" y="51"/>
                    <a:pt x="51" y="51"/>
                  </a:cubicBezTo>
                  <a:cubicBezTo>
                    <a:pt x="52" y="50"/>
                    <a:pt x="52" y="48"/>
                    <a:pt x="52" y="46"/>
                  </a:cubicBezTo>
                  <a:cubicBezTo>
                    <a:pt x="52" y="43"/>
                    <a:pt x="55" y="44"/>
                    <a:pt x="57" y="43"/>
                  </a:cubicBezTo>
                  <a:cubicBezTo>
                    <a:pt x="60" y="42"/>
                    <a:pt x="62" y="39"/>
                    <a:pt x="64" y="39"/>
                  </a:cubicBezTo>
                  <a:cubicBezTo>
                    <a:pt x="66" y="39"/>
                    <a:pt x="68" y="36"/>
                    <a:pt x="70" y="37"/>
                  </a:cubicBezTo>
                  <a:cubicBezTo>
                    <a:pt x="72" y="37"/>
                    <a:pt x="75" y="41"/>
                    <a:pt x="77" y="39"/>
                  </a:cubicBezTo>
                  <a:cubicBezTo>
                    <a:pt x="80" y="37"/>
                    <a:pt x="81" y="39"/>
                    <a:pt x="84" y="34"/>
                  </a:cubicBezTo>
                  <a:cubicBezTo>
                    <a:pt x="88" y="30"/>
                    <a:pt x="90" y="31"/>
                    <a:pt x="94" y="31"/>
                  </a:cubicBezTo>
                  <a:cubicBezTo>
                    <a:pt x="100" y="32"/>
                    <a:pt x="102" y="29"/>
                    <a:pt x="103" y="26"/>
                  </a:cubicBezTo>
                  <a:cubicBezTo>
                    <a:pt x="105" y="23"/>
                    <a:pt x="109" y="23"/>
                    <a:pt x="112" y="21"/>
                  </a:cubicBezTo>
                  <a:cubicBezTo>
                    <a:pt x="115" y="19"/>
                    <a:pt x="120" y="17"/>
                    <a:pt x="122" y="16"/>
                  </a:cubicBezTo>
                  <a:cubicBezTo>
                    <a:pt x="123" y="16"/>
                    <a:pt x="123" y="15"/>
                    <a:pt x="123" y="14"/>
                  </a:cubicBezTo>
                  <a:cubicBezTo>
                    <a:pt x="119" y="11"/>
                    <a:pt x="117" y="14"/>
                    <a:pt x="114" y="1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0" name="Freeform 55"/>
            <p:cNvSpPr>
              <a:spLocks noChangeArrowheads="1"/>
            </p:cNvSpPr>
            <p:nvPr/>
          </p:nvSpPr>
          <p:spPr bwMode="auto">
            <a:xfrm>
              <a:off x="4495815" y="1458913"/>
              <a:ext cx="149225" cy="66675"/>
            </a:xfrm>
            <a:custGeom>
              <a:avLst/>
              <a:gdLst>
                <a:gd name="T0" fmla="*/ 31 w 78"/>
                <a:gd name="T1" fmla="*/ 27 h 35"/>
                <a:gd name="T2" fmla="*/ 39 w 78"/>
                <a:gd name="T3" fmla="*/ 33 h 35"/>
                <a:gd name="T4" fmla="*/ 40 w 78"/>
                <a:gd name="T5" fmla="*/ 34 h 35"/>
                <a:gd name="T6" fmla="*/ 51 w 78"/>
                <a:gd name="T7" fmla="*/ 32 h 35"/>
                <a:gd name="T8" fmla="*/ 61 w 78"/>
                <a:gd name="T9" fmla="*/ 33 h 35"/>
                <a:gd name="T10" fmla="*/ 60 w 78"/>
                <a:gd name="T11" fmla="*/ 30 h 35"/>
                <a:gd name="T12" fmla="*/ 68 w 78"/>
                <a:gd name="T13" fmla="*/ 33 h 35"/>
                <a:gd name="T14" fmla="*/ 77 w 78"/>
                <a:gd name="T15" fmla="*/ 33 h 35"/>
                <a:gd name="T16" fmla="*/ 73 w 78"/>
                <a:gd name="T17" fmla="*/ 28 h 35"/>
                <a:gd name="T18" fmla="*/ 75 w 78"/>
                <a:gd name="T19" fmla="*/ 24 h 35"/>
                <a:gd name="T20" fmla="*/ 68 w 78"/>
                <a:gd name="T21" fmla="*/ 21 h 35"/>
                <a:gd name="T22" fmla="*/ 65 w 78"/>
                <a:gd name="T23" fmla="*/ 14 h 35"/>
                <a:gd name="T24" fmla="*/ 61 w 78"/>
                <a:gd name="T25" fmla="*/ 12 h 35"/>
                <a:gd name="T26" fmla="*/ 49 w 78"/>
                <a:gd name="T27" fmla="*/ 14 h 35"/>
                <a:gd name="T28" fmla="*/ 42 w 78"/>
                <a:gd name="T29" fmla="*/ 10 h 35"/>
                <a:gd name="T30" fmla="*/ 35 w 78"/>
                <a:gd name="T31" fmla="*/ 6 h 35"/>
                <a:gd name="T32" fmla="*/ 18 w 78"/>
                <a:gd name="T33" fmla="*/ 4 h 35"/>
                <a:gd name="T34" fmla="*/ 4 w 78"/>
                <a:gd name="T35" fmla="*/ 0 h 35"/>
                <a:gd name="T36" fmla="*/ 0 w 78"/>
                <a:gd name="T37" fmla="*/ 2 h 35"/>
                <a:gd name="T38" fmla="*/ 18 w 78"/>
                <a:gd name="T39" fmla="*/ 12 h 35"/>
                <a:gd name="T40" fmla="*/ 22 w 78"/>
                <a:gd name="T41" fmla="*/ 23 h 35"/>
                <a:gd name="T42" fmla="*/ 19 w 78"/>
                <a:gd name="T43" fmla="*/ 27 h 35"/>
                <a:gd name="T44" fmla="*/ 31 w 78"/>
                <a:gd name="T45" fmla="*/ 27 h 3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78"/>
                <a:gd name="T70" fmla="*/ 0 h 35"/>
                <a:gd name="T71" fmla="*/ 78 w 78"/>
                <a:gd name="T72" fmla="*/ 35 h 3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78" h="35">
                  <a:moveTo>
                    <a:pt x="31" y="27"/>
                  </a:moveTo>
                  <a:cubicBezTo>
                    <a:pt x="35" y="25"/>
                    <a:pt x="36" y="29"/>
                    <a:pt x="39" y="33"/>
                  </a:cubicBezTo>
                  <a:cubicBezTo>
                    <a:pt x="39" y="33"/>
                    <a:pt x="39" y="34"/>
                    <a:pt x="40" y="34"/>
                  </a:cubicBezTo>
                  <a:cubicBezTo>
                    <a:pt x="44" y="33"/>
                    <a:pt x="47" y="32"/>
                    <a:pt x="51" y="32"/>
                  </a:cubicBezTo>
                  <a:cubicBezTo>
                    <a:pt x="54" y="31"/>
                    <a:pt x="58" y="32"/>
                    <a:pt x="61" y="33"/>
                  </a:cubicBezTo>
                  <a:cubicBezTo>
                    <a:pt x="60" y="32"/>
                    <a:pt x="60" y="31"/>
                    <a:pt x="60" y="30"/>
                  </a:cubicBezTo>
                  <a:cubicBezTo>
                    <a:pt x="61" y="28"/>
                    <a:pt x="66" y="31"/>
                    <a:pt x="68" y="33"/>
                  </a:cubicBezTo>
                  <a:cubicBezTo>
                    <a:pt x="70" y="34"/>
                    <a:pt x="75" y="35"/>
                    <a:pt x="77" y="33"/>
                  </a:cubicBezTo>
                  <a:cubicBezTo>
                    <a:pt x="78" y="32"/>
                    <a:pt x="74" y="30"/>
                    <a:pt x="73" y="28"/>
                  </a:cubicBezTo>
                  <a:cubicBezTo>
                    <a:pt x="73" y="27"/>
                    <a:pt x="74" y="26"/>
                    <a:pt x="75" y="24"/>
                  </a:cubicBezTo>
                  <a:cubicBezTo>
                    <a:pt x="72" y="22"/>
                    <a:pt x="69" y="20"/>
                    <a:pt x="68" y="21"/>
                  </a:cubicBezTo>
                  <a:cubicBezTo>
                    <a:pt x="67" y="21"/>
                    <a:pt x="67" y="14"/>
                    <a:pt x="65" y="14"/>
                  </a:cubicBezTo>
                  <a:cubicBezTo>
                    <a:pt x="63" y="14"/>
                    <a:pt x="63" y="12"/>
                    <a:pt x="61" y="12"/>
                  </a:cubicBezTo>
                  <a:cubicBezTo>
                    <a:pt x="59" y="12"/>
                    <a:pt x="51" y="12"/>
                    <a:pt x="49" y="14"/>
                  </a:cubicBezTo>
                  <a:cubicBezTo>
                    <a:pt x="47" y="15"/>
                    <a:pt x="45" y="10"/>
                    <a:pt x="42" y="10"/>
                  </a:cubicBezTo>
                  <a:cubicBezTo>
                    <a:pt x="40" y="10"/>
                    <a:pt x="37" y="8"/>
                    <a:pt x="35" y="6"/>
                  </a:cubicBezTo>
                  <a:cubicBezTo>
                    <a:pt x="34" y="4"/>
                    <a:pt x="21" y="7"/>
                    <a:pt x="18" y="4"/>
                  </a:cubicBezTo>
                  <a:cubicBezTo>
                    <a:pt x="14" y="2"/>
                    <a:pt x="8" y="0"/>
                    <a:pt x="4" y="0"/>
                  </a:cubicBezTo>
                  <a:cubicBezTo>
                    <a:pt x="3" y="0"/>
                    <a:pt x="2" y="1"/>
                    <a:pt x="0" y="2"/>
                  </a:cubicBezTo>
                  <a:cubicBezTo>
                    <a:pt x="7" y="6"/>
                    <a:pt x="16" y="5"/>
                    <a:pt x="18" y="12"/>
                  </a:cubicBezTo>
                  <a:cubicBezTo>
                    <a:pt x="19" y="20"/>
                    <a:pt x="24" y="17"/>
                    <a:pt x="22" y="23"/>
                  </a:cubicBezTo>
                  <a:cubicBezTo>
                    <a:pt x="22" y="25"/>
                    <a:pt x="21" y="26"/>
                    <a:pt x="19" y="27"/>
                  </a:cubicBezTo>
                  <a:cubicBezTo>
                    <a:pt x="24" y="28"/>
                    <a:pt x="29" y="28"/>
                    <a:pt x="31" y="2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1" name="Freeform 56"/>
            <p:cNvSpPr>
              <a:spLocks noEditPoints="1" noChangeArrowheads="1"/>
            </p:cNvSpPr>
            <p:nvPr/>
          </p:nvSpPr>
          <p:spPr bwMode="auto">
            <a:xfrm>
              <a:off x="4197364" y="1495427"/>
              <a:ext cx="406402" cy="160338"/>
            </a:xfrm>
            <a:custGeom>
              <a:avLst/>
              <a:gdLst>
                <a:gd name="T0" fmla="*/ 206 w 212"/>
                <a:gd name="T1" fmla="*/ 59 h 84"/>
                <a:gd name="T2" fmla="*/ 206 w 212"/>
                <a:gd name="T3" fmla="*/ 47 h 84"/>
                <a:gd name="T4" fmla="*/ 206 w 212"/>
                <a:gd name="T5" fmla="*/ 37 h 84"/>
                <a:gd name="T6" fmla="*/ 209 w 212"/>
                <a:gd name="T7" fmla="*/ 32 h 84"/>
                <a:gd name="T8" fmla="*/ 207 w 212"/>
                <a:gd name="T9" fmla="*/ 28 h 84"/>
                <a:gd name="T10" fmla="*/ 198 w 212"/>
                <a:gd name="T11" fmla="*/ 24 h 84"/>
                <a:gd name="T12" fmla="*/ 195 w 212"/>
                <a:gd name="T13" fmla="*/ 14 h 84"/>
                <a:gd name="T14" fmla="*/ 187 w 212"/>
                <a:gd name="T15" fmla="*/ 8 h 84"/>
                <a:gd name="T16" fmla="*/ 175 w 212"/>
                <a:gd name="T17" fmla="*/ 8 h 84"/>
                <a:gd name="T18" fmla="*/ 154 w 212"/>
                <a:gd name="T19" fmla="*/ 15 h 84"/>
                <a:gd name="T20" fmla="*/ 135 w 212"/>
                <a:gd name="T21" fmla="*/ 16 h 84"/>
                <a:gd name="T22" fmla="*/ 121 w 212"/>
                <a:gd name="T23" fmla="*/ 11 h 84"/>
                <a:gd name="T24" fmla="*/ 111 w 212"/>
                <a:gd name="T25" fmla="*/ 7 h 84"/>
                <a:gd name="T26" fmla="*/ 95 w 212"/>
                <a:gd name="T27" fmla="*/ 2 h 84"/>
                <a:gd name="T28" fmla="*/ 60 w 212"/>
                <a:gd name="T29" fmla="*/ 13 h 84"/>
                <a:gd name="T30" fmla="*/ 36 w 212"/>
                <a:gd name="T31" fmla="*/ 14 h 84"/>
                <a:gd name="T32" fmla="*/ 30 w 212"/>
                <a:gd name="T33" fmla="*/ 23 h 84"/>
                <a:gd name="T34" fmla="*/ 6 w 212"/>
                <a:gd name="T35" fmla="*/ 25 h 84"/>
                <a:gd name="T36" fmla="*/ 4 w 212"/>
                <a:gd name="T37" fmla="*/ 33 h 84"/>
                <a:gd name="T38" fmla="*/ 9 w 212"/>
                <a:gd name="T39" fmla="*/ 36 h 84"/>
                <a:gd name="T40" fmla="*/ 10 w 212"/>
                <a:gd name="T41" fmla="*/ 45 h 84"/>
                <a:gd name="T42" fmla="*/ 10 w 212"/>
                <a:gd name="T43" fmla="*/ 53 h 84"/>
                <a:gd name="T44" fmla="*/ 10 w 212"/>
                <a:gd name="T45" fmla="*/ 59 h 84"/>
                <a:gd name="T46" fmla="*/ 16 w 212"/>
                <a:gd name="T47" fmla="*/ 65 h 84"/>
                <a:gd name="T48" fmla="*/ 23 w 212"/>
                <a:gd name="T49" fmla="*/ 69 h 84"/>
                <a:gd name="T50" fmla="*/ 29 w 212"/>
                <a:gd name="T51" fmla="*/ 71 h 84"/>
                <a:gd name="T52" fmla="*/ 36 w 212"/>
                <a:gd name="T53" fmla="*/ 78 h 84"/>
                <a:gd name="T54" fmla="*/ 50 w 212"/>
                <a:gd name="T55" fmla="*/ 75 h 84"/>
                <a:gd name="T56" fmla="*/ 59 w 212"/>
                <a:gd name="T57" fmla="*/ 71 h 84"/>
                <a:gd name="T58" fmla="*/ 75 w 212"/>
                <a:gd name="T59" fmla="*/ 80 h 84"/>
                <a:gd name="T60" fmla="*/ 86 w 212"/>
                <a:gd name="T61" fmla="*/ 78 h 84"/>
                <a:gd name="T62" fmla="*/ 97 w 212"/>
                <a:gd name="T63" fmla="*/ 71 h 84"/>
                <a:gd name="T64" fmla="*/ 106 w 212"/>
                <a:gd name="T65" fmla="*/ 74 h 84"/>
                <a:gd name="T66" fmla="*/ 114 w 212"/>
                <a:gd name="T67" fmla="*/ 71 h 84"/>
                <a:gd name="T68" fmla="*/ 111 w 212"/>
                <a:gd name="T69" fmla="*/ 80 h 84"/>
                <a:gd name="T70" fmla="*/ 111 w 212"/>
                <a:gd name="T71" fmla="*/ 84 h 84"/>
                <a:gd name="T72" fmla="*/ 118 w 212"/>
                <a:gd name="T73" fmla="*/ 76 h 84"/>
                <a:gd name="T74" fmla="*/ 123 w 212"/>
                <a:gd name="T75" fmla="*/ 74 h 84"/>
                <a:gd name="T76" fmla="*/ 133 w 212"/>
                <a:gd name="T77" fmla="*/ 74 h 84"/>
                <a:gd name="T78" fmla="*/ 140 w 212"/>
                <a:gd name="T79" fmla="*/ 72 h 84"/>
                <a:gd name="T80" fmla="*/ 153 w 212"/>
                <a:gd name="T81" fmla="*/ 73 h 84"/>
                <a:gd name="T82" fmla="*/ 168 w 212"/>
                <a:gd name="T83" fmla="*/ 68 h 84"/>
                <a:gd name="T84" fmla="*/ 180 w 212"/>
                <a:gd name="T85" fmla="*/ 66 h 84"/>
                <a:gd name="T86" fmla="*/ 185 w 212"/>
                <a:gd name="T87" fmla="*/ 68 h 84"/>
                <a:gd name="T88" fmla="*/ 190 w 212"/>
                <a:gd name="T89" fmla="*/ 64 h 84"/>
                <a:gd name="T90" fmla="*/ 200 w 212"/>
                <a:gd name="T91" fmla="*/ 66 h 84"/>
                <a:gd name="T92" fmla="*/ 212 w 212"/>
                <a:gd name="T93" fmla="*/ 68 h 84"/>
                <a:gd name="T94" fmla="*/ 206 w 212"/>
                <a:gd name="T95" fmla="*/ 59 h 84"/>
                <a:gd name="T96" fmla="*/ 19 w 212"/>
                <a:gd name="T97" fmla="*/ 16 h 84"/>
                <a:gd name="T98" fmla="*/ 34 w 212"/>
                <a:gd name="T99" fmla="*/ 14 h 84"/>
                <a:gd name="T100" fmla="*/ 25 w 212"/>
                <a:gd name="T101" fmla="*/ 8 h 84"/>
                <a:gd name="T102" fmla="*/ 22 w 212"/>
                <a:gd name="T103" fmla="*/ 2 h 84"/>
                <a:gd name="T104" fmla="*/ 18 w 212"/>
                <a:gd name="T105" fmla="*/ 3 h 84"/>
                <a:gd name="T106" fmla="*/ 6 w 212"/>
                <a:gd name="T107" fmla="*/ 3 h 84"/>
                <a:gd name="T108" fmla="*/ 7 w 212"/>
                <a:gd name="T109" fmla="*/ 10 h 84"/>
                <a:gd name="T110" fmla="*/ 4 w 212"/>
                <a:gd name="T111" fmla="*/ 15 h 84"/>
                <a:gd name="T112" fmla="*/ 1 w 212"/>
                <a:gd name="T113" fmla="*/ 19 h 84"/>
                <a:gd name="T114" fmla="*/ 8 w 212"/>
                <a:gd name="T115" fmla="*/ 22 h 84"/>
                <a:gd name="T116" fmla="*/ 19 w 212"/>
                <a:gd name="T117" fmla="*/ 16 h 8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12"/>
                <a:gd name="T178" fmla="*/ 0 h 84"/>
                <a:gd name="T179" fmla="*/ 212 w 212"/>
                <a:gd name="T180" fmla="*/ 84 h 8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12" h="84">
                  <a:moveTo>
                    <a:pt x="206" y="59"/>
                  </a:moveTo>
                  <a:cubicBezTo>
                    <a:pt x="204" y="58"/>
                    <a:pt x="207" y="49"/>
                    <a:pt x="206" y="47"/>
                  </a:cubicBezTo>
                  <a:cubicBezTo>
                    <a:pt x="205" y="45"/>
                    <a:pt x="203" y="37"/>
                    <a:pt x="206" y="37"/>
                  </a:cubicBezTo>
                  <a:cubicBezTo>
                    <a:pt x="208" y="37"/>
                    <a:pt x="206" y="32"/>
                    <a:pt x="209" y="32"/>
                  </a:cubicBezTo>
                  <a:cubicBezTo>
                    <a:pt x="208" y="30"/>
                    <a:pt x="207" y="28"/>
                    <a:pt x="207" y="28"/>
                  </a:cubicBezTo>
                  <a:cubicBezTo>
                    <a:pt x="205" y="26"/>
                    <a:pt x="200" y="29"/>
                    <a:pt x="198" y="24"/>
                  </a:cubicBezTo>
                  <a:cubicBezTo>
                    <a:pt x="196" y="19"/>
                    <a:pt x="198" y="18"/>
                    <a:pt x="195" y="14"/>
                  </a:cubicBezTo>
                  <a:cubicBezTo>
                    <a:pt x="192" y="10"/>
                    <a:pt x="191" y="6"/>
                    <a:pt x="187" y="8"/>
                  </a:cubicBezTo>
                  <a:cubicBezTo>
                    <a:pt x="185" y="9"/>
                    <a:pt x="180" y="9"/>
                    <a:pt x="175" y="8"/>
                  </a:cubicBezTo>
                  <a:cubicBezTo>
                    <a:pt x="170" y="13"/>
                    <a:pt x="158" y="17"/>
                    <a:pt x="154" y="15"/>
                  </a:cubicBezTo>
                  <a:cubicBezTo>
                    <a:pt x="150" y="14"/>
                    <a:pt x="141" y="16"/>
                    <a:pt x="135" y="16"/>
                  </a:cubicBezTo>
                  <a:cubicBezTo>
                    <a:pt x="128" y="16"/>
                    <a:pt x="126" y="11"/>
                    <a:pt x="121" y="11"/>
                  </a:cubicBezTo>
                  <a:cubicBezTo>
                    <a:pt x="116" y="12"/>
                    <a:pt x="116" y="7"/>
                    <a:pt x="111" y="7"/>
                  </a:cubicBezTo>
                  <a:cubicBezTo>
                    <a:pt x="106" y="7"/>
                    <a:pt x="110" y="4"/>
                    <a:pt x="95" y="2"/>
                  </a:cubicBezTo>
                  <a:cubicBezTo>
                    <a:pt x="79" y="0"/>
                    <a:pt x="65" y="9"/>
                    <a:pt x="60" y="13"/>
                  </a:cubicBezTo>
                  <a:cubicBezTo>
                    <a:pt x="55" y="17"/>
                    <a:pt x="37" y="13"/>
                    <a:pt x="36" y="14"/>
                  </a:cubicBezTo>
                  <a:cubicBezTo>
                    <a:pt x="34" y="15"/>
                    <a:pt x="36" y="21"/>
                    <a:pt x="30" y="23"/>
                  </a:cubicBezTo>
                  <a:cubicBezTo>
                    <a:pt x="24" y="25"/>
                    <a:pt x="11" y="23"/>
                    <a:pt x="6" y="25"/>
                  </a:cubicBezTo>
                  <a:cubicBezTo>
                    <a:pt x="2" y="27"/>
                    <a:pt x="0" y="34"/>
                    <a:pt x="4" y="33"/>
                  </a:cubicBezTo>
                  <a:cubicBezTo>
                    <a:pt x="8" y="33"/>
                    <a:pt x="10" y="35"/>
                    <a:pt x="9" y="36"/>
                  </a:cubicBezTo>
                  <a:cubicBezTo>
                    <a:pt x="8" y="38"/>
                    <a:pt x="12" y="43"/>
                    <a:pt x="10" y="45"/>
                  </a:cubicBezTo>
                  <a:cubicBezTo>
                    <a:pt x="8" y="47"/>
                    <a:pt x="7" y="51"/>
                    <a:pt x="10" y="53"/>
                  </a:cubicBezTo>
                  <a:cubicBezTo>
                    <a:pt x="13" y="55"/>
                    <a:pt x="13" y="58"/>
                    <a:pt x="10" y="59"/>
                  </a:cubicBezTo>
                  <a:cubicBezTo>
                    <a:pt x="7" y="59"/>
                    <a:pt x="16" y="63"/>
                    <a:pt x="16" y="65"/>
                  </a:cubicBezTo>
                  <a:cubicBezTo>
                    <a:pt x="16" y="66"/>
                    <a:pt x="23" y="67"/>
                    <a:pt x="23" y="69"/>
                  </a:cubicBezTo>
                  <a:cubicBezTo>
                    <a:pt x="23" y="71"/>
                    <a:pt x="25" y="72"/>
                    <a:pt x="29" y="71"/>
                  </a:cubicBezTo>
                  <a:cubicBezTo>
                    <a:pt x="32" y="70"/>
                    <a:pt x="34" y="75"/>
                    <a:pt x="36" y="78"/>
                  </a:cubicBezTo>
                  <a:cubicBezTo>
                    <a:pt x="38" y="81"/>
                    <a:pt x="50" y="79"/>
                    <a:pt x="50" y="75"/>
                  </a:cubicBezTo>
                  <a:cubicBezTo>
                    <a:pt x="50" y="72"/>
                    <a:pt x="54" y="71"/>
                    <a:pt x="59" y="71"/>
                  </a:cubicBezTo>
                  <a:cubicBezTo>
                    <a:pt x="65" y="72"/>
                    <a:pt x="72" y="79"/>
                    <a:pt x="75" y="80"/>
                  </a:cubicBezTo>
                  <a:cubicBezTo>
                    <a:pt x="77" y="81"/>
                    <a:pt x="83" y="78"/>
                    <a:pt x="86" y="78"/>
                  </a:cubicBezTo>
                  <a:cubicBezTo>
                    <a:pt x="90" y="78"/>
                    <a:pt x="95" y="73"/>
                    <a:pt x="97" y="71"/>
                  </a:cubicBezTo>
                  <a:cubicBezTo>
                    <a:pt x="99" y="70"/>
                    <a:pt x="102" y="75"/>
                    <a:pt x="106" y="74"/>
                  </a:cubicBezTo>
                  <a:cubicBezTo>
                    <a:pt x="109" y="72"/>
                    <a:pt x="112" y="70"/>
                    <a:pt x="114" y="71"/>
                  </a:cubicBezTo>
                  <a:cubicBezTo>
                    <a:pt x="116" y="72"/>
                    <a:pt x="109" y="78"/>
                    <a:pt x="111" y="80"/>
                  </a:cubicBezTo>
                  <a:cubicBezTo>
                    <a:pt x="112" y="81"/>
                    <a:pt x="112" y="83"/>
                    <a:pt x="111" y="84"/>
                  </a:cubicBezTo>
                  <a:cubicBezTo>
                    <a:pt x="118" y="83"/>
                    <a:pt x="118" y="78"/>
                    <a:pt x="118" y="76"/>
                  </a:cubicBezTo>
                  <a:cubicBezTo>
                    <a:pt x="119" y="74"/>
                    <a:pt x="120" y="72"/>
                    <a:pt x="123" y="74"/>
                  </a:cubicBezTo>
                  <a:cubicBezTo>
                    <a:pt x="125" y="75"/>
                    <a:pt x="128" y="76"/>
                    <a:pt x="133" y="74"/>
                  </a:cubicBezTo>
                  <a:cubicBezTo>
                    <a:pt x="138" y="71"/>
                    <a:pt x="138" y="70"/>
                    <a:pt x="140" y="72"/>
                  </a:cubicBezTo>
                  <a:cubicBezTo>
                    <a:pt x="142" y="74"/>
                    <a:pt x="146" y="73"/>
                    <a:pt x="153" y="73"/>
                  </a:cubicBezTo>
                  <a:cubicBezTo>
                    <a:pt x="160" y="73"/>
                    <a:pt x="161" y="68"/>
                    <a:pt x="168" y="68"/>
                  </a:cubicBezTo>
                  <a:cubicBezTo>
                    <a:pt x="175" y="69"/>
                    <a:pt x="180" y="66"/>
                    <a:pt x="180" y="66"/>
                  </a:cubicBezTo>
                  <a:cubicBezTo>
                    <a:pt x="185" y="68"/>
                    <a:pt x="185" y="68"/>
                    <a:pt x="185" y="68"/>
                  </a:cubicBezTo>
                  <a:cubicBezTo>
                    <a:pt x="186" y="66"/>
                    <a:pt x="186" y="64"/>
                    <a:pt x="190" y="64"/>
                  </a:cubicBezTo>
                  <a:cubicBezTo>
                    <a:pt x="195" y="63"/>
                    <a:pt x="197" y="67"/>
                    <a:pt x="200" y="66"/>
                  </a:cubicBezTo>
                  <a:cubicBezTo>
                    <a:pt x="202" y="65"/>
                    <a:pt x="211" y="74"/>
                    <a:pt x="212" y="68"/>
                  </a:cubicBezTo>
                  <a:cubicBezTo>
                    <a:pt x="212" y="66"/>
                    <a:pt x="208" y="59"/>
                    <a:pt x="206" y="59"/>
                  </a:cubicBezTo>
                  <a:close/>
                  <a:moveTo>
                    <a:pt x="19" y="16"/>
                  </a:moveTo>
                  <a:cubicBezTo>
                    <a:pt x="23" y="14"/>
                    <a:pt x="32" y="16"/>
                    <a:pt x="34" y="14"/>
                  </a:cubicBezTo>
                  <a:cubicBezTo>
                    <a:pt x="36" y="12"/>
                    <a:pt x="28" y="10"/>
                    <a:pt x="25" y="8"/>
                  </a:cubicBezTo>
                  <a:cubicBezTo>
                    <a:pt x="24" y="6"/>
                    <a:pt x="23" y="4"/>
                    <a:pt x="22" y="2"/>
                  </a:cubicBezTo>
                  <a:cubicBezTo>
                    <a:pt x="21" y="3"/>
                    <a:pt x="19" y="3"/>
                    <a:pt x="18" y="3"/>
                  </a:cubicBezTo>
                  <a:cubicBezTo>
                    <a:pt x="15" y="1"/>
                    <a:pt x="8" y="2"/>
                    <a:pt x="6" y="3"/>
                  </a:cubicBezTo>
                  <a:cubicBezTo>
                    <a:pt x="5" y="3"/>
                    <a:pt x="7" y="7"/>
                    <a:pt x="7" y="10"/>
                  </a:cubicBezTo>
                  <a:cubicBezTo>
                    <a:pt x="7" y="13"/>
                    <a:pt x="4" y="14"/>
                    <a:pt x="4" y="15"/>
                  </a:cubicBezTo>
                  <a:cubicBezTo>
                    <a:pt x="4" y="17"/>
                    <a:pt x="3" y="18"/>
                    <a:pt x="1" y="19"/>
                  </a:cubicBezTo>
                  <a:cubicBezTo>
                    <a:pt x="4" y="21"/>
                    <a:pt x="6" y="22"/>
                    <a:pt x="8" y="22"/>
                  </a:cubicBezTo>
                  <a:cubicBezTo>
                    <a:pt x="13" y="22"/>
                    <a:pt x="15" y="17"/>
                    <a:pt x="19" y="16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2" name="Freeform 57"/>
            <p:cNvSpPr>
              <a:spLocks noChangeArrowheads="1"/>
            </p:cNvSpPr>
            <p:nvPr/>
          </p:nvSpPr>
          <p:spPr bwMode="auto">
            <a:xfrm>
              <a:off x="5329256" y="1657351"/>
              <a:ext cx="50800" cy="47625"/>
            </a:xfrm>
            <a:custGeom>
              <a:avLst/>
              <a:gdLst>
                <a:gd name="T0" fmla="*/ 12 w 26"/>
                <a:gd name="T1" fmla="*/ 0 h 25"/>
                <a:gd name="T2" fmla="*/ 0 w 26"/>
                <a:gd name="T3" fmla="*/ 8 h 25"/>
                <a:gd name="T4" fmla="*/ 1 w 26"/>
                <a:gd name="T5" fmla="*/ 11 h 25"/>
                <a:gd name="T6" fmla="*/ 8 w 26"/>
                <a:gd name="T7" fmla="*/ 18 h 25"/>
                <a:gd name="T8" fmla="*/ 9 w 26"/>
                <a:gd name="T9" fmla="*/ 25 h 25"/>
                <a:gd name="T10" fmla="*/ 14 w 26"/>
                <a:gd name="T11" fmla="*/ 25 h 25"/>
                <a:gd name="T12" fmla="*/ 25 w 26"/>
                <a:gd name="T13" fmla="*/ 11 h 25"/>
                <a:gd name="T14" fmla="*/ 12 w 26"/>
                <a:gd name="T15" fmla="*/ 0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"/>
                <a:gd name="T25" fmla="*/ 0 h 25"/>
                <a:gd name="T26" fmla="*/ 26 w 26"/>
                <a:gd name="T27" fmla="*/ 25 h 2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" h="25">
                  <a:moveTo>
                    <a:pt x="12" y="0"/>
                  </a:moveTo>
                  <a:cubicBezTo>
                    <a:pt x="8" y="0"/>
                    <a:pt x="1" y="4"/>
                    <a:pt x="0" y="8"/>
                  </a:cubicBezTo>
                  <a:cubicBezTo>
                    <a:pt x="0" y="8"/>
                    <a:pt x="1" y="10"/>
                    <a:pt x="1" y="11"/>
                  </a:cubicBezTo>
                  <a:cubicBezTo>
                    <a:pt x="2" y="14"/>
                    <a:pt x="5" y="17"/>
                    <a:pt x="8" y="18"/>
                  </a:cubicBezTo>
                  <a:cubicBezTo>
                    <a:pt x="10" y="19"/>
                    <a:pt x="10" y="22"/>
                    <a:pt x="9" y="25"/>
                  </a:cubicBezTo>
                  <a:cubicBezTo>
                    <a:pt x="11" y="25"/>
                    <a:pt x="13" y="25"/>
                    <a:pt x="14" y="25"/>
                  </a:cubicBezTo>
                  <a:cubicBezTo>
                    <a:pt x="17" y="24"/>
                    <a:pt x="24" y="14"/>
                    <a:pt x="25" y="11"/>
                  </a:cubicBezTo>
                  <a:cubicBezTo>
                    <a:pt x="26" y="8"/>
                    <a:pt x="17" y="1"/>
                    <a:pt x="12" y="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3" name="Freeform 58"/>
            <p:cNvSpPr>
              <a:spLocks noChangeArrowheads="1"/>
            </p:cNvSpPr>
            <p:nvPr/>
          </p:nvSpPr>
          <p:spPr bwMode="auto">
            <a:xfrm>
              <a:off x="6302396" y="1477963"/>
              <a:ext cx="147638" cy="141288"/>
            </a:xfrm>
            <a:custGeom>
              <a:avLst/>
              <a:gdLst>
                <a:gd name="T0" fmla="*/ 74 w 77"/>
                <a:gd name="T1" fmla="*/ 4 h 74"/>
                <a:gd name="T2" fmla="*/ 65 w 77"/>
                <a:gd name="T3" fmla="*/ 0 h 74"/>
                <a:gd name="T4" fmla="*/ 58 w 77"/>
                <a:gd name="T5" fmla="*/ 9 h 74"/>
                <a:gd name="T6" fmla="*/ 50 w 77"/>
                <a:gd name="T7" fmla="*/ 15 h 74"/>
                <a:gd name="T8" fmla="*/ 46 w 77"/>
                <a:gd name="T9" fmla="*/ 19 h 74"/>
                <a:gd name="T10" fmla="*/ 38 w 77"/>
                <a:gd name="T11" fmla="*/ 21 h 74"/>
                <a:gd name="T12" fmla="*/ 31 w 77"/>
                <a:gd name="T13" fmla="*/ 18 h 74"/>
                <a:gd name="T14" fmla="*/ 24 w 77"/>
                <a:gd name="T15" fmla="*/ 26 h 74"/>
                <a:gd name="T16" fmla="*/ 3 w 77"/>
                <a:gd name="T17" fmla="*/ 38 h 74"/>
                <a:gd name="T18" fmla="*/ 0 w 77"/>
                <a:gd name="T19" fmla="*/ 43 h 74"/>
                <a:gd name="T20" fmla="*/ 13 w 77"/>
                <a:gd name="T21" fmla="*/ 49 h 74"/>
                <a:gd name="T22" fmla="*/ 6 w 77"/>
                <a:gd name="T23" fmla="*/ 62 h 74"/>
                <a:gd name="T24" fmla="*/ 8 w 77"/>
                <a:gd name="T25" fmla="*/ 68 h 74"/>
                <a:gd name="T26" fmla="*/ 14 w 77"/>
                <a:gd name="T27" fmla="*/ 71 h 74"/>
                <a:gd name="T28" fmla="*/ 22 w 77"/>
                <a:gd name="T29" fmla="*/ 70 h 74"/>
                <a:gd name="T30" fmla="*/ 25 w 77"/>
                <a:gd name="T31" fmla="*/ 71 h 74"/>
                <a:gd name="T32" fmla="*/ 31 w 77"/>
                <a:gd name="T33" fmla="*/ 66 h 74"/>
                <a:gd name="T34" fmla="*/ 42 w 77"/>
                <a:gd name="T35" fmla="*/ 64 h 74"/>
                <a:gd name="T36" fmla="*/ 48 w 77"/>
                <a:gd name="T37" fmla="*/ 62 h 74"/>
                <a:gd name="T38" fmla="*/ 38 w 77"/>
                <a:gd name="T39" fmla="*/ 52 h 74"/>
                <a:gd name="T40" fmla="*/ 41 w 77"/>
                <a:gd name="T41" fmla="*/ 42 h 74"/>
                <a:gd name="T42" fmla="*/ 61 w 77"/>
                <a:gd name="T43" fmla="*/ 30 h 74"/>
                <a:gd name="T44" fmla="*/ 65 w 77"/>
                <a:gd name="T45" fmla="*/ 17 h 74"/>
                <a:gd name="T46" fmla="*/ 77 w 77"/>
                <a:gd name="T47" fmla="*/ 4 h 74"/>
                <a:gd name="T48" fmla="*/ 74 w 77"/>
                <a:gd name="T49" fmla="*/ 4 h 7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7"/>
                <a:gd name="T76" fmla="*/ 0 h 74"/>
                <a:gd name="T77" fmla="*/ 77 w 77"/>
                <a:gd name="T78" fmla="*/ 74 h 7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7" h="74">
                  <a:moveTo>
                    <a:pt x="74" y="4"/>
                  </a:moveTo>
                  <a:cubicBezTo>
                    <a:pt x="70" y="5"/>
                    <a:pt x="68" y="0"/>
                    <a:pt x="65" y="0"/>
                  </a:cubicBezTo>
                  <a:cubicBezTo>
                    <a:pt x="61" y="0"/>
                    <a:pt x="62" y="9"/>
                    <a:pt x="58" y="9"/>
                  </a:cubicBezTo>
                  <a:cubicBezTo>
                    <a:pt x="54" y="9"/>
                    <a:pt x="55" y="14"/>
                    <a:pt x="50" y="15"/>
                  </a:cubicBezTo>
                  <a:cubicBezTo>
                    <a:pt x="45" y="16"/>
                    <a:pt x="43" y="16"/>
                    <a:pt x="46" y="19"/>
                  </a:cubicBezTo>
                  <a:cubicBezTo>
                    <a:pt x="48" y="23"/>
                    <a:pt x="43" y="21"/>
                    <a:pt x="38" y="21"/>
                  </a:cubicBezTo>
                  <a:cubicBezTo>
                    <a:pt x="34" y="21"/>
                    <a:pt x="34" y="18"/>
                    <a:pt x="31" y="18"/>
                  </a:cubicBezTo>
                  <a:cubicBezTo>
                    <a:pt x="28" y="18"/>
                    <a:pt x="26" y="24"/>
                    <a:pt x="24" y="26"/>
                  </a:cubicBezTo>
                  <a:cubicBezTo>
                    <a:pt x="22" y="29"/>
                    <a:pt x="7" y="36"/>
                    <a:pt x="3" y="38"/>
                  </a:cubicBezTo>
                  <a:cubicBezTo>
                    <a:pt x="2" y="39"/>
                    <a:pt x="1" y="41"/>
                    <a:pt x="0" y="43"/>
                  </a:cubicBezTo>
                  <a:cubicBezTo>
                    <a:pt x="5" y="43"/>
                    <a:pt x="10" y="46"/>
                    <a:pt x="13" y="49"/>
                  </a:cubicBezTo>
                  <a:cubicBezTo>
                    <a:pt x="16" y="53"/>
                    <a:pt x="9" y="58"/>
                    <a:pt x="6" y="62"/>
                  </a:cubicBezTo>
                  <a:cubicBezTo>
                    <a:pt x="3" y="65"/>
                    <a:pt x="8" y="65"/>
                    <a:pt x="8" y="68"/>
                  </a:cubicBezTo>
                  <a:cubicBezTo>
                    <a:pt x="8" y="71"/>
                    <a:pt x="12" y="74"/>
                    <a:pt x="14" y="71"/>
                  </a:cubicBezTo>
                  <a:cubicBezTo>
                    <a:pt x="15" y="69"/>
                    <a:pt x="18" y="70"/>
                    <a:pt x="22" y="70"/>
                  </a:cubicBezTo>
                  <a:cubicBezTo>
                    <a:pt x="24" y="70"/>
                    <a:pt x="24" y="70"/>
                    <a:pt x="25" y="71"/>
                  </a:cubicBezTo>
                  <a:cubicBezTo>
                    <a:pt x="27" y="69"/>
                    <a:pt x="30" y="67"/>
                    <a:pt x="31" y="66"/>
                  </a:cubicBezTo>
                  <a:cubicBezTo>
                    <a:pt x="33" y="64"/>
                    <a:pt x="38" y="64"/>
                    <a:pt x="42" y="64"/>
                  </a:cubicBezTo>
                  <a:cubicBezTo>
                    <a:pt x="44" y="64"/>
                    <a:pt x="46" y="63"/>
                    <a:pt x="48" y="62"/>
                  </a:cubicBezTo>
                  <a:cubicBezTo>
                    <a:pt x="43" y="57"/>
                    <a:pt x="39" y="53"/>
                    <a:pt x="38" y="52"/>
                  </a:cubicBezTo>
                  <a:cubicBezTo>
                    <a:pt x="34" y="50"/>
                    <a:pt x="36" y="43"/>
                    <a:pt x="41" y="42"/>
                  </a:cubicBezTo>
                  <a:cubicBezTo>
                    <a:pt x="46" y="41"/>
                    <a:pt x="57" y="32"/>
                    <a:pt x="61" y="30"/>
                  </a:cubicBezTo>
                  <a:cubicBezTo>
                    <a:pt x="64" y="28"/>
                    <a:pt x="62" y="22"/>
                    <a:pt x="65" y="17"/>
                  </a:cubicBezTo>
                  <a:cubicBezTo>
                    <a:pt x="66" y="14"/>
                    <a:pt x="72" y="9"/>
                    <a:pt x="77" y="4"/>
                  </a:cubicBezTo>
                  <a:cubicBezTo>
                    <a:pt x="76" y="4"/>
                    <a:pt x="75" y="4"/>
                    <a:pt x="74" y="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4" name="Freeform 59"/>
            <p:cNvSpPr>
              <a:spLocks noChangeArrowheads="1"/>
            </p:cNvSpPr>
            <p:nvPr/>
          </p:nvSpPr>
          <p:spPr bwMode="auto">
            <a:xfrm>
              <a:off x="5373706" y="1793876"/>
              <a:ext cx="166689" cy="95250"/>
            </a:xfrm>
            <a:custGeom>
              <a:avLst/>
              <a:gdLst>
                <a:gd name="T0" fmla="*/ 85 w 87"/>
                <a:gd name="T1" fmla="*/ 32 h 50"/>
                <a:gd name="T2" fmla="*/ 83 w 87"/>
                <a:gd name="T3" fmla="*/ 32 h 50"/>
                <a:gd name="T4" fmla="*/ 68 w 87"/>
                <a:gd name="T5" fmla="*/ 29 h 50"/>
                <a:gd name="T6" fmla="*/ 46 w 87"/>
                <a:gd name="T7" fmla="*/ 20 h 50"/>
                <a:gd name="T8" fmla="*/ 23 w 87"/>
                <a:gd name="T9" fmla="*/ 3 h 50"/>
                <a:gd name="T10" fmla="*/ 14 w 87"/>
                <a:gd name="T11" fmla="*/ 2 h 50"/>
                <a:gd name="T12" fmla="*/ 7 w 87"/>
                <a:gd name="T13" fmla="*/ 4 h 50"/>
                <a:gd name="T14" fmla="*/ 2 w 87"/>
                <a:gd name="T15" fmla="*/ 10 h 50"/>
                <a:gd name="T16" fmla="*/ 0 w 87"/>
                <a:gd name="T17" fmla="*/ 19 h 50"/>
                <a:gd name="T18" fmla="*/ 6 w 87"/>
                <a:gd name="T19" fmla="*/ 23 h 50"/>
                <a:gd name="T20" fmla="*/ 15 w 87"/>
                <a:gd name="T21" fmla="*/ 27 h 50"/>
                <a:gd name="T22" fmla="*/ 23 w 87"/>
                <a:gd name="T23" fmla="*/ 32 h 50"/>
                <a:gd name="T24" fmla="*/ 33 w 87"/>
                <a:gd name="T25" fmla="*/ 37 h 50"/>
                <a:gd name="T26" fmla="*/ 43 w 87"/>
                <a:gd name="T27" fmla="*/ 35 h 50"/>
                <a:gd name="T28" fmla="*/ 50 w 87"/>
                <a:gd name="T29" fmla="*/ 42 h 50"/>
                <a:gd name="T30" fmla="*/ 64 w 87"/>
                <a:gd name="T31" fmla="*/ 47 h 50"/>
                <a:gd name="T32" fmla="*/ 84 w 87"/>
                <a:gd name="T33" fmla="*/ 46 h 50"/>
                <a:gd name="T34" fmla="*/ 84 w 87"/>
                <a:gd name="T35" fmla="*/ 34 h 50"/>
                <a:gd name="T36" fmla="*/ 85 w 87"/>
                <a:gd name="T37" fmla="*/ 32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7"/>
                <a:gd name="T58" fmla="*/ 0 h 50"/>
                <a:gd name="T59" fmla="*/ 87 w 87"/>
                <a:gd name="T60" fmla="*/ 50 h 5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7" h="50">
                  <a:moveTo>
                    <a:pt x="85" y="32"/>
                  </a:moveTo>
                  <a:cubicBezTo>
                    <a:pt x="84" y="32"/>
                    <a:pt x="84" y="31"/>
                    <a:pt x="83" y="32"/>
                  </a:cubicBezTo>
                  <a:cubicBezTo>
                    <a:pt x="76" y="32"/>
                    <a:pt x="72" y="29"/>
                    <a:pt x="68" y="29"/>
                  </a:cubicBezTo>
                  <a:cubicBezTo>
                    <a:pt x="64" y="29"/>
                    <a:pt x="51" y="24"/>
                    <a:pt x="46" y="20"/>
                  </a:cubicBezTo>
                  <a:cubicBezTo>
                    <a:pt x="41" y="16"/>
                    <a:pt x="27" y="7"/>
                    <a:pt x="23" y="3"/>
                  </a:cubicBezTo>
                  <a:cubicBezTo>
                    <a:pt x="20" y="0"/>
                    <a:pt x="15" y="0"/>
                    <a:pt x="14" y="2"/>
                  </a:cubicBezTo>
                  <a:cubicBezTo>
                    <a:pt x="14" y="3"/>
                    <a:pt x="11" y="3"/>
                    <a:pt x="7" y="4"/>
                  </a:cubicBezTo>
                  <a:cubicBezTo>
                    <a:pt x="6" y="5"/>
                    <a:pt x="2" y="8"/>
                    <a:pt x="2" y="10"/>
                  </a:cubicBezTo>
                  <a:cubicBezTo>
                    <a:pt x="2" y="13"/>
                    <a:pt x="0" y="16"/>
                    <a:pt x="0" y="19"/>
                  </a:cubicBezTo>
                  <a:cubicBezTo>
                    <a:pt x="0" y="21"/>
                    <a:pt x="5" y="21"/>
                    <a:pt x="6" y="23"/>
                  </a:cubicBezTo>
                  <a:cubicBezTo>
                    <a:pt x="7" y="25"/>
                    <a:pt x="15" y="26"/>
                    <a:pt x="15" y="27"/>
                  </a:cubicBezTo>
                  <a:cubicBezTo>
                    <a:pt x="15" y="29"/>
                    <a:pt x="20" y="31"/>
                    <a:pt x="23" y="32"/>
                  </a:cubicBezTo>
                  <a:cubicBezTo>
                    <a:pt x="27" y="32"/>
                    <a:pt x="31" y="36"/>
                    <a:pt x="33" y="37"/>
                  </a:cubicBezTo>
                  <a:cubicBezTo>
                    <a:pt x="35" y="39"/>
                    <a:pt x="41" y="35"/>
                    <a:pt x="43" y="35"/>
                  </a:cubicBezTo>
                  <a:cubicBezTo>
                    <a:pt x="46" y="35"/>
                    <a:pt x="49" y="39"/>
                    <a:pt x="50" y="42"/>
                  </a:cubicBezTo>
                  <a:cubicBezTo>
                    <a:pt x="50" y="44"/>
                    <a:pt x="62" y="45"/>
                    <a:pt x="64" y="47"/>
                  </a:cubicBezTo>
                  <a:cubicBezTo>
                    <a:pt x="67" y="50"/>
                    <a:pt x="81" y="48"/>
                    <a:pt x="84" y="46"/>
                  </a:cubicBezTo>
                  <a:cubicBezTo>
                    <a:pt x="87" y="43"/>
                    <a:pt x="84" y="38"/>
                    <a:pt x="84" y="34"/>
                  </a:cubicBezTo>
                  <a:cubicBezTo>
                    <a:pt x="84" y="33"/>
                    <a:pt x="85" y="32"/>
                    <a:pt x="85" y="32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5" name="Freeform 60"/>
            <p:cNvSpPr>
              <a:spLocks noChangeArrowheads="1"/>
            </p:cNvSpPr>
            <p:nvPr/>
          </p:nvSpPr>
          <p:spPr bwMode="auto">
            <a:xfrm>
              <a:off x="5615007" y="1836739"/>
              <a:ext cx="182564" cy="407989"/>
            </a:xfrm>
            <a:custGeom>
              <a:avLst/>
              <a:gdLst>
                <a:gd name="T0" fmla="*/ 78 w 96"/>
                <a:gd name="T1" fmla="*/ 193 h 213"/>
                <a:gd name="T2" fmla="*/ 74 w 96"/>
                <a:gd name="T3" fmla="*/ 185 h 213"/>
                <a:gd name="T4" fmla="*/ 70 w 96"/>
                <a:gd name="T5" fmla="*/ 171 h 213"/>
                <a:gd name="T6" fmla="*/ 66 w 96"/>
                <a:gd name="T7" fmla="*/ 159 h 213"/>
                <a:gd name="T8" fmla="*/ 67 w 96"/>
                <a:gd name="T9" fmla="*/ 151 h 213"/>
                <a:gd name="T10" fmla="*/ 68 w 96"/>
                <a:gd name="T11" fmla="*/ 146 h 213"/>
                <a:gd name="T12" fmla="*/ 66 w 96"/>
                <a:gd name="T13" fmla="*/ 138 h 213"/>
                <a:gd name="T14" fmla="*/ 57 w 96"/>
                <a:gd name="T15" fmla="*/ 128 h 213"/>
                <a:gd name="T16" fmla="*/ 59 w 96"/>
                <a:gd name="T17" fmla="*/ 110 h 213"/>
                <a:gd name="T18" fmla="*/ 66 w 96"/>
                <a:gd name="T19" fmla="*/ 106 h 213"/>
                <a:gd name="T20" fmla="*/ 74 w 96"/>
                <a:gd name="T21" fmla="*/ 104 h 213"/>
                <a:gd name="T22" fmla="*/ 84 w 96"/>
                <a:gd name="T23" fmla="*/ 98 h 213"/>
                <a:gd name="T24" fmla="*/ 90 w 96"/>
                <a:gd name="T25" fmla="*/ 93 h 213"/>
                <a:gd name="T26" fmla="*/ 96 w 96"/>
                <a:gd name="T27" fmla="*/ 84 h 213"/>
                <a:gd name="T28" fmla="*/ 96 w 96"/>
                <a:gd name="T29" fmla="*/ 84 h 213"/>
                <a:gd name="T30" fmla="*/ 91 w 96"/>
                <a:gd name="T31" fmla="*/ 85 h 213"/>
                <a:gd name="T32" fmla="*/ 84 w 96"/>
                <a:gd name="T33" fmla="*/ 81 h 213"/>
                <a:gd name="T34" fmla="*/ 78 w 96"/>
                <a:gd name="T35" fmla="*/ 78 h 213"/>
                <a:gd name="T36" fmla="*/ 78 w 96"/>
                <a:gd name="T37" fmla="*/ 71 h 213"/>
                <a:gd name="T38" fmla="*/ 74 w 96"/>
                <a:gd name="T39" fmla="*/ 66 h 213"/>
                <a:gd name="T40" fmla="*/ 70 w 96"/>
                <a:gd name="T41" fmla="*/ 56 h 213"/>
                <a:gd name="T42" fmla="*/ 60 w 96"/>
                <a:gd name="T43" fmla="*/ 54 h 213"/>
                <a:gd name="T44" fmla="*/ 58 w 96"/>
                <a:gd name="T45" fmla="*/ 49 h 213"/>
                <a:gd name="T46" fmla="*/ 67 w 96"/>
                <a:gd name="T47" fmla="*/ 33 h 213"/>
                <a:gd name="T48" fmla="*/ 70 w 96"/>
                <a:gd name="T49" fmla="*/ 17 h 213"/>
                <a:gd name="T50" fmla="*/ 65 w 96"/>
                <a:gd name="T51" fmla="*/ 11 h 213"/>
                <a:gd name="T52" fmla="*/ 63 w 96"/>
                <a:gd name="T53" fmla="*/ 5 h 213"/>
                <a:gd name="T54" fmla="*/ 55 w 96"/>
                <a:gd name="T55" fmla="*/ 2 h 213"/>
                <a:gd name="T56" fmla="*/ 53 w 96"/>
                <a:gd name="T57" fmla="*/ 3 h 213"/>
                <a:gd name="T58" fmla="*/ 54 w 96"/>
                <a:gd name="T59" fmla="*/ 3 h 213"/>
                <a:gd name="T60" fmla="*/ 51 w 96"/>
                <a:gd name="T61" fmla="*/ 8 h 213"/>
                <a:gd name="T62" fmla="*/ 52 w 96"/>
                <a:gd name="T63" fmla="*/ 16 h 213"/>
                <a:gd name="T64" fmla="*/ 47 w 96"/>
                <a:gd name="T65" fmla="*/ 16 h 213"/>
                <a:gd name="T66" fmla="*/ 38 w 96"/>
                <a:gd name="T67" fmla="*/ 20 h 213"/>
                <a:gd name="T68" fmla="*/ 30 w 96"/>
                <a:gd name="T69" fmla="*/ 28 h 213"/>
                <a:gd name="T70" fmla="*/ 27 w 96"/>
                <a:gd name="T71" fmla="*/ 42 h 213"/>
                <a:gd name="T72" fmla="*/ 23 w 96"/>
                <a:gd name="T73" fmla="*/ 56 h 213"/>
                <a:gd name="T74" fmla="*/ 14 w 96"/>
                <a:gd name="T75" fmla="*/ 56 h 213"/>
                <a:gd name="T76" fmla="*/ 12 w 96"/>
                <a:gd name="T77" fmla="*/ 67 h 213"/>
                <a:gd name="T78" fmla="*/ 9 w 96"/>
                <a:gd name="T79" fmla="*/ 79 h 213"/>
                <a:gd name="T80" fmla="*/ 4 w 96"/>
                <a:gd name="T81" fmla="*/ 87 h 213"/>
                <a:gd name="T82" fmla="*/ 0 w 96"/>
                <a:gd name="T83" fmla="*/ 91 h 213"/>
                <a:gd name="T84" fmla="*/ 10 w 96"/>
                <a:gd name="T85" fmla="*/ 102 h 213"/>
                <a:gd name="T86" fmla="*/ 23 w 96"/>
                <a:gd name="T87" fmla="*/ 125 h 213"/>
                <a:gd name="T88" fmla="*/ 22 w 96"/>
                <a:gd name="T89" fmla="*/ 143 h 213"/>
                <a:gd name="T90" fmla="*/ 26 w 96"/>
                <a:gd name="T91" fmla="*/ 149 h 213"/>
                <a:gd name="T92" fmla="*/ 37 w 96"/>
                <a:gd name="T93" fmla="*/ 148 h 213"/>
                <a:gd name="T94" fmla="*/ 47 w 96"/>
                <a:gd name="T95" fmla="*/ 136 h 213"/>
                <a:gd name="T96" fmla="*/ 53 w 96"/>
                <a:gd name="T97" fmla="*/ 141 h 213"/>
                <a:gd name="T98" fmla="*/ 57 w 96"/>
                <a:gd name="T99" fmla="*/ 153 h 213"/>
                <a:gd name="T100" fmla="*/ 63 w 96"/>
                <a:gd name="T101" fmla="*/ 178 h 213"/>
                <a:gd name="T102" fmla="*/ 67 w 96"/>
                <a:gd name="T103" fmla="*/ 195 h 213"/>
                <a:gd name="T104" fmla="*/ 69 w 96"/>
                <a:gd name="T105" fmla="*/ 209 h 213"/>
                <a:gd name="T106" fmla="*/ 68 w 96"/>
                <a:gd name="T107" fmla="*/ 212 h 213"/>
                <a:gd name="T108" fmla="*/ 78 w 96"/>
                <a:gd name="T109" fmla="*/ 193 h 21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96"/>
                <a:gd name="T166" fmla="*/ 0 h 213"/>
                <a:gd name="T167" fmla="*/ 96 w 96"/>
                <a:gd name="T168" fmla="*/ 213 h 21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96" h="213">
                  <a:moveTo>
                    <a:pt x="78" y="193"/>
                  </a:moveTo>
                  <a:cubicBezTo>
                    <a:pt x="78" y="189"/>
                    <a:pt x="74" y="188"/>
                    <a:pt x="74" y="185"/>
                  </a:cubicBezTo>
                  <a:cubicBezTo>
                    <a:pt x="74" y="181"/>
                    <a:pt x="74" y="175"/>
                    <a:pt x="70" y="171"/>
                  </a:cubicBezTo>
                  <a:cubicBezTo>
                    <a:pt x="65" y="167"/>
                    <a:pt x="63" y="161"/>
                    <a:pt x="66" y="159"/>
                  </a:cubicBezTo>
                  <a:cubicBezTo>
                    <a:pt x="68" y="157"/>
                    <a:pt x="66" y="150"/>
                    <a:pt x="67" y="151"/>
                  </a:cubicBezTo>
                  <a:cubicBezTo>
                    <a:pt x="69" y="151"/>
                    <a:pt x="71" y="147"/>
                    <a:pt x="68" y="146"/>
                  </a:cubicBezTo>
                  <a:cubicBezTo>
                    <a:pt x="65" y="144"/>
                    <a:pt x="68" y="139"/>
                    <a:pt x="66" y="138"/>
                  </a:cubicBezTo>
                  <a:cubicBezTo>
                    <a:pt x="63" y="137"/>
                    <a:pt x="57" y="130"/>
                    <a:pt x="57" y="128"/>
                  </a:cubicBezTo>
                  <a:cubicBezTo>
                    <a:pt x="57" y="126"/>
                    <a:pt x="59" y="113"/>
                    <a:pt x="59" y="110"/>
                  </a:cubicBezTo>
                  <a:cubicBezTo>
                    <a:pt x="60" y="107"/>
                    <a:pt x="64" y="106"/>
                    <a:pt x="66" y="106"/>
                  </a:cubicBezTo>
                  <a:cubicBezTo>
                    <a:pt x="67" y="106"/>
                    <a:pt x="72" y="107"/>
                    <a:pt x="74" y="104"/>
                  </a:cubicBezTo>
                  <a:cubicBezTo>
                    <a:pt x="76" y="101"/>
                    <a:pt x="83" y="100"/>
                    <a:pt x="84" y="98"/>
                  </a:cubicBezTo>
                  <a:cubicBezTo>
                    <a:pt x="85" y="96"/>
                    <a:pt x="90" y="96"/>
                    <a:pt x="90" y="93"/>
                  </a:cubicBezTo>
                  <a:cubicBezTo>
                    <a:pt x="90" y="90"/>
                    <a:pt x="96" y="84"/>
                    <a:pt x="96" y="84"/>
                  </a:cubicBezTo>
                  <a:cubicBezTo>
                    <a:pt x="96" y="84"/>
                    <a:pt x="96" y="84"/>
                    <a:pt x="96" y="84"/>
                  </a:cubicBezTo>
                  <a:cubicBezTo>
                    <a:pt x="96" y="83"/>
                    <a:pt x="94" y="84"/>
                    <a:pt x="91" y="85"/>
                  </a:cubicBezTo>
                  <a:cubicBezTo>
                    <a:pt x="86" y="87"/>
                    <a:pt x="84" y="84"/>
                    <a:pt x="84" y="81"/>
                  </a:cubicBezTo>
                  <a:cubicBezTo>
                    <a:pt x="85" y="78"/>
                    <a:pt x="81" y="78"/>
                    <a:pt x="78" y="78"/>
                  </a:cubicBezTo>
                  <a:cubicBezTo>
                    <a:pt x="75" y="78"/>
                    <a:pt x="77" y="74"/>
                    <a:pt x="78" y="71"/>
                  </a:cubicBezTo>
                  <a:cubicBezTo>
                    <a:pt x="79" y="68"/>
                    <a:pt x="77" y="66"/>
                    <a:pt x="74" y="66"/>
                  </a:cubicBezTo>
                  <a:cubicBezTo>
                    <a:pt x="70" y="65"/>
                    <a:pt x="69" y="58"/>
                    <a:pt x="70" y="56"/>
                  </a:cubicBezTo>
                  <a:cubicBezTo>
                    <a:pt x="71" y="54"/>
                    <a:pt x="63" y="53"/>
                    <a:pt x="60" y="54"/>
                  </a:cubicBezTo>
                  <a:cubicBezTo>
                    <a:pt x="56" y="56"/>
                    <a:pt x="59" y="51"/>
                    <a:pt x="58" y="49"/>
                  </a:cubicBezTo>
                  <a:cubicBezTo>
                    <a:pt x="57" y="46"/>
                    <a:pt x="62" y="38"/>
                    <a:pt x="67" y="33"/>
                  </a:cubicBezTo>
                  <a:cubicBezTo>
                    <a:pt x="72" y="28"/>
                    <a:pt x="70" y="22"/>
                    <a:pt x="70" y="17"/>
                  </a:cubicBezTo>
                  <a:cubicBezTo>
                    <a:pt x="70" y="11"/>
                    <a:pt x="68" y="11"/>
                    <a:pt x="65" y="11"/>
                  </a:cubicBezTo>
                  <a:cubicBezTo>
                    <a:pt x="63" y="11"/>
                    <a:pt x="63" y="8"/>
                    <a:pt x="63" y="5"/>
                  </a:cubicBezTo>
                  <a:cubicBezTo>
                    <a:pt x="63" y="2"/>
                    <a:pt x="58" y="0"/>
                    <a:pt x="55" y="2"/>
                  </a:cubicBezTo>
                  <a:cubicBezTo>
                    <a:pt x="55" y="2"/>
                    <a:pt x="54" y="2"/>
                    <a:pt x="53" y="3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4" y="3"/>
                    <a:pt x="53" y="7"/>
                    <a:pt x="51" y="8"/>
                  </a:cubicBezTo>
                  <a:cubicBezTo>
                    <a:pt x="49" y="9"/>
                    <a:pt x="49" y="12"/>
                    <a:pt x="52" y="16"/>
                  </a:cubicBezTo>
                  <a:cubicBezTo>
                    <a:pt x="55" y="20"/>
                    <a:pt x="48" y="18"/>
                    <a:pt x="47" y="16"/>
                  </a:cubicBezTo>
                  <a:cubicBezTo>
                    <a:pt x="46" y="13"/>
                    <a:pt x="41" y="17"/>
                    <a:pt x="38" y="20"/>
                  </a:cubicBezTo>
                  <a:cubicBezTo>
                    <a:pt x="35" y="22"/>
                    <a:pt x="30" y="24"/>
                    <a:pt x="30" y="28"/>
                  </a:cubicBezTo>
                  <a:cubicBezTo>
                    <a:pt x="30" y="33"/>
                    <a:pt x="26" y="38"/>
                    <a:pt x="27" y="42"/>
                  </a:cubicBezTo>
                  <a:cubicBezTo>
                    <a:pt x="28" y="46"/>
                    <a:pt x="23" y="54"/>
                    <a:pt x="23" y="56"/>
                  </a:cubicBezTo>
                  <a:cubicBezTo>
                    <a:pt x="23" y="58"/>
                    <a:pt x="15" y="56"/>
                    <a:pt x="14" y="56"/>
                  </a:cubicBezTo>
                  <a:cubicBezTo>
                    <a:pt x="13" y="56"/>
                    <a:pt x="14" y="64"/>
                    <a:pt x="12" y="67"/>
                  </a:cubicBezTo>
                  <a:cubicBezTo>
                    <a:pt x="10" y="69"/>
                    <a:pt x="11" y="79"/>
                    <a:pt x="9" y="79"/>
                  </a:cubicBezTo>
                  <a:cubicBezTo>
                    <a:pt x="6" y="79"/>
                    <a:pt x="4" y="87"/>
                    <a:pt x="4" y="87"/>
                  </a:cubicBezTo>
                  <a:cubicBezTo>
                    <a:pt x="4" y="87"/>
                    <a:pt x="2" y="89"/>
                    <a:pt x="0" y="91"/>
                  </a:cubicBezTo>
                  <a:cubicBezTo>
                    <a:pt x="2" y="95"/>
                    <a:pt x="6" y="100"/>
                    <a:pt x="10" y="102"/>
                  </a:cubicBezTo>
                  <a:cubicBezTo>
                    <a:pt x="17" y="104"/>
                    <a:pt x="21" y="118"/>
                    <a:pt x="23" y="125"/>
                  </a:cubicBezTo>
                  <a:cubicBezTo>
                    <a:pt x="25" y="132"/>
                    <a:pt x="24" y="139"/>
                    <a:pt x="22" y="143"/>
                  </a:cubicBezTo>
                  <a:cubicBezTo>
                    <a:pt x="19" y="147"/>
                    <a:pt x="22" y="147"/>
                    <a:pt x="26" y="149"/>
                  </a:cubicBezTo>
                  <a:cubicBezTo>
                    <a:pt x="30" y="151"/>
                    <a:pt x="34" y="152"/>
                    <a:pt x="37" y="148"/>
                  </a:cubicBezTo>
                  <a:cubicBezTo>
                    <a:pt x="40" y="144"/>
                    <a:pt x="46" y="141"/>
                    <a:pt x="47" y="136"/>
                  </a:cubicBezTo>
                  <a:cubicBezTo>
                    <a:pt x="48" y="132"/>
                    <a:pt x="50" y="138"/>
                    <a:pt x="53" y="141"/>
                  </a:cubicBezTo>
                  <a:cubicBezTo>
                    <a:pt x="55" y="143"/>
                    <a:pt x="57" y="148"/>
                    <a:pt x="57" y="153"/>
                  </a:cubicBezTo>
                  <a:cubicBezTo>
                    <a:pt x="58" y="159"/>
                    <a:pt x="58" y="173"/>
                    <a:pt x="63" y="178"/>
                  </a:cubicBezTo>
                  <a:cubicBezTo>
                    <a:pt x="68" y="182"/>
                    <a:pt x="69" y="192"/>
                    <a:pt x="67" y="195"/>
                  </a:cubicBezTo>
                  <a:cubicBezTo>
                    <a:pt x="66" y="199"/>
                    <a:pt x="70" y="205"/>
                    <a:pt x="69" y="209"/>
                  </a:cubicBezTo>
                  <a:cubicBezTo>
                    <a:pt x="68" y="209"/>
                    <a:pt x="68" y="211"/>
                    <a:pt x="68" y="212"/>
                  </a:cubicBezTo>
                  <a:cubicBezTo>
                    <a:pt x="72" y="213"/>
                    <a:pt x="78" y="193"/>
                    <a:pt x="78" y="19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6" name="Freeform 61"/>
            <p:cNvSpPr>
              <a:spLocks noChangeArrowheads="1"/>
            </p:cNvSpPr>
            <p:nvPr/>
          </p:nvSpPr>
          <p:spPr bwMode="auto">
            <a:xfrm>
              <a:off x="5551507" y="1843089"/>
              <a:ext cx="65088" cy="39688"/>
            </a:xfrm>
            <a:custGeom>
              <a:avLst/>
              <a:gdLst>
                <a:gd name="T0" fmla="*/ 33 w 34"/>
                <a:gd name="T1" fmla="*/ 7 h 21"/>
                <a:gd name="T2" fmla="*/ 20 w 34"/>
                <a:gd name="T3" fmla="*/ 3 h 21"/>
                <a:gd name="T4" fmla="*/ 11 w 34"/>
                <a:gd name="T5" fmla="*/ 2 h 21"/>
                <a:gd name="T6" fmla="*/ 3 w 34"/>
                <a:gd name="T7" fmla="*/ 9 h 21"/>
                <a:gd name="T8" fmla="*/ 0 w 34"/>
                <a:gd name="T9" fmla="*/ 14 h 21"/>
                <a:gd name="T10" fmla="*/ 3 w 34"/>
                <a:gd name="T11" fmla="*/ 16 h 21"/>
                <a:gd name="T12" fmla="*/ 11 w 34"/>
                <a:gd name="T13" fmla="*/ 18 h 21"/>
                <a:gd name="T14" fmla="*/ 21 w 34"/>
                <a:gd name="T15" fmla="*/ 19 h 21"/>
                <a:gd name="T16" fmla="*/ 32 w 34"/>
                <a:gd name="T17" fmla="*/ 17 h 21"/>
                <a:gd name="T18" fmla="*/ 31 w 34"/>
                <a:gd name="T19" fmla="*/ 8 h 21"/>
                <a:gd name="T20" fmla="*/ 33 w 34"/>
                <a:gd name="T21" fmla="*/ 7 h 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"/>
                <a:gd name="T34" fmla="*/ 0 h 21"/>
                <a:gd name="T35" fmla="*/ 34 w 34"/>
                <a:gd name="T36" fmla="*/ 21 h 2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" h="21">
                  <a:moveTo>
                    <a:pt x="33" y="7"/>
                  </a:moveTo>
                  <a:cubicBezTo>
                    <a:pt x="26" y="1"/>
                    <a:pt x="24" y="6"/>
                    <a:pt x="20" y="3"/>
                  </a:cubicBezTo>
                  <a:cubicBezTo>
                    <a:pt x="15" y="1"/>
                    <a:pt x="13" y="0"/>
                    <a:pt x="11" y="2"/>
                  </a:cubicBezTo>
                  <a:cubicBezTo>
                    <a:pt x="8" y="4"/>
                    <a:pt x="5" y="3"/>
                    <a:pt x="3" y="9"/>
                  </a:cubicBezTo>
                  <a:cubicBezTo>
                    <a:pt x="2" y="11"/>
                    <a:pt x="1" y="12"/>
                    <a:pt x="0" y="14"/>
                  </a:cubicBezTo>
                  <a:cubicBezTo>
                    <a:pt x="1" y="15"/>
                    <a:pt x="2" y="16"/>
                    <a:pt x="3" y="16"/>
                  </a:cubicBezTo>
                  <a:cubicBezTo>
                    <a:pt x="5" y="16"/>
                    <a:pt x="7" y="19"/>
                    <a:pt x="11" y="18"/>
                  </a:cubicBezTo>
                  <a:cubicBezTo>
                    <a:pt x="14" y="17"/>
                    <a:pt x="16" y="20"/>
                    <a:pt x="21" y="19"/>
                  </a:cubicBezTo>
                  <a:cubicBezTo>
                    <a:pt x="26" y="17"/>
                    <a:pt x="31" y="21"/>
                    <a:pt x="32" y="17"/>
                  </a:cubicBezTo>
                  <a:cubicBezTo>
                    <a:pt x="34" y="14"/>
                    <a:pt x="31" y="8"/>
                    <a:pt x="31" y="8"/>
                  </a:cubicBezTo>
                  <a:cubicBezTo>
                    <a:pt x="31" y="8"/>
                    <a:pt x="32" y="7"/>
                    <a:pt x="33" y="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7" name="Freeform 62"/>
            <p:cNvSpPr>
              <a:spLocks noChangeArrowheads="1"/>
            </p:cNvSpPr>
            <p:nvPr/>
          </p:nvSpPr>
          <p:spPr bwMode="auto">
            <a:xfrm>
              <a:off x="5821383" y="1955802"/>
              <a:ext cx="160339" cy="331788"/>
            </a:xfrm>
            <a:custGeom>
              <a:avLst/>
              <a:gdLst>
                <a:gd name="T0" fmla="*/ 62 w 84"/>
                <a:gd name="T1" fmla="*/ 22 h 174"/>
                <a:gd name="T2" fmla="*/ 51 w 84"/>
                <a:gd name="T3" fmla="*/ 13 h 174"/>
                <a:gd name="T4" fmla="*/ 48 w 84"/>
                <a:gd name="T5" fmla="*/ 7 h 174"/>
                <a:gd name="T6" fmla="*/ 38 w 84"/>
                <a:gd name="T7" fmla="*/ 2 h 174"/>
                <a:gd name="T8" fmla="*/ 29 w 84"/>
                <a:gd name="T9" fmla="*/ 7 h 174"/>
                <a:gd name="T10" fmla="*/ 22 w 84"/>
                <a:gd name="T11" fmla="*/ 9 h 174"/>
                <a:gd name="T12" fmla="*/ 12 w 84"/>
                <a:gd name="T13" fmla="*/ 9 h 174"/>
                <a:gd name="T14" fmla="*/ 4 w 84"/>
                <a:gd name="T15" fmla="*/ 10 h 174"/>
                <a:gd name="T16" fmla="*/ 0 w 84"/>
                <a:gd name="T17" fmla="*/ 12 h 174"/>
                <a:gd name="T18" fmla="*/ 5 w 84"/>
                <a:gd name="T19" fmla="*/ 18 h 174"/>
                <a:gd name="T20" fmla="*/ 10 w 84"/>
                <a:gd name="T21" fmla="*/ 27 h 174"/>
                <a:gd name="T22" fmla="*/ 20 w 84"/>
                <a:gd name="T23" fmla="*/ 32 h 174"/>
                <a:gd name="T24" fmla="*/ 27 w 84"/>
                <a:gd name="T25" fmla="*/ 34 h 174"/>
                <a:gd name="T26" fmla="*/ 31 w 84"/>
                <a:gd name="T27" fmla="*/ 42 h 174"/>
                <a:gd name="T28" fmla="*/ 22 w 84"/>
                <a:gd name="T29" fmla="*/ 47 h 174"/>
                <a:gd name="T30" fmla="*/ 35 w 84"/>
                <a:gd name="T31" fmla="*/ 58 h 174"/>
                <a:gd name="T32" fmla="*/ 40 w 84"/>
                <a:gd name="T33" fmla="*/ 68 h 174"/>
                <a:gd name="T34" fmla="*/ 50 w 84"/>
                <a:gd name="T35" fmla="*/ 80 h 174"/>
                <a:gd name="T36" fmla="*/ 59 w 84"/>
                <a:gd name="T37" fmla="*/ 89 h 174"/>
                <a:gd name="T38" fmla="*/ 61 w 84"/>
                <a:gd name="T39" fmla="*/ 100 h 174"/>
                <a:gd name="T40" fmla="*/ 65 w 84"/>
                <a:gd name="T41" fmla="*/ 119 h 174"/>
                <a:gd name="T42" fmla="*/ 57 w 84"/>
                <a:gd name="T43" fmla="*/ 132 h 174"/>
                <a:gd name="T44" fmla="*/ 47 w 84"/>
                <a:gd name="T45" fmla="*/ 138 h 174"/>
                <a:gd name="T46" fmla="*/ 47 w 84"/>
                <a:gd name="T47" fmla="*/ 148 h 174"/>
                <a:gd name="T48" fmla="*/ 34 w 84"/>
                <a:gd name="T49" fmla="*/ 148 h 174"/>
                <a:gd name="T50" fmla="*/ 27 w 84"/>
                <a:gd name="T51" fmla="*/ 153 h 174"/>
                <a:gd name="T52" fmla="*/ 32 w 84"/>
                <a:gd name="T53" fmla="*/ 157 h 174"/>
                <a:gd name="T54" fmla="*/ 29 w 84"/>
                <a:gd name="T55" fmla="*/ 167 h 174"/>
                <a:gd name="T56" fmla="*/ 34 w 84"/>
                <a:gd name="T57" fmla="*/ 172 h 174"/>
                <a:gd name="T58" fmla="*/ 45 w 84"/>
                <a:gd name="T59" fmla="*/ 164 h 174"/>
                <a:gd name="T60" fmla="*/ 47 w 84"/>
                <a:gd name="T61" fmla="*/ 159 h 174"/>
                <a:gd name="T62" fmla="*/ 50 w 84"/>
                <a:gd name="T63" fmla="*/ 153 h 174"/>
                <a:gd name="T64" fmla="*/ 57 w 84"/>
                <a:gd name="T65" fmla="*/ 152 h 174"/>
                <a:gd name="T66" fmla="*/ 73 w 84"/>
                <a:gd name="T67" fmla="*/ 145 h 174"/>
                <a:gd name="T68" fmla="*/ 81 w 84"/>
                <a:gd name="T69" fmla="*/ 130 h 174"/>
                <a:gd name="T70" fmla="*/ 79 w 84"/>
                <a:gd name="T71" fmla="*/ 104 h 174"/>
                <a:gd name="T72" fmla="*/ 68 w 84"/>
                <a:gd name="T73" fmla="*/ 86 h 174"/>
                <a:gd name="T74" fmla="*/ 50 w 84"/>
                <a:gd name="T75" fmla="*/ 71 h 174"/>
                <a:gd name="T76" fmla="*/ 45 w 84"/>
                <a:gd name="T77" fmla="*/ 62 h 174"/>
                <a:gd name="T78" fmla="*/ 42 w 84"/>
                <a:gd name="T79" fmla="*/ 47 h 174"/>
                <a:gd name="T80" fmla="*/ 50 w 84"/>
                <a:gd name="T81" fmla="*/ 37 h 174"/>
                <a:gd name="T82" fmla="*/ 54 w 84"/>
                <a:gd name="T83" fmla="*/ 30 h 174"/>
                <a:gd name="T84" fmla="*/ 63 w 84"/>
                <a:gd name="T85" fmla="*/ 24 h 174"/>
                <a:gd name="T86" fmla="*/ 64 w 84"/>
                <a:gd name="T87" fmla="*/ 24 h 174"/>
                <a:gd name="T88" fmla="*/ 62 w 84"/>
                <a:gd name="T89" fmla="*/ 22 h 17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4"/>
                <a:gd name="T136" fmla="*/ 0 h 174"/>
                <a:gd name="T137" fmla="*/ 84 w 84"/>
                <a:gd name="T138" fmla="*/ 174 h 17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4" h="174">
                  <a:moveTo>
                    <a:pt x="62" y="22"/>
                  </a:moveTo>
                  <a:cubicBezTo>
                    <a:pt x="59" y="21"/>
                    <a:pt x="51" y="15"/>
                    <a:pt x="51" y="13"/>
                  </a:cubicBezTo>
                  <a:cubicBezTo>
                    <a:pt x="51" y="11"/>
                    <a:pt x="55" y="7"/>
                    <a:pt x="48" y="7"/>
                  </a:cubicBezTo>
                  <a:cubicBezTo>
                    <a:pt x="40" y="6"/>
                    <a:pt x="40" y="3"/>
                    <a:pt x="38" y="2"/>
                  </a:cubicBezTo>
                  <a:cubicBezTo>
                    <a:pt x="37" y="0"/>
                    <a:pt x="31" y="4"/>
                    <a:pt x="29" y="7"/>
                  </a:cubicBezTo>
                  <a:cubicBezTo>
                    <a:pt x="28" y="11"/>
                    <a:pt x="26" y="7"/>
                    <a:pt x="22" y="9"/>
                  </a:cubicBezTo>
                  <a:cubicBezTo>
                    <a:pt x="18" y="11"/>
                    <a:pt x="14" y="6"/>
                    <a:pt x="12" y="9"/>
                  </a:cubicBezTo>
                  <a:cubicBezTo>
                    <a:pt x="10" y="12"/>
                    <a:pt x="6" y="7"/>
                    <a:pt x="4" y="10"/>
                  </a:cubicBezTo>
                  <a:cubicBezTo>
                    <a:pt x="3" y="11"/>
                    <a:pt x="2" y="11"/>
                    <a:pt x="0" y="12"/>
                  </a:cubicBezTo>
                  <a:cubicBezTo>
                    <a:pt x="2" y="14"/>
                    <a:pt x="5" y="16"/>
                    <a:pt x="5" y="18"/>
                  </a:cubicBezTo>
                  <a:cubicBezTo>
                    <a:pt x="5" y="21"/>
                    <a:pt x="10" y="23"/>
                    <a:pt x="10" y="27"/>
                  </a:cubicBezTo>
                  <a:cubicBezTo>
                    <a:pt x="10" y="30"/>
                    <a:pt x="17" y="33"/>
                    <a:pt x="20" y="32"/>
                  </a:cubicBezTo>
                  <a:cubicBezTo>
                    <a:pt x="22" y="30"/>
                    <a:pt x="27" y="29"/>
                    <a:pt x="27" y="34"/>
                  </a:cubicBezTo>
                  <a:cubicBezTo>
                    <a:pt x="28" y="39"/>
                    <a:pt x="31" y="39"/>
                    <a:pt x="31" y="42"/>
                  </a:cubicBezTo>
                  <a:cubicBezTo>
                    <a:pt x="31" y="46"/>
                    <a:pt x="24" y="44"/>
                    <a:pt x="22" y="47"/>
                  </a:cubicBezTo>
                  <a:cubicBezTo>
                    <a:pt x="21" y="51"/>
                    <a:pt x="35" y="55"/>
                    <a:pt x="35" y="58"/>
                  </a:cubicBezTo>
                  <a:cubicBezTo>
                    <a:pt x="35" y="61"/>
                    <a:pt x="39" y="64"/>
                    <a:pt x="40" y="68"/>
                  </a:cubicBezTo>
                  <a:cubicBezTo>
                    <a:pt x="42" y="72"/>
                    <a:pt x="48" y="76"/>
                    <a:pt x="50" y="80"/>
                  </a:cubicBezTo>
                  <a:cubicBezTo>
                    <a:pt x="51" y="84"/>
                    <a:pt x="57" y="87"/>
                    <a:pt x="59" y="89"/>
                  </a:cubicBezTo>
                  <a:cubicBezTo>
                    <a:pt x="61" y="91"/>
                    <a:pt x="62" y="96"/>
                    <a:pt x="61" y="100"/>
                  </a:cubicBezTo>
                  <a:cubicBezTo>
                    <a:pt x="60" y="104"/>
                    <a:pt x="60" y="112"/>
                    <a:pt x="65" y="119"/>
                  </a:cubicBezTo>
                  <a:cubicBezTo>
                    <a:pt x="69" y="125"/>
                    <a:pt x="60" y="128"/>
                    <a:pt x="57" y="132"/>
                  </a:cubicBezTo>
                  <a:cubicBezTo>
                    <a:pt x="54" y="135"/>
                    <a:pt x="55" y="140"/>
                    <a:pt x="47" y="138"/>
                  </a:cubicBezTo>
                  <a:cubicBezTo>
                    <a:pt x="38" y="136"/>
                    <a:pt x="48" y="145"/>
                    <a:pt x="47" y="148"/>
                  </a:cubicBezTo>
                  <a:cubicBezTo>
                    <a:pt x="45" y="151"/>
                    <a:pt x="34" y="145"/>
                    <a:pt x="34" y="148"/>
                  </a:cubicBezTo>
                  <a:cubicBezTo>
                    <a:pt x="34" y="150"/>
                    <a:pt x="30" y="152"/>
                    <a:pt x="27" y="153"/>
                  </a:cubicBezTo>
                  <a:cubicBezTo>
                    <a:pt x="28" y="155"/>
                    <a:pt x="30" y="156"/>
                    <a:pt x="32" y="157"/>
                  </a:cubicBezTo>
                  <a:cubicBezTo>
                    <a:pt x="35" y="159"/>
                    <a:pt x="29" y="162"/>
                    <a:pt x="29" y="167"/>
                  </a:cubicBezTo>
                  <a:cubicBezTo>
                    <a:pt x="29" y="172"/>
                    <a:pt x="33" y="174"/>
                    <a:pt x="34" y="172"/>
                  </a:cubicBezTo>
                  <a:cubicBezTo>
                    <a:pt x="36" y="169"/>
                    <a:pt x="42" y="165"/>
                    <a:pt x="45" y="164"/>
                  </a:cubicBezTo>
                  <a:cubicBezTo>
                    <a:pt x="47" y="163"/>
                    <a:pt x="45" y="159"/>
                    <a:pt x="47" y="159"/>
                  </a:cubicBezTo>
                  <a:cubicBezTo>
                    <a:pt x="50" y="160"/>
                    <a:pt x="49" y="156"/>
                    <a:pt x="50" y="153"/>
                  </a:cubicBezTo>
                  <a:cubicBezTo>
                    <a:pt x="51" y="151"/>
                    <a:pt x="53" y="152"/>
                    <a:pt x="57" y="152"/>
                  </a:cubicBezTo>
                  <a:cubicBezTo>
                    <a:pt x="61" y="152"/>
                    <a:pt x="67" y="149"/>
                    <a:pt x="73" y="145"/>
                  </a:cubicBezTo>
                  <a:cubicBezTo>
                    <a:pt x="78" y="141"/>
                    <a:pt x="79" y="140"/>
                    <a:pt x="81" y="130"/>
                  </a:cubicBezTo>
                  <a:cubicBezTo>
                    <a:pt x="84" y="119"/>
                    <a:pt x="79" y="107"/>
                    <a:pt x="79" y="104"/>
                  </a:cubicBezTo>
                  <a:cubicBezTo>
                    <a:pt x="79" y="101"/>
                    <a:pt x="71" y="86"/>
                    <a:pt x="68" y="86"/>
                  </a:cubicBezTo>
                  <a:cubicBezTo>
                    <a:pt x="65" y="86"/>
                    <a:pt x="52" y="73"/>
                    <a:pt x="50" y="71"/>
                  </a:cubicBezTo>
                  <a:cubicBezTo>
                    <a:pt x="48" y="69"/>
                    <a:pt x="48" y="65"/>
                    <a:pt x="45" y="62"/>
                  </a:cubicBezTo>
                  <a:cubicBezTo>
                    <a:pt x="42" y="59"/>
                    <a:pt x="41" y="52"/>
                    <a:pt x="42" y="47"/>
                  </a:cubicBezTo>
                  <a:cubicBezTo>
                    <a:pt x="43" y="42"/>
                    <a:pt x="50" y="40"/>
                    <a:pt x="50" y="37"/>
                  </a:cubicBezTo>
                  <a:cubicBezTo>
                    <a:pt x="50" y="33"/>
                    <a:pt x="51" y="30"/>
                    <a:pt x="54" y="30"/>
                  </a:cubicBezTo>
                  <a:cubicBezTo>
                    <a:pt x="58" y="30"/>
                    <a:pt x="62" y="27"/>
                    <a:pt x="63" y="24"/>
                  </a:cubicBezTo>
                  <a:cubicBezTo>
                    <a:pt x="63" y="24"/>
                    <a:pt x="64" y="24"/>
                    <a:pt x="64" y="24"/>
                  </a:cubicBezTo>
                  <a:cubicBezTo>
                    <a:pt x="63" y="22"/>
                    <a:pt x="62" y="22"/>
                    <a:pt x="62" y="22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8" name="Freeform 63"/>
            <p:cNvSpPr>
              <a:spLocks noChangeArrowheads="1"/>
            </p:cNvSpPr>
            <p:nvPr/>
          </p:nvSpPr>
          <p:spPr bwMode="auto">
            <a:xfrm>
              <a:off x="5821383" y="2154240"/>
              <a:ext cx="131763" cy="93663"/>
            </a:xfrm>
            <a:custGeom>
              <a:avLst/>
              <a:gdLst>
                <a:gd name="T0" fmla="*/ 34 w 69"/>
                <a:gd name="T1" fmla="*/ 44 h 49"/>
                <a:gd name="T2" fmla="*/ 47 w 69"/>
                <a:gd name="T3" fmla="*/ 44 h 49"/>
                <a:gd name="T4" fmla="*/ 47 w 69"/>
                <a:gd name="T5" fmla="*/ 34 h 49"/>
                <a:gd name="T6" fmla="*/ 57 w 69"/>
                <a:gd name="T7" fmla="*/ 28 h 49"/>
                <a:gd name="T8" fmla="*/ 65 w 69"/>
                <a:gd name="T9" fmla="*/ 15 h 49"/>
                <a:gd name="T10" fmla="*/ 61 w 69"/>
                <a:gd name="T11" fmla="*/ 1 h 49"/>
                <a:gd name="T12" fmla="*/ 53 w 69"/>
                <a:gd name="T13" fmla="*/ 2 h 49"/>
                <a:gd name="T14" fmla="*/ 45 w 69"/>
                <a:gd name="T15" fmla="*/ 5 h 49"/>
                <a:gd name="T16" fmla="*/ 42 w 69"/>
                <a:gd name="T17" fmla="*/ 8 h 49"/>
                <a:gd name="T18" fmla="*/ 35 w 69"/>
                <a:gd name="T19" fmla="*/ 3 h 49"/>
                <a:gd name="T20" fmla="*/ 20 w 69"/>
                <a:gd name="T21" fmla="*/ 3 h 49"/>
                <a:gd name="T22" fmla="*/ 4 w 69"/>
                <a:gd name="T23" fmla="*/ 10 h 49"/>
                <a:gd name="T24" fmla="*/ 5 w 69"/>
                <a:gd name="T25" fmla="*/ 21 h 49"/>
                <a:gd name="T26" fmla="*/ 6 w 69"/>
                <a:gd name="T27" fmla="*/ 29 h 49"/>
                <a:gd name="T28" fmla="*/ 6 w 69"/>
                <a:gd name="T29" fmla="*/ 30 h 49"/>
                <a:gd name="T30" fmla="*/ 9 w 69"/>
                <a:gd name="T31" fmla="*/ 40 h 49"/>
                <a:gd name="T32" fmla="*/ 16 w 69"/>
                <a:gd name="T33" fmla="*/ 41 h 49"/>
                <a:gd name="T34" fmla="*/ 17 w 69"/>
                <a:gd name="T35" fmla="*/ 47 h 49"/>
                <a:gd name="T36" fmla="*/ 26 w 69"/>
                <a:gd name="T37" fmla="*/ 48 h 49"/>
                <a:gd name="T38" fmla="*/ 27 w 69"/>
                <a:gd name="T39" fmla="*/ 49 h 49"/>
                <a:gd name="T40" fmla="*/ 34 w 69"/>
                <a:gd name="T41" fmla="*/ 44 h 4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9"/>
                <a:gd name="T64" fmla="*/ 0 h 49"/>
                <a:gd name="T65" fmla="*/ 69 w 69"/>
                <a:gd name="T66" fmla="*/ 49 h 4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9" h="49">
                  <a:moveTo>
                    <a:pt x="34" y="44"/>
                  </a:moveTo>
                  <a:cubicBezTo>
                    <a:pt x="34" y="41"/>
                    <a:pt x="45" y="47"/>
                    <a:pt x="47" y="44"/>
                  </a:cubicBezTo>
                  <a:cubicBezTo>
                    <a:pt x="48" y="41"/>
                    <a:pt x="38" y="32"/>
                    <a:pt x="47" y="34"/>
                  </a:cubicBezTo>
                  <a:cubicBezTo>
                    <a:pt x="55" y="36"/>
                    <a:pt x="54" y="31"/>
                    <a:pt x="57" y="28"/>
                  </a:cubicBezTo>
                  <a:cubicBezTo>
                    <a:pt x="60" y="24"/>
                    <a:pt x="69" y="21"/>
                    <a:pt x="65" y="15"/>
                  </a:cubicBezTo>
                  <a:cubicBezTo>
                    <a:pt x="61" y="10"/>
                    <a:pt x="61" y="5"/>
                    <a:pt x="61" y="1"/>
                  </a:cubicBezTo>
                  <a:cubicBezTo>
                    <a:pt x="58" y="3"/>
                    <a:pt x="54" y="3"/>
                    <a:pt x="53" y="2"/>
                  </a:cubicBezTo>
                  <a:cubicBezTo>
                    <a:pt x="50" y="1"/>
                    <a:pt x="45" y="1"/>
                    <a:pt x="45" y="5"/>
                  </a:cubicBezTo>
                  <a:cubicBezTo>
                    <a:pt x="45" y="9"/>
                    <a:pt x="41" y="9"/>
                    <a:pt x="42" y="8"/>
                  </a:cubicBezTo>
                  <a:cubicBezTo>
                    <a:pt x="42" y="6"/>
                    <a:pt x="38" y="6"/>
                    <a:pt x="35" y="3"/>
                  </a:cubicBezTo>
                  <a:cubicBezTo>
                    <a:pt x="33" y="0"/>
                    <a:pt x="24" y="4"/>
                    <a:pt x="20" y="3"/>
                  </a:cubicBezTo>
                  <a:cubicBezTo>
                    <a:pt x="16" y="1"/>
                    <a:pt x="9" y="5"/>
                    <a:pt x="4" y="10"/>
                  </a:cubicBezTo>
                  <a:cubicBezTo>
                    <a:pt x="0" y="16"/>
                    <a:pt x="5" y="16"/>
                    <a:pt x="5" y="21"/>
                  </a:cubicBezTo>
                  <a:cubicBezTo>
                    <a:pt x="5" y="25"/>
                    <a:pt x="8" y="25"/>
                    <a:pt x="6" y="29"/>
                  </a:cubicBezTo>
                  <a:cubicBezTo>
                    <a:pt x="6" y="29"/>
                    <a:pt x="6" y="29"/>
                    <a:pt x="6" y="30"/>
                  </a:cubicBezTo>
                  <a:cubicBezTo>
                    <a:pt x="11" y="31"/>
                    <a:pt x="9" y="37"/>
                    <a:pt x="9" y="40"/>
                  </a:cubicBezTo>
                  <a:cubicBezTo>
                    <a:pt x="10" y="43"/>
                    <a:pt x="14" y="41"/>
                    <a:pt x="16" y="41"/>
                  </a:cubicBezTo>
                  <a:cubicBezTo>
                    <a:pt x="19" y="41"/>
                    <a:pt x="15" y="45"/>
                    <a:pt x="17" y="47"/>
                  </a:cubicBezTo>
                  <a:cubicBezTo>
                    <a:pt x="19" y="49"/>
                    <a:pt x="25" y="45"/>
                    <a:pt x="26" y="48"/>
                  </a:cubicBezTo>
                  <a:cubicBezTo>
                    <a:pt x="26" y="48"/>
                    <a:pt x="26" y="49"/>
                    <a:pt x="27" y="49"/>
                  </a:cubicBezTo>
                  <a:cubicBezTo>
                    <a:pt x="30" y="48"/>
                    <a:pt x="34" y="46"/>
                    <a:pt x="34" y="4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9" name="Freeform 64"/>
            <p:cNvSpPr>
              <a:spLocks noChangeArrowheads="1"/>
            </p:cNvSpPr>
            <p:nvPr/>
          </p:nvSpPr>
          <p:spPr bwMode="auto">
            <a:xfrm>
              <a:off x="5778520" y="1976439"/>
              <a:ext cx="160339" cy="195263"/>
            </a:xfrm>
            <a:custGeom>
              <a:avLst/>
              <a:gdLst>
                <a:gd name="T0" fmla="*/ 57 w 84"/>
                <a:gd name="T1" fmla="*/ 47 h 102"/>
                <a:gd name="T2" fmla="*/ 44 w 84"/>
                <a:gd name="T3" fmla="*/ 36 h 102"/>
                <a:gd name="T4" fmla="*/ 53 w 84"/>
                <a:gd name="T5" fmla="*/ 31 h 102"/>
                <a:gd name="T6" fmla="*/ 49 w 84"/>
                <a:gd name="T7" fmla="*/ 23 h 102"/>
                <a:gd name="T8" fmla="*/ 42 w 84"/>
                <a:gd name="T9" fmla="*/ 21 h 102"/>
                <a:gd name="T10" fmla="*/ 32 w 84"/>
                <a:gd name="T11" fmla="*/ 16 h 102"/>
                <a:gd name="T12" fmla="*/ 27 w 84"/>
                <a:gd name="T13" fmla="*/ 7 h 102"/>
                <a:gd name="T14" fmla="*/ 22 w 84"/>
                <a:gd name="T15" fmla="*/ 1 h 102"/>
                <a:gd name="T16" fmla="*/ 18 w 84"/>
                <a:gd name="T17" fmla="*/ 1 h 102"/>
                <a:gd name="T18" fmla="*/ 16 w 84"/>
                <a:gd name="T19" fmla="*/ 7 h 102"/>
                <a:gd name="T20" fmla="*/ 16 w 84"/>
                <a:gd name="T21" fmla="*/ 16 h 102"/>
                <a:gd name="T22" fmla="*/ 10 w 84"/>
                <a:gd name="T23" fmla="*/ 11 h 102"/>
                <a:gd name="T24" fmla="*/ 4 w 84"/>
                <a:gd name="T25" fmla="*/ 20 h 102"/>
                <a:gd name="T26" fmla="*/ 0 w 84"/>
                <a:gd name="T27" fmla="*/ 23 h 102"/>
                <a:gd name="T28" fmla="*/ 2 w 84"/>
                <a:gd name="T29" fmla="*/ 25 h 102"/>
                <a:gd name="T30" fmla="*/ 3 w 84"/>
                <a:gd name="T31" fmla="*/ 34 h 102"/>
                <a:gd name="T32" fmla="*/ 11 w 84"/>
                <a:gd name="T33" fmla="*/ 37 h 102"/>
                <a:gd name="T34" fmla="*/ 10 w 84"/>
                <a:gd name="T35" fmla="*/ 49 h 102"/>
                <a:gd name="T36" fmla="*/ 7 w 84"/>
                <a:gd name="T37" fmla="*/ 58 h 102"/>
                <a:gd name="T38" fmla="*/ 17 w 84"/>
                <a:gd name="T39" fmla="*/ 54 h 102"/>
                <a:gd name="T40" fmla="*/ 26 w 84"/>
                <a:gd name="T41" fmla="*/ 53 h 102"/>
                <a:gd name="T42" fmla="*/ 33 w 84"/>
                <a:gd name="T43" fmla="*/ 51 h 102"/>
                <a:gd name="T44" fmla="*/ 43 w 84"/>
                <a:gd name="T45" fmla="*/ 51 h 102"/>
                <a:gd name="T46" fmla="*/ 52 w 84"/>
                <a:gd name="T47" fmla="*/ 59 h 102"/>
                <a:gd name="T48" fmla="*/ 52 w 84"/>
                <a:gd name="T49" fmla="*/ 73 h 102"/>
                <a:gd name="T50" fmla="*/ 60 w 84"/>
                <a:gd name="T51" fmla="*/ 85 h 102"/>
                <a:gd name="T52" fmla="*/ 59 w 84"/>
                <a:gd name="T53" fmla="*/ 97 h 102"/>
                <a:gd name="T54" fmla="*/ 64 w 84"/>
                <a:gd name="T55" fmla="*/ 101 h 102"/>
                <a:gd name="T56" fmla="*/ 67 w 84"/>
                <a:gd name="T57" fmla="*/ 98 h 102"/>
                <a:gd name="T58" fmla="*/ 75 w 84"/>
                <a:gd name="T59" fmla="*/ 95 h 102"/>
                <a:gd name="T60" fmla="*/ 83 w 84"/>
                <a:gd name="T61" fmla="*/ 94 h 102"/>
                <a:gd name="T62" fmla="*/ 83 w 84"/>
                <a:gd name="T63" fmla="*/ 89 h 102"/>
                <a:gd name="T64" fmla="*/ 81 w 84"/>
                <a:gd name="T65" fmla="*/ 78 h 102"/>
                <a:gd name="T66" fmla="*/ 72 w 84"/>
                <a:gd name="T67" fmla="*/ 69 h 102"/>
                <a:gd name="T68" fmla="*/ 62 w 84"/>
                <a:gd name="T69" fmla="*/ 57 h 102"/>
                <a:gd name="T70" fmla="*/ 57 w 84"/>
                <a:gd name="T71" fmla="*/ 47 h 1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84"/>
                <a:gd name="T109" fmla="*/ 0 h 102"/>
                <a:gd name="T110" fmla="*/ 84 w 84"/>
                <a:gd name="T111" fmla="*/ 102 h 10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84" h="102">
                  <a:moveTo>
                    <a:pt x="57" y="47"/>
                  </a:moveTo>
                  <a:cubicBezTo>
                    <a:pt x="57" y="44"/>
                    <a:pt x="43" y="40"/>
                    <a:pt x="44" y="36"/>
                  </a:cubicBezTo>
                  <a:cubicBezTo>
                    <a:pt x="46" y="33"/>
                    <a:pt x="53" y="35"/>
                    <a:pt x="53" y="31"/>
                  </a:cubicBezTo>
                  <a:cubicBezTo>
                    <a:pt x="53" y="28"/>
                    <a:pt x="50" y="28"/>
                    <a:pt x="49" y="23"/>
                  </a:cubicBezTo>
                  <a:cubicBezTo>
                    <a:pt x="49" y="18"/>
                    <a:pt x="44" y="19"/>
                    <a:pt x="42" y="21"/>
                  </a:cubicBezTo>
                  <a:cubicBezTo>
                    <a:pt x="39" y="22"/>
                    <a:pt x="32" y="19"/>
                    <a:pt x="32" y="16"/>
                  </a:cubicBezTo>
                  <a:cubicBezTo>
                    <a:pt x="32" y="12"/>
                    <a:pt x="27" y="10"/>
                    <a:pt x="27" y="7"/>
                  </a:cubicBezTo>
                  <a:cubicBezTo>
                    <a:pt x="27" y="5"/>
                    <a:pt x="24" y="3"/>
                    <a:pt x="22" y="1"/>
                  </a:cubicBezTo>
                  <a:cubicBezTo>
                    <a:pt x="21" y="2"/>
                    <a:pt x="19" y="2"/>
                    <a:pt x="18" y="1"/>
                  </a:cubicBezTo>
                  <a:cubicBezTo>
                    <a:pt x="17" y="0"/>
                    <a:pt x="15" y="6"/>
                    <a:pt x="16" y="7"/>
                  </a:cubicBezTo>
                  <a:cubicBezTo>
                    <a:pt x="18" y="8"/>
                    <a:pt x="19" y="17"/>
                    <a:pt x="16" y="16"/>
                  </a:cubicBezTo>
                  <a:cubicBezTo>
                    <a:pt x="12" y="15"/>
                    <a:pt x="12" y="10"/>
                    <a:pt x="10" y="11"/>
                  </a:cubicBezTo>
                  <a:cubicBezTo>
                    <a:pt x="10" y="11"/>
                    <a:pt x="4" y="17"/>
                    <a:pt x="4" y="20"/>
                  </a:cubicBezTo>
                  <a:cubicBezTo>
                    <a:pt x="4" y="22"/>
                    <a:pt x="2" y="22"/>
                    <a:pt x="0" y="23"/>
                  </a:cubicBezTo>
                  <a:cubicBezTo>
                    <a:pt x="1" y="24"/>
                    <a:pt x="2" y="25"/>
                    <a:pt x="2" y="25"/>
                  </a:cubicBezTo>
                  <a:cubicBezTo>
                    <a:pt x="3" y="27"/>
                    <a:pt x="2" y="31"/>
                    <a:pt x="3" y="34"/>
                  </a:cubicBezTo>
                  <a:cubicBezTo>
                    <a:pt x="5" y="38"/>
                    <a:pt x="10" y="32"/>
                    <a:pt x="11" y="37"/>
                  </a:cubicBezTo>
                  <a:cubicBezTo>
                    <a:pt x="13" y="42"/>
                    <a:pt x="10" y="44"/>
                    <a:pt x="10" y="49"/>
                  </a:cubicBezTo>
                  <a:cubicBezTo>
                    <a:pt x="10" y="54"/>
                    <a:pt x="6" y="53"/>
                    <a:pt x="7" y="58"/>
                  </a:cubicBezTo>
                  <a:cubicBezTo>
                    <a:pt x="8" y="62"/>
                    <a:pt x="14" y="57"/>
                    <a:pt x="17" y="54"/>
                  </a:cubicBezTo>
                  <a:cubicBezTo>
                    <a:pt x="21" y="51"/>
                    <a:pt x="24" y="51"/>
                    <a:pt x="26" y="53"/>
                  </a:cubicBezTo>
                  <a:cubicBezTo>
                    <a:pt x="27" y="55"/>
                    <a:pt x="32" y="54"/>
                    <a:pt x="33" y="51"/>
                  </a:cubicBezTo>
                  <a:cubicBezTo>
                    <a:pt x="34" y="49"/>
                    <a:pt x="41" y="48"/>
                    <a:pt x="43" y="51"/>
                  </a:cubicBezTo>
                  <a:cubicBezTo>
                    <a:pt x="46" y="54"/>
                    <a:pt x="48" y="57"/>
                    <a:pt x="52" y="59"/>
                  </a:cubicBezTo>
                  <a:cubicBezTo>
                    <a:pt x="55" y="61"/>
                    <a:pt x="49" y="72"/>
                    <a:pt x="52" y="73"/>
                  </a:cubicBezTo>
                  <a:cubicBezTo>
                    <a:pt x="56" y="74"/>
                    <a:pt x="61" y="79"/>
                    <a:pt x="60" y="85"/>
                  </a:cubicBezTo>
                  <a:cubicBezTo>
                    <a:pt x="60" y="90"/>
                    <a:pt x="63" y="93"/>
                    <a:pt x="59" y="97"/>
                  </a:cubicBezTo>
                  <a:cubicBezTo>
                    <a:pt x="61" y="99"/>
                    <a:pt x="64" y="99"/>
                    <a:pt x="64" y="101"/>
                  </a:cubicBezTo>
                  <a:cubicBezTo>
                    <a:pt x="63" y="102"/>
                    <a:pt x="67" y="102"/>
                    <a:pt x="67" y="98"/>
                  </a:cubicBezTo>
                  <a:cubicBezTo>
                    <a:pt x="67" y="94"/>
                    <a:pt x="72" y="94"/>
                    <a:pt x="75" y="95"/>
                  </a:cubicBezTo>
                  <a:cubicBezTo>
                    <a:pt x="76" y="96"/>
                    <a:pt x="80" y="96"/>
                    <a:pt x="83" y="94"/>
                  </a:cubicBezTo>
                  <a:cubicBezTo>
                    <a:pt x="83" y="92"/>
                    <a:pt x="83" y="90"/>
                    <a:pt x="83" y="89"/>
                  </a:cubicBezTo>
                  <a:cubicBezTo>
                    <a:pt x="84" y="85"/>
                    <a:pt x="83" y="80"/>
                    <a:pt x="81" y="78"/>
                  </a:cubicBezTo>
                  <a:cubicBezTo>
                    <a:pt x="79" y="76"/>
                    <a:pt x="73" y="73"/>
                    <a:pt x="72" y="69"/>
                  </a:cubicBezTo>
                  <a:cubicBezTo>
                    <a:pt x="70" y="65"/>
                    <a:pt x="64" y="61"/>
                    <a:pt x="62" y="57"/>
                  </a:cubicBezTo>
                  <a:cubicBezTo>
                    <a:pt x="61" y="53"/>
                    <a:pt x="57" y="50"/>
                    <a:pt x="57" y="4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70" name="Freeform 65"/>
            <p:cNvSpPr>
              <a:spLocks noChangeArrowheads="1"/>
            </p:cNvSpPr>
            <p:nvPr/>
          </p:nvSpPr>
          <p:spPr bwMode="auto">
            <a:xfrm>
              <a:off x="5722957" y="2020889"/>
              <a:ext cx="176213" cy="328613"/>
            </a:xfrm>
            <a:custGeom>
              <a:avLst/>
              <a:gdLst>
                <a:gd name="T0" fmla="*/ 56 w 92"/>
                <a:gd name="T1" fmla="*/ 91 h 172"/>
                <a:gd name="T2" fmla="*/ 55 w 92"/>
                <a:gd name="T3" fmla="*/ 80 h 172"/>
                <a:gd name="T4" fmla="*/ 71 w 92"/>
                <a:gd name="T5" fmla="*/ 73 h 172"/>
                <a:gd name="T6" fmla="*/ 86 w 92"/>
                <a:gd name="T7" fmla="*/ 73 h 172"/>
                <a:gd name="T8" fmla="*/ 88 w 92"/>
                <a:gd name="T9" fmla="*/ 74 h 172"/>
                <a:gd name="T10" fmla="*/ 89 w 92"/>
                <a:gd name="T11" fmla="*/ 62 h 172"/>
                <a:gd name="T12" fmla="*/ 81 w 92"/>
                <a:gd name="T13" fmla="*/ 50 h 172"/>
                <a:gd name="T14" fmla="*/ 81 w 92"/>
                <a:gd name="T15" fmla="*/ 36 h 172"/>
                <a:gd name="T16" fmla="*/ 72 w 92"/>
                <a:gd name="T17" fmla="*/ 28 h 172"/>
                <a:gd name="T18" fmla="*/ 62 w 92"/>
                <a:gd name="T19" fmla="*/ 28 h 172"/>
                <a:gd name="T20" fmla="*/ 55 w 92"/>
                <a:gd name="T21" fmla="*/ 30 h 172"/>
                <a:gd name="T22" fmla="*/ 46 w 92"/>
                <a:gd name="T23" fmla="*/ 31 h 172"/>
                <a:gd name="T24" fmla="*/ 36 w 92"/>
                <a:gd name="T25" fmla="*/ 35 h 172"/>
                <a:gd name="T26" fmla="*/ 39 w 92"/>
                <a:gd name="T27" fmla="*/ 26 h 172"/>
                <a:gd name="T28" fmla="*/ 40 w 92"/>
                <a:gd name="T29" fmla="*/ 14 h 172"/>
                <a:gd name="T30" fmla="*/ 32 w 92"/>
                <a:gd name="T31" fmla="*/ 11 h 172"/>
                <a:gd name="T32" fmla="*/ 31 w 92"/>
                <a:gd name="T33" fmla="*/ 2 h 172"/>
                <a:gd name="T34" fmla="*/ 29 w 92"/>
                <a:gd name="T35" fmla="*/ 0 h 172"/>
                <a:gd name="T36" fmla="*/ 27 w 92"/>
                <a:gd name="T37" fmla="*/ 2 h 172"/>
                <a:gd name="T38" fmla="*/ 17 w 92"/>
                <a:gd name="T39" fmla="*/ 8 h 172"/>
                <a:gd name="T40" fmla="*/ 9 w 92"/>
                <a:gd name="T41" fmla="*/ 10 h 172"/>
                <a:gd name="T42" fmla="*/ 2 w 92"/>
                <a:gd name="T43" fmla="*/ 14 h 172"/>
                <a:gd name="T44" fmla="*/ 0 w 92"/>
                <a:gd name="T45" fmla="*/ 32 h 172"/>
                <a:gd name="T46" fmla="*/ 9 w 92"/>
                <a:gd name="T47" fmla="*/ 42 h 172"/>
                <a:gd name="T48" fmla="*/ 11 w 92"/>
                <a:gd name="T49" fmla="*/ 50 h 172"/>
                <a:gd name="T50" fmla="*/ 10 w 92"/>
                <a:gd name="T51" fmla="*/ 55 h 172"/>
                <a:gd name="T52" fmla="*/ 9 w 92"/>
                <a:gd name="T53" fmla="*/ 63 h 172"/>
                <a:gd name="T54" fmla="*/ 13 w 92"/>
                <a:gd name="T55" fmla="*/ 75 h 172"/>
                <a:gd name="T56" fmla="*/ 17 w 92"/>
                <a:gd name="T57" fmla="*/ 89 h 172"/>
                <a:gd name="T58" fmla="*/ 21 w 92"/>
                <a:gd name="T59" fmla="*/ 97 h 172"/>
                <a:gd name="T60" fmla="*/ 11 w 92"/>
                <a:gd name="T61" fmla="*/ 116 h 172"/>
                <a:gd name="T62" fmla="*/ 8 w 92"/>
                <a:gd name="T63" fmla="*/ 132 h 172"/>
                <a:gd name="T64" fmla="*/ 9 w 92"/>
                <a:gd name="T65" fmla="*/ 142 h 172"/>
                <a:gd name="T66" fmla="*/ 23 w 92"/>
                <a:gd name="T67" fmla="*/ 157 h 172"/>
                <a:gd name="T68" fmla="*/ 27 w 92"/>
                <a:gd name="T69" fmla="*/ 162 h 172"/>
                <a:gd name="T70" fmla="*/ 33 w 92"/>
                <a:gd name="T71" fmla="*/ 163 h 172"/>
                <a:gd name="T72" fmla="*/ 39 w 92"/>
                <a:gd name="T73" fmla="*/ 170 h 172"/>
                <a:gd name="T74" fmla="*/ 48 w 92"/>
                <a:gd name="T75" fmla="*/ 171 h 172"/>
                <a:gd name="T76" fmla="*/ 51 w 92"/>
                <a:gd name="T77" fmla="*/ 166 h 172"/>
                <a:gd name="T78" fmla="*/ 38 w 92"/>
                <a:gd name="T79" fmla="*/ 159 h 172"/>
                <a:gd name="T80" fmla="*/ 30 w 92"/>
                <a:gd name="T81" fmla="*/ 146 h 172"/>
                <a:gd name="T82" fmla="*/ 26 w 92"/>
                <a:gd name="T83" fmla="*/ 135 h 172"/>
                <a:gd name="T84" fmla="*/ 19 w 92"/>
                <a:gd name="T85" fmla="*/ 130 h 172"/>
                <a:gd name="T86" fmla="*/ 20 w 92"/>
                <a:gd name="T87" fmla="*/ 112 h 172"/>
                <a:gd name="T88" fmla="*/ 27 w 92"/>
                <a:gd name="T89" fmla="*/ 89 h 172"/>
                <a:gd name="T90" fmla="*/ 36 w 92"/>
                <a:gd name="T91" fmla="*/ 86 h 172"/>
                <a:gd name="T92" fmla="*/ 45 w 92"/>
                <a:gd name="T93" fmla="*/ 93 h 172"/>
                <a:gd name="T94" fmla="*/ 57 w 92"/>
                <a:gd name="T95" fmla="*/ 99 h 172"/>
                <a:gd name="T96" fmla="*/ 57 w 92"/>
                <a:gd name="T97" fmla="*/ 100 h 172"/>
                <a:gd name="T98" fmla="*/ 57 w 92"/>
                <a:gd name="T99" fmla="*/ 99 h 172"/>
                <a:gd name="T100" fmla="*/ 56 w 92"/>
                <a:gd name="T101" fmla="*/ 91 h 17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2"/>
                <a:gd name="T154" fmla="*/ 0 h 172"/>
                <a:gd name="T155" fmla="*/ 92 w 92"/>
                <a:gd name="T156" fmla="*/ 172 h 17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2" h="172">
                  <a:moveTo>
                    <a:pt x="56" y="91"/>
                  </a:moveTo>
                  <a:cubicBezTo>
                    <a:pt x="56" y="86"/>
                    <a:pt x="51" y="86"/>
                    <a:pt x="55" y="80"/>
                  </a:cubicBezTo>
                  <a:cubicBezTo>
                    <a:pt x="60" y="75"/>
                    <a:pt x="67" y="71"/>
                    <a:pt x="71" y="73"/>
                  </a:cubicBezTo>
                  <a:cubicBezTo>
                    <a:pt x="75" y="74"/>
                    <a:pt x="84" y="70"/>
                    <a:pt x="86" y="73"/>
                  </a:cubicBezTo>
                  <a:cubicBezTo>
                    <a:pt x="87" y="74"/>
                    <a:pt x="87" y="74"/>
                    <a:pt x="88" y="74"/>
                  </a:cubicBezTo>
                  <a:cubicBezTo>
                    <a:pt x="92" y="70"/>
                    <a:pt x="89" y="67"/>
                    <a:pt x="89" y="62"/>
                  </a:cubicBezTo>
                  <a:cubicBezTo>
                    <a:pt x="90" y="56"/>
                    <a:pt x="85" y="51"/>
                    <a:pt x="81" y="50"/>
                  </a:cubicBezTo>
                  <a:cubicBezTo>
                    <a:pt x="78" y="49"/>
                    <a:pt x="84" y="38"/>
                    <a:pt x="81" y="36"/>
                  </a:cubicBezTo>
                  <a:cubicBezTo>
                    <a:pt x="77" y="34"/>
                    <a:pt x="75" y="31"/>
                    <a:pt x="72" y="28"/>
                  </a:cubicBezTo>
                  <a:cubicBezTo>
                    <a:pt x="70" y="25"/>
                    <a:pt x="63" y="26"/>
                    <a:pt x="62" y="28"/>
                  </a:cubicBezTo>
                  <a:cubicBezTo>
                    <a:pt x="61" y="31"/>
                    <a:pt x="56" y="32"/>
                    <a:pt x="55" y="30"/>
                  </a:cubicBezTo>
                  <a:cubicBezTo>
                    <a:pt x="53" y="28"/>
                    <a:pt x="50" y="28"/>
                    <a:pt x="46" y="31"/>
                  </a:cubicBezTo>
                  <a:cubicBezTo>
                    <a:pt x="43" y="34"/>
                    <a:pt x="37" y="39"/>
                    <a:pt x="36" y="35"/>
                  </a:cubicBezTo>
                  <a:cubicBezTo>
                    <a:pt x="35" y="30"/>
                    <a:pt x="39" y="31"/>
                    <a:pt x="39" y="26"/>
                  </a:cubicBezTo>
                  <a:cubicBezTo>
                    <a:pt x="39" y="21"/>
                    <a:pt x="42" y="19"/>
                    <a:pt x="40" y="14"/>
                  </a:cubicBezTo>
                  <a:cubicBezTo>
                    <a:pt x="39" y="9"/>
                    <a:pt x="34" y="15"/>
                    <a:pt x="32" y="11"/>
                  </a:cubicBezTo>
                  <a:cubicBezTo>
                    <a:pt x="31" y="8"/>
                    <a:pt x="32" y="4"/>
                    <a:pt x="31" y="2"/>
                  </a:cubicBezTo>
                  <a:cubicBezTo>
                    <a:pt x="31" y="2"/>
                    <a:pt x="30" y="1"/>
                    <a:pt x="29" y="0"/>
                  </a:cubicBezTo>
                  <a:cubicBezTo>
                    <a:pt x="28" y="1"/>
                    <a:pt x="28" y="1"/>
                    <a:pt x="27" y="2"/>
                  </a:cubicBezTo>
                  <a:cubicBezTo>
                    <a:pt x="26" y="4"/>
                    <a:pt x="19" y="5"/>
                    <a:pt x="17" y="8"/>
                  </a:cubicBezTo>
                  <a:cubicBezTo>
                    <a:pt x="15" y="11"/>
                    <a:pt x="10" y="10"/>
                    <a:pt x="9" y="10"/>
                  </a:cubicBezTo>
                  <a:cubicBezTo>
                    <a:pt x="7" y="10"/>
                    <a:pt x="3" y="11"/>
                    <a:pt x="2" y="14"/>
                  </a:cubicBezTo>
                  <a:cubicBezTo>
                    <a:pt x="2" y="17"/>
                    <a:pt x="0" y="30"/>
                    <a:pt x="0" y="32"/>
                  </a:cubicBezTo>
                  <a:cubicBezTo>
                    <a:pt x="0" y="34"/>
                    <a:pt x="6" y="41"/>
                    <a:pt x="9" y="42"/>
                  </a:cubicBezTo>
                  <a:cubicBezTo>
                    <a:pt x="11" y="43"/>
                    <a:pt x="8" y="48"/>
                    <a:pt x="11" y="50"/>
                  </a:cubicBezTo>
                  <a:cubicBezTo>
                    <a:pt x="14" y="51"/>
                    <a:pt x="12" y="55"/>
                    <a:pt x="10" y="55"/>
                  </a:cubicBezTo>
                  <a:cubicBezTo>
                    <a:pt x="9" y="54"/>
                    <a:pt x="11" y="61"/>
                    <a:pt x="9" y="63"/>
                  </a:cubicBezTo>
                  <a:cubicBezTo>
                    <a:pt x="6" y="65"/>
                    <a:pt x="8" y="71"/>
                    <a:pt x="13" y="75"/>
                  </a:cubicBezTo>
                  <a:cubicBezTo>
                    <a:pt x="17" y="79"/>
                    <a:pt x="17" y="85"/>
                    <a:pt x="17" y="89"/>
                  </a:cubicBezTo>
                  <a:cubicBezTo>
                    <a:pt x="17" y="92"/>
                    <a:pt x="21" y="93"/>
                    <a:pt x="21" y="97"/>
                  </a:cubicBezTo>
                  <a:cubicBezTo>
                    <a:pt x="21" y="97"/>
                    <a:pt x="15" y="117"/>
                    <a:pt x="11" y="116"/>
                  </a:cubicBezTo>
                  <a:cubicBezTo>
                    <a:pt x="10" y="121"/>
                    <a:pt x="9" y="128"/>
                    <a:pt x="8" y="132"/>
                  </a:cubicBezTo>
                  <a:cubicBezTo>
                    <a:pt x="7" y="138"/>
                    <a:pt x="6" y="142"/>
                    <a:pt x="9" y="142"/>
                  </a:cubicBezTo>
                  <a:cubicBezTo>
                    <a:pt x="12" y="143"/>
                    <a:pt x="18" y="150"/>
                    <a:pt x="23" y="157"/>
                  </a:cubicBezTo>
                  <a:cubicBezTo>
                    <a:pt x="25" y="159"/>
                    <a:pt x="26" y="161"/>
                    <a:pt x="27" y="162"/>
                  </a:cubicBezTo>
                  <a:cubicBezTo>
                    <a:pt x="29" y="162"/>
                    <a:pt x="31" y="162"/>
                    <a:pt x="33" y="163"/>
                  </a:cubicBezTo>
                  <a:cubicBezTo>
                    <a:pt x="38" y="164"/>
                    <a:pt x="39" y="167"/>
                    <a:pt x="39" y="170"/>
                  </a:cubicBezTo>
                  <a:cubicBezTo>
                    <a:pt x="39" y="172"/>
                    <a:pt x="46" y="171"/>
                    <a:pt x="48" y="171"/>
                  </a:cubicBezTo>
                  <a:cubicBezTo>
                    <a:pt x="49" y="170"/>
                    <a:pt x="47" y="167"/>
                    <a:pt x="51" y="166"/>
                  </a:cubicBezTo>
                  <a:cubicBezTo>
                    <a:pt x="49" y="163"/>
                    <a:pt x="43" y="159"/>
                    <a:pt x="38" y="159"/>
                  </a:cubicBezTo>
                  <a:cubicBezTo>
                    <a:pt x="33" y="158"/>
                    <a:pt x="30" y="150"/>
                    <a:pt x="30" y="146"/>
                  </a:cubicBezTo>
                  <a:cubicBezTo>
                    <a:pt x="31" y="142"/>
                    <a:pt x="26" y="139"/>
                    <a:pt x="26" y="135"/>
                  </a:cubicBezTo>
                  <a:cubicBezTo>
                    <a:pt x="26" y="132"/>
                    <a:pt x="23" y="132"/>
                    <a:pt x="19" y="130"/>
                  </a:cubicBezTo>
                  <a:cubicBezTo>
                    <a:pt x="15" y="128"/>
                    <a:pt x="20" y="117"/>
                    <a:pt x="20" y="112"/>
                  </a:cubicBezTo>
                  <a:cubicBezTo>
                    <a:pt x="21" y="107"/>
                    <a:pt x="29" y="93"/>
                    <a:pt x="27" y="89"/>
                  </a:cubicBezTo>
                  <a:cubicBezTo>
                    <a:pt x="24" y="85"/>
                    <a:pt x="35" y="81"/>
                    <a:pt x="36" y="86"/>
                  </a:cubicBezTo>
                  <a:cubicBezTo>
                    <a:pt x="37" y="91"/>
                    <a:pt x="38" y="93"/>
                    <a:pt x="45" y="93"/>
                  </a:cubicBezTo>
                  <a:cubicBezTo>
                    <a:pt x="51" y="93"/>
                    <a:pt x="51" y="98"/>
                    <a:pt x="57" y="99"/>
                  </a:cubicBezTo>
                  <a:cubicBezTo>
                    <a:pt x="57" y="99"/>
                    <a:pt x="57" y="99"/>
                    <a:pt x="57" y="100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9" y="95"/>
                    <a:pt x="56" y="95"/>
                    <a:pt x="56" y="9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71" name="Freeform 66"/>
            <p:cNvSpPr>
              <a:spLocks noChangeArrowheads="1"/>
            </p:cNvSpPr>
            <p:nvPr/>
          </p:nvSpPr>
          <p:spPr bwMode="auto">
            <a:xfrm>
              <a:off x="3951301" y="1136650"/>
              <a:ext cx="207964" cy="169864"/>
            </a:xfrm>
            <a:custGeom>
              <a:avLst/>
              <a:gdLst>
                <a:gd name="T0" fmla="*/ 2 w 109"/>
                <a:gd name="T1" fmla="*/ 19 h 89"/>
                <a:gd name="T2" fmla="*/ 2 w 109"/>
                <a:gd name="T3" fmla="*/ 31 h 89"/>
                <a:gd name="T4" fmla="*/ 3 w 109"/>
                <a:gd name="T5" fmla="*/ 36 h 89"/>
                <a:gd name="T6" fmla="*/ 5 w 109"/>
                <a:gd name="T7" fmla="*/ 41 h 89"/>
                <a:gd name="T8" fmla="*/ 7 w 109"/>
                <a:gd name="T9" fmla="*/ 47 h 89"/>
                <a:gd name="T10" fmla="*/ 10 w 109"/>
                <a:gd name="T11" fmla="*/ 56 h 89"/>
                <a:gd name="T12" fmla="*/ 10 w 109"/>
                <a:gd name="T13" fmla="*/ 61 h 89"/>
                <a:gd name="T14" fmla="*/ 16 w 109"/>
                <a:gd name="T15" fmla="*/ 65 h 89"/>
                <a:gd name="T16" fmla="*/ 24 w 109"/>
                <a:gd name="T17" fmla="*/ 70 h 89"/>
                <a:gd name="T18" fmla="*/ 30 w 109"/>
                <a:gd name="T19" fmla="*/ 73 h 89"/>
                <a:gd name="T20" fmla="*/ 36 w 109"/>
                <a:gd name="T21" fmla="*/ 72 h 89"/>
                <a:gd name="T22" fmla="*/ 39 w 109"/>
                <a:gd name="T23" fmla="*/ 76 h 89"/>
                <a:gd name="T24" fmla="*/ 47 w 109"/>
                <a:gd name="T25" fmla="*/ 78 h 89"/>
                <a:gd name="T26" fmla="*/ 52 w 109"/>
                <a:gd name="T27" fmla="*/ 84 h 89"/>
                <a:gd name="T28" fmla="*/ 59 w 109"/>
                <a:gd name="T29" fmla="*/ 83 h 89"/>
                <a:gd name="T30" fmla="*/ 68 w 109"/>
                <a:gd name="T31" fmla="*/ 85 h 89"/>
                <a:gd name="T32" fmla="*/ 77 w 109"/>
                <a:gd name="T33" fmla="*/ 85 h 89"/>
                <a:gd name="T34" fmla="*/ 86 w 109"/>
                <a:gd name="T35" fmla="*/ 88 h 89"/>
                <a:gd name="T36" fmla="*/ 93 w 109"/>
                <a:gd name="T37" fmla="*/ 89 h 89"/>
                <a:gd name="T38" fmla="*/ 93 w 109"/>
                <a:gd name="T39" fmla="*/ 82 h 89"/>
                <a:gd name="T40" fmla="*/ 103 w 109"/>
                <a:gd name="T41" fmla="*/ 71 h 89"/>
                <a:gd name="T42" fmla="*/ 108 w 109"/>
                <a:gd name="T43" fmla="*/ 67 h 89"/>
                <a:gd name="T44" fmla="*/ 104 w 109"/>
                <a:gd name="T45" fmla="*/ 56 h 89"/>
                <a:gd name="T46" fmla="*/ 103 w 109"/>
                <a:gd name="T47" fmla="*/ 46 h 89"/>
                <a:gd name="T48" fmla="*/ 99 w 109"/>
                <a:gd name="T49" fmla="*/ 40 h 89"/>
                <a:gd name="T50" fmla="*/ 106 w 109"/>
                <a:gd name="T51" fmla="*/ 35 h 89"/>
                <a:gd name="T52" fmla="*/ 105 w 109"/>
                <a:gd name="T53" fmla="*/ 25 h 89"/>
                <a:gd name="T54" fmla="*/ 103 w 109"/>
                <a:gd name="T55" fmla="*/ 16 h 89"/>
                <a:gd name="T56" fmla="*/ 95 w 109"/>
                <a:gd name="T57" fmla="*/ 10 h 89"/>
                <a:gd name="T58" fmla="*/ 94 w 109"/>
                <a:gd name="T59" fmla="*/ 9 h 89"/>
                <a:gd name="T60" fmla="*/ 65 w 109"/>
                <a:gd name="T61" fmla="*/ 8 h 89"/>
                <a:gd name="T62" fmla="*/ 59 w 109"/>
                <a:gd name="T63" fmla="*/ 6 h 89"/>
                <a:gd name="T64" fmla="*/ 53 w 109"/>
                <a:gd name="T65" fmla="*/ 9 h 89"/>
                <a:gd name="T66" fmla="*/ 48 w 109"/>
                <a:gd name="T67" fmla="*/ 2 h 89"/>
                <a:gd name="T68" fmla="*/ 23 w 109"/>
                <a:gd name="T69" fmla="*/ 9 h 89"/>
                <a:gd name="T70" fmla="*/ 6 w 109"/>
                <a:gd name="T71" fmla="*/ 15 h 89"/>
                <a:gd name="T72" fmla="*/ 2 w 109"/>
                <a:gd name="T73" fmla="*/ 18 h 89"/>
                <a:gd name="T74" fmla="*/ 2 w 109"/>
                <a:gd name="T75" fmla="*/ 19 h 8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9"/>
                <a:gd name="T115" fmla="*/ 0 h 89"/>
                <a:gd name="T116" fmla="*/ 109 w 109"/>
                <a:gd name="T117" fmla="*/ 89 h 8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9" h="89">
                  <a:moveTo>
                    <a:pt x="2" y="19"/>
                  </a:moveTo>
                  <a:cubicBezTo>
                    <a:pt x="3" y="21"/>
                    <a:pt x="4" y="28"/>
                    <a:pt x="2" y="31"/>
                  </a:cubicBezTo>
                  <a:cubicBezTo>
                    <a:pt x="0" y="34"/>
                    <a:pt x="1" y="35"/>
                    <a:pt x="3" y="36"/>
                  </a:cubicBezTo>
                  <a:cubicBezTo>
                    <a:pt x="5" y="37"/>
                    <a:pt x="5" y="39"/>
                    <a:pt x="5" y="41"/>
                  </a:cubicBezTo>
                  <a:cubicBezTo>
                    <a:pt x="5" y="43"/>
                    <a:pt x="7" y="43"/>
                    <a:pt x="7" y="47"/>
                  </a:cubicBezTo>
                  <a:cubicBezTo>
                    <a:pt x="7" y="51"/>
                    <a:pt x="8" y="54"/>
                    <a:pt x="10" y="56"/>
                  </a:cubicBezTo>
                  <a:cubicBezTo>
                    <a:pt x="11" y="57"/>
                    <a:pt x="11" y="59"/>
                    <a:pt x="10" y="61"/>
                  </a:cubicBezTo>
                  <a:cubicBezTo>
                    <a:pt x="12" y="63"/>
                    <a:pt x="14" y="64"/>
                    <a:pt x="16" y="65"/>
                  </a:cubicBezTo>
                  <a:cubicBezTo>
                    <a:pt x="22" y="67"/>
                    <a:pt x="24" y="68"/>
                    <a:pt x="24" y="70"/>
                  </a:cubicBezTo>
                  <a:cubicBezTo>
                    <a:pt x="24" y="72"/>
                    <a:pt x="29" y="75"/>
                    <a:pt x="30" y="73"/>
                  </a:cubicBezTo>
                  <a:cubicBezTo>
                    <a:pt x="31" y="70"/>
                    <a:pt x="34" y="72"/>
                    <a:pt x="36" y="72"/>
                  </a:cubicBezTo>
                  <a:cubicBezTo>
                    <a:pt x="38" y="72"/>
                    <a:pt x="39" y="74"/>
                    <a:pt x="39" y="76"/>
                  </a:cubicBezTo>
                  <a:cubicBezTo>
                    <a:pt x="40" y="77"/>
                    <a:pt x="45" y="76"/>
                    <a:pt x="47" y="78"/>
                  </a:cubicBezTo>
                  <a:cubicBezTo>
                    <a:pt x="48" y="79"/>
                    <a:pt x="49" y="83"/>
                    <a:pt x="52" y="84"/>
                  </a:cubicBezTo>
                  <a:cubicBezTo>
                    <a:pt x="54" y="86"/>
                    <a:pt x="57" y="82"/>
                    <a:pt x="59" y="83"/>
                  </a:cubicBezTo>
                  <a:cubicBezTo>
                    <a:pt x="60" y="85"/>
                    <a:pt x="65" y="86"/>
                    <a:pt x="68" y="85"/>
                  </a:cubicBezTo>
                  <a:cubicBezTo>
                    <a:pt x="71" y="83"/>
                    <a:pt x="73" y="86"/>
                    <a:pt x="77" y="85"/>
                  </a:cubicBezTo>
                  <a:cubicBezTo>
                    <a:pt x="81" y="85"/>
                    <a:pt x="85" y="86"/>
                    <a:pt x="86" y="88"/>
                  </a:cubicBezTo>
                  <a:cubicBezTo>
                    <a:pt x="87" y="88"/>
                    <a:pt x="90" y="89"/>
                    <a:pt x="93" y="89"/>
                  </a:cubicBezTo>
                  <a:cubicBezTo>
                    <a:pt x="94" y="88"/>
                    <a:pt x="92" y="83"/>
                    <a:pt x="93" y="82"/>
                  </a:cubicBezTo>
                  <a:cubicBezTo>
                    <a:pt x="93" y="81"/>
                    <a:pt x="102" y="73"/>
                    <a:pt x="103" y="71"/>
                  </a:cubicBezTo>
                  <a:cubicBezTo>
                    <a:pt x="105" y="69"/>
                    <a:pt x="107" y="69"/>
                    <a:pt x="108" y="67"/>
                  </a:cubicBezTo>
                  <a:cubicBezTo>
                    <a:pt x="109" y="65"/>
                    <a:pt x="105" y="58"/>
                    <a:pt x="104" y="56"/>
                  </a:cubicBezTo>
                  <a:cubicBezTo>
                    <a:pt x="103" y="55"/>
                    <a:pt x="102" y="49"/>
                    <a:pt x="103" y="46"/>
                  </a:cubicBezTo>
                  <a:cubicBezTo>
                    <a:pt x="104" y="44"/>
                    <a:pt x="99" y="42"/>
                    <a:pt x="99" y="40"/>
                  </a:cubicBezTo>
                  <a:cubicBezTo>
                    <a:pt x="99" y="39"/>
                    <a:pt x="103" y="36"/>
                    <a:pt x="106" y="35"/>
                  </a:cubicBezTo>
                  <a:cubicBezTo>
                    <a:pt x="108" y="34"/>
                    <a:pt x="107" y="27"/>
                    <a:pt x="105" y="25"/>
                  </a:cubicBezTo>
                  <a:cubicBezTo>
                    <a:pt x="103" y="23"/>
                    <a:pt x="102" y="20"/>
                    <a:pt x="103" y="16"/>
                  </a:cubicBezTo>
                  <a:cubicBezTo>
                    <a:pt x="105" y="13"/>
                    <a:pt x="96" y="10"/>
                    <a:pt x="95" y="10"/>
                  </a:cubicBezTo>
                  <a:cubicBezTo>
                    <a:pt x="94" y="10"/>
                    <a:pt x="94" y="10"/>
                    <a:pt x="94" y="9"/>
                  </a:cubicBezTo>
                  <a:cubicBezTo>
                    <a:pt x="86" y="11"/>
                    <a:pt x="66" y="9"/>
                    <a:pt x="65" y="8"/>
                  </a:cubicBezTo>
                  <a:cubicBezTo>
                    <a:pt x="64" y="8"/>
                    <a:pt x="61" y="7"/>
                    <a:pt x="59" y="6"/>
                  </a:cubicBezTo>
                  <a:cubicBezTo>
                    <a:pt x="58" y="8"/>
                    <a:pt x="56" y="9"/>
                    <a:pt x="53" y="9"/>
                  </a:cubicBezTo>
                  <a:cubicBezTo>
                    <a:pt x="48" y="9"/>
                    <a:pt x="48" y="5"/>
                    <a:pt x="48" y="2"/>
                  </a:cubicBezTo>
                  <a:cubicBezTo>
                    <a:pt x="48" y="0"/>
                    <a:pt x="28" y="4"/>
                    <a:pt x="23" y="9"/>
                  </a:cubicBezTo>
                  <a:cubicBezTo>
                    <a:pt x="18" y="15"/>
                    <a:pt x="6" y="13"/>
                    <a:pt x="6" y="15"/>
                  </a:cubicBezTo>
                  <a:cubicBezTo>
                    <a:pt x="5" y="17"/>
                    <a:pt x="3" y="18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72" name="Freeform 67"/>
            <p:cNvSpPr>
              <a:spLocks noChangeArrowheads="1"/>
            </p:cNvSpPr>
            <p:nvPr/>
          </p:nvSpPr>
          <p:spPr bwMode="auto">
            <a:xfrm>
              <a:off x="3981463" y="1412876"/>
              <a:ext cx="79375" cy="74613"/>
            </a:xfrm>
            <a:custGeom>
              <a:avLst/>
              <a:gdLst>
                <a:gd name="T0" fmla="*/ 31 w 41"/>
                <a:gd name="T1" fmla="*/ 35 h 39"/>
                <a:gd name="T2" fmla="*/ 39 w 41"/>
                <a:gd name="T3" fmla="*/ 23 h 39"/>
                <a:gd name="T4" fmla="*/ 40 w 41"/>
                <a:gd name="T5" fmla="*/ 8 h 39"/>
                <a:gd name="T6" fmla="*/ 30 w 41"/>
                <a:gd name="T7" fmla="*/ 2 h 39"/>
                <a:gd name="T8" fmla="*/ 13 w 41"/>
                <a:gd name="T9" fmla="*/ 1 h 39"/>
                <a:gd name="T10" fmla="*/ 6 w 41"/>
                <a:gd name="T11" fmla="*/ 2 h 39"/>
                <a:gd name="T12" fmla="*/ 1 w 41"/>
                <a:gd name="T13" fmla="*/ 5 h 39"/>
                <a:gd name="T14" fmla="*/ 6 w 41"/>
                <a:gd name="T15" fmla="*/ 13 h 39"/>
                <a:gd name="T16" fmla="*/ 15 w 41"/>
                <a:gd name="T17" fmla="*/ 24 h 39"/>
                <a:gd name="T18" fmla="*/ 24 w 41"/>
                <a:gd name="T19" fmla="*/ 34 h 39"/>
                <a:gd name="T20" fmla="*/ 30 w 41"/>
                <a:gd name="T21" fmla="*/ 39 h 39"/>
                <a:gd name="T22" fmla="*/ 31 w 41"/>
                <a:gd name="T23" fmla="*/ 35 h 3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"/>
                <a:gd name="T37" fmla="*/ 0 h 39"/>
                <a:gd name="T38" fmla="*/ 41 w 41"/>
                <a:gd name="T39" fmla="*/ 39 h 3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" h="39">
                  <a:moveTo>
                    <a:pt x="31" y="35"/>
                  </a:moveTo>
                  <a:cubicBezTo>
                    <a:pt x="30" y="33"/>
                    <a:pt x="37" y="23"/>
                    <a:pt x="39" y="23"/>
                  </a:cubicBezTo>
                  <a:cubicBezTo>
                    <a:pt x="41" y="23"/>
                    <a:pt x="41" y="13"/>
                    <a:pt x="40" y="8"/>
                  </a:cubicBezTo>
                  <a:cubicBezTo>
                    <a:pt x="35" y="4"/>
                    <a:pt x="30" y="2"/>
                    <a:pt x="30" y="2"/>
                  </a:cubicBezTo>
                  <a:cubicBezTo>
                    <a:pt x="30" y="2"/>
                    <a:pt x="15" y="2"/>
                    <a:pt x="13" y="1"/>
                  </a:cubicBezTo>
                  <a:cubicBezTo>
                    <a:pt x="10" y="0"/>
                    <a:pt x="8" y="4"/>
                    <a:pt x="6" y="2"/>
                  </a:cubicBezTo>
                  <a:cubicBezTo>
                    <a:pt x="3" y="0"/>
                    <a:pt x="0" y="3"/>
                    <a:pt x="1" y="5"/>
                  </a:cubicBezTo>
                  <a:cubicBezTo>
                    <a:pt x="1" y="8"/>
                    <a:pt x="6" y="9"/>
                    <a:pt x="6" y="13"/>
                  </a:cubicBezTo>
                  <a:cubicBezTo>
                    <a:pt x="6" y="17"/>
                    <a:pt x="15" y="22"/>
                    <a:pt x="15" y="24"/>
                  </a:cubicBezTo>
                  <a:cubicBezTo>
                    <a:pt x="15" y="25"/>
                    <a:pt x="21" y="29"/>
                    <a:pt x="24" y="34"/>
                  </a:cubicBezTo>
                  <a:cubicBezTo>
                    <a:pt x="26" y="35"/>
                    <a:pt x="28" y="37"/>
                    <a:pt x="30" y="39"/>
                  </a:cubicBezTo>
                  <a:cubicBezTo>
                    <a:pt x="30" y="37"/>
                    <a:pt x="31" y="36"/>
                    <a:pt x="31" y="3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73" name="Freeform 68"/>
            <p:cNvSpPr>
              <a:spLocks noChangeArrowheads="1"/>
            </p:cNvSpPr>
            <p:nvPr/>
          </p:nvSpPr>
          <p:spPr bwMode="auto">
            <a:xfrm>
              <a:off x="3943364" y="1379539"/>
              <a:ext cx="114301" cy="98425"/>
            </a:xfrm>
            <a:custGeom>
              <a:avLst/>
              <a:gdLst>
                <a:gd name="T0" fmla="*/ 35 w 60"/>
                <a:gd name="T1" fmla="*/ 42 h 52"/>
                <a:gd name="T2" fmla="*/ 26 w 60"/>
                <a:gd name="T3" fmla="*/ 31 h 52"/>
                <a:gd name="T4" fmla="*/ 21 w 60"/>
                <a:gd name="T5" fmla="*/ 23 h 52"/>
                <a:gd name="T6" fmla="*/ 26 w 60"/>
                <a:gd name="T7" fmla="*/ 20 h 52"/>
                <a:gd name="T8" fmla="*/ 33 w 60"/>
                <a:gd name="T9" fmla="*/ 19 h 52"/>
                <a:gd name="T10" fmla="*/ 50 w 60"/>
                <a:gd name="T11" fmla="*/ 20 h 52"/>
                <a:gd name="T12" fmla="*/ 60 w 60"/>
                <a:gd name="T13" fmla="*/ 26 h 52"/>
                <a:gd name="T14" fmla="*/ 60 w 60"/>
                <a:gd name="T15" fmla="*/ 23 h 52"/>
                <a:gd name="T16" fmla="*/ 56 w 60"/>
                <a:gd name="T17" fmla="*/ 15 h 52"/>
                <a:gd name="T18" fmla="*/ 53 w 60"/>
                <a:gd name="T19" fmla="*/ 8 h 52"/>
                <a:gd name="T20" fmla="*/ 50 w 60"/>
                <a:gd name="T21" fmla="*/ 9 h 52"/>
                <a:gd name="T22" fmla="*/ 38 w 60"/>
                <a:gd name="T23" fmla="*/ 7 h 52"/>
                <a:gd name="T24" fmla="*/ 29 w 60"/>
                <a:gd name="T25" fmla="*/ 0 h 52"/>
                <a:gd name="T26" fmla="*/ 22 w 60"/>
                <a:gd name="T27" fmla="*/ 4 h 52"/>
                <a:gd name="T28" fmla="*/ 19 w 60"/>
                <a:gd name="T29" fmla="*/ 10 h 52"/>
                <a:gd name="T30" fmla="*/ 15 w 60"/>
                <a:gd name="T31" fmla="*/ 15 h 52"/>
                <a:gd name="T32" fmla="*/ 8 w 60"/>
                <a:gd name="T33" fmla="*/ 15 h 52"/>
                <a:gd name="T34" fmla="*/ 0 w 60"/>
                <a:gd name="T35" fmla="*/ 16 h 52"/>
                <a:gd name="T36" fmla="*/ 2 w 60"/>
                <a:gd name="T37" fmla="*/ 21 h 52"/>
                <a:gd name="T38" fmla="*/ 11 w 60"/>
                <a:gd name="T39" fmla="*/ 25 h 52"/>
                <a:gd name="T40" fmla="*/ 21 w 60"/>
                <a:gd name="T41" fmla="*/ 40 h 52"/>
                <a:gd name="T42" fmla="*/ 30 w 60"/>
                <a:gd name="T43" fmla="*/ 45 h 52"/>
                <a:gd name="T44" fmla="*/ 40 w 60"/>
                <a:gd name="T45" fmla="*/ 50 h 52"/>
                <a:gd name="T46" fmla="*/ 44 w 60"/>
                <a:gd name="T47" fmla="*/ 52 h 52"/>
                <a:gd name="T48" fmla="*/ 35 w 60"/>
                <a:gd name="T49" fmla="*/ 42 h 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0"/>
                <a:gd name="T76" fmla="*/ 0 h 52"/>
                <a:gd name="T77" fmla="*/ 60 w 60"/>
                <a:gd name="T78" fmla="*/ 52 h 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0" h="52">
                  <a:moveTo>
                    <a:pt x="35" y="42"/>
                  </a:moveTo>
                  <a:cubicBezTo>
                    <a:pt x="35" y="40"/>
                    <a:pt x="26" y="35"/>
                    <a:pt x="26" y="31"/>
                  </a:cubicBezTo>
                  <a:cubicBezTo>
                    <a:pt x="26" y="27"/>
                    <a:pt x="21" y="26"/>
                    <a:pt x="21" y="23"/>
                  </a:cubicBezTo>
                  <a:cubicBezTo>
                    <a:pt x="20" y="21"/>
                    <a:pt x="23" y="18"/>
                    <a:pt x="26" y="20"/>
                  </a:cubicBezTo>
                  <a:cubicBezTo>
                    <a:pt x="28" y="22"/>
                    <a:pt x="30" y="18"/>
                    <a:pt x="33" y="19"/>
                  </a:cubicBezTo>
                  <a:cubicBezTo>
                    <a:pt x="35" y="20"/>
                    <a:pt x="50" y="20"/>
                    <a:pt x="50" y="20"/>
                  </a:cubicBezTo>
                  <a:cubicBezTo>
                    <a:pt x="50" y="20"/>
                    <a:pt x="55" y="22"/>
                    <a:pt x="60" y="26"/>
                  </a:cubicBezTo>
                  <a:cubicBezTo>
                    <a:pt x="60" y="24"/>
                    <a:pt x="60" y="24"/>
                    <a:pt x="60" y="23"/>
                  </a:cubicBezTo>
                  <a:cubicBezTo>
                    <a:pt x="59" y="20"/>
                    <a:pt x="60" y="16"/>
                    <a:pt x="56" y="15"/>
                  </a:cubicBezTo>
                  <a:cubicBezTo>
                    <a:pt x="55" y="14"/>
                    <a:pt x="54" y="11"/>
                    <a:pt x="53" y="8"/>
                  </a:cubicBezTo>
                  <a:cubicBezTo>
                    <a:pt x="52" y="9"/>
                    <a:pt x="50" y="9"/>
                    <a:pt x="50" y="9"/>
                  </a:cubicBezTo>
                  <a:cubicBezTo>
                    <a:pt x="47" y="10"/>
                    <a:pt x="40" y="10"/>
                    <a:pt x="38" y="7"/>
                  </a:cubicBezTo>
                  <a:cubicBezTo>
                    <a:pt x="36" y="5"/>
                    <a:pt x="31" y="1"/>
                    <a:pt x="29" y="0"/>
                  </a:cubicBezTo>
                  <a:cubicBezTo>
                    <a:pt x="28" y="1"/>
                    <a:pt x="24" y="4"/>
                    <a:pt x="22" y="4"/>
                  </a:cubicBezTo>
                  <a:cubicBezTo>
                    <a:pt x="20" y="5"/>
                    <a:pt x="21" y="10"/>
                    <a:pt x="19" y="10"/>
                  </a:cubicBezTo>
                  <a:cubicBezTo>
                    <a:pt x="17" y="10"/>
                    <a:pt x="16" y="13"/>
                    <a:pt x="15" y="15"/>
                  </a:cubicBezTo>
                  <a:cubicBezTo>
                    <a:pt x="15" y="16"/>
                    <a:pt x="10" y="14"/>
                    <a:pt x="8" y="15"/>
                  </a:cubicBezTo>
                  <a:cubicBezTo>
                    <a:pt x="7" y="15"/>
                    <a:pt x="2" y="16"/>
                    <a:pt x="0" y="16"/>
                  </a:cubicBezTo>
                  <a:cubicBezTo>
                    <a:pt x="1" y="18"/>
                    <a:pt x="0" y="21"/>
                    <a:pt x="2" y="21"/>
                  </a:cubicBezTo>
                  <a:cubicBezTo>
                    <a:pt x="5" y="21"/>
                    <a:pt x="11" y="21"/>
                    <a:pt x="11" y="25"/>
                  </a:cubicBezTo>
                  <a:cubicBezTo>
                    <a:pt x="11" y="29"/>
                    <a:pt x="18" y="37"/>
                    <a:pt x="21" y="40"/>
                  </a:cubicBezTo>
                  <a:cubicBezTo>
                    <a:pt x="24" y="43"/>
                    <a:pt x="30" y="43"/>
                    <a:pt x="30" y="45"/>
                  </a:cubicBezTo>
                  <a:cubicBezTo>
                    <a:pt x="30" y="48"/>
                    <a:pt x="35" y="50"/>
                    <a:pt x="40" y="50"/>
                  </a:cubicBezTo>
                  <a:cubicBezTo>
                    <a:pt x="41" y="50"/>
                    <a:pt x="43" y="51"/>
                    <a:pt x="44" y="52"/>
                  </a:cubicBezTo>
                  <a:cubicBezTo>
                    <a:pt x="41" y="47"/>
                    <a:pt x="35" y="43"/>
                    <a:pt x="35" y="42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74" name="Freeform 69"/>
            <p:cNvSpPr>
              <a:spLocks noChangeArrowheads="1"/>
            </p:cNvSpPr>
            <p:nvPr/>
          </p:nvSpPr>
          <p:spPr bwMode="auto">
            <a:xfrm>
              <a:off x="4054489" y="1484314"/>
              <a:ext cx="39688" cy="77788"/>
            </a:xfrm>
            <a:custGeom>
              <a:avLst/>
              <a:gdLst>
                <a:gd name="T0" fmla="*/ 14 w 21"/>
                <a:gd name="T1" fmla="*/ 35 h 41"/>
                <a:gd name="T2" fmla="*/ 17 w 21"/>
                <a:gd name="T3" fmla="*/ 31 h 41"/>
                <a:gd name="T4" fmla="*/ 21 w 21"/>
                <a:gd name="T5" fmla="*/ 24 h 41"/>
                <a:gd name="T6" fmla="*/ 21 w 21"/>
                <a:gd name="T7" fmla="*/ 24 h 41"/>
                <a:gd name="T8" fmla="*/ 15 w 21"/>
                <a:gd name="T9" fmla="*/ 17 h 41"/>
                <a:gd name="T10" fmla="*/ 16 w 21"/>
                <a:gd name="T11" fmla="*/ 5 h 41"/>
                <a:gd name="T12" fmla="*/ 6 w 21"/>
                <a:gd name="T13" fmla="*/ 0 h 41"/>
                <a:gd name="T14" fmla="*/ 1 w 21"/>
                <a:gd name="T15" fmla="*/ 8 h 41"/>
                <a:gd name="T16" fmla="*/ 4 w 21"/>
                <a:gd name="T17" fmla="*/ 15 h 41"/>
                <a:gd name="T18" fmla="*/ 3 w 21"/>
                <a:gd name="T19" fmla="*/ 32 h 41"/>
                <a:gd name="T20" fmla="*/ 11 w 21"/>
                <a:gd name="T21" fmla="*/ 41 h 41"/>
                <a:gd name="T22" fmla="*/ 14 w 21"/>
                <a:gd name="T23" fmla="*/ 35 h 4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"/>
                <a:gd name="T37" fmla="*/ 0 h 41"/>
                <a:gd name="T38" fmla="*/ 21 w 21"/>
                <a:gd name="T39" fmla="*/ 41 h 4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" h="41">
                  <a:moveTo>
                    <a:pt x="14" y="35"/>
                  </a:moveTo>
                  <a:cubicBezTo>
                    <a:pt x="17" y="35"/>
                    <a:pt x="15" y="33"/>
                    <a:pt x="17" y="31"/>
                  </a:cubicBezTo>
                  <a:cubicBezTo>
                    <a:pt x="19" y="29"/>
                    <a:pt x="21" y="26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8" y="21"/>
                    <a:pt x="15" y="20"/>
                    <a:pt x="15" y="17"/>
                  </a:cubicBezTo>
                  <a:cubicBezTo>
                    <a:pt x="14" y="14"/>
                    <a:pt x="15" y="9"/>
                    <a:pt x="16" y="5"/>
                  </a:cubicBezTo>
                  <a:cubicBezTo>
                    <a:pt x="14" y="4"/>
                    <a:pt x="8" y="0"/>
                    <a:pt x="6" y="0"/>
                  </a:cubicBezTo>
                  <a:cubicBezTo>
                    <a:pt x="4" y="0"/>
                    <a:pt x="1" y="4"/>
                    <a:pt x="1" y="8"/>
                  </a:cubicBezTo>
                  <a:cubicBezTo>
                    <a:pt x="5" y="10"/>
                    <a:pt x="7" y="12"/>
                    <a:pt x="4" y="15"/>
                  </a:cubicBezTo>
                  <a:cubicBezTo>
                    <a:pt x="1" y="18"/>
                    <a:pt x="0" y="29"/>
                    <a:pt x="3" y="32"/>
                  </a:cubicBezTo>
                  <a:cubicBezTo>
                    <a:pt x="7" y="34"/>
                    <a:pt x="8" y="40"/>
                    <a:pt x="11" y="41"/>
                  </a:cubicBezTo>
                  <a:cubicBezTo>
                    <a:pt x="12" y="38"/>
                    <a:pt x="12" y="35"/>
                    <a:pt x="14" y="3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75" name="Freeform 70"/>
            <p:cNvSpPr>
              <a:spLocks noChangeArrowheads="1"/>
            </p:cNvSpPr>
            <p:nvPr/>
          </p:nvSpPr>
          <p:spPr bwMode="auto">
            <a:xfrm>
              <a:off x="3856051" y="1309688"/>
              <a:ext cx="160339" cy="71438"/>
            </a:xfrm>
            <a:custGeom>
              <a:avLst/>
              <a:gdLst>
                <a:gd name="T0" fmla="*/ 71 w 84"/>
                <a:gd name="T1" fmla="*/ 3 h 37"/>
                <a:gd name="T2" fmla="*/ 60 w 84"/>
                <a:gd name="T3" fmla="*/ 0 h 37"/>
                <a:gd name="T4" fmla="*/ 58 w 84"/>
                <a:gd name="T5" fmla="*/ 5 h 37"/>
                <a:gd name="T6" fmla="*/ 48 w 84"/>
                <a:gd name="T7" fmla="*/ 5 h 37"/>
                <a:gd name="T8" fmla="*/ 42 w 84"/>
                <a:gd name="T9" fmla="*/ 10 h 37"/>
                <a:gd name="T10" fmla="*/ 38 w 84"/>
                <a:gd name="T11" fmla="*/ 17 h 37"/>
                <a:gd name="T12" fmla="*/ 33 w 84"/>
                <a:gd name="T13" fmla="*/ 20 h 37"/>
                <a:gd name="T14" fmla="*/ 22 w 84"/>
                <a:gd name="T15" fmla="*/ 22 h 37"/>
                <a:gd name="T16" fmla="*/ 15 w 84"/>
                <a:gd name="T17" fmla="*/ 23 h 37"/>
                <a:gd name="T18" fmla="*/ 9 w 84"/>
                <a:gd name="T19" fmla="*/ 24 h 37"/>
                <a:gd name="T20" fmla="*/ 2 w 84"/>
                <a:gd name="T21" fmla="*/ 22 h 37"/>
                <a:gd name="T22" fmla="*/ 1 w 84"/>
                <a:gd name="T23" fmla="*/ 28 h 37"/>
                <a:gd name="T24" fmla="*/ 7 w 84"/>
                <a:gd name="T25" fmla="*/ 31 h 37"/>
                <a:gd name="T26" fmla="*/ 14 w 84"/>
                <a:gd name="T27" fmla="*/ 32 h 37"/>
                <a:gd name="T28" fmla="*/ 21 w 84"/>
                <a:gd name="T29" fmla="*/ 30 h 37"/>
                <a:gd name="T30" fmla="*/ 30 w 84"/>
                <a:gd name="T31" fmla="*/ 29 h 37"/>
                <a:gd name="T32" fmla="*/ 32 w 84"/>
                <a:gd name="T33" fmla="*/ 34 h 37"/>
                <a:gd name="T34" fmla="*/ 42 w 84"/>
                <a:gd name="T35" fmla="*/ 35 h 37"/>
                <a:gd name="T36" fmla="*/ 55 w 84"/>
                <a:gd name="T37" fmla="*/ 37 h 37"/>
                <a:gd name="T38" fmla="*/ 64 w 84"/>
                <a:gd name="T39" fmla="*/ 34 h 37"/>
                <a:gd name="T40" fmla="*/ 72 w 84"/>
                <a:gd name="T41" fmla="*/ 31 h 37"/>
                <a:gd name="T42" fmla="*/ 72 w 84"/>
                <a:gd name="T43" fmla="*/ 31 h 37"/>
                <a:gd name="T44" fmla="*/ 74 w 84"/>
                <a:gd name="T45" fmla="*/ 29 h 37"/>
                <a:gd name="T46" fmla="*/ 76 w 84"/>
                <a:gd name="T47" fmla="*/ 24 h 37"/>
                <a:gd name="T48" fmla="*/ 77 w 84"/>
                <a:gd name="T49" fmla="*/ 19 h 37"/>
                <a:gd name="T50" fmla="*/ 82 w 84"/>
                <a:gd name="T51" fmla="*/ 16 h 37"/>
                <a:gd name="T52" fmla="*/ 84 w 84"/>
                <a:gd name="T53" fmla="*/ 13 h 37"/>
                <a:gd name="T54" fmla="*/ 79 w 84"/>
                <a:gd name="T55" fmla="*/ 4 h 37"/>
                <a:gd name="T56" fmla="*/ 71 w 84"/>
                <a:gd name="T57" fmla="*/ 3 h 3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4"/>
                <a:gd name="T88" fmla="*/ 0 h 37"/>
                <a:gd name="T89" fmla="*/ 84 w 84"/>
                <a:gd name="T90" fmla="*/ 37 h 3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4" h="37">
                  <a:moveTo>
                    <a:pt x="71" y="3"/>
                  </a:moveTo>
                  <a:cubicBezTo>
                    <a:pt x="68" y="0"/>
                    <a:pt x="60" y="0"/>
                    <a:pt x="60" y="0"/>
                  </a:cubicBezTo>
                  <a:cubicBezTo>
                    <a:pt x="60" y="0"/>
                    <a:pt x="59" y="3"/>
                    <a:pt x="58" y="5"/>
                  </a:cubicBezTo>
                  <a:cubicBezTo>
                    <a:pt x="57" y="6"/>
                    <a:pt x="52" y="6"/>
                    <a:pt x="48" y="5"/>
                  </a:cubicBezTo>
                  <a:cubicBezTo>
                    <a:pt x="47" y="7"/>
                    <a:pt x="43" y="8"/>
                    <a:pt x="42" y="10"/>
                  </a:cubicBezTo>
                  <a:cubicBezTo>
                    <a:pt x="42" y="12"/>
                    <a:pt x="36" y="11"/>
                    <a:pt x="38" y="17"/>
                  </a:cubicBezTo>
                  <a:cubicBezTo>
                    <a:pt x="40" y="23"/>
                    <a:pt x="35" y="21"/>
                    <a:pt x="33" y="20"/>
                  </a:cubicBezTo>
                  <a:cubicBezTo>
                    <a:pt x="32" y="19"/>
                    <a:pt x="24" y="20"/>
                    <a:pt x="22" y="22"/>
                  </a:cubicBezTo>
                  <a:cubicBezTo>
                    <a:pt x="20" y="24"/>
                    <a:pt x="17" y="24"/>
                    <a:pt x="15" y="23"/>
                  </a:cubicBezTo>
                  <a:cubicBezTo>
                    <a:pt x="14" y="22"/>
                    <a:pt x="10" y="21"/>
                    <a:pt x="9" y="24"/>
                  </a:cubicBezTo>
                  <a:cubicBezTo>
                    <a:pt x="7" y="26"/>
                    <a:pt x="4" y="22"/>
                    <a:pt x="2" y="22"/>
                  </a:cubicBezTo>
                  <a:cubicBezTo>
                    <a:pt x="0" y="22"/>
                    <a:pt x="1" y="27"/>
                    <a:pt x="1" y="28"/>
                  </a:cubicBezTo>
                  <a:cubicBezTo>
                    <a:pt x="1" y="29"/>
                    <a:pt x="4" y="32"/>
                    <a:pt x="7" y="31"/>
                  </a:cubicBezTo>
                  <a:cubicBezTo>
                    <a:pt x="9" y="30"/>
                    <a:pt x="12" y="31"/>
                    <a:pt x="14" y="32"/>
                  </a:cubicBezTo>
                  <a:cubicBezTo>
                    <a:pt x="16" y="34"/>
                    <a:pt x="19" y="31"/>
                    <a:pt x="21" y="30"/>
                  </a:cubicBezTo>
                  <a:cubicBezTo>
                    <a:pt x="22" y="29"/>
                    <a:pt x="29" y="29"/>
                    <a:pt x="30" y="29"/>
                  </a:cubicBezTo>
                  <a:cubicBezTo>
                    <a:pt x="30" y="29"/>
                    <a:pt x="31" y="33"/>
                    <a:pt x="32" y="34"/>
                  </a:cubicBezTo>
                  <a:cubicBezTo>
                    <a:pt x="33" y="34"/>
                    <a:pt x="38" y="35"/>
                    <a:pt x="42" y="35"/>
                  </a:cubicBezTo>
                  <a:cubicBezTo>
                    <a:pt x="46" y="35"/>
                    <a:pt x="53" y="37"/>
                    <a:pt x="55" y="37"/>
                  </a:cubicBezTo>
                  <a:cubicBezTo>
                    <a:pt x="57" y="37"/>
                    <a:pt x="60" y="34"/>
                    <a:pt x="64" y="34"/>
                  </a:cubicBezTo>
                  <a:cubicBezTo>
                    <a:pt x="69" y="34"/>
                    <a:pt x="71" y="31"/>
                    <a:pt x="72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8"/>
                    <a:pt x="74" y="25"/>
                    <a:pt x="76" y="24"/>
                  </a:cubicBezTo>
                  <a:cubicBezTo>
                    <a:pt x="77" y="22"/>
                    <a:pt x="75" y="19"/>
                    <a:pt x="77" y="19"/>
                  </a:cubicBezTo>
                  <a:cubicBezTo>
                    <a:pt x="79" y="20"/>
                    <a:pt x="82" y="20"/>
                    <a:pt x="82" y="16"/>
                  </a:cubicBezTo>
                  <a:cubicBezTo>
                    <a:pt x="82" y="15"/>
                    <a:pt x="83" y="14"/>
                    <a:pt x="84" y="13"/>
                  </a:cubicBezTo>
                  <a:cubicBezTo>
                    <a:pt x="81" y="10"/>
                    <a:pt x="79" y="4"/>
                    <a:pt x="79" y="4"/>
                  </a:cubicBezTo>
                  <a:cubicBezTo>
                    <a:pt x="79" y="4"/>
                    <a:pt x="74" y="6"/>
                    <a:pt x="71" y="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76" name="Freeform 71"/>
            <p:cNvSpPr>
              <a:spLocks noChangeArrowheads="1"/>
            </p:cNvSpPr>
            <p:nvPr/>
          </p:nvSpPr>
          <p:spPr bwMode="auto">
            <a:xfrm>
              <a:off x="3992576" y="1317626"/>
              <a:ext cx="142876" cy="80963"/>
            </a:xfrm>
            <a:custGeom>
              <a:avLst/>
              <a:gdLst>
                <a:gd name="T0" fmla="*/ 71 w 74"/>
                <a:gd name="T1" fmla="*/ 8 h 42"/>
                <a:gd name="T2" fmla="*/ 68 w 74"/>
                <a:gd name="T3" fmla="*/ 7 h 42"/>
                <a:gd name="T4" fmla="*/ 61 w 74"/>
                <a:gd name="T5" fmla="*/ 4 h 42"/>
                <a:gd name="T6" fmla="*/ 51 w 74"/>
                <a:gd name="T7" fmla="*/ 1 h 42"/>
                <a:gd name="T8" fmla="*/ 40 w 74"/>
                <a:gd name="T9" fmla="*/ 7 h 42"/>
                <a:gd name="T10" fmla="*/ 28 w 74"/>
                <a:gd name="T11" fmla="*/ 11 h 42"/>
                <a:gd name="T12" fmla="*/ 13 w 74"/>
                <a:gd name="T13" fmla="*/ 11 h 42"/>
                <a:gd name="T14" fmla="*/ 12 w 74"/>
                <a:gd name="T15" fmla="*/ 9 h 42"/>
                <a:gd name="T16" fmla="*/ 10 w 74"/>
                <a:gd name="T17" fmla="*/ 12 h 42"/>
                <a:gd name="T18" fmla="*/ 5 w 74"/>
                <a:gd name="T19" fmla="*/ 15 h 42"/>
                <a:gd name="T20" fmla="*/ 4 w 74"/>
                <a:gd name="T21" fmla="*/ 20 h 42"/>
                <a:gd name="T22" fmla="*/ 2 w 74"/>
                <a:gd name="T23" fmla="*/ 25 h 42"/>
                <a:gd name="T24" fmla="*/ 0 w 74"/>
                <a:gd name="T25" fmla="*/ 27 h 42"/>
                <a:gd name="T26" fmla="*/ 3 w 74"/>
                <a:gd name="T27" fmla="*/ 32 h 42"/>
                <a:gd name="T28" fmla="*/ 3 w 74"/>
                <a:gd name="T29" fmla="*/ 32 h 42"/>
                <a:gd name="T30" fmla="*/ 12 w 74"/>
                <a:gd name="T31" fmla="*/ 39 h 42"/>
                <a:gd name="T32" fmla="*/ 24 w 74"/>
                <a:gd name="T33" fmla="*/ 41 h 42"/>
                <a:gd name="T34" fmla="*/ 39 w 74"/>
                <a:gd name="T35" fmla="*/ 37 h 42"/>
                <a:gd name="T36" fmla="*/ 44 w 74"/>
                <a:gd name="T37" fmla="*/ 38 h 42"/>
                <a:gd name="T38" fmla="*/ 47 w 74"/>
                <a:gd name="T39" fmla="*/ 39 h 42"/>
                <a:gd name="T40" fmla="*/ 54 w 74"/>
                <a:gd name="T41" fmla="*/ 34 h 42"/>
                <a:gd name="T42" fmla="*/ 64 w 74"/>
                <a:gd name="T43" fmla="*/ 17 h 42"/>
                <a:gd name="T44" fmla="*/ 72 w 74"/>
                <a:gd name="T45" fmla="*/ 12 h 42"/>
                <a:gd name="T46" fmla="*/ 71 w 74"/>
                <a:gd name="T47" fmla="*/ 8 h 4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4"/>
                <a:gd name="T73" fmla="*/ 0 h 42"/>
                <a:gd name="T74" fmla="*/ 74 w 74"/>
                <a:gd name="T75" fmla="*/ 42 h 4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4" h="42">
                  <a:moveTo>
                    <a:pt x="71" y="8"/>
                  </a:moveTo>
                  <a:cubicBezTo>
                    <a:pt x="70" y="8"/>
                    <a:pt x="69" y="7"/>
                    <a:pt x="68" y="7"/>
                  </a:cubicBezTo>
                  <a:cubicBezTo>
                    <a:pt x="65" y="6"/>
                    <a:pt x="62" y="5"/>
                    <a:pt x="61" y="4"/>
                  </a:cubicBezTo>
                  <a:cubicBezTo>
                    <a:pt x="59" y="2"/>
                    <a:pt x="52" y="1"/>
                    <a:pt x="51" y="1"/>
                  </a:cubicBezTo>
                  <a:cubicBezTo>
                    <a:pt x="50" y="0"/>
                    <a:pt x="43" y="7"/>
                    <a:pt x="40" y="7"/>
                  </a:cubicBezTo>
                  <a:cubicBezTo>
                    <a:pt x="38" y="7"/>
                    <a:pt x="28" y="9"/>
                    <a:pt x="28" y="11"/>
                  </a:cubicBezTo>
                  <a:cubicBezTo>
                    <a:pt x="28" y="14"/>
                    <a:pt x="16" y="14"/>
                    <a:pt x="13" y="11"/>
                  </a:cubicBezTo>
                  <a:cubicBezTo>
                    <a:pt x="13" y="11"/>
                    <a:pt x="12" y="10"/>
                    <a:pt x="12" y="9"/>
                  </a:cubicBezTo>
                  <a:cubicBezTo>
                    <a:pt x="11" y="10"/>
                    <a:pt x="10" y="11"/>
                    <a:pt x="10" y="12"/>
                  </a:cubicBezTo>
                  <a:cubicBezTo>
                    <a:pt x="10" y="16"/>
                    <a:pt x="7" y="16"/>
                    <a:pt x="5" y="15"/>
                  </a:cubicBezTo>
                  <a:cubicBezTo>
                    <a:pt x="3" y="15"/>
                    <a:pt x="5" y="18"/>
                    <a:pt x="4" y="20"/>
                  </a:cubicBezTo>
                  <a:cubicBezTo>
                    <a:pt x="2" y="21"/>
                    <a:pt x="4" y="24"/>
                    <a:pt x="2" y="25"/>
                  </a:cubicBezTo>
                  <a:cubicBezTo>
                    <a:pt x="1" y="25"/>
                    <a:pt x="0" y="26"/>
                    <a:pt x="0" y="27"/>
                  </a:cubicBezTo>
                  <a:cubicBezTo>
                    <a:pt x="1" y="28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5" y="33"/>
                    <a:pt x="10" y="37"/>
                    <a:pt x="12" y="39"/>
                  </a:cubicBezTo>
                  <a:cubicBezTo>
                    <a:pt x="14" y="42"/>
                    <a:pt x="21" y="42"/>
                    <a:pt x="24" y="41"/>
                  </a:cubicBezTo>
                  <a:cubicBezTo>
                    <a:pt x="26" y="41"/>
                    <a:pt x="39" y="37"/>
                    <a:pt x="39" y="37"/>
                  </a:cubicBezTo>
                  <a:cubicBezTo>
                    <a:pt x="39" y="37"/>
                    <a:pt x="42" y="38"/>
                    <a:pt x="44" y="38"/>
                  </a:cubicBezTo>
                  <a:cubicBezTo>
                    <a:pt x="44" y="38"/>
                    <a:pt x="46" y="38"/>
                    <a:pt x="47" y="39"/>
                  </a:cubicBezTo>
                  <a:cubicBezTo>
                    <a:pt x="48" y="38"/>
                    <a:pt x="51" y="37"/>
                    <a:pt x="54" y="34"/>
                  </a:cubicBezTo>
                  <a:cubicBezTo>
                    <a:pt x="57" y="30"/>
                    <a:pt x="63" y="18"/>
                    <a:pt x="64" y="17"/>
                  </a:cubicBezTo>
                  <a:cubicBezTo>
                    <a:pt x="66" y="16"/>
                    <a:pt x="70" y="14"/>
                    <a:pt x="72" y="12"/>
                  </a:cubicBezTo>
                  <a:cubicBezTo>
                    <a:pt x="74" y="11"/>
                    <a:pt x="73" y="9"/>
                    <a:pt x="71" y="8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77" name="Freeform 72"/>
            <p:cNvSpPr>
              <a:spLocks noChangeArrowheads="1"/>
            </p:cNvSpPr>
            <p:nvPr/>
          </p:nvSpPr>
          <p:spPr bwMode="auto">
            <a:xfrm>
              <a:off x="3911613" y="1252538"/>
              <a:ext cx="134938" cy="69850"/>
            </a:xfrm>
            <a:custGeom>
              <a:avLst/>
              <a:gdLst>
                <a:gd name="T0" fmla="*/ 68 w 71"/>
                <a:gd name="T1" fmla="*/ 17 h 36"/>
                <a:gd name="T2" fmla="*/ 60 w 71"/>
                <a:gd name="T3" fmla="*/ 15 h 36"/>
                <a:gd name="T4" fmla="*/ 57 w 71"/>
                <a:gd name="T5" fmla="*/ 11 h 36"/>
                <a:gd name="T6" fmla="*/ 51 w 71"/>
                <a:gd name="T7" fmla="*/ 12 h 36"/>
                <a:gd name="T8" fmla="*/ 45 w 71"/>
                <a:gd name="T9" fmla="*/ 9 h 36"/>
                <a:gd name="T10" fmla="*/ 37 w 71"/>
                <a:gd name="T11" fmla="*/ 4 h 36"/>
                <a:gd name="T12" fmla="*/ 31 w 71"/>
                <a:gd name="T13" fmla="*/ 0 h 36"/>
                <a:gd name="T14" fmla="*/ 30 w 71"/>
                <a:gd name="T15" fmla="*/ 1 h 36"/>
                <a:gd name="T16" fmla="*/ 24 w 71"/>
                <a:gd name="T17" fmla="*/ 2 h 36"/>
                <a:gd name="T18" fmla="*/ 15 w 71"/>
                <a:gd name="T19" fmla="*/ 6 h 36"/>
                <a:gd name="T20" fmla="*/ 3 w 71"/>
                <a:gd name="T21" fmla="*/ 10 h 36"/>
                <a:gd name="T22" fmla="*/ 4 w 71"/>
                <a:gd name="T23" fmla="*/ 16 h 36"/>
                <a:gd name="T24" fmla="*/ 8 w 71"/>
                <a:gd name="T25" fmla="*/ 26 h 36"/>
                <a:gd name="T26" fmla="*/ 20 w 71"/>
                <a:gd name="T27" fmla="*/ 35 h 36"/>
                <a:gd name="T28" fmla="*/ 19 w 71"/>
                <a:gd name="T29" fmla="*/ 35 h 36"/>
                <a:gd name="T30" fmla="*/ 29 w 71"/>
                <a:gd name="T31" fmla="*/ 35 h 36"/>
                <a:gd name="T32" fmla="*/ 31 w 71"/>
                <a:gd name="T33" fmla="*/ 30 h 36"/>
                <a:gd name="T34" fmla="*/ 42 w 71"/>
                <a:gd name="T35" fmla="*/ 33 h 36"/>
                <a:gd name="T36" fmla="*/ 50 w 71"/>
                <a:gd name="T37" fmla="*/ 34 h 36"/>
                <a:gd name="T38" fmla="*/ 51 w 71"/>
                <a:gd name="T39" fmla="*/ 36 h 36"/>
                <a:gd name="T40" fmla="*/ 54 w 71"/>
                <a:gd name="T41" fmla="*/ 33 h 36"/>
                <a:gd name="T42" fmla="*/ 65 w 71"/>
                <a:gd name="T43" fmla="*/ 27 h 36"/>
                <a:gd name="T44" fmla="*/ 71 w 71"/>
                <a:gd name="T45" fmla="*/ 22 h 36"/>
                <a:gd name="T46" fmla="*/ 68 w 71"/>
                <a:gd name="T47" fmla="*/ 17 h 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1"/>
                <a:gd name="T73" fmla="*/ 0 h 36"/>
                <a:gd name="T74" fmla="*/ 71 w 71"/>
                <a:gd name="T75" fmla="*/ 36 h 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1" h="36">
                  <a:moveTo>
                    <a:pt x="68" y="17"/>
                  </a:moveTo>
                  <a:cubicBezTo>
                    <a:pt x="66" y="15"/>
                    <a:pt x="61" y="16"/>
                    <a:pt x="60" y="15"/>
                  </a:cubicBezTo>
                  <a:cubicBezTo>
                    <a:pt x="60" y="13"/>
                    <a:pt x="59" y="11"/>
                    <a:pt x="57" y="11"/>
                  </a:cubicBezTo>
                  <a:cubicBezTo>
                    <a:pt x="55" y="11"/>
                    <a:pt x="52" y="9"/>
                    <a:pt x="51" y="12"/>
                  </a:cubicBezTo>
                  <a:cubicBezTo>
                    <a:pt x="50" y="14"/>
                    <a:pt x="45" y="11"/>
                    <a:pt x="45" y="9"/>
                  </a:cubicBezTo>
                  <a:cubicBezTo>
                    <a:pt x="45" y="7"/>
                    <a:pt x="43" y="6"/>
                    <a:pt x="37" y="4"/>
                  </a:cubicBezTo>
                  <a:cubicBezTo>
                    <a:pt x="35" y="3"/>
                    <a:pt x="33" y="2"/>
                    <a:pt x="31" y="0"/>
                  </a:cubicBezTo>
                  <a:cubicBezTo>
                    <a:pt x="31" y="1"/>
                    <a:pt x="31" y="1"/>
                    <a:pt x="30" y="1"/>
                  </a:cubicBezTo>
                  <a:cubicBezTo>
                    <a:pt x="29" y="3"/>
                    <a:pt x="26" y="0"/>
                    <a:pt x="24" y="2"/>
                  </a:cubicBezTo>
                  <a:cubicBezTo>
                    <a:pt x="23" y="3"/>
                    <a:pt x="18" y="3"/>
                    <a:pt x="15" y="6"/>
                  </a:cubicBezTo>
                  <a:cubicBezTo>
                    <a:pt x="12" y="8"/>
                    <a:pt x="7" y="10"/>
                    <a:pt x="3" y="10"/>
                  </a:cubicBezTo>
                  <a:cubicBezTo>
                    <a:pt x="0" y="11"/>
                    <a:pt x="3" y="14"/>
                    <a:pt x="4" y="16"/>
                  </a:cubicBezTo>
                  <a:cubicBezTo>
                    <a:pt x="5" y="19"/>
                    <a:pt x="5" y="24"/>
                    <a:pt x="8" y="26"/>
                  </a:cubicBezTo>
                  <a:cubicBezTo>
                    <a:pt x="10" y="28"/>
                    <a:pt x="19" y="33"/>
                    <a:pt x="20" y="35"/>
                  </a:cubicBezTo>
                  <a:cubicBezTo>
                    <a:pt x="20" y="35"/>
                    <a:pt x="20" y="35"/>
                    <a:pt x="19" y="35"/>
                  </a:cubicBezTo>
                  <a:cubicBezTo>
                    <a:pt x="23" y="36"/>
                    <a:pt x="28" y="36"/>
                    <a:pt x="29" y="35"/>
                  </a:cubicBezTo>
                  <a:cubicBezTo>
                    <a:pt x="30" y="33"/>
                    <a:pt x="31" y="30"/>
                    <a:pt x="31" y="30"/>
                  </a:cubicBezTo>
                  <a:cubicBezTo>
                    <a:pt x="31" y="30"/>
                    <a:pt x="39" y="30"/>
                    <a:pt x="42" y="33"/>
                  </a:cubicBezTo>
                  <a:cubicBezTo>
                    <a:pt x="45" y="36"/>
                    <a:pt x="50" y="34"/>
                    <a:pt x="50" y="34"/>
                  </a:cubicBezTo>
                  <a:cubicBezTo>
                    <a:pt x="50" y="34"/>
                    <a:pt x="50" y="35"/>
                    <a:pt x="51" y="36"/>
                  </a:cubicBezTo>
                  <a:cubicBezTo>
                    <a:pt x="52" y="34"/>
                    <a:pt x="53" y="33"/>
                    <a:pt x="54" y="33"/>
                  </a:cubicBezTo>
                  <a:cubicBezTo>
                    <a:pt x="57" y="32"/>
                    <a:pt x="62" y="32"/>
                    <a:pt x="65" y="27"/>
                  </a:cubicBezTo>
                  <a:cubicBezTo>
                    <a:pt x="66" y="25"/>
                    <a:pt x="69" y="23"/>
                    <a:pt x="71" y="22"/>
                  </a:cubicBezTo>
                  <a:cubicBezTo>
                    <a:pt x="70" y="20"/>
                    <a:pt x="69" y="17"/>
                    <a:pt x="68" y="1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78" name="Freeform 73"/>
            <p:cNvSpPr>
              <a:spLocks noChangeArrowheads="1"/>
            </p:cNvSpPr>
            <p:nvPr/>
          </p:nvSpPr>
          <p:spPr bwMode="auto">
            <a:xfrm>
              <a:off x="4008452" y="1293813"/>
              <a:ext cx="120651" cy="50800"/>
            </a:xfrm>
            <a:custGeom>
              <a:avLst/>
              <a:gdLst>
                <a:gd name="T0" fmla="*/ 47 w 63"/>
                <a:gd name="T1" fmla="*/ 3 h 27"/>
                <a:gd name="T2" fmla="*/ 38 w 63"/>
                <a:gd name="T3" fmla="*/ 3 h 27"/>
                <a:gd name="T4" fmla="*/ 29 w 63"/>
                <a:gd name="T5" fmla="*/ 1 h 27"/>
                <a:gd name="T6" fmla="*/ 22 w 63"/>
                <a:gd name="T7" fmla="*/ 2 h 27"/>
                <a:gd name="T8" fmla="*/ 20 w 63"/>
                <a:gd name="T9" fmla="*/ 1 h 27"/>
                <a:gd name="T10" fmla="*/ 14 w 63"/>
                <a:gd name="T11" fmla="*/ 6 h 27"/>
                <a:gd name="T12" fmla="*/ 3 w 63"/>
                <a:gd name="T13" fmla="*/ 12 h 27"/>
                <a:gd name="T14" fmla="*/ 0 w 63"/>
                <a:gd name="T15" fmla="*/ 15 h 27"/>
                <a:gd name="T16" fmla="*/ 5 w 63"/>
                <a:gd name="T17" fmla="*/ 24 h 27"/>
                <a:gd name="T18" fmla="*/ 20 w 63"/>
                <a:gd name="T19" fmla="*/ 24 h 27"/>
                <a:gd name="T20" fmla="*/ 32 w 63"/>
                <a:gd name="T21" fmla="*/ 20 h 27"/>
                <a:gd name="T22" fmla="*/ 43 w 63"/>
                <a:gd name="T23" fmla="*/ 14 h 27"/>
                <a:gd name="T24" fmla="*/ 53 w 63"/>
                <a:gd name="T25" fmla="*/ 17 h 27"/>
                <a:gd name="T26" fmla="*/ 60 w 63"/>
                <a:gd name="T27" fmla="*/ 20 h 27"/>
                <a:gd name="T28" fmla="*/ 58 w 63"/>
                <a:gd name="T29" fmla="*/ 16 h 27"/>
                <a:gd name="T30" fmla="*/ 63 w 63"/>
                <a:gd name="T31" fmla="*/ 8 h 27"/>
                <a:gd name="T32" fmla="*/ 63 w 63"/>
                <a:gd name="T33" fmla="*/ 7 h 27"/>
                <a:gd name="T34" fmla="*/ 56 w 63"/>
                <a:gd name="T35" fmla="*/ 6 h 27"/>
                <a:gd name="T36" fmla="*/ 47 w 63"/>
                <a:gd name="T37" fmla="*/ 3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3"/>
                <a:gd name="T58" fmla="*/ 0 h 27"/>
                <a:gd name="T59" fmla="*/ 63 w 63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3" h="27">
                  <a:moveTo>
                    <a:pt x="47" y="3"/>
                  </a:moveTo>
                  <a:cubicBezTo>
                    <a:pt x="43" y="4"/>
                    <a:pt x="41" y="1"/>
                    <a:pt x="38" y="3"/>
                  </a:cubicBezTo>
                  <a:cubicBezTo>
                    <a:pt x="35" y="4"/>
                    <a:pt x="30" y="3"/>
                    <a:pt x="29" y="1"/>
                  </a:cubicBezTo>
                  <a:cubicBezTo>
                    <a:pt x="27" y="0"/>
                    <a:pt x="24" y="4"/>
                    <a:pt x="22" y="2"/>
                  </a:cubicBezTo>
                  <a:cubicBezTo>
                    <a:pt x="21" y="2"/>
                    <a:pt x="21" y="1"/>
                    <a:pt x="20" y="1"/>
                  </a:cubicBezTo>
                  <a:cubicBezTo>
                    <a:pt x="18" y="2"/>
                    <a:pt x="15" y="4"/>
                    <a:pt x="14" y="6"/>
                  </a:cubicBezTo>
                  <a:cubicBezTo>
                    <a:pt x="11" y="11"/>
                    <a:pt x="6" y="11"/>
                    <a:pt x="3" y="12"/>
                  </a:cubicBezTo>
                  <a:cubicBezTo>
                    <a:pt x="2" y="12"/>
                    <a:pt x="1" y="13"/>
                    <a:pt x="0" y="15"/>
                  </a:cubicBezTo>
                  <a:cubicBezTo>
                    <a:pt x="1" y="18"/>
                    <a:pt x="3" y="22"/>
                    <a:pt x="5" y="24"/>
                  </a:cubicBezTo>
                  <a:cubicBezTo>
                    <a:pt x="8" y="27"/>
                    <a:pt x="20" y="27"/>
                    <a:pt x="20" y="24"/>
                  </a:cubicBezTo>
                  <a:cubicBezTo>
                    <a:pt x="20" y="22"/>
                    <a:pt x="30" y="20"/>
                    <a:pt x="32" y="20"/>
                  </a:cubicBezTo>
                  <a:cubicBezTo>
                    <a:pt x="35" y="20"/>
                    <a:pt x="42" y="13"/>
                    <a:pt x="43" y="14"/>
                  </a:cubicBezTo>
                  <a:cubicBezTo>
                    <a:pt x="44" y="14"/>
                    <a:pt x="51" y="15"/>
                    <a:pt x="53" y="17"/>
                  </a:cubicBezTo>
                  <a:cubicBezTo>
                    <a:pt x="54" y="18"/>
                    <a:pt x="57" y="19"/>
                    <a:pt x="60" y="20"/>
                  </a:cubicBezTo>
                  <a:cubicBezTo>
                    <a:pt x="59" y="18"/>
                    <a:pt x="58" y="17"/>
                    <a:pt x="58" y="16"/>
                  </a:cubicBezTo>
                  <a:cubicBezTo>
                    <a:pt x="58" y="14"/>
                    <a:pt x="62" y="9"/>
                    <a:pt x="63" y="8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0" y="7"/>
                    <a:pt x="57" y="6"/>
                    <a:pt x="56" y="6"/>
                  </a:cubicBezTo>
                  <a:cubicBezTo>
                    <a:pt x="55" y="4"/>
                    <a:pt x="51" y="3"/>
                    <a:pt x="47" y="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79" name="Freeform 74"/>
            <p:cNvSpPr>
              <a:spLocks noChangeArrowheads="1"/>
            </p:cNvSpPr>
            <p:nvPr/>
          </p:nvSpPr>
          <p:spPr bwMode="auto">
            <a:xfrm>
              <a:off x="3436949" y="1495427"/>
              <a:ext cx="80963" cy="133350"/>
            </a:xfrm>
            <a:custGeom>
              <a:avLst/>
              <a:gdLst>
                <a:gd name="T0" fmla="*/ 30 w 42"/>
                <a:gd name="T1" fmla="*/ 57 h 70"/>
                <a:gd name="T2" fmla="*/ 28 w 42"/>
                <a:gd name="T3" fmla="*/ 52 h 70"/>
                <a:gd name="T4" fmla="*/ 31 w 42"/>
                <a:gd name="T5" fmla="*/ 45 h 70"/>
                <a:gd name="T6" fmla="*/ 27 w 42"/>
                <a:gd name="T7" fmla="*/ 39 h 70"/>
                <a:gd name="T8" fmla="*/ 30 w 42"/>
                <a:gd name="T9" fmla="*/ 35 h 70"/>
                <a:gd name="T10" fmla="*/ 32 w 42"/>
                <a:gd name="T11" fmla="*/ 27 h 70"/>
                <a:gd name="T12" fmla="*/ 31 w 42"/>
                <a:gd name="T13" fmla="*/ 17 h 70"/>
                <a:gd name="T14" fmla="*/ 39 w 42"/>
                <a:gd name="T15" fmla="*/ 10 h 70"/>
                <a:gd name="T16" fmla="*/ 36 w 42"/>
                <a:gd name="T17" fmla="*/ 6 h 70"/>
                <a:gd name="T18" fmla="*/ 29 w 42"/>
                <a:gd name="T19" fmla="*/ 4 h 70"/>
                <a:gd name="T20" fmla="*/ 25 w 42"/>
                <a:gd name="T21" fmla="*/ 4 h 70"/>
                <a:gd name="T22" fmla="*/ 18 w 42"/>
                <a:gd name="T23" fmla="*/ 3 h 70"/>
                <a:gd name="T24" fmla="*/ 14 w 42"/>
                <a:gd name="T25" fmla="*/ 2 h 70"/>
                <a:gd name="T26" fmla="*/ 11 w 42"/>
                <a:gd name="T27" fmla="*/ 4 h 70"/>
                <a:gd name="T28" fmla="*/ 11 w 42"/>
                <a:gd name="T29" fmla="*/ 11 h 70"/>
                <a:gd name="T30" fmla="*/ 4 w 42"/>
                <a:gd name="T31" fmla="*/ 38 h 70"/>
                <a:gd name="T32" fmla="*/ 8 w 42"/>
                <a:gd name="T33" fmla="*/ 48 h 70"/>
                <a:gd name="T34" fmla="*/ 10 w 42"/>
                <a:gd name="T35" fmla="*/ 67 h 70"/>
                <a:gd name="T36" fmla="*/ 18 w 42"/>
                <a:gd name="T37" fmla="*/ 70 h 70"/>
                <a:gd name="T38" fmla="*/ 27 w 42"/>
                <a:gd name="T39" fmla="*/ 68 h 70"/>
                <a:gd name="T40" fmla="*/ 26 w 42"/>
                <a:gd name="T41" fmla="*/ 64 h 70"/>
                <a:gd name="T42" fmla="*/ 30 w 42"/>
                <a:gd name="T43" fmla="*/ 57 h 7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2"/>
                <a:gd name="T67" fmla="*/ 0 h 70"/>
                <a:gd name="T68" fmla="*/ 42 w 42"/>
                <a:gd name="T69" fmla="*/ 70 h 7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2" h="70">
                  <a:moveTo>
                    <a:pt x="30" y="57"/>
                  </a:moveTo>
                  <a:cubicBezTo>
                    <a:pt x="35" y="56"/>
                    <a:pt x="29" y="53"/>
                    <a:pt x="28" y="52"/>
                  </a:cubicBezTo>
                  <a:cubicBezTo>
                    <a:pt x="27" y="50"/>
                    <a:pt x="28" y="45"/>
                    <a:pt x="31" y="45"/>
                  </a:cubicBezTo>
                  <a:cubicBezTo>
                    <a:pt x="33" y="45"/>
                    <a:pt x="31" y="43"/>
                    <a:pt x="27" y="39"/>
                  </a:cubicBezTo>
                  <a:cubicBezTo>
                    <a:pt x="24" y="36"/>
                    <a:pt x="27" y="35"/>
                    <a:pt x="30" y="35"/>
                  </a:cubicBezTo>
                  <a:cubicBezTo>
                    <a:pt x="33" y="35"/>
                    <a:pt x="29" y="30"/>
                    <a:pt x="32" y="27"/>
                  </a:cubicBezTo>
                  <a:cubicBezTo>
                    <a:pt x="35" y="24"/>
                    <a:pt x="31" y="19"/>
                    <a:pt x="31" y="17"/>
                  </a:cubicBezTo>
                  <a:cubicBezTo>
                    <a:pt x="31" y="14"/>
                    <a:pt x="35" y="13"/>
                    <a:pt x="39" y="10"/>
                  </a:cubicBezTo>
                  <a:cubicBezTo>
                    <a:pt x="42" y="7"/>
                    <a:pt x="36" y="8"/>
                    <a:pt x="36" y="6"/>
                  </a:cubicBezTo>
                  <a:cubicBezTo>
                    <a:pt x="36" y="3"/>
                    <a:pt x="32" y="2"/>
                    <a:pt x="29" y="4"/>
                  </a:cubicBezTo>
                  <a:cubicBezTo>
                    <a:pt x="26" y="6"/>
                    <a:pt x="27" y="4"/>
                    <a:pt x="25" y="4"/>
                  </a:cubicBezTo>
                  <a:cubicBezTo>
                    <a:pt x="22" y="4"/>
                    <a:pt x="18" y="5"/>
                    <a:pt x="18" y="3"/>
                  </a:cubicBezTo>
                  <a:cubicBezTo>
                    <a:pt x="18" y="0"/>
                    <a:pt x="16" y="0"/>
                    <a:pt x="14" y="2"/>
                  </a:cubicBezTo>
                  <a:cubicBezTo>
                    <a:pt x="13" y="3"/>
                    <a:pt x="12" y="4"/>
                    <a:pt x="11" y="4"/>
                  </a:cubicBezTo>
                  <a:cubicBezTo>
                    <a:pt x="10" y="7"/>
                    <a:pt x="10" y="10"/>
                    <a:pt x="11" y="11"/>
                  </a:cubicBezTo>
                  <a:cubicBezTo>
                    <a:pt x="13" y="15"/>
                    <a:pt x="8" y="33"/>
                    <a:pt x="4" y="38"/>
                  </a:cubicBezTo>
                  <a:cubicBezTo>
                    <a:pt x="0" y="43"/>
                    <a:pt x="4" y="45"/>
                    <a:pt x="8" y="48"/>
                  </a:cubicBezTo>
                  <a:cubicBezTo>
                    <a:pt x="13" y="52"/>
                    <a:pt x="10" y="64"/>
                    <a:pt x="10" y="67"/>
                  </a:cubicBezTo>
                  <a:cubicBezTo>
                    <a:pt x="10" y="70"/>
                    <a:pt x="14" y="70"/>
                    <a:pt x="18" y="70"/>
                  </a:cubicBezTo>
                  <a:cubicBezTo>
                    <a:pt x="21" y="70"/>
                    <a:pt x="24" y="68"/>
                    <a:pt x="27" y="68"/>
                  </a:cubicBezTo>
                  <a:cubicBezTo>
                    <a:pt x="26" y="66"/>
                    <a:pt x="26" y="65"/>
                    <a:pt x="26" y="64"/>
                  </a:cubicBezTo>
                  <a:cubicBezTo>
                    <a:pt x="26" y="62"/>
                    <a:pt x="26" y="58"/>
                    <a:pt x="30" y="5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80" name="Freeform 75"/>
            <p:cNvSpPr>
              <a:spLocks noChangeArrowheads="1"/>
            </p:cNvSpPr>
            <p:nvPr/>
          </p:nvSpPr>
          <p:spPr bwMode="auto">
            <a:xfrm>
              <a:off x="3716350" y="1182688"/>
              <a:ext cx="88900" cy="76200"/>
            </a:xfrm>
            <a:custGeom>
              <a:avLst/>
              <a:gdLst>
                <a:gd name="T0" fmla="*/ 15 w 47"/>
                <a:gd name="T1" fmla="*/ 31 h 40"/>
                <a:gd name="T2" fmla="*/ 23 w 47"/>
                <a:gd name="T3" fmla="*/ 32 h 40"/>
                <a:gd name="T4" fmla="*/ 31 w 47"/>
                <a:gd name="T5" fmla="*/ 38 h 40"/>
                <a:gd name="T6" fmla="*/ 33 w 47"/>
                <a:gd name="T7" fmla="*/ 40 h 40"/>
                <a:gd name="T8" fmla="*/ 35 w 47"/>
                <a:gd name="T9" fmla="*/ 32 h 40"/>
                <a:gd name="T10" fmla="*/ 35 w 47"/>
                <a:gd name="T11" fmla="*/ 26 h 40"/>
                <a:gd name="T12" fmla="*/ 42 w 47"/>
                <a:gd name="T13" fmla="*/ 23 h 40"/>
                <a:gd name="T14" fmla="*/ 44 w 47"/>
                <a:gd name="T15" fmla="*/ 20 h 40"/>
                <a:gd name="T16" fmla="*/ 40 w 47"/>
                <a:gd name="T17" fmla="*/ 14 h 40"/>
                <a:gd name="T18" fmla="*/ 46 w 47"/>
                <a:gd name="T19" fmla="*/ 8 h 40"/>
                <a:gd name="T20" fmla="*/ 46 w 47"/>
                <a:gd name="T21" fmla="*/ 1 h 40"/>
                <a:gd name="T22" fmla="*/ 43 w 47"/>
                <a:gd name="T23" fmla="*/ 2 h 40"/>
                <a:gd name="T24" fmla="*/ 32 w 47"/>
                <a:gd name="T25" fmla="*/ 2 h 40"/>
                <a:gd name="T26" fmla="*/ 27 w 47"/>
                <a:gd name="T27" fmla="*/ 10 h 40"/>
                <a:gd name="T28" fmla="*/ 22 w 47"/>
                <a:gd name="T29" fmla="*/ 10 h 40"/>
                <a:gd name="T30" fmla="*/ 16 w 47"/>
                <a:gd name="T31" fmla="*/ 13 h 40"/>
                <a:gd name="T32" fmla="*/ 11 w 47"/>
                <a:gd name="T33" fmla="*/ 22 h 40"/>
                <a:gd name="T34" fmla="*/ 2 w 47"/>
                <a:gd name="T35" fmla="*/ 33 h 40"/>
                <a:gd name="T36" fmla="*/ 0 w 47"/>
                <a:gd name="T37" fmla="*/ 34 h 40"/>
                <a:gd name="T38" fmla="*/ 4 w 47"/>
                <a:gd name="T39" fmla="*/ 35 h 40"/>
                <a:gd name="T40" fmla="*/ 15 w 47"/>
                <a:gd name="T41" fmla="*/ 31 h 4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7"/>
                <a:gd name="T64" fmla="*/ 0 h 40"/>
                <a:gd name="T65" fmla="*/ 47 w 47"/>
                <a:gd name="T66" fmla="*/ 40 h 4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7" h="40">
                  <a:moveTo>
                    <a:pt x="15" y="31"/>
                  </a:moveTo>
                  <a:cubicBezTo>
                    <a:pt x="17" y="29"/>
                    <a:pt x="21" y="30"/>
                    <a:pt x="23" y="32"/>
                  </a:cubicBezTo>
                  <a:cubicBezTo>
                    <a:pt x="25" y="34"/>
                    <a:pt x="28" y="35"/>
                    <a:pt x="31" y="38"/>
                  </a:cubicBezTo>
                  <a:cubicBezTo>
                    <a:pt x="32" y="39"/>
                    <a:pt x="33" y="40"/>
                    <a:pt x="33" y="40"/>
                  </a:cubicBezTo>
                  <a:cubicBezTo>
                    <a:pt x="34" y="38"/>
                    <a:pt x="34" y="34"/>
                    <a:pt x="35" y="32"/>
                  </a:cubicBezTo>
                  <a:cubicBezTo>
                    <a:pt x="36" y="29"/>
                    <a:pt x="34" y="26"/>
                    <a:pt x="35" y="26"/>
                  </a:cubicBezTo>
                  <a:cubicBezTo>
                    <a:pt x="37" y="26"/>
                    <a:pt x="42" y="26"/>
                    <a:pt x="42" y="23"/>
                  </a:cubicBezTo>
                  <a:cubicBezTo>
                    <a:pt x="42" y="20"/>
                    <a:pt x="43" y="21"/>
                    <a:pt x="44" y="20"/>
                  </a:cubicBezTo>
                  <a:cubicBezTo>
                    <a:pt x="45" y="18"/>
                    <a:pt x="41" y="15"/>
                    <a:pt x="40" y="14"/>
                  </a:cubicBezTo>
                  <a:cubicBezTo>
                    <a:pt x="40" y="13"/>
                    <a:pt x="43" y="12"/>
                    <a:pt x="46" y="8"/>
                  </a:cubicBezTo>
                  <a:cubicBezTo>
                    <a:pt x="47" y="7"/>
                    <a:pt x="47" y="4"/>
                    <a:pt x="46" y="1"/>
                  </a:cubicBezTo>
                  <a:cubicBezTo>
                    <a:pt x="45" y="2"/>
                    <a:pt x="44" y="3"/>
                    <a:pt x="43" y="2"/>
                  </a:cubicBezTo>
                  <a:cubicBezTo>
                    <a:pt x="40" y="0"/>
                    <a:pt x="37" y="1"/>
                    <a:pt x="32" y="2"/>
                  </a:cubicBezTo>
                  <a:cubicBezTo>
                    <a:pt x="27" y="3"/>
                    <a:pt x="25" y="8"/>
                    <a:pt x="27" y="10"/>
                  </a:cubicBezTo>
                  <a:cubicBezTo>
                    <a:pt x="29" y="12"/>
                    <a:pt x="22" y="13"/>
                    <a:pt x="22" y="10"/>
                  </a:cubicBezTo>
                  <a:cubicBezTo>
                    <a:pt x="21" y="8"/>
                    <a:pt x="16" y="9"/>
                    <a:pt x="16" y="13"/>
                  </a:cubicBezTo>
                  <a:cubicBezTo>
                    <a:pt x="17" y="16"/>
                    <a:pt x="11" y="18"/>
                    <a:pt x="11" y="22"/>
                  </a:cubicBezTo>
                  <a:cubicBezTo>
                    <a:pt x="12" y="26"/>
                    <a:pt x="6" y="30"/>
                    <a:pt x="2" y="33"/>
                  </a:cubicBezTo>
                  <a:cubicBezTo>
                    <a:pt x="2" y="33"/>
                    <a:pt x="1" y="33"/>
                    <a:pt x="0" y="34"/>
                  </a:cubicBezTo>
                  <a:cubicBezTo>
                    <a:pt x="2" y="34"/>
                    <a:pt x="4" y="35"/>
                    <a:pt x="4" y="35"/>
                  </a:cubicBezTo>
                  <a:cubicBezTo>
                    <a:pt x="8" y="35"/>
                    <a:pt x="13" y="33"/>
                    <a:pt x="15" y="3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81" name="Freeform 76"/>
            <p:cNvSpPr>
              <a:spLocks noChangeArrowheads="1"/>
            </p:cNvSpPr>
            <p:nvPr/>
          </p:nvSpPr>
          <p:spPr bwMode="auto">
            <a:xfrm>
              <a:off x="3773500" y="1279526"/>
              <a:ext cx="15875" cy="19050"/>
            </a:xfrm>
            <a:custGeom>
              <a:avLst/>
              <a:gdLst>
                <a:gd name="T0" fmla="*/ 4 w 8"/>
                <a:gd name="T1" fmla="*/ 0 h 10"/>
                <a:gd name="T2" fmla="*/ 0 w 8"/>
                <a:gd name="T3" fmla="*/ 9 h 10"/>
                <a:gd name="T4" fmla="*/ 8 w 8"/>
                <a:gd name="T5" fmla="*/ 10 h 10"/>
                <a:gd name="T6" fmla="*/ 4 w 8"/>
                <a:gd name="T7" fmla="*/ 1 h 10"/>
                <a:gd name="T8" fmla="*/ 4 w 8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10"/>
                <a:gd name="T17" fmla="*/ 8 w 8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10">
                  <a:moveTo>
                    <a:pt x="4" y="0"/>
                  </a:moveTo>
                  <a:cubicBezTo>
                    <a:pt x="2" y="1"/>
                    <a:pt x="0" y="4"/>
                    <a:pt x="0" y="9"/>
                  </a:cubicBezTo>
                  <a:cubicBezTo>
                    <a:pt x="2" y="9"/>
                    <a:pt x="5" y="10"/>
                    <a:pt x="8" y="10"/>
                  </a:cubicBezTo>
                  <a:cubicBezTo>
                    <a:pt x="7" y="4"/>
                    <a:pt x="5" y="2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82" name="Freeform 77"/>
            <p:cNvSpPr>
              <a:spLocks noChangeArrowheads="1"/>
            </p:cNvSpPr>
            <p:nvPr/>
          </p:nvSpPr>
          <p:spPr bwMode="auto">
            <a:xfrm>
              <a:off x="3702063" y="1238251"/>
              <a:ext cx="84139" cy="60326"/>
            </a:xfrm>
            <a:custGeom>
              <a:avLst/>
              <a:gdLst>
                <a:gd name="T0" fmla="*/ 1 w 44"/>
                <a:gd name="T1" fmla="*/ 9 h 32"/>
                <a:gd name="T2" fmla="*/ 5 w 44"/>
                <a:gd name="T3" fmla="*/ 14 h 32"/>
                <a:gd name="T4" fmla="*/ 11 w 44"/>
                <a:gd name="T5" fmla="*/ 17 h 32"/>
                <a:gd name="T6" fmla="*/ 18 w 44"/>
                <a:gd name="T7" fmla="*/ 21 h 32"/>
                <a:gd name="T8" fmla="*/ 21 w 44"/>
                <a:gd name="T9" fmla="*/ 25 h 32"/>
                <a:gd name="T10" fmla="*/ 26 w 44"/>
                <a:gd name="T11" fmla="*/ 23 h 32"/>
                <a:gd name="T12" fmla="*/ 30 w 44"/>
                <a:gd name="T13" fmla="*/ 28 h 32"/>
                <a:gd name="T14" fmla="*/ 35 w 44"/>
                <a:gd name="T15" fmla="*/ 32 h 32"/>
                <a:gd name="T16" fmla="*/ 37 w 44"/>
                <a:gd name="T17" fmla="*/ 31 h 32"/>
                <a:gd name="T18" fmla="*/ 41 w 44"/>
                <a:gd name="T19" fmla="*/ 22 h 32"/>
                <a:gd name="T20" fmla="*/ 43 w 44"/>
                <a:gd name="T21" fmla="*/ 19 h 32"/>
                <a:gd name="T22" fmla="*/ 40 w 44"/>
                <a:gd name="T23" fmla="*/ 12 h 32"/>
                <a:gd name="T24" fmla="*/ 40 w 44"/>
                <a:gd name="T25" fmla="*/ 11 h 32"/>
                <a:gd name="T26" fmla="*/ 38 w 44"/>
                <a:gd name="T27" fmla="*/ 9 h 32"/>
                <a:gd name="T28" fmla="*/ 30 w 44"/>
                <a:gd name="T29" fmla="*/ 3 h 32"/>
                <a:gd name="T30" fmla="*/ 22 w 44"/>
                <a:gd name="T31" fmla="*/ 2 h 32"/>
                <a:gd name="T32" fmla="*/ 11 w 44"/>
                <a:gd name="T33" fmla="*/ 6 h 32"/>
                <a:gd name="T34" fmla="*/ 7 w 44"/>
                <a:gd name="T35" fmla="*/ 5 h 32"/>
                <a:gd name="T36" fmla="*/ 0 w 44"/>
                <a:gd name="T37" fmla="*/ 8 h 32"/>
                <a:gd name="T38" fmla="*/ 1 w 44"/>
                <a:gd name="T39" fmla="*/ 9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4"/>
                <a:gd name="T61" fmla="*/ 0 h 32"/>
                <a:gd name="T62" fmla="*/ 44 w 44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4" h="32">
                  <a:moveTo>
                    <a:pt x="1" y="9"/>
                  </a:moveTo>
                  <a:cubicBezTo>
                    <a:pt x="2" y="11"/>
                    <a:pt x="4" y="15"/>
                    <a:pt x="5" y="14"/>
                  </a:cubicBezTo>
                  <a:cubicBezTo>
                    <a:pt x="6" y="12"/>
                    <a:pt x="9" y="16"/>
                    <a:pt x="11" y="17"/>
                  </a:cubicBezTo>
                  <a:cubicBezTo>
                    <a:pt x="13" y="18"/>
                    <a:pt x="18" y="20"/>
                    <a:pt x="18" y="21"/>
                  </a:cubicBezTo>
                  <a:cubicBezTo>
                    <a:pt x="18" y="23"/>
                    <a:pt x="19" y="26"/>
                    <a:pt x="21" y="25"/>
                  </a:cubicBezTo>
                  <a:cubicBezTo>
                    <a:pt x="24" y="24"/>
                    <a:pt x="26" y="21"/>
                    <a:pt x="26" y="23"/>
                  </a:cubicBezTo>
                  <a:cubicBezTo>
                    <a:pt x="26" y="25"/>
                    <a:pt x="27" y="28"/>
                    <a:pt x="30" y="28"/>
                  </a:cubicBezTo>
                  <a:cubicBezTo>
                    <a:pt x="32" y="27"/>
                    <a:pt x="33" y="32"/>
                    <a:pt x="35" y="32"/>
                  </a:cubicBezTo>
                  <a:cubicBezTo>
                    <a:pt x="36" y="31"/>
                    <a:pt x="36" y="31"/>
                    <a:pt x="37" y="31"/>
                  </a:cubicBezTo>
                  <a:cubicBezTo>
                    <a:pt x="37" y="26"/>
                    <a:pt x="39" y="23"/>
                    <a:pt x="41" y="22"/>
                  </a:cubicBezTo>
                  <a:cubicBezTo>
                    <a:pt x="42" y="21"/>
                    <a:pt x="43" y="20"/>
                    <a:pt x="43" y="19"/>
                  </a:cubicBezTo>
                  <a:cubicBezTo>
                    <a:pt x="44" y="17"/>
                    <a:pt x="40" y="14"/>
                    <a:pt x="40" y="12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39" y="10"/>
                    <a:pt x="38" y="9"/>
                  </a:cubicBezTo>
                  <a:cubicBezTo>
                    <a:pt x="35" y="6"/>
                    <a:pt x="32" y="5"/>
                    <a:pt x="30" y="3"/>
                  </a:cubicBezTo>
                  <a:cubicBezTo>
                    <a:pt x="28" y="1"/>
                    <a:pt x="24" y="0"/>
                    <a:pt x="22" y="2"/>
                  </a:cubicBezTo>
                  <a:cubicBezTo>
                    <a:pt x="20" y="4"/>
                    <a:pt x="15" y="6"/>
                    <a:pt x="11" y="6"/>
                  </a:cubicBezTo>
                  <a:cubicBezTo>
                    <a:pt x="11" y="6"/>
                    <a:pt x="9" y="5"/>
                    <a:pt x="7" y="5"/>
                  </a:cubicBezTo>
                  <a:cubicBezTo>
                    <a:pt x="5" y="6"/>
                    <a:pt x="2" y="7"/>
                    <a:pt x="0" y="8"/>
                  </a:cubicBezTo>
                  <a:cubicBezTo>
                    <a:pt x="0" y="8"/>
                    <a:pt x="1" y="8"/>
                    <a:pt x="1" y="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83" name="Freeform 78"/>
            <p:cNvSpPr>
              <a:spLocks noChangeArrowheads="1"/>
            </p:cNvSpPr>
            <p:nvPr/>
          </p:nvSpPr>
          <p:spPr bwMode="auto">
            <a:xfrm>
              <a:off x="4083064" y="1327151"/>
              <a:ext cx="195264" cy="128588"/>
            </a:xfrm>
            <a:custGeom>
              <a:avLst/>
              <a:gdLst>
                <a:gd name="T0" fmla="*/ 91 w 102"/>
                <a:gd name="T1" fmla="*/ 45 h 67"/>
                <a:gd name="T2" fmla="*/ 87 w 102"/>
                <a:gd name="T3" fmla="*/ 42 h 67"/>
                <a:gd name="T4" fmla="*/ 87 w 102"/>
                <a:gd name="T5" fmla="*/ 41 h 67"/>
                <a:gd name="T6" fmla="*/ 85 w 102"/>
                <a:gd name="T7" fmla="*/ 29 h 67"/>
                <a:gd name="T8" fmla="*/ 78 w 102"/>
                <a:gd name="T9" fmla="*/ 13 h 67"/>
                <a:gd name="T10" fmla="*/ 70 w 102"/>
                <a:gd name="T11" fmla="*/ 0 h 67"/>
                <a:gd name="T12" fmla="*/ 65 w 102"/>
                <a:gd name="T13" fmla="*/ 3 h 67"/>
                <a:gd name="T14" fmla="*/ 59 w 102"/>
                <a:gd name="T15" fmla="*/ 6 h 67"/>
                <a:gd name="T16" fmla="*/ 53 w 102"/>
                <a:gd name="T17" fmla="*/ 7 h 67"/>
                <a:gd name="T18" fmla="*/ 48 w 102"/>
                <a:gd name="T19" fmla="*/ 8 h 67"/>
                <a:gd name="T20" fmla="*/ 41 w 102"/>
                <a:gd name="T21" fmla="*/ 6 h 67"/>
                <a:gd name="T22" fmla="*/ 30 w 102"/>
                <a:gd name="T23" fmla="*/ 4 h 67"/>
                <a:gd name="T24" fmla="*/ 26 w 102"/>
                <a:gd name="T25" fmla="*/ 5 h 67"/>
                <a:gd name="T26" fmla="*/ 25 w 102"/>
                <a:gd name="T27" fmla="*/ 7 h 67"/>
                <a:gd name="T28" fmla="*/ 17 w 102"/>
                <a:gd name="T29" fmla="*/ 12 h 67"/>
                <a:gd name="T30" fmla="*/ 7 w 102"/>
                <a:gd name="T31" fmla="*/ 29 h 67"/>
                <a:gd name="T32" fmla="*/ 0 w 102"/>
                <a:gd name="T33" fmla="*/ 34 h 67"/>
                <a:gd name="T34" fmla="*/ 4 w 102"/>
                <a:gd name="T35" fmla="*/ 41 h 67"/>
                <a:gd name="T36" fmla="*/ 8 w 102"/>
                <a:gd name="T37" fmla="*/ 45 h 67"/>
                <a:gd name="T38" fmla="*/ 9 w 102"/>
                <a:gd name="T39" fmla="*/ 52 h 67"/>
                <a:gd name="T40" fmla="*/ 22 w 102"/>
                <a:gd name="T41" fmla="*/ 55 h 67"/>
                <a:gd name="T42" fmla="*/ 22 w 102"/>
                <a:gd name="T43" fmla="*/ 60 h 67"/>
                <a:gd name="T44" fmla="*/ 29 w 102"/>
                <a:gd name="T45" fmla="*/ 65 h 67"/>
                <a:gd name="T46" fmla="*/ 41 w 102"/>
                <a:gd name="T47" fmla="*/ 66 h 67"/>
                <a:gd name="T48" fmla="*/ 53 w 102"/>
                <a:gd name="T49" fmla="*/ 66 h 67"/>
                <a:gd name="T50" fmla="*/ 61 w 102"/>
                <a:gd name="T51" fmla="*/ 63 h 67"/>
                <a:gd name="T52" fmla="*/ 74 w 102"/>
                <a:gd name="T53" fmla="*/ 61 h 67"/>
                <a:gd name="T54" fmla="*/ 83 w 102"/>
                <a:gd name="T55" fmla="*/ 63 h 67"/>
                <a:gd name="T56" fmla="*/ 90 w 102"/>
                <a:gd name="T57" fmla="*/ 66 h 67"/>
                <a:gd name="T58" fmla="*/ 90 w 102"/>
                <a:gd name="T59" fmla="*/ 61 h 67"/>
                <a:gd name="T60" fmla="*/ 96 w 102"/>
                <a:gd name="T61" fmla="*/ 51 h 67"/>
                <a:gd name="T62" fmla="*/ 101 w 102"/>
                <a:gd name="T63" fmla="*/ 45 h 67"/>
                <a:gd name="T64" fmla="*/ 101 w 102"/>
                <a:gd name="T65" fmla="*/ 45 h 67"/>
                <a:gd name="T66" fmla="*/ 97 w 102"/>
                <a:gd name="T67" fmla="*/ 42 h 67"/>
                <a:gd name="T68" fmla="*/ 91 w 102"/>
                <a:gd name="T69" fmla="*/ 45 h 6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2"/>
                <a:gd name="T106" fmla="*/ 0 h 67"/>
                <a:gd name="T107" fmla="*/ 102 w 102"/>
                <a:gd name="T108" fmla="*/ 67 h 6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2" h="67">
                  <a:moveTo>
                    <a:pt x="91" y="45"/>
                  </a:moveTo>
                  <a:cubicBezTo>
                    <a:pt x="89" y="44"/>
                    <a:pt x="86" y="43"/>
                    <a:pt x="87" y="42"/>
                  </a:cubicBezTo>
                  <a:cubicBezTo>
                    <a:pt x="87" y="42"/>
                    <a:pt x="87" y="42"/>
                    <a:pt x="87" y="41"/>
                  </a:cubicBezTo>
                  <a:cubicBezTo>
                    <a:pt x="84" y="39"/>
                    <a:pt x="83" y="31"/>
                    <a:pt x="85" y="29"/>
                  </a:cubicBezTo>
                  <a:cubicBezTo>
                    <a:pt x="88" y="26"/>
                    <a:pt x="81" y="17"/>
                    <a:pt x="78" y="13"/>
                  </a:cubicBezTo>
                  <a:cubicBezTo>
                    <a:pt x="76" y="11"/>
                    <a:pt x="73" y="6"/>
                    <a:pt x="70" y="0"/>
                  </a:cubicBezTo>
                  <a:cubicBezTo>
                    <a:pt x="68" y="1"/>
                    <a:pt x="65" y="2"/>
                    <a:pt x="65" y="3"/>
                  </a:cubicBezTo>
                  <a:cubicBezTo>
                    <a:pt x="64" y="5"/>
                    <a:pt x="61" y="6"/>
                    <a:pt x="59" y="6"/>
                  </a:cubicBezTo>
                  <a:cubicBezTo>
                    <a:pt x="57" y="6"/>
                    <a:pt x="55" y="5"/>
                    <a:pt x="53" y="7"/>
                  </a:cubicBezTo>
                  <a:cubicBezTo>
                    <a:pt x="51" y="9"/>
                    <a:pt x="49" y="9"/>
                    <a:pt x="48" y="8"/>
                  </a:cubicBezTo>
                  <a:cubicBezTo>
                    <a:pt x="47" y="7"/>
                    <a:pt x="44" y="6"/>
                    <a:pt x="41" y="6"/>
                  </a:cubicBezTo>
                  <a:cubicBezTo>
                    <a:pt x="39" y="6"/>
                    <a:pt x="32" y="4"/>
                    <a:pt x="30" y="4"/>
                  </a:cubicBezTo>
                  <a:cubicBezTo>
                    <a:pt x="29" y="4"/>
                    <a:pt x="27" y="4"/>
                    <a:pt x="26" y="5"/>
                  </a:cubicBezTo>
                  <a:cubicBezTo>
                    <a:pt x="26" y="5"/>
                    <a:pt x="26" y="6"/>
                    <a:pt x="25" y="7"/>
                  </a:cubicBezTo>
                  <a:cubicBezTo>
                    <a:pt x="23" y="9"/>
                    <a:pt x="19" y="11"/>
                    <a:pt x="17" y="12"/>
                  </a:cubicBezTo>
                  <a:cubicBezTo>
                    <a:pt x="16" y="13"/>
                    <a:pt x="10" y="25"/>
                    <a:pt x="7" y="29"/>
                  </a:cubicBezTo>
                  <a:cubicBezTo>
                    <a:pt x="3" y="32"/>
                    <a:pt x="0" y="33"/>
                    <a:pt x="0" y="34"/>
                  </a:cubicBezTo>
                  <a:cubicBezTo>
                    <a:pt x="0" y="35"/>
                    <a:pt x="4" y="39"/>
                    <a:pt x="4" y="41"/>
                  </a:cubicBezTo>
                  <a:cubicBezTo>
                    <a:pt x="4" y="43"/>
                    <a:pt x="5" y="45"/>
                    <a:pt x="8" y="45"/>
                  </a:cubicBezTo>
                  <a:cubicBezTo>
                    <a:pt x="10" y="45"/>
                    <a:pt x="7" y="51"/>
                    <a:pt x="9" y="52"/>
                  </a:cubicBezTo>
                  <a:cubicBezTo>
                    <a:pt x="11" y="52"/>
                    <a:pt x="22" y="53"/>
                    <a:pt x="22" y="55"/>
                  </a:cubicBezTo>
                  <a:cubicBezTo>
                    <a:pt x="22" y="57"/>
                    <a:pt x="23" y="59"/>
                    <a:pt x="22" y="60"/>
                  </a:cubicBezTo>
                  <a:cubicBezTo>
                    <a:pt x="25" y="61"/>
                    <a:pt x="28" y="65"/>
                    <a:pt x="29" y="65"/>
                  </a:cubicBezTo>
                  <a:cubicBezTo>
                    <a:pt x="30" y="64"/>
                    <a:pt x="39" y="66"/>
                    <a:pt x="41" y="66"/>
                  </a:cubicBezTo>
                  <a:cubicBezTo>
                    <a:pt x="42" y="66"/>
                    <a:pt x="50" y="66"/>
                    <a:pt x="53" y="66"/>
                  </a:cubicBezTo>
                  <a:cubicBezTo>
                    <a:pt x="55" y="67"/>
                    <a:pt x="58" y="65"/>
                    <a:pt x="61" y="63"/>
                  </a:cubicBezTo>
                  <a:cubicBezTo>
                    <a:pt x="63" y="61"/>
                    <a:pt x="71" y="60"/>
                    <a:pt x="74" y="61"/>
                  </a:cubicBezTo>
                  <a:cubicBezTo>
                    <a:pt x="77" y="61"/>
                    <a:pt x="82" y="62"/>
                    <a:pt x="83" y="63"/>
                  </a:cubicBezTo>
                  <a:cubicBezTo>
                    <a:pt x="84" y="64"/>
                    <a:pt x="87" y="65"/>
                    <a:pt x="90" y="66"/>
                  </a:cubicBezTo>
                  <a:cubicBezTo>
                    <a:pt x="90" y="65"/>
                    <a:pt x="90" y="63"/>
                    <a:pt x="90" y="61"/>
                  </a:cubicBezTo>
                  <a:cubicBezTo>
                    <a:pt x="90" y="57"/>
                    <a:pt x="92" y="52"/>
                    <a:pt x="96" y="51"/>
                  </a:cubicBezTo>
                  <a:cubicBezTo>
                    <a:pt x="99" y="51"/>
                    <a:pt x="102" y="51"/>
                    <a:pt x="101" y="45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0" y="43"/>
                    <a:pt x="98" y="42"/>
                    <a:pt x="97" y="42"/>
                  </a:cubicBezTo>
                  <a:cubicBezTo>
                    <a:pt x="96" y="42"/>
                    <a:pt x="92" y="45"/>
                    <a:pt x="91" y="4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84" name="Freeform 79"/>
            <p:cNvSpPr>
              <a:spLocks noChangeArrowheads="1"/>
            </p:cNvSpPr>
            <p:nvPr/>
          </p:nvSpPr>
          <p:spPr bwMode="auto">
            <a:xfrm>
              <a:off x="4216414" y="1323976"/>
              <a:ext cx="66675" cy="82550"/>
            </a:xfrm>
            <a:custGeom>
              <a:avLst/>
              <a:gdLst>
                <a:gd name="T0" fmla="*/ 26 w 35"/>
                <a:gd name="T1" fmla="*/ 11 h 43"/>
                <a:gd name="T2" fmla="*/ 18 w 35"/>
                <a:gd name="T3" fmla="*/ 5 h 43"/>
                <a:gd name="T4" fmla="*/ 9 w 35"/>
                <a:gd name="T5" fmla="*/ 0 h 43"/>
                <a:gd name="T6" fmla="*/ 0 w 35"/>
                <a:gd name="T7" fmla="*/ 2 h 43"/>
                <a:gd name="T8" fmla="*/ 8 w 35"/>
                <a:gd name="T9" fmla="*/ 15 h 43"/>
                <a:gd name="T10" fmla="*/ 15 w 35"/>
                <a:gd name="T11" fmla="*/ 31 h 43"/>
                <a:gd name="T12" fmla="*/ 17 w 35"/>
                <a:gd name="T13" fmla="*/ 43 h 43"/>
                <a:gd name="T14" fmla="*/ 23 w 35"/>
                <a:gd name="T15" fmla="*/ 34 h 43"/>
                <a:gd name="T16" fmla="*/ 28 w 35"/>
                <a:gd name="T17" fmla="*/ 29 h 43"/>
                <a:gd name="T18" fmla="*/ 35 w 35"/>
                <a:gd name="T19" fmla="*/ 30 h 43"/>
                <a:gd name="T20" fmla="*/ 33 w 35"/>
                <a:gd name="T21" fmla="*/ 23 h 43"/>
                <a:gd name="T22" fmla="*/ 26 w 35"/>
                <a:gd name="T23" fmla="*/ 11 h 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5"/>
                <a:gd name="T37" fmla="*/ 0 h 43"/>
                <a:gd name="T38" fmla="*/ 35 w 35"/>
                <a:gd name="T39" fmla="*/ 43 h 4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5" h="43">
                  <a:moveTo>
                    <a:pt x="26" y="11"/>
                  </a:moveTo>
                  <a:cubicBezTo>
                    <a:pt x="24" y="7"/>
                    <a:pt x="20" y="5"/>
                    <a:pt x="18" y="5"/>
                  </a:cubicBezTo>
                  <a:cubicBezTo>
                    <a:pt x="15" y="5"/>
                    <a:pt x="11" y="0"/>
                    <a:pt x="9" y="0"/>
                  </a:cubicBezTo>
                  <a:cubicBezTo>
                    <a:pt x="7" y="0"/>
                    <a:pt x="4" y="1"/>
                    <a:pt x="0" y="2"/>
                  </a:cubicBezTo>
                  <a:cubicBezTo>
                    <a:pt x="3" y="8"/>
                    <a:pt x="6" y="13"/>
                    <a:pt x="8" y="15"/>
                  </a:cubicBezTo>
                  <a:cubicBezTo>
                    <a:pt x="11" y="19"/>
                    <a:pt x="18" y="28"/>
                    <a:pt x="15" y="31"/>
                  </a:cubicBezTo>
                  <a:cubicBezTo>
                    <a:pt x="13" y="33"/>
                    <a:pt x="14" y="41"/>
                    <a:pt x="17" y="43"/>
                  </a:cubicBezTo>
                  <a:cubicBezTo>
                    <a:pt x="18" y="42"/>
                    <a:pt x="23" y="35"/>
                    <a:pt x="23" y="34"/>
                  </a:cubicBezTo>
                  <a:cubicBezTo>
                    <a:pt x="23" y="32"/>
                    <a:pt x="24" y="28"/>
                    <a:pt x="28" y="29"/>
                  </a:cubicBezTo>
                  <a:cubicBezTo>
                    <a:pt x="32" y="30"/>
                    <a:pt x="35" y="31"/>
                    <a:pt x="35" y="30"/>
                  </a:cubicBezTo>
                  <a:cubicBezTo>
                    <a:pt x="35" y="29"/>
                    <a:pt x="34" y="24"/>
                    <a:pt x="33" y="23"/>
                  </a:cubicBezTo>
                  <a:cubicBezTo>
                    <a:pt x="31" y="21"/>
                    <a:pt x="27" y="16"/>
                    <a:pt x="26" y="1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85" name="Freeform 80"/>
            <p:cNvSpPr>
              <a:spLocks noChangeArrowheads="1"/>
            </p:cNvSpPr>
            <p:nvPr/>
          </p:nvSpPr>
          <p:spPr bwMode="auto">
            <a:xfrm>
              <a:off x="4119577" y="1441451"/>
              <a:ext cx="134938" cy="74613"/>
            </a:xfrm>
            <a:custGeom>
              <a:avLst/>
              <a:gdLst>
                <a:gd name="T0" fmla="*/ 55 w 71"/>
                <a:gd name="T1" fmla="*/ 1 h 39"/>
                <a:gd name="T2" fmla="*/ 42 w 71"/>
                <a:gd name="T3" fmla="*/ 3 h 39"/>
                <a:gd name="T4" fmla="*/ 34 w 71"/>
                <a:gd name="T5" fmla="*/ 6 h 39"/>
                <a:gd name="T6" fmla="*/ 22 w 71"/>
                <a:gd name="T7" fmla="*/ 6 h 39"/>
                <a:gd name="T8" fmla="*/ 10 w 71"/>
                <a:gd name="T9" fmla="*/ 5 h 39"/>
                <a:gd name="T10" fmla="*/ 3 w 71"/>
                <a:gd name="T11" fmla="*/ 0 h 39"/>
                <a:gd name="T12" fmla="*/ 2 w 71"/>
                <a:gd name="T13" fmla="*/ 1 h 39"/>
                <a:gd name="T14" fmla="*/ 2 w 71"/>
                <a:gd name="T15" fmla="*/ 9 h 39"/>
                <a:gd name="T16" fmla="*/ 6 w 71"/>
                <a:gd name="T17" fmla="*/ 16 h 39"/>
                <a:gd name="T18" fmla="*/ 2 w 71"/>
                <a:gd name="T19" fmla="*/ 21 h 39"/>
                <a:gd name="T20" fmla="*/ 2 w 71"/>
                <a:gd name="T21" fmla="*/ 26 h 39"/>
                <a:gd name="T22" fmla="*/ 8 w 71"/>
                <a:gd name="T23" fmla="*/ 34 h 39"/>
                <a:gd name="T24" fmla="*/ 11 w 71"/>
                <a:gd name="T25" fmla="*/ 37 h 39"/>
                <a:gd name="T26" fmla="*/ 26 w 71"/>
                <a:gd name="T27" fmla="*/ 37 h 39"/>
                <a:gd name="T28" fmla="*/ 38 w 71"/>
                <a:gd name="T29" fmla="*/ 39 h 39"/>
                <a:gd name="T30" fmla="*/ 42 w 71"/>
                <a:gd name="T31" fmla="*/ 36 h 39"/>
                <a:gd name="T32" fmla="*/ 47 w 71"/>
                <a:gd name="T33" fmla="*/ 34 h 39"/>
                <a:gd name="T34" fmla="*/ 47 w 71"/>
                <a:gd name="T35" fmla="*/ 31 h 39"/>
                <a:gd name="T36" fmla="*/ 59 w 71"/>
                <a:gd name="T37" fmla="*/ 31 h 39"/>
                <a:gd name="T38" fmla="*/ 63 w 71"/>
                <a:gd name="T39" fmla="*/ 30 h 39"/>
                <a:gd name="T40" fmla="*/ 62 w 71"/>
                <a:gd name="T41" fmla="*/ 27 h 39"/>
                <a:gd name="T42" fmla="*/ 60 w 71"/>
                <a:gd name="T43" fmla="*/ 19 h 39"/>
                <a:gd name="T44" fmla="*/ 69 w 71"/>
                <a:gd name="T45" fmla="*/ 9 h 39"/>
                <a:gd name="T46" fmla="*/ 71 w 71"/>
                <a:gd name="T47" fmla="*/ 6 h 39"/>
                <a:gd name="T48" fmla="*/ 64 w 71"/>
                <a:gd name="T49" fmla="*/ 3 h 39"/>
                <a:gd name="T50" fmla="*/ 55 w 71"/>
                <a:gd name="T51" fmla="*/ 1 h 3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1"/>
                <a:gd name="T79" fmla="*/ 0 h 39"/>
                <a:gd name="T80" fmla="*/ 71 w 71"/>
                <a:gd name="T81" fmla="*/ 39 h 3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1" h="39">
                  <a:moveTo>
                    <a:pt x="55" y="1"/>
                  </a:moveTo>
                  <a:cubicBezTo>
                    <a:pt x="52" y="0"/>
                    <a:pt x="44" y="1"/>
                    <a:pt x="42" y="3"/>
                  </a:cubicBezTo>
                  <a:cubicBezTo>
                    <a:pt x="39" y="5"/>
                    <a:pt x="36" y="7"/>
                    <a:pt x="34" y="6"/>
                  </a:cubicBezTo>
                  <a:cubicBezTo>
                    <a:pt x="31" y="6"/>
                    <a:pt x="23" y="6"/>
                    <a:pt x="22" y="6"/>
                  </a:cubicBezTo>
                  <a:cubicBezTo>
                    <a:pt x="20" y="6"/>
                    <a:pt x="11" y="4"/>
                    <a:pt x="10" y="5"/>
                  </a:cubicBezTo>
                  <a:cubicBezTo>
                    <a:pt x="9" y="5"/>
                    <a:pt x="6" y="1"/>
                    <a:pt x="3" y="0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0" y="3"/>
                    <a:pt x="0" y="7"/>
                    <a:pt x="2" y="9"/>
                  </a:cubicBezTo>
                  <a:cubicBezTo>
                    <a:pt x="5" y="11"/>
                    <a:pt x="8" y="16"/>
                    <a:pt x="6" y="16"/>
                  </a:cubicBezTo>
                  <a:cubicBezTo>
                    <a:pt x="4" y="16"/>
                    <a:pt x="2" y="19"/>
                    <a:pt x="2" y="21"/>
                  </a:cubicBezTo>
                  <a:cubicBezTo>
                    <a:pt x="2" y="22"/>
                    <a:pt x="1" y="26"/>
                    <a:pt x="2" y="26"/>
                  </a:cubicBezTo>
                  <a:cubicBezTo>
                    <a:pt x="3" y="27"/>
                    <a:pt x="8" y="32"/>
                    <a:pt x="8" y="34"/>
                  </a:cubicBezTo>
                  <a:cubicBezTo>
                    <a:pt x="9" y="35"/>
                    <a:pt x="11" y="36"/>
                    <a:pt x="11" y="37"/>
                  </a:cubicBezTo>
                  <a:cubicBezTo>
                    <a:pt x="15" y="36"/>
                    <a:pt x="24" y="36"/>
                    <a:pt x="26" y="37"/>
                  </a:cubicBezTo>
                  <a:cubicBezTo>
                    <a:pt x="28" y="38"/>
                    <a:pt x="38" y="39"/>
                    <a:pt x="38" y="39"/>
                  </a:cubicBezTo>
                  <a:cubicBezTo>
                    <a:pt x="40" y="39"/>
                    <a:pt x="43" y="38"/>
                    <a:pt x="42" y="36"/>
                  </a:cubicBezTo>
                  <a:cubicBezTo>
                    <a:pt x="41" y="35"/>
                    <a:pt x="45" y="34"/>
                    <a:pt x="47" y="34"/>
                  </a:cubicBezTo>
                  <a:cubicBezTo>
                    <a:pt x="47" y="32"/>
                    <a:pt x="47" y="31"/>
                    <a:pt x="47" y="31"/>
                  </a:cubicBezTo>
                  <a:cubicBezTo>
                    <a:pt x="49" y="30"/>
                    <a:pt x="56" y="29"/>
                    <a:pt x="59" y="31"/>
                  </a:cubicBezTo>
                  <a:cubicBezTo>
                    <a:pt x="60" y="31"/>
                    <a:pt x="62" y="31"/>
                    <a:pt x="63" y="30"/>
                  </a:cubicBezTo>
                  <a:cubicBezTo>
                    <a:pt x="63" y="28"/>
                    <a:pt x="63" y="27"/>
                    <a:pt x="62" y="27"/>
                  </a:cubicBezTo>
                  <a:cubicBezTo>
                    <a:pt x="60" y="27"/>
                    <a:pt x="57" y="19"/>
                    <a:pt x="60" y="19"/>
                  </a:cubicBezTo>
                  <a:cubicBezTo>
                    <a:pt x="62" y="18"/>
                    <a:pt x="65" y="10"/>
                    <a:pt x="69" y="9"/>
                  </a:cubicBezTo>
                  <a:cubicBezTo>
                    <a:pt x="70" y="8"/>
                    <a:pt x="71" y="8"/>
                    <a:pt x="71" y="6"/>
                  </a:cubicBezTo>
                  <a:cubicBezTo>
                    <a:pt x="68" y="5"/>
                    <a:pt x="65" y="4"/>
                    <a:pt x="64" y="3"/>
                  </a:cubicBezTo>
                  <a:cubicBezTo>
                    <a:pt x="63" y="2"/>
                    <a:pt x="58" y="1"/>
                    <a:pt x="55" y="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86" name="Freeform 81"/>
            <p:cNvSpPr>
              <a:spLocks noChangeArrowheads="1"/>
            </p:cNvSpPr>
            <p:nvPr/>
          </p:nvSpPr>
          <p:spPr bwMode="auto">
            <a:xfrm>
              <a:off x="4081477" y="1487489"/>
              <a:ext cx="58738" cy="42863"/>
            </a:xfrm>
            <a:custGeom>
              <a:avLst/>
              <a:gdLst>
                <a:gd name="T0" fmla="*/ 7 w 31"/>
                <a:gd name="T1" fmla="*/ 22 h 22"/>
                <a:gd name="T2" fmla="*/ 7 w 31"/>
                <a:gd name="T3" fmla="*/ 22 h 22"/>
                <a:gd name="T4" fmla="*/ 8 w 31"/>
                <a:gd name="T5" fmla="*/ 22 h 22"/>
                <a:gd name="T6" fmla="*/ 8 w 31"/>
                <a:gd name="T7" fmla="*/ 22 h 22"/>
                <a:gd name="T8" fmla="*/ 8 w 31"/>
                <a:gd name="T9" fmla="*/ 22 h 22"/>
                <a:gd name="T10" fmla="*/ 8 w 31"/>
                <a:gd name="T11" fmla="*/ 22 h 22"/>
                <a:gd name="T12" fmla="*/ 12 w 31"/>
                <a:gd name="T13" fmla="*/ 22 h 22"/>
                <a:gd name="T14" fmla="*/ 12 w 31"/>
                <a:gd name="T15" fmla="*/ 22 h 22"/>
                <a:gd name="T16" fmla="*/ 13 w 31"/>
                <a:gd name="T17" fmla="*/ 21 h 22"/>
                <a:gd name="T18" fmla="*/ 13 w 31"/>
                <a:gd name="T19" fmla="*/ 21 h 22"/>
                <a:gd name="T20" fmla="*/ 15 w 31"/>
                <a:gd name="T21" fmla="*/ 21 h 22"/>
                <a:gd name="T22" fmla="*/ 20 w 31"/>
                <a:gd name="T23" fmla="*/ 18 h 22"/>
                <a:gd name="T24" fmla="*/ 30 w 31"/>
                <a:gd name="T25" fmla="*/ 13 h 22"/>
                <a:gd name="T26" fmla="*/ 31 w 31"/>
                <a:gd name="T27" fmla="*/ 13 h 22"/>
                <a:gd name="T28" fmla="*/ 28 w 31"/>
                <a:gd name="T29" fmla="*/ 10 h 22"/>
                <a:gd name="T30" fmla="*/ 22 w 31"/>
                <a:gd name="T31" fmla="*/ 2 h 22"/>
                <a:gd name="T32" fmla="*/ 22 w 31"/>
                <a:gd name="T33" fmla="*/ 1 h 22"/>
                <a:gd name="T34" fmla="*/ 22 w 31"/>
                <a:gd name="T35" fmla="*/ 1 h 22"/>
                <a:gd name="T36" fmla="*/ 22 w 31"/>
                <a:gd name="T37" fmla="*/ 0 h 22"/>
                <a:gd name="T38" fmla="*/ 2 w 31"/>
                <a:gd name="T39" fmla="*/ 4 h 22"/>
                <a:gd name="T40" fmla="*/ 2 w 31"/>
                <a:gd name="T41" fmla="*/ 3 h 22"/>
                <a:gd name="T42" fmla="*/ 1 w 31"/>
                <a:gd name="T43" fmla="*/ 15 h 22"/>
                <a:gd name="T44" fmla="*/ 7 w 31"/>
                <a:gd name="T45" fmla="*/ 22 h 2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1"/>
                <a:gd name="T70" fmla="*/ 0 h 22"/>
                <a:gd name="T71" fmla="*/ 31 w 31"/>
                <a:gd name="T72" fmla="*/ 22 h 2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1" h="22">
                  <a:moveTo>
                    <a:pt x="7" y="22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11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3" y="22"/>
                    <a:pt x="13" y="22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1"/>
                    <a:pt x="15" y="21"/>
                  </a:cubicBezTo>
                  <a:cubicBezTo>
                    <a:pt x="18" y="21"/>
                    <a:pt x="18" y="17"/>
                    <a:pt x="20" y="18"/>
                  </a:cubicBezTo>
                  <a:cubicBezTo>
                    <a:pt x="21" y="19"/>
                    <a:pt x="29" y="15"/>
                    <a:pt x="30" y="13"/>
                  </a:cubicBezTo>
                  <a:cubicBezTo>
                    <a:pt x="30" y="13"/>
                    <a:pt x="31" y="13"/>
                    <a:pt x="31" y="13"/>
                  </a:cubicBezTo>
                  <a:cubicBezTo>
                    <a:pt x="31" y="12"/>
                    <a:pt x="29" y="11"/>
                    <a:pt x="28" y="10"/>
                  </a:cubicBezTo>
                  <a:cubicBezTo>
                    <a:pt x="28" y="8"/>
                    <a:pt x="23" y="3"/>
                    <a:pt x="22" y="2"/>
                  </a:cubicBezTo>
                  <a:cubicBezTo>
                    <a:pt x="22" y="2"/>
                    <a:pt x="22" y="2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0"/>
                  </a:cubicBezTo>
                  <a:cubicBezTo>
                    <a:pt x="14" y="1"/>
                    <a:pt x="2" y="4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1" y="7"/>
                    <a:pt x="0" y="12"/>
                    <a:pt x="1" y="15"/>
                  </a:cubicBezTo>
                  <a:cubicBezTo>
                    <a:pt x="1" y="18"/>
                    <a:pt x="4" y="19"/>
                    <a:pt x="7" y="22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87" name="Freeform 82"/>
            <p:cNvSpPr>
              <a:spLocks noChangeArrowheads="1"/>
            </p:cNvSpPr>
            <p:nvPr/>
          </p:nvSpPr>
          <p:spPr bwMode="auto">
            <a:xfrm>
              <a:off x="4119577" y="1212851"/>
              <a:ext cx="384177" cy="223838"/>
            </a:xfrm>
            <a:custGeom>
              <a:avLst/>
              <a:gdLst>
                <a:gd name="T0" fmla="*/ 187 w 201"/>
                <a:gd name="T1" fmla="*/ 67 h 117"/>
                <a:gd name="T2" fmla="*/ 199 w 201"/>
                <a:gd name="T3" fmla="*/ 60 h 117"/>
                <a:gd name="T4" fmla="*/ 200 w 201"/>
                <a:gd name="T5" fmla="*/ 53 h 117"/>
                <a:gd name="T6" fmla="*/ 201 w 201"/>
                <a:gd name="T7" fmla="*/ 45 h 117"/>
                <a:gd name="T8" fmla="*/ 185 w 201"/>
                <a:gd name="T9" fmla="*/ 39 h 117"/>
                <a:gd name="T10" fmla="*/ 170 w 201"/>
                <a:gd name="T11" fmla="*/ 31 h 117"/>
                <a:gd name="T12" fmla="*/ 158 w 201"/>
                <a:gd name="T13" fmla="*/ 32 h 117"/>
                <a:gd name="T14" fmla="*/ 149 w 201"/>
                <a:gd name="T15" fmla="*/ 28 h 117"/>
                <a:gd name="T16" fmla="*/ 135 w 201"/>
                <a:gd name="T17" fmla="*/ 17 h 117"/>
                <a:gd name="T18" fmla="*/ 131 w 201"/>
                <a:gd name="T19" fmla="*/ 2 h 117"/>
                <a:gd name="T20" fmla="*/ 115 w 201"/>
                <a:gd name="T21" fmla="*/ 1 h 117"/>
                <a:gd name="T22" fmla="*/ 106 w 201"/>
                <a:gd name="T23" fmla="*/ 3 h 117"/>
                <a:gd name="T24" fmla="*/ 92 w 201"/>
                <a:gd name="T25" fmla="*/ 12 h 117"/>
                <a:gd name="T26" fmla="*/ 80 w 201"/>
                <a:gd name="T27" fmla="*/ 15 h 117"/>
                <a:gd name="T28" fmla="*/ 65 w 201"/>
                <a:gd name="T29" fmla="*/ 12 h 117"/>
                <a:gd name="T30" fmla="*/ 47 w 201"/>
                <a:gd name="T31" fmla="*/ 9 h 117"/>
                <a:gd name="T32" fmla="*/ 21 w 201"/>
                <a:gd name="T33" fmla="*/ 11 h 117"/>
                <a:gd name="T34" fmla="*/ 16 w 201"/>
                <a:gd name="T35" fmla="*/ 16 h 117"/>
                <a:gd name="T36" fmla="*/ 15 w 201"/>
                <a:gd name="T37" fmla="*/ 31 h 117"/>
                <a:gd name="T38" fmla="*/ 5 w 201"/>
                <a:gd name="T39" fmla="*/ 50 h 117"/>
                <a:gd name="T40" fmla="*/ 5 w 201"/>
                <a:gd name="T41" fmla="*/ 63 h 117"/>
                <a:gd name="T42" fmla="*/ 11 w 201"/>
                <a:gd name="T43" fmla="*/ 64 h 117"/>
                <a:gd name="T44" fmla="*/ 29 w 201"/>
                <a:gd name="T45" fmla="*/ 68 h 117"/>
                <a:gd name="T46" fmla="*/ 40 w 201"/>
                <a:gd name="T47" fmla="*/ 66 h 117"/>
                <a:gd name="T48" fmla="*/ 60 w 201"/>
                <a:gd name="T49" fmla="*/ 58 h 117"/>
                <a:gd name="T50" fmla="*/ 77 w 201"/>
                <a:gd name="T51" fmla="*/ 69 h 117"/>
                <a:gd name="T52" fmla="*/ 86 w 201"/>
                <a:gd name="T53" fmla="*/ 88 h 117"/>
                <a:gd name="T54" fmla="*/ 74 w 201"/>
                <a:gd name="T55" fmla="*/ 92 h 117"/>
                <a:gd name="T56" fmla="*/ 72 w 201"/>
                <a:gd name="T57" fmla="*/ 105 h 117"/>
                <a:gd name="T58" fmla="*/ 82 w 201"/>
                <a:gd name="T59" fmla="*/ 105 h 117"/>
                <a:gd name="T60" fmla="*/ 97 w 201"/>
                <a:gd name="T61" fmla="*/ 85 h 117"/>
                <a:gd name="T62" fmla="*/ 111 w 201"/>
                <a:gd name="T63" fmla="*/ 90 h 117"/>
                <a:gd name="T64" fmla="*/ 114 w 201"/>
                <a:gd name="T65" fmla="*/ 101 h 117"/>
                <a:gd name="T66" fmla="*/ 126 w 201"/>
                <a:gd name="T67" fmla="*/ 115 h 117"/>
                <a:gd name="T68" fmla="*/ 146 w 201"/>
                <a:gd name="T69" fmla="*/ 108 h 117"/>
                <a:gd name="T70" fmla="*/ 150 w 201"/>
                <a:gd name="T71" fmla="*/ 103 h 117"/>
                <a:gd name="T72" fmla="*/ 155 w 201"/>
                <a:gd name="T73" fmla="*/ 85 h 117"/>
                <a:gd name="T74" fmla="*/ 178 w 201"/>
                <a:gd name="T75" fmla="*/ 78 h 11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1"/>
                <a:gd name="T115" fmla="*/ 0 h 117"/>
                <a:gd name="T116" fmla="*/ 201 w 201"/>
                <a:gd name="T117" fmla="*/ 117 h 11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1" h="117">
                  <a:moveTo>
                    <a:pt x="179" y="73"/>
                  </a:moveTo>
                  <a:cubicBezTo>
                    <a:pt x="180" y="73"/>
                    <a:pt x="186" y="67"/>
                    <a:pt x="187" y="67"/>
                  </a:cubicBezTo>
                  <a:cubicBezTo>
                    <a:pt x="189" y="67"/>
                    <a:pt x="197" y="68"/>
                    <a:pt x="197" y="67"/>
                  </a:cubicBezTo>
                  <a:cubicBezTo>
                    <a:pt x="197" y="66"/>
                    <a:pt x="199" y="62"/>
                    <a:pt x="199" y="60"/>
                  </a:cubicBezTo>
                  <a:cubicBezTo>
                    <a:pt x="198" y="59"/>
                    <a:pt x="196" y="57"/>
                    <a:pt x="196" y="56"/>
                  </a:cubicBezTo>
                  <a:cubicBezTo>
                    <a:pt x="197" y="55"/>
                    <a:pt x="200" y="55"/>
                    <a:pt x="200" y="53"/>
                  </a:cubicBezTo>
                  <a:cubicBezTo>
                    <a:pt x="200" y="52"/>
                    <a:pt x="197" y="51"/>
                    <a:pt x="197" y="50"/>
                  </a:cubicBezTo>
                  <a:cubicBezTo>
                    <a:pt x="197" y="49"/>
                    <a:pt x="201" y="47"/>
                    <a:pt x="201" y="45"/>
                  </a:cubicBezTo>
                  <a:cubicBezTo>
                    <a:pt x="200" y="43"/>
                    <a:pt x="197" y="43"/>
                    <a:pt x="194" y="41"/>
                  </a:cubicBezTo>
                  <a:cubicBezTo>
                    <a:pt x="191" y="40"/>
                    <a:pt x="188" y="40"/>
                    <a:pt x="185" y="39"/>
                  </a:cubicBezTo>
                  <a:cubicBezTo>
                    <a:pt x="182" y="37"/>
                    <a:pt x="175" y="38"/>
                    <a:pt x="175" y="37"/>
                  </a:cubicBezTo>
                  <a:cubicBezTo>
                    <a:pt x="175" y="36"/>
                    <a:pt x="171" y="33"/>
                    <a:pt x="170" y="31"/>
                  </a:cubicBezTo>
                  <a:cubicBezTo>
                    <a:pt x="169" y="30"/>
                    <a:pt x="166" y="31"/>
                    <a:pt x="164" y="32"/>
                  </a:cubicBezTo>
                  <a:cubicBezTo>
                    <a:pt x="162" y="33"/>
                    <a:pt x="160" y="34"/>
                    <a:pt x="158" y="32"/>
                  </a:cubicBezTo>
                  <a:cubicBezTo>
                    <a:pt x="156" y="31"/>
                    <a:pt x="155" y="29"/>
                    <a:pt x="153" y="30"/>
                  </a:cubicBezTo>
                  <a:cubicBezTo>
                    <a:pt x="151" y="31"/>
                    <a:pt x="148" y="30"/>
                    <a:pt x="149" y="28"/>
                  </a:cubicBezTo>
                  <a:cubicBezTo>
                    <a:pt x="149" y="25"/>
                    <a:pt x="145" y="20"/>
                    <a:pt x="144" y="19"/>
                  </a:cubicBezTo>
                  <a:cubicBezTo>
                    <a:pt x="142" y="18"/>
                    <a:pt x="137" y="19"/>
                    <a:pt x="135" y="17"/>
                  </a:cubicBezTo>
                  <a:cubicBezTo>
                    <a:pt x="134" y="14"/>
                    <a:pt x="132" y="12"/>
                    <a:pt x="133" y="11"/>
                  </a:cubicBezTo>
                  <a:cubicBezTo>
                    <a:pt x="134" y="9"/>
                    <a:pt x="133" y="4"/>
                    <a:pt x="131" y="2"/>
                  </a:cubicBezTo>
                  <a:cubicBezTo>
                    <a:pt x="130" y="0"/>
                    <a:pt x="124" y="0"/>
                    <a:pt x="122" y="1"/>
                  </a:cubicBezTo>
                  <a:cubicBezTo>
                    <a:pt x="120" y="2"/>
                    <a:pt x="116" y="0"/>
                    <a:pt x="115" y="1"/>
                  </a:cubicBezTo>
                  <a:cubicBezTo>
                    <a:pt x="113" y="2"/>
                    <a:pt x="112" y="4"/>
                    <a:pt x="109" y="4"/>
                  </a:cubicBezTo>
                  <a:cubicBezTo>
                    <a:pt x="108" y="4"/>
                    <a:pt x="107" y="4"/>
                    <a:pt x="106" y="3"/>
                  </a:cubicBezTo>
                  <a:cubicBezTo>
                    <a:pt x="104" y="4"/>
                    <a:pt x="99" y="4"/>
                    <a:pt x="99" y="4"/>
                  </a:cubicBezTo>
                  <a:cubicBezTo>
                    <a:pt x="99" y="4"/>
                    <a:pt x="92" y="10"/>
                    <a:pt x="92" y="12"/>
                  </a:cubicBezTo>
                  <a:cubicBezTo>
                    <a:pt x="92" y="14"/>
                    <a:pt x="92" y="17"/>
                    <a:pt x="90" y="15"/>
                  </a:cubicBezTo>
                  <a:cubicBezTo>
                    <a:pt x="89" y="14"/>
                    <a:pt x="82" y="14"/>
                    <a:pt x="80" y="15"/>
                  </a:cubicBezTo>
                  <a:cubicBezTo>
                    <a:pt x="78" y="16"/>
                    <a:pt x="76" y="11"/>
                    <a:pt x="73" y="12"/>
                  </a:cubicBezTo>
                  <a:cubicBezTo>
                    <a:pt x="70" y="14"/>
                    <a:pt x="66" y="10"/>
                    <a:pt x="65" y="12"/>
                  </a:cubicBezTo>
                  <a:cubicBezTo>
                    <a:pt x="65" y="13"/>
                    <a:pt x="61" y="12"/>
                    <a:pt x="58" y="11"/>
                  </a:cubicBezTo>
                  <a:cubicBezTo>
                    <a:pt x="55" y="9"/>
                    <a:pt x="49" y="11"/>
                    <a:pt x="47" y="9"/>
                  </a:cubicBezTo>
                  <a:cubicBezTo>
                    <a:pt x="45" y="7"/>
                    <a:pt x="32" y="7"/>
                    <a:pt x="28" y="7"/>
                  </a:cubicBezTo>
                  <a:cubicBezTo>
                    <a:pt x="24" y="7"/>
                    <a:pt x="23" y="9"/>
                    <a:pt x="21" y="11"/>
                  </a:cubicBezTo>
                  <a:cubicBezTo>
                    <a:pt x="19" y="13"/>
                    <a:pt x="17" y="12"/>
                    <a:pt x="15" y="12"/>
                  </a:cubicBezTo>
                  <a:cubicBezTo>
                    <a:pt x="15" y="14"/>
                    <a:pt x="15" y="15"/>
                    <a:pt x="16" y="16"/>
                  </a:cubicBezTo>
                  <a:cubicBezTo>
                    <a:pt x="17" y="18"/>
                    <a:pt x="21" y="25"/>
                    <a:pt x="20" y="27"/>
                  </a:cubicBezTo>
                  <a:cubicBezTo>
                    <a:pt x="19" y="29"/>
                    <a:pt x="17" y="29"/>
                    <a:pt x="15" y="31"/>
                  </a:cubicBezTo>
                  <a:cubicBezTo>
                    <a:pt x="14" y="33"/>
                    <a:pt x="5" y="41"/>
                    <a:pt x="5" y="42"/>
                  </a:cubicBezTo>
                  <a:cubicBezTo>
                    <a:pt x="4" y="43"/>
                    <a:pt x="6" y="49"/>
                    <a:pt x="5" y="50"/>
                  </a:cubicBezTo>
                  <a:cubicBezTo>
                    <a:pt x="4" y="51"/>
                    <a:pt x="0" y="56"/>
                    <a:pt x="0" y="58"/>
                  </a:cubicBezTo>
                  <a:cubicBezTo>
                    <a:pt x="0" y="60"/>
                    <a:pt x="3" y="63"/>
                    <a:pt x="5" y="63"/>
                  </a:cubicBezTo>
                  <a:cubicBezTo>
                    <a:pt x="6" y="64"/>
                    <a:pt x="6" y="64"/>
                    <a:pt x="7" y="65"/>
                  </a:cubicBezTo>
                  <a:cubicBezTo>
                    <a:pt x="8" y="64"/>
                    <a:pt x="10" y="64"/>
                    <a:pt x="11" y="64"/>
                  </a:cubicBezTo>
                  <a:cubicBezTo>
                    <a:pt x="13" y="64"/>
                    <a:pt x="20" y="66"/>
                    <a:pt x="22" y="66"/>
                  </a:cubicBezTo>
                  <a:cubicBezTo>
                    <a:pt x="25" y="66"/>
                    <a:pt x="28" y="67"/>
                    <a:pt x="29" y="68"/>
                  </a:cubicBezTo>
                  <a:cubicBezTo>
                    <a:pt x="30" y="69"/>
                    <a:pt x="32" y="69"/>
                    <a:pt x="34" y="67"/>
                  </a:cubicBezTo>
                  <a:cubicBezTo>
                    <a:pt x="36" y="65"/>
                    <a:pt x="38" y="66"/>
                    <a:pt x="40" y="66"/>
                  </a:cubicBezTo>
                  <a:cubicBezTo>
                    <a:pt x="42" y="66"/>
                    <a:pt x="45" y="65"/>
                    <a:pt x="46" y="63"/>
                  </a:cubicBezTo>
                  <a:cubicBezTo>
                    <a:pt x="47" y="61"/>
                    <a:pt x="57" y="59"/>
                    <a:pt x="60" y="58"/>
                  </a:cubicBezTo>
                  <a:cubicBezTo>
                    <a:pt x="62" y="58"/>
                    <a:pt x="66" y="63"/>
                    <a:pt x="69" y="63"/>
                  </a:cubicBezTo>
                  <a:cubicBezTo>
                    <a:pt x="71" y="63"/>
                    <a:pt x="75" y="65"/>
                    <a:pt x="77" y="69"/>
                  </a:cubicBezTo>
                  <a:cubicBezTo>
                    <a:pt x="78" y="74"/>
                    <a:pt x="82" y="79"/>
                    <a:pt x="84" y="81"/>
                  </a:cubicBezTo>
                  <a:cubicBezTo>
                    <a:pt x="85" y="82"/>
                    <a:pt x="86" y="87"/>
                    <a:pt x="86" y="88"/>
                  </a:cubicBezTo>
                  <a:cubicBezTo>
                    <a:pt x="86" y="89"/>
                    <a:pt x="83" y="88"/>
                    <a:pt x="79" y="87"/>
                  </a:cubicBezTo>
                  <a:cubicBezTo>
                    <a:pt x="75" y="86"/>
                    <a:pt x="74" y="90"/>
                    <a:pt x="74" y="92"/>
                  </a:cubicBezTo>
                  <a:cubicBezTo>
                    <a:pt x="74" y="94"/>
                    <a:pt x="69" y="101"/>
                    <a:pt x="68" y="102"/>
                  </a:cubicBezTo>
                  <a:cubicBezTo>
                    <a:pt x="67" y="103"/>
                    <a:pt x="70" y="104"/>
                    <a:pt x="72" y="105"/>
                  </a:cubicBezTo>
                  <a:cubicBezTo>
                    <a:pt x="73" y="105"/>
                    <a:pt x="77" y="102"/>
                    <a:pt x="78" y="102"/>
                  </a:cubicBezTo>
                  <a:cubicBezTo>
                    <a:pt x="79" y="102"/>
                    <a:pt x="81" y="103"/>
                    <a:pt x="82" y="105"/>
                  </a:cubicBezTo>
                  <a:cubicBezTo>
                    <a:pt x="82" y="99"/>
                    <a:pt x="83" y="100"/>
                    <a:pt x="88" y="96"/>
                  </a:cubicBezTo>
                  <a:cubicBezTo>
                    <a:pt x="93" y="93"/>
                    <a:pt x="93" y="86"/>
                    <a:pt x="97" y="85"/>
                  </a:cubicBezTo>
                  <a:cubicBezTo>
                    <a:pt x="102" y="84"/>
                    <a:pt x="104" y="82"/>
                    <a:pt x="110" y="83"/>
                  </a:cubicBezTo>
                  <a:cubicBezTo>
                    <a:pt x="116" y="84"/>
                    <a:pt x="107" y="88"/>
                    <a:pt x="111" y="90"/>
                  </a:cubicBezTo>
                  <a:cubicBezTo>
                    <a:pt x="115" y="93"/>
                    <a:pt x="129" y="90"/>
                    <a:pt x="129" y="93"/>
                  </a:cubicBezTo>
                  <a:cubicBezTo>
                    <a:pt x="130" y="96"/>
                    <a:pt x="114" y="100"/>
                    <a:pt x="114" y="101"/>
                  </a:cubicBezTo>
                  <a:cubicBezTo>
                    <a:pt x="115" y="103"/>
                    <a:pt x="123" y="105"/>
                    <a:pt x="126" y="107"/>
                  </a:cubicBezTo>
                  <a:cubicBezTo>
                    <a:pt x="129" y="108"/>
                    <a:pt x="125" y="114"/>
                    <a:pt x="126" y="115"/>
                  </a:cubicBezTo>
                  <a:cubicBezTo>
                    <a:pt x="128" y="117"/>
                    <a:pt x="132" y="116"/>
                    <a:pt x="135" y="113"/>
                  </a:cubicBezTo>
                  <a:cubicBezTo>
                    <a:pt x="139" y="111"/>
                    <a:pt x="142" y="111"/>
                    <a:pt x="146" y="108"/>
                  </a:cubicBezTo>
                  <a:cubicBezTo>
                    <a:pt x="151" y="105"/>
                    <a:pt x="160" y="108"/>
                    <a:pt x="161" y="106"/>
                  </a:cubicBezTo>
                  <a:cubicBezTo>
                    <a:pt x="162" y="104"/>
                    <a:pt x="159" y="103"/>
                    <a:pt x="150" y="103"/>
                  </a:cubicBezTo>
                  <a:cubicBezTo>
                    <a:pt x="141" y="104"/>
                    <a:pt x="141" y="96"/>
                    <a:pt x="141" y="94"/>
                  </a:cubicBezTo>
                  <a:cubicBezTo>
                    <a:pt x="141" y="92"/>
                    <a:pt x="150" y="86"/>
                    <a:pt x="155" y="85"/>
                  </a:cubicBezTo>
                  <a:cubicBezTo>
                    <a:pt x="160" y="85"/>
                    <a:pt x="164" y="83"/>
                    <a:pt x="169" y="81"/>
                  </a:cubicBezTo>
                  <a:cubicBezTo>
                    <a:pt x="171" y="80"/>
                    <a:pt x="175" y="79"/>
                    <a:pt x="178" y="78"/>
                  </a:cubicBezTo>
                  <a:cubicBezTo>
                    <a:pt x="178" y="76"/>
                    <a:pt x="177" y="73"/>
                    <a:pt x="179" y="7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88" name="Freeform 83"/>
            <p:cNvSpPr>
              <a:spLocks noChangeArrowheads="1"/>
            </p:cNvSpPr>
            <p:nvPr/>
          </p:nvSpPr>
          <p:spPr bwMode="auto">
            <a:xfrm>
              <a:off x="4140214" y="1098551"/>
              <a:ext cx="203201" cy="146050"/>
            </a:xfrm>
            <a:custGeom>
              <a:avLst/>
              <a:gdLst>
                <a:gd name="T0" fmla="*/ 99 w 106"/>
                <a:gd name="T1" fmla="*/ 38 h 77"/>
                <a:gd name="T2" fmla="*/ 93 w 106"/>
                <a:gd name="T3" fmla="*/ 32 h 77"/>
                <a:gd name="T4" fmla="*/ 88 w 106"/>
                <a:gd name="T5" fmla="*/ 25 h 77"/>
                <a:gd name="T6" fmla="*/ 86 w 106"/>
                <a:gd name="T7" fmla="*/ 17 h 77"/>
                <a:gd name="T8" fmla="*/ 85 w 106"/>
                <a:gd name="T9" fmla="*/ 9 h 77"/>
                <a:gd name="T10" fmla="*/ 75 w 106"/>
                <a:gd name="T11" fmla="*/ 6 h 77"/>
                <a:gd name="T12" fmla="*/ 69 w 106"/>
                <a:gd name="T13" fmla="*/ 6 h 77"/>
                <a:gd name="T14" fmla="*/ 63 w 106"/>
                <a:gd name="T15" fmla="*/ 3 h 77"/>
                <a:gd name="T16" fmla="*/ 57 w 106"/>
                <a:gd name="T17" fmla="*/ 1 h 77"/>
                <a:gd name="T18" fmla="*/ 57 w 106"/>
                <a:gd name="T19" fmla="*/ 0 h 77"/>
                <a:gd name="T20" fmla="*/ 53 w 106"/>
                <a:gd name="T21" fmla="*/ 2 h 77"/>
                <a:gd name="T22" fmla="*/ 49 w 106"/>
                <a:gd name="T23" fmla="*/ 6 h 77"/>
                <a:gd name="T24" fmla="*/ 41 w 106"/>
                <a:gd name="T25" fmla="*/ 7 h 77"/>
                <a:gd name="T26" fmla="*/ 38 w 106"/>
                <a:gd name="T27" fmla="*/ 13 h 77"/>
                <a:gd name="T28" fmla="*/ 37 w 106"/>
                <a:gd name="T29" fmla="*/ 17 h 77"/>
                <a:gd name="T30" fmla="*/ 33 w 106"/>
                <a:gd name="T31" fmla="*/ 20 h 77"/>
                <a:gd name="T32" fmla="*/ 27 w 106"/>
                <a:gd name="T33" fmla="*/ 26 h 77"/>
                <a:gd name="T34" fmla="*/ 26 w 106"/>
                <a:gd name="T35" fmla="*/ 31 h 77"/>
                <a:gd name="T36" fmla="*/ 18 w 106"/>
                <a:gd name="T37" fmla="*/ 33 h 77"/>
                <a:gd name="T38" fmla="*/ 13 w 106"/>
                <a:gd name="T39" fmla="*/ 36 h 77"/>
                <a:gd name="T40" fmla="*/ 4 w 106"/>
                <a:gd name="T41" fmla="*/ 35 h 77"/>
                <a:gd name="T42" fmla="*/ 4 w 106"/>
                <a:gd name="T43" fmla="*/ 36 h 77"/>
                <a:gd name="T44" fmla="*/ 6 w 106"/>
                <a:gd name="T45" fmla="*/ 45 h 77"/>
                <a:gd name="T46" fmla="*/ 7 w 106"/>
                <a:gd name="T47" fmla="*/ 55 h 77"/>
                <a:gd name="T48" fmla="*/ 0 w 106"/>
                <a:gd name="T49" fmla="*/ 60 h 77"/>
                <a:gd name="T50" fmla="*/ 4 w 106"/>
                <a:gd name="T51" fmla="*/ 66 h 77"/>
                <a:gd name="T52" fmla="*/ 4 w 106"/>
                <a:gd name="T53" fmla="*/ 72 h 77"/>
                <a:gd name="T54" fmla="*/ 10 w 106"/>
                <a:gd name="T55" fmla="*/ 71 h 77"/>
                <a:gd name="T56" fmla="*/ 17 w 106"/>
                <a:gd name="T57" fmla="*/ 67 h 77"/>
                <a:gd name="T58" fmla="*/ 36 w 106"/>
                <a:gd name="T59" fmla="*/ 69 h 77"/>
                <a:gd name="T60" fmla="*/ 47 w 106"/>
                <a:gd name="T61" fmla="*/ 71 h 77"/>
                <a:gd name="T62" fmla="*/ 54 w 106"/>
                <a:gd name="T63" fmla="*/ 72 h 77"/>
                <a:gd name="T64" fmla="*/ 62 w 106"/>
                <a:gd name="T65" fmla="*/ 72 h 77"/>
                <a:gd name="T66" fmla="*/ 69 w 106"/>
                <a:gd name="T67" fmla="*/ 75 h 77"/>
                <a:gd name="T68" fmla="*/ 79 w 106"/>
                <a:gd name="T69" fmla="*/ 75 h 77"/>
                <a:gd name="T70" fmla="*/ 81 w 106"/>
                <a:gd name="T71" fmla="*/ 72 h 77"/>
                <a:gd name="T72" fmla="*/ 88 w 106"/>
                <a:gd name="T73" fmla="*/ 64 h 77"/>
                <a:gd name="T74" fmla="*/ 95 w 106"/>
                <a:gd name="T75" fmla="*/ 63 h 77"/>
                <a:gd name="T76" fmla="*/ 94 w 106"/>
                <a:gd name="T77" fmla="*/ 58 h 77"/>
                <a:gd name="T78" fmla="*/ 92 w 106"/>
                <a:gd name="T79" fmla="*/ 48 h 77"/>
                <a:gd name="T80" fmla="*/ 100 w 106"/>
                <a:gd name="T81" fmla="*/ 49 h 77"/>
                <a:gd name="T82" fmla="*/ 106 w 106"/>
                <a:gd name="T83" fmla="*/ 44 h 77"/>
                <a:gd name="T84" fmla="*/ 99 w 106"/>
                <a:gd name="T85" fmla="*/ 38 h 7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6"/>
                <a:gd name="T130" fmla="*/ 0 h 77"/>
                <a:gd name="T131" fmla="*/ 106 w 106"/>
                <a:gd name="T132" fmla="*/ 77 h 7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6" h="77">
                  <a:moveTo>
                    <a:pt x="99" y="38"/>
                  </a:moveTo>
                  <a:cubicBezTo>
                    <a:pt x="97" y="37"/>
                    <a:pt x="96" y="33"/>
                    <a:pt x="93" y="32"/>
                  </a:cubicBezTo>
                  <a:cubicBezTo>
                    <a:pt x="90" y="30"/>
                    <a:pt x="90" y="26"/>
                    <a:pt x="88" y="25"/>
                  </a:cubicBezTo>
                  <a:cubicBezTo>
                    <a:pt x="85" y="23"/>
                    <a:pt x="87" y="19"/>
                    <a:pt x="86" y="17"/>
                  </a:cubicBezTo>
                  <a:cubicBezTo>
                    <a:pt x="86" y="14"/>
                    <a:pt x="87" y="10"/>
                    <a:pt x="85" y="9"/>
                  </a:cubicBezTo>
                  <a:cubicBezTo>
                    <a:pt x="84" y="8"/>
                    <a:pt x="78" y="5"/>
                    <a:pt x="75" y="6"/>
                  </a:cubicBezTo>
                  <a:cubicBezTo>
                    <a:pt x="72" y="7"/>
                    <a:pt x="70" y="8"/>
                    <a:pt x="69" y="6"/>
                  </a:cubicBezTo>
                  <a:cubicBezTo>
                    <a:pt x="68" y="4"/>
                    <a:pt x="66" y="2"/>
                    <a:pt x="63" y="3"/>
                  </a:cubicBezTo>
                  <a:cubicBezTo>
                    <a:pt x="60" y="4"/>
                    <a:pt x="59" y="3"/>
                    <a:pt x="57" y="1"/>
                  </a:cubicBezTo>
                  <a:cubicBezTo>
                    <a:pt x="57" y="1"/>
                    <a:pt x="57" y="1"/>
                    <a:pt x="57" y="0"/>
                  </a:cubicBezTo>
                  <a:cubicBezTo>
                    <a:pt x="55" y="1"/>
                    <a:pt x="54" y="1"/>
                    <a:pt x="53" y="2"/>
                  </a:cubicBezTo>
                  <a:cubicBezTo>
                    <a:pt x="51" y="3"/>
                    <a:pt x="51" y="6"/>
                    <a:pt x="49" y="6"/>
                  </a:cubicBezTo>
                  <a:cubicBezTo>
                    <a:pt x="46" y="6"/>
                    <a:pt x="44" y="5"/>
                    <a:pt x="41" y="7"/>
                  </a:cubicBezTo>
                  <a:cubicBezTo>
                    <a:pt x="38" y="9"/>
                    <a:pt x="38" y="11"/>
                    <a:pt x="38" y="13"/>
                  </a:cubicBezTo>
                  <a:cubicBezTo>
                    <a:pt x="38" y="15"/>
                    <a:pt x="39" y="17"/>
                    <a:pt x="37" y="17"/>
                  </a:cubicBezTo>
                  <a:cubicBezTo>
                    <a:pt x="35" y="17"/>
                    <a:pt x="35" y="20"/>
                    <a:pt x="33" y="20"/>
                  </a:cubicBezTo>
                  <a:cubicBezTo>
                    <a:pt x="31" y="21"/>
                    <a:pt x="28" y="24"/>
                    <a:pt x="27" y="26"/>
                  </a:cubicBezTo>
                  <a:cubicBezTo>
                    <a:pt x="27" y="27"/>
                    <a:pt x="27" y="31"/>
                    <a:pt x="26" y="31"/>
                  </a:cubicBezTo>
                  <a:cubicBezTo>
                    <a:pt x="24" y="31"/>
                    <a:pt x="20" y="32"/>
                    <a:pt x="18" y="33"/>
                  </a:cubicBezTo>
                  <a:cubicBezTo>
                    <a:pt x="17" y="35"/>
                    <a:pt x="15" y="37"/>
                    <a:pt x="13" y="36"/>
                  </a:cubicBezTo>
                  <a:cubicBezTo>
                    <a:pt x="11" y="36"/>
                    <a:pt x="8" y="35"/>
                    <a:pt x="4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40"/>
                    <a:pt x="4" y="43"/>
                    <a:pt x="6" y="45"/>
                  </a:cubicBezTo>
                  <a:cubicBezTo>
                    <a:pt x="8" y="47"/>
                    <a:pt x="9" y="54"/>
                    <a:pt x="7" y="55"/>
                  </a:cubicBezTo>
                  <a:cubicBezTo>
                    <a:pt x="4" y="56"/>
                    <a:pt x="0" y="59"/>
                    <a:pt x="0" y="60"/>
                  </a:cubicBezTo>
                  <a:cubicBezTo>
                    <a:pt x="0" y="62"/>
                    <a:pt x="5" y="64"/>
                    <a:pt x="4" y="66"/>
                  </a:cubicBezTo>
                  <a:cubicBezTo>
                    <a:pt x="3" y="67"/>
                    <a:pt x="3" y="70"/>
                    <a:pt x="4" y="72"/>
                  </a:cubicBezTo>
                  <a:cubicBezTo>
                    <a:pt x="6" y="72"/>
                    <a:pt x="8" y="73"/>
                    <a:pt x="10" y="71"/>
                  </a:cubicBezTo>
                  <a:cubicBezTo>
                    <a:pt x="12" y="69"/>
                    <a:pt x="13" y="67"/>
                    <a:pt x="17" y="67"/>
                  </a:cubicBezTo>
                  <a:cubicBezTo>
                    <a:pt x="21" y="67"/>
                    <a:pt x="34" y="67"/>
                    <a:pt x="36" y="69"/>
                  </a:cubicBezTo>
                  <a:cubicBezTo>
                    <a:pt x="38" y="71"/>
                    <a:pt x="44" y="69"/>
                    <a:pt x="47" y="71"/>
                  </a:cubicBezTo>
                  <a:cubicBezTo>
                    <a:pt x="50" y="72"/>
                    <a:pt x="54" y="73"/>
                    <a:pt x="54" y="72"/>
                  </a:cubicBezTo>
                  <a:cubicBezTo>
                    <a:pt x="55" y="70"/>
                    <a:pt x="59" y="74"/>
                    <a:pt x="62" y="72"/>
                  </a:cubicBezTo>
                  <a:cubicBezTo>
                    <a:pt x="65" y="71"/>
                    <a:pt x="67" y="76"/>
                    <a:pt x="69" y="75"/>
                  </a:cubicBezTo>
                  <a:cubicBezTo>
                    <a:pt x="71" y="74"/>
                    <a:pt x="78" y="74"/>
                    <a:pt x="79" y="75"/>
                  </a:cubicBezTo>
                  <a:cubicBezTo>
                    <a:pt x="81" y="77"/>
                    <a:pt x="81" y="74"/>
                    <a:pt x="81" y="72"/>
                  </a:cubicBezTo>
                  <a:cubicBezTo>
                    <a:pt x="81" y="70"/>
                    <a:pt x="88" y="64"/>
                    <a:pt x="88" y="64"/>
                  </a:cubicBezTo>
                  <a:cubicBezTo>
                    <a:pt x="88" y="64"/>
                    <a:pt x="93" y="64"/>
                    <a:pt x="95" y="63"/>
                  </a:cubicBezTo>
                  <a:cubicBezTo>
                    <a:pt x="95" y="62"/>
                    <a:pt x="94" y="60"/>
                    <a:pt x="94" y="58"/>
                  </a:cubicBezTo>
                  <a:cubicBezTo>
                    <a:pt x="92" y="53"/>
                    <a:pt x="90" y="49"/>
                    <a:pt x="92" y="48"/>
                  </a:cubicBezTo>
                  <a:cubicBezTo>
                    <a:pt x="93" y="46"/>
                    <a:pt x="98" y="50"/>
                    <a:pt x="100" y="49"/>
                  </a:cubicBezTo>
                  <a:cubicBezTo>
                    <a:pt x="102" y="48"/>
                    <a:pt x="106" y="46"/>
                    <a:pt x="106" y="44"/>
                  </a:cubicBezTo>
                  <a:cubicBezTo>
                    <a:pt x="105" y="41"/>
                    <a:pt x="101" y="38"/>
                    <a:pt x="99" y="38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89" name="Freeform 84"/>
            <p:cNvSpPr>
              <a:spLocks noChangeArrowheads="1"/>
            </p:cNvSpPr>
            <p:nvPr/>
          </p:nvSpPr>
          <p:spPr bwMode="auto">
            <a:xfrm>
              <a:off x="4089414" y="1041401"/>
              <a:ext cx="160339" cy="74613"/>
            </a:xfrm>
            <a:custGeom>
              <a:avLst/>
              <a:gdLst>
                <a:gd name="T0" fmla="*/ 29 w 84"/>
                <a:gd name="T1" fmla="*/ 27 h 39"/>
                <a:gd name="T2" fmla="*/ 43 w 84"/>
                <a:gd name="T3" fmla="*/ 27 h 39"/>
                <a:gd name="T4" fmla="*/ 49 w 84"/>
                <a:gd name="T5" fmla="*/ 30 h 39"/>
                <a:gd name="T6" fmla="*/ 60 w 84"/>
                <a:gd name="T7" fmla="*/ 36 h 39"/>
                <a:gd name="T8" fmla="*/ 66 w 84"/>
                <a:gd name="T9" fmla="*/ 39 h 39"/>
                <a:gd name="T10" fmla="*/ 68 w 84"/>
                <a:gd name="T11" fmla="*/ 37 h 39"/>
                <a:gd name="T12" fmla="*/ 76 w 84"/>
                <a:gd name="T13" fmla="*/ 36 h 39"/>
                <a:gd name="T14" fmla="*/ 80 w 84"/>
                <a:gd name="T15" fmla="*/ 32 h 39"/>
                <a:gd name="T16" fmla="*/ 84 w 84"/>
                <a:gd name="T17" fmla="*/ 30 h 39"/>
                <a:gd name="T18" fmla="*/ 81 w 84"/>
                <a:gd name="T19" fmla="*/ 24 h 39"/>
                <a:gd name="T20" fmla="*/ 78 w 84"/>
                <a:gd name="T21" fmla="*/ 17 h 39"/>
                <a:gd name="T22" fmla="*/ 76 w 84"/>
                <a:gd name="T23" fmla="*/ 11 h 39"/>
                <a:gd name="T24" fmla="*/ 74 w 84"/>
                <a:gd name="T25" fmla="*/ 8 h 39"/>
                <a:gd name="T26" fmla="*/ 64 w 84"/>
                <a:gd name="T27" fmla="*/ 7 h 39"/>
                <a:gd name="T28" fmla="*/ 52 w 84"/>
                <a:gd name="T29" fmla="*/ 1 h 39"/>
                <a:gd name="T30" fmla="*/ 40 w 84"/>
                <a:gd name="T31" fmla="*/ 1 h 39"/>
                <a:gd name="T32" fmla="*/ 39 w 84"/>
                <a:gd name="T33" fmla="*/ 12 h 39"/>
                <a:gd name="T34" fmla="*/ 30 w 84"/>
                <a:gd name="T35" fmla="*/ 16 h 39"/>
                <a:gd name="T36" fmla="*/ 20 w 84"/>
                <a:gd name="T37" fmla="*/ 5 h 39"/>
                <a:gd name="T38" fmla="*/ 9 w 84"/>
                <a:gd name="T39" fmla="*/ 10 h 39"/>
                <a:gd name="T40" fmla="*/ 5 w 84"/>
                <a:gd name="T41" fmla="*/ 19 h 39"/>
                <a:gd name="T42" fmla="*/ 3 w 84"/>
                <a:gd name="T43" fmla="*/ 29 h 39"/>
                <a:gd name="T44" fmla="*/ 3 w 84"/>
                <a:gd name="T45" fmla="*/ 30 h 39"/>
                <a:gd name="T46" fmla="*/ 12 w 84"/>
                <a:gd name="T47" fmla="*/ 27 h 39"/>
                <a:gd name="T48" fmla="*/ 29 w 84"/>
                <a:gd name="T49" fmla="*/ 27 h 3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4"/>
                <a:gd name="T76" fmla="*/ 0 h 39"/>
                <a:gd name="T77" fmla="*/ 84 w 84"/>
                <a:gd name="T78" fmla="*/ 39 h 3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4" h="39">
                  <a:moveTo>
                    <a:pt x="29" y="27"/>
                  </a:moveTo>
                  <a:cubicBezTo>
                    <a:pt x="32" y="27"/>
                    <a:pt x="39" y="29"/>
                    <a:pt x="43" y="27"/>
                  </a:cubicBezTo>
                  <a:cubicBezTo>
                    <a:pt x="47" y="26"/>
                    <a:pt x="47" y="31"/>
                    <a:pt x="49" y="30"/>
                  </a:cubicBezTo>
                  <a:cubicBezTo>
                    <a:pt x="52" y="29"/>
                    <a:pt x="57" y="33"/>
                    <a:pt x="60" y="36"/>
                  </a:cubicBezTo>
                  <a:cubicBezTo>
                    <a:pt x="62" y="37"/>
                    <a:pt x="64" y="38"/>
                    <a:pt x="66" y="39"/>
                  </a:cubicBezTo>
                  <a:cubicBezTo>
                    <a:pt x="66" y="38"/>
                    <a:pt x="67" y="38"/>
                    <a:pt x="68" y="37"/>
                  </a:cubicBezTo>
                  <a:cubicBezTo>
                    <a:pt x="71" y="35"/>
                    <a:pt x="73" y="36"/>
                    <a:pt x="76" y="36"/>
                  </a:cubicBezTo>
                  <a:cubicBezTo>
                    <a:pt x="78" y="36"/>
                    <a:pt x="78" y="33"/>
                    <a:pt x="80" y="32"/>
                  </a:cubicBezTo>
                  <a:cubicBezTo>
                    <a:pt x="81" y="31"/>
                    <a:pt x="82" y="31"/>
                    <a:pt x="84" y="30"/>
                  </a:cubicBezTo>
                  <a:cubicBezTo>
                    <a:pt x="83" y="29"/>
                    <a:pt x="83" y="25"/>
                    <a:pt x="81" y="24"/>
                  </a:cubicBezTo>
                  <a:cubicBezTo>
                    <a:pt x="79" y="22"/>
                    <a:pt x="77" y="19"/>
                    <a:pt x="78" y="17"/>
                  </a:cubicBezTo>
                  <a:cubicBezTo>
                    <a:pt x="78" y="15"/>
                    <a:pt x="78" y="13"/>
                    <a:pt x="76" y="11"/>
                  </a:cubicBezTo>
                  <a:cubicBezTo>
                    <a:pt x="75" y="10"/>
                    <a:pt x="75" y="9"/>
                    <a:pt x="74" y="8"/>
                  </a:cubicBezTo>
                  <a:cubicBezTo>
                    <a:pt x="70" y="7"/>
                    <a:pt x="65" y="7"/>
                    <a:pt x="64" y="7"/>
                  </a:cubicBezTo>
                  <a:cubicBezTo>
                    <a:pt x="62" y="8"/>
                    <a:pt x="54" y="2"/>
                    <a:pt x="52" y="1"/>
                  </a:cubicBezTo>
                  <a:cubicBezTo>
                    <a:pt x="51" y="0"/>
                    <a:pt x="46" y="0"/>
                    <a:pt x="40" y="1"/>
                  </a:cubicBezTo>
                  <a:cubicBezTo>
                    <a:pt x="37" y="4"/>
                    <a:pt x="39" y="7"/>
                    <a:pt x="39" y="12"/>
                  </a:cubicBezTo>
                  <a:cubicBezTo>
                    <a:pt x="39" y="17"/>
                    <a:pt x="33" y="16"/>
                    <a:pt x="30" y="16"/>
                  </a:cubicBezTo>
                  <a:cubicBezTo>
                    <a:pt x="27" y="16"/>
                    <a:pt x="22" y="7"/>
                    <a:pt x="20" y="5"/>
                  </a:cubicBezTo>
                  <a:cubicBezTo>
                    <a:pt x="18" y="2"/>
                    <a:pt x="13" y="7"/>
                    <a:pt x="9" y="10"/>
                  </a:cubicBezTo>
                  <a:cubicBezTo>
                    <a:pt x="5" y="12"/>
                    <a:pt x="7" y="16"/>
                    <a:pt x="5" y="19"/>
                  </a:cubicBezTo>
                  <a:cubicBezTo>
                    <a:pt x="2" y="21"/>
                    <a:pt x="0" y="24"/>
                    <a:pt x="3" y="29"/>
                  </a:cubicBezTo>
                  <a:cubicBezTo>
                    <a:pt x="3" y="29"/>
                    <a:pt x="3" y="30"/>
                    <a:pt x="3" y="30"/>
                  </a:cubicBezTo>
                  <a:cubicBezTo>
                    <a:pt x="7" y="30"/>
                    <a:pt x="10" y="29"/>
                    <a:pt x="12" y="27"/>
                  </a:cubicBezTo>
                  <a:cubicBezTo>
                    <a:pt x="16" y="25"/>
                    <a:pt x="25" y="27"/>
                    <a:pt x="29" y="2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90" name="Freeform 85"/>
            <p:cNvSpPr>
              <a:spLocks noChangeArrowheads="1"/>
            </p:cNvSpPr>
            <p:nvPr/>
          </p:nvSpPr>
          <p:spPr bwMode="auto">
            <a:xfrm>
              <a:off x="4089414" y="1089026"/>
              <a:ext cx="125413" cy="79375"/>
            </a:xfrm>
            <a:custGeom>
              <a:avLst/>
              <a:gdLst>
                <a:gd name="T0" fmla="*/ 10 w 66"/>
                <a:gd name="T1" fmla="*/ 21 h 42"/>
                <a:gd name="T2" fmla="*/ 16 w 66"/>
                <a:gd name="T3" fmla="*/ 23 h 42"/>
                <a:gd name="T4" fmla="*/ 23 w 66"/>
                <a:gd name="T5" fmla="*/ 27 h 42"/>
                <a:gd name="T6" fmla="*/ 23 w 66"/>
                <a:gd name="T7" fmla="*/ 35 h 42"/>
                <a:gd name="T8" fmla="*/ 31 w 66"/>
                <a:gd name="T9" fmla="*/ 40 h 42"/>
                <a:gd name="T10" fmla="*/ 40 w 66"/>
                <a:gd name="T11" fmla="*/ 41 h 42"/>
                <a:gd name="T12" fmla="*/ 45 w 66"/>
                <a:gd name="T13" fmla="*/ 38 h 42"/>
                <a:gd name="T14" fmla="*/ 53 w 66"/>
                <a:gd name="T15" fmla="*/ 36 h 42"/>
                <a:gd name="T16" fmla="*/ 54 w 66"/>
                <a:gd name="T17" fmla="*/ 31 h 42"/>
                <a:gd name="T18" fmla="*/ 60 w 66"/>
                <a:gd name="T19" fmla="*/ 25 h 42"/>
                <a:gd name="T20" fmla="*/ 64 w 66"/>
                <a:gd name="T21" fmla="*/ 22 h 42"/>
                <a:gd name="T22" fmla="*/ 65 w 66"/>
                <a:gd name="T23" fmla="*/ 18 h 42"/>
                <a:gd name="T24" fmla="*/ 66 w 66"/>
                <a:gd name="T25" fmla="*/ 14 h 42"/>
                <a:gd name="T26" fmla="*/ 60 w 66"/>
                <a:gd name="T27" fmla="*/ 11 h 42"/>
                <a:gd name="T28" fmla="*/ 49 w 66"/>
                <a:gd name="T29" fmla="*/ 5 h 42"/>
                <a:gd name="T30" fmla="*/ 43 w 66"/>
                <a:gd name="T31" fmla="*/ 2 h 42"/>
                <a:gd name="T32" fmla="*/ 29 w 66"/>
                <a:gd name="T33" fmla="*/ 2 h 42"/>
                <a:gd name="T34" fmla="*/ 12 w 66"/>
                <a:gd name="T35" fmla="*/ 2 h 42"/>
                <a:gd name="T36" fmla="*/ 3 w 66"/>
                <a:gd name="T37" fmla="*/ 5 h 42"/>
                <a:gd name="T38" fmla="*/ 2 w 66"/>
                <a:gd name="T39" fmla="*/ 17 h 42"/>
                <a:gd name="T40" fmla="*/ 3 w 66"/>
                <a:gd name="T41" fmla="*/ 20 h 42"/>
                <a:gd name="T42" fmla="*/ 10 w 66"/>
                <a:gd name="T43" fmla="*/ 21 h 4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6"/>
                <a:gd name="T67" fmla="*/ 0 h 42"/>
                <a:gd name="T68" fmla="*/ 66 w 66"/>
                <a:gd name="T69" fmla="*/ 42 h 4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6" h="42">
                  <a:moveTo>
                    <a:pt x="10" y="21"/>
                  </a:moveTo>
                  <a:cubicBezTo>
                    <a:pt x="11" y="23"/>
                    <a:pt x="15" y="24"/>
                    <a:pt x="16" y="23"/>
                  </a:cubicBezTo>
                  <a:cubicBezTo>
                    <a:pt x="18" y="23"/>
                    <a:pt x="23" y="25"/>
                    <a:pt x="23" y="27"/>
                  </a:cubicBezTo>
                  <a:cubicBezTo>
                    <a:pt x="23" y="29"/>
                    <a:pt x="21" y="35"/>
                    <a:pt x="23" y="35"/>
                  </a:cubicBezTo>
                  <a:cubicBezTo>
                    <a:pt x="24" y="35"/>
                    <a:pt x="31" y="37"/>
                    <a:pt x="31" y="40"/>
                  </a:cubicBezTo>
                  <a:cubicBezTo>
                    <a:pt x="35" y="40"/>
                    <a:pt x="38" y="41"/>
                    <a:pt x="40" y="41"/>
                  </a:cubicBezTo>
                  <a:cubicBezTo>
                    <a:pt x="42" y="42"/>
                    <a:pt x="44" y="40"/>
                    <a:pt x="45" y="38"/>
                  </a:cubicBezTo>
                  <a:cubicBezTo>
                    <a:pt x="47" y="37"/>
                    <a:pt x="51" y="36"/>
                    <a:pt x="53" y="36"/>
                  </a:cubicBezTo>
                  <a:cubicBezTo>
                    <a:pt x="54" y="36"/>
                    <a:pt x="54" y="32"/>
                    <a:pt x="54" y="31"/>
                  </a:cubicBezTo>
                  <a:cubicBezTo>
                    <a:pt x="55" y="29"/>
                    <a:pt x="58" y="26"/>
                    <a:pt x="60" y="25"/>
                  </a:cubicBezTo>
                  <a:cubicBezTo>
                    <a:pt x="62" y="25"/>
                    <a:pt x="62" y="22"/>
                    <a:pt x="64" y="22"/>
                  </a:cubicBezTo>
                  <a:cubicBezTo>
                    <a:pt x="66" y="22"/>
                    <a:pt x="65" y="20"/>
                    <a:pt x="65" y="18"/>
                  </a:cubicBezTo>
                  <a:cubicBezTo>
                    <a:pt x="65" y="17"/>
                    <a:pt x="65" y="16"/>
                    <a:pt x="66" y="14"/>
                  </a:cubicBezTo>
                  <a:cubicBezTo>
                    <a:pt x="64" y="13"/>
                    <a:pt x="62" y="12"/>
                    <a:pt x="60" y="11"/>
                  </a:cubicBezTo>
                  <a:cubicBezTo>
                    <a:pt x="57" y="8"/>
                    <a:pt x="52" y="4"/>
                    <a:pt x="49" y="5"/>
                  </a:cubicBezTo>
                  <a:cubicBezTo>
                    <a:pt x="47" y="6"/>
                    <a:pt x="47" y="1"/>
                    <a:pt x="43" y="2"/>
                  </a:cubicBezTo>
                  <a:cubicBezTo>
                    <a:pt x="39" y="4"/>
                    <a:pt x="32" y="2"/>
                    <a:pt x="29" y="2"/>
                  </a:cubicBezTo>
                  <a:cubicBezTo>
                    <a:pt x="25" y="2"/>
                    <a:pt x="16" y="0"/>
                    <a:pt x="12" y="2"/>
                  </a:cubicBezTo>
                  <a:cubicBezTo>
                    <a:pt x="10" y="4"/>
                    <a:pt x="7" y="5"/>
                    <a:pt x="3" y="5"/>
                  </a:cubicBezTo>
                  <a:cubicBezTo>
                    <a:pt x="6" y="9"/>
                    <a:pt x="5" y="14"/>
                    <a:pt x="2" y="17"/>
                  </a:cubicBezTo>
                  <a:cubicBezTo>
                    <a:pt x="0" y="19"/>
                    <a:pt x="1" y="19"/>
                    <a:pt x="3" y="20"/>
                  </a:cubicBezTo>
                  <a:cubicBezTo>
                    <a:pt x="5" y="20"/>
                    <a:pt x="9" y="19"/>
                    <a:pt x="10" y="2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91" name="Freeform 86"/>
            <p:cNvSpPr>
              <a:spLocks noChangeArrowheads="1"/>
            </p:cNvSpPr>
            <p:nvPr/>
          </p:nvSpPr>
          <p:spPr bwMode="auto">
            <a:xfrm>
              <a:off x="3781437" y="1346201"/>
              <a:ext cx="96838" cy="55564"/>
            </a:xfrm>
            <a:custGeom>
              <a:avLst/>
              <a:gdLst>
                <a:gd name="T0" fmla="*/ 46 w 51"/>
                <a:gd name="T1" fmla="*/ 12 h 29"/>
                <a:gd name="T2" fmla="*/ 40 w 51"/>
                <a:gd name="T3" fmla="*/ 9 h 29"/>
                <a:gd name="T4" fmla="*/ 40 w 51"/>
                <a:gd name="T5" fmla="*/ 4 h 29"/>
                <a:gd name="T6" fmla="*/ 33 w 51"/>
                <a:gd name="T7" fmla="*/ 1 h 29"/>
                <a:gd name="T8" fmla="*/ 26 w 51"/>
                <a:gd name="T9" fmla="*/ 2 h 29"/>
                <a:gd name="T10" fmla="*/ 16 w 51"/>
                <a:gd name="T11" fmla="*/ 2 h 29"/>
                <a:gd name="T12" fmla="*/ 15 w 51"/>
                <a:gd name="T13" fmla="*/ 4 h 29"/>
                <a:gd name="T14" fmla="*/ 9 w 51"/>
                <a:gd name="T15" fmla="*/ 8 h 29"/>
                <a:gd name="T16" fmla="*/ 2 w 51"/>
                <a:gd name="T17" fmla="*/ 17 h 29"/>
                <a:gd name="T18" fmla="*/ 3 w 51"/>
                <a:gd name="T19" fmla="*/ 21 h 29"/>
                <a:gd name="T20" fmla="*/ 8 w 51"/>
                <a:gd name="T21" fmla="*/ 22 h 29"/>
                <a:gd name="T22" fmla="*/ 10 w 51"/>
                <a:gd name="T23" fmla="*/ 27 h 29"/>
                <a:gd name="T24" fmla="*/ 10 w 51"/>
                <a:gd name="T25" fmla="*/ 27 h 29"/>
                <a:gd name="T26" fmla="*/ 20 w 51"/>
                <a:gd name="T27" fmla="*/ 27 h 29"/>
                <a:gd name="T28" fmla="*/ 25 w 51"/>
                <a:gd name="T29" fmla="*/ 19 h 29"/>
                <a:gd name="T30" fmla="*/ 32 w 51"/>
                <a:gd name="T31" fmla="*/ 26 h 29"/>
                <a:gd name="T32" fmla="*/ 35 w 51"/>
                <a:gd name="T33" fmla="*/ 22 h 29"/>
                <a:gd name="T34" fmla="*/ 39 w 51"/>
                <a:gd name="T35" fmla="*/ 20 h 29"/>
                <a:gd name="T36" fmla="*/ 44 w 51"/>
                <a:gd name="T37" fmla="*/ 19 h 29"/>
                <a:gd name="T38" fmla="*/ 47 w 51"/>
                <a:gd name="T39" fmla="*/ 17 h 29"/>
                <a:gd name="T40" fmla="*/ 49 w 51"/>
                <a:gd name="T41" fmla="*/ 15 h 29"/>
                <a:gd name="T42" fmla="*/ 51 w 51"/>
                <a:gd name="T43" fmla="*/ 12 h 29"/>
                <a:gd name="T44" fmla="*/ 46 w 51"/>
                <a:gd name="T45" fmla="*/ 12 h 2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1"/>
                <a:gd name="T70" fmla="*/ 0 h 29"/>
                <a:gd name="T71" fmla="*/ 51 w 51"/>
                <a:gd name="T72" fmla="*/ 29 h 2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1" h="29">
                  <a:moveTo>
                    <a:pt x="46" y="12"/>
                  </a:moveTo>
                  <a:cubicBezTo>
                    <a:pt x="43" y="13"/>
                    <a:pt x="40" y="10"/>
                    <a:pt x="40" y="9"/>
                  </a:cubicBezTo>
                  <a:cubicBezTo>
                    <a:pt x="40" y="8"/>
                    <a:pt x="39" y="6"/>
                    <a:pt x="40" y="4"/>
                  </a:cubicBezTo>
                  <a:cubicBezTo>
                    <a:pt x="38" y="3"/>
                    <a:pt x="35" y="2"/>
                    <a:pt x="33" y="1"/>
                  </a:cubicBezTo>
                  <a:cubicBezTo>
                    <a:pt x="30" y="0"/>
                    <a:pt x="28" y="0"/>
                    <a:pt x="26" y="2"/>
                  </a:cubicBezTo>
                  <a:cubicBezTo>
                    <a:pt x="24" y="2"/>
                    <a:pt x="19" y="2"/>
                    <a:pt x="16" y="2"/>
                  </a:cubicBezTo>
                  <a:cubicBezTo>
                    <a:pt x="16" y="3"/>
                    <a:pt x="15" y="4"/>
                    <a:pt x="15" y="4"/>
                  </a:cubicBezTo>
                  <a:cubicBezTo>
                    <a:pt x="12" y="4"/>
                    <a:pt x="9" y="6"/>
                    <a:pt x="9" y="8"/>
                  </a:cubicBezTo>
                  <a:cubicBezTo>
                    <a:pt x="8" y="11"/>
                    <a:pt x="3" y="13"/>
                    <a:pt x="2" y="17"/>
                  </a:cubicBezTo>
                  <a:cubicBezTo>
                    <a:pt x="0" y="22"/>
                    <a:pt x="1" y="24"/>
                    <a:pt x="3" y="21"/>
                  </a:cubicBezTo>
                  <a:cubicBezTo>
                    <a:pt x="5" y="18"/>
                    <a:pt x="8" y="19"/>
                    <a:pt x="8" y="22"/>
                  </a:cubicBezTo>
                  <a:cubicBezTo>
                    <a:pt x="8" y="24"/>
                    <a:pt x="11" y="24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3" y="27"/>
                    <a:pt x="18" y="27"/>
                    <a:pt x="20" y="27"/>
                  </a:cubicBezTo>
                  <a:cubicBezTo>
                    <a:pt x="22" y="27"/>
                    <a:pt x="24" y="19"/>
                    <a:pt x="25" y="19"/>
                  </a:cubicBezTo>
                  <a:cubicBezTo>
                    <a:pt x="26" y="18"/>
                    <a:pt x="29" y="24"/>
                    <a:pt x="32" y="26"/>
                  </a:cubicBezTo>
                  <a:cubicBezTo>
                    <a:pt x="34" y="29"/>
                    <a:pt x="35" y="24"/>
                    <a:pt x="35" y="22"/>
                  </a:cubicBezTo>
                  <a:cubicBezTo>
                    <a:pt x="35" y="20"/>
                    <a:pt x="37" y="20"/>
                    <a:pt x="39" y="20"/>
                  </a:cubicBezTo>
                  <a:cubicBezTo>
                    <a:pt x="40" y="20"/>
                    <a:pt x="44" y="21"/>
                    <a:pt x="44" y="19"/>
                  </a:cubicBezTo>
                  <a:cubicBezTo>
                    <a:pt x="44" y="16"/>
                    <a:pt x="46" y="17"/>
                    <a:pt x="47" y="17"/>
                  </a:cubicBezTo>
                  <a:cubicBezTo>
                    <a:pt x="49" y="17"/>
                    <a:pt x="49" y="15"/>
                    <a:pt x="49" y="15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49" y="12"/>
                    <a:pt x="47" y="11"/>
                    <a:pt x="46" y="12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92" name="Freeform 87"/>
            <p:cNvSpPr>
              <a:spLocks noChangeArrowheads="1"/>
            </p:cNvSpPr>
            <p:nvPr/>
          </p:nvSpPr>
          <p:spPr bwMode="auto">
            <a:xfrm>
              <a:off x="3779850" y="1141412"/>
              <a:ext cx="192088" cy="219075"/>
            </a:xfrm>
            <a:custGeom>
              <a:avLst/>
              <a:gdLst>
                <a:gd name="T0" fmla="*/ 13 w 101"/>
                <a:gd name="T1" fmla="*/ 29 h 114"/>
                <a:gd name="T2" fmla="*/ 7 w 101"/>
                <a:gd name="T3" fmla="*/ 35 h 114"/>
                <a:gd name="T4" fmla="*/ 11 w 101"/>
                <a:gd name="T5" fmla="*/ 41 h 114"/>
                <a:gd name="T6" fmla="*/ 9 w 101"/>
                <a:gd name="T7" fmla="*/ 44 h 114"/>
                <a:gd name="T8" fmla="*/ 2 w 101"/>
                <a:gd name="T9" fmla="*/ 47 h 114"/>
                <a:gd name="T10" fmla="*/ 2 w 101"/>
                <a:gd name="T11" fmla="*/ 53 h 114"/>
                <a:gd name="T12" fmla="*/ 0 w 101"/>
                <a:gd name="T13" fmla="*/ 62 h 114"/>
                <a:gd name="T14" fmla="*/ 3 w 101"/>
                <a:gd name="T15" fmla="*/ 69 h 114"/>
                <a:gd name="T16" fmla="*/ 1 w 101"/>
                <a:gd name="T17" fmla="*/ 73 h 114"/>
                <a:gd name="T18" fmla="*/ 5 w 101"/>
                <a:gd name="T19" fmla="*/ 82 h 114"/>
                <a:gd name="T20" fmla="*/ 7 w 101"/>
                <a:gd name="T21" fmla="*/ 84 h 114"/>
                <a:gd name="T22" fmla="*/ 14 w 101"/>
                <a:gd name="T23" fmla="*/ 87 h 114"/>
                <a:gd name="T24" fmla="*/ 20 w 101"/>
                <a:gd name="T25" fmla="*/ 89 h 114"/>
                <a:gd name="T26" fmla="*/ 23 w 101"/>
                <a:gd name="T27" fmla="*/ 93 h 114"/>
                <a:gd name="T28" fmla="*/ 18 w 101"/>
                <a:gd name="T29" fmla="*/ 102 h 114"/>
                <a:gd name="T30" fmla="*/ 17 w 101"/>
                <a:gd name="T31" fmla="*/ 109 h 114"/>
                <a:gd name="T32" fmla="*/ 27 w 101"/>
                <a:gd name="T33" fmla="*/ 109 h 114"/>
                <a:gd name="T34" fmla="*/ 34 w 101"/>
                <a:gd name="T35" fmla="*/ 108 h 114"/>
                <a:gd name="T36" fmla="*/ 41 w 101"/>
                <a:gd name="T37" fmla="*/ 111 h 114"/>
                <a:gd name="T38" fmla="*/ 42 w 101"/>
                <a:gd name="T39" fmla="*/ 110 h 114"/>
                <a:gd name="T40" fmla="*/ 49 w 101"/>
                <a:gd name="T41" fmla="*/ 112 h 114"/>
                <a:gd name="T42" fmla="*/ 55 w 101"/>
                <a:gd name="T43" fmla="*/ 111 h 114"/>
                <a:gd name="T44" fmla="*/ 62 w 101"/>
                <a:gd name="T45" fmla="*/ 110 h 114"/>
                <a:gd name="T46" fmla="*/ 73 w 101"/>
                <a:gd name="T47" fmla="*/ 108 h 114"/>
                <a:gd name="T48" fmla="*/ 78 w 101"/>
                <a:gd name="T49" fmla="*/ 105 h 114"/>
                <a:gd name="T50" fmla="*/ 82 w 101"/>
                <a:gd name="T51" fmla="*/ 98 h 114"/>
                <a:gd name="T52" fmla="*/ 89 w 101"/>
                <a:gd name="T53" fmla="*/ 93 h 114"/>
                <a:gd name="T54" fmla="*/ 77 w 101"/>
                <a:gd name="T55" fmla="*/ 84 h 114"/>
                <a:gd name="T56" fmla="*/ 73 w 101"/>
                <a:gd name="T57" fmla="*/ 74 h 114"/>
                <a:gd name="T58" fmla="*/ 72 w 101"/>
                <a:gd name="T59" fmla="*/ 68 h 114"/>
                <a:gd name="T60" fmla="*/ 84 w 101"/>
                <a:gd name="T61" fmla="*/ 64 h 114"/>
                <a:gd name="T62" fmla="*/ 93 w 101"/>
                <a:gd name="T63" fmla="*/ 60 h 114"/>
                <a:gd name="T64" fmla="*/ 99 w 101"/>
                <a:gd name="T65" fmla="*/ 59 h 114"/>
                <a:gd name="T66" fmla="*/ 100 w 101"/>
                <a:gd name="T67" fmla="*/ 53 h 114"/>
                <a:gd name="T68" fmla="*/ 97 w 101"/>
                <a:gd name="T69" fmla="*/ 44 h 114"/>
                <a:gd name="T70" fmla="*/ 95 w 101"/>
                <a:gd name="T71" fmla="*/ 38 h 114"/>
                <a:gd name="T72" fmla="*/ 93 w 101"/>
                <a:gd name="T73" fmla="*/ 33 h 114"/>
                <a:gd name="T74" fmla="*/ 92 w 101"/>
                <a:gd name="T75" fmla="*/ 28 h 114"/>
                <a:gd name="T76" fmla="*/ 92 w 101"/>
                <a:gd name="T77" fmla="*/ 16 h 114"/>
                <a:gd name="T78" fmla="*/ 92 w 101"/>
                <a:gd name="T79" fmla="*/ 15 h 114"/>
                <a:gd name="T80" fmla="*/ 91 w 101"/>
                <a:gd name="T81" fmla="*/ 14 h 114"/>
                <a:gd name="T82" fmla="*/ 85 w 101"/>
                <a:gd name="T83" fmla="*/ 10 h 114"/>
                <a:gd name="T84" fmla="*/ 86 w 101"/>
                <a:gd name="T85" fmla="*/ 3 h 114"/>
                <a:gd name="T86" fmla="*/ 76 w 101"/>
                <a:gd name="T87" fmla="*/ 6 h 114"/>
                <a:gd name="T88" fmla="*/ 63 w 101"/>
                <a:gd name="T89" fmla="*/ 13 h 114"/>
                <a:gd name="T90" fmla="*/ 57 w 101"/>
                <a:gd name="T91" fmla="*/ 9 h 114"/>
                <a:gd name="T92" fmla="*/ 53 w 101"/>
                <a:gd name="T93" fmla="*/ 7 h 114"/>
                <a:gd name="T94" fmla="*/ 45 w 101"/>
                <a:gd name="T95" fmla="*/ 3 h 114"/>
                <a:gd name="T96" fmla="*/ 44 w 101"/>
                <a:gd name="T97" fmla="*/ 0 h 114"/>
                <a:gd name="T98" fmla="*/ 40 w 101"/>
                <a:gd name="T99" fmla="*/ 1 h 114"/>
                <a:gd name="T100" fmla="*/ 30 w 101"/>
                <a:gd name="T101" fmla="*/ 0 h 114"/>
                <a:gd name="T102" fmla="*/ 32 w 101"/>
                <a:gd name="T103" fmla="*/ 5 h 114"/>
                <a:gd name="T104" fmla="*/ 35 w 101"/>
                <a:gd name="T105" fmla="*/ 15 h 114"/>
                <a:gd name="T106" fmla="*/ 30 w 101"/>
                <a:gd name="T107" fmla="*/ 19 h 114"/>
                <a:gd name="T108" fmla="*/ 22 w 101"/>
                <a:gd name="T109" fmla="*/ 18 h 114"/>
                <a:gd name="T110" fmla="*/ 13 w 101"/>
                <a:gd name="T111" fmla="*/ 19 h 114"/>
                <a:gd name="T112" fmla="*/ 13 w 101"/>
                <a:gd name="T113" fmla="*/ 22 h 114"/>
                <a:gd name="T114" fmla="*/ 13 w 101"/>
                <a:gd name="T115" fmla="*/ 29 h 11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01"/>
                <a:gd name="T175" fmla="*/ 0 h 114"/>
                <a:gd name="T176" fmla="*/ 101 w 101"/>
                <a:gd name="T177" fmla="*/ 114 h 11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01" h="114">
                  <a:moveTo>
                    <a:pt x="13" y="29"/>
                  </a:moveTo>
                  <a:cubicBezTo>
                    <a:pt x="10" y="33"/>
                    <a:pt x="7" y="34"/>
                    <a:pt x="7" y="35"/>
                  </a:cubicBezTo>
                  <a:cubicBezTo>
                    <a:pt x="8" y="36"/>
                    <a:pt x="12" y="39"/>
                    <a:pt x="11" y="41"/>
                  </a:cubicBezTo>
                  <a:cubicBezTo>
                    <a:pt x="10" y="42"/>
                    <a:pt x="9" y="41"/>
                    <a:pt x="9" y="44"/>
                  </a:cubicBezTo>
                  <a:cubicBezTo>
                    <a:pt x="9" y="47"/>
                    <a:pt x="4" y="47"/>
                    <a:pt x="2" y="47"/>
                  </a:cubicBezTo>
                  <a:cubicBezTo>
                    <a:pt x="1" y="47"/>
                    <a:pt x="3" y="50"/>
                    <a:pt x="2" y="53"/>
                  </a:cubicBezTo>
                  <a:cubicBezTo>
                    <a:pt x="1" y="55"/>
                    <a:pt x="1" y="60"/>
                    <a:pt x="0" y="62"/>
                  </a:cubicBezTo>
                  <a:cubicBezTo>
                    <a:pt x="0" y="64"/>
                    <a:pt x="4" y="67"/>
                    <a:pt x="3" y="69"/>
                  </a:cubicBezTo>
                  <a:cubicBezTo>
                    <a:pt x="3" y="70"/>
                    <a:pt x="0" y="72"/>
                    <a:pt x="1" y="73"/>
                  </a:cubicBezTo>
                  <a:cubicBezTo>
                    <a:pt x="2" y="74"/>
                    <a:pt x="4" y="76"/>
                    <a:pt x="5" y="82"/>
                  </a:cubicBezTo>
                  <a:cubicBezTo>
                    <a:pt x="6" y="83"/>
                    <a:pt x="7" y="83"/>
                    <a:pt x="7" y="84"/>
                  </a:cubicBezTo>
                  <a:cubicBezTo>
                    <a:pt x="9" y="86"/>
                    <a:pt x="11" y="87"/>
                    <a:pt x="14" y="87"/>
                  </a:cubicBezTo>
                  <a:cubicBezTo>
                    <a:pt x="18" y="87"/>
                    <a:pt x="19" y="89"/>
                    <a:pt x="20" y="89"/>
                  </a:cubicBezTo>
                  <a:cubicBezTo>
                    <a:pt x="22" y="89"/>
                    <a:pt x="26" y="90"/>
                    <a:pt x="23" y="93"/>
                  </a:cubicBezTo>
                  <a:cubicBezTo>
                    <a:pt x="19" y="96"/>
                    <a:pt x="19" y="99"/>
                    <a:pt x="18" y="102"/>
                  </a:cubicBezTo>
                  <a:cubicBezTo>
                    <a:pt x="18" y="104"/>
                    <a:pt x="18" y="107"/>
                    <a:pt x="17" y="109"/>
                  </a:cubicBezTo>
                  <a:cubicBezTo>
                    <a:pt x="20" y="109"/>
                    <a:pt x="25" y="109"/>
                    <a:pt x="27" y="109"/>
                  </a:cubicBezTo>
                  <a:cubicBezTo>
                    <a:pt x="29" y="107"/>
                    <a:pt x="31" y="107"/>
                    <a:pt x="34" y="108"/>
                  </a:cubicBezTo>
                  <a:cubicBezTo>
                    <a:pt x="36" y="109"/>
                    <a:pt x="39" y="110"/>
                    <a:pt x="41" y="111"/>
                  </a:cubicBezTo>
                  <a:cubicBezTo>
                    <a:pt x="41" y="110"/>
                    <a:pt x="41" y="110"/>
                    <a:pt x="42" y="110"/>
                  </a:cubicBezTo>
                  <a:cubicBezTo>
                    <a:pt x="44" y="110"/>
                    <a:pt x="47" y="114"/>
                    <a:pt x="49" y="112"/>
                  </a:cubicBezTo>
                  <a:cubicBezTo>
                    <a:pt x="50" y="109"/>
                    <a:pt x="54" y="110"/>
                    <a:pt x="55" y="111"/>
                  </a:cubicBezTo>
                  <a:cubicBezTo>
                    <a:pt x="57" y="112"/>
                    <a:pt x="60" y="112"/>
                    <a:pt x="62" y="110"/>
                  </a:cubicBezTo>
                  <a:cubicBezTo>
                    <a:pt x="64" y="108"/>
                    <a:pt x="72" y="107"/>
                    <a:pt x="73" y="108"/>
                  </a:cubicBezTo>
                  <a:cubicBezTo>
                    <a:pt x="75" y="109"/>
                    <a:pt x="80" y="111"/>
                    <a:pt x="78" y="105"/>
                  </a:cubicBezTo>
                  <a:cubicBezTo>
                    <a:pt x="76" y="99"/>
                    <a:pt x="82" y="100"/>
                    <a:pt x="82" y="98"/>
                  </a:cubicBezTo>
                  <a:cubicBezTo>
                    <a:pt x="83" y="95"/>
                    <a:pt x="90" y="94"/>
                    <a:pt x="89" y="93"/>
                  </a:cubicBezTo>
                  <a:cubicBezTo>
                    <a:pt x="88" y="91"/>
                    <a:pt x="79" y="86"/>
                    <a:pt x="77" y="84"/>
                  </a:cubicBezTo>
                  <a:cubicBezTo>
                    <a:pt x="74" y="82"/>
                    <a:pt x="74" y="77"/>
                    <a:pt x="73" y="74"/>
                  </a:cubicBezTo>
                  <a:cubicBezTo>
                    <a:pt x="72" y="72"/>
                    <a:pt x="69" y="69"/>
                    <a:pt x="72" y="68"/>
                  </a:cubicBezTo>
                  <a:cubicBezTo>
                    <a:pt x="76" y="68"/>
                    <a:pt x="81" y="66"/>
                    <a:pt x="84" y="64"/>
                  </a:cubicBezTo>
                  <a:cubicBezTo>
                    <a:pt x="87" y="61"/>
                    <a:pt x="92" y="61"/>
                    <a:pt x="93" y="60"/>
                  </a:cubicBezTo>
                  <a:cubicBezTo>
                    <a:pt x="95" y="58"/>
                    <a:pt x="98" y="61"/>
                    <a:pt x="99" y="59"/>
                  </a:cubicBezTo>
                  <a:cubicBezTo>
                    <a:pt x="100" y="58"/>
                    <a:pt x="101" y="55"/>
                    <a:pt x="100" y="53"/>
                  </a:cubicBezTo>
                  <a:cubicBezTo>
                    <a:pt x="98" y="51"/>
                    <a:pt x="97" y="48"/>
                    <a:pt x="97" y="44"/>
                  </a:cubicBezTo>
                  <a:cubicBezTo>
                    <a:pt x="97" y="40"/>
                    <a:pt x="95" y="40"/>
                    <a:pt x="95" y="38"/>
                  </a:cubicBezTo>
                  <a:cubicBezTo>
                    <a:pt x="95" y="36"/>
                    <a:pt x="95" y="34"/>
                    <a:pt x="93" y="33"/>
                  </a:cubicBezTo>
                  <a:cubicBezTo>
                    <a:pt x="91" y="32"/>
                    <a:pt x="90" y="31"/>
                    <a:pt x="92" y="28"/>
                  </a:cubicBezTo>
                  <a:cubicBezTo>
                    <a:pt x="94" y="25"/>
                    <a:pt x="93" y="18"/>
                    <a:pt x="92" y="16"/>
                  </a:cubicBezTo>
                  <a:cubicBezTo>
                    <a:pt x="92" y="16"/>
                    <a:pt x="92" y="15"/>
                    <a:pt x="92" y="15"/>
                  </a:cubicBezTo>
                  <a:cubicBezTo>
                    <a:pt x="92" y="15"/>
                    <a:pt x="91" y="14"/>
                    <a:pt x="91" y="14"/>
                  </a:cubicBezTo>
                  <a:cubicBezTo>
                    <a:pt x="91" y="11"/>
                    <a:pt x="89" y="10"/>
                    <a:pt x="85" y="10"/>
                  </a:cubicBezTo>
                  <a:cubicBezTo>
                    <a:pt x="80" y="10"/>
                    <a:pt x="87" y="6"/>
                    <a:pt x="86" y="3"/>
                  </a:cubicBezTo>
                  <a:cubicBezTo>
                    <a:pt x="84" y="1"/>
                    <a:pt x="80" y="7"/>
                    <a:pt x="76" y="6"/>
                  </a:cubicBezTo>
                  <a:cubicBezTo>
                    <a:pt x="72" y="5"/>
                    <a:pt x="67" y="11"/>
                    <a:pt x="63" y="13"/>
                  </a:cubicBezTo>
                  <a:cubicBezTo>
                    <a:pt x="60" y="16"/>
                    <a:pt x="55" y="13"/>
                    <a:pt x="57" y="9"/>
                  </a:cubicBezTo>
                  <a:cubicBezTo>
                    <a:pt x="60" y="5"/>
                    <a:pt x="57" y="6"/>
                    <a:pt x="53" y="7"/>
                  </a:cubicBezTo>
                  <a:cubicBezTo>
                    <a:pt x="49" y="9"/>
                    <a:pt x="44" y="7"/>
                    <a:pt x="45" y="3"/>
                  </a:cubicBezTo>
                  <a:cubicBezTo>
                    <a:pt x="45" y="2"/>
                    <a:pt x="45" y="1"/>
                    <a:pt x="44" y="0"/>
                  </a:cubicBezTo>
                  <a:cubicBezTo>
                    <a:pt x="42" y="1"/>
                    <a:pt x="41" y="1"/>
                    <a:pt x="40" y="1"/>
                  </a:cubicBezTo>
                  <a:cubicBezTo>
                    <a:pt x="38" y="0"/>
                    <a:pt x="34" y="0"/>
                    <a:pt x="30" y="0"/>
                  </a:cubicBezTo>
                  <a:cubicBezTo>
                    <a:pt x="31" y="1"/>
                    <a:pt x="32" y="3"/>
                    <a:pt x="32" y="5"/>
                  </a:cubicBezTo>
                  <a:cubicBezTo>
                    <a:pt x="30" y="8"/>
                    <a:pt x="33" y="10"/>
                    <a:pt x="35" y="15"/>
                  </a:cubicBezTo>
                  <a:cubicBezTo>
                    <a:pt x="37" y="19"/>
                    <a:pt x="30" y="16"/>
                    <a:pt x="30" y="19"/>
                  </a:cubicBezTo>
                  <a:cubicBezTo>
                    <a:pt x="30" y="22"/>
                    <a:pt x="24" y="19"/>
                    <a:pt x="22" y="18"/>
                  </a:cubicBezTo>
                  <a:cubicBezTo>
                    <a:pt x="20" y="17"/>
                    <a:pt x="13" y="18"/>
                    <a:pt x="13" y="19"/>
                  </a:cubicBezTo>
                  <a:cubicBezTo>
                    <a:pt x="13" y="20"/>
                    <a:pt x="13" y="21"/>
                    <a:pt x="13" y="22"/>
                  </a:cubicBezTo>
                  <a:cubicBezTo>
                    <a:pt x="14" y="25"/>
                    <a:pt x="14" y="28"/>
                    <a:pt x="13" y="2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93" name="Freeform 88"/>
            <p:cNvSpPr>
              <a:spLocks noChangeArrowheads="1"/>
            </p:cNvSpPr>
            <p:nvPr/>
          </p:nvSpPr>
          <p:spPr bwMode="auto">
            <a:xfrm>
              <a:off x="4094176" y="619125"/>
              <a:ext cx="225426" cy="360363"/>
            </a:xfrm>
            <a:custGeom>
              <a:avLst/>
              <a:gdLst>
                <a:gd name="T0" fmla="*/ 100 w 118"/>
                <a:gd name="T1" fmla="*/ 158 h 189"/>
                <a:gd name="T2" fmla="*/ 117 w 118"/>
                <a:gd name="T3" fmla="*/ 142 h 189"/>
                <a:gd name="T4" fmla="*/ 114 w 118"/>
                <a:gd name="T5" fmla="*/ 133 h 189"/>
                <a:gd name="T6" fmla="*/ 100 w 118"/>
                <a:gd name="T7" fmla="*/ 122 h 189"/>
                <a:gd name="T8" fmla="*/ 107 w 118"/>
                <a:gd name="T9" fmla="*/ 116 h 189"/>
                <a:gd name="T10" fmla="*/ 101 w 118"/>
                <a:gd name="T11" fmla="*/ 110 h 189"/>
                <a:gd name="T12" fmla="*/ 102 w 118"/>
                <a:gd name="T13" fmla="*/ 104 h 189"/>
                <a:gd name="T14" fmla="*/ 97 w 118"/>
                <a:gd name="T15" fmla="*/ 101 h 189"/>
                <a:gd name="T16" fmla="*/ 99 w 118"/>
                <a:gd name="T17" fmla="*/ 97 h 189"/>
                <a:gd name="T18" fmla="*/ 98 w 118"/>
                <a:gd name="T19" fmla="*/ 89 h 189"/>
                <a:gd name="T20" fmla="*/ 101 w 118"/>
                <a:gd name="T21" fmla="*/ 82 h 189"/>
                <a:gd name="T22" fmla="*/ 91 w 118"/>
                <a:gd name="T23" fmla="*/ 65 h 189"/>
                <a:gd name="T24" fmla="*/ 94 w 118"/>
                <a:gd name="T25" fmla="*/ 58 h 189"/>
                <a:gd name="T26" fmla="*/ 101 w 118"/>
                <a:gd name="T27" fmla="*/ 50 h 189"/>
                <a:gd name="T28" fmla="*/ 93 w 118"/>
                <a:gd name="T29" fmla="*/ 42 h 189"/>
                <a:gd name="T30" fmla="*/ 86 w 118"/>
                <a:gd name="T31" fmla="*/ 38 h 189"/>
                <a:gd name="T32" fmla="*/ 84 w 118"/>
                <a:gd name="T33" fmla="*/ 31 h 189"/>
                <a:gd name="T34" fmla="*/ 86 w 118"/>
                <a:gd name="T35" fmla="*/ 25 h 189"/>
                <a:gd name="T36" fmla="*/ 90 w 118"/>
                <a:gd name="T37" fmla="*/ 22 h 189"/>
                <a:gd name="T38" fmla="*/ 93 w 118"/>
                <a:gd name="T39" fmla="*/ 18 h 189"/>
                <a:gd name="T40" fmla="*/ 93 w 118"/>
                <a:gd name="T41" fmla="*/ 11 h 189"/>
                <a:gd name="T42" fmla="*/ 81 w 118"/>
                <a:gd name="T43" fmla="*/ 3 h 189"/>
                <a:gd name="T44" fmla="*/ 72 w 118"/>
                <a:gd name="T45" fmla="*/ 3 h 189"/>
                <a:gd name="T46" fmla="*/ 61 w 118"/>
                <a:gd name="T47" fmla="*/ 6 h 189"/>
                <a:gd name="T48" fmla="*/ 54 w 118"/>
                <a:gd name="T49" fmla="*/ 14 h 189"/>
                <a:gd name="T50" fmla="*/ 52 w 118"/>
                <a:gd name="T51" fmla="*/ 23 h 189"/>
                <a:gd name="T52" fmla="*/ 47 w 118"/>
                <a:gd name="T53" fmla="*/ 30 h 189"/>
                <a:gd name="T54" fmla="*/ 40 w 118"/>
                <a:gd name="T55" fmla="*/ 28 h 189"/>
                <a:gd name="T56" fmla="*/ 32 w 118"/>
                <a:gd name="T57" fmla="*/ 28 h 189"/>
                <a:gd name="T58" fmla="*/ 19 w 118"/>
                <a:gd name="T59" fmla="*/ 27 h 189"/>
                <a:gd name="T60" fmla="*/ 7 w 118"/>
                <a:gd name="T61" fmla="*/ 18 h 189"/>
                <a:gd name="T62" fmla="*/ 0 w 118"/>
                <a:gd name="T63" fmla="*/ 23 h 189"/>
                <a:gd name="T64" fmla="*/ 12 w 118"/>
                <a:gd name="T65" fmla="*/ 32 h 189"/>
                <a:gd name="T66" fmla="*/ 28 w 118"/>
                <a:gd name="T67" fmla="*/ 42 h 189"/>
                <a:gd name="T68" fmla="*/ 29 w 118"/>
                <a:gd name="T69" fmla="*/ 53 h 189"/>
                <a:gd name="T70" fmla="*/ 31 w 118"/>
                <a:gd name="T71" fmla="*/ 63 h 189"/>
                <a:gd name="T72" fmla="*/ 31 w 118"/>
                <a:gd name="T73" fmla="*/ 73 h 189"/>
                <a:gd name="T74" fmla="*/ 33 w 118"/>
                <a:gd name="T75" fmla="*/ 78 h 189"/>
                <a:gd name="T76" fmla="*/ 34 w 118"/>
                <a:gd name="T77" fmla="*/ 84 h 189"/>
                <a:gd name="T78" fmla="*/ 44 w 118"/>
                <a:gd name="T79" fmla="*/ 88 h 189"/>
                <a:gd name="T80" fmla="*/ 48 w 118"/>
                <a:gd name="T81" fmla="*/ 96 h 189"/>
                <a:gd name="T82" fmla="*/ 46 w 118"/>
                <a:gd name="T83" fmla="*/ 100 h 189"/>
                <a:gd name="T84" fmla="*/ 39 w 118"/>
                <a:gd name="T85" fmla="*/ 105 h 189"/>
                <a:gd name="T86" fmla="*/ 28 w 118"/>
                <a:gd name="T87" fmla="*/ 117 h 189"/>
                <a:gd name="T88" fmla="*/ 21 w 118"/>
                <a:gd name="T89" fmla="*/ 122 h 189"/>
                <a:gd name="T90" fmla="*/ 15 w 118"/>
                <a:gd name="T91" fmla="*/ 128 h 189"/>
                <a:gd name="T92" fmla="*/ 7 w 118"/>
                <a:gd name="T93" fmla="*/ 132 h 189"/>
                <a:gd name="T94" fmla="*/ 2 w 118"/>
                <a:gd name="T95" fmla="*/ 139 h 189"/>
                <a:gd name="T96" fmla="*/ 3 w 118"/>
                <a:gd name="T97" fmla="*/ 146 h 189"/>
                <a:gd name="T98" fmla="*/ 4 w 118"/>
                <a:gd name="T99" fmla="*/ 153 h 189"/>
                <a:gd name="T100" fmla="*/ 6 w 118"/>
                <a:gd name="T101" fmla="*/ 166 h 189"/>
                <a:gd name="T102" fmla="*/ 3 w 118"/>
                <a:gd name="T103" fmla="*/ 178 h 189"/>
                <a:gd name="T104" fmla="*/ 13 w 118"/>
                <a:gd name="T105" fmla="*/ 182 h 189"/>
                <a:gd name="T106" fmla="*/ 20 w 118"/>
                <a:gd name="T107" fmla="*/ 186 h 189"/>
                <a:gd name="T108" fmla="*/ 33 w 118"/>
                <a:gd name="T109" fmla="*/ 188 h 189"/>
                <a:gd name="T110" fmla="*/ 68 w 118"/>
                <a:gd name="T111" fmla="*/ 180 h 189"/>
                <a:gd name="T112" fmla="*/ 78 w 118"/>
                <a:gd name="T113" fmla="*/ 179 h 189"/>
                <a:gd name="T114" fmla="*/ 83 w 118"/>
                <a:gd name="T115" fmla="*/ 172 h 189"/>
                <a:gd name="T116" fmla="*/ 100 w 118"/>
                <a:gd name="T117" fmla="*/ 158 h 18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8"/>
                <a:gd name="T178" fmla="*/ 0 h 189"/>
                <a:gd name="T179" fmla="*/ 118 w 118"/>
                <a:gd name="T180" fmla="*/ 189 h 18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8" h="189">
                  <a:moveTo>
                    <a:pt x="100" y="158"/>
                  </a:moveTo>
                  <a:cubicBezTo>
                    <a:pt x="103" y="152"/>
                    <a:pt x="115" y="148"/>
                    <a:pt x="117" y="142"/>
                  </a:cubicBezTo>
                  <a:cubicBezTo>
                    <a:pt x="118" y="140"/>
                    <a:pt x="118" y="138"/>
                    <a:pt x="114" y="133"/>
                  </a:cubicBezTo>
                  <a:cubicBezTo>
                    <a:pt x="110" y="128"/>
                    <a:pt x="100" y="125"/>
                    <a:pt x="100" y="122"/>
                  </a:cubicBezTo>
                  <a:cubicBezTo>
                    <a:pt x="99" y="120"/>
                    <a:pt x="107" y="119"/>
                    <a:pt x="107" y="116"/>
                  </a:cubicBezTo>
                  <a:cubicBezTo>
                    <a:pt x="106" y="113"/>
                    <a:pt x="102" y="113"/>
                    <a:pt x="101" y="110"/>
                  </a:cubicBezTo>
                  <a:cubicBezTo>
                    <a:pt x="99" y="107"/>
                    <a:pt x="103" y="106"/>
                    <a:pt x="102" y="104"/>
                  </a:cubicBezTo>
                  <a:cubicBezTo>
                    <a:pt x="102" y="103"/>
                    <a:pt x="97" y="102"/>
                    <a:pt x="97" y="101"/>
                  </a:cubicBezTo>
                  <a:cubicBezTo>
                    <a:pt x="96" y="99"/>
                    <a:pt x="100" y="99"/>
                    <a:pt x="99" y="97"/>
                  </a:cubicBezTo>
                  <a:cubicBezTo>
                    <a:pt x="99" y="95"/>
                    <a:pt x="95" y="92"/>
                    <a:pt x="98" y="89"/>
                  </a:cubicBezTo>
                  <a:cubicBezTo>
                    <a:pt x="100" y="86"/>
                    <a:pt x="105" y="89"/>
                    <a:pt x="101" y="82"/>
                  </a:cubicBezTo>
                  <a:cubicBezTo>
                    <a:pt x="98" y="75"/>
                    <a:pt x="92" y="67"/>
                    <a:pt x="91" y="65"/>
                  </a:cubicBezTo>
                  <a:cubicBezTo>
                    <a:pt x="89" y="63"/>
                    <a:pt x="92" y="60"/>
                    <a:pt x="94" y="58"/>
                  </a:cubicBezTo>
                  <a:cubicBezTo>
                    <a:pt x="96" y="57"/>
                    <a:pt x="101" y="52"/>
                    <a:pt x="101" y="50"/>
                  </a:cubicBezTo>
                  <a:cubicBezTo>
                    <a:pt x="101" y="48"/>
                    <a:pt x="95" y="43"/>
                    <a:pt x="93" y="42"/>
                  </a:cubicBezTo>
                  <a:cubicBezTo>
                    <a:pt x="91" y="41"/>
                    <a:pt x="88" y="41"/>
                    <a:pt x="86" y="38"/>
                  </a:cubicBezTo>
                  <a:cubicBezTo>
                    <a:pt x="84" y="34"/>
                    <a:pt x="83" y="33"/>
                    <a:pt x="84" y="31"/>
                  </a:cubicBezTo>
                  <a:cubicBezTo>
                    <a:pt x="86" y="29"/>
                    <a:pt x="86" y="27"/>
                    <a:pt x="86" y="25"/>
                  </a:cubicBezTo>
                  <a:cubicBezTo>
                    <a:pt x="86" y="23"/>
                    <a:pt x="90" y="25"/>
                    <a:pt x="90" y="22"/>
                  </a:cubicBezTo>
                  <a:cubicBezTo>
                    <a:pt x="91" y="20"/>
                    <a:pt x="92" y="19"/>
                    <a:pt x="93" y="18"/>
                  </a:cubicBezTo>
                  <a:cubicBezTo>
                    <a:pt x="93" y="15"/>
                    <a:pt x="93" y="13"/>
                    <a:pt x="93" y="11"/>
                  </a:cubicBezTo>
                  <a:cubicBezTo>
                    <a:pt x="92" y="8"/>
                    <a:pt x="83" y="7"/>
                    <a:pt x="81" y="3"/>
                  </a:cubicBezTo>
                  <a:cubicBezTo>
                    <a:pt x="79" y="0"/>
                    <a:pt x="74" y="1"/>
                    <a:pt x="72" y="3"/>
                  </a:cubicBezTo>
                  <a:cubicBezTo>
                    <a:pt x="70" y="6"/>
                    <a:pt x="61" y="3"/>
                    <a:pt x="61" y="6"/>
                  </a:cubicBezTo>
                  <a:cubicBezTo>
                    <a:pt x="61" y="9"/>
                    <a:pt x="54" y="10"/>
                    <a:pt x="54" y="14"/>
                  </a:cubicBezTo>
                  <a:cubicBezTo>
                    <a:pt x="54" y="17"/>
                    <a:pt x="57" y="24"/>
                    <a:pt x="52" y="23"/>
                  </a:cubicBezTo>
                  <a:cubicBezTo>
                    <a:pt x="46" y="23"/>
                    <a:pt x="50" y="25"/>
                    <a:pt x="47" y="30"/>
                  </a:cubicBezTo>
                  <a:cubicBezTo>
                    <a:pt x="44" y="34"/>
                    <a:pt x="44" y="27"/>
                    <a:pt x="40" y="28"/>
                  </a:cubicBezTo>
                  <a:cubicBezTo>
                    <a:pt x="37" y="29"/>
                    <a:pt x="33" y="25"/>
                    <a:pt x="32" y="28"/>
                  </a:cubicBezTo>
                  <a:cubicBezTo>
                    <a:pt x="30" y="30"/>
                    <a:pt x="25" y="28"/>
                    <a:pt x="19" y="27"/>
                  </a:cubicBezTo>
                  <a:cubicBezTo>
                    <a:pt x="14" y="26"/>
                    <a:pt x="11" y="18"/>
                    <a:pt x="7" y="18"/>
                  </a:cubicBezTo>
                  <a:cubicBezTo>
                    <a:pt x="4" y="18"/>
                    <a:pt x="1" y="20"/>
                    <a:pt x="0" y="23"/>
                  </a:cubicBezTo>
                  <a:cubicBezTo>
                    <a:pt x="4" y="26"/>
                    <a:pt x="7" y="30"/>
                    <a:pt x="12" y="32"/>
                  </a:cubicBezTo>
                  <a:cubicBezTo>
                    <a:pt x="18" y="35"/>
                    <a:pt x="29" y="38"/>
                    <a:pt x="28" y="42"/>
                  </a:cubicBezTo>
                  <a:cubicBezTo>
                    <a:pt x="28" y="46"/>
                    <a:pt x="26" y="51"/>
                    <a:pt x="29" y="53"/>
                  </a:cubicBezTo>
                  <a:cubicBezTo>
                    <a:pt x="31" y="54"/>
                    <a:pt x="28" y="61"/>
                    <a:pt x="31" y="63"/>
                  </a:cubicBezTo>
                  <a:cubicBezTo>
                    <a:pt x="34" y="64"/>
                    <a:pt x="33" y="73"/>
                    <a:pt x="31" y="73"/>
                  </a:cubicBezTo>
                  <a:cubicBezTo>
                    <a:pt x="28" y="73"/>
                    <a:pt x="31" y="77"/>
                    <a:pt x="33" y="78"/>
                  </a:cubicBezTo>
                  <a:cubicBezTo>
                    <a:pt x="34" y="79"/>
                    <a:pt x="34" y="81"/>
                    <a:pt x="34" y="84"/>
                  </a:cubicBezTo>
                  <a:cubicBezTo>
                    <a:pt x="38" y="85"/>
                    <a:pt x="41" y="86"/>
                    <a:pt x="44" y="88"/>
                  </a:cubicBezTo>
                  <a:cubicBezTo>
                    <a:pt x="48" y="90"/>
                    <a:pt x="47" y="93"/>
                    <a:pt x="48" y="96"/>
                  </a:cubicBezTo>
                  <a:cubicBezTo>
                    <a:pt x="48" y="100"/>
                    <a:pt x="48" y="102"/>
                    <a:pt x="46" y="100"/>
                  </a:cubicBezTo>
                  <a:cubicBezTo>
                    <a:pt x="43" y="99"/>
                    <a:pt x="41" y="100"/>
                    <a:pt x="39" y="105"/>
                  </a:cubicBezTo>
                  <a:cubicBezTo>
                    <a:pt x="38" y="110"/>
                    <a:pt x="32" y="116"/>
                    <a:pt x="28" y="117"/>
                  </a:cubicBezTo>
                  <a:cubicBezTo>
                    <a:pt x="24" y="117"/>
                    <a:pt x="24" y="121"/>
                    <a:pt x="21" y="122"/>
                  </a:cubicBezTo>
                  <a:cubicBezTo>
                    <a:pt x="18" y="123"/>
                    <a:pt x="15" y="125"/>
                    <a:pt x="15" y="128"/>
                  </a:cubicBezTo>
                  <a:cubicBezTo>
                    <a:pt x="15" y="132"/>
                    <a:pt x="11" y="132"/>
                    <a:pt x="7" y="132"/>
                  </a:cubicBezTo>
                  <a:cubicBezTo>
                    <a:pt x="4" y="132"/>
                    <a:pt x="5" y="138"/>
                    <a:pt x="2" y="139"/>
                  </a:cubicBezTo>
                  <a:cubicBezTo>
                    <a:pt x="0" y="141"/>
                    <a:pt x="0" y="143"/>
                    <a:pt x="3" y="146"/>
                  </a:cubicBezTo>
                  <a:cubicBezTo>
                    <a:pt x="5" y="149"/>
                    <a:pt x="3" y="151"/>
                    <a:pt x="4" y="153"/>
                  </a:cubicBezTo>
                  <a:cubicBezTo>
                    <a:pt x="5" y="156"/>
                    <a:pt x="8" y="161"/>
                    <a:pt x="6" y="166"/>
                  </a:cubicBezTo>
                  <a:cubicBezTo>
                    <a:pt x="3" y="172"/>
                    <a:pt x="1" y="178"/>
                    <a:pt x="3" y="178"/>
                  </a:cubicBezTo>
                  <a:cubicBezTo>
                    <a:pt x="5" y="177"/>
                    <a:pt x="10" y="182"/>
                    <a:pt x="13" y="182"/>
                  </a:cubicBezTo>
                  <a:cubicBezTo>
                    <a:pt x="17" y="182"/>
                    <a:pt x="17" y="187"/>
                    <a:pt x="20" y="186"/>
                  </a:cubicBezTo>
                  <a:cubicBezTo>
                    <a:pt x="23" y="185"/>
                    <a:pt x="23" y="189"/>
                    <a:pt x="33" y="188"/>
                  </a:cubicBezTo>
                  <a:cubicBezTo>
                    <a:pt x="42" y="188"/>
                    <a:pt x="60" y="180"/>
                    <a:pt x="68" y="180"/>
                  </a:cubicBezTo>
                  <a:cubicBezTo>
                    <a:pt x="72" y="180"/>
                    <a:pt x="75" y="180"/>
                    <a:pt x="78" y="179"/>
                  </a:cubicBezTo>
                  <a:cubicBezTo>
                    <a:pt x="79" y="177"/>
                    <a:pt x="81" y="174"/>
                    <a:pt x="83" y="172"/>
                  </a:cubicBezTo>
                  <a:cubicBezTo>
                    <a:pt x="88" y="168"/>
                    <a:pt x="98" y="164"/>
                    <a:pt x="100" y="158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94" name="Freeform 89"/>
            <p:cNvSpPr>
              <a:spLocks noChangeArrowheads="1"/>
            </p:cNvSpPr>
            <p:nvPr/>
          </p:nvSpPr>
          <p:spPr bwMode="auto">
            <a:xfrm>
              <a:off x="4383103" y="1747839"/>
              <a:ext cx="455615" cy="363538"/>
            </a:xfrm>
            <a:custGeom>
              <a:avLst/>
              <a:gdLst>
                <a:gd name="T0" fmla="*/ 142 w 238"/>
                <a:gd name="T1" fmla="*/ 40 h 190"/>
                <a:gd name="T2" fmla="*/ 122 w 238"/>
                <a:gd name="T3" fmla="*/ 38 h 190"/>
                <a:gd name="T4" fmla="*/ 109 w 238"/>
                <a:gd name="T5" fmla="*/ 33 h 190"/>
                <a:gd name="T6" fmla="*/ 82 w 238"/>
                <a:gd name="T7" fmla="*/ 13 h 190"/>
                <a:gd name="T8" fmla="*/ 59 w 238"/>
                <a:gd name="T9" fmla="*/ 0 h 190"/>
                <a:gd name="T10" fmla="*/ 50 w 238"/>
                <a:gd name="T11" fmla="*/ 0 h 190"/>
                <a:gd name="T12" fmla="*/ 38 w 238"/>
                <a:gd name="T13" fmla="*/ 4 h 190"/>
                <a:gd name="T14" fmla="*/ 27 w 238"/>
                <a:gd name="T15" fmla="*/ 11 h 190"/>
                <a:gd name="T16" fmla="*/ 36 w 238"/>
                <a:gd name="T17" fmla="*/ 21 h 190"/>
                <a:gd name="T18" fmla="*/ 29 w 238"/>
                <a:gd name="T19" fmla="*/ 26 h 190"/>
                <a:gd name="T20" fmla="*/ 22 w 238"/>
                <a:gd name="T21" fmla="*/ 29 h 190"/>
                <a:gd name="T22" fmla="*/ 13 w 238"/>
                <a:gd name="T23" fmla="*/ 36 h 190"/>
                <a:gd name="T24" fmla="*/ 2 w 238"/>
                <a:gd name="T25" fmla="*/ 31 h 190"/>
                <a:gd name="T26" fmla="*/ 1 w 238"/>
                <a:gd name="T27" fmla="*/ 34 h 190"/>
                <a:gd name="T28" fmla="*/ 0 w 238"/>
                <a:gd name="T29" fmla="*/ 37 h 190"/>
                <a:gd name="T30" fmla="*/ 2 w 238"/>
                <a:gd name="T31" fmla="*/ 50 h 190"/>
                <a:gd name="T32" fmla="*/ 11 w 238"/>
                <a:gd name="T33" fmla="*/ 61 h 190"/>
                <a:gd name="T34" fmla="*/ 28 w 238"/>
                <a:gd name="T35" fmla="*/ 87 h 190"/>
                <a:gd name="T36" fmla="*/ 36 w 238"/>
                <a:gd name="T37" fmla="*/ 99 h 190"/>
                <a:gd name="T38" fmla="*/ 47 w 238"/>
                <a:gd name="T39" fmla="*/ 112 h 190"/>
                <a:gd name="T40" fmla="*/ 49 w 238"/>
                <a:gd name="T41" fmla="*/ 124 h 190"/>
                <a:gd name="T42" fmla="*/ 59 w 238"/>
                <a:gd name="T43" fmla="*/ 143 h 190"/>
                <a:gd name="T44" fmla="*/ 72 w 238"/>
                <a:gd name="T45" fmla="*/ 158 h 190"/>
                <a:gd name="T46" fmla="*/ 82 w 238"/>
                <a:gd name="T47" fmla="*/ 175 h 190"/>
                <a:gd name="T48" fmla="*/ 86 w 238"/>
                <a:gd name="T49" fmla="*/ 184 h 190"/>
                <a:gd name="T50" fmla="*/ 89 w 238"/>
                <a:gd name="T51" fmla="*/ 190 h 190"/>
                <a:gd name="T52" fmla="*/ 95 w 238"/>
                <a:gd name="T53" fmla="*/ 188 h 190"/>
                <a:gd name="T54" fmla="*/ 94 w 238"/>
                <a:gd name="T55" fmla="*/ 181 h 190"/>
                <a:gd name="T56" fmla="*/ 99 w 238"/>
                <a:gd name="T57" fmla="*/ 177 h 190"/>
                <a:gd name="T58" fmla="*/ 107 w 238"/>
                <a:gd name="T59" fmla="*/ 179 h 190"/>
                <a:gd name="T60" fmla="*/ 121 w 238"/>
                <a:gd name="T61" fmla="*/ 180 h 190"/>
                <a:gd name="T62" fmla="*/ 137 w 238"/>
                <a:gd name="T63" fmla="*/ 182 h 190"/>
                <a:gd name="T64" fmla="*/ 145 w 238"/>
                <a:gd name="T65" fmla="*/ 179 h 190"/>
                <a:gd name="T66" fmla="*/ 162 w 238"/>
                <a:gd name="T67" fmla="*/ 164 h 190"/>
                <a:gd name="T68" fmla="*/ 184 w 238"/>
                <a:gd name="T69" fmla="*/ 163 h 190"/>
                <a:gd name="T70" fmla="*/ 230 w 238"/>
                <a:gd name="T71" fmla="*/ 148 h 190"/>
                <a:gd name="T72" fmla="*/ 238 w 238"/>
                <a:gd name="T73" fmla="*/ 125 h 190"/>
                <a:gd name="T74" fmla="*/ 232 w 238"/>
                <a:gd name="T75" fmla="*/ 117 h 190"/>
                <a:gd name="T76" fmla="*/ 203 w 238"/>
                <a:gd name="T77" fmla="*/ 113 h 190"/>
                <a:gd name="T78" fmla="*/ 195 w 238"/>
                <a:gd name="T79" fmla="*/ 101 h 190"/>
                <a:gd name="T80" fmla="*/ 190 w 238"/>
                <a:gd name="T81" fmla="*/ 94 h 190"/>
                <a:gd name="T82" fmla="*/ 181 w 238"/>
                <a:gd name="T83" fmla="*/ 88 h 190"/>
                <a:gd name="T84" fmla="*/ 175 w 238"/>
                <a:gd name="T85" fmla="*/ 76 h 190"/>
                <a:gd name="T86" fmla="*/ 170 w 238"/>
                <a:gd name="T87" fmla="*/ 63 h 190"/>
                <a:gd name="T88" fmla="*/ 158 w 238"/>
                <a:gd name="T89" fmla="*/ 50 h 190"/>
                <a:gd name="T90" fmla="*/ 157 w 238"/>
                <a:gd name="T91" fmla="*/ 45 h 190"/>
                <a:gd name="T92" fmla="*/ 148 w 238"/>
                <a:gd name="T93" fmla="*/ 45 h 190"/>
                <a:gd name="T94" fmla="*/ 142 w 238"/>
                <a:gd name="T95" fmla="*/ 40 h 19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38"/>
                <a:gd name="T145" fmla="*/ 0 h 190"/>
                <a:gd name="T146" fmla="*/ 238 w 238"/>
                <a:gd name="T147" fmla="*/ 190 h 19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38" h="190">
                  <a:moveTo>
                    <a:pt x="142" y="40"/>
                  </a:moveTo>
                  <a:cubicBezTo>
                    <a:pt x="142" y="40"/>
                    <a:pt x="125" y="38"/>
                    <a:pt x="122" y="38"/>
                  </a:cubicBezTo>
                  <a:cubicBezTo>
                    <a:pt x="119" y="38"/>
                    <a:pt x="113" y="37"/>
                    <a:pt x="109" y="33"/>
                  </a:cubicBezTo>
                  <a:cubicBezTo>
                    <a:pt x="105" y="30"/>
                    <a:pt x="85" y="15"/>
                    <a:pt x="82" y="13"/>
                  </a:cubicBezTo>
                  <a:cubicBezTo>
                    <a:pt x="78" y="11"/>
                    <a:pt x="63" y="1"/>
                    <a:pt x="59" y="0"/>
                  </a:cubicBezTo>
                  <a:cubicBezTo>
                    <a:pt x="55" y="0"/>
                    <a:pt x="55" y="0"/>
                    <a:pt x="50" y="0"/>
                  </a:cubicBezTo>
                  <a:cubicBezTo>
                    <a:pt x="45" y="0"/>
                    <a:pt x="47" y="3"/>
                    <a:pt x="38" y="4"/>
                  </a:cubicBezTo>
                  <a:cubicBezTo>
                    <a:pt x="30" y="4"/>
                    <a:pt x="25" y="10"/>
                    <a:pt x="27" y="11"/>
                  </a:cubicBezTo>
                  <a:cubicBezTo>
                    <a:pt x="30" y="12"/>
                    <a:pt x="38" y="19"/>
                    <a:pt x="36" y="21"/>
                  </a:cubicBezTo>
                  <a:cubicBezTo>
                    <a:pt x="33" y="22"/>
                    <a:pt x="33" y="26"/>
                    <a:pt x="29" y="26"/>
                  </a:cubicBezTo>
                  <a:cubicBezTo>
                    <a:pt x="26" y="26"/>
                    <a:pt x="22" y="27"/>
                    <a:pt x="22" y="29"/>
                  </a:cubicBezTo>
                  <a:cubicBezTo>
                    <a:pt x="22" y="32"/>
                    <a:pt x="17" y="36"/>
                    <a:pt x="13" y="36"/>
                  </a:cubicBezTo>
                  <a:cubicBezTo>
                    <a:pt x="11" y="36"/>
                    <a:pt x="6" y="33"/>
                    <a:pt x="2" y="31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40"/>
                    <a:pt x="0" y="49"/>
                    <a:pt x="2" y="50"/>
                  </a:cubicBezTo>
                  <a:cubicBezTo>
                    <a:pt x="5" y="51"/>
                    <a:pt x="6" y="55"/>
                    <a:pt x="11" y="61"/>
                  </a:cubicBezTo>
                  <a:cubicBezTo>
                    <a:pt x="17" y="67"/>
                    <a:pt x="28" y="83"/>
                    <a:pt x="28" y="87"/>
                  </a:cubicBezTo>
                  <a:cubicBezTo>
                    <a:pt x="28" y="90"/>
                    <a:pt x="30" y="95"/>
                    <a:pt x="36" y="99"/>
                  </a:cubicBezTo>
                  <a:cubicBezTo>
                    <a:pt x="43" y="104"/>
                    <a:pt x="43" y="109"/>
                    <a:pt x="47" y="112"/>
                  </a:cubicBezTo>
                  <a:cubicBezTo>
                    <a:pt x="50" y="114"/>
                    <a:pt x="49" y="118"/>
                    <a:pt x="49" y="124"/>
                  </a:cubicBezTo>
                  <a:cubicBezTo>
                    <a:pt x="50" y="131"/>
                    <a:pt x="53" y="140"/>
                    <a:pt x="59" y="143"/>
                  </a:cubicBezTo>
                  <a:cubicBezTo>
                    <a:pt x="65" y="147"/>
                    <a:pt x="69" y="151"/>
                    <a:pt x="72" y="158"/>
                  </a:cubicBezTo>
                  <a:cubicBezTo>
                    <a:pt x="74" y="165"/>
                    <a:pt x="78" y="171"/>
                    <a:pt x="82" y="175"/>
                  </a:cubicBezTo>
                  <a:cubicBezTo>
                    <a:pt x="86" y="179"/>
                    <a:pt x="84" y="181"/>
                    <a:pt x="86" y="184"/>
                  </a:cubicBezTo>
                  <a:cubicBezTo>
                    <a:pt x="87" y="185"/>
                    <a:pt x="88" y="188"/>
                    <a:pt x="89" y="190"/>
                  </a:cubicBezTo>
                  <a:cubicBezTo>
                    <a:pt x="92" y="189"/>
                    <a:pt x="94" y="188"/>
                    <a:pt x="95" y="188"/>
                  </a:cubicBezTo>
                  <a:cubicBezTo>
                    <a:pt x="95" y="186"/>
                    <a:pt x="93" y="183"/>
                    <a:pt x="94" y="181"/>
                  </a:cubicBezTo>
                  <a:cubicBezTo>
                    <a:pt x="95" y="180"/>
                    <a:pt x="97" y="178"/>
                    <a:pt x="99" y="177"/>
                  </a:cubicBezTo>
                  <a:cubicBezTo>
                    <a:pt x="101" y="177"/>
                    <a:pt x="103" y="179"/>
                    <a:pt x="107" y="179"/>
                  </a:cubicBezTo>
                  <a:cubicBezTo>
                    <a:pt x="112" y="178"/>
                    <a:pt x="120" y="179"/>
                    <a:pt x="121" y="180"/>
                  </a:cubicBezTo>
                  <a:cubicBezTo>
                    <a:pt x="122" y="181"/>
                    <a:pt x="134" y="180"/>
                    <a:pt x="137" y="182"/>
                  </a:cubicBezTo>
                  <a:cubicBezTo>
                    <a:pt x="140" y="185"/>
                    <a:pt x="143" y="184"/>
                    <a:pt x="145" y="179"/>
                  </a:cubicBezTo>
                  <a:cubicBezTo>
                    <a:pt x="147" y="175"/>
                    <a:pt x="160" y="165"/>
                    <a:pt x="162" y="164"/>
                  </a:cubicBezTo>
                  <a:cubicBezTo>
                    <a:pt x="164" y="163"/>
                    <a:pt x="179" y="164"/>
                    <a:pt x="184" y="163"/>
                  </a:cubicBezTo>
                  <a:cubicBezTo>
                    <a:pt x="190" y="162"/>
                    <a:pt x="228" y="150"/>
                    <a:pt x="230" y="148"/>
                  </a:cubicBezTo>
                  <a:cubicBezTo>
                    <a:pt x="231" y="147"/>
                    <a:pt x="238" y="127"/>
                    <a:pt x="238" y="125"/>
                  </a:cubicBezTo>
                  <a:cubicBezTo>
                    <a:pt x="238" y="122"/>
                    <a:pt x="235" y="116"/>
                    <a:pt x="232" y="117"/>
                  </a:cubicBezTo>
                  <a:cubicBezTo>
                    <a:pt x="229" y="117"/>
                    <a:pt x="205" y="114"/>
                    <a:pt x="203" y="113"/>
                  </a:cubicBezTo>
                  <a:cubicBezTo>
                    <a:pt x="202" y="113"/>
                    <a:pt x="196" y="108"/>
                    <a:pt x="195" y="101"/>
                  </a:cubicBezTo>
                  <a:cubicBezTo>
                    <a:pt x="193" y="100"/>
                    <a:pt x="191" y="97"/>
                    <a:pt x="190" y="94"/>
                  </a:cubicBezTo>
                  <a:cubicBezTo>
                    <a:pt x="188" y="95"/>
                    <a:pt x="183" y="94"/>
                    <a:pt x="181" y="88"/>
                  </a:cubicBezTo>
                  <a:cubicBezTo>
                    <a:pt x="179" y="86"/>
                    <a:pt x="173" y="78"/>
                    <a:pt x="175" y="76"/>
                  </a:cubicBezTo>
                  <a:cubicBezTo>
                    <a:pt x="177" y="73"/>
                    <a:pt x="174" y="67"/>
                    <a:pt x="170" y="63"/>
                  </a:cubicBezTo>
                  <a:cubicBezTo>
                    <a:pt x="166" y="60"/>
                    <a:pt x="159" y="54"/>
                    <a:pt x="158" y="50"/>
                  </a:cubicBezTo>
                  <a:cubicBezTo>
                    <a:pt x="158" y="49"/>
                    <a:pt x="158" y="47"/>
                    <a:pt x="157" y="45"/>
                  </a:cubicBezTo>
                  <a:cubicBezTo>
                    <a:pt x="148" y="45"/>
                    <a:pt x="148" y="45"/>
                    <a:pt x="148" y="45"/>
                  </a:cubicBezTo>
                  <a:lnTo>
                    <a:pt x="142" y="40"/>
                  </a:ln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 dirty="0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95" name="Freeform 90"/>
            <p:cNvSpPr>
              <a:spLocks noChangeArrowheads="1"/>
            </p:cNvSpPr>
            <p:nvPr/>
          </p:nvSpPr>
          <p:spPr bwMode="auto">
            <a:xfrm>
              <a:off x="4756166" y="1914527"/>
              <a:ext cx="174626" cy="192089"/>
            </a:xfrm>
            <a:custGeom>
              <a:avLst/>
              <a:gdLst>
                <a:gd name="T0" fmla="*/ 45 w 91"/>
                <a:gd name="T1" fmla="*/ 3 h 101"/>
                <a:gd name="T2" fmla="*/ 45 w 91"/>
                <a:gd name="T3" fmla="*/ 11 h 101"/>
                <a:gd name="T4" fmla="*/ 38 w 91"/>
                <a:gd name="T5" fmla="*/ 20 h 101"/>
                <a:gd name="T6" fmla="*/ 35 w 91"/>
                <a:gd name="T7" fmla="*/ 30 h 101"/>
                <a:gd name="T8" fmla="*/ 37 w 91"/>
                <a:gd name="T9" fmla="*/ 30 h 101"/>
                <a:gd name="T10" fmla="*/ 43 w 91"/>
                <a:gd name="T11" fmla="*/ 38 h 101"/>
                <a:gd name="T12" fmla="*/ 35 w 91"/>
                <a:gd name="T13" fmla="*/ 61 h 101"/>
                <a:gd name="T14" fmla="*/ 0 w 91"/>
                <a:gd name="T15" fmla="*/ 73 h 101"/>
                <a:gd name="T16" fmla="*/ 14 w 91"/>
                <a:gd name="T17" fmla="*/ 101 h 101"/>
                <a:gd name="T18" fmla="*/ 17 w 91"/>
                <a:gd name="T19" fmla="*/ 100 h 101"/>
                <a:gd name="T20" fmla="*/ 35 w 91"/>
                <a:gd name="T21" fmla="*/ 97 h 101"/>
                <a:gd name="T22" fmla="*/ 40 w 91"/>
                <a:gd name="T23" fmla="*/ 88 h 101"/>
                <a:gd name="T24" fmla="*/ 52 w 91"/>
                <a:gd name="T25" fmla="*/ 86 h 101"/>
                <a:gd name="T26" fmla="*/ 59 w 91"/>
                <a:gd name="T27" fmla="*/ 76 h 101"/>
                <a:gd name="T28" fmla="*/ 67 w 91"/>
                <a:gd name="T29" fmla="*/ 72 h 101"/>
                <a:gd name="T30" fmla="*/ 70 w 91"/>
                <a:gd name="T31" fmla="*/ 57 h 101"/>
                <a:gd name="T32" fmla="*/ 80 w 91"/>
                <a:gd name="T33" fmla="*/ 51 h 101"/>
                <a:gd name="T34" fmla="*/ 89 w 91"/>
                <a:gd name="T35" fmla="*/ 37 h 101"/>
                <a:gd name="T36" fmla="*/ 88 w 91"/>
                <a:gd name="T37" fmla="*/ 31 h 101"/>
                <a:gd name="T38" fmla="*/ 79 w 91"/>
                <a:gd name="T39" fmla="*/ 19 h 101"/>
                <a:gd name="T40" fmla="*/ 60 w 91"/>
                <a:gd name="T41" fmla="*/ 12 h 101"/>
                <a:gd name="T42" fmla="*/ 54 w 91"/>
                <a:gd name="T43" fmla="*/ 0 h 101"/>
                <a:gd name="T44" fmla="*/ 50 w 91"/>
                <a:gd name="T45" fmla="*/ 3 h 101"/>
                <a:gd name="T46" fmla="*/ 45 w 91"/>
                <a:gd name="T47" fmla="*/ 3 h 10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1"/>
                <a:gd name="T73" fmla="*/ 0 h 101"/>
                <a:gd name="T74" fmla="*/ 91 w 91"/>
                <a:gd name="T75" fmla="*/ 101 h 10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1" h="101">
                  <a:moveTo>
                    <a:pt x="45" y="3"/>
                  </a:moveTo>
                  <a:cubicBezTo>
                    <a:pt x="45" y="11"/>
                    <a:pt x="45" y="11"/>
                    <a:pt x="45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0"/>
                    <a:pt x="36" y="30"/>
                    <a:pt x="37" y="30"/>
                  </a:cubicBezTo>
                  <a:cubicBezTo>
                    <a:pt x="40" y="29"/>
                    <a:pt x="43" y="35"/>
                    <a:pt x="43" y="38"/>
                  </a:cubicBezTo>
                  <a:cubicBezTo>
                    <a:pt x="43" y="40"/>
                    <a:pt x="36" y="60"/>
                    <a:pt x="35" y="61"/>
                  </a:cubicBezTo>
                  <a:cubicBezTo>
                    <a:pt x="34" y="62"/>
                    <a:pt x="14" y="69"/>
                    <a:pt x="0" y="73"/>
                  </a:cubicBezTo>
                  <a:cubicBezTo>
                    <a:pt x="3" y="79"/>
                    <a:pt x="9" y="91"/>
                    <a:pt x="14" y="101"/>
                  </a:cubicBezTo>
                  <a:cubicBezTo>
                    <a:pt x="15" y="101"/>
                    <a:pt x="16" y="101"/>
                    <a:pt x="17" y="100"/>
                  </a:cubicBezTo>
                  <a:cubicBezTo>
                    <a:pt x="23" y="96"/>
                    <a:pt x="31" y="98"/>
                    <a:pt x="35" y="97"/>
                  </a:cubicBezTo>
                  <a:cubicBezTo>
                    <a:pt x="40" y="96"/>
                    <a:pt x="36" y="92"/>
                    <a:pt x="40" y="88"/>
                  </a:cubicBezTo>
                  <a:cubicBezTo>
                    <a:pt x="44" y="85"/>
                    <a:pt x="50" y="87"/>
                    <a:pt x="52" y="86"/>
                  </a:cubicBezTo>
                  <a:cubicBezTo>
                    <a:pt x="54" y="85"/>
                    <a:pt x="56" y="77"/>
                    <a:pt x="59" y="76"/>
                  </a:cubicBezTo>
                  <a:cubicBezTo>
                    <a:pt x="63" y="74"/>
                    <a:pt x="67" y="75"/>
                    <a:pt x="67" y="72"/>
                  </a:cubicBezTo>
                  <a:cubicBezTo>
                    <a:pt x="66" y="69"/>
                    <a:pt x="67" y="58"/>
                    <a:pt x="70" y="57"/>
                  </a:cubicBezTo>
                  <a:cubicBezTo>
                    <a:pt x="74" y="56"/>
                    <a:pt x="79" y="53"/>
                    <a:pt x="80" y="51"/>
                  </a:cubicBezTo>
                  <a:cubicBezTo>
                    <a:pt x="80" y="49"/>
                    <a:pt x="87" y="41"/>
                    <a:pt x="89" y="37"/>
                  </a:cubicBezTo>
                  <a:cubicBezTo>
                    <a:pt x="91" y="34"/>
                    <a:pt x="91" y="32"/>
                    <a:pt x="88" y="31"/>
                  </a:cubicBezTo>
                  <a:cubicBezTo>
                    <a:pt x="85" y="31"/>
                    <a:pt x="80" y="22"/>
                    <a:pt x="79" y="19"/>
                  </a:cubicBezTo>
                  <a:cubicBezTo>
                    <a:pt x="77" y="17"/>
                    <a:pt x="68" y="19"/>
                    <a:pt x="60" y="12"/>
                  </a:cubicBezTo>
                  <a:cubicBezTo>
                    <a:pt x="57" y="10"/>
                    <a:pt x="55" y="5"/>
                    <a:pt x="54" y="0"/>
                  </a:cubicBezTo>
                  <a:cubicBezTo>
                    <a:pt x="50" y="3"/>
                    <a:pt x="50" y="3"/>
                    <a:pt x="50" y="3"/>
                  </a:cubicBezTo>
                  <a:lnTo>
                    <a:pt x="45" y="3"/>
                  </a:ln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96" name="Freeform 91"/>
            <p:cNvSpPr>
              <a:spLocks noChangeArrowheads="1"/>
            </p:cNvSpPr>
            <p:nvPr/>
          </p:nvSpPr>
          <p:spPr bwMode="auto">
            <a:xfrm>
              <a:off x="4729179" y="1890714"/>
              <a:ext cx="25400" cy="38100"/>
            </a:xfrm>
            <a:custGeom>
              <a:avLst/>
              <a:gdLst>
                <a:gd name="T0" fmla="*/ 9 w 13"/>
                <a:gd name="T1" fmla="*/ 19 h 20"/>
                <a:gd name="T2" fmla="*/ 10 w 13"/>
                <a:gd name="T3" fmla="*/ 16 h 20"/>
                <a:gd name="T4" fmla="*/ 8 w 13"/>
                <a:gd name="T5" fmla="*/ 2 h 20"/>
                <a:gd name="T6" fmla="*/ 1 w 13"/>
                <a:gd name="T7" fmla="*/ 13 h 20"/>
                <a:gd name="T8" fmla="*/ 0 w 13"/>
                <a:gd name="T9" fmla="*/ 13 h 20"/>
                <a:gd name="T10" fmla="*/ 9 w 13"/>
                <a:gd name="T11" fmla="*/ 19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"/>
                <a:gd name="T19" fmla="*/ 0 h 20"/>
                <a:gd name="T20" fmla="*/ 13 w 13"/>
                <a:gd name="T21" fmla="*/ 20 h 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" h="20">
                  <a:moveTo>
                    <a:pt x="9" y="19"/>
                  </a:moveTo>
                  <a:cubicBezTo>
                    <a:pt x="9" y="18"/>
                    <a:pt x="9" y="17"/>
                    <a:pt x="10" y="16"/>
                  </a:cubicBezTo>
                  <a:cubicBezTo>
                    <a:pt x="12" y="12"/>
                    <a:pt x="13" y="3"/>
                    <a:pt x="8" y="2"/>
                  </a:cubicBezTo>
                  <a:cubicBezTo>
                    <a:pt x="3" y="0"/>
                    <a:pt x="1" y="10"/>
                    <a:pt x="1" y="13"/>
                  </a:cubicBezTo>
                  <a:cubicBezTo>
                    <a:pt x="1" y="13"/>
                    <a:pt x="0" y="13"/>
                    <a:pt x="0" y="13"/>
                  </a:cubicBezTo>
                  <a:cubicBezTo>
                    <a:pt x="2" y="19"/>
                    <a:pt x="7" y="20"/>
                    <a:pt x="9" y="1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97" name="Freeform 92"/>
            <p:cNvSpPr>
              <a:spLocks noChangeArrowheads="1"/>
            </p:cNvSpPr>
            <p:nvPr/>
          </p:nvSpPr>
          <p:spPr bwMode="auto">
            <a:xfrm>
              <a:off x="4756166" y="1887539"/>
              <a:ext cx="103188" cy="84138"/>
            </a:xfrm>
            <a:custGeom>
              <a:avLst/>
              <a:gdLst>
                <a:gd name="T0" fmla="*/ 8 w 54"/>
                <a:gd name="T1" fmla="*/ 40 h 44"/>
                <a:gd name="T2" fmla="*/ 35 w 54"/>
                <a:gd name="T3" fmla="*/ 44 h 44"/>
                <a:gd name="T4" fmla="*/ 38 w 54"/>
                <a:gd name="T5" fmla="*/ 34 h 44"/>
                <a:gd name="T6" fmla="*/ 45 w 54"/>
                <a:gd name="T7" fmla="*/ 25 h 44"/>
                <a:gd name="T8" fmla="*/ 45 w 54"/>
                <a:gd name="T9" fmla="*/ 17 h 44"/>
                <a:gd name="T10" fmla="*/ 50 w 54"/>
                <a:gd name="T11" fmla="*/ 17 h 44"/>
                <a:gd name="T12" fmla="*/ 54 w 54"/>
                <a:gd name="T13" fmla="*/ 14 h 44"/>
                <a:gd name="T14" fmla="*/ 51 w 54"/>
                <a:gd name="T15" fmla="*/ 0 h 44"/>
                <a:gd name="T16" fmla="*/ 37 w 54"/>
                <a:gd name="T17" fmla="*/ 16 h 44"/>
                <a:gd name="T18" fmla="*/ 16 w 54"/>
                <a:gd name="T19" fmla="*/ 26 h 44"/>
                <a:gd name="T20" fmla="*/ 2 w 54"/>
                <a:gd name="T21" fmla="*/ 29 h 44"/>
                <a:gd name="T22" fmla="*/ 0 w 54"/>
                <a:gd name="T23" fmla="*/ 28 h 44"/>
                <a:gd name="T24" fmla="*/ 8 w 54"/>
                <a:gd name="T25" fmla="*/ 40 h 4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4"/>
                <a:gd name="T40" fmla="*/ 0 h 44"/>
                <a:gd name="T41" fmla="*/ 54 w 54"/>
                <a:gd name="T42" fmla="*/ 44 h 4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4" h="44">
                  <a:moveTo>
                    <a:pt x="8" y="40"/>
                  </a:moveTo>
                  <a:cubicBezTo>
                    <a:pt x="10" y="41"/>
                    <a:pt x="28" y="43"/>
                    <a:pt x="35" y="4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2" y="7"/>
                    <a:pt x="52" y="0"/>
                    <a:pt x="51" y="0"/>
                  </a:cubicBezTo>
                  <a:cubicBezTo>
                    <a:pt x="49" y="0"/>
                    <a:pt x="40" y="9"/>
                    <a:pt x="37" y="16"/>
                  </a:cubicBezTo>
                  <a:cubicBezTo>
                    <a:pt x="34" y="22"/>
                    <a:pt x="24" y="27"/>
                    <a:pt x="16" y="26"/>
                  </a:cubicBezTo>
                  <a:cubicBezTo>
                    <a:pt x="7" y="24"/>
                    <a:pt x="5" y="28"/>
                    <a:pt x="2" y="29"/>
                  </a:cubicBezTo>
                  <a:cubicBezTo>
                    <a:pt x="2" y="29"/>
                    <a:pt x="1" y="29"/>
                    <a:pt x="0" y="28"/>
                  </a:cubicBezTo>
                  <a:cubicBezTo>
                    <a:pt x="1" y="35"/>
                    <a:pt x="7" y="40"/>
                    <a:pt x="8" y="4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98" name="Freeform 93"/>
            <p:cNvSpPr>
              <a:spLocks noEditPoints="1" noChangeArrowheads="1"/>
            </p:cNvSpPr>
            <p:nvPr/>
          </p:nvSpPr>
          <p:spPr bwMode="auto">
            <a:xfrm>
              <a:off x="5775344" y="2328864"/>
              <a:ext cx="419102" cy="130175"/>
            </a:xfrm>
            <a:custGeom>
              <a:avLst/>
              <a:gdLst>
                <a:gd name="T0" fmla="*/ 39 w 219"/>
                <a:gd name="T1" fmla="*/ 24 h 68"/>
                <a:gd name="T2" fmla="*/ 31 w 219"/>
                <a:gd name="T3" fmla="*/ 12 h 68"/>
                <a:gd name="T4" fmla="*/ 25 w 219"/>
                <a:gd name="T5" fmla="*/ 7 h 68"/>
                <a:gd name="T6" fmla="*/ 24 w 219"/>
                <a:gd name="T7" fmla="*/ 5 h 68"/>
                <a:gd name="T8" fmla="*/ 21 w 219"/>
                <a:gd name="T9" fmla="*/ 10 h 68"/>
                <a:gd name="T10" fmla="*/ 12 w 219"/>
                <a:gd name="T11" fmla="*/ 9 h 68"/>
                <a:gd name="T12" fmla="*/ 6 w 219"/>
                <a:gd name="T13" fmla="*/ 2 h 68"/>
                <a:gd name="T14" fmla="*/ 0 w 219"/>
                <a:gd name="T15" fmla="*/ 1 h 68"/>
                <a:gd name="T16" fmla="*/ 3 w 219"/>
                <a:gd name="T17" fmla="*/ 19 h 68"/>
                <a:gd name="T18" fmla="*/ 14 w 219"/>
                <a:gd name="T19" fmla="*/ 40 h 68"/>
                <a:gd name="T20" fmla="*/ 25 w 219"/>
                <a:gd name="T21" fmla="*/ 51 h 68"/>
                <a:gd name="T22" fmla="*/ 47 w 219"/>
                <a:gd name="T23" fmla="*/ 62 h 68"/>
                <a:gd name="T24" fmla="*/ 39 w 219"/>
                <a:gd name="T25" fmla="*/ 46 h 68"/>
                <a:gd name="T26" fmla="*/ 39 w 219"/>
                <a:gd name="T27" fmla="*/ 24 h 68"/>
                <a:gd name="T28" fmla="*/ 210 w 219"/>
                <a:gd name="T29" fmla="*/ 11 h 68"/>
                <a:gd name="T30" fmla="*/ 200 w 219"/>
                <a:gd name="T31" fmla="*/ 9 h 68"/>
                <a:gd name="T32" fmla="*/ 189 w 219"/>
                <a:gd name="T33" fmla="*/ 0 h 68"/>
                <a:gd name="T34" fmla="*/ 180 w 219"/>
                <a:gd name="T35" fmla="*/ 11 h 68"/>
                <a:gd name="T36" fmla="*/ 174 w 219"/>
                <a:gd name="T37" fmla="*/ 19 h 68"/>
                <a:gd name="T38" fmla="*/ 172 w 219"/>
                <a:gd name="T39" fmla="*/ 22 h 68"/>
                <a:gd name="T40" fmla="*/ 172 w 219"/>
                <a:gd name="T41" fmla="*/ 29 h 68"/>
                <a:gd name="T42" fmla="*/ 165 w 219"/>
                <a:gd name="T43" fmla="*/ 31 h 68"/>
                <a:gd name="T44" fmla="*/ 159 w 219"/>
                <a:gd name="T45" fmla="*/ 23 h 68"/>
                <a:gd name="T46" fmla="*/ 158 w 219"/>
                <a:gd name="T47" fmla="*/ 23 h 68"/>
                <a:gd name="T48" fmla="*/ 148 w 219"/>
                <a:gd name="T49" fmla="*/ 39 h 68"/>
                <a:gd name="T50" fmla="*/ 132 w 219"/>
                <a:gd name="T51" fmla="*/ 44 h 68"/>
                <a:gd name="T52" fmla="*/ 125 w 219"/>
                <a:gd name="T53" fmla="*/ 58 h 68"/>
                <a:gd name="T54" fmla="*/ 108 w 219"/>
                <a:gd name="T55" fmla="*/ 54 h 68"/>
                <a:gd name="T56" fmla="*/ 111 w 219"/>
                <a:gd name="T57" fmla="*/ 61 h 68"/>
                <a:gd name="T58" fmla="*/ 121 w 219"/>
                <a:gd name="T59" fmla="*/ 66 h 68"/>
                <a:gd name="T60" fmla="*/ 135 w 219"/>
                <a:gd name="T61" fmla="*/ 65 h 68"/>
                <a:gd name="T62" fmla="*/ 147 w 219"/>
                <a:gd name="T63" fmla="*/ 60 h 68"/>
                <a:gd name="T64" fmla="*/ 157 w 219"/>
                <a:gd name="T65" fmla="*/ 62 h 68"/>
                <a:gd name="T66" fmla="*/ 167 w 219"/>
                <a:gd name="T67" fmla="*/ 55 h 68"/>
                <a:gd name="T68" fmla="*/ 171 w 219"/>
                <a:gd name="T69" fmla="*/ 45 h 68"/>
                <a:gd name="T70" fmla="*/ 177 w 219"/>
                <a:gd name="T71" fmla="*/ 35 h 68"/>
                <a:gd name="T72" fmla="*/ 195 w 219"/>
                <a:gd name="T73" fmla="*/ 27 h 68"/>
                <a:gd name="T74" fmla="*/ 200 w 219"/>
                <a:gd name="T75" fmla="*/ 29 h 68"/>
                <a:gd name="T76" fmla="*/ 207 w 219"/>
                <a:gd name="T77" fmla="*/ 22 h 68"/>
                <a:gd name="T78" fmla="*/ 217 w 219"/>
                <a:gd name="T79" fmla="*/ 18 h 68"/>
                <a:gd name="T80" fmla="*/ 210 w 219"/>
                <a:gd name="T81" fmla="*/ 11 h 6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19"/>
                <a:gd name="T124" fmla="*/ 0 h 68"/>
                <a:gd name="T125" fmla="*/ 219 w 219"/>
                <a:gd name="T126" fmla="*/ 68 h 6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19" h="68">
                  <a:moveTo>
                    <a:pt x="39" y="24"/>
                  </a:moveTo>
                  <a:cubicBezTo>
                    <a:pt x="39" y="17"/>
                    <a:pt x="32" y="17"/>
                    <a:pt x="31" y="12"/>
                  </a:cubicBezTo>
                  <a:cubicBezTo>
                    <a:pt x="29" y="7"/>
                    <a:pt x="26" y="10"/>
                    <a:pt x="25" y="7"/>
                  </a:cubicBezTo>
                  <a:cubicBezTo>
                    <a:pt x="25" y="6"/>
                    <a:pt x="25" y="6"/>
                    <a:pt x="24" y="5"/>
                  </a:cubicBezTo>
                  <a:cubicBezTo>
                    <a:pt x="20" y="6"/>
                    <a:pt x="22" y="9"/>
                    <a:pt x="21" y="10"/>
                  </a:cubicBezTo>
                  <a:cubicBezTo>
                    <a:pt x="19" y="10"/>
                    <a:pt x="12" y="11"/>
                    <a:pt x="12" y="9"/>
                  </a:cubicBezTo>
                  <a:cubicBezTo>
                    <a:pt x="12" y="6"/>
                    <a:pt x="11" y="3"/>
                    <a:pt x="6" y="2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2" y="7"/>
                    <a:pt x="3" y="14"/>
                    <a:pt x="3" y="19"/>
                  </a:cubicBezTo>
                  <a:cubicBezTo>
                    <a:pt x="3" y="25"/>
                    <a:pt x="13" y="36"/>
                    <a:pt x="14" y="40"/>
                  </a:cubicBezTo>
                  <a:cubicBezTo>
                    <a:pt x="16" y="45"/>
                    <a:pt x="19" y="46"/>
                    <a:pt x="25" y="51"/>
                  </a:cubicBezTo>
                  <a:cubicBezTo>
                    <a:pt x="32" y="55"/>
                    <a:pt x="44" y="63"/>
                    <a:pt x="47" y="62"/>
                  </a:cubicBezTo>
                  <a:cubicBezTo>
                    <a:pt x="49" y="61"/>
                    <a:pt x="43" y="50"/>
                    <a:pt x="39" y="46"/>
                  </a:cubicBezTo>
                  <a:cubicBezTo>
                    <a:pt x="36" y="42"/>
                    <a:pt x="39" y="32"/>
                    <a:pt x="39" y="24"/>
                  </a:cubicBezTo>
                  <a:close/>
                  <a:moveTo>
                    <a:pt x="210" y="11"/>
                  </a:moveTo>
                  <a:cubicBezTo>
                    <a:pt x="207" y="12"/>
                    <a:pt x="200" y="12"/>
                    <a:pt x="200" y="9"/>
                  </a:cubicBezTo>
                  <a:cubicBezTo>
                    <a:pt x="200" y="6"/>
                    <a:pt x="193" y="0"/>
                    <a:pt x="189" y="0"/>
                  </a:cubicBezTo>
                  <a:cubicBezTo>
                    <a:pt x="185" y="0"/>
                    <a:pt x="181" y="8"/>
                    <a:pt x="180" y="11"/>
                  </a:cubicBezTo>
                  <a:cubicBezTo>
                    <a:pt x="180" y="15"/>
                    <a:pt x="174" y="14"/>
                    <a:pt x="174" y="19"/>
                  </a:cubicBezTo>
                  <a:cubicBezTo>
                    <a:pt x="175" y="21"/>
                    <a:pt x="173" y="21"/>
                    <a:pt x="172" y="22"/>
                  </a:cubicBezTo>
                  <a:cubicBezTo>
                    <a:pt x="173" y="26"/>
                    <a:pt x="174" y="29"/>
                    <a:pt x="172" y="29"/>
                  </a:cubicBezTo>
                  <a:cubicBezTo>
                    <a:pt x="169" y="28"/>
                    <a:pt x="169" y="31"/>
                    <a:pt x="165" y="31"/>
                  </a:cubicBezTo>
                  <a:cubicBezTo>
                    <a:pt x="163" y="31"/>
                    <a:pt x="161" y="28"/>
                    <a:pt x="159" y="23"/>
                  </a:cubicBezTo>
                  <a:cubicBezTo>
                    <a:pt x="159" y="23"/>
                    <a:pt x="158" y="23"/>
                    <a:pt x="158" y="23"/>
                  </a:cubicBezTo>
                  <a:cubicBezTo>
                    <a:pt x="156" y="23"/>
                    <a:pt x="150" y="33"/>
                    <a:pt x="148" y="39"/>
                  </a:cubicBezTo>
                  <a:cubicBezTo>
                    <a:pt x="147" y="45"/>
                    <a:pt x="141" y="43"/>
                    <a:pt x="132" y="44"/>
                  </a:cubicBezTo>
                  <a:cubicBezTo>
                    <a:pt x="123" y="45"/>
                    <a:pt x="127" y="54"/>
                    <a:pt x="125" y="58"/>
                  </a:cubicBezTo>
                  <a:cubicBezTo>
                    <a:pt x="123" y="62"/>
                    <a:pt x="113" y="55"/>
                    <a:pt x="108" y="54"/>
                  </a:cubicBezTo>
                  <a:cubicBezTo>
                    <a:pt x="109" y="58"/>
                    <a:pt x="110" y="61"/>
                    <a:pt x="111" y="61"/>
                  </a:cubicBezTo>
                  <a:cubicBezTo>
                    <a:pt x="114" y="61"/>
                    <a:pt x="118" y="68"/>
                    <a:pt x="121" y="66"/>
                  </a:cubicBezTo>
                  <a:cubicBezTo>
                    <a:pt x="123" y="64"/>
                    <a:pt x="131" y="66"/>
                    <a:pt x="135" y="65"/>
                  </a:cubicBezTo>
                  <a:cubicBezTo>
                    <a:pt x="139" y="63"/>
                    <a:pt x="140" y="60"/>
                    <a:pt x="147" y="60"/>
                  </a:cubicBezTo>
                  <a:cubicBezTo>
                    <a:pt x="153" y="60"/>
                    <a:pt x="151" y="65"/>
                    <a:pt x="157" y="62"/>
                  </a:cubicBezTo>
                  <a:cubicBezTo>
                    <a:pt x="164" y="59"/>
                    <a:pt x="168" y="61"/>
                    <a:pt x="167" y="55"/>
                  </a:cubicBezTo>
                  <a:cubicBezTo>
                    <a:pt x="167" y="49"/>
                    <a:pt x="171" y="49"/>
                    <a:pt x="171" y="45"/>
                  </a:cubicBezTo>
                  <a:cubicBezTo>
                    <a:pt x="170" y="40"/>
                    <a:pt x="178" y="43"/>
                    <a:pt x="177" y="35"/>
                  </a:cubicBezTo>
                  <a:cubicBezTo>
                    <a:pt x="177" y="26"/>
                    <a:pt x="189" y="27"/>
                    <a:pt x="195" y="27"/>
                  </a:cubicBezTo>
                  <a:cubicBezTo>
                    <a:pt x="196" y="27"/>
                    <a:pt x="198" y="28"/>
                    <a:pt x="200" y="29"/>
                  </a:cubicBezTo>
                  <a:cubicBezTo>
                    <a:pt x="204" y="27"/>
                    <a:pt x="210" y="24"/>
                    <a:pt x="207" y="22"/>
                  </a:cubicBezTo>
                  <a:cubicBezTo>
                    <a:pt x="204" y="20"/>
                    <a:pt x="216" y="22"/>
                    <a:pt x="217" y="18"/>
                  </a:cubicBezTo>
                  <a:cubicBezTo>
                    <a:pt x="219" y="14"/>
                    <a:pt x="213" y="11"/>
                    <a:pt x="210" y="1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99" name="Freeform 94"/>
            <p:cNvSpPr>
              <a:spLocks noChangeArrowheads="1"/>
            </p:cNvSpPr>
            <p:nvPr/>
          </p:nvSpPr>
          <p:spPr bwMode="auto">
            <a:xfrm>
              <a:off x="6078558" y="2370140"/>
              <a:ext cx="28575" cy="17463"/>
            </a:xfrm>
            <a:custGeom>
              <a:avLst/>
              <a:gdLst>
                <a:gd name="T0" fmla="*/ 6 w 15"/>
                <a:gd name="T1" fmla="*/ 9 h 9"/>
                <a:gd name="T2" fmla="*/ 13 w 15"/>
                <a:gd name="T3" fmla="*/ 7 h 9"/>
                <a:gd name="T4" fmla="*/ 13 w 15"/>
                <a:gd name="T5" fmla="*/ 0 h 9"/>
                <a:gd name="T6" fmla="*/ 7 w 15"/>
                <a:gd name="T7" fmla="*/ 3 h 9"/>
                <a:gd name="T8" fmla="*/ 0 w 15"/>
                <a:gd name="T9" fmla="*/ 1 h 9"/>
                <a:gd name="T10" fmla="*/ 6 w 15"/>
                <a:gd name="T11" fmla="*/ 9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"/>
                <a:gd name="T19" fmla="*/ 0 h 9"/>
                <a:gd name="T20" fmla="*/ 15 w 15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" h="9">
                  <a:moveTo>
                    <a:pt x="6" y="9"/>
                  </a:moveTo>
                  <a:cubicBezTo>
                    <a:pt x="10" y="9"/>
                    <a:pt x="10" y="6"/>
                    <a:pt x="13" y="7"/>
                  </a:cubicBezTo>
                  <a:cubicBezTo>
                    <a:pt x="15" y="7"/>
                    <a:pt x="14" y="4"/>
                    <a:pt x="13" y="0"/>
                  </a:cubicBezTo>
                  <a:cubicBezTo>
                    <a:pt x="11" y="1"/>
                    <a:pt x="7" y="1"/>
                    <a:pt x="7" y="3"/>
                  </a:cubicBezTo>
                  <a:cubicBezTo>
                    <a:pt x="7" y="5"/>
                    <a:pt x="2" y="1"/>
                    <a:pt x="0" y="1"/>
                  </a:cubicBezTo>
                  <a:cubicBezTo>
                    <a:pt x="2" y="6"/>
                    <a:pt x="4" y="9"/>
                    <a:pt x="6" y="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00" name="Freeform 95"/>
            <p:cNvSpPr>
              <a:spLocks noChangeArrowheads="1"/>
            </p:cNvSpPr>
            <p:nvPr/>
          </p:nvSpPr>
          <p:spPr bwMode="auto">
            <a:xfrm>
              <a:off x="4473590" y="1616077"/>
              <a:ext cx="209551" cy="206375"/>
            </a:xfrm>
            <a:custGeom>
              <a:avLst/>
              <a:gdLst>
                <a:gd name="T0" fmla="*/ 93 w 110"/>
                <a:gd name="T1" fmla="*/ 98 h 108"/>
                <a:gd name="T2" fmla="*/ 98 w 110"/>
                <a:gd name="T3" fmla="*/ 94 h 108"/>
                <a:gd name="T4" fmla="*/ 106 w 110"/>
                <a:gd name="T5" fmla="*/ 98 h 108"/>
                <a:gd name="T6" fmla="*/ 110 w 110"/>
                <a:gd name="T7" fmla="*/ 95 h 108"/>
                <a:gd name="T8" fmla="*/ 104 w 110"/>
                <a:gd name="T9" fmla="*/ 87 h 108"/>
                <a:gd name="T10" fmla="*/ 100 w 110"/>
                <a:gd name="T11" fmla="*/ 79 h 108"/>
                <a:gd name="T12" fmla="*/ 101 w 110"/>
                <a:gd name="T13" fmla="*/ 71 h 108"/>
                <a:gd name="T14" fmla="*/ 96 w 110"/>
                <a:gd name="T15" fmla="*/ 65 h 108"/>
                <a:gd name="T16" fmla="*/ 83 w 110"/>
                <a:gd name="T17" fmla="*/ 56 h 108"/>
                <a:gd name="T18" fmla="*/ 78 w 110"/>
                <a:gd name="T19" fmla="*/ 50 h 108"/>
                <a:gd name="T20" fmla="*/ 76 w 110"/>
                <a:gd name="T21" fmla="*/ 40 h 108"/>
                <a:gd name="T22" fmla="*/ 81 w 110"/>
                <a:gd name="T23" fmla="*/ 31 h 108"/>
                <a:gd name="T24" fmla="*/ 82 w 110"/>
                <a:gd name="T25" fmla="*/ 24 h 108"/>
                <a:gd name="T26" fmla="*/ 78 w 110"/>
                <a:gd name="T27" fmla="*/ 20 h 108"/>
                <a:gd name="T28" fmla="*/ 72 w 110"/>
                <a:gd name="T29" fmla="*/ 14 h 108"/>
                <a:gd name="T30" fmla="*/ 68 w 110"/>
                <a:gd name="T31" fmla="*/ 5 h 108"/>
                <a:gd name="T32" fmla="*/ 56 w 110"/>
                <a:gd name="T33" fmla="*/ 3 h 108"/>
                <a:gd name="T34" fmla="*/ 46 w 110"/>
                <a:gd name="T35" fmla="*/ 1 h 108"/>
                <a:gd name="T36" fmla="*/ 41 w 110"/>
                <a:gd name="T37" fmla="*/ 5 h 108"/>
                <a:gd name="T38" fmla="*/ 41 w 110"/>
                <a:gd name="T39" fmla="*/ 5 h 108"/>
                <a:gd name="T40" fmla="*/ 34 w 110"/>
                <a:gd name="T41" fmla="*/ 10 h 108"/>
                <a:gd name="T42" fmla="*/ 27 w 110"/>
                <a:gd name="T43" fmla="*/ 15 h 108"/>
                <a:gd name="T44" fmla="*/ 28 w 110"/>
                <a:gd name="T45" fmla="*/ 24 h 108"/>
                <a:gd name="T46" fmla="*/ 27 w 110"/>
                <a:gd name="T47" fmla="*/ 33 h 108"/>
                <a:gd name="T48" fmla="*/ 24 w 110"/>
                <a:gd name="T49" fmla="*/ 40 h 108"/>
                <a:gd name="T50" fmla="*/ 0 w 110"/>
                <a:gd name="T51" fmla="*/ 53 h 108"/>
                <a:gd name="T52" fmla="*/ 1 w 110"/>
                <a:gd name="T53" fmla="*/ 58 h 108"/>
                <a:gd name="T54" fmla="*/ 4 w 110"/>
                <a:gd name="T55" fmla="*/ 69 h 108"/>
                <a:gd name="T56" fmla="*/ 12 w 110"/>
                <a:gd name="T57" fmla="*/ 69 h 108"/>
                <a:gd name="T58" fmla="*/ 35 w 110"/>
                <a:gd name="T59" fmla="*/ 82 h 108"/>
                <a:gd name="T60" fmla="*/ 62 w 110"/>
                <a:gd name="T61" fmla="*/ 102 h 108"/>
                <a:gd name="T62" fmla="*/ 75 w 110"/>
                <a:gd name="T63" fmla="*/ 107 h 108"/>
                <a:gd name="T64" fmla="*/ 88 w 110"/>
                <a:gd name="T65" fmla="*/ 108 h 108"/>
                <a:gd name="T66" fmla="*/ 93 w 110"/>
                <a:gd name="T67" fmla="*/ 98 h 10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10"/>
                <a:gd name="T103" fmla="*/ 0 h 108"/>
                <a:gd name="T104" fmla="*/ 110 w 110"/>
                <a:gd name="T105" fmla="*/ 108 h 10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10" h="108">
                  <a:moveTo>
                    <a:pt x="93" y="98"/>
                  </a:moveTo>
                  <a:cubicBezTo>
                    <a:pt x="94" y="97"/>
                    <a:pt x="95" y="94"/>
                    <a:pt x="98" y="94"/>
                  </a:cubicBezTo>
                  <a:cubicBezTo>
                    <a:pt x="101" y="94"/>
                    <a:pt x="103" y="95"/>
                    <a:pt x="106" y="98"/>
                  </a:cubicBezTo>
                  <a:cubicBezTo>
                    <a:pt x="107" y="97"/>
                    <a:pt x="109" y="96"/>
                    <a:pt x="110" y="95"/>
                  </a:cubicBezTo>
                  <a:cubicBezTo>
                    <a:pt x="107" y="92"/>
                    <a:pt x="104" y="89"/>
                    <a:pt x="104" y="87"/>
                  </a:cubicBezTo>
                  <a:cubicBezTo>
                    <a:pt x="105" y="83"/>
                    <a:pt x="101" y="81"/>
                    <a:pt x="100" y="79"/>
                  </a:cubicBezTo>
                  <a:cubicBezTo>
                    <a:pt x="100" y="77"/>
                    <a:pt x="103" y="73"/>
                    <a:pt x="101" y="71"/>
                  </a:cubicBezTo>
                  <a:cubicBezTo>
                    <a:pt x="99" y="70"/>
                    <a:pt x="99" y="65"/>
                    <a:pt x="96" y="65"/>
                  </a:cubicBezTo>
                  <a:cubicBezTo>
                    <a:pt x="93" y="64"/>
                    <a:pt x="83" y="59"/>
                    <a:pt x="83" y="56"/>
                  </a:cubicBezTo>
                  <a:cubicBezTo>
                    <a:pt x="84" y="53"/>
                    <a:pt x="80" y="51"/>
                    <a:pt x="78" y="50"/>
                  </a:cubicBezTo>
                  <a:cubicBezTo>
                    <a:pt x="76" y="49"/>
                    <a:pt x="74" y="41"/>
                    <a:pt x="76" y="40"/>
                  </a:cubicBezTo>
                  <a:cubicBezTo>
                    <a:pt x="79" y="39"/>
                    <a:pt x="78" y="31"/>
                    <a:pt x="81" y="31"/>
                  </a:cubicBezTo>
                  <a:cubicBezTo>
                    <a:pt x="84" y="31"/>
                    <a:pt x="81" y="27"/>
                    <a:pt x="82" y="24"/>
                  </a:cubicBezTo>
                  <a:cubicBezTo>
                    <a:pt x="83" y="22"/>
                    <a:pt x="80" y="20"/>
                    <a:pt x="78" y="20"/>
                  </a:cubicBezTo>
                  <a:cubicBezTo>
                    <a:pt x="76" y="20"/>
                    <a:pt x="72" y="17"/>
                    <a:pt x="72" y="14"/>
                  </a:cubicBezTo>
                  <a:cubicBezTo>
                    <a:pt x="72" y="11"/>
                    <a:pt x="67" y="6"/>
                    <a:pt x="68" y="5"/>
                  </a:cubicBezTo>
                  <a:cubicBezTo>
                    <a:pt x="67" y="11"/>
                    <a:pt x="58" y="2"/>
                    <a:pt x="56" y="3"/>
                  </a:cubicBezTo>
                  <a:cubicBezTo>
                    <a:pt x="53" y="4"/>
                    <a:pt x="51" y="0"/>
                    <a:pt x="46" y="1"/>
                  </a:cubicBezTo>
                  <a:cubicBezTo>
                    <a:pt x="42" y="1"/>
                    <a:pt x="42" y="3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28" y="11"/>
                    <a:pt x="27" y="15"/>
                  </a:cubicBezTo>
                  <a:cubicBezTo>
                    <a:pt x="26" y="19"/>
                    <a:pt x="30" y="22"/>
                    <a:pt x="28" y="24"/>
                  </a:cubicBezTo>
                  <a:cubicBezTo>
                    <a:pt x="26" y="27"/>
                    <a:pt x="27" y="31"/>
                    <a:pt x="27" y="33"/>
                  </a:cubicBezTo>
                  <a:cubicBezTo>
                    <a:pt x="28" y="35"/>
                    <a:pt x="24" y="40"/>
                    <a:pt x="24" y="40"/>
                  </a:cubicBezTo>
                  <a:cubicBezTo>
                    <a:pt x="24" y="40"/>
                    <a:pt x="11" y="47"/>
                    <a:pt x="0" y="53"/>
                  </a:cubicBezTo>
                  <a:cubicBezTo>
                    <a:pt x="0" y="55"/>
                    <a:pt x="1" y="57"/>
                    <a:pt x="1" y="58"/>
                  </a:cubicBezTo>
                  <a:cubicBezTo>
                    <a:pt x="2" y="61"/>
                    <a:pt x="3" y="65"/>
                    <a:pt x="4" y="69"/>
                  </a:cubicBezTo>
                  <a:cubicBezTo>
                    <a:pt x="8" y="69"/>
                    <a:pt x="9" y="69"/>
                    <a:pt x="12" y="69"/>
                  </a:cubicBezTo>
                  <a:cubicBezTo>
                    <a:pt x="16" y="70"/>
                    <a:pt x="31" y="80"/>
                    <a:pt x="35" y="82"/>
                  </a:cubicBezTo>
                  <a:cubicBezTo>
                    <a:pt x="38" y="84"/>
                    <a:pt x="58" y="99"/>
                    <a:pt x="62" y="102"/>
                  </a:cubicBezTo>
                  <a:cubicBezTo>
                    <a:pt x="66" y="106"/>
                    <a:pt x="72" y="107"/>
                    <a:pt x="75" y="107"/>
                  </a:cubicBezTo>
                  <a:cubicBezTo>
                    <a:pt x="77" y="107"/>
                    <a:pt x="83" y="107"/>
                    <a:pt x="88" y="108"/>
                  </a:cubicBezTo>
                  <a:cubicBezTo>
                    <a:pt x="90" y="104"/>
                    <a:pt x="92" y="99"/>
                    <a:pt x="93" y="98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01" name="Freeform 96"/>
            <p:cNvSpPr>
              <a:spLocks noChangeArrowheads="1"/>
            </p:cNvSpPr>
            <p:nvPr/>
          </p:nvSpPr>
          <p:spPr bwMode="auto">
            <a:xfrm>
              <a:off x="4641866" y="1795464"/>
              <a:ext cx="41275" cy="38100"/>
            </a:xfrm>
            <a:custGeom>
              <a:avLst/>
              <a:gdLst>
                <a:gd name="T0" fmla="*/ 7 w 22"/>
                <a:gd name="T1" fmla="*/ 15 h 20"/>
                <a:gd name="T2" fmla="*/ 13 w 22"/>
                <a:gd name="T3" fmla="*/ 20 h 20"/>
                <a:gd name="T4" fmla="*/ 22 w 22"/>
                <a:gd name="T5" fmla="*/ 20 h 20"/>
                <a:gd name="T6" fmla="*/ 17 w 22"/>
                <a:gd name="T7" fmla="*/ 6 h 20"/>
                <a:gd name="T8" fmla="*/ 18 w 22"/>
                <a:gd name="T9" fmla="*/ 4 h 20"/>
                <a:gd name="T10" fmla="*/ 10 w 22"/>
                <a:gd name="T11" fmla="*/ 0 h 20"/>
                <a:gd name="T12" fmla="*/ 5 w 22"/>
                <a:gd name="T13" fmla="*/ 4 h 20"/>
                <a:gd name="T14" fmla="*/ 0 w 22"/>
                <a:gd name="T15" fmla="*/ 14 h 20"/>
                <a:gd name="T16" fmla="*/ 7 w 22"/>
                <a:gd name="T17" fmla="*/ 15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"/>
                <a:gd name="T28" fmla="*/ 0 h 20"/>
                <a:gd name="T29" fmla="*/ 22 w 22"/>
                <a:gd name="T30" fmla="*/ 20 h 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" h="20">
                  <a:moveTo>
                    <a:pt x="7" y="15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0" y="15"/>
                    <a:pt x="17" y="8"/>
                    <a:pt x="17" y="6"/>
                  </a:cubicBezTo>
                  <a:cubicBezTo>
                    <a:pt x="17" y="5"/>
                    <a:pt x="17" y="5"/>
                    <a:pt x="18" y="4"/>
                  </a:cubicBezTo>
                  <a:cubicBezTo>
                    <a:pt x="15" y="1"/>
                    <a:pt x="13" y="0"/>
                    <a:pt x="10" y="0"/>
                  </a:cubicBezTo>
                  <a:cubicBezTo>
                    <a:pt x="7" y="0"/>
                    <a:pt x="6" y="3"/>
                    <a:pt x="5" y="4"/>
                  </a:cubicBezTo>
                  <a:cubicBezTo>
                    <a:pt x="4" y="5"/>
                    <a:pt x="2" y="10"/>
                    <a:pt x="0" y="14"/>
                  </a:cubicBezTo>
                  <a:cubicBezTo>
                    <a:pt x="4" y="14"/>
                    <a:pt x="7" y="15"/>
                    <a:pt x="7" y="1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02" name="Freeform 97"/>
            <p:cNvSpPr>
              <a:spLocks noEditPoints="1" noChangeArrowheads="1"/>
            </p:cNvSpPr>
            <p:nvPr/>
          </p:nvSpPr>
          <p:spPr bwMode="auto">
            <a:xfrm>
              <a:off x="3541725" y="1252538"/>
              <a:ext cx="315914" cy="261938"/>
            </a:xfrm>
            <a:custGeom>
              <a:avLst/>
              <a:gdLst>
                <a:gd name="T0" fmla="*/ 144 w 165"/>
                <a:gd name="T1" fmla="*/ 31 h 137"/>
                <a:gd name="T2" fmla="*/ 138 w 165"/>
                <a:gd name="T3" fmla="*/ 29 h 137"/>
                <a:gd name="T4" fmla="*/ 131 w 165"/>
                <a:gd name="T5" fmla="*/ 26 h 137"/>
                <a:gd name="T6" fmla="*/ 119 w 165"/>
                <a:gd name="T7" fmla="*/ 24 h 137"/>
                <a:gd name="T8" fmla="*/ 114 w 165"/>
                <a:gd name="T9" fmla="*/ 20 h 137"/>
                <a:gd name="T10" fmla="*/ 110 w 165"/>
                <a:gd name="T11" fmla="*/ 15 h 137"/>
                <a:gd name="T12" fmla="*/ 105 w 165"/>
                <a:gd name="T13" fmla="*/ 17 h 137"/>
                <a:gd name="T14" fmla="*/ 102 w 165"/>
                <a:gd name="T15" fmla="*/ 13 h 137"/>
                <a:gd name="T16" fmla="*/ 95 w 165"/>
                <a:gd name="T17" fmla="*/ 9 h 137"/>
                <a:gd name="T18" fmla="*/ 89 w 165"/>
                <a:gd name="T19" fmla="*/ 6 h 137"/>
                <a:gd name="T20" fmla="*/ 85 w 165"/>
                <a:gd name="T21" fmla="*/ 1 h 137"/>
                <a:gd name="T22" fmla="*/ 84 w 165"/>
                <a:gd name="T23" fmla="*/ 0 h 137"/>
                <a:gd name="T24" fmla="*/ 81 w 165"/>
                <a:gd name="T25" fmla="*/ 0 h 137"/>
                <a:gd name="T26" fmla="*/ 75 w 165"/>
                <a:gd name="T27" fmla="*/ 10 h 137"/>
                <a:gd name="T28" fmla="*/ 63 w 165"/>
                <a:gd name="T29" fmla="*/ 18 h 137"/>
                <a:gd name="T30" fmla="*/ 56 w 165"/>
                <a:gd name="T31" fmla="*/ 26 h 137"/>
                <a:gd name="T32" fmla="*/ 41 w 165"/>
                <a:gd name="T33" fmla="*/ 21 h 137"/>
                <a:gd name="T34" fmla="*/ 35 w 165"/>
                <a:gd name="T35" fmla="*/ 25 h 137"/>
                <a:gd name="T36" fmla="*/ 36 w 165"/>
                <a:gd name="T37" fmla="*/ 37 h 137"/>
                <a:gd name="T38" fmla="*/ 27 w 165"/>
                <a:gd name="T39" fmla="*/ 37 h 137"/>
                <a:gd name="T40" fmla="*/ 20 w 165"/>
                <a:gd name="T41" fmla="*/ 33 h 137"/>
                <a:gd name="T42" fmla="*/ 9 w 165"/>
                <a:gd name="T43" fmla="*/ 34 h 137"/>
                <a:gd name="T44" fmla="*/ 2 w 165"/>
                <a:gd name="T45" fmla="*/ 40 h 137"/>
                <a:gd name="T46" fmla="*/ 3 w 165"/>
                <a:gd name="T47" fmla="*/ 47 h 137"/>
                <a:gd name="T48" fmla="*/ 18 w 165"/>
                <a:gd name="T49" fmla="*/ 52 h 137"/>
                <a:gd name="T50" fmla="*/ 28 w 165"/>
                <a:gd name="T51" fmla="*/ 54 h 137"/>
                <a:gd name="T52" fmla="*/ 32 w 165"/>
                <a:gd name="T53" fmla="*/ 59 h 137"/>
                <a:gd name="T54" fmla="*/ 40 w 165"/>
                <a:gd name="T55" fmla="*/ 69 h 137"/>
                <a:gd name="T56" fmla="*/ 43 w 165"/>
                <a:gd name="T57" fmla="*/ 78 h 137"/>
                <a:gd name="T58" fmla="*/ 42 w 165"/>
                <a:gd name="T59" fmla="*/ 91 h 137"/>
                <a:gd name="T60" fmla="*/ 36 w 165"/>
                <a:gd name="T61" fmla="*/ 112 h 137"/>
                <a:gd name="T62" fmla="*/ 36 w 165"/>
                <a:gd name="T63" fmla="*/ 112 h 137"/>
                <a:gd name="T64" fmla="*/ 42 w 165"/>
                <a:gd name="T65" fmla="*/ 115 h 137"/>
                <a:gd name="T66" fmla="*/ 53 w 165"/>
                <a:gd name="T67" fmla="*/ 120 h 137"/>
                <a:gd name="T68" fmla="*/ 62 w 165"/>
                <a:gd name="T69" fmla="*/ 119 h 137"/>
                <a:gd name="T70" fmla="*/ 67 w 165"/>
                <a:gd name="T71" fmla="*/ 121 h 137"/>
                <a:gd name="T72" fmla="*/ 81 w 165"/>
                <a:gd name="T73" fmla="*/ 124 h 137"/>
                <a:gd name="T74" fmla="*/ 92 w 165"/>
                <a:gd name="T75" fmla="*/ 124 h 137"/>
                <a:gd name="T76" fmla="*/ 92 w 165"/>
                <a:gd name="T77" fmla="*/ 121 h 137"/>
                <a:gd name="T78" fmla="*/ 101 w 165"/>
                <a:gd name="T79" fmla="*/ 110 h 137"/>
                <a:gd name="T80" fmla="*/ 122 w 165"/>
                <a:gd name="T81" fmla="*/ 115 h 137"/>
                <a:gd name="T82" fmla="*/ 135 w 165"/>
                <a:gd name="T83" fmla="*/ 110 h 137"/>
                <a:gd name="T84" fmla="*/ 142 w 165"/>
                <a:gd name="T85" fmla="*/ 106 h 137"/>
                <a:gd name="T86" fmla="*/ 143 w 165"/>
                <a:gd name="T87" fmla="*/ 102 h 137"/>
                <a:gd name="T88" fmla="*/ 138 w 165"/>
                <a:gd name="T89" fmla="*/ 100 h 137"/>
                <a:gd name="T90" fmla="*/ 135 w 165"/>
                <a:gd name="T91" fmla="*/ 95 h 137"/>
                <a:gd name="T92" fmla="*/ 132 w 165"/>
                <a:gd name="T93" fmla="*/ 89 h 137"/>
                <a:gd name="T94" fmla="*/ 134 w 165"/>
                <a:gd name="T95" fmla="*/ 86 h 137"/>
                <a:gd name="T96" fmla="*/ 136 w 165"/>
                <a:gd name="T97" fmla="*/ 82 h 137"/>
                <a:gd name="T98" fmla="*/ 135 w 165"/>
                <a:gd name="T99" fmla="*/ 76 h 137"/>
                <a:gd name="T100" fmla="*/ 133 w 165"/>
                <a:gd name="T101" fmla="*/ 71 h 137"/>
                <a:gd name="T102" fmla="*/ 128 w 165"/>
                <a:gd name="T103" fmla="*/ 70 h 137"/>
                <a:gd name="T104" fmla="*/ 127 w 165"/>
                <a:gd name="T105" fmla="*/ 66 h 137"/>
                <a:gd name="T106" fmla="*/ 134 w 165"/>
                <a:gd name="T107" fmla="*/ 57 h 137"/>
                <a:gd name="T108" fmla="*/ 140 w 165"/>
                <a:gd name="T109" fmla="*/ 53 h 137"/>
                <a:gd name="T110" fmla="*/ 142 w 165"/>
                <a:gd name="T111" fmla="*/ 44 h 137"/>
                <a:gd name="T112" fmla="*/ 147 w 165"/>
                <a:gd name="T113" fmla="*/ 35 h 137"/>
                <a:gd name="T114" fmla="*/ 144 w 165"/>
                <a:gd name="T115" fmla="*/ 31 h 137"/>
                <a:gd name="T116" fmla="*/ 162 w 165"/>
                <a:gd name="T117" fmla="*/ 116 h 137"/>
                <a:gd name="T118" fmla="*/ 155 w 165"/>
                <a:gd name="T119" fmla="*/ 122 h 137"/>
                <a:gd name="T120" fmla="*/ 160 w 165"/>
                <a:gd name="T121" fmla="*/ 137 h 137"/>
                <a:gd name="T122" fmla="*/ 162 w 165"/>
                <a:gd name="T123" fmla="*/ 116 h 13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65"/>
                <a:gd name="T187" fmla="*/ 0 h 137"/>
                <a:gd name="T188" fmla="*/ 165 w 165"/>
                <a:gd name="T189" fmla="*/ 137 h 13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65" h="137">
                  <a:moveTo>
                    <a:pt x="144" y="31"/>
                  </a:moveTo>
                  <a:cubicBezTo>
                    <a:pt x="143" y="31"/>
                    <a:pt x="142" y="29"/>
                    <a:pt x="138" y="29"/>
                  </a:cubicBezTo>
                  <a:cubicBezTo>
                    <a:pt x="135" y="29"/>
                    <a:pt x="133" y="28"/>
                    <a:pt x="131" y="26"/>
                  </a:cubicBezTo>
                  <a:cubicBezTo>
                    <a:pt x="130" y="24"/>
                    <a:pt x="122" y="23"/>
                    <a:pt x="119" y="24"/>
                  </a:cubicBezTo>
                  <a:cubicBezTo>
                    <a:pt x="117" y="24"/>
                    <a:pt x="116" y="19"/>
                    <a:pt x="114" y="20"/>
                  </a:cubicBezTo>
                  <a:cubicBezTo>
                    <a:pt x="111" y="20"/>
                    <a:pt x="110" y="17"/>
                    <a:pt x="110" y="15"/>
                  </a:cubicBezTo>
                  <a:cubicBezTo>
                    <a:pt x="110" y="13"/>
                    <a:pt x="108" y="16"/>
                    <a:pt x="105" y="17"/>
                  </a:cubicBezTo>
                  <a:cubicBezTo>
                    <a:pt x="103" y="18"/>
                    <a:pt x="102" y="15"/>
                    <a:pt x="102" y="13"/>
                  </a:cubicBezTo>
                  <a:cubicBezTo>
                    <a:pt x="102" y="12"/>
                    <a:pt x="97" y="10"/>
                    <a:pt x="95" y="9"/>
                  </a:cubicBezTo>
                  <a:cubicBezTo>
                    <a:pt x="93" y="8"/>
                    <a:pt x="90" y="4"/>
                    <a:pt x="89" y="6"/>
                  </a:cubicBezTo>
                  <a:cubicBezTo>
                    <a:pt x="88" y="7"/>
                    <a:pt x="86" y="3"/>
                    <a:pt x="85" y="1"/>
                  </a:cubicBezTo>
                  <a:cubicBezTo>
                    <a:pt x="85" y="0"/>
                    <a:pt x="84" y="0"/>
                    <a:pt x="84" y="0"/>
                  </a:cubicBezTo>
                  <a:cubicBezTo>
                    <a:pt x="83" y="0"/>
                    <a:pt x="82" y="0"/>
                    <a:pt x="81" y="0"/>
                  </a:cubicBezTo>
                  <a:cubicBezTo>
                    <a:pt x="77" y="0"/>
                    <a:pt x="74" y="3"/>
                    <a:pt x="75" y="10"/>
                  </a:cubicBezTo>
                  <a:cubicBezTo>
                    <a:pt x="75" y="16"/>
                    <a:pt x="70" y="17"/>
                    <a:pt x="63" y="18"/>
                  </a:cubicBezTo>
                  <a:cubicBezTo>
                    <a:pt x="56" y="18"/>
                    <a:pt x="58" y="23"/>
                    <a:pt x="56" y="26"/>
                  </a:cubicBezTo>
                  <a:cubicBezTo>
                    <a:pt x="53" y="28"/>
                    <a:pt x="43" y="24"/>
                    <a:pt x="41" y="21"/>
                  </a:cubicBezTo>
                  <a:cubicBezTo>
                    <a:pt x="40" y="17"/>
                    <a:pt x="31" y="21"/>
                    <a:pt x="35" y="25"/>
                  </a:cubicBezTo>
                  <a:cubicBezTo>
                    <a:pt x="39" y="29"/>
                    <a:pt x="39" y="35"/>
                    <a:pt x="36" y="37"/>
                  </a:cubicBezTo>
                  <a:cubicBezTo>
                    <a:pt x="34" y="39"/>
                    <a:pt x="30" y="34"/>
                    <a:pt x="27" y="37"/>
                  </a:cubicBezTo>
                  <a:cubicBezTo>
                    <a:pt x="24" y="39"/>
                    <a:pt x="23" y="35"/>
                    <a:pt x="20" y="33"/>
                  </a:cubicBezTo>
                  <a:cubicBezTo>
                    <a:pt x="16" y="32"/>
                    <a:pt x="15" y="35"/>
                    <a:pt x="9" y="34"/>
                  </a:cubicBezTo>
                  <a:cubicBezTo>
                    <a:pt x="3" y="34"/>
                    <a:pt x="0" y="37"/>
                    <a:pt x="2" y="40"/>
                  </a:cubicBezTo>
                  <a:cubicBezTo>
                    <a:pt x="4" y="42"/>
                    <a:pt x="1" y="45"/>
                    <a:pt x="3" y="47"/>
                  </a:cubicBezTo>
                  <a:cubicBezTo>
                    <a:pt x="5" y="49"/>
                    <a:pt x="12" y="49"/>
                    <a:pt x="18" y="52"/>
                  </a:cubicBezTo>
                  <a:cubicBezTo>
                    <a:pt x="24" y="55"/>
                    <a:pt x="25" y="52"/>
                    <a:pt x="28" y="54"/>
                  </a:cubicBezTo>
                  <a:cubicBezTo>
                    <a:pt x="31" y="56"/>
                    <a:pt x="31" y="55"/>
                    <a:pt x="32" y="59"/>
                  </a:cubicBezTo>
                  <a:cubicBezTo>
                    <a:pt x="32" y="63"/>
                    <a:pt x="35" y="67"/>
                    <a:pt x="40" y="69"/>
                  </a:cubicBezTo>
                  <a:cubicBezTo>
                    <a:pt x="46" y="70"/>
                    <a:pt x="42" y="74"/>
                    <a:pt x="43" y="78"/>
                  </a:cubicBezTo>
                  <a:cubicBezTo>
                    <a:pt x="45" y="81"/>
                    <a:pt x="41" y="87"/>
                    <a:pt x="42" y="91"/>
                  </a:cubicBezTo>
                  <a:cubicBezTo>
                    <a:pt x="43" y="96"/>
                    <a:pt x="39" y="110"/>
                    <a:pt x="36" y="112"/>
                  </a:cubicBezTo>
                  <a:cubicBezTo>
                    <a:pt x="36" y="112"/>
                    <a:pt x="36" y="112"/>
                    <a:pt x="36" y="112"/>
                  </a:cubicBezTo>
                  <a:cubicBezTo>
                    <a:pt x="38" y="113"/>
                    <a:pt x="41" y="114"/>
                    <a:pt x="42" y="115"/>
                  </a:cubicBezTo>
                  <a:cubicBezTo>
                    <a:pt x="45" y="116"/>
                    <a:pt x="50" y="118"/>
                    <a:pt x="53" y="120"/>
                  </a:cubicBezTo>
                  <a:cubicBezTo>
                    <a:pt x="56" y="122"/>
                    <a:pt x="62" y="122"/>
                    <a:pt x="62" y="119"/>
                  </a:cubicBezTo>
                  <a:cubicBezTo>
                    <a:pt x="62" y="117"/>
                    <a:pt x="65" y="118"/>
                    <a:pt x="67" y="121"/>
                  </a:cubicBezTo>
                  <a:cubicBezTo>
                    <a:pt x="69" y="123"/>
                    <a:pt x="77" y="123"/>
                    <a:pt x="81" y="124"/>
                  </a:cubicBezTo>
                  <a:cubicBezTo>
                    <a:pt x="84" y="124"/>
                    <a:pt x="88" y="124"/>
                    <a:pt x="92" y="124"/>
                  </a:cubicBezTo>
                  <a:cubicBezTo>
                    <a:pt x="92" y="123"/>
                    <a:pt x="92" y="122"/>
                    <a:pt x="92" y="121"/>
                  </a:cubicBezTo>
                  <a:cubicBezTo>
                    <a:pt x="90" y="115"/>
                    <a:pt x="95" y="111"/>
                    <a:pt x="101" y="110"/>
                  </a:cubicBezTo>
                  <a:cubicBezTo>
                    <a:pt x="106" y="109"/>
                    <a:pt x="118" y="113"/>
                    <a:pt x="122" y="115"/>
                  </a:cubicBezTo>
                  <a:cubicBezTo>
                    <a:pt x="125" y="117"/>
                    <a:pt x="129" y="116"/>
                    <a:pt x="135" y="110"/>
                  </a:cubicBezTo>
                  <a:cubicBezTo>
                    <a:pt x="137" y="107"/>
                    <a:pt x="140" y="106"/>
                    <a:pt x="142" y="106"/>
                  </a:cubicBezTo>
                  <a:cubicBezTo>
                    <a:pt x="142" y="104"/>
                    <a:pt x="142" y="103"/>
                    <a:pt x="143" y="102"/>
                  </a:cubicBezTo>
                  <a:cubicBezTo>
                    <a:pt x="144" y="100"/>
                    <a:pt x="140" y="100"/>
                    <a:pt x="138" y="100"/>
                  </a:cubicBezTo>
                  <a:cubicBezTo>
                    <a:pt x="135" y="100"/>
                    <a:pt x="133" y="97"/>
                    <a:pt x="135" y="95"/>
                  </a:cubicBezTo>
                  <a:cubicBezTo>
                    <a:pt x="137" y="92"/>
                    <a:pt x="134" y="92"/>
                    <a:pt x="132" y="89"/>
                  </a:cubicBezTo>
                  <a:cubicBezTo>
                    <a:pt x="130" y="86"/>
                    <a:pt x="133" y="87"/>
                    <a:pt x="134" y="86"/>
                  </a:cubicBezTo>
                  <a:cubicBezTo>
                    <a:pt x="136" y="85"/>
                    <a:pt x="138" y="82"/>
                    <a:pt x="136" y="82"/>
                  </a:cubicBezTo>
                  <a:cubicBezTo>
                    <a:pt x="135" y="81"/>
                    <a:pt x="134" y="79"/>
                    <a:pt x="135" y="76"/>
                  </a:cubicBezTo>
                  <a:cubicBezTo>
                    <a:pt x="136" y="73"/>
                    <a:pt x="133" y="73"/>
                    <a:pt x="133" y="71"/>
                  </a:cubicBezTo>
                  <a:cubicBezTo>
                    <a:pt x="133" y="68"/>
                    <a:pt x="130" y="67"/>
                    <a:pt x="128" y="70"/>
                  </a:cubicBezTo>
                  <a:cubicBezTo>
                    <a:pt x="126" y="73"/>
                    <a:pt x="125" y="71"/>
                    <a:pt x="127" y="66"/>
                  </a:cubicBezTo>
                  <a:cubicBezTo>
                    <a:pt x="128" y="62"/>
                    <a:pt x="133" y="60"/>
                    <a:pt x="134" y="57"/>
                  </a:cubicBezTo>
                  <a:cubicBezTo>
                    <a:pt x="134" y="55"/>
                    <a:pt x="137" y="53"/>
                    <a:pt x="140" y="53"/>
                  </a:cubicBezTo>
                  <a:cubicBezTo>
                    <a:pt x="142" y="53"/>
                    <a:pt x="141" y="47"/>
                    <a:pt x="142" y="44"/>
                  </a:cubicBezTo>
                  <a:cubicBezTo>
                    <a:pt x="143" y="41"/>
                    <a:pt x="143" y="38"/>
                    <a:pt x="147" y="35"/>
                  </a:cubicBezTo>
                  <a:cubicBezTo>
                    <a:pt x="150" y="32"/>
                    <a:pt x="146" y="31"/>
                    <a:pt x="144" y="31"/>
                  </a:cubicBezTo>
                  <a:close/>
                  <a:moveTo>
                    <a:pt x="162" y="116"/>
                  </a:moveTo>
                  <a:cubicBezTo>
                    <a:pt x="160" y="116"/>
                    <a:pt x="160" y="119"/>
                    <a:pt x="155" y="122"/>
                  </a:cubicBezTo>
                  <a:cubicBezTo>
                    <a:pt x="151" y="125"/>
                    <a:pt x="155" y="137"/>
                    <a:pt x="160" y="137"/>
                  </a:cubicBezTo>
                  <a:cubicBezTo>
                    <a:pt x="165" y="136"/>
                    <a:pt x="164" y="116"/>
                    <a:pt x="162" y="116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03" name="Freeform 98"/>
            <p:cNvSpPr>
              <a:spLocks noChangeArrowheads="1"/>
            </p:cNvSpPr>
            <p:nvPr/>
          </p:nvSpPr>
          <p:spPr bwMode="auto">
            <a:xfrm>
              <a:off x="1689106" y="2155828"/>
              <a:ext cx="50800" cy="26988"/>
            </a:xfrm>
            <a:custGeom>
              <a:avLst/>
              <a:gdLst>
                <a:gd name="T0" fmla="*/ 26 w 26"/>
                <a:gd name="T1" fmla="*/ 5 h 14"/>
                <a:gd name="T2" fmla="*/ 14 w 26"/>
                <a:gd name="T3" fmla="*/ 2 h 14"/>
                <a:gd name="T4" fmla="*/ 9 w 26"/>
                <a:gd name="T5" fmla="*/ 0 h 14"/>
                <a:gd name="T6" fmla="*/ 8 w 26"/>
                <a:gd name="T7" fmla="*/ 0 h 14"/>
                <a:gd name="T8" fmla="*/ 0 w 26"/>
                <a:gd name="T9" fmla="*/ 7 h 14"/>
                <a:gd name="T10" fmla="*/ 22 w 26"/>
                <a:gd name="T11" fmla="*/ 14 h 14"/>
                <a:gd name="T12" fmla="*/ 26 w 26"/>
                <a:gd name="T13" fmla="*/ 13 h 14"/>
                <a:gd name="T14" fmla="*/ 26 w 26"/>
                <a:gd name="T15" fmla="*/ 5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"/>
                <a:gd name="T25" fmla="*/ 0 h 14"/>
                <a:gd name="T26" fmla="*/ 26 w 26"/>
                <a:gd name="T27" fmla="*/ 14 h 1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" h="14">
                  <a:moveTo>
                    <a:pt x="26" y="5"/>
                  </a:moveTo>
                  <a:cubicBezTo>
                    <a:pt x="24" y="3"/>
                    <a:pt x="19" y="6"/>
                    <a:pt x="14" y="2"/>
                  </a:cubicBezTo>
                  <a:cubicBezTo>
                    <a:pt x="12" y="1"/>
                    <a:pt x="10" y="1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7" y="0"/>
                    <a:pt x="4" y="4"/>
                    <a:pt x="0" y="7"/>
                  </a:cubicBezTo>
                  <a:cubicBezTo>
                    <a:pt x="4" y="10"/>
                    <a:pt x="18" y="14"/>
                    <a:pt x="22" y="14"/>
                  </a:cubicBezTo>
                  <a:cubicBezTo>
                    <a:pt x="24" y="14"/>
                    <a:pt x="25" y="13"/>
                    <a:pt x="26" y="13"/>
                  </a:cubicBezTo>
                  <a:cubicBezTo>
                    <a:pt x="26" y="9"/>
                    <a:pt x="26" y="6"/>
                    <a:pt x="26" y="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04" name="Freeform 99"/>
            <p:cNvSpPr>
              <a:spLocks noChangeArrowheads="1"/>
            </p:cNvSpPr>
            <p:nvPr/>
          </p:nvSpPr>
          <p:spPr bwMode="auto">
            <a:xfrm>
              <a:off x="1706568" y="2116139"/>
              <a:ext cx="131763" cy="73025"/>
            </a:xfrm>
            <a:custGeom>
              <a:avLst/>
              <a:gdLst>
                <a:gd name="T0" fmla="*/ 29 w 69"/>
                <a:gd name="T1" fmla="*/ 34 h 38"/>
                <a:gd name="T2" fmla="*/ 32 w 69"/>
                <a:gd name="T3" fmla="*/ 27 h 38"/>
                <a:gd name="T4" fmla="*/ 45 w 69"/>
                <a:gd name="T5" fmla="*/ 22 h 38"/>
                <a:gd name="T6" fmla="*/ 55 w 69"/>
                <a:gd name="T7" fmla="*/ 19 h 38"/>
                <a:gd name="T8" fmla="*/ 69 w 69"/>
                <a:gd name="T9" fmla="*/ 14 h 38"/>
                <a:gd name="T10" fmla="*/ 56 w 69"/>
                <a:gd name="T11" fmla="*/ 5 h 38"/>
                <a:gd name="T12" fmla="*/ 32 w 69"/>
                <a:gd name="T13" fmla="*/ 5 h 38"/>
                <a:gd name="T14" fmla="*/ 11 w 69"/>
                <a:gd name="T15" fmla="*/ 6 h 38"/>
                <a:gd name="T16" fmla="*/ 11 w 69"/>
                <a:gd name="T17" fmla="*/ 6 h 38"/>
                <a:gd name="T18" fmla="*/ 5 w 69"/>
                <a:gd name="T19" fmla="*/ 12 h 38"/>
                <a:gd name="T20" fmla="*/ 0 w 69"/>
                <a:gd name="T21" fmla="*/ 21 h 38"/>
                <a:gd name="T22" fmla="*/ 5 w 69"/>
                <a:gd name="T23" fmla="*/ 23 h 38"/>
                <a:gd name="T24" fmla="*/ 17 w 69"/>
                <a:gd name="T25" fmla="*/ 26 h 38"/>
                <a:gd name="T26" fmla="*/ 17 w 69"/>
                <a:gd name="T27" fmla="*/ 34 h 38"/>
                <a:gd name="T28" fmla="*/ 20 w 69"/>
                <a:gd name="T29" fmla="*/ 34 h 38"/>
                <a:gd name="T30" fmla="*/ 21 w 69"/>
                <a:gd name="T31" fmla="*/ 38 h 38"/>
                <a:gd name="T32" fmla="*/ 25 w 69"/>
                <a:gd name="T33" fmla="*/ 37 h 38"/>
                <a:gd name="T34" fmla="*/ 29 w 69"/>
                <a:gd name="T35" fmla="*/ 34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9"/>
                <a:gd name="T55" fmla="*/ 0 h 38"/>
                <a:gd name="T56" fmla="*/ 69 w 69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9" h="38">
                  <a:moveTo>
                    <a:pt x="29" y="34"/>
                  </a:moveTo>
                  <a:cubicBezTo>
                    <a:pt x="29" y="33"/>
                    <a:pt x="26" y="27"/>
                    <a:pt x="32" y="27"/>
                  </a:cubicBezTo>
                  <a:cubicBezTo>
                    <a:pt x="39" y="26"/>
                    <a:pt x="44" y="26"/>
                    <a:pt x="45" y="22"/>
                  </a:cubicBezTo>
                  <a:cubicBezTo>
                    <a:pt x="46" y="17"/>
                    <a:pt x="53" y="19"/>
                    <a:pt x="55" y="19"/>
                  </a:cubicBezTo>
                  <a:cubicBezTo>
                    <a:pt x="57" y="19"/>
                    <a:pt x="63" y="14"/>
                    <a:pt x="69" y="14"/>
                  </a:cubicBezTo>
                  <a:cubicBezTo>
                    <a:pt x="69" y="8"/>
                    <a:pt x="61" y="10"/>
                    <a:pt x="56" y="5"/>
                  </a:cubicBezTo>
                  <a:cubicBezTo>
                    <a:pt x="51" y="0"/>
                    <a:pt x="39" y="2"/>
                    <a:pt x="32" y="5"/>
                  </a:cubicBezTo>
                  <a:cubicBezTo>
                    <a:pt x="26" y="7"/>
                    <a:pt x="18" y="2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9" y="8"/>
                    <a:pt x="7" y="10"/>
                    <a:pt x="5" y="12"/>
                  </a:cubicBezTo>
                  <a:cubicBezTo>
                    <a:pt x="0" y="16"/>
                    <a:pt x="1" y="20"/>
                    <a:pt x="0" y="21"/>
                  </a:cubicBezTo>
                  <a:cubicBezTo>
                    <a:pt x="1" y="22"/>
                    <a:pt x="3" y="22"/>
                    <a:pt x="5" y="23"/>
                  </a:cubicBezTo>
                  <a:cubicBezTo>
                    <a:pt x="10" y="27"/>
                    <a:pt x="15" y="24"/>
                    <a:pt x="17" y="26"/>
                  </a:cubicBezTo>
                  <a:cubicBezTo>
                    <a:pt x="17" y="27"/>
                    <a:pt x="17" y="30"/>
                    <a:pt x="17" y="34"/>
                  </a:cubicBezTo>
                  <a:cubicBezTo>
                    <a:pt x="18" y="33"/>
                    <a:pt x="18" y="32"/>
                    <a:pt x="20" y="34"/>
                  </a:cubicBezTo>
                  <a:cubicBezTo>
                    <a:pt x="22" y="35"/>
                    <a:pt x="21" y="37"/>
                    <a:pt x="21" y="38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8" y="35"/>
                    <a:pt x="29" y="3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05" name="Freeform 100"/>
            <p:cNvSpPr>
              <a:spLocks noChangeArrowheads="1"/>
            </p:cNvSpPr>
            <p:nvPr/>
          </p:nvSpPr>
          <p:spPr bwMode="auto">
            <a:xfrm>
              <a:off x="1106492" y="1736727"/>
              <a:ext cx="657227" cy="406401"/>
            </a:xfrm>
            <a:custGeom>
              <a:avLst/>
              <a:gdLst>
                <a:gd name="T0" fmla="*/ 301 w 344"/>
                <a:gd name="T1" fmla="*/ 199 h 213"/>
                <a:gd name="T2" fmla="*/ 296 w 344"/>
                <a:gd name="T3" fmla="*/ 180 h 213"/>
                <a:gd name="T4" fmla="*/ 324 w 344"/>
                <a:gd name="T5" fmla="*/ 173 h 213"/>
                <a:gd name="T6" fmla="*/ 334 w 344"/>
                <a:gd name="T7" fmla="*/ 161 h 213"/>
                <a:gd name="T8" fmla="*/ 343 w 344"/>
                <a:gd name="T9" fmla="*/ 139 h 213"/>
                <a:gd name="T10" fmla="*/ 315 w 344"/>
                <a:gd name="T11" fmla="*/ 137 h 213"/>
                <a:gd name="T12" fmla="*/ 297 w 344"/>
                <a:gd name="T13" fmla="*/ 161 h 213"/>
                <a:gd name="T14" fmla="*/ 281 w 344"/>
                <a:gd name="T15" fmla="*/ 170 h 213"/>
                <a:gd name="T16" fmla="*/ 242 w 344"/>
                <a:gd name="T17" fmla="*/ 169 h 213"/>
                <a:gd name="T18" fmla="*/ 224 w 344"/>
                <a:gd name="T19" fmla="*/ 143 h 213"/>
                <a:gd name="T20" fmla="*/ 223 w 344"/>
                <a:gd name="T21" fmla="*/ 90 h 213"/>
                <a:gd name="T22" fmla="*/ 219 w 344"/>
                <a:gd name="T23" fmla="*/ 83 h 213"/>
                <a:gd name="T24" fmla="*/ 200 w 344"/>
                <a:gd name="T25" fmla="*/ 71 h 213"/>
                <a:gd name="T26" fmla="*/ 187 w 344"/>
                <a:gd name="T27" fmla="*/ 47 h 213"/>
                <a:gd name="T28" fmla="*/ 158 w 344"/>
                <a:gd name="T29" fmla="*/ 46 h 213"/>
                <a:gd name="T30" fmla="*/ 141 w 344"/>
                <a:gd name="T31" fmla="*/ 32 h 213"/>
                <a:gd name="T32" fmla="*/ 121 w 344"/>
                <a:gd name="T33" fmla="*/ 11 h 213"/>
                <a:gd name="T34" fmla="*/ 100 w 344"/>
                <a:gd name="T35" fmla="*/ 16 h 213"/>
                <a:gd name="T36" fmla="*/ 39 w 344"/>
                <a:gd name="T37" fmla="*/ 6 h 213"/>
                <a:gd name="T38" fmla="*/ 0 w 344"/>
                <a:gd name="T39" fmla="*/ 3 h 213"/>
                <a:gd name="T40" fmla="*/ 16 w 344"/>
                <a:gd name="T41" fmla="*/ 35 h 213"/>
                <a:gd name="T42" fmla="*/ 35 w 344"/>
                <a:gd name="T43" fmla="*/ 61 h 213"/>
                <a:gd name="T44" fmla="*/ 40 w 344"/>
                <a:gd name="T45" fmla="*/ 72 h 213"/>
                <a:gd name="T46" fmla="*/ 56 w 344"/>
                <a:gd name="T47" fmla="*/ 94 h 213"/>
                <a:gd name="T48" fmla="*/ 81 w 344"/>
                <a:gd name="T49" fmla="*/ 120 h 213"/>
                <a:gd name="T50" fmla="*/ 84 w 344"/>
                <a:gd name="T51" fmla="*/ 107 h 213"/>
                <a:gd name="T52" fmla="*/ 71 w 344"/>
                <a:gd name="T53" fmla="*/ 93 h 213"/>
                <a:gd name="T54" fmla="*/ 52 w 344"/>
                <a:gd name="T55" fmla="*/ 60 h 213"/>
                <a:gd name="T56" fmla="*/ 44 w 344"/>
                <a:gd name="T57" fmla="*/ 42 h 213"/>
                <a:gd name="T58" fmla="*/ 29 w 344"/>
                <a:gd name="T59" fmla="*/ 29 h 213"/>
                <a:gd name="T60" fmla="*/ 29 w 344"/>
                <a:gd name="T61" fmla="*/ 11 h 213"/>
                <a:gd name="T62" fmla="*/ 39 w 344"/>
                <a:gd name="T63" fmla="*/ 16 h 213"/>
                <a:gd name="T64" fmla="*/ 49 w 344"/>
                <a:gd name="T65" fmla="*/ 32 h 213"/>
                <a:gd name="T66" fmla="*/ 56 w 344"/>
                <a:gd name="T67" fmla="*/ 47 h 213"/>
                <a:gd name="T68" fmla="*/ 73 w 344"/>
                <a:gd name="T69" fmla="*/ 60 h 213"/>
                <a:gd name="T70" fmla="*/ 87 w 344"/>
                <a:gd name="T71" fmla="*/ 74 h 213"/>
                <a:gd name="T72" fmla="*/ 95 w 344"/>
                <a:gd name="T73" fmla="*/ 89 h 213"/>
                <a:gd name="T74" fmla="*/ 129 w 344"/>
                <a:gd name="T75" fmla="*/ 125 h 213"/>
                <a:gd name="T76" fmla="*/ 134 w 344"/>
                <a:gd name="T77" fmla="*/ 145 h 213"/>
                <a:gd name="T78" fmla="*/ 139 w 344"/>
                <a:gd name="T79" fmla="*/ 163 h 213"/>
                <a:gd name="T80" fmla="*/ 174 w 344"/>
                <a:gd name="T81" fmla="*/ 180 h 213"/>
                <a:gd name="T82" fmla="*/ 221 w 344"/>
                <a:gd name="T83" fmla="*/ 202 h 213"/>
                <a:gd name="T84" fmla="*/ 265 w 344"/>
                <a:gd name="T85" fmla="*/ 204 h 213"/>
                <a:gd name="T86" fmla="*/ 286 w 344"/>
                <a:gd name="T87" fmla="*/ 201 h 21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44"/>
                <a:gd name="T133" fmla="*/ 0 h 213"/>
                <a:gd name="T134" fmla="*/ 344 w 344"/>
                <a:gd name="T135" fmla="*/ 213 h 213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44" h="213">
                  <a:moveTo>
                    <a:pt x="286" y="201"/>
                  </a:moveTo>
                  <a:cubicBezTo>
                    <a:pt x="287" y="201"/>
                    <a:pt x="300" y="202"/>
                    <a:pt x="301" y="199"/>
                  </a:cubicBezTo>
                  <a:cubicBezTo>
                    <a:pt x="302" y="196"/>
                    <a:pt x="292" y="189"/>
                    <a:pt x="293" y="188"/>
                  </a:cubicBezTo>
                  <a:cubicBezTo>
                    <a:pt x="294" y="188"/>
                    <a:pt x="294" y="180"/>
                    <a:pt x="296" y="180"/>
                  </a:cubicBezTo>
                  <a:cubicBezTo>
                    <a:pt x="298" y="180"/>
                    <a:pt x="316" y="181"/>
                    <a:pt x="317" y="180"/>
                  </a:cubicBezTo>
                  <a:cubicBezTo>
                    <a:pt x="318" y="180"/>
                    <a:pt x="321" y="173"/>
                    <a:pt x="324" y="173"/>
                  </a:cubicBezTo>
                  <a:cubicBezTo>
                    <a:pt x="325" y="173"/>
                    <a:pt x="327" y="175"/>
                    <a:pt x="329" y="176"/>
                  </a:cubicBezTo>
                  <a:cubicBezTo>
                    <a:pt x="333" y="173"/>
                    <a:pt x="334" y="167"/>
                    <a:pt x="334" y="161"/>
                  </a:cubicBezTo>
                  <a:cubicBezTo>
                    <a:pt x="335" y="154"/>
                    <a:pt x="333" y="152"/>
                    <a:pt x="336" y="148"/>
                  </a:cubicBezTo>
                  <a:cubicBezTo>
                    <a:pt x="340" y="145"/>
                    <a:pt x="344" y="144"/>
                    <a:pt x="343" y="139"/>
                  </a:cubicBezTo>
                  <a:cubicBezTo>
                    <a:pt x="342" y="134"/>
                    <a:pt x="337" y="139"/>
                    <a:pt x="333" y="137"/>
                  </a:cubicBezTo>
                  <a:cubicBezTo>
                    <a:pt x="329" y="134"/>
                    <a:pt x="325" y="136"/>
                    <a:pt x="315" y="137"/>
                  </a:cubicBezTo>
                  <a:cubicBezTo>
                    <a:pt x="305" y="139"/>
                    <a:pt x="300" y="143"/>
                    <a:pt x="301" y="150"/>
                  </a:cubicBezTo>
                  <a:cubicBezTo>
                    <a:pt x="301" y="158"/>
                    <a:pt x="297" y="154"/>
                    <a:pt x="297" y="161"/>
                  </a:cubicBezTo>
                  <a:cubicBezTo>
                    <a:pt x="298" y="167"/>
                    <a:pt x="289" y="167"/>
                    <a:pt x="290" y="171"/>
                  </a:cubicBezTo>
                  <a:cubicBezTo>
                    <a:pt x="290" y="175"/>
                    <a:pt x="283" y="171"/>
                    <a:pt x="281" y="170"/>
                  </a:cubicBezTo>
                  <a:cubicBezTo>
                    <a:pt x="279" y="168"/>
                    <a:pt x="258" y="175"/>
                    <a:pt x="255" y="175"/>
                  </a:cubicBezTo>
                  <a:cubicBezTo>
                    <a:pt x="252" y="176"/>
                    <a:pt x="246" y="169"/>
                    <a:pt x="242" y="169"/>
                  </a:cubicBezTo>
                  <a:cubicBezTo>
                    <a:pt x="238" y="170"/>
                    <a:pt x="236" y="163"/>
                    <a:pt x="236" y="158"/>
                  </a:cubicBezTo>
                  <a:cubicBezTo>
                    <a:pt x="235" y="153"/>
                    <a:pt x="227" y="148"/>
                    <a:pt x="224" y="143"/>
                  </a:cubicBezTo>
                  <a:cubicBezTo>
                    <a:pt x="220" y="138"/>
                    <a:pt x="220" y="128"/>
                    <a:pt x="219" y="121"/>
                  </a:cubicBezTo>
                  <a:cubicBezTo>
                    <a:pt x="219" y="114"/>
                    <a:pt x="218" y="103"/>
                    <a:pt x="223" y="90"/>
                  </a:cubicBezTo>
                  <a:cubicBezTo>
                    <a:pt x="224" y="88"/>
                    <a:pt x="224" y="86"/>
                    <a:pt x="224" y="85"/>
                  </a:cubicBezTo>
                  <a:cubicBezTo>
                    <a:pt x="222" y="84"/>
                    <a:pt x="221" y="83"/>
                    <a:pt x="219" y="83"/>
                  </a:cubicBezTo>
                  <a:cubicBezTo>
                    <a:pt x="215" y="83"/>
                    <a:pt x="206" y="77"/>
                    <a:pt x="204" y="77"/>
                  </a:cubicBezTo>
                  <a:cubicBezTo>
                    <a:pt x="202" y="77"/>
                    <a:pt x="202" y="73"/>
                    <a:pt x="200" y="71"/>
                  </a:cubicBezTo>
                  <a:cubicBezTo>
                    <a:pt x="199" y="68"/>
                    <a:pt x="200" y="64"/>
                    <a:pt x="198" y="62"/>
                  </a:cubicBezTo>
                  <a:cubicBezTo>
                    <a:pt x="196" y="60"/>
                    <a:pt x="189" y="54"/>
                    <a:pt x="187" y="47"/>
                  </a:cubicBezTo>
                  <a:cubicBezTo>
                    <a:pt x="185" y="39"/>
                    <a:pt x="172" y="36"/>
                    <a:pt x="167" y="35"/>
                  </a:cubicBezTo>
                  <a:cubicBezTo>
                    <a:pt x="162" y="35"/>
                    <a:pt x="160" y="45"/>
                    <a:pt x="158" y="46"/>
                  </a:cubicBezTo>
                  <a:cubicBezTo>
                    <a:pt x="157" y="46"/>
                    <a:pt x="148" y="40"/>
                    <a:pt x="145" y="39"/>
                  </a:cubicBezTo>
                  <a:cubicBezTo>
                    <a:pt x="143" y="38"/>
                    <a:pt x="141" y="35"/>
                    <a:pt x="141" y="32"/>
                  </a:cubicBezTo>
                  <a:cubicBezTo>
                    <a:pt x="141" y="29"/>
                    <a:pt x="136" y="24"/>
                    <a:pt x="134" y="23"/>
                  </a:cubicBezTo>
                  <a:cubicBezTo>
                    <a:pt x="132" y="22"/>
                    <a:pt x="121" y="11"/>
                    <a:pt x="121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8" y="17"/>
                    <a:pt x="43" y="7"/>
                    <a:pt x="39" y="6"/>
                  </a:cubicBezTo>
                  <a:cubicBezTo>
                    <a:pt x="34" y="5"/>
                    <a:pt x="26" y="0"/>
                    <a:pt x="26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6"/>
                    <a:pt x="3" y="9"/>
                    <a:pt x="6" y="13"/>
                  </a:cubicBezTo>
                  <a:cubicBezTo>
                    <a:pt x="11" y="19"/>
                    <a:pt x="15" y="31"/>
                    <a:pt x="16" y="35"/>
                  </a:cubicBezTo>
                  <a:cubicBezTo>
                    <a:pt x="16" y="39"/>
                    <a:pt x="23" y="42"/>
                    <a:pt x="30" y="46"/>
                  </a:cubicBezTo>
                  <a:cubicBezTo>
                    <a:pt x="36" y="50"/>
                    <a:pt x="36" y="59"/>
                    <a:pt x="35" y="61"/>
                  </a:cubicBezTo>
                  <a:cubicBezTo>
                    <a:pt x="34" y="63"/>
                    <a:pt x="27" y="59"/>
                    <a:pt x="26" y="62"/>
                  </a:cubicBezTo>
                  <a:cubicBezTo>
                    <a:pt x="26" y="64"/>
                    <a:pt x="36" y="73"/>
                    <a:pt x="40" y="72"/>
                  </a:cubicBezTo>
                  <a:cubicBezTo>
                    <a:pt x="44" y="72"/>
                    <a:pt x="46" y="74"/>
                    <a:pt x="52" y="80"/>
                  </a:cubicBezTo>
                  <a:cubicBezTo>
                    <a:pt x="59" y="85"/>
                    <a:pt x="58" y="92"/>
                    <a:pt x="56" y="94"/>
                  </a:cubicBezTo>
                  <a:cubicBezTo>
                    <a:pt x="53" y="96"/>
                    <a:pt x="61" y="100"/>
                    <a:pt x="69" y="105"/>
                  </a:cubicBezTo>
                  <a:cubicBezTo>
                    <a:pt x="77" y="110"/>
                    <a:pt x="80" y="117"/>
                    <a:pt x="81" y="120"/>
                  </a:cubicBezTo>
                  <a:cubicBezTo>
                    <a:pt x="81" y="122"/>
                    <a:pt x="85" y="120"/>
                    <a:pt x="86" y="116"/>
                  </a:cubicBezTo>
                  <a:cubicBezTo>
                    <a:pt x="87" y="112"/>
                    <a:pt x="84" y="111"/>
                    <a:pt x="84" y="107"/>
                  </a:cubicBezTo>
                  <a:cubicBezTo>
                    <a:pt x="84" y="103"/>
                    <a:pt x="77" y="104"/>
                    <a:pt x="74" y="103"/>
                  </a:cubicBezTo>
                  <a:cubicBezTo>
                    <a:pt x="71" y="103"/>
                    <a:pt x="74" y="96"/>
                    <a:pt x="71" y="93"/>
                  </a:cubicBezTo>
                  <a:cubicBezTo>
                    <a:pt x="68" y="90"/>
                    <a:pt x="66" y="83"/>
                    <a:pt x="64" y="77"/>
                  </a:cubicBezTo>
                  <a:cubicBezTo>
                    <a:pt x="63" y="72"/>
                    <a:pt x="55" y="66"/>
                    <a:pt x="52" y="60"/>
                  </a:cubicBezTo>
                  <a:cubicBezTo>
                    <a:pt x="48" y="54"/>
                    <a:pt x="45" y="49"/>
                    <a:pt x="43" y="48"/>
                  </a:cubicBezTo>
                  <a:cubicBezTo>
                    <a:pt x="40" y="46"/>
                    <a:pt x="46" y="44"/>
                    <a:pt x="44" y="42"/>
                  </a:cubicBezTo>
                  <a:cubicBezTo>
                    <a:pt x="42" y="40"/>
                    <a:pt x="39" y="40"/>
                    <a:pt x="35" y="38"/>
                  </a:cubicBezTo>
                  <a:cubicBezTo>
                    <a:pt x="31" y="36"/>
                    <a:pt x="29" y="33"/>
                    <a:pt x="29" y="29"/>
                  </a:cubicBezTo>
                  <a:cubicBezTo>
                    <a:pt x="29" y="25"/>
                    <a:pt x="26" y="16"/>
                    <a:pt x="25" y="13"/>
                  </a:cubicBezTo>
                  <a:cubicBezTo>
                    <a:pt x="24" y="9"/>
                    <a:pt x="28" y="10"/>
                    <a:pt x="29" y="11"/>
                  </a:cubicBezTo>
                  <a:cubicBezTo>
                    <a:pt x="30" y="13"/>
                    <a:pt x="31" y="14"/>
                    <a:pt x="33" y="13"/>
                  </a:cubicBezTo>
                  <a:cubicBezTo>
                    <a:pt x="35" y="12"/>
                    <a:pt x="38" y="13"/>
                    <a:pt x="39" y="16"/>
                  </a:cubicBezTo>
                  <a:cubicBezTo>
                    <a:pt x="40" y="19"/>
                    <a:pt x="45" y="16"/>
                    <a:pt x="47" y="17"/>
                  </a:cubicBezTo>
                  <a:cubicBezTo>
                    <a:pt x="49" y="19"/>
                    <a:pt x="42" y="20"/>
                    <a:pt x="49" y="32"/>
                  </a:cubicBezTo>
                  <a:cubicBezTo>
                    <a:pt x="55" y="43"/>
                    <a:pt x="51" y="37"/>
                    <a:pt x="51" y="44"/>
                  </a:cubicBezTo>
                  <a:cubicBezTo>
                    <a:pt x="51" y="52"/>
                    <a:pt x="55" y="49"/>
                    <a:pt x="56" y="47"/>
                  </a:cubicBezTo>
                  <a:cubicBezTo>
                    <a:pt x="57" y="46"/>
                    <a:pt x="61" y="50"/>
                    <a:pt x="64" y="54"/>
                  </a:cubicBezTo>
                  <a:cubicBezTo>
                    <a:pt x="67" y="58"/>
                    <a:pt x="73" y="58"/>
                    <a:pt x="73" y="60"/>
                  </a:cubicBezTo>
                  <a:cubicBezTo>
                    <a:pt x="73" y="63"/>
                    <a:pt x="75" y="67"/>
                    <a:pt x="79" y="68"/>
                  </a:cubicBezTo>
                  <a:cubicBezTo>
                    <a:pt x="83" y="69"/>
                    <a:pt x="84" y="73"/>
                    <a:pt x="87" y="74"/>
                  </a:cubicBezTo>
                  <a:cubicBezTo>
                    <a:pt x="89" y="74"/>
                    <a:pt x="90" y="77"/>
                    <a:pt x="88" y="81"/>
                  </a:cubicBezTo>
                  <a:cubicBezTo>
                    <a:pt x="87" y="84"/>
                    <a:pt x="88" y="87"/>
                    <a:pt x="95" y="89"/>
                  </a:cubicBezTo>
                  <a:cubicBezTo>
                    <a:pt x="102" y="92"/>
                    <a:pt x="99" y="93"/>
                    <a:pt x="105" y="98"/>
                  </a:cubicBezTo>
                  <a:cubicBezTo>
                    <a:pt x="110" y="103"/>
                    <a:pt x="126" y="120"/>
                    <a:pt x="129" y="125"/>
                  </a:cubicBezTo>
                  <a:cubicBezTo>
                    <a:pt x="132" y="130"/>
                    <a:pt x="133" y="134"/>
                    <a:pt x="134" y="137"/>
                  </a:cubicBezTo>
                  <a:cubicBezTo>
                    <a:pt x="136" y="141"/>
                    <a:pt x="132" y="142"/>
                    <a:pt x="134" y="145"/>
                  </a:cubicBezTo>
                  <a:cubicBezTo>
                    <a:pt x="136" y="148"/>
                    <a:pt x="130" y="147"/>
                    <a:pt x="130" y="149"/>
                  </a:cubicBezTo>
                  <a:cubicBezTo>
                    <a:pt x="131" y="152"/>
                    <a:pt x="134" y="163"/>
                    <a:pt x="139" y="163"/>
                  </a:cubicBezTo>
                  <a:cubicBezTo>
                    <a:pt x="145" y="164"/>
                    <a:pt x="151" y="171"/>
                    <a:pt x="156" y="174"/>
                  </a:cubicBezTo>
                  <a:cubicBezTo>
                    <a:pt x="160" y="178"/>
                    <a:pt x="167" y="177"/>
                    <a:pt x="174" y="180"/>
                  </a:cubicBezTo>
                  <a:cubicBezTo>
                    <a:pt x="180" y="182"/>
                    <a:pt x="186" y="188"/>
                    <a:pt x="196" y="191"/>
                  </a:cubicBezTo>
                  <a:cubicBezTo>
                    <a:pt x="206" y="194"/>
                    <a:pt x="215" y="198"/>
                    <a:pt x="221" y="202"/>
                  </a:cubicBezTo>
                  <a:cubicBezTo>
                    <a:pt x="228" y="206"/>
                    <a:pt x="235" y="204"/>
                    <a:pt x="244" y="201"/>
                  </a:cubicBezTo>
                  <a:cubicBezTo>
                    <a:pt x="253" y="197"/>
                    <a:pt x="260" y="202"/>
                    <a:pt x="265" y="204"/>
                  </a:cubicBezTo>
                  <a:cubicBezTo>
                    <a:pt x="267" y="205"/>
                    <a:pt x="272" y="209"/>
                    <a:pt x="277" y="213"/>
                  </a:cubicBezTo>
                  <a:cubicBezTo>
                    <a:pt x="281" y="207"/>
                    <a:pt x="285" y="201"/>
                    <a:pt x="286" y="20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06" name="Freeform 101"/>
            <p:cNvSpPr>
              <a:spLocks noChangeArrowheads="1"/>
            </p:cNvSpPr>
            <p:nvPr/>
          </p:nvSpPr>
          <p:spPr bwMode="auto">
            <a:xfrm>
              <a:off x="1635131" y="2079627"/>
              <a:ext cx="92076" cy="90488"/>
            </a:xfrm>
            <a:custGeom>
              <a:avLst/>
              <a:gdLst>
                <a:gd name="T0" fmla="*/ 42 w 48"/>
                <a:gd name="T1" fmla="*/ 31 h 47"/>
                <a:gd name="T2" fmla="*/ 48 w 48"/>
                <a:gd name="T3" fmla="*/ 25 h 47"/>
                <a:gd name="T4" fmla="*/ 43 w 48"/>
                <a:gd name="T5" fmla="*/ 22 h 47"/>
                <a:gd name="T6" fmla="*/ 38 w 48"/>
                <a:gd name="T7" fmla="*/ 23 h 47"/>
                <a:gd name="T8" fmla="*/ 38 w 48"/>
                <a:gd name="T9" fmla="*/ 0 h 47"/>
                <a:gd name="T10" fmla="*/ 19 w 48"/>
                <a:gd name="T11" fmla="*/ 0 h 47"/>
                <a:gd name="T12" fmla="*/ 16 w 48"/>
                <a:gd name="T13" fmla="*/ 8 h 47"/>
                <a:gd name="T14" fmla="*/ 24 w 48"/>
                <a:gd name="T15" fmla="*/ 19 h 47"/>
                <a:gd name="T16" fmla="*/ 9 w 48"/>
                <a:gd name="T17" fmla="*/ 21 h 47"/>
                <a:gd name="T18" fmla="*/ 0 w 48"/>
                <a:gd name="T19" fmla="*/ 33 h 47"/>
                <a:gd name="T20" fmla="*/ 12 w 48"/>
                <a:gd name="T21" fmla="*/ 44 h 47"/>
                <a:gd name="T22" fmla="*/ 28 w 48"/>
                <a:gd name="T23" fmla="*/ 47 h 47"/>
                <a:gd name="T24" fmla="*/ 28 w 48"/>
                <a:gd name="T25" fmla="*/ 47 h 47"/>
                <a:gd name="T26" fmla="*/ 36 w 48"/>
                <a:gd name="T27" fmla="*/ 40 h 47"/>
                <a:gd name="T28" fmla="*/ 42 w 48"/>
                <a:gd name="T29" fmla="*/ 31 h 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8"/>
                <a:gd name="T46" fmla="*/ 0 h 47"/>
                <a:gd name="T47" fmla="*/ 48 w 48"/>
                <a:gd name="T48" fmla="*/ 47 h 4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8" h="47">
                  <a:moveTo>
                    <a:pt x="42" y="31"/>
                  </a:moveTo>
                  <a:cubicBezTo>
                    <a:pt x="44" y="29"/>
                    <a:pt x="46" y="27"/>
                    <a:pt x="48" y="25"/>
                  </a:cubicBezTo>
                  <a:cubicBezTo>
                    <a:pt x="44" y="27"/>
                    <a:pt x="43" y="25"/>
                    <a:pt x="43" y="2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4" y="0"/>
                    <a:pt x="21" y="0"/>
                    <a:pt x="19" y="0"/>
                  </a:cubicBezTo>
                  <a:cubicBezTo>
                    <a:pt x="17" y="0"/>
                    <a:pt x="17" y="8"/>
                    <a:pt x="16" y="8"/>
                  </a:cubicBezTo>
                  <a:cubicBezTo>
                    <a:pt x="15" y="9"/>
                    <a:pt x="25" y="16"/>
                    <a:pt x="24" y="19"/>
                  </a:cubicBezTo>
                  <a:cubicBezTo>
                    <a:pt x="23" y="22"/>
                    <a:pt x="10" y="21"/>
                    <a:pt x="9" y="21"/>
                  </a:cubicBezTo>
                  <a:cubicBezTo>
                    <a:pt x="8" y="21"/>
                    <a:pt x="4" y="27"/>
                    <a:pt x="0" y="33"/>
                  </a:cubicBezTo>
                  <a:cubicBezTo>
                    <a:pt x="5" y="38"/>
                    <a:pt x="10" y="42"/>
                    <a:pt x="12" y="44"/>
                  </a:cubicBezTo>
                  <a:cubicBezTo>
                    <a:pt x="17" y="47"/>
                    <a:pt x="25" y="44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32" y="44"/>
                    <a:pt x="35" y="40"/>
                    <a:pt x="36" y="40"/>
                  </a:cubicBezTo>
                  <a:cubicBezTo>
                    <a:pt x="39" y="39"/>
                    <a:pt x="37" y="35"/>
                    <a:pt x="42" y="3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07" name="Freeform 102"/>
            <p:cNvSpPr>
              <a:spLocks noChangeArrowheads="1"/>
            </p:cNvSpPr>
            <p:nvPr/>
          </p:nvSpPr>
          <p:spPr bwMode="auto">
            <a:xfrm>
              <a:off x="1708156" y="2066927"/>
              <a:ext cx="26988" cy="57151"/>
            </a:xfrm>
            <a:custGeom>
              <a:avLst/>
              <a:gdLst>
                <a:gd name="T0" fmla="*/ 2 w 14"/>
                <a:gd name="T1" fmla="*/ 7 h 30"/>
                <a:gd name="T2" fmla="*/ 0 w 14"/>
                <a:gd name="T3" fmla="*/ 7 h 30"/>
                <a:gd name="T4" fmla="*/ 0 w 14"/>
                <a:gd name="T5" fmla="*/ 30 h 30"/>
                <a:gd name="T6" fmla="*/ 5 w 14"/>
                <a:gd name="T7" fmla="*/ 29 h 30"/>
                <a:gd name="T8" fmla="*/ 9 w 14"/>
                <a:gd name="T9" fmla="*/ 24 h 30"/>
                <a:gd name="T10" fmla="*/ 12 w 14"/>
                <a:gd name="T11" fmla="*/ 5 h 30"/>
                <a:gd name="T12" fmla="*/ 14 w 14"/>
                <a:gd name="T13" fmla="*/ 3 h 30"/>
                <a:gd name="T14" fmla="*/ 9 w 14"/>
                <a:gd name="T15" fmla="*/ 0 h 30"/>
                <a:gd name="T16" fmla="*/ 2 w 14"/>
                <a:gd name="T17" fmla="*/ 7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30"/>
                <a:gd name="T29" fmla="*/ 14 w 14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30">
                  <a:moveTo>
                    <a:pt x="2" y="7"/>
                  </a:moveTo>
                  <a:cubicBezTo>
                    <a:pt x="2" y="7"/>
                    <a:pt x="1" y="7"/>
                    <a:pt x="0" y="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7"/>
                    <a:pt x="7" y="25"/>
                    <a:pt x="9" y="24"/>
                  </a:cubicBezTo>
                  <a:cubicBezTo>
                    <a:pt x="13" y="20"/>
                    <a:pt x="7" y="6"/>
                    <a:pt x="12" y="5"/>
                  </a:cubicBezTo>
                  <a:cubicBezTo>
                    <a:pt x="13" y="5"/>
                    <a:pt x="14" y="4"/>
                    <a:pt x="14" y="3"/>
                  </a:cubicBezTo>
                  <a:cubicBezTo>
                    <a:pt x="12" y="2"/>
                    <a:pt x="10" y="0"/>
                    <a:pt x="9" y="0"/>
                  </a:cubicBezTo>
                  <a:cubicBezTo>
                    <a:pt x="6" y="0"/>
                    <a:pt x="3" y="7"/>
                    <a:pt x="2" y="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08" name="Freeform 103"/>
            <p:cNvSpPr>
              <a:spLocks noChangeArrowheads="1"/>
            </p:cNvSpPr>
            <p:nvPr/>
          </p:nvSpPr>
          <p:spPr bwMode="auto">
            <a:xfrm>
              <a:off x="2024070" y="2024064"/>
              <a:ext cx="65088" cy="55564"/>
            </a:xfrm>
            <a:custGeom>
              <a:avLst/>
              <a:gdLst>
                <a:gd name="T0" fmla="*/ 16 w 34"/>
                <a:gd name="T1" fmla="*/ 3 h 29"/>
                <a:gd name="T2" fmla="*/ 23 w 34"/>
                <a:gd name="T3" fmla="*/ 19 h 29"/>
                <a:gd name="T4" fmla="*/ 1 w 34"/>
                <a:gd name="T5" fmla="*/ 23 h 29"/>
                <a:gd name="T6" fmla="*/ 16 w 34"/>
                <a:gd name="T7" fmla="*/ 26 h 29"/>
                <a:gd name="T8" fmla="*/ 31 w 34"/>
                <a:gd name="T9" fmla="*/ 28 h 29"/>
                <a:gd name="T10" fmla="*/ 34 w 34"/>
                <a:gd name="T11" fmla="*/ 6 h 29"/>
                <a:gd name="T12" fmla="*/ 16 w 34"/>
                <a:gd name="T13" fmla="*/ 3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4"/>
                <a:gd name="T22" fmla="*/ 0 h 29"/>
                <a:gd name="T23" fmla="*/ 34 w 34"/>
                <a:gd name="T24" fmla="*/ 29 h 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4" h="29">
                  <a:moveTo>
                    <a:pt x="16" y="3"/>
                  </a:moveTo>
                  <a:cubicBezTo>
                    <a:pt x="11" y="7"/>
                    <a:pt x="23" y="14"/>
                    <a:pt x="23" y="19"/>
                  </a:cubicBezTo>
                  <a:cubicBezTo>
                    <a:pt x="23" y="23"/>
                    <a:pt x="3" y="18"/>
                    <a:pt x="1" y="23"/>
                  </a:cubicBezTo>
                  <a:cubicBezTo>
                    <a:pt x="0" y="25"/>
                    <a:pt x="8" y="29"/>
                    <a:pt x="16" y="26"/>
                  </a:cubicBezTo>
                  <a:cubicBezTo>
                    <a:pt x="23" y="24"/>
                    <a:pt x="28" y="26"/>
                    <a:pt x="31" y="28"/>
                  </a:cubicBezTo>
                  <a:cubicBezTo>
                    <a:pt x="32" y="21"/>
                    <a:pt x="33" y="12"/>
                    <a:pt x="34" y="6"/>
                  </a:cubicBezTo>
                  <a:cubicBezTo>
                    <a:pt x="27" y="5"/>
                    <a:pt x="19" y="0"/>
                    <a:pt x="16" y="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09" name="Freeform 104"/>
            <p:cNvSpPr>
              <a:spLocks noChangeArrowheads="1"/>
            </p:cNvSpPr>
            <p:nvPr/>
          </p:nvSpPr>
          <p:spPr bwMode="auto">
            <a:xfrm>
              <a:off x="2082807" y="2033590"/>
              <a:ext cx="74613" cy="50800"/>
            </a:xfrm>
            <a:custGeom>
              <a:avLst/>
              <a:gdLst>
                <a:gd name="T0" fmla="*/ 15 w 39"/>
                <a:gd name="T1" fmla="*/ 19 h 26"/>
                <a:gd name="T2" fmla="*/ 39 w 39"/>
                <a:gd name="T3" fmla="*/ 14 h 26"/>
                <a:gd name="T4" fmla="*/ 9 w 39"/>
                <a:gd name="T5" fmla="*/ 2 h 26"/>
                <a:gd name="T6" fmla="*/ 3 w 39"/>
                <a:gd name="T7" fmla="*/ 1 h 26"/>
                <a:gd name="T8" fmla="*/ 0 w 39"/>
                <a:gd name="T9" fmla="*/ 23 h 26"/>
                <a:gd name="T10" fmla="*/ 1 w 39"/>
                <a:gd name="T11" fmla="*/ 24 h 26"/>
                <a:gd name="T12" fmla="*/ 15 w 39"/>
                <a:gd name="T13" fmla="*/ 19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26"/>
                <a:gd name="T23" fmla="*/ 39 w 39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26">
                  <a:moveTo>
                    <a:pt x="15" y="19"/>
                  </a:moveTo>
                  <a:cubicBezTo>
                    <a:pt x="24" y="16"/>
                    <a:pt x="39" y="21"/>
                    <a:pt x="39" y="14"/>
                  </a:cubicBezTo>
                  <a:cubicBezTo>
                    <a:pt x="39" y="7"/>
                    <a:pt x="15" y="0"/>
                    <a:pt x="9" y="2"/>
                  </a:cubicBezTo>
                  <a:cubicBezTo>
                    <a:pt x="7" y="2"/>
                    <a:pt x="5" y="2"/>
                    <a:pt x="3" y="1"/>
                  </a:cubicBezTo>
                  <a:cubicBezTo>
                    <a:pt x="2" y="7"/>
                    <a:pt x="1" y="16"/>
                    <a:pt x="0" y="23"/>
                  </a:cubicBezTo>
                  <a:cubicBezTo>
                    <a:pt x="1" y="23"/>
                    <a:pt x="1" y="23"/>
                    <a:pt x="1" y="24"/>
                  </a:cubicBezTo>
                  <a:cubicBezTo>
                    <a:pt x="5" y="26"/>
                    <a:pt x="6" y="22"/>
                    <a:pt x="15" y="1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10" name="Freeform 105"/>
            <p:cNvSpPr>
              <a:spLocks noChangeArrowheads="1"/>
            </p:cNvSpPr>
            <p:nvPr/>
          </p:nvSpPr>
          <p:spPr bwMode="auto">
            <a:xfrm>
              <a:off x="1746256" y="2143128"/>
              <a:ext cx="92076" cy="93663"/>
            </a:xfrm>
            <a:custGeom>
              <a:avLst/>
              <a:gdLst>
                <a:gd name="T0" fmla="*/ 26 w 48"/>
                <a:gd name="T1" fmla="*/ 46 h 49"/>
                <a:gd name="T2" fmla="*/ 37 w 48"/>
                <a:gd name="T3" fmla="*/ 48 h 49"/>
                <a:gd name="T4" fmla="*/ 42 w 48"/>
                <a:gd name="T5" fmla="*/ 49 h 49"/>
                <a:gd name="T6" fmla="*/ 41 w 48"/>
                <a:gd name="T7" fmla="*/ 47 h 49"/>
                <a:gd name="T8" fmla="*/ 44 w 48"/>
                <a:gd name="T9" fmla="*/ 32 h 49"/>
                <a:gd name="T10" fmla="*/ 45 w 48"/>
                <a:gd name="T11" fmla="*/ 13 h 49"/>
                <a:gd name="T12" fmla="*/ 48 w 48"/>
                <a:gd name="T13" fmla="*/ 1 h 49"/>
                <a:gd name="T14" fmla="*/ 48 w 48"/>
                <a:gd name="T15" fmla="*/ 0 h 49"/>
                <a:gd name="T16" fmla="*/ 34 w 48"/>
                <a:gd name="T17" fmla="*/ 5 h 49"/>
                <a:gd name="T18" fmla="*/ 24 w 48"/>
                <a:gd name="T19" fmla="*/ 8 h 49"/>
                <a:gd name="T20" fmla="*/ 11 w 48"/>
                <a:gd name="T21" fmla="*/ 13 h 49"/>
                <a:gd name="T22" fmla="*/ 8 w 48"/>
                <a:gd name="T23" fmla="*/ 20 h 49"/>
                <a:gd name="T24" fmla="*/ 4 w 48"/>
                <a:gd name="T25" fmla="*/ 23 h 49"/>
                <a:gd name="T26" fmla="*/ 0 w 48"/>
                <a:gd name="T27" fmla="*/ 24 h 49"/>
                <a:gd name="T28" fmla="*/ 2 w 48"/>
                <a:gd name="T29" fmla="*/ 28 h 49"/>
                <a:gd name="T30" fmla="*/ 16 w 48"/>
                <a:gd name="T31" fmla="*/ 42 h 49"/>
                <a:gd name="T32" fmla="*/ 19 w 48"/>
                <a:gd name="T33" fmla="*/ 46 h 49"/>
                <a:gd name="T34" fmla="*/ 26 w 48"/>
                <a:gd name="T35" fmla="*/ 46 h 4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8"/>
                <a:gd name="T55" fmla="*/ 0 h 49"/>
                <a:gd name="T56" fmla="*/ 48 w 48"/>
                <a:gd name="T57" fmla="*/ 49 h 4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8" h="49">
                  <a:moveTo>
                    <a:pt x="26" y="46"/>
                  </a:moveTo>
                  <a:cubicBezTo>
                    <a:pt x="28" y="48"/>
                    <a:pt x="34" y="46"/>
                    <a:pt x="37" y="48"/>
                  </a:cubicBezTo>
                  <a:cubicBezTo>
                    <a:pt x="38" y="49"/>
                    <a:pt x="40" y="49"/>
                    <a:pt x="42" y="49"/>
                  </a:cubicBezTo>
                  <a:cubicBezTo>
                    <a:pt x="42" y="48"/>
                    <a:pt x="41" y="47"/>
                    <a:pt x="41" y="47"/>
                  </a:cubicBezTo>
                  <a:cubicBezTo>
                    <a:pt x="39" y="43"/>
                    <a:pt x="42" y="37"/>
                    <a:pt x="44" y="32"/>
                  </a:cubicBezTo>
                  <a:cubicBezTo>
                    <a:pt x="45" y="27"/>
                    <a:pt x="42" y="16"/>
                    <a:pt x="45" y="13"/>
                  </a:cubicBezTo>
                  <a:cubicBezTo>
                    <a:pt x="48" y="10"/>
                    <a:pt x="46" y="8"/>
                    <a:pt x="48" y="1"/>
                  </a:cubicBezTo>
                  <a:cubicBezTo>
                    <a:pt x="48" y="1"/>
                    <a:pt x="48" y="0"/>
                    <a:pt x="48" y="0"/>
                  </a:cubicBezTo>
                  <a:cubicBezTo>
                    <a:pt x="42" y="0"/>
                    <a:pt x="36" y="5"/>
                    <a:pt x="34" y="5"/>
                  </a:cubicBezTo>
                  <a:cubicBezTo>
                    <a:pt x="32" y="5"/>
                    <a:pt x="25" y="3"/>
                    <a:pt x="24" y="8"/>
                  </a:cubicBezTo>
                  <a:cubicBezTo>
                    <a:pt x="23" y="12"/>
                    <a:pt x="18" y="12"/>
                    <a:pt x="11" y="13"/>
                  </a:cubicBezTo>
                  <a:cubicBezTo>
                    <a:pt x="5" y="13"/>
                    <a:pt x="8" y="19"/>
                    <a:pt x="8" y="20"/>
                  </a:cubicBezTo>
                  <a:cubicBezTo>
                    <a:pt x="7" y="21"/>
                    <a:pt x="4" y="23"/>
                    <a:pt x="4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0" y="27"/>
                    <a:pt x="2" y="28"/>
                  </a:cubicBezTo>
                  <a:cubicBezTo>
                    <a:pt x="6" y="31"/>
                    <a:pt x="11" y="39"/>
                    <a:pt x="16" y="42"/>
                  </a:cubicBezTo>
                  <a:cubicBezTo>
                    <a:pt x="18" y="43"/>
                    <a:pt x="19" y="44"/>
                    <a:pt x="19" y="46"/>
                  </a:cubicBezTo>
                  <a:cubicBezTo>
                    <a:pt x="22" y="46"/>
                    <a:pt x="24" y="46"/>
                    <a:pt x="26" y="46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11" name="Freeform 106"/>
            <p:cNvSpPr>
              <a:spLocks noChangeArrowheads="1"/>
            </p:cNvSpPr>
            <p:nvPr/>
          </p:nvSpPr>
          <p:spPr bwMode="auto">
            <a:xfrm>
              <a:off x="2036770" y="2357440"/>
              <a:ext cx="860428" cy="877889"/>
            </a:xfrm>
            <a:custGeom>
              <a:avLst/>
              <a:gdLst>
                <a:gd name="T0" fmla="*/ 253 w 450"/>
                <a:gd name="T1" fmla="*/ 427 h 460"/>
                <a:gd name="T2" fmla="*/ 260 w 450"/>
                <a:gd name="T3" fmla="*/ 429 h 460"/>
                <a:gd name="T4" fmla="*/ 289 w 450"/>
                <a:gd name="T5" fmla="*/ 379 h 460"/>
                <a:gd name="T6" fmla="*/ 307 w 450"/>
                <a:gd name="T7" fmla="*/ 343 h 460"/>
                <a:gd name="T8" fmla="*/ 337 w 450"/>
                <a:gd name="T9" fmla="*/ 326 h 460"/>
                <a:gd name="T10" fmla="*/ 372 w 450"/>
                <a:gd name="T11" fmla="*/ 316 h 460"/>
                <a:gd name="T12" fmla="*/ 386 w 450"/>
                <a:gd name="T13" fmla="*/ 290 h 460"/>
                <a:gd name="T14" fmla="*/ 397 w 450"/>
                <a:gd name="T15" fmla="*/ 264 h 460"/>
                <a:gd name="T16" fmla="*/ 401 w 450"/>
                <a:gd name="T17" fmla="*/ 211 h 460"/>
                <a:gd name="T18" fmla="*/ 409 w 450"/>
                <a:gd name="T19" fmla="*/ 206 h 460"/>
                <a:gd name="T20" fmla="*/ 445 w 450"/>
                <a:gd name="T21" fmla="*/ 158 h 460"/>
                <a:gd name="T22" fmla="*/ 406 w 450"/>
                <a:gd name="T23" fmla="*/ 104 h 460"/>
                <a:gd name="T24" fmla="*/ 336 w 450"/>
                <a:gd name="T25" fmla="*/ 96 h 460"/>
                <a:gd name="T26" fmla="*/ 295 w 450"/>
                <a:gd name="T27" fmla="*/ 74 h 460"/>
                <a:gd name="T28" fmla="*/ 291 w 450"/>
                <a:gd name="T29" fmla="*/ 67 h 460"/>
                <a:gd name="T30" fmla="*/ 264 w 450"/>
                <a:gd name="T31" fmla="*/ 60 h 460"/>
                <a:gd name="T32" fmla="*/ 258 w 450"/>
                <a:gd name="T33" fmla="*/ 13 h 460"/>
                <a:gd name="T34" fmla="*/ 222 w 450"/>
                <a:gd name="T35" fmla="*/ 32 h 460"/>
                <a:gd name="T36" fmla="*/ 191 w 450"/>
                <a:gd name="T37" fmla="*/ 39 h 460"/>
                <a:gd name="T38" fmla="*/ 165 w 450"/>
                <a:gd name="T39" fmla="*/ 40 h 460"/>
                <a:gd name="T40" fmla="*/ 157 w 450"/>
                <a:gd name="T41" fmla="*/ 1 h 460"/>
                <a:gd name="T42" fmla="*/ 129 w 450"/>
                <a:gd name="T43" fmla="*/ 17 h 460"/>
                <a:gd name="T44" fmla="*/ 107 w 450"/>
                <a:gd name="T45" fmla="*/ 15 h 460"/>
                <a:gd name="T46" fmla="*/ 120 w 450"/>
                <a:gd name="T47" fmla="*/ 32 h 460"/>
                <a:gd name="T48" fmla="*/ 105 w 450"/>
                <a:gd name="T49" fmla="*/ 46 h 460"/>
                <a:gd name="T50" fmla="*/ 84 w 450"/>
                <a:gd name="T51" fmla="*/ 49 h 460"/>
                <a:gd name="T52" fmla="*/ 48 w 450"/>
                <a:gd name="T53" fmla="*/ 42 h 460"/>
                <a:gd name="T54" fmla="*/ 45 w 450"/>
                <a:gd name="T55" fmla="*/ 59 h 460"/>
                <a:gd name="T56" fmla="*/ 46 w 450"/>
                <a:gd name="T57" fmla="*/ 108 h 460"/>
                <a:gd name="T58" fmla="*/ 12 w 450"/>
                <a:gd name="T59" fmla="*/ 120 h 460"/>
                <a:gd name="T60" fmla="*/ 2 w 450"/>
                <a:gd name="T61" fmla="*/ 144 h 460"/>
                <a:gd name="T62" fmla="*/ 15 w 450"/>
                <a:gd name="T63" fmla="*/ 168 h 460"/>
                <a:gd name="T64" fmla="*/ 38 w 450"/>
                <a:gd name="T65" fmla="*/ 172 h 460"/>
                <a:gd name="T66" fmla="*/ 65 w 450"/>
                <a:gd name="T67" fmla="*/ 184 h 460"/>
                <a:gd name="T68" fmla="*/ 99 w 450"/>
                <a:gd name="T69" fmla="*/ 174 h 460"/>
                <a:gd name="T70" fmla="*/ 124 w 450"/>
                <a:gd name="T71" fmla="*/ 206 h 460"/>
                <a:gd name="T72" fmla="*/ 150 w 450"/>
                <a:gd name="T73" fmla="*/ 217 h 460"/>
                <a:gd name="T74" fmla="*/ 158 w 450"/>
                <a:gd name="T75" fmla="*/ 242 h 460"/>
                <a:gd name="T76" fmla="*/ 186 w 450"/>
                <a:gd name="T77" fmla="*/ 265 h 460"/>
                <a:gd name="T78" fmla="*/ 182 w 450"/>
                <a:gd name="T79" fmla="*/ 293 h 460"/>
                <a:gd name="T80" fmla="*/ 199 w 450"/>
                <a:gd name="T81" fmla="*/ 317 h 460"/>
                <a:gd name="T82" fmla="*/ 222 w 450"/>
                <a:gd name="T83" fmla="*/ 337 h 460"/>
                <a:gd name="T84" fmla="*/ 230 w 450"/>
                <a:gd name="T85" fmla="*/ 375 h 460"/>
                <a:gd name="T86" fmla="*/ 187 w 450"/>
                <a:gd name="T87" fmla="*/ 415 h 460"/>
                <a:gd name="T88" fmla="*/ 205 w 450"/>
                <a:gd name="T89" fmla="*/ 426 h 460"/>
                <a:gd name="T90" fmla="*/ 232 w 450"/>
                <a:gd name="T91" fmla="*/ 443 h 46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450"/>
                <a:gd name="T139" fmla="*/ 0 h 460"/>
                <a:gd name="T140" fmla="*/ 450 w 450"/>
                <a:gd name="T141" fmla="*/ 460 h 46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450" h="460">
                  <a:moveTo>
                    <a:pt x="238" y="455"/>
                  </a:moveTo>
                  <a:cubicBezTo>
                    <a:pt x="245" y="450"/>
                    <a:pt x="244" y="447"/>
                    <a:pt x="247" y="441"/>
                  </a:cubicBezTo>
                  <a:cubicBezTo>
                    <a:pt x="250" y="435"/>
                    <a:pt x="247" y="432"/>
                    <a:pt x="253" y="427"/>
                  </a:cubicBezTo>
                  <a:cubicBezTo>
                    <a:pt x="258" y="422"/>
                    <a:pt x="252" y="418"/>
                    <a:pt x="259" y="415"/>
                  </a:cubicBezTo>
                  <a:cubicBezTo>
                    <a:pt x="266" y="412"/>
                    <a:pt x="265" y="418"/>
                    <a:pt x="259" y="425"/>
                  </a:cubicBezTo>
                  <a:cubicBezTo>
                    <a:pt x="253" y="432"/>
                    <a:pt x="252" y="434"/>
                    <a:pt x="260" y="429"/>
                  </a:cubicBezTo>
                  <a:cubicBezTo>
                    <a:pt x="267" y="423"/>
                    <a:pt x="270" y="416"/>
                    <a:pt x="274" y="407"/>
                  </a:cubicBezTo>
                  <a:cubicBezTo>
                    <a:pt x="279" y="398"/>
                    <a:pt x="282" y="395"/>
                    <a:pt x="286" y="395"/>
                  </a:cubicBezTo>
                  <a:cubicBezTo>
                    <a:pt x="289" y="394"/>
                    <a:pt x="289" y="385"/>
                    <a:pt x="289" y="379"/>
                  </a:cubicBezTo>
                  <a:cubicBezTo>
                    <a:pt x="288" y="372"/>
                    <a:pt x="286" y="366"/>
                    <a:pt x="289" y="362"/>
                  </a:cubicBezTo>
                  <a:cubicBezTo>
                    <a:pt x="292" y="358"/>
                    <a:pt x="289" y="354"/>
                    <a:pt x="293" y="354"/>
                  </a:cubicBezTo>
                  <a:cubicBezTo>
                    <a:pt x="296" y="354"/>
                    <a:pt x="301" y="348"/>
                    <a:pt x="307" y="343"/>
                  </a:cubicBezTo>
                  <a:cubicBezTo>
                    <a:pt x="312" y="337"/>
                    <a:pt x="316" y="337"/>
                    <a:pt x="322" y="336"/>
                  </a:cubicBezTo>
                  <a:cubicBezTo>
                    <a:pt x="327" y="336"/>
                    <a:pt x="324" y="334"/>
                    <a:pt x="328" y="333"/>
                  </a:cubicBezTo>
                  <a:cubicBezTo>
                    <a:pt x="332" y="332"/>
                    <a:pt x="334" y="328"/>
                    <a:pt x="337" y="326"/>
                  </a:cubicBezTo>
                  <a:cubicBezTo>
                    <a:pt x="339" y="324"/>
                    <a:pt x="349" y="326"/>
                    <a:pt x="355" y="326"/>
                  </a:cubicBezTo>
                  <a:cubicBezTo>
                    <a:pt x="361" y="326"/>
                    <a:pt x="365" y="327"/>
                    <a:pt x="365" y="323"/>
                  </a:cubicBezTo>
                  <a:cubicBezTo>
                    <a:pt x="365" y="319"/>
                    <a:pt x="368" y="316"/>
                    <a:pt x="372" y="316"/>
                  </a:cubicBezTo>
                  <a:cubicBezTo>
                    <a:pt x="375" y="316"/>
                    <a:pt x="377" y="315"/>
                    <a:pt x="377" y="310"/>
                  </a:cubicBezTo>
                  <a:cubicBezTo>
                    <a:pt x="377" y="305"/>
                    <a:pt x="378" y="302"/>
                    <a:pt x="381" y="300"/>
                  </a:cubicBezTo>
                  <a:cubicBezTo>
                    <a:pt x="384" y="298"/>
                    <a:pt x="385" y="293"/>
                    <a:pt x="386" y="290"/>
                  </a:cubicBezTo>
                  <a:cubicBezTo>
                    <a:pt x="387" y="286"/>
                    <a:pt x="390" y="288"/>
                    <a:pt x="390" y="284"/>
                  </a:cubicBezTo>
                  <a:cubicBezTo>
                    <a:pt x="390" y="279"/>
                    <a:pt x="392" y="274"/>
                    <a:pt x="392" y="270"/>
                  </a:cubicBezTo>
                  <a:cubicBezTo>
                    <a:pt x="392" y="266"/>
                    <a:pt x="396" y="267"/>
                    <a:pt x="397" y="264"/>
                  </a:cubicBezTo>
                  <a:cubicBezTo>
                    <a:pt x="399" y="261"/>
                    <a:pt x="396" y="258"/>
                    <a:pt x="399" y="250"/>
                  </a:cubicBezTo>
                  <a:cubicBezTo>
                    <a:pt x="401" y="242"/>
                    <a:pt x="399" y="235"/>
                    <a:pt x="399" y="228"/>
                  </a:cubicBezTo>
                  <a:cubicBezTo>
                    <a:pt x="399" y="221"/>
                    <a:pt x="399" y="214"/>
                    <a:pt x="401" y="211"/>
                  </a:cubicBezTo>
                  <a:cubicBezTo>
                    <a:pt x="404" y="209"/>
                    <a:pt x="402" y="208"/>
                    <a:pt x="400" y="207"/>
                  </a:cubicBezTo>
                  <a:cubicBezTo>
                    <a:pt x="398" y="206"/>
                    <a:pt x="401" y="203"/>
                    <a:pt x="402" y="204"/>
                  </a:cubicBezTo>
                  <a:cubicBezTo>
                    <a:pt x="404" y="204"/>
                    <a:pt x="406" y="208"/>
                    <a:pt x="409" y="206"/>
                  </a:cubicBezTo>
                  <a:cubicBezTo>
                    <a:pt x="413" y="204"/>
                    <a:pt x="416" y="195"/>
                    <a:pt x="418" y="188"/>
                  </a:cubicBezTo>
                  <a:cubicBezTo>
                    <a:pt x="421" y="181"/>
                    <a:pt x="426" y="182"/>
                    <a:pt x="429" y="180"/>
                  </a:cubicBezTo>
                  <a:cubicBezTo>
                    <a:pt x="433" y="179"/>
                    <a:pt x="440" y="170"/>
                    <a:pt x="445" y="158"/>
                  </a:cubicBezTo>
                  <a:cubicBezTo>
                    <a:pt x="450" y="146"/>
                    <a:pt x="445" y="134"/>
                    <a:pt x="443" y="125"/>
                  </a:cubicBezTo>
                  <a:cubicBezTo>
                    <a:pt x="441" y="117"/>
                    <a:pt x="438" y="118"/>
                    <a:pt x="433" y="119"/>
                  </a:cubicBezTo>
                  <a:cubicBezTo>
                    <a:pt x="428" y="119"/>
                    <a:pt x="418" y="118"/>
                    <a:pt x="406" y="104"/>
                  </a:cubicBezTo>
                  <a:cubicBezTo>
                    <a:pt x="393" y="91"/>
                    <a:pt x="381" y="92"/>
                    <a:pt x="373" y="94"/>
                  </a:cubicBezTo>
                  <a:cubicBezTo>
                    <a:pt x="365" y="96"/>
                    <a:pt x="356" y="90"/>
                    <a:pt x="351" y="89"/>
                  </a:cubicBezTo>
                  <a:cubicBezTo>
                    <a:pt x="345" y="87"/>
                    <a:pt x="340" y="94"/>
                    <a:pt x="336" y="96"/>
                  </a:cubicBezTo>
                  <a:cubicBezTo>
                    <a:pt x="332" y="97"/>
                    <a:pt x="338" y="90"/>
                    <a:pt x="338" y="85"/>
                  </a:cubicBezTo>
                  <a:cubicBezTo>
                    <a:pt x="338" y="80"/>
                    <a:pt x="323" y="74"/>
                    <a:pt x="312" y="69"/>
                  </a:cubicBezTo>
                  <a:cubicBezTo>
                    <a:pt x="300" y="65"/>
                    <a:pt x="295" y="67"/>
                    <a:pt x="295" y="74"/>
                  </a:cubicBezTo>
                  <a:cubicBezTo>
                    <a:pt x="295" y="81"/>
                    <a:pt x="291" y="72"/>
                    <a:pt x="287" y="80"/>
                  </a:cubicBezTo>
                  <a:cubicBezTo>
                    <a:pt x="284" y="87"/>
                    <a:pt x="277" y="82"/>
                    <a:pt x="281" y="80"/>
                  </a:cubicBezTo>
                  <a:cubicBezTo>
                    <a:pt x="286" y="77"/>
                    <a:pt x="290" y="72"/>
                    <a:pt x="291" y="67"/>
                  </a:cubicBezTo>
                  <a:cubicBezTo>
                    <a:pt x="293" y="62"/>
                    <a:pt x="275" y="58"/>
                    <a:pt x="268" y="61"/>
                  </a:cubicBezTo>
                  <a:cubicBezTo>
                    <a:pt x="262" y="63"/>
                    <a:pt x="266" y="72"/>
                    <a:pt x="261" y="70"/>
                  </a:cubicBezTo>
                  <a:cubicBezTo>
                    <a:pt x="256" y="67"/>
                    <a:pt x="260" y="60"/>
                    <a:pt x="264" y="60"/>
                  </a:cubicBezTo>
                  <a:cubicBezTo>
                    <a:pt x="268" y="61"/>
                    <a:pt x="273" y="52"/>
                    <a:pt x="275" y="46"/>
                  </a:cubicBezTo>
                  <a:cubicBezTo>
                    <a:pt x="278" y="40"/>
                    <a:pt x="271" y="39"/>
                    <a:pt x="266" y="34"/>
                  </a:cubicBezTo>
                  <a:cubicBezTo>
                    <a:pt x="262" y="29"/>
                    <a:pt x="263" y="15"/>
                    <a:pt x="258" y="13"/>
                  </a:cubicBezTo>
                  <a:cubicBezTo>
                    <a:pt x="253" y="17"/>
                    <a:pt x="247" y="25"/>
                    <a:pt x="245" y="31"/>
                  </a:cubicBezTo>
                  <a:cubicBezTo>
                    <a:pt x="242" y="38"/>
                    <a:pt x="239" y="34"/>
                    <a:pt x="233" y="36"/>
                  </a:cubicBezTo>
                  <a:cubicBezTo>
                    <a:pt x="226" y="38"/>
                    <a:pt x="223" y="35"/>
                    <a:pt x="222" y="32"/>
                  </a:cubicBezTo>
                  <a:cubicBezTo>
                    <a:pt x="220" y="30"/>
                    <a:pt x="214" y="32"/>
                    <a:pt x="209" y="32"/>
                  </a:cubicBezTo>
                  <a:cubicBezTo>
                    <a:pt x="205" y="32"/>
                    <a:pt x="207" y="37"/>
                    <a:pt x="204" y="39"/>
                  </a:cubicBezTo>
                  <a:cubicBezTo>
                    <a:pt x="201" y="41"/>
                    <a:pt x="194" y="36"/>
                    <a:pt x="191" y="39"/>
                  </a:cubicBezTo>
                  <a:cubicBezTo>
                    <a:pt x="188" y="42"/>
                    <a:pt x="186" y="39"/>
                    <a:pt x="185" y="41"/>
                  </a:cubicBezTo>
                  <a:cubicBezTo>
                    <a:pt x="184" y="44"/>
                    <a:pt x="179" y="42"/>
                    <a:pt x="178" y="44"/>
                  </a:cubicBezTo>
                  <a:cubicBezTo>
                    <a:pt x="176" y="46"/>
                    <a:pt x="172" y="47"/>
                    <a:pt x="165" y="40"/>
                  </a:cubicBezTo>
                  <a:cubicBezTo>
                    <a:pt x="159" y="33"/>
                    <a:pt x="160" y="22"/>
                    <a:pt x="163" y="20"/>
                  </a:cubicBezTo>
                  <a:cubicBezTo>
                    <a:pt x="166" y="18"/>
                    <a:pt x="166" y="12"/>
                    <a:pt x="162" y="11"/>
                  </a:cubicBezTo>
                  <a:cubicBezTo>
                    <a:pt x="158" y="9"/>
                    <a:pt x="162" y="2"/>
                    <a:pt x="157" y="1"/>
                  </a:cubicBezTo>
                  <a:cubicBezTo>
                    <a:pt x="153" y="0"/>
                    <a:pt x="153" y="7"/>
                    <a:pt x="150" y="8"/>
                  </a:cubicBezTo>
                  <a:cubicBezTo>
                    <a:pt x="147" y="9"/>
                    <a:pt x="140" y="14"/>
                    <a:pt x="136" y="13"/>
                  </a:cubicBezTo>
                  <a:cubicBezTo>
                    <a:pt x="133" y="12"/>
                    <a:pt x="129" y="14"/>
                    <a:pt x="129" y="17"/>
                  </a:cubicBezTo>
                  <a:cubicBezTo>
                    <a:pt x="129" y="21"/>
                    <a:pt x="125" y="20"/>
                    <a:pt x="124" y="17"/>
                  </a:cubicBezTo>
                  <a:cubicBezTo>
                    <a:pt x="124" y="14"/>
                    <a:pt x="116" y="16"/>
                    <a:pt x="114" y="14"/>
                  </a:cubicBezTo>
                  <a:cubicBezTo>
                    <a:pt x="112" y="12"/>
                    <a:pt x="103" y="13"/>
                    <a:pt x="107" y="15"/>
                  </a:cubicBezTo>
                  <a:cubicBezTo>
                    <a:pt x="111" y="17"/>
                    <a:pt x="111" y="20"/>
                    <a:pt x="111" y="23"/>
                  </a:cubicBezTo>
                  <a:cubicBezTo>
                    <a:pt x="111" y="27"/>
                    <a:pt x="114" y="26"/>
                    <a:pt x="114" y="31"/>
                  </a:cubicBezTo>
                  <a:cubicBezTo>
                    <a:pt x="114" y="35"/>
                    <a:pt x="118" y="32"/>
                    <a:pt x="120" y="32"/>
                  </a:cubicBezTo>
                  <a:cubicBezTo>
                    <a:pt x="123" y="32"/>
                    <a:pt x="123" y="36"/>
                    <a:pt x="119" y="37"/>
                  </a:cubicBezTo>
                  <a:cubicBezTo>
                    <a:pt x="115" y="37"/>
                    <a:pt x="113" y="39"/>
                    <a:pt x="112" y="43"/>
                  </a:cubicBezTo>
                  <a:cubicBezTo>
                    <a:pt x="111" y="46"/>
                    <a:pt x="108" y="44"/>
                    <a:pt x="105" y="46"/>
                  </a:cubicBezTo>
                  <a:cubicBezTo>
                    <a:pt x="102" y="49"/>
                    <a:pt x="99" y="52"/>
                    <a:pt x="97" y="51"/>
                  </a:cubicBezTo>
                  <a:cubicBezTo>
                    <a:pt x="95" y="49"/>
                    <a:pt x="93" y="50"/>
                    <a:pt x="91" y="52"/>
                  </a:cubicBezTo>
                  <a:cubicBezTo>
                    <a:pt x="89" y="53"/>
                    <a:pt x="88" y="52"/>
                    <a:pt x="84" y="49"/>
                  </a:cubicBezTo>
                  <a:cubicBezTo>
                    <a:pt x="82" y="47"/>
                    <a:pt x="80" y="42"/>
                    <a:pt x="76" y="37"/>
                  </a:cubicBezTo>
                  <a:cubicBezTo>
                    <a:pt x="73" y="39"/>
                    <a:pt x="68" y="41"/>
                    <a:pt x="65" y="41"/>
                  </a:cubicBezTo>
                  <a:cubicBezTo>
                    <a:pt x="61" y="41"/>
                    <a:pt x="48" y="40"/>
                    <a:pt x="48" y="42"/>
                  </a:cubicBezTo>
                  <a:cubicBezTo>
                    <a:pt x="47" y="44"/>
                    <a:pt x="49" y="48"/>
                    <a:pt x="51" y="48"/>
                  </a:cubicBezTo>
                  <a:cubicBezTo>
                    <a:pt x="53" y="49"/>
                    <a:pt x="57" y="50"/>
                    <a:pt x="53" y="53"/>
                  </a:cubicBezTo>
                  <a:cubicBezTo>
                    <a:pt x="49" y="56"/>
                    <a:pt x="45" y="52"/>
                    <a:pt x="45" y="59"/>
                  </a:cubicBezTo>
                  <a:cubicBezTo>
                    <a:pt x="45" y="66"/>
                    <a:pt x="54" y="71"/>
                    <a:pt x="52" y="77"/>
                  </a:cubicBezTo>
                  <a:cubicBezTo>
                    <a:pt x="51" y="81"/>
                    <a:pt x="50" y="89"/>
                    <a:pt x="50" y="93"/>
                  </a:cubicBezTo>
                  <a:cubicBezTo>
                    <a:pt x="50" y="96"/>
                    <a:pt x="49" y="107"/>
                    <a:pt x="46" y="108"/>
                  </a:cubicBezTo>
                  <a:cubicBezTo>
                    <a:pt x="43" y="109"/>
                    <a:pt x="40" y="105"/>
                    <a:pt x="36" y="109"/>
                  </a:cubicBezTo>
                  <a:cubicBezTo>
                    <a:pt x="32" y="112"/>
                    <a:pt x="27" y="110"/>
                    <a:pt x="22" y="114"/>
                  </a:cubicBezTo>
                  <a:cubicBezTo>
                    <a:pt x="18" y="117"/>
                    <a:pt x="13" y="116"/>
                    <a:pt x="12" y="120"/>
                  </a:cubicBezTo>
                  <a:cubicBezTo>
                    <a:pt x="12" y="125"/>
                    <a:pt x="8" y="127"/>
                    <a:pt x="9" y="131"/>
                  </a:cubicBezTo>
                  <a:cubicBezTo>
                    <a:pt x="10" y="135"/>
                    <a:pt x="7" y="134"/>
                    <a:pt x="4" y="137"/>
                  </a:cubicBezTo>
                  <a:cubicBezTo>
                    <a:pt x="1" y="140"/>
                    <a:pt x="4" y="142"/>
                    <a:pt x="2" y="144"/>
                  </a:cubicBezTo>
                  <a:cubicBezTo>
                    <a:pt x="0" y="147"/>
                    <a:pt x="3" y="150"/>
                    <a:pt x="5" y="154"/>
                  </a:cubicBezTo>
                  <a:cubicBezTo>
                    <a:pt x="7" y="158"/>
                    <a:pt x="10" y="160"/>
                    <a:pt x="10" y="164"/>
                  </a:cubicBezTo>
                  <a:cubicBezTo>
                    <a:pt x="9" y="167"/>
                    <a:pt x="12" y="168"/>
                    <a:pt x="15" y="168"/>
                  </a:cubicBezTo>
                  <a:cubicBezTo>
                    <a:pt x="19" y="168"/>
                    <a:pt x="16" y="174"/>
                    <a:pt x="21" y="174"/>
                  </a:cubicBezTo>
                  <a:cubicBezTo>
                    <a:pt x="27" y="174"/>
                    <a:pt x="32" y="176"/>
                    <a:pt x="33" y="173"/>
                  </a:cubicBezTo>
                  <a:cubicBezTo>
                    <a:pt x="35" y="170"/>
                    <a:pt x="38" y="167"/>
                    <a:pt x="38" y="172"/>
                  </a:cubicBezTo>
                  <a:cubicBezTo>
                    <a:pt x="38" y="176"/>
                    <a:pt x="37" y="188"/>
                    <a:pt x="41" y="186"/>
                  </a:cubicBezTo>
                  <a:cubicBezTo>
                    <a:pt x="45" y="185"/>
                    <a:pt x="52" y="185"/>
                    <a:pt x="56" y="187"/>
                  </a:cubicBezTo>
                  <a:cubicBezTo>
                    <a:pt x="59" y="188"/>
                    <a:pt x="63" y="187"/>
                    <a:pt x="65" y="184"/>
                  </a:cubicBezTo>
                  <a:cubicBezTo>
                    <a:pt x="68" y="182"/>
                    <a:pt x="70" y="182"/>
                    <a:pt x="75" y="179"/>
                  </a:cubicBezTo>
                  <a:cubicBezTo>
                    <a:pt x="80" y="177"/>
                    <a:pt x="84" y="173"/>
                    <a:pt x="88" y="173"/>
                  </a:cubicBezTo>
                  <a:cubicBezTo>
                    <a:pt x="93" y="173"/>
                    <a:pt x="100" y="171"/>
                    <a:pt x="99" y="174"/>
                  </a:cubicBezTo>
                  <a:cubicBezTo>
                    <a:pt x="98" y="177"/>
                    <a:pt x="97" y="190"/>
                    <a:pt x="103" y="196"/>
                  </a:cubicBezTo>
                  <a:cubicBezTo>
                    <a:pt x="108" y="202"/>
                    <a:pt x="111" y="205"/>
                    <a:pt x="116" y="204"/>
                  </a:cubicBezTo>
                  <a:cubicBezTo>
                    <a:pt x="121" y="203"/>
                    <a:pt x="120" y="206"/>
                    <a:pt x="124" y="206"/>
                  </a:cubicBezTo>
                  <a:cubicBezTo>
                    <a:pt x="128" y="205"/>
                    <a:pt x="125" y="210"/>
                    <a:pt x="129" y="210"/>
                  </a:cubicBezTo>
                  <a:cubicBezTo>
                    <a:pt x="132" y="210"/>
                    <a:pt x="138" y="210"/>
                    <a:pt x="138" y="214"/>
                  </a:cubicBezTo>
                  <a:cubicBezTo>
                    <a:pt x="138" y="218"/>
                    <a:pt x="148" y="215"/>
                    <a:pt x="150" y="217"/>
                  </a:cubicBezTo>
                  <a:cubicBezTo>
                    <a:pt x="153" y="219"/>
                    <a:pt x="155" y="220"/>
                    <a:pt x="155" y="224"/>
                  </a:cubicBezTo>
                  <a:cubicBezTo>
                    <a:pt x="154" y="228"/>
                    <a:pt x="160" y="231"/>
                    <a:pt x="156" y="233"/>
                  </a:cubicBezTo>
                  <a:cubicBezTo>
                    <a:pt x="153" y="235"/>
                    <a:pt x="157" y="238"/>
                    <a:pt x="158" y="242"/>
                  </a:cubicBezTo>
                  <a:cubicBezTo>
                    <a:pt x="158" y="247"/>
                    <a:pt x="163" y="248"/>
                    <a:pt x="170" y="248"/>
                  </a:cubicBezTo>
                  <a:cubicBezTo>
                    <a:pt x="177" y="248"/>
                    <a:pt x="179" y="248"/>
                    <a:pt x="179" y="254"/>
                  </a:cubicBezTo>
                  <a:cubicBezTo>
                    <a:pt x="179" y="259"/>
                    <a:pt x="184" y="260"/>
                    <a:pt x="186" y="265"/>
                  </a:cubicBezTo>
                  <a:cubicBezTo>
                    <a:pt x="188" y="270"/>
                    <a:pt x="184" y="275"/>
                    <a:pt x="185" y="279"/>
                  </a:cubicBezTo>
                  <a:cubicBezTo>
                    <a:pt x="185" y="282"/>
                    <a:pt x="183" y="286"/>
                    <a:pt x="181" y="287"/>
                  </a:cubicBezTo>
                  <a:cubicBezTo>
                    <a:pt x="184" y="290"/>
                    <a:pt x="184" y="292"/>
                    <a:pt x="182" y="293"/>
                  </a:cubicBezTo>
                  <a:cubicBezTo>
                    <a:pt x="179" y="295"/>
                    <a:pt x="185" y="299"/>
                    <a:pt x="184" y="307"/>
                  </a:cubicBezTo>
                  <a:cubicBezTo>
                    <a:pt x="182" y="314"/>
                    <a:pt x="182" y="316"/>
                    <a:pt x="190" y="316"/>
                  </a:cubicBezTo>
                  <a:cubicBezTo>
                    <a:pt x="197" y="316"/>
                    <a:pt x="197" y="319"/>
                    <a:pt x="199" y="317"/>
                  </a:cubicBezTo>
                  <a:cubicBezTo>
                    <a:pt x="202" y="315"/>
                    <a:pt x="206" y="323"/>
                    <a:pt x="207" y="326"/>
                  </a:cubicBezTo>
                  <a:cubicBezTo>
                    <a:pt x="208" y="330"/>
                    <a:pt x="211" y="339"/>
                    <a:pt x="213" y="339"/>
                  </a:cubicBezTo>
                  <a:cubicBezTo>
                    <a:pt x="214" y="339"/>
                    <a:pt x="218" y="335"/>
                    <a:pt x="222" y="337"/>
                  </a:cubicBezTo>
                  <a:cubicBezTo>
                    <a:pt x="226" y="339"/>
                    <a:pt x="221" y="351"/>
                    <a:pt x="221" y="357"/>
                  </a:cubicBezTo>
                  <a:cubicBezTo>
                    <a:pt x="224" y="357"/>
                    <a:pt x="227" y="357"/>
                    <a:pt x="228" y="358"/>
                  </a:cubicBezTo>
                  <a:cubicBezTo>
                    <a:pt x="230" y="359"/>
                    <a:pt x="231" y="372"/>
                    <a:pt x="230" y="375"/>
                  </a:cubicBezTo>
                  <a:cubicBezTo>
                    <a:pt x="229" y="377"/>
                    <a:pt x="221" y="380"/>
                    <a:pt x="217" y="382"/>
                  </a:cubicBezTo>
                  <a:cubicBezTo>
                    <a:pt x="212" y="385"/>
                    <a:pt x="202" y="395"/>
                    <a:pt x="197" y="403"/>
                  </a:cubicBezTo>
                  <a:cubicBezTo>
                    <a:pt x="194" y="408"/>
                    <a:pt x="190" y="411"/>
                    <a:pt x="187" y="415"/>
                  </a:cubicBezTo>
                  <a:cubicBezTo>
                    <a:pt x="189" y="415"/>
                    <a:pt x="190" y="415"/>
                    <a:pt x="191" y="415"/>
                  </a:cubicBezTo>
                  <a:cubicBezTo>
                    <a:pt x="193" y="413"/>
                    <a:pt x="196" y="413"/>
                    <a:pt x="200" y="418"/>
                  </a:cubicBezTo>
                  <a:cubicBezTo>
                    <a:pt x="204" y="423"/>
                    <a:pt x="204" y="426"/>
                    <a:pt x="205" y="426"/>
                  </a:cubicBezTo>
                  <a:cubicBezTo>
                    <a:pt x="207" y="426"/>
                    <a:pt x="209" y="420"/>
                    <a:pt x="212" y="424"/>
                  </a:cubicBezTo>
                  <a:cubicBezTo>
                    <a:pt x="215" y="428"/>
                    <a:pt x="223" y="432"/>
                    <a:pt x="224" y="434"/>
                  </a:cubicBezTo>
                  <a:cubicBezTo>
                    <a:pt x="226" y="436"/>
                    <a:pt x="232" y="437"/>
                    <a:pt x="232" y="443"/>
                  </a:cubicBezTo>
                  <a:cubicBezTo>
                    <a:pt x="232" y="446"/>
                    <a:pt x="230" y="454"/>
                    <a:pt x="233" y="460"/>
                  </a:cubicBezTo>
                  <a:cubicBezTo>
                    <a:pt x="235" y="458"/>
                    <a:pt x="236" y="456"/>
                    <a:pt x="238" y="45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12" name="Freeform 107"/>
            <p:cNvSpPr>
              <a:spLocks noChangeArrowheads="1"/>
            </p:cNvSpPr>
            <p:nvPr/>
          </p:nvSpPr>
          <p:spPr bwMode="auto">
            <a:xfrm>
              <a:off x="2376496" y="3146429"/>
              <a:ext cx="106364" cy="117475"/>
            </a:xfrm>
            <a:custGeom>
              <a:avLst/>
              <a:gdLst>
                <a:gd name="T0" fmla="*/ 55 w 56"/>
                <a:gd name="T1" fmla="*/ 30 h 62"/>
                <a:gd name="T2" fmla="*/ 47 w 56"/>
                <a:gd name="T3" fmla="*/ 21 h 62"/>
                <a:gd name="T4" fmla="*/ 35 w 56"/>
                <a:gd name="T5" fmla="*/ 11 h 62"/>
                <a:gd name="T6" fmla="*/ 28 w 56"/>
                <a:gd name="T7" fmla="*/ 13 h 62"/>
                <a:gd name="T8" fmla="*/ 23 w 56"/>
                <a:gd name="T9" fmla="*/ 5 h 62"/>
                <a:gd name="T10" fmla="*/ 14 w 56"/>
                <a:gd name="T11" fmla="*/ 2 h 62"/>
                <a:gd name="T12" fmla="*/ 10 w 56"/>
                <a:gd name="T13" fmla="*/ 2 h 62"/>
                <a:gd name="T14" fmla="*/ 7 w 56"/>
                <a:gd name="T15" fmla="*/ 8 h 62"/>
                <a:gd name="T16" fmla="*/ 3 w 56"/>
                <a:gd name="T17" fmla="*/ 27 h 62"/>
                <a:gd name="T18" fmla="*/ 0 w 56"/>
                <a:gd name="T19" fmla="*/ 42 h 62"/>
                <a:gd name="T20" fmla="*/ 3 w 56"/>
                <a:gd name="T21" fmla="*/ 49 h 62"/>
                <a:gd name="T22" fmla="*/ 2 w 56"/>
                <a:gd name="T23" fmla="*/ 54 h 62"/>
                <a:gd name="T24" fmla="*/ 7 w 56"/>
                <a:gd name="T25" fmla="*/ 56 h 62"/>
                <a:gd name="T26" fmla="*/ 21 w 56"/>
                <a:gd name="T27" fmla="*/ 60 h 62"/>
                <a:gd name="T28" fmla="*/ 30 w 56"/>
                <a:gd name="T29" fmla="*/ 60 h 62"/>
                <a:gd name="T30" fmla="*/ 47 w 56"/>
                <a:gd name="T31" fmla="*/ 57 h 62"/>
                <a:gd name="T32" fmla="*/ 56 w 56"/>
                <a:gd name="T33" fmla="*/ 47 h 62"/>
                <a:gd name="T34" fmla="*/ 55 w 56"/>
                <a:gd name="T35" fmla="*/ 30 h 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6"/>
                <a:gd name="T55" fmla="*/ 0 h 62"/>
                <a:gd name="T56" fmla="*/ 56 w 56"/>
                <a:gd name="T57" fmla="*/ 62 h 6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6" h="62">
                  <a:moveTo>
                    <a:pt x="55" y="30"/>
                  </a:moveTo>
                  <a:cubicBezTo>
                    <a:pt x="55" y="24"/>
                    <a:pt x="49" y="23"/>
                    <a:pt x="47" y="21"/>
                  </a:cubicBezTo>
                  <a:cubicBezTo>
                    <a:pt x="46" y="19"/>
                    <a:pt x="38" y="15"/>
                    <a:pt x="35" y="11"/>
                  </a:cubicBezTo>
                  <a:cubicBezTo>
                    <a:pt x="32" y="7"/>
                    <a:pt x="30" y="13"/>
                    <a:pt x="28" y="13"/>
                  </a:cubicBezTo>
                  <a:cubicBezTo>
                    <a:pt x="27" y="13"/>
                    <a:pt x="27" y="10"/>
                    <a:pt x="23" y="5"/>
                  </a:cubicBezTo>
                  <a:cubicBezTo>
                    <a:pt x="19" y="0"/>
                    <a:pt x="16" y="0"/>
                    <a:pt x="14" y="2"/>
                  </a:cubicBezTo>
                  <a:cubicBezTo>
                    <a:pt x="13" y="2"/>
                    <a:pt x="12" y="2"/>
                    <a:pt x="10" y="2"/>
                  </a:cubicBezTo>
                  <a:cubicBezTo>
                    <a:pt x="8" y="4"/>
                    <a:pt x="7" y="6"/>
                    <a:pt x="7" y="8"/>
                  </a:cubicBezTo>
                  <a:cubicBezTo>
                    <a:pt x="7" y="13"/>
                    <a:pt x="3" y="18"/>
                    <a:pt x="3" y="27"/>
                  </a:cubicBezTo>
                  <a:cubicBezTo>
                    <a:pt x="3" y="36"/>
                    <a:pt x="0" y="35"/>
                    <a:pt x="0" y="42"/>
                  </a:cubicBezTo>
                  <a:cubicBezTo>
                    <a:pt x="0" y="49"/>
                    <a:pt x="2" y="48"/>
                    <a:pt x="3" y="49"/>
                  </a:cubicBezTo>
                  <a:cubicBezTo>
                    <a:pt x="4" y="49"/>
                    <a:pt x="3" y="52"/>
                    <a:pt x="2" y="54"/>
                  </a:cubicBezTo>
                  <a:cubicBezTo>
                    <a:pt x="3" y="55"/>
                    <a:pt x="5" y="56"/>
                    <a:pt x="7" y="56"/>
                  </a:cubicBezTo>
                  <a:cubicBezTo>
                    <a:pt x="11" y="55"/>
                    <a:pt x="16" y="57"/>
                    <a:pt x="21" y="60"/>
                  </a:cubicBezTo>
                  <a:cubicBezTo>
                    <a:pt x="27" y="62"/>
                    <a:pt x="25" y="59"/>
                    <a:pt x="30" y="60"/>
                  </a:cubicBezTo>
                  <a:cubicBezTo>
                    <a:pt x="35" y="60"/>
                    <a:pt x="41" y="61"/>
                    <a:pt x="47" y="57"/>
                  </a:cubicBezTo>
                  <a:cubicBezTo>
                    <a:pt x="51" y="55"/>
                    <a:pt x="53" y="51"/>
                    <a:pt x="56" y="47"/>
                  </a:cubicBezTo>
                  <a:cubicBezTo>
                    <a:pt x="53" y="41"/>
                    <a:pt x="55" y="33"/>
                    <a:pt x="55" y="3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13" name="Freeform 108"/>
            <p:cNvSpPr>
              <a:spLocks noEditPoints="1" noChangeArrowheads="1"/>
            </p:cNvSpPr>
            <p:nvPr/>
          </p:nvSpPr>
          <p:spPr bwMode="auto">
            <a:xfrm>
              <a:off x="2043120" y="2951166"/>
              <a:ext cx="436565" cy="860426"/>
            </a:xfrm>
            <a:custGeom>
              <a:avLst/>
              <a:gdLst>
                <a:gd name="T0" fmla="*/ 65 w 228"/>
                <a:gd name="T1" fmla="*/ 427 h 450"/>
                <a:gd name="T2" fmla="*/ 60 w 228"/>
                <a:gd name="T3" fmla="*/ 417 h 450"/>
                <a:gd name="T4" fmla="*/ 56 w 228"/>
                <a:gd name="T5" fmla="*/ 448 h 450"/>
                <a:gd name="T6" fmla="*/ 80 w 228"/>
                <a:gd name="T7" fmla="*/ 449 h 450"/>
                <a:gd name="T8" fmla="*/ 87 w 228"/>
                <a:gd name="T9" fmla="*/ 441 h 450"/>
                <a:gd name="T10" fmla="*/ 218 w 228"/>
                <a:gd name="T11" fmla="*/ 46 h 450"/>
                <a:gd name="T12" fmla="*/ 212 w 228"/>
                <a:gd name="T13" fmla="*/ 64 h 450"/>
                <a:gd name="T14" fmla="*/ 194 w 228"/>
                <a:gd name="T15" fmla="*/ 70 h 450"/>
                <a:gd name="T16" fmla="*/ 172 w 228"/>
                <a:gd name="T17" fmla="*/ 67 h 450"/>
                <a:gd name="T18" fmla="*/ 185 w 228"/>
                <a:gd name="T19" fmla="*/ 44 h 450"/>
                <a:gd name="T20" fmla="*/ 151 w 228"/>
                <a:gd name="T21" fmla="*/ 27 h 450"/>
                <a:gd name="T22" fmla="*/ 123 w 228"/>
                <a:gd name="T23" fmla="*/ 3 h 450"/>
                <a:gd name="T24" fmla="*/ 105 w 228"/>
                <a:gd name="T25" fmla="*/ 10 h 450"/>
                <a:gd name="T26" fmla="*/ 82 w 228"/>
                <a:gd name="T27" fmla="*/ 5 h 450"/>
                <a:gd name="T28" fmla="*/ 72 w 228"/>
                <a:gd name="T29" fmla="*/ 25 h 450"/>
                <a:gd name="T30" fmla="*/ 58 w 228"/>
                <a:gd name="T31" fmla="*/ 43 h 450"/>
                <a:gd name="T32" fmla="*/ 60 w 228"/>
                <a:gd name="T33" fmla="*/ 63 h 450"/>
                <a:gd name="T34" fmla="*/ 49 w 228"/>
                <a:gd name="T35" fmla="*/ 78 h 450"/>
                <a:gd name="T36" fmla="*/ 41 w 228"/>
                <a:gd name="T37" fmla="*/ 94 h 450"/>
                <a:gd name="T38" fmla="*/ 37 w 228"/>
                <a:gd name="T39" fmla="*/ 115 h 450"/>
                <a:gd name="T40" fmla="*/ 40 w 228"/>
                <a:gd name="T41" fmla="*/ 138 h 450"/>
                <a:gd name="T42" fmla="*/ 40 w 228"/>
                <a:gd name="T43" fmla="*/ 157 h 450"/>
                <a:gd name="T44" fmla="*/ 37 w 228"/>
                <a:gd name="T45" fmla="*/ 180 h 450"/>
                <a:gd name="T46" fmla="*/ 28 w 228"/>
                <a:gd name="T47" fmla="*/ 206 h 450"/>
                <a:gd name="T48" fmla="*/ 25 w 228"/>
                <a:gd name="T49" fmla="*/ 216 h 450"/>
                <a:gd name="T50" fmla="*/ 21 w 228"/>
                <a:gd name="T51" fmla="*/ 232 h 450"/>
                <a:gd name="T52" fmla="*/ 20 w 228"/>
                <a:gd name="T53" fmla="*/ 248 h 450"/>
                <a:gd name="T54" fmla="*/ 18 w 228"/>
                <a:gd name="T55" fmla="*/ 272 h 450"/>
                <a:gd name="T56" fmla="*/ 21 w 228"/>
                <a:gd name="T57" fmla="*/ 285 h 450"/>
                <a:gd name="T58" fmla="*/ 26 w 228"/>
                <a:gd name="T59" fmla="*/ 296 h 450"/>
                <a:gd name="T60" fmla="*/ 23 w 228"/>
                <a:gd name="T61" fmla="*/ 305 h 450"/>
                <a:gd name="T62" fmla="*/ 21 w 228"/>
                <a:gd name="T63" fmla="*/ 323 h 450"/>
                <a:gd name="T64" fmla="*/ 13 w 228"/>
                <a:gd name="T65" fmla="*/ 338 h 450"/>
                <a:gd name="T66" fmla="*/ 9 w 228"/>
                <a:gd name="T67" fmla="*/ 355 h 450"/>
                <a:gd name="T68" fmla="*/ 3 w 228"/>
                <a:gd name="T69" fmla="*/ 373 h 450"/>
                <a:gd name="T70" fmla="*/ 15 w 228"/>
                <a:gd name="T71" fmla="*/ 384 h 450"/>
                <a:gd name="T72" fmla="*/ 21 w 228"/>
                <a:gd name="T73" fmla="*/ 401 h 450"/>
                <a:gd name="T74" fmla="*/ 47 w 228"/>
                <a:gd name="T75" fmla="*/ 404 h 450"/>
                <a:gd name="T76" fmla="*/ 52 w 228"/>
                <a:gd name="T77" fmla="*/ 395 h 450"/>
                <a:gd name="T78" fmla="*/ 53 w 228"/>
                <a:gd name="T79" fmla="*/ 376 h 450"/>
                <a:gd name="T80" fmla="*/ 66 w 228"/>
                <a:gd name="T81" fmla="*/ 364 h 450"/>
                <a:gd name="T82" fmla="*/ 87 w 228"/>
                <a:gd name="T83" fmla="*/ 340 h 450"/>
                <a:gd name="T84" fmla="*/ 78 w 228"/>
                <a:gd name="T85" fmla="*/ 326 h 450"/>
                <a:gd name="T86" fmla="*/ 89 w 228"/>
                <a:gd name="T87" fmla="*/ 299 h 450"/>
                <a:gd name="T88" fmla="*/ 95 w 228"/>
                <a:gd name="T89" fmla="*/ 285 h 450"/>
                <a:gd name="T90" fmla="*/ 102 w 228"/>
                <a:gd name="T91" fmla="*/ 270 h 450"/>
                <a:gd name="T92" fmla="*/ 109 w 228"/>
                <a:gd name="T93" fmla="*/ 269 h 450"/>
                <a:gd name="T94" fmla="*/ 106 w 228"/>
                <a:gd name="T95" fmla="*/ 262 h 450"/>
                <a:gd name="T96" fmla="*/ 98 w 228"/>
                <a:gd name="T97" fmla="*/ 251 h 450"/>
                <a:gd name="T98" fmla="*/ 115 w 228"/>
                <a:gd name="T99" fmla="*/ 245 h 450"/>
                <a:gd name="T100" fmla="*/ 129 w 228"/>
                <a:gd name="T101" fmla="*/ 228 h 450"/>
                <a:gd name="T102" fmla="*/ 133 w 228"/>
                <a:gd name="T103" fmla="*/ 215 h 450"/>
                <a:gd name="T104" fmla="*/ 183 w 228"/>
                <a:gd name="T105" fmla="*/ 203 h 450"/>
                <a:gd name="T106" fmla="*/ 189 w 228"/>
                <a:gd name="T107" fmla="*/ 181 h 450"/>
                <a:gd name="T108" fmla="*/ 180 w 228"/>
                <a:gd name="T109" fmla="*/ 164 h 450"/>
                <a:gd name="T110" fmla="*/ 176 w 228"/>
                <a:gd name="T111" fmla="*/ 156 h 450"/>
                <a:gd name="T112" fmla="*/ 174 w 228"/>
                <a:gd name="T113" fmla="*/ 144 h 450"/>
                <a:gd name="T114" fmla="*/ 181 w 228"/>
                <a:gd name="T115" fmla="*/ 110 h 450"/>
                <a:gd name="T116" fmla="*/ 214 w 228"/>
                <a:gd name="T117" fmla="*/ 71 h 450"/>
                <a:gd name="T118" fmla="*/ 225 w 228"/>
                <a:gd name="T119" fmla="*/ 47 h 45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28"/>
                <a:gd name="T181" fmla="*/ 0 h 450"/>
                <a:gd name="T182" fmla="*/ 228 w 228"/>
                <a:gd name="T183" fmla="*/ 450 h 45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28" h="450">
                  <a:moveTo>
                    <a:pt x="87" y="441"/>
                  </a:moveTo>
                  <a:cubicBezTo>
                    <a:pt x="81" y="441"/>
                    <a:pt x="68" y="430"/>
                    <a:pt x="65" y="427"/>
                  </a:cubicBezTo>
                  <a:cubicBezTo>
                    <a:pt x="61" y="424"/>
                    <a:pt x="64" y="421"/>
                    <a:pt x="59" y="421"/>
                  </a:cubicBezTo>
                  <a:cubicBezTo>
                    <a:pt x="55" y="422"/>
                    <a:pt x="58" y="418"/>
                    <a:pt x="60" y="417"/>
                  </a:cubicBezTo>
                  <a:cubicBezTo>
                    <a:pt x="62" y="415"/>
                    <a:pt x="59" y="411"/>
                    <a:pt x="56" y="410"/>
                  </a:cubicBezTo>
                  <a:cubicBezTo>
                    <a:pt x="56" y="417"/>
                    <a:pt x="54" y="447"/>
                    <a:pt x="56" y="448"/>
                  </a:cubicBezTo>
                  <a:cubicBezTo>
                    <a:pt x="58" y="448"/>
                    <a:pt x="71" y="446"/>
                    <a:pt x="75" y="449"/>
                  </a:cubicBezTo>
                  <a:cubicBezTo>
                    <a:pt x="77" y="449"/>
                    <a:pt x="79" y="450"/>
                    <a:pt x="80" y="449"/>
                  </a:cubicBezTo>
                  <a:cubicBezTo>
                    <a:pt x="83" y="446"/>
                    <a:pt x="90" y="447"/>
                    <a:pt x="94" y="445"/>
                  </a:cubicBezTo>
                  <a:cubicBezTo>
                    <a:pt x="98" y="442"/>
                    <a:pt x="93" y="442"/>
                    <a:pt x="87" y="441"/>
                  </a:cubicBezTo>
                  <a:close/>
                  <a:moveTo>
                    <a:pt x="225" y="47"/>
                  </a:moveTo>
                  <a:cubicBezTo>
                    <a:pt x="224" y="46"/>
                    <a:pt x="221" y="46"/>
                    <a:pt x="218" y="46"/>
                  </a:cubicBezTo>
                  <a:cubicBezTo>
                    <a:pt x="218" y="46"/>
                    <a:pt x="218" y="47"/>
                    <a:pt x="218" y="47"/>
                  </a:cubicBezTo>
                  <a:cubicBezTo>
                    <a:pt x="219" y="52"/>
                    <a:pt x="216" y="64"/>
                    <a:pt x="212" y="64"/>
                  </a:cubicBezTo>
                  <a:cubicBezTo>
                    <a:pt x="209" y="63"/>
                    <a:pt x="206" y="69"/>
                    <a:pt x="203" y="68"/>
                  </a:cubicBezTo>
                  <a:cubicBezTo>
                    <a:pt x="201" y="67"/>
                    <a:pt x="197" y="72"/>
                    <a:pt x="194" y="70"/>
                  </a:cubicBezTo>
                  <a:cubicBezTo>
                    <a:pt x="190" y="68"/>
                    <a:pt x="186" y="71"/>
                    <a:pt x="183" y="69"/>
                  </a:cubicBezTo>
                  <a:cubicBezTo>
                    <a:pt x="180" y="67"/>
                    <a:pt x="172" y="69"/>
                    <a:pt x="172" y="67"/>
                  </a:cubicBezTo>
                  <a:cubicBezTo>
                    <a:pt x="172" y="65"/>
                    <a:pt x="176" y="65"/>
                    <a:pt x="176" y="59"/>
                  </a:cubicBezTo>
                  <a:cubicBezTo>
                    <a:pt x="176" y="53"/>
                    <a:pt x="186" y="47"/>
                    <a:pt x="185" y="44"/>
                  </a:cubicBezTo>
                  <a:cubicBezTo>
                    <a:pt x="183" y="42"/>
                    <a:pt x="166" y="37"/>
                    <a:pt x="164" y="34"/>
                  </a:cubicBezTo>
                  <a:cubicBezTo>
                    <a:pt x="161" y="31"/>
                    <a:pt x="158" y="28"/>
                    <a:pt x="151" y="27"/>
                  </a:cubicBezTo>
                  <a:cubicBezTo>
                    <a:pt x="145" y="27"/>
                    <a:pt x="145" y="23"/>
                    <a:pt x="139" y="19"/>
                  </a:cubicBezTo>
                  <a:cubicBezTo>
                    <a:pt x="134" y="16"/>
                    <a:pt x="126" y="8"/>
                    <a:pt x="123" y="3"/>
                  </a:cubicBezTo>
                  <a:cubicBezTo>
                    <a:pt x="119" y="3"/>
                    <a:pt x="113" y="2"/>
                    <a:pt x="112" y="4"/>
                  </a:cubicBezTo>
                  <a:cubicBezTo>
                    <a:pt x="110" y="6"/>
                    <a:pt x="108" y="15"/>
                    <a:pt x="105" y="10"/>
                  </a:cubicBezTo>
                  <a:cubicBezTo>
                    <a:pt x="103" y="6"/>
                    <a:pt x="97" y="6"/>
                    <a:pt x="92" y="5"/>
                  </a:cubicBezTo>
                  <a:cubicBezTo>
                    <a:pt x="87" y="4"/>
                    <a:pt x="88" y="0"/>
                    <a:pt x="82" y="5"/>
                  </a:cubicBezTo>
                  <a:cubicBezTo>
                    <a:pt x="80" y="8"/>
                    <a:pt x="77" y="10"/>
                    <a:pt x="74" y="12"/>
                  </a:cubicBezTo>
                  <a:cubicBezTo>
                    <a:pt x="74" y="17"/>
                    <a:pt x="73" y="23"/>
                    <a:pt x="72" y="25"/>
                  </a:cubicBezTo>
                  <a:cubicBezTo>
                    <a:pt x="70" y="28"/>
                    <a:pt x="59" y="33"/>
                    <a:pt x="59" y="35"/>
                  </a:cubicBezTo>
                  <a:cubicBezTo>
                    <a:pt x="59" y="38"/>
                    <a:pt x="60" y="42"/>
                    <a:pt x="58" y="43"/>
                  </a:cubicBezTo>
                  <a:cubicBezTo>
                    <a:pt x="56" y="45"/>
                    <a:pt x="63" y="54"/>
                    <a:pt x="59" y="56"/>
                  </a:cubicBezTo>
                  <a:cubicBezTo>
                    <a:pt x="56" y="58"/>
                    <a:pt x="62" y="61"/>
                    <a:pt x="60" y="63"/>
                  </a:cubicBezTo>
                  <a:cubicBezTo>
                    <a:pt x="57" y="65"/>
                    <a:pt x="53" y="66"/>
                    <a:pt x="53" y="69"/>
                  </a:cubicBezTo>
                  <a:cubicBezTo>
                    <a:pt x="53" y="71"/>
                    <a:pt x="53" y="77"/>
                    <a:pt x="49" y="78"/>
                  </a:cubicBezTo>
                  <a:cubicBezTo>
                    <a:pt x="46" y="79"/>
                    <a:pt x="44" y="84"/>
                    <a:pt x="44" y="88"/>
                  </a:cubicBezTo>
                  <a:cubicBezTo>
                    <a:pt x="44" y="92"/>
                    <a:pt x="40" y="89"/>
                    <a:pt x="41" y="94"/>
                  </a:cubicBezTo>
                  <a:cubicBezTo>
                    <a:pt x="43" y="99"/>
                    <a:pt x="45" y="105"/>
                    <a:pt x="41" y="106"/>
                  </a:cubicBezTo>
                  <a:cubicBezTo>
                    <a:pt x="38" y="107"/>
                    <a:pt x="39" y="115"/>
                    <a:pt x="37" y="115"/>
                  </a:cubicBezTo>
                  <a:cubicBezTo>
                    <a:pt x="35" y="115"/>
                    <a:pt x="34" y="123"/>
                    <a:pt x="37" y="127"/>
                  </a:cubicBezTo>
                  <a:cubicBezTo>
                    <a:pt x="40" y="131"/>
                    <a:pt x="40" y="134"/>
                    <a:pt x="40" y="138"/>
                  </a:cubicBezTo>
                  <a:cubicBezTo>
                    <a:pt x="40" y="142"/>
                    <a:pt x="44" y="144"/>
                    <a:pt x="43" y="148"/>
                  </a:cubicBezTo>
                  <a:cubicBezTo>
                    <a:pt x="42" y="152"/>
                    <a:pt x="42" y="155"/>
                    <a:pt x="40" y="157"/>
                  </a:cubicBezTo>
                  <a:cubicBezTo>
                    <a:pt x="38" y="159"/>
                    <a:pt x="40" y="164"/>
                    <a:pt x="37" y="165"/>
                  </a:cubicBezTo>
                  <a:cubicBezTo>
                    <a:pt x="34" y="167"/>
                    <a:pt x="39" y="177"/>
                    <a:pt x="37" y="180"/>
                  </a:cubicBezTo>
                  <a:cubicBezTo>
                    <a:pt x="34" y="182"/>
                    <a:pt x="28" y="183"/>
                    <a:pt x="28" y="191"/>
                  </a:cubicBezTo>
                  <a:cubicBezTo>
                    <a:pt x="28" y="198"/>
                    <a:pt x="29" y="202"/>
                    <a:pt x="28" y="206"/>
                  </a:cubicBezTo>
                  <a:cubicBezTo>
                    <a:pt x="28" y="208"/>
                    <a:pt x="32" y="208"/>
                    <a:pt x="31" y="212"/>
                  </a:cubicBezTo>
                  <a:cubicBezTo>
                    <a:pt x="31" y="216"/>
                    <a:pt x="25" y="214"/>
                    <a:pt x="25" y="216"/>
                  </a:cubicBezTo>
                  <a:cubicBezTo>
                    <a:pt x="24" y="219"/>
                    <a:pt x="26" y="225"/>
                    <a:pt x="24" y="225"/>
                  </a:cubicBezTo>
                  <a:cubicBezTo>
                    <a:pt x="22" y="225"/>
                    <a:pt x="21" y="227"/>
                    <a:pt x="21" y="232"/>
                  </a:cubicBezTo>
                  <a:cubicBezTo>
                    <a:pt x="21" y="237"/>
                    <a:pt x="18" y="237"/>
                    <a:pt x="18" y="240"/>
                  </a:cubicBezTo>
                  <a:cubicBezTo>
                    <a:pt x="18" y="242"/>
                    <a:pt x="20" y="245"/>
                    <a:pt x="20" y="248"/>
                  </a:cubicBezTo>
                  <a:cubicBezTo>
                    <a:pt x="20" y="250"/>
                    <a:pt x="22" y="259"/>
                    <a:pt x="20" y="260"/>
                  </a:cubicBezTo>
                  <a:cubicBezTo>
                    <a:pt x="17" y="260"/>
                    <a:pt x="16" y="270"/>
                    <a:pt x="18" y="272"/>
                  </a:cubicBezTo>
                  <a:cubicBezTo>
                    <a:pt x="20" y="273"/>
                    <a:pt x="20" y="276"/>
                    <a:pt x="19" y="278"/>
                  </a:cubicBezTo>
                  <a:cubicBezTo>
                    <a:pt x="18" y="280"/>
                    <a:pt x="24" y="282"/>
                    <a:pt x="21" y="285"/>
                  </a:cubicBezTo>
                  <a:cubicBezTo>
                    <a:pt x="18" y="288"/>
                    <a:pt x="20" y="292"/>
                    <a:pt x="24" y="291"/>
                  </a:cubicBezTo>
                  <a:cubicBezTo>
                    <a:pt x="27" y="290"/>
                    <a:pt x="29" y="296"/>
                    <a:pt x="26" y="296"/>
                  </a:cubicBezTo>
                  <a:cubicBezTo>
                    <a:pt x="22" y="296"/>
                    <a:pt x="18" y="296"/>
                    <a:pt x="21" y="298"/>
                  </a:cubicBezTo>
                  <a:cubicBezTo>
                    <a:pt x="24" y="300"/>
                    <a:pt x="27" y="304"/>
                    <a:pt x="23" y="305"/>
                  </a:cubicBezTo>
                  <a:cubicBezTo>
                    <a:pt x="19" y="307"/>
                    <a:pt x="22" y="310"/>
                    <a:pt x="21" y="314"/>
                  </a:cubicBezTo>
                  <a:cubicBezTo>
                    <a:pt x="20" y="318"/>
                    <a:pt x="24" y="322"/>
                    <a:pt x="21" y="323"/>
                  </a:cubicBezTo>
                  <a:cubicBezTo>
                    <a:pt x="18" y="324"/>
                    <a:pt x="22" y="330"/>
                    <a:pt x="18" y="331"/>
                  </a:cubicBezTo>
                  <a:cubicBezTo>
                    <a:pt x="13" y="331"/>
                    <a:pt x="16" y="336"/>
                    <a:pt x="13" y="338"/>
                  </a:cubicBezTo>
                  <a:cubicBezTo>
                    <a:pt x="10" y="341"/>
                    <a:pt x="17" y="345"/>
                    <a:pt x="13" y="347"/>
                  </a:cubicBezTo>
                  <a:cubicBezTo>
                    <a:pt x="10" y="349"/>
                    <a:pt x="12" y="355"/>
                    <a:pt x="9" y="355"/>
                  </a:cubicBezTo>
                  <a:cubicBezTo>
                    <a:pt x="5" y="355"/>
                    <a:pt x="3" y="360"/>
                    <a:pt x="2" y="362"/>
                  </a:cubicBezTo>
                  <a:cubicBezTo>
                    <a:pt x="2" y="365"/>
                    <a:pt x="0" y="369"/>
                    <a:pt x="3" y="373"/>
                  </a:cubicBezTo>
                  <a:cubicBezTo>
                    <a:pt x="6" y="376"/>
                    <a:pt x="2" y="379"/>
                    <a:pt x="5" y="380"/>
                  </a:cubicBezTo>
                  <a:cubicBezTo>
                    <a:pt x="7" y="382"/>
                    <a:pt x="17" y="380"/>
                    <a:pt x="15" y="384"/>
                  </a:cubicBezTo>
                  <a:cubicBezTo>
                    <a:pt x="14" y="388"/>
                    <a:pt x="14" y="396"/>
                    <a:pt x="16" y="396"/>
                  </a:cubicBezTo>
                  <a:cubicBezTo>
                    <a:pt x="18" y="396"/>
                    <a:pt x="19" y="402"/>
                    <a:pt x="21" y="401"/>
                  </a:cubicBezTo>
                  <a:cubicBezTo>
                    <a:pt x="24" y="401"/>
                    <a:pt x="36" y="399"/>
                    <a:pt x="41" y="401"/>
                  </a:cubicBezTo>
                  <a:cubicBezTo>
                    <a:pt x="44" y="402"/>
                    <a:pt x="46" y="403"/>
                    <a:pt x="47" y="404"/>
                  </a:cubicBezTo>
                  <a:cubicBezTo>
                    <a:pt x="50" y="403"/>
                    <a:pt x="57" y="407"/>
                    <a:pt x="58" y="406"/>
                  </a:cubicBezTo>
                  <a:cubicBezTo>
                    <a:pt x="60" y="404"/>
                    <a:pt x="52" y="398"/>
                    <a:pt x="52" y="395"/>
                  </a:cubicBezTo>
                  <a:cubicBezTo>
                    <a:pt x="52" y="393"/>
                    <a:pt x="51" y="389"/>
                    <a:pt x="51" y="387"/>
                  </a:cubicBezTo>
                  <a:cubicBezTo>
                    <a:pt x="51" y="384"/>
                    <a:pt x="50" y="379"/>
                    <a:pt x="53" y="376"/>
                  </a:cubicBezTo>
                  <a:cubicBezTo>
                    <a:pt x="57" y="374"/>
                    <a:pt x="57" y="371"/>
                    <a:pt x="59" y="372"/>
                  </a:cubicBezTo>
                  <a:cubicBezTo>
                    <a:pt x="61" y="372"/>
                    <a:pt x="66" y="370"/>
                    <a:pt x="66" y="364"/>
                  </a:cubicBezTo>
                  <a:cubicBezTo>
                    <a:pt x="66" y="358"/>
                    <a:pt x="69" y="356"/>
                    <a:pt x="74" y="351"/>
                  </a:cubicBezTo>
                  <a:cubicBezTo>
                    <a:pt x="80" y="347"/>
                    <a:pt x="89" y="342"/>
                    <a:pt x="87" y="340"/>
                  </a:cubicBezTo>
                  <a:cubicBezTo>
                    <a:pt x="86" y="338"/>
                    <a:pt x="89" y="332"/>
                    <a:pt x="89" y="329"/>
                  </a:cubicBezTo>
                  <a:cubicBezTo>
                    <a:pt x="89" y="327"/>
                    <a:pt x="81" y="327"/>
                    <a:pt x="78" y="326"/>
                  </a:cubicBezTo>
                  <a:cubicBezTo>
                    <a:pt x="75" y="325"/>
                    <a:pt x="65" y="318"/>
                    <a:pt x="70" y="309"/>
                  </a:cubicBezTo>
                  <a:cubicBezTo>
                    <a:pt x="75" y="300"/>
                    <a:pt x="86" y="299"/>
                    <a:pt x="89" y="299"/>
                  </a:cubicBezTo>
                  <a:cubicBezTo>
                    <a:pt x="92" y="298"/>
                    <a:pt x="89" y="294"/>
                    <a:pt x="92" y="293"/>
                  </a:cubicBezTo>
                  <a:cubicBezTo>
                    <a:pt x="94" y="291"/>
                    <a:pt x="95" y="289"/>
                    <a:pt x="95" y="285"/>
                  </a:cubicBezTo>
                  <a:cubicBezTo>
                    <a:pt x="95" y="281"/>
                    <a:pt x="95" y="274"/>
                    <a:pt x="99" y="273"/>
                  </a:cubicBezTo>
                  <a:cubicBezTo>
                    <a:pt x="104" y="273"/>
                    <a:pt x="105" y="270"/>
                    <a:pt x="102" y="270"/>
                  </a:cubicBezTo>
                  <a:cubicBezTo>
                    <a:pt x="99" y="269"/>
                    <a:pt x="98" y="266"/>
                    <a:pt x="103" y="265"/>
                  </a:cubicBezTo>
                  <a:cubicBezTo>
                    <a:pt x="107" y="265"/>
                    <a:pt x="106" y="269"/>
                    <a:pt x="109" y="269"/>
                  </a:cubicBezTo>
                  <a:cubicBezTo>
                    <a:pt x="112" y="269"/>
                    <a:pt x="118" y="263"/>
                    <a:pt x="113" y="260"/>
                  </a:cubicBezTo>
                  <a:cubicBezTo>
                    <a:pt x="109" y="257"/>
                    <a:pt x="108" y="262"/>
                    <a:pt x="106" y="262"/>
                  </a:cubicBezTo>
                  <a:cubicBezTo>
                    <a:pt x="103" y="263"/>
                    <a:pt x="102" y="259"/>
                    <a:pt x="99" y="259"/>
                  </a:cubicBezTo>
                  <a:cubicBezTo>
                    <a:pt x="97" y="259"/>
                    <a:pt x="99" y="253"/>
                    <a:pt x="98" y="251"/>
                  </a:cubicBezTo>
                  <a:cubicBezTo>
                    <a:pt x="97" y="248"/>
                    <a:pt x="95" y="243"/>
                    <a:pt x="97" y="240"/>
                  </a:cubicBezTo>
                  <a:cubicBezTo>
                    <a:pt x="99" y="237"/>
                    <a:pt x="108" y="244"/>
                    <a:pt x="115" y="245"/>
                  </a:cubicBezTo>
                  <a:cubicBezTo>
                    <a:pt x="123" y="245"/>
                    <a:pt x="128" y="241"/>
                    <a:pt x="128" y="238"/>
                  </a:cubicBezTo>
                  <a:cubicBezTo>
                    <a:pt x="128" y="236"/>
                    <a:pt x="125" y="231"/>
                    <a:pt x="129" y="228"/>
                  </a:cubicBezTo>
                  <a:cubicBezTo>
                    <a:pt x="134" y="225"/>
                    <a:pt x="130" y="224"/>
                    <a:pt x="129" y="220"/>
                  </a:cubicBezTo>
                  <a:cubicBezTo>
                    <a:pt x="127" y="216"/>
                    <a:pt x="131" y="213"/>
                    <a:pt x="133" y="215"/>
                  </a:cubicBezTo>
                  <a:cubicBezTo>
                    <a:pt x="135" y="217"/>
                    <a:pt x="149" y="216"/>
                    <a:pt x="162" y="213"/>
                  </a:cubicBezTo>
                  <a:cubicBezTo>
                    <a:pt x="174" y="211"/>
                    <a:pt x="182" y="206"/>
                    <a:pt x="183" y="203"/>
                  </a:cubicBezTo>
                  <a:cubicBezTo>
                    <a:pt x="184" y="199"/>
                    <a:pt x="192" y="191"/>
                    <a:pt x="193" y="188"/>
                  </a:cubicBezTo>
                  <a:cubicBezTo>
                    <a:pt x="195" y="185"/>
                    <a:pt x="194" y="181"/>
                    <a:pt x="189" y="181"/>
                  </a:cubicBezTo>
                  <a:cubicBezTo>
                    <a:pt x="184" y="180"/>
                    <a:pt x="184" y="174"/>
                    <a:pt x="187" y="171"/>
                  </a:cubicBezTo>
                  <a:cubicBezTo>
                    <a:pt x="189" y="168"/>
                    <a:pt x="185" y="165"/>
                    <a:pt x="180" y="164"/>
                  </a:cubicBezTo>
                  <a:cubicBezTo>
                    <a:pt x="176" y="164"/>
                    <a:pt x="168" y="160"/>
                    <a:pt x="172" y="156"/>
                  </a:cubicBezTo>
                  <a:cubicBezTo>
                    <a:pt x="174" y="154"/>
                    <a:pt x="175" y="155"/>
                    <a:pt x="176" y="156"/>
                  </a:cubicBezTo>
                  <a:cubicBezTo>
                    <a:pt x="177" y="154"/>
                    <a:pt x="178" y="151"/>
                    <a:pt x="177" y="151"/>
                  </a:cubicBezTo>
                  <a:cubicBezTo>
                    <a:pt x="176" y="150"/>
                    <a:pt x="174" y="151"/>
                    <a:pt x="174" y="144"/>
                  </a:cubicBezTo>
                  <a:cubicBezTo>
                    <a:pt x="174" y="137"/>
                    <a:pt x="177" y="138"/>
                    <a:pt x="177" y="129"/>
                  </a:cubicBezTo>
                  <a:cubicBezTo>
                    <a:pt x="177" y="120"/>
                    <a:pt x="181" y="115"/>
                    <a:pt x="181" y="110"/>
                  </a:cubicBezTo>
                  <a:cubicBezTo>
                    <a:pt x="181" y="105"/>
                    <a:pt x="189" y="100"/>
                    <a:pt x="194" y="92"/>
                  </a:cubicBezTo>
                  <a:cubicBezTo>
                    <a:pt x="199" y="84"/>
                    <a:pt x="209" y="74"/>
                    <a:pt x="214" y="71"/>
                  </a:cubicBezTo>
                  <a:cubicBezTo>
                    <a:pt x="218" y="69"/>
                    <a:pt x="226" y="66"/>
                    <a:pt x="227" y="64"/>
                  </a:cubicBezTo>
                  <a:cubicBezTo>
                    <a:pt x="228" y="61"/>
                    <a:pt x="227" y="48"/>
                    <a:pt x="225" y="4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14" name="Freeform 109"/>
            <p:cNvSpPr>
              <a:spLocks noChangeArrowheads="1"/>
            </p:cNvSpPr>
            <p:nvPr/>
          </p:nvSpPr>
          <p:spPr bwMode="auto">
            <a:xfrm>
              <a:off x="1995495" y="2854329"/>
              <a:ext cx="190500" cy="973140"/>
            </a:xfrm>
            <a:custGeom>
              <a:avLst/>
              <a:gdLst>
                <a:gd name="T0" fmla="*/ 40 w 100"/>
                <a:gd name="T1" fmla="*/ 435 h 510"/>
                <a:gd name="T2" fmla="*/ 27 w 100"/>
                <a:gd name="T3" fmla="*/ 413 h 510"/>
                <a:gd name="T4" fmla="*/ 38 w 100"/>
                <a:gd name="T5" fmla="*/ 389 h 510"/>
                <a:gd name="T6" fmla="*/ 46 w 100"/>
                <a:gd name="T7" fmla="*/ 365 h 510"/>
                <a:gd name="T8" fmla="*/ 51 w 100"/>
                <a:gd name="T9" fmla="*/ 347 h 510"/>
                <a:gd name="T10" fmla="*/ 44 w 100"/>
                <a:gd name="T11" fmla="*/ 329 h 510"/>
                <a:gd name="T12" fmla="*/ 45 w 100"/>
                <a:gd name="T13" fmla="*/ 299 h 510"/>
                <a:gd name="T14" fmla="*/ 49 w 100"/>
                <a:gd name="T15" fmla="*/ 276 h 510"/>
                <a:gd name="T16" fmla="*/ 53 w 100"/>
                <a:gd name="T17" fmla="*/ 257 h 510"/>
                <a:gd name="T18" fmla="*/ 62 w 100"/>
                <a:gd name="T19" fmla="*/ 216 h 510"/>
                <a:gd name="T20" fmla="*/ 65 w 100"/>
                <a:gd name="T21" fmla="*/ 189 h 510"/>
                <a:gd name="T22" fmla="*/ 66 w 100"/>
                <a:gd name="T23" fmla="*/ 157 h 510"/>
                <a:gd name="T24" fmla="*/ 74 w 100"/>
                <a:gd name="T25" fmla="*/ 129 h 510"/>
                <a:gd name="T26" fmla="*/ 84 w 100"/>
                <a:gd name="T27" fmla="*/ 107 h 510"/>
                <a:gd name="T28" fmla="*/ 97 w 100"/>
                <a:gd name="T29" fmla="*/ 76 h 510"/>
                <a:gd name="T30" fmla="*/ 89 w 100"/>
                <a:gd name="T31" fmla="*/ 53 h 510"/>
                <a:gd name="T32" fmla="*/ 84 w 100"/>
                <a:gd name="T33" fmla="*/ 25 h 510"/>
                <a:gd name="T34" fmla="*/ 71 w 100"/>
                <a:gd name="T35" fmla="*/ 2 h 510"/>
                <a:gd name="T36" fmla="*/ 64 w 100"/>
                <a:gd name="T37" fmla="*/ 23 h 510"/>
                <a:gd name="T38" fmla="*/ 62 w 100"/>
                <a:gd name="T39" fmla="*/ 75 h 510"/>
                <a:gd name="T40" fmla="*/ 53 w 100"/>
                <a:gd name="T41" fmla="*/ 128 h 510"/>
                <a:gd name="T42" fmla="*/ 48 w 100"/>
                <a:gd name="T43" fmla="*/ 163 h 510"/>
                <a:gd name="T44" fmla="*/ 41 w 100"/>
                <a:gd name="T45" fmla="*/ 210 h 510"/>
                <a:gd name="T46" fmla="*/ 26 w 100"/>
                <a:gd name="T47" fmla="*/ 251 h 510"/>
                <a:gd name="T48" fmla="*/ 24 w 100"/>
                <a:gd name="T49" fmla="*/ 286 h 510"/>
                <a:gd name="T50" fmla="*/ 17 w 100"/>
                <a:gd name="T51" fmla="*/ 319 h 510"/>
                <a:gd name="T52" fmla="*/ 32 w 100"/>
                <a:gd name="T53" fmla="*/ 302 h 510"/>
                <a:gd name="T54" fmla="*/ 34 w 100"/>
                <a:gd name="T55" fmla="*/ 320 h 510"/>
                <a:gd name="T56" fmla="*/ 30 w 100"/>
                <a:gd name="T57" fmla="*/ 342 h 510"/>
                <a:gd name="T58" fmla="*/ 25 w 100"/>
                <a:gd name="T59" fmla="*/ 357 h 510"/>
                <a:gd name="T60" fmla="*/ 23 w 100"/>
                <a:gd name="T61" fmla="*/ 354 h 510"/>
                <a:gd name="T62" fmla="*/ 15 w 100"/>
                <a:gd name="T63" fmla="*/ 357 h 510"/>
                <a:gd name="T64" fmla="*/ 2 w 100"/>
                <a:gd name="T65" fmla="*/ 374 h 510"/>
                <a:gd name="T66" fmla="*/ 17 w 100"/>
                <a:gd name="T67" fmla="*/ 376 h 510"/>
                <a:gd name="T68" fmla="*/ 25 w 100"/>
                <a:gd name="T69" fmla="*/ 389 h 510"/>
                <a:gd name="T70" fmla="*/ 11 w 100"/>
                <a:gd name="T71" fmla="*/ 393 h 510"/>
                <a:gd name="T72" fmla="*/ 13 w 100"/>
                <a:gd name="T73" fmla="*/ 400 h 510"/>
                <a:gd name="T74" fmla="*/ 6 w 100"/>
                <a:gd name="T75" fmla="*/ 412 h 510"/>
                <a:gd name="T76" fmla="*/ 15 w 100"/>
                <a:gd name="T77" fmla="*/ 416 h 510"/>
                <a:gd name="T78" fmla="*/ 16 w 100"/>
                <a:gd name="T79" fmla="*/ 427 h 510"/>
                <a:gd name="T80" fmla="*/ 9 w 100"/>
                <a:gd name="T81" fmla="*/ 441 h 510"/>
                <a:gd name="T82" fmla="*/ 23 w 100"/>
                <a:gd name="T83" fmla="*/ 444 h 510"/>
                <a:gd name="T84" fmla="*/ 28 w 100"/>
                <a:gd name="T85" fmla="*/ 448 h 510"/>
                <a:gd name="T86" fmla="*/ 22 w 100"/>
                <a:gd name="T87" fmla="*/ 462 h 510"/>
                <a:gd name="T88" fmla="*/ 41 w 100"/>
                <a:gd name="T89" fmla="*/ 462 h 510"/>
                <a:gd name="T90" fmla="*/ 28 w 100"/>
                <a:gd name="T91" fmla="*/ 472 h 510"/>
                <a:gd name="T92" fmla="*/ 42 w 100"/>
                <a:gd name="T93" fmla="*/ 470 h 510"/>
                <a:gd name="T94" fmla="*/ 26 w 100"/>
                <a:gd name="T95" fmla="*/ 481 h 510"/>
                <a:gd name="T96" fmla="*/ 41 w 100"/>
                <a:gd name="T97" fmla="*/ 483 h 510"/>
                <a:gd name="T98" fmla="*/ 64 w 100"/>
                <a:gd name="T99" fmla="*/ 461 h 510"/>
                <a:gd name="T100" fmla="*/ 71 w 100"/>
                <a:gd name="T101" fmla="*/ 473 h 510"/>
                <a:gd name="T102" fmla="*/ 61 w 100"/>
                <a:gd name="T103" fmla="*/ 477 h 510"/>
                <a:gd name="T104" fmla="*/ 50 w 100"/>
                <a:gd name="T105" fmla="*/ 486 h 510"/>
                <a:gd name="T106" fmla="*/ 58 w 100"/>
                <a:gd name="T107" fmla="*/ 503 h 510"/>
                <a:gd name="T108" fmla="*/ 74 w 100"/>
                <a:gd name="T109" fmla="*/ 500 h 510"/>
                <a:gd name="T110" fmla="*/ 91 w 100"/>
                <a:gd name="T111" fmla="*/ 501 h 510"/>
                <a:gd name="T112" fmla="*/ 81 w 100"/>
                <a:gd name="T113" fmla="*/ 499 h 510"/>
                <a:gd name="T114" fmla="*/ 71 w 100"/>
                <a:gd name="T115" fmla="*/ 457 h 510"/>
                <a:gd name="T116" fmla="*/ 46 w 100"/>
                <a:gd name="T117" fmla="*/ 452 h 51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00"/>
                <a:gd name="T178" fmla="*/ 0 h 510"/>
                <a:gd name="T179" fmla="*/ 100 w 100"/>
                <a:gd name="T180" fmla="*/ 510 h 51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00" h="510">
                  <a:moveTo>
                    <a:pt x="46" y="452"/>
                  </a:moveTo>
                  <a:cubicBezTo>
                    <a:pt x="44" y="453"/>
                    <a:pt x="43" y="447"/>
                    <a:pt x="41" y="447"/>
                  </a:cubicBezTo>
                  <a:cubicBezTo>
                    <a:pt x="39" y="447"/>
                    <a:pt x="39" y="439"/>
                    <a:pt x="40" y="435"/>
                  </a:cubicBezTo>
                  <a:cubicBezTo>
                    <a:pt x="42" y="431"/>
                    <a:pt x="32" y="433"/>
                    <a:pt x="30" y="431"/>
                  </a:cubicBezTo>
                  <a:cubicBezTo>
                    <a:pt x="27" y="430"/>
                    <a:pt x="31" y="427"/>
                    <a:pt x="28" y="424"/>
                  </a:cubicBezTo>
                  <a:cubicBezTo>
                    <a:pt x="25" y="420"/>
                    <a:pt x="27" y="416"/>
                    <a:pt x="27" y="413"/>
                  </a:cubicBezTo>
                  <a:cubicBezTo>
                    <a:pt x="28" y="411"/>
                    <a:pt x="30" y="406"/>
                    <a:pt x="34" y="406"/>
                  </a:cubicBezTo>
                  <a:cubicBezTo>
                    <a:pt x="37" y="406"/>
                    <a:pt x="35" y="400"/>
                    <a:pt x="38" y="398"/>
                  </a:cubicBezTo>
                  <a:cubicBezTo>
                    <a:pt x="42" y="396"/>
                    <a:pt x="35" y="392"/>
                    <a:pt x="38" y="389"/>
                  </a:cubicBezTo>
                  <a:cubicBezTo>
                    <a:pt x="41" y="387"/>
                    <a:pt x="38" y="382"/>
                    <a:pt x="43" y="382"/>
                  </a:cubicBezTo>
                  <a:cubicBezTo>
                    <a:pt x="47" y="381"/>
                    <a:pt x="43" y="375"/>
                    <a:pt x="46" y="374"/>
                  </a:cubicBezTo>
                  <a:cubicBezTo>
                    <a:pt x="49" y="373"/>
                    <a:pt x="45" y="369"/>
                    <a:pt x="46" y="365"/>
                  </a:cubicBezTo>
                  <a:cubicBezTo>
                    <a:pt x="47" y="361"/>
                    <a:pt x="44" y="358"/>
                    <a:pt x="48" y="356"/>
                  </a:cubicBezTo>
                  <a:cubicBezTo>
                    <a:pt x="52" y="355"/>
                    <a:pt x="49" y="351"/>
                    <a:pt x="46" y="349"/>
                  </a:cubicBezTo>
                  <a:cubicBezTo>
                    <a:pt x="43" y="347"/>
                    <a:pt x="47" y="347"/>
                    <a:pt x="51" y="347"/>
                  </a:cubicBezTo>
                  <a:cubicBezTo>
                    <a:pt x="54" y="347"/>
                    <a:pt x="52" y="341"/>
                    <a:pt x="49" y="342"/>
                  </a:cubicBezTo>
                  <a:cubicBezTo>
                    <a:pt x="45" y="343"/>
                    <a:pt x="43" y="339"/>
                    <a:pt x="46" y="336"/>
                  </a:cubicBezTo>
                  <a:cubicBezTo>
                    <a:pt x="49" y="333"/>
                    <a:pt x="43" y="331"/>
                    <a:pt x="44" y="329"/>
                  </a:cubicBezTo>
                  <a:cubicBezTo>
                    <a:pt x="45" y="327"/>
                    <a:pt x="45" y="324"/>
                    <a:pt x="43" y="323"/>
                  </a:cubicBezTo>
                  <a:cubicBezTo>
                    <a:pt x="41" y="321"/>
                    <a:pt x="42" y="311"/>
                    <a:pt x="45" y="311"/>
                  </a:cubicBezTo>
                  <a:cubicBezTo>
                    <a:pt x="47" y="310"/>
                    <a:pt x="45" y="301"/>
                    <a:pt x="45" y="299"/>
                  </a:cubicBezTo>
                  <a:cubicBezTo>
                    <a:pt x="45" y="296"/>
                    <a:pt x="43" y="293"/>
                    <a:pt x="43" y="291"/>
                  </a:cubicBezTo>
                  <a:cubicBezTo>
                    <a:pt x="43" y="288"/>
                    <a:pt x="46" y="288"/>
                    <a:pt x="46" y="283"/>
                  </a:cubicBezTo>
                  <a:cubicBezTo>
                    <a:pt x="46" y="278"/>
                    <a:pt x="47" y="276"/>
                    <a:pt x="49" y="276"/>
                  </a:cubicBezTo>
                  <a:cubicBezTo>
                    <a:pt x="51" y="276"/>
                    <a:pt x="49" y="270"/>
                    <a:pt x="50" y="267"/>
                  </a:cubicBezTo>
                  <a:cubicBezTo>
                    <a:pt x="50" y="265"/>
                    <a:pt x="56" y="267"/>
                    <a:pt x="56" y="263"/>
                  </a:cubicBezTo>
                  <a:cubicBezTo>
                    <a:pt x="57" y="259"/>
                    <a:pt x="53" y="259"/>
                    <a:pt x="53" y="257"/>
                  </a:cubicBezTo>
                  <a:cubicBezTo>
                    <a:pt x="54" y="253"/>
                    <a:pt x="53" y="249"/>
                    <a:pt x="53" y="242"/>
                  </a:cubicBezTo>
                  <a:cubicBezTo>
                    <a:pt x="53" y="234"/>
                    <a:pt x="59" y="233"/>
                    <a:pt x="62" y="231"/>
                  </a:cubicBezTo>
                  <a:cubicBezTo>
                    <a:pt x="64" y="228"/>
                    <a:pt x="59" y="218"/>
                    <a:pt x="62" y="216"/>
                  </a:cubicBezTo>
                  <a:cubicBezTo>
                    <a:pt x="65" y="215"/>
                    <a:pt x="63" y="210"/>
                    <a:pt x="65" y="208"/>
                  </a:cubicBezTo>
                  <a:cubicBezTo>
                    <a:pt x="67" y="206"/>
                    <a:pt x="67" y="203"/>
                    <a:pt x="68" y="199"/>
                  </a:cubicBezTo>
                  <a:cubicBezTo>
                    <a:pt x="69" y="195"/>
                    <a:pt x="65" y="193"/>
                    <a:pt x="65" y="189"/>
                  </a:cubicBezTo>
                  <a:cubicBezTo>
                    <a:pt x="65" y="185"/>
                    <a:pt x="65" y="182"/>
                    <a:pt x="62" y="178"/>
                  </a:cubicBezTo>
                  <a:cubicBezTo>
                    <a:pt x="59" y="174"/>
                    <a:pt x="60" y="166"/>
                    <a:pt x="62" y="166"/>
                  </a:cubicBezTo>
                  <a:cubicBezTo>
                    <a:pt x="64" y="166"/>
                    <a:pt x="63" y="158"/>
                    <a:pt x="66" y="157"/>
                  </a:cubicBezTo>
                  <a:cubicBezTo>
                    <a:pt x="70" y="156"/>
                    <a:pt x="68" y="150"/>
                    <a:pt x="66" y="145"/>
                  </a:cubicBezTo>
                  <a:cubicBezTo>
                    <a:pt x="65" y="140"/>
                    <a:pt x="69" y="143"/>
                    <a:pt x="69" y="139"/>
                  </a:cubicBezTo>
                  <a:cubicBezTo>
                    <a:pt x="69" y="135"/>
                    <a:pt x="71" y="130"/>
                    <a:pt x="74" y="129"/>
                  </a:cubicBezTo>
                  <a:cubicBezTo>
                    <a:pt x="78" y="128"/>
                    <a:pt x="78" y="122"/>
                    <a:pt x="78" y="120"/>
                  </a:cubicBezTo>
                  <a:cubicBezTo>
                    <a:pt x="78" y="117"/>
                    <a:pt x="82" y="116"/>
                    <a:pt x="85" y="114"/>
                  </a:cubicBezTo>
                  <a:cubicBezTo>
                    <a:pt x="87" y="112"/>
                    <a:pt x="81" y="109"/>
                    <a:pt x="84" y="107"/>
                  </a:cubicBezTo>
                  <a:cubicBezTo>
                    <a:pt x="88" y="105"/>
                    <a:pt x="81" y="96"/>
                    <a:pt x="83" y="94"/>
                  </a:cubicBezTo>
                  <a:cubicBezTo>
                    <a:pt x="85" y="93"/>
                    <a:pt x="84" y="89"/>
                    <a:pt x="84" y="86"/>
                  </a:cubicBezTo>
                  <a:cubicBezTo>
                    <a:pt x="84" y="84"/>
                    <a:pt x="95" y="79"/>
                    <a:pt x="97" y="76"/>
                  </a:cubicBezTo>
                  <a:cubicBezTo>
                    <a:pt x="98" y="74"/>
                    <a:pt x="99" y="68"/>
                    <a:pt x="99" y="63"/>
                  </a:cubicBezTo>
                  <a:cubicBezTo>
                    <a:pt x="96" y="65"/>
                    <a:pt x="93" y="66"/>
                    <a:pt x="92" y="65"/>
                  </a:cubicBezTo>
                  <a:cubicBezTo>
                    <a:pt x="91" y="63"/>
                    <a:pt x="92" y="56"/>
                    <a:pt x="89" y="53"/>
                  </a:cubicBezTo>
                  <a:cubicBezTo>
                    <a:pt x="86" y="50"/>
                    <a:pt x="88" y="44"/>
                    <a:pt x="85" y="43"/>
                  </a:cubicBezTo>
                  <a:cubicBezTo>
                    <a:pt x="82" y="41"/>
                    <a:pt x="79" y="35"/>
                    <a:pt x="81" y="33"/>
                  </a:cubicBezTo>
                  <a:cubicBezTo>
                    <a:pt x="84" y="31"/>
                    <a:pt x="81" y="27"/>
                    <a:pt x="84" y="25"/>
                  </a:cubicBezTo>
                  <a:cubicBezTo>
                    <a:pt x="86" y="23"/>
                    <a:pt x="82" y="23"/>
                    <a:pt x="79" y="19"/>
                  </a:cubicBezTo>
                  <a:cubicBezTo>
                    <a:pt x="76" y="15"/>
                    <a:pt x="80" y="10"/>
                    <a:pt x="76" y="7"/>
                  </a:cubicBezTo>
                  <a:cubicBezTo>
                    <a:pt x="72" y="4"/>
                    <a:pt x="72" y="0"/>
                    <a:pt x="71" y="2"/>
                  </a:cubicBezTo>
                  <a:cubicBezTo>
                    <a:pt x="70" y="4"/>
                    <a:pt x="70" y="9"/>
                    <a:pt x="67" y="11"/>
                  </a:cubicBezTo>
                  <a:cubicBezTo>
                    <a:pt x="66" y="11"/>
                    <a:pt x="65" y="12"/>
                    <a:pt x="64" y="13"/>
                  </a:cubicBezTo>
                  <a:cubicBezTo>
                    <a:pt x="64" y="15"/>
                    <a:pt x="63" y="20"/>
                    <a:pt x="64" y="23"/>
                  </a:cubicBezTo>
                  <a:cubicBezTo>
                    <a:pt x="66" y="27"/>
                    <a:pt x="67" y="45"/>
                    <a:pt x="65" y="52"/>
                  </a:cubicBezTo>
                  <a:cubicBezTo>
                    <a:pt x="64" y="59"/>
                    <a:pt x="62" y="65"/>
                    <a:pt x="61" y="69"/>
                  </a:cubicBezTo>
                  <a:cubicBezTo>
                    <a:pt x="59" y="73"/>
                    <a:pt x="64" y="73"/>
                    <a:pt x="62" y="75"/>
                  </a:cubicBezTo>
                  <a:cubicBezTo>
                    <a:pt x="60" y="77"/>
                    <a:pt x="61" y="82"/>
                    <a:pt x="61" y="90"/>
                  </a:cubicBezTo>
                  <a:cubicBezTo>
                    <a:pt x="61" y="98"/>
                    <a:pt x="56" y="112"/>
                    <a:pt x="56" y="116"/>
                  </a:cubicBezTo>
                  <a:cubicBezTo>
                    <a:pt x="56" y="120"/>
                    <a:pt x="52" y="123"/>
                    <a:pt x="53" y="128"/>
                  </a:cubicBezTo>
                  <a:cubicBezTo>
                    <a:pt x="53" y="133"/>
                    <a:pt x="51" y="135"/>
                    <a:pt x="48" y="138"/>
                  </a:cubicBezTo>
                  <a:cubicBezTo>
                    <a:pt x="45" y="140"/>
                    <a:pt x="52" y="147"/>
                    <a:pt x="52" y="151"/>
                  </a:cubicBezTo>
                  <a:cubicBezTo>
                    <a:pt x="52" y="155"/>
                    <a:pt x="47" y="157"/>
                    <a:pt x="48" y="163"/>
                  </a:cubicBezTo>
                  <a:cubicBezTo>
                    <a:pt x="49" y="171"/>
                    <a:pt x="48" y="185"/>
                    <a:pt x="48" y="188"/>
                  </a:cubicBezTo>
                  <a:cubicBezTo>
                    <a:pt x="48" y="191"/>
                    <a:pt x="45" y="191"/>
                    <a:pt x="45" y="196"/>
                  </a:cubicBezTo>
                  <a:cubicBezTo>
                    <a:pt x="46" y="201"/>
                    <a:pt x="42" y="202"/>
                    <a:pt x="41" y="210"/>
                  </a:cubicBezTo>
                  <a:cubicBezTo>
                    <a:pt x="41" y="217"/>
                    <a:pt x="35" y="228"/>
                    <a:pt x="33" y="234"/>
                  </a:cubicBezTo>
                  <a:cubicBezTo>
                    <a:pt x="30" y="240"/>
                    <a:pt x="30" y="243"/>
                    <a:pt x="27" y="243"/>
                  </a:cubicBezTo>
                  <a:cubicBezTo>
                    <a:pt x="24" y="243"/>
                    <a:pt x="24" y="246"/>
                    <a:pt x="26" y="251"/>
                  </a:cubicBezTo>
                  <a:cubicBezTo>
                    <a:pt x="28" y="256"/>
                    <a:pt x="24" y="260"/>
                    <a:pt x="27" y="265"/>
                  </a:cubicBezTo>
                  <a:cubicBezTo>
                    <a:pt x="30" y="270"/>
                    <a:pt x="29" y="272"/>
                    <a:pt x="28" y="277"/>
                  </a:cubicBezTo>
                  <a:cubicBezTo>
                    <a:pt x="26" y="282"/>
                    <a:pt x="24" y="282"/>
                    <a:pt x="24" y="286"/>
                  </a:cubicBezTo>
                  <a:cubicBezTo>
                    <a:pt x="24" y="291"/>
                    <a:pt x="21" y="295"/>
                    <a:pt x="23" y="300"/>
                  </a:cubicBezTo>
                  <a:cubicBezTo>
                    <a:pt x="25" y="305"/>
                    <a:pt x="24" y="306"/>
                    <a:pt x="22" y="306"/>
                  </a:cubicBezTo>
                  <a:cubicBezTo>
                    <a:pt x="19" y="306"/>
                    <a:pt x="18" y="310"/>
                    <a:pt x="17" y="319"/>
                  </a:cubicBezTo>
                  <a:cubicBezTo>
                    <a:pt x="16" y="327"/>
                    <a:pt x="16" y="327"/>
                    <a:pt x="22" y="326"/>
                  </a:cubicBezTo>
                  <a:cubicBezTo>
                    <a:pt x="28" y="326"/>
                    <a:pt x="24" y="306"/>
                    <a:pt x="27" y="306"/>
                  </a:cubicBezTo>
                  <a:cubicBezTo>
                    <a:pt x="31" y="306"/>
                    <a:pt x="28" y="303"/>
                    <a:pt x="32" y="302"/>
                  </a:cubicBezTo>
                  <a:cubicBezTo>
                    <a:pt x="35" y="301"/>
                    <a:pt x="32" y="305"/>
                    <a:pt x="35" y="306"/>
                  </a:cubicBezTo>
                  <a:cubicBezTo>
                    <a:pt x="37" y="307"/>
                    <a:pt x="39" y="309"/>
                    <a:pt x="35" y="311"/>
                  </a:cubicBezTo>
                  <a:cubicBezTo>
                    <a:pt x="32" y="313"/>
                    <a:pt x="36" y="318"/>
                    <a:pt x="34" y="320"/>
                  </a:cubicBezTo>
                  <a:cubicBezTo>
                    <a:pt x="33" y="323"/>
                    <a:pt x="30" y="326"/>
                    <a:pt x="32" y="329"/>
                  </a:cubicBezTo>
                  <a:cubicBezTo>
                    <a:pt x="33" y="333"/>
                    <a:pt x="30" y="332"/>
                    <a:pt x="30" y="337"/>
                  </a:cubicBezTo>
                  <a:cubicBezTo>
                    <a:pt x="29" y="341"/>
                    <a:pt x="32" y="341"/>
                    <a:pt x="30" y="342"/>
                  </a:cubicBezTo>
                  <a:cubicBezTo>
                    <a:pt x="28" y="343"/>
                    <a:pt x="32" y="346"/>
                    <a:pt x="30" y="347"/>
                  </a:cubicBezTo>
                  <a:cubicBezTo>
                    <a:pt x="27" y="347"/>
                    <a:pt x="29" y="351"/>
                    <a:pt x="30" y="354"/>
                  </a:cubicBezTo>
                  <a:cubicBezTo>
                    <a:pt x="32" y="357"/>
                    <a:pt x="27" y="355"/>
                    <a:pt x="25" y="357"/>
                  </a:cubicBezTo>
                  <a:cubicBezTo>
                    <a:pt x="22" y="359"/>
                    <a:pt x="27" y="362"/>
                    <a:pt x="26" y="364"/>
                  </a:cubicBezTo>
                  <a:cubicBezTo>
                    <a:pt x="24" y="367"/>
                    <a:pt x="20" y="363"/>
                    <a:pt x="18" y="361"/>
                  </a:cubicBezTo>
                  <a:cubicBezTo>
                    <a:pt x="17" y="360"/>
                    <a:pt x="21" y="357"/>
                    <a:pt x="23" y="354"/>
                  </a:cubicBezTo>
                  <a:cubicBezTo>
                    <a:pt x="26" y="351"/>
                    <a:pt x="21" y="344"/>
                    <a:pt x="17" y="346"/>
                  </a:cubicBezTo>
                  <a:cubicBezTo>
                    <a:pt x="14" y="347"/>
                    <a:pt x="21" y="351"/>
                    <a:pt x="21" y="355"/>
                  </a:cubicBezTo>
                  <a:cubicBezTo>
                    <a:pt x="21" y="358"/>
                    <a:pt x="15" y="354"/>
                    <a:pt x="15" y="357"/>
                  </a:cubicBezTo>
                  <a:cubicBezTo>
                    <a:pt x="15" y="361"/>
                    <a:pt x="11" y="360"/>
                    <a:pt x="9" y="362"/>
                  </a:cubicBezTo>
                  <a:cubicBezTo>
                    <a:pt x="6" y="365"/>
                    <a:pt x="12" y="367"/>
                    <a:pt x="9" y="368"/>
                  </a:cubicBezTo>
                  <a:cubicBezTo>
                    <a:pt x="7" y="368"/>
                    <a:pt x="2" y="372"/>
                    <a:pt x="2" y="374"/>
                  </a:cubicBezTo>
                  <a:cubicBezTo>
                    <a:pt x="2" y="377"/>
                    <a:pt x="5" y="377"/>
                    <a:pt x="5" y="375"/>
                  </a:cubicBezTo>
                  <a:cubicBezTo>
                    <a:pt x="5" y="372"/>
                    <a:pt x="9" y="372"/>
                    <a:pt x="10" y="375"/>
                  </a:cubicBezTo>
                  <a:cubicBezTo>
                    <a:pt x="11" y="378"/>
                    <a:pt x="13" y="375"/>
                    <a:pt x="17" y="376"/>
                  </a:cubicBezTo>
                  <a:cubicBezTo>
                    <a:pt x="20" y="376"/>
                    <a:pt x="20" y="382"/>
                    <a:pt x="18" y="381"/>
                  </a:cubicBezTo>
                  <a:cubicBezTo>
                    <a:pt x="16" y="381"/>
                    <a:pt x="14" y="385"/>
                    <a:pt x="14" y="388"/>
                  </a:cubicBezTo>
                  <a:cubicBezTo>
                    <a:pt x="15" y="392"/>
                    <a:pt x="22" y="388"/>
                    <a:pt x="25" y="389"/>
                  </a:cubicBezTo>
                  <a:cubicBezTo>
                    <a:pt x="28" y="390"/>
                    <a:pt x="27" y="396"/>
                    <a:pt x="25" y="394"/>
                  </a:cubicBezTo>
                  <a:cubicBezTo>
                    <a:pt x="23" y="392"/>
                    <a:pt x="19" y="389"/>
                    <a:pt x="17" y="392"/>
                  </a:cubicBezTo>
                  <a:cubicBezTo>
                    <a:pt x="16" y="395"/>
                    <a:pt x="13" y="394"/>
                    <a:pt x="11" y="393"/>
                  </a:cubicBezTo>
                  <a:cubicBezTo>
                    <a:pt x="8" y="392"/>
                    <a:pt x="0" y="397"/>
                    <a:pt x="3" y="399"/>
                  </a:cubicBezTo>
                  <a:cubicBezTo>
                    <a:pt x="6" y="401"/>
                    <a:pt x="6" y="404"/>
                    <a:pt x="7" y="404"/>
                  </a:cubicBezTo>
                  <a:cubicBezTo>
                    <a:pt x="9" y="404"/>
                    <a:pt x="12" y="402"/>
                    <a:pt x="13" y="400"/>
                  </a:cubicBezTo>
                  <a:cubicBezTo>
                    <a:pt x="14" y="398"/>
                    <a:pt x="17" y="396"/>
                    <a:pt x="18" y="401"/>
                  </a:cubicBezTo>
                  <a:cubicBezTo>
                    <a:pt x="18" y="405"/>
                    <a:pt x="13" y="403"/>
                    <a:pt x="12" y="406"/>
                  </a:cubicBezTo>
                  <a:cubicBezTo>
                    <a:pt x="11" y="408"/>
                    <a:pt x="9" y="410"/>
                    <a:pt x="6" y="412"/>
                  </a:cubicBezTo>
                  <a:cubicBezTo>
                    <a:pt x="3" y="415"/>
                    <a:pt x="6" y="418"/>
                    <a:pt x="8" y="417"/>
                  </a:cubicBezTo>
                  <a:cubicBezTo>
                    <a:pt x="11" y="416"/>
                    <a:pt x="8" y="420"/>
                    <a:pt x="11" y="421"/>
                  </a:cubicBezTo>
                  <a:cubicBezTo>
                    <a:pt x="14" y="421"/>
                    <a:pt x="15" y="419"/>
                    <a:pt x="15" y="416"/>
                  </a:cubicBezTo>
                  <a:cubicBezTo>
                    <a:pt x="14" y="414"/>
                    <a:pt x="16" y="408"/>
                    <a:pt x="19" y="411"/>
                  </a:cubicBezTo>
                  <a:cubicBezTo>
                    <a:pt x="22" y="414"/>
                    <a:pt x="18" y="416"/>
                    <a:pt x="18" y="419"/>
                  </a:cubicBezTo>
                  <a:cubicBezTo>
                    <a:pt x="18" y="421"/>
                    <a:pt x="16" y="425"/>
                    <a:pt x="16" y="427"/>
                  </a:cubicBezTo>
                  <a:cubicBezTo>
                    <a:pt x="16" y="430"/>
                    <a:pt x="13" y="429"/>
                    <a:pt x="13" y="432"/>
                  </a:cubicBezTo>
                  <a:cubicBezTo>
                    <a:pt x="13" y="435"/>
                    <a:pt x="6" y="433"/>
                    <a:pt x="9" y="435"/>
                  </a:cubicBezTo>
                  <a:cubicBezTo>
                    <a:pt x="13" y="437"/>
                    <a:pt x="7" y="439"/>
                    <a:pt x="9" y="441"/>
                  </a:cubicBezTo>
                  <a:cubicBezTo>
                    <a:pt x="11" y="443"/>
                    <a:pt x="12" y="439"/>
                    <a:pt x="15" y="440"/>
                  </a:cubicBezTo>
                  <a:cubicBezTo>
                    <a:pt x="18" y="441"/>
                    <a:pt x="17" y="441"/>
                    <a:pt x="21" y="440"/>
                  </a:cubicBezTo>
                  <a:cubicBezTo>
                    <a:pt x="24" y="438"/>
                    <a:pt x="26" y="443"/>
                    <a:pt x="23" y="444"/>
                  </a:cubicBezTo>
                  <a:cubicBezTo>
                    <a:pt x="20" y="445"/>
                    <a:pt x="16" y="448"/>
                    <a:pt x="18" y="449"/>
                  </a:cubicBezTo>
                  <a:cubicBezTo>
                    <a:pt x="19" y="449"/>
                    <a:pt x="24" y="446"/>
                    <a:pt x="25" y="450"/>
                  </a:cubicBezTo>
                  <a:cubicBezTo>
                    <a:pt x="26" y="453"/>
                    <a:pt x="28" y="452"/>
                    <a:pt x="28" y="448"/>
                  </a:cubicBezTo>
                  <a:cubicBezTo>
                    <a:pt x="29" y="445"/>
                    <a:pt x="35" y="448"/>
                    <a:pt x="36" y="451"/>
                  </a:cubicBezTo>
                  <a:cubicBezTo>
                    <a:pt x="37" y="454"/>
                    <a:pt x="29" y="456"/>
                    <a:pt x="26" y="455"/>
                  </a:cubicBezTo>
                  <a:cubicBezTo>
                    <a:pt x="22" y="454"/>
                    <a:pt x="20" y="458"/>
                    <a:pt x="22" y="462"/>
                  </a:cubicBezTo>
                  <a:cubicBezTo>
                    <a:pt x="25" y="465"/>
                    <a:pt x="28" y="462"/>
                    <a:pt x="31" y="459"/>
                  </a:cubicBezTo>
                  <a:cubicBezTo>
                    <a:pt x="33" y="456"/>
                    <a:pt x="47" y="457"/>
                    <a:pt x="48" y="460"/>
                  </a:cubicBezTo>
                  <a:cubicBezTo>
                    <a:pt x="49" y="463"/>
                    <a:pt x="42" y="460"/>
                    <a:pt x="41" y="462"/>
                  </a:cubicBezTo>
                  <a:cubicBezTo>
                    <a:pt x="40" y="464"/>
                    <a:pt x="35" y="465"/>
                    <a:pt x="34" y="463"/>
                  </a:cubicBezTo>
                  <a:cubicBezTo>
                    <a:pt x="33" y="461"/>
                    <a:pt x="28" y="464"/>
                    <a:pt x="28" y="467"/>
                  </a:cubicBezTo>
                  <a:cubicBezTo>
                    <a:pt x="27" y="471"/>
                    <a:pt x="23" y="471"/>
                    <a:pt x="28" y="472"/>
                  </a:cubicBezTo>
                  <a:cubicBezTo>
                    <a:pt x="32" y="473"/>
                    <a:pt x="31" y="467"/>
                    <a:pt x="38" y="468"/>
                  </a:cubicBezTo>
                  <a:cubicBezTo>
                    <a:pt x="45" y="468"/>
                    <a:pt x="49" y="461"/>
                    <a:pt x="51" y="465"/>
                  </a:cubicBezTo>
                  <a:cubicBezTo>
                    <a:pt x="53" y="469"/>
                    <a:pt x="45" y="472"/>
                    <a:pt x="42" y="470"/>
                  </a:cubicBezTo>
                  <a:cubicBezTo>
                    <a:pt x="40" y="467"/>
                    <a:pt x="36" y="472"/>
                    <a:pt x="37" y="475"/>
                  </a:cubicBezTo>
                  <a:cubicBezTo>
                    <a:pt x="37" y="479"/>
                    <a:pt x="29" y="474"/>
                    <a:pt x="25" y="474"/>
                  </a:cubicBezTo>
                  <a:cubicBezTo>
                    <a:pt x="21" y="473"/>
                    <a:pt x="22" y="478"/>
                    <a:pt x="26" y="481"/>
                  </a:cubicBezTo>
                  <a:cubicBezTo>
                    <a:pt x="29" y="485"/>
                    <a:pt x="31" y="481"/>
                    <a:pt x="36" y="484"/>
                  </a:cubicBezTo>
                  <a:cubicBezTo>
                    <a:pt x="40" y="486"/>
                    <a:pt x="40" y="489"/>
                    <a:pt x="43" y="487"/>
                  </a:cubicBezTo>
                  <a:cubicBezTo>
                    <a:pt x="46" y="484"/>
                    <a:pt x="43" y="484"/>
                    <a:pt x="41" y="483"/>
                  </a:cubicBezTo>
                  <a:cubicBezTo>
                    <a:pt x="39" y="482"/>
                    <a:pt x="41" y="477"/>
                    <a:pt x="45" y="480"/>
                  </a:cubicBezTo>
                  <a:cubicBezTo>
                    <a:pt x="50" y="482"/>
                    <a:pt x="56" y="478"/>
                    <a:pt x="54" y="472"/>
                  </a:cubicBezTo>
                  <a:cubicBezTo>
                    <a:pt x="53" y="466"/>
                    <a:pt x="58" y="463"/>
                    <a:pt x="64" y="461"/>
                  </a:cubicBezTo>
                  <a:cubicBezTo>
                    <a:pt x="70" y="459"/>
                    <a:pt x="67" y="465"/>
                    <a:pt x="63" y="466"/>
                  </a:cubicBezTo>
                  <a:cubicBezTo>
                    <a:pt x="58" y="468"/>
                    <a:pt x="58" y="469"/>
                    <a:pt x="61" y="473"/>
                  </a:cubicBezTo>
                  <a:cubicBezTo>
                    <a:pt x="64" y="476"/>
                    <a:pt x="68" y="471"/>
                    <a:pt x="71" y="473"/>
                  </a:cubicBezTo>
                  <a:cubicBezTo>
                    <a:pt x="74" y="476"/>
                    <a:pt x="66" y="476"/>
                    <a:pt x="65" y="478"/>
                  </a:cubicBezTo>
                  <a:cubicBezTo>
                    <a:pt x="64" y="481"/>
                    <a:pt x="70" y="484"/>
                    <a:pt x="65" y="486"/>
                  </a:cubicBezTo>
                  <a:cubicBezTo>
                    <a:pt x="61" y="488"/>
                    <a:pt x="63" y="478"/>
                    <a:pt x="61" y="477"/>
                  </a:cubicBezTo>
                  <a:cubicBezTo>
                    <a:pt x="58" y="476"/>
                    <a:pt x="56" y="478"/>
                    <a:pt x="58" y="484"/>
                  </a:cubicBezTo>
                  <a:cubicBezTo>
                    <a:pt x="61" y="490"/>
                    <a:pt x="55" y="485"/>
                    <a:pt x="53" y="482"/>
                  </a:cubicBezTo>
                  <a:cubicBezTo>
                    <a:pt x="50" y="479"/>
                    <a:pt x="47" y="483"/>
                    <a:pt x="50" y="486"/>
                  </a:cubicBezTo>
                  <a:cubicBezTo>
                    <a:pt x="53" y="489"/>
                    <a:pt x="44" y="486"/>
                    <a:pt x="44" y="491"/>
                  </a:cubicBezTo>
                  <a:cubicBezTo>
                    <a:pt x="44" y="496"/>
                    <a:pt x="48" y="492"/>
                    <a:pt x="52" y="493"/>
                  </a:cubicBezTo>
                  <a:cubicBezTo>
                    <a:pt x="57" y="494"/>
                    <a:pt x="55" y="500"/>
                    <a:pt x="58" y="503"/>
                  </a:cubicBezTo>
                  <a:cubicBezTo>
                    <a:pt x="61" y="505"/>
                    <a:pt x="59" y="495"/>
                    <a:pt x="62" y="494"/>
                  </a:cubicBezTo>
                  <a:cubicBezTo>
                    <a:pt x="66" y="493"/>
                    <a:pt x="62" y="502"/>
                    <a:pt x="70" y="504"/>
                  </a:cubicBezTo>
                  <a:cubicBezTo>
                    <a:pt x="78" y="507"/>
                    <a:pt x="71" y="503"/>
                    <a:pt x="74" y="500"/>
                  </a:cubicBezTo>
                  <a:cubicBezTo>
                    <a:pt x="78" y="498"/>
                    <a:pt x="82" y="508"/>
                    <a:pt x="86" y="509"/>
                  </a:cubicBezTo>
                  <a:cubicBezTo>
                    <a:pt x="90" y="510"/>
                    <a:pt x="87" y="504"/>
                    <a:pt x="84" y="501"/>
                  </a:cubicBezTo>
                  <a:cubicBezTo>
                    <a:pt x="82" y="498"/>
                    <a:pt x="87" y="500"/>
                    <a:pt x="91" y="501"/>
                  </a:cubicBezTo>
                  <a:cubicBezTo>
                    <a:pt x="95" y="503"/>
                    <a:pt x="98" y="503"/>
                    <a:pt x="98" y="500"/>
                  </a:cubicBezTo>
                  <a:cubicBezTo>
                    <a:pt x="99" y="499"/>
                    <a:pt x="99" y="499"/>
                    <a:pt x="100" y="500"/>
                  </a:cubicBezTo>
                  <a:cubicBezTo>
                    <a:pt x="96" y="497"/>
                    <a:pt x="83" y="499"/>
                    <a:pt x="81" y="499"/>
                  </a:cubicBezTo>
                  <a:cubicBezTo>
                    <a:pt x="79" y="498"/>
                    <a:pt x="81" y="468"/>
                    <a:pt x="81" y="461"/>
                  </a:cubicBezTo>
                  <a:cubicBezTo>
                    <a:pt x="81" y="461"/>
                    <a:pt x="81" y="461"/>
                    <a:pt x="80" y="461"/>
                  </a:cubicBezTo>
                  <a:cubicBezTo>
                    <a:pt x="77" y="461"/>
                    <a:pt x="70" y="462"/>
                    <a:pt x="71" y="457"/>
                  </a:cubicBezTo>
                  <a:cubicBezTo>
                    <a:pt x="71" y="456"/>
                    <a:pt x="72" y="456"/>
                    <a:pt x="72" y="455"/>
                  </a:cubicBezTo>
                  <a:cubicBezTo>
                    <a:pt x="71" y="454"/>
                    <a:pt x="69" y="453"/>
                    <a:pt x="66" y="452"/>
                  </a:cubicBezTo>
                  <a:cubicBezTo>
                    <a:pt x="61" y="450"/>
                    <a:pt x="49" y="452"/>
                    <a:pt x="46" y="452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15" name="Freeform 110"/>
            <p:cNvSpPr>
              <a:spLocks noChangeArrowheads="1"/>
            </p:cNvSpPr>
            <p:nvPr/>
          </p:nvSpPr>
          <p:spPr bwMode="auto">
            <a:xfrm>
              <a:off x="2278071" y="2897190"/>
              <a:ext cx="192088" cy="192089"/>
            </a:xfrm>
            <a:custGeom>
              <a:avLst/>
              <a:gdLst>
                <a:gd name="T0" fmla="*/ 96 w 100"/>
                <a:gd name="T1" fmla="*/ 54 h 100"/>
                <a:gd name="T2" fmla="*/ 87 w 100"/>
                <a:gd name="T3" fmla="*/ 56 h 100"/>
                <a:gd name="T4" fmla="*/ 81 w 100"/>
                <a:gd name="T5" fmla="*/ 43 h 100"/>
                <a:gd name="T6" fmla="*/ 73 w 100"/>
                <a:gd name="T7" fmla="*/ 34 h 100"/>
                <a:gd name="T8" fmla="*/ 64 w 100"/>
                <a:gd name="T9" fmla="*/ 33 h 100"/>
                <a:gd name="T10" fmla="*/ 58 w 100"/>
                <a:gd name="T11" fmla="*/ 24 h 100"/>
                <a:gd name="T12" fmla="*/ 56 w 100"/>
                <a:gd name="T13" fmla="*/ 10 h 100"/>
                <a:gd name="T14" fmla="*/ 55 w 100"/>
                <a:gd name="T15" fmla="*/ 4 h 100"/>
                <a:gd name="T16" fmla="*/ 53 w 100"/>
                <a:gd name="T17" fmla="*/ 5 h 100"/>
                <a:gd name="T18" fmla="*/ 43 w 100"/>
                <a:gd name="T19" fmla="*/ 0 h 100"/>
                <a:gd name="T20" fmla="*/ 30 w 100"/>
                <a:gd name="T21" fmla="*/ 1 h 100"/>
                <a:gd name="T22" fmla="*/ 16 w 100"/>
                <a:gd name="T23" fmla="*/ 4 h 100"/>
                <a:gd name="T24" fmla="*/ 7 w 100"/>
                <a:gd name="T25" fmla="*/ 14 h 100"/>
                <a:gd name="T26" fmla="*/ 4 w 100"/>
                <a:gd name="T27" fmla="*/ 32 h 100"/>
                <a:gd name="T28" fmla="*/ 0 w 100"/>
                <a:gd name="T29" fmla="*/ 31 h 100"/>
                <a:gd name="T30" fmla="*/ 16 w 100"/>
                <a:gd name="T31" fmla="*/ 47 h 100"/>
                <a:gd name="T32" fmla="*/ 28 w 100"/>
                <a:gd name="T33" fmla="*/ 55 h 100"/>
                <a:gd name="T34" fmla="*/ 41 w 100"/>
                <a:gd name="T35" fmla="*/ 62 h 100"/>
                <a:gd name="T36" fmla="*/ 62 w 100"/>
                <a:gd name="T37" fmla="*/ 72 h 100"/>
                <a:gd name="T38" fmla="*/ 53 w 100"/>
                <a:gd name="T39" fmla="*/ 87 h 100"/>
                <a:gd name="T40" fmla="*/ 49 w 100"/>
                <a:gd name="T41" fmla="*/ 95 h 100"/>
                <a:gd name="T42" fmla="*/ 60 w 100"/>
                <a:gd name="T43" fmla="*/ 97 h 100"/>
                <a:gd name="T44" fmla="*/ 71 w 100"/>
                <a:gd name="T45" fmla="*/ 98 h 100"/>
                <a:gd name="T46" fmla="*/ 80 w 100"/>
                <a:gd name="T47" fmla="*/ 96 h 100"/>
                <a:gd name="T48" fmla="*/ 89 w 100"/>
                <a:gd name="T49" fmla="*/ 92 h 100"/>
                <a:gd name="T50" fmla="*/ 95 w 100"/>
                <a:gd name="T51" fmla="*/ 75 h 100"/>
                <a:gd name="T52" fmla="*/ 96 w 100"/>
                <a:gd name="T53" fmla="*/ 54 h 1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00"/>
                <a:gd name="T82" fmla="*/ 0 h 100"/>
                <a:gd name="T83" fmla="*/ 100 w 100"/>
                <a:gd name="T84" fmla="*/ 100 h 1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00" h="100">
                  <a:moveTo>
                    <a:pt x="96" y="54"/>
                  </a:moveTo>
                  <a:cubicBezTo>
                    <a:pt x="92" y="52"/>
                    <a:pt x="88" y="56"/>
                    <a:pt x="87" y="56"/>
                  </a:cubicBezTo>
                  <a:cubicBezTo>
                    <a:pt x="85" y="56"/>
                    <a:pt x="82" y="47"/>
                    <a:pt x="81" y="43"/>
                  </a:cubicBezTo>
                  <a:cubicBezTo>
                    <a:pt x="80" y="40"/>
                    <a:pt x="76" y="32"/>
                    <a:pt x="73" y="34"/>
                  </a:cubicBezTo>
                  <a:cubicBezTo>
                    <a:pt x="71" y="36"/>
                    <a:pt x="71" y="33"/>
                    <a:pt x="64" y="33"/>
                  </a:cubicBezTo>
                  <a:cubicBezTo>
                    <a:pt x="56" y="33"/>
                    <a:pt x="56" y="31"/>
                    <a:pt x="58" y="24"/>
                  </a:cubicBezTo>
                  <a:cubicBezTo>
                    <a:pt x="59" y="16"/>
                    <a:pt x="53" y="12"/>
                    <a:pt x="56" y="10"/>
                  </a:cubicBezTo>
                  <a:cubicBezTo>
                    <a:pt x="58" y="9"/>
                    <a:pt x="58" y="7"/>
                    <a:pt x="55" y="4"/>
                  </a:cubicBezTo>
                  <a:cubicBezTo>
                    <a:pt x="55" y="4"/>
                    <a:pt x="54" y="5"/>
                    <a:pt x="53" y="5"/>
                  </a:cubicBezTo>
                  <a:cubicBezTo>
                    <a:pt x="51" y="5"/>
                    <a:pt x="47" y="0"/>
                    <a:pt x="43" y="0"/>
                  </a:cubicBezTo>
                  <a:cubicBezTo>
                    <a:pt x="38" y="0"/>
                    <a:pt x="33" y="0"/>
                    <a:pt x="30" y="1"/>
                  </a:cubicBezTo>
                  <a:cubicBezTo>
                    <a:pt x="26" y="3"/>
                    <a:pt x="20" y="1"/>
                    <a:pt x="16" y="4"/>
                  </a:cubicBezTo>
                  <a:cubicBezTo>
                    <a:pt x="12" y="6"/>
                    <a:pt x="7" y="12"/>
                    <a:pt x="7" y="14"/>
                  </a:cubicBezTo>
                  <a:cubicBezTo>
                    <a:pt x="8" y="17"/>
                    <a:pt x="6" y="31"/>
                    <a:pt x="4" y="32"/>
                  </a:cubicBezTo>
                  <a:cubicBezTo>
                    <a:pt x="3" y="32"/>
                    <a:pt x="2" y="32"/>
                    <a:pt x="0" y="31"/>
                  </a:cubicBezTo>
                  <a:cubicBezTo>
                    <a:pt x="3" y="36"/>
                    <a:pt x="11" y="44"/>
                    <a:pt x="16" y="47"/>
                  </a:cubicBezTo>
                  <a:cubicBezTo>
                    <a:pt x="22" y="51"/>
                    <a:pt x="22" y="55"/>
                    <a:pt x="28" y="55"/>
                  </a:cubicBezTo>
                  <a:cubicBezTo>
                    <a:pt x="35" y="56"/>
                    <a:pt x="38" y="59"/>
                    <a:pt x="41" y="62"/>
                  </a:cubicBezTo>
                  <a:cubicBezTo>
                    <a:pt x="43" y="65"/>
                    <a:pt x="60" y="70"/>
                    <a:pt x="62" y="72"/>
                  </a:cubicBezTo>
                  <a:cubicBezTo>
                    <a:pt x="63" y="75"/>
                    <a:pt x="53" y="81"/>
                    <a:pt x="53" y="87"/>
                  </a:cubicBezTo>
                  <a:cubicBezTo>
                    <a:pt x="53" y="93"/>
                    <a:pt x="49" y="93"/>
                    <a:pt x="49" y="95"/>
                  </a:cubicBezTo>
                  <a:cubicBezTo>
                    <a:pt x="49" y="97"/>
                    <a:pt x="57" y="95"/>
                    <a:pt x="60" y="97"/>
                  </a:cubicBezTo>
                  <a:cubicBezTo>
                    <a:pt x="63" y="99"/>
                    <a:pt x="67" y="96"/>
                    <a:pt x="71" y="98"/>
                  </a:cubicBezTo>
                  <a:cubicBezTo>
                    <a:pt x="74" y="100"/>
                    <a:pt x="78" y="95"/>
                    <a:pt x="80" y="96"/>
                  </a:cubicBezTo>
                  <a:cubicBezTo>
                    <a:pt x="83" y="97"/>
                    <a:pt x="86" y="91"/>
                    <a:pt x="89" y="92"/>
                  </a:cubicBezTo>
                  <a:cubicBezTo>
                    <a:pt x="93" y="92"/>
                    <a:pt x="96" y="80"/>
                    <a:pt x="95" y="75"/>
                  </a:cubicBezTo>
                  <a:cubicBezTo>
                    <a:pt x="94" y="70"/>
                    <a:pt x="100" y="56"/>
                    <a:pt x="96" y="5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16" name="Freeform 111"/>
            <p:cNvSpPr>
              <a:spLocks noChangeArrowheads="1"/>
            </p:cNvSpPr>
            <p:nvPr/>
          </p:nvSpPr>
          <p:spPr bwMode="auto">
            <a:xfrm>
              <a:off x="1778006" y="2230439"/>
              <a:ext cx="71438" cy="57151"/>
            </a:xfrm>
            <a:custGeom>
              <a:avLst/>
              <a:gdLst>
                <a:gd name="T0" fmla="*/ 36 w 38"/>
                <a:gd name="T1" fmla="*/ 24 h 30"/>
                <a:gd name="T2" fmla="*/ 38 w 38"/>
                <a:gd name="T3" fmla="*/ 17 h 30"/>
                <a:gd name="T4" fmla="*/ 26 w 38"/>
                <a:gd name="T5" fmla="*/ 3 h 30"/>
                <a:gd name="T6" fmla="*/ 21 w 38"/>
                <a:gd name="T7" fmla="*/ 2 h 30"/>
                <a:gd name="T8" fmla="*/ 10 w 38"/>
                <a:gd name="T9" fmla="*/ 0 h 30"/>
                <a:gd name="T10" fmla="*/ 3 w 38"/>
                <a:gd name="T11" fmla="*/ 0 h 30"/>
                <a:gd name="T12" fmla="*/ 3 w 38"/>
                <a:gd name="T13" fmla="*/ 5 h 30"/>
                <a:gd name="T14" fmla="*/ 6 w 38"/>
                <a:gd name="T15" fmla="*/ 14 h 30"/>
                <a:gd name="T16" fmla="*/ 12 w 38"/>
                <a:gd name="T17" fmla="*/ 13 h 30"/>
                <a:gd name="T18" fmla="*/ 17 w 38"/>
                <a:gd name="T19" fmla="*/ 17 h 30"/>
                <a:gd name="T20" fmla="*/ 25 w 38"/>
                <a:gd name="T21" fmla="*/ 24 h 30"/>
                <a:gd name="T22" fmla="*/ 32 w 38"/>
                <a:gd name="T23" fmla="*/ 30 h 30"/>
                <a:gd name="T24" fmla="*/ 34 w 38"/>
                <a:gd name="T25" fmla="*/ 30 h 30"/>
                <a:gd name="T26" fmla="*/ 36 w 38"/>
                <a:gd name="T27" fmla="*/ 24 h 3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8"/>
                <a:gd name="T43" fmla="*/ 0 h 30"/>
                <a:gd name="T44" fmla="*/ 38 w 38"/>
                <a:gd name="T45" fmla="*/ 30 h 3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8" h="30">
                  <a:moveTo>
                    <a:pt x="36" y="24"/>
                  </a:moveTo>
                  <a:cubicBezTo>
                    <a:pt x="35" y="23"/>
                    <a:pt x="36" y="19"/>
                    <a:pt x="38" y="17"/>
                  </a:cubicBezTo>
                  <a:cubicBezTo>
                    <a:pt x="33" y="12"/>
                    <a:pt x="29" y="6"/>
                    <a:pt x="26" y="3"/>
                  </a:cubicBezTo>
                  <a:cubicBezTo>
                    <a:pt x="24" y="3"/>
                    <a:pt x="22" y="3"/>
                    <a:pt x="21" y="2"/>
                  </a:cubicBezTo>
                  <a:cubicBezTo>
                    <a:pt x="18" y="0"/>
                    <a:pt x="12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4" y="2"/>
                    <a:pt x="4" y="4"/>
                    <a:pt x="3" y="5"/>
                  </a:cubicBezTo>
                  <a:cubicBezTo>
                    <a:pt x="0" y="6"/>
                    <a:pt x="0" y="12"/>
                    <a:pt x="6" y="14"/>
                  </a:cubicBezTo>
                  <a:cubicBezTo>
                    <a:pt x="11" y="17"/>
                    <a:pt x="9" y="13"/>
                    <a:pt x="12" y="13"/>
                  </a:cubicBezTo>
                  <a:cubicBezTo>
                    <a:pt x="15" y="13"/>
                    <a:pt x="15" y="17"/>
                    <a:pt x="17" y="17"/>
                  </a:cubicBezTo>
                  <a:cubicBezTo>
                    <a:pt x="20" y="17"/>
                    <a:pt x="25" y="20"/>
                    <a:pt x="25" y="24"/>
                  </a:cubicBezTo>
                  <a:cubicBezTo>
                    <a:pt x="25" y="28"/>
                    <a:pt x="27" y="30"/>
                    <a:pt x="32" y="30"/>
                  </a:cubicBezTo>
                  <a:cubicBezTo>
                    <a:pt x="32" y="30"/>
                    <a:pt x="33" y="30"/>
                    <a:pt x="34" y="30"/>
                  </a:cubicBezTo>
                  <a:cubicBezTo>
                    <a:pt x="35" y="28"/>
                    <a:pt x="36" y="25"/>
                    <a:pt x="36" y="2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17" name="Freeform 112"/>
            <p:cNvSpPr>
              <a:spLocks noChangeArrowheads="1"/>
            </p:cNvSpPr>
            <p:nvPr/>
          </p:nvSpPr>
          <p:spPr bwMode="auto">
            <a:xfrm>
              <a:off x="1843094" y="2259015"/>
              <a:ext cx="125413" cy="60326"/>
            </a:xfrm>
            <a:custGeom>
              <a:avLst/>
              <a:gdLst>
                <a:gd name="T0" fmla="*/ 59 w 66"/>
                <a:gd name="T1" fmla="*/ 9 h 31"/>
                <a:gd name="T2" fmla="*/ 43 w 66"/>
                <a:gd name="T3" fmla="*/ 2 h 31"/>
                <a:gd name="T4" fmla="*/ 27 w 66"/>
                <a:gd name="T5" fmla="*/ 8 h 31"/>
                <a:gd name="T6" fmla="*/ 9 w 66"/>
                <a:gd name="T7" fmla="*/ 7 h 31"/>
                <a:gd name="T8" fmla="*/ 4 w 66"/>
                <a:gd name="T9" fmla="*/ 2 h 31"/>
                <a:gd name="T10" fmla="*/ 2 w 66"/>
                <a:gd name="T11" fmla="*/ 9 h 31"/>
                <a:gd name="T12" fmla="*/ 0 w 66"/>
                <a:gd name="T13" fmla="*/ 15 h 31"/>
                <a:gd name="T14" fmla="*/ 15 w 66"/>
                <a:gd name="T15" fmla="*/ 22 h 31"/>
                <a:gd name="T16" fmla="*/ 23 w 66"/>
                <a:gd name="T17" fmla="*/ 27 h 31"/>
                <a:gd name="T18" fmla="*/ 32 w 66"/>
                <a:gd name="T19" fmla="*/ 25 h 31"/>
                <a:gd name="T20" fmla="*/ 29 w 66"/>
                <a:gd name="T21" fmla="*/ 19 h 31"/>
                <a:gd name="T22" fmla="*/ 35 w 66"/>
                <a:gd name="T23" fmla="*/ 13 h 31"/>
                <a:gd name="T24" fmla="*/ 47 w 66"/>
                <a:gd name="T25" fmla="*/ 9 h 31"/>
                <a:gd name="T26" fmla="*/ 50 w 66"/>
                <a:gd name="T27" fmla="*/ 17 h 31"/>
                <a:gd name="T28" fmla="*/ 57 w 66"/>
                <a:gd name="T29" fmla="*/ 29 h 31"/>
                <a:gd name="T30" fmla="*/ 65 w 66"/>
                <a:gd name="T31" fmla="*/ 21 h 31"/>
                <a:gd name="T32" fmla="*/ 66 w 66"/>
                <a:gd name="T33" fmla="*/ 18 h 31"/>
                <a:gd name="T34" fmla="*/ 59 w 66"/>
                <a:gd name="T35" fmla="*/ 9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6"/>
                <a:gd name="T55" fmla="*/ 0 h 31"/>
                <a:gd name="T56" fmla="*/ 66 w 66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6" h="31">
                  <a:moveTo>
                    <a:pt x="59" y="9"/>
                  </a:moveTo>
                  <a:cubicBezTo>
                    <a:pt x="55" y="3"/>
                    <a:pt x="48" y="4"/>
                    <a:pt x="43" y="2"/>
                  </a:cubicBezTo>
                  <a:cubicBezTo>
                    <a:pt x="39" y="0"/>
                    <a:pt x="33" y="2"/>
                    <a:pt x="27" y="8"/>
                  </a:cubicBezTo>
                  <a:cubicBezTo>
                    <a:pt x="22" y="13"/>
                    <a:pt x="14" y="10"/>
                    <a:pt x="9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2" y="4"/>
                    <a:pt x="1" y="8"/>
                    <a:pt x="2" y="9"/>
                  </a:cubicBezTo>
                  <a:cubicBezTo>
                    <a:pt x="2" y="10"/>
                    <a:pt x="1" y="13"/>
                    <a:pt x="0" y="15"/>
                  </a:cubicBezTo>
                  <a:cubicBezTo>
                    <a:pt x="5" y="16"/>
                    <a:pt x="12" y="18"/>
                    <a:pt x="15" y="22"/>
                  </a:cubicBezTo>
                  <a:cubicBezTo>
                    <a:pt x="19" y="26"/>
                    <a:pt x="21" y="23"/>
                    <a:pt x="23" y="27"/>
                  </a:cubicBezTo>
                  <a:cubicBezTo>
                    <a:pt x="25" y="31"/>
                    <a:pt x="31" y="28"/>
                    <a:pt x="32" y="25"/>
                  </a:cubicBezTo>
                  <a:cubicBezTo>
                    <a:pt x="33" y="23"/>
                    <a:pt x="29" y="22"/>
                    <a:pt x="29" y="19"/>
                  </a:cubicBezTo>
                  <a:cubicBezTo>
                    <a:pt x="28" y="16"/>
                    <a:pt x="34" y="17"/>
                    <a:pt x="35" y="13"/>
                  </a:cubicBezTo>
                  <a:cubicBezTo>
                    <a:pt x="36" y="10"/>
                    <a:pt x="44" y="8"/>
                    <a:pt x="47" y="9"/>
                  </a:cubicBezTo>
                  <a:cubicBezTo>
                    <a:pt x="51" y="11"/>
                    <a:pt x="54" y="13"/>
                    <a:pt x="50" y="17"/>
                  </a:cubicBezTo>
                  <a:cubicBezTo>
                    <a:pt x="48" y="20"/>
                    <a:pt x="53" y="25"/>
                    <a:pt x="57" y="29"/>
                  </a:cubicBezTo>
                  <a:cubicBezTo>
                    <a:pt x="60" y="26"/>
                    <a:pt x="63" y="22"/>
                    <a:pt x="65" y="21"/>
                  </a:cubicBezTo>
                  <a:cubicBezTo>
                    <a:pt x="65" y="21"/>
                    <a:pt x="66" y="19"/>
                    <a:pt x="66" y="18"/>
                  </a:cubicBezTo>
                  <a:cubicBezTo>
                    <a:pt x="64" y="17"/>
                    <a:pt x="62" y="13"/>
                    <a:pt x="59" y="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18" name="Freeform 113"/>
            <p:cNvSpPr>
              <a:spLocks noChangeArrowheads="1"/>
            </p:cNvSpPr>
            <p:nvPr/>
          </p:nvSpPr>
          <p:spPr bwMode="auto">
            <a:xfrm>
              <a:off x="1928820" y="2197103"/>
              <a:ext cx="257176" cy="366713"/>
            </a:xfrm>
            <a:custGeom>
              <a:avLst/>
              <a:gdLst>
                <a:gd name="T0" fmla="*/ 21 w 135"/>
                <a:gd name="T1" fmla="*/ 140 h 192"/>
                <a:gd name="T2" fmla="*/ 30 w 135"/>
                <a:gd name="T3" fmla="*/ 140 h 192"/>
                <a:gd name="T4" fmla="*/ 38 w 135"/>
                <a:gd name="T5" fmla="*/ 146 h 192"/>
                <a:gd name="T6" fmla="*/ 38 w 135"/>
                <a:gd name="T7" fmla="*/ 147 h 192"/>
                <a:gd name="T8" fmla="*/ 48 w 135"/>
                <a:gd name="T9" fmla="*/ 147 h 192"/>
                <a:gd name="T10" fmla="*/ 55 w 135"/>
                <a:gd name="T11" fmla="*/ 156 h 192"/>
                <a:gd name="T12" fmla="*/ 62 w 135"/>
                <a:gd name="T13" fmla="*/ 163 h 192"/>
                <a:gd name="T14" fmla="*/ 66 w 135"/>
                <a:gd name="T15" fmla="*/ 170 h 192"/>
                <a:gd name="T16" fmla="*/ 79 w 135"/>
                <a:gd name="T17" fmla="*/ 172 h 192"/>
                <a:gd name="T18" fmla="*/ 86 w 135"/>
                <a:gd name="T19" fmla="*/ 171 h 192"/>
                <a:gd name="T20" fmla="*/ 93 w 135"/>
                <a:gd name="T21" fmla="*/ 170 h 192"/>
                <a:gd name="T22" fmla="*/ 101 w 135"/>
                <a:gd name="T23" fmla="*/ 177 h 192"/>
                <a:gd name="T24" fmla="*/ 95 w 135"/>
                <a:gd name="T25" fmla="*/ 187 h 192"/>
                <a:gd name="T26" fmla="*/ 102 w 135"/>
                <a:gd name="T27" fmla="*/ 192 h 192"/>
                <a:gd name="T28" fmla="*/ 103 w 135"/>
                <a:gd name="T29" fmla="*/ 192 h 192"/>
                <a:gd name="T30" fmla="*/ 107 w 135"/>
                <a:gd name="T31" fmla="*/ 177 h 192"/>
                <a:gd name="T32" fmla="*/ 109 w 135"/>
                <a:gd name="T33" fmla="*/ 161 h 192"/>
                <a:gd name="T34" fmla="*/ 102 w 135"/>
                <a:gd name="T35" fmla="*/ 143 h 192"/>
                <a:gd name="T36" fmla="*/ 110 w 135"/>
                <a:gd name="T37" fmla="*/ 137 h 192"/>
                <a:gd name="T38" fmla="*/ 108 w 135"/>
                <a:gd name="T39" fmla="*/ 132 h 192"/>
                <a:gd name="T40" fmla="*/ 105 w 135"/>
                <a:gd name="T41" fmla="*/ 126 h 192"/>
                <a:gd name="T42" fmla="*/ 122 w 135"/>
                <a:gd name="T43" fmla="*/ 125 h 192"/>
                <a:gd name="T44" fmla="*/ 134 w 135"/>
                <a:gd name="T45" fmla="*/ 121 h 192"/>
                <a:gd name="T46" fmla="*/ 132 w 135"/>
                <a:gd name="T47" fmla="*/ 115 h 192"/>
                <a:gd name="T48" fmla="*/ 133 w 135"/>
                <a:gd name="T49" fmla="*/ 106 h 192"/>
                <a:gd name="T50" fmla="*/ 128 w 135"/>
                <a:gd name="T51" fmla="*/ 98 h 192"/>
                <a:gd name="T52" fmla="*/ 131 w 135"/>
                <a:gd name="T53" fmla="*/ 77 h 192"/>
                <a:gd name="T54" fmla="*/ 118 w 135"/>
                <a:gd name="T55" fmla="*/ 74 h 192"/>
                <a:gd name="T56" fmla="*/ 102 w 135"/>
                <a:gd name="T57" fmla="*/ 67 h 192"/>
                <a:gd name="T58" fmla="*/ 83 w 135"/>
                <a:gd name="T59" fmla="*/ 65 h 192"/>
                <a:gd name="T60" fmla="*/ 75 w 135"/>
                <a:gd name="T61" fmla="*/ 50 h 192"/>
                <a:gd name="T62" fmla="*/ 70 w 135"/>
                <a:gd name="T63" fmla="*/ 43 h 192"/>
                <a:gd name="T64" fmla="*/ 65 w 135"/>
                <a:gd name="T65" fmla="*/ 40 h 192"/>
                <a:gd name="T66" fmla="*/ 67 w 135"/>
                <a:gd name="T67" fmla="*/ 35 h 192"/>
                <a:gd name="T68" fmla="*/ 69 w 135"/>
                <a:gd name="T69" fmla="*/ 27 h 192"/>
                <a:gd name="T70" fmla="*/ 78 w 135"/>
                <a:gd name="T71" fmla="*/ 14 h 192"/>
                <a:gd name="T72" fmla="*/ 82 w 135"/>
                <a:gd name="T73" fmla="*/ 12 h 192"/>
                <a:gd name="T74" fmla="*/ 85 w 135"/>
                <a:gd name="T75" fmla="*/ 10 h 192"/>
                <a:gd name="T76" fmla="*/ 87 w 135"/>
                <a:gd name="T77" fmla="*/ 3 h 192"/>
                <a:gd name="T78" fmla="*/ 75 w 135"/>
                <a:gd name="T79" fmla="*/ 9 h 192"/>
                <a:gd name="T80" fmla="*/ 65 w 135"/>
                <a:gd name="T81" fmla="*/ 14 h 192"/>
                <a:gd name="T82" fmla="*/ 55 w 135"/>
                <a:gd name="T83" fmla="*/ 18 h 192"/>
                <a:gd name="T84" fmla="*/ 49 w 135"/>
                <a:gd name="T85" fmla="*/ 17 h 192"/>
                <a:gd name="T86" fmla="*/ 39 w 135"/>
                <a:gd name="T87" fmla="*/ 27 h 192"/>
                <a:gd name="T88" fmla="*/ 35 w 135"/>
                <a:gd name="T89" fmla="*/ 37 h 192"/>
                <a:gd name="T90" fmla="*/ 24 w 135"/>
                <a:gd name="T91" fmla="*/ 50 h 192"/>
                <a:gd name="T92" fmla="*/ 21 w 135"/>
                <a:gd name="T93" fmla="*/ 51 h 192"/>
                <a:gd name="T94" fmla="*/ 20 w 135"/>
                <a:gd name="T95" fmla="*/ 54 h 192"/>
                <a:gd name="T96" fmla="*/ 12 w 135"/>
                <a:gd name="T97" fmla="*/ 62 h 192"/>
                <a:gd name="T98" fmla="*/ 16 w 135"/>
                <a:gd name="T99" fmla="*/ 65 h 192"/>
                <a:gd name="T100" fmla="*/ 18 w 135"/>
                <a:gd name="T101" fmla="*/ 74 h 192"/>
                <a:gd name="T102" fmla="*/ 18 w 135"/>
                <a:gd name="T103" fmla="*/ 80 h 192"/>
                <a:gd name="T104" fmla="*/ 20 w 135"/>
                <a:gd name="T105" fmla="*/ 98 h 192"/>
                <a:gd name="T106" fmla="*/ 17 w 135"/>
                <a:gd name="T107" fmla="*/ 108 h 192"/>
                <a:gd name="T108" fmla="*/ 8 w 135"/>
                <a:gd name="T109" fmla="*/ 115 h 192"/>
                <a:gd name="T110" fmla="*/ 2 w 135"/>
                <a:gd name="T111" fmla="*/ 122 h 192"/>
                <a:gd name="T112" fmla="*/ 0 w 135"/>
                <a:gd name="T113" fmla="*/ 127 h 192"/>
                <a:gd name="T114" fmla="*/ 14 w 135"/>
                <a:gd name="T115" fmla="*/ 135 h 192"/>
                <a:gd name="T116" fmla="*/ 21 w 135"/>
                <a:gd name="T117" fmla="*/ 140 h 19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5"/>
                <a:gd name="T178" fmla="*/ 0 h 192"/>
                <a:gd name="T179" fmla="*/ 135 w 135"/>
                <a:gd name="T180" fmla="*/ 192 h 19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5" h="192">
                  <a:moveTo>
                    <a:pt x="21" y="140"/>
                  </a:moveTo>
                  <a:cubicBezTo>
                    <a:pt x="24" y="142"/>
                    <a:pt x="29" y="141"/>
                    <a:pt x="30" y="140"/>
                  </a:cubicBezTo>
                  <a:cubicBezTo>
                    <a:pt x="31" y="139"/>
                    <a:pt x="34" y="142"/>
                    <a:pt x="38" y="146"/>
                  </a:cubicBezTo>
                  <a:cubicBezTo>
                    <a:pt x="38" y="146"/>
                    <a:pt x="38" y="147"/>
                    <a:pt x="38" y="147"/>
                  </a:cubicBezTo>
                  <a:cubicBezTo>
                    <a:pt x="42" y="146"/>
                    <a:pt x="46" y="145"/>
                    <a:pt x="48" y="147"/>
                  </a:cubicBezTo>
                  <a:cubicBezTo>
                    <a:pt x="51" y="148"/>
                    <a:pt x="50" y="156"/>
                    <a:pt x="55" y="156"/>
                  </a:cubicBezTo>
                  <a:cubicBezTo>
                    <a:pt x="59" y="156"/>
                    <a:pt x="62" y="161"/>
                    <a:pt x="62" y="163"/>
                  </a:cubicBezTo>
                  <a:cubicBezTo>
                    <a:pt x="61" y="165"/>
                    <a:pt x="66" y="167"/>
                    <a:pt x="66" y="170"/>
                  </a:cubicBezTo>
                  <a:cubicBezTo>
                    <a:pt x="66" y="174"/>
                    <a:pt x="77" y="173"/>
                    <a:pt x="79" y="172"/>
                  </a:cubicBezTo>
                  <a:cubicBezTo>
                    <a:pt x="81" y="170"/>
                    <a:pt x="84" y="170"/>
                    <a:pt x="86" y="171"/>
                  </a:cubicBezTo>
                  <a:cubicBezTo>
                    <a:pt x="88" y="172"/>
                    <a:pt x="91" y="170"/>
                    <a:pt x="93" y="170"/>
                  </a:cubicBezTo>
                  <a:cubicBezTo>
                    <a:pt x="95" y="171"/>
                    <a:pt x="103" y="174"/>
                    <a:pt x="101" y="177"/>
                  </a:cubicBezTo>
                  <a:cubicBezTo>
                    <a:pt x="100" y="180"/>
                    <a:pt x="94" y="184"/>
                    <a:pt x="95" y="187"/>
                  </a:cubicBezTo>
                  <a:cubicBezTo>
                    <a:pt x="96" y="188"/>
                    <a:pt x="100" y="190"/>
                    <a:pt x="102" y="192"/>
                  </a:cubicBezTo>
                  <a:cubicBezTo>
                    <a:pt x="102" y="192"/>
                    <a:pt x="103" y="192"/>
                    <a:pt x="103" y="192"/>
                  </a:cubicBezTo>
                  <a:cubicBezTo>
                    <a:pt x="106" y="191"/>
                    <a:pt x="107" y="180"/>
                    <a:pt x="107" y="177"/>
                  </a:cubicBezTo>
                  <a:cubicBezTo>
                    <a:pt x="107" y="173"/>
                    <a:pt x="108" y="165"/>
                    <a:pt x="109" y="161"/>
                  </a:cubicBezTo>
                  <a:cubicBezTo>
                    <a:pt x="111" y="155"/>
                    <a:pt x="102" y="150"/>
                    <a:pt x="102" y="143"/>
                  </a:cubicBezTo>
                  <a:cubicBezTo>
                    <a:pt x="102" y="136"/>
                    <a:pt x="106" y="140"/>
                    <a:pt x="110" y="137"/>
                  </a:cubicBezTo>
                  <a:cubicBezTo>
                    <a:pt x="114" y="134"/>
                    <a:pt x="110" y="133"/>
                    <a:pt x="108" y="132"/>
                  </a:cubicBezTo>
                  <a:cubicBezTo>
                    <a:pt x="106" y="132"/>
                    <a:pt x="104" y="128"/>
                    <a:pt x="105" y="126"/>
                  </a:cubicBezTo>
                  <a:cubicBezTo>
                    <a:pt x="105" y="124"/>
                    <a:pt x="118" y="125"/>
                    <a:pt x="122" y="125"/>
                  </a:cubicBezTo>
                  <a:cubicBezTo>
                    <a:pt x="126" y="125"/>
                    <a:pt x="134" y="121"/>
                    <a:pt x="134" y="121"/>
                  </a:cubicBezTo>
                  <a:cubicBezTo>
                    <a:pt x="134" y="120"/>
                    <a:pt x="135" y="117"/>
                    <a:pt x="132" y="115"/>
                  </a:cubicBezTo>
                  <a:cubicBezTo>
                    <a:pt x="129" y="112"/>
                    <a:pt x="130" y="109"/>
                    <a:pt x="133" y="106"/>
                  </a:cubicBezTo>
                  <a:cubicBezTo>
                    <a:pt x="135" y="104"/>
                    <a:pt x="131" y="101"/>
                    <a:pt x="128" y="98"/>
                  </a:cubicBezTo>
                  <a:cubicBezTo>
                    <a:pt x="125" y="94"/>
                    <a:pt x="128" y="83"/>
                    <a:pt x="131" y="77"/>
                  </a:cubicBezTo>
                  <a:cubicBezTo>
                    <a:pt x="134" y="72"/>
                    <a:pt x="124" y="73"/>
                    <a:pt x="118" y="74"/>
                  </a:cubicBezTo>
                  <a:cubicBezTo>
                    <a:pt x="111" y="74"/>
                    <a:pt x="106" y="72"/>
                    <a:pt x="102" y="67"/>
                  </a:cubicBezTo>
                  <a:cubicBezTo>
                    <a:pt x="98" y="61"/>
                    <a:pt x="92" y="65"/>
                    <a:pt x="83" y="65"/>
                  </a:cubicBezTo>
                  <a:cubicBezTo>
                    <a:pt x="73" y="65"/>
                    <a:pt x="75" y="54"/>
                    <a:pt x="75" y="50"/>
                  </a:cubicBezTo>
                  <a:cubicBezTo>
                    <a:pt x="76" y="46"/>
                    <a:pt x="70" y="45"/>
                    <a:pt x="70" y="43"/>
                  </a:cubicBezTo>
                  <a:cubicBezTo>
                    <a:pt x="70" y="40"/>
                    <a:pt x="68" y="40"/>
                    <a:pt x="65" y="40"/>
                  </a:cubicBezTo>
                  <a:cubicBezTo>
                    <a:pt x="63" y="40"/>
                    <a:pt x="65" y="37"/>
                    <a:pt x="67" y="35"/>
                  </a:cubicBezTo>
                  <a:cubicBezTo>
                    <a:pt x="69" y="33"/>
                    <a:pt x="68" y="31"/>
                    <a:pt x="69" y="27"/>
                  </a:cubicBezTo>
                  <a:cubicBezTo>
                    <a:pt x="69" y="22"/>
                    <a:pt x="75" y="18"/>
                    <a:pt x="78" y="14"/>
                  </a:cubicBezTo>
                  <a:cubicBezTo>
                    <a:pt x="79" y="13"/>
                    <a:pt x="80" y="12"/>
                    <a:pt x="82" y="12"/>
                  </a:cubicBezTo>
                  <a:cubicBezTo>
                    <a:pt x="82" y="11"/>
                    <a:pt x="83" y="10"/>
                    <a:pt x="85" y="10"/>
                  </a:cubicBezTo>
                  <a:cubicBezTo>
                    <a:pt x="90" y="9"/>
                    <a:pt x="92" y="5"/>
                    <a:pt x="87" y="3"/>
                  </a:cubicBezTo>
                  <a:cubicBezTo>
                    <a:pt x="83" y="0"/>
                    <a:pt x="80" y="8"/>
                    <a:pt x="75" y="9"/>
                  </a:cubicBezTo>
                  <a:cubicBezTo>
                    <a:pt x="69" y="9"/>
                    <a:pt x="68" y="13"/>
                    <a:pt x="65" y="14"/>
                  </a:cubicBezTo>
                  <a:cubicBezTo>
                    <a:pt x="61" y="16"/>
                    <a:pt x="55" y="15"/>
                    <a:pt x="55" y="18"/>
                  </a:cubicBezTo>
                  <a:cubicBezTo>
                    <a:pt x="54" y="21"/>
                    <a:pt x="52" y="18"/>
                    <a:pt x="49" y="17"/>
                  </a:cubicBezTo>
                  <a:cubicBezTo>
                    <a:pt x="46" y="16"/>
                    <a:pt x="39" y="23"/>
                    <a:pt x="39" y="27"/>
                  </a:cubicBezTo>
                  <a:cubicBezTo>
                    <a:pt x="39" y="30"/>
                    <a:pt x="40" y="34"/>
                    <a:pt x="35" y="37"/>
                  </a:cubicBezTo>
                  <a:cubicBezTo>
                    <a:pt x="29" y="41"/>
                    <a:pt x="26" y="47"/>
                    <a:pt x="24" y="50"/>
                  </a:cubicBezTo>
                  <a:cubicBezTo>
                    <a:pt x="23" y="51"/>
                    <a:pt x="22" y="51"/>
                    <a:pt x="21" y="51"/>
                  </a:cubicBezTo>
                  <a:cubicBezTo>
                    <a:pt x="21" y="52"/>
                    <a:pt x="20" y="54"/>
                    <a:pt x="20" y="54"/>
                  </a:cubicBezTo>
                  <a:cubicBezTo>
                    <a:pt x="18" y="55"/>
                    <a:pt x="15" y="59"/>
                    <a:pt x="12" y="62"/>
                  </a:cubicBezTo>
                  <a:cubicBezTo>
                    <a:pt x="13" y="63"/>
                    <a:pt x="15" y="64"/>
                    <a:pt x="16" y="65"/>
                  </a:cubicBezTo>
                  <a:cubicBezTo>
                    <a:pt x="19" y="69"/>
                    <a:pt x="17" y="72"/>
                    <a:pt x="18" y="74"/>
                  </a:cubicBezTo>
                  <a:cubicBezTo>
                    <a:pt x="19" y="76"/>
                    <a:pt x="20" y="79"/>
                    <a:pt x="18" y="80"/>
                  </a:cubicBezTo>
                  <a:cubicBezTo>
                    <a:pt x="16" y="82"/>
                    <a:pt x="18" y="95"/>
                    <a:pt x="20" y="98"/>
                  </a:cubicBezTo>
                  <a:cubicBezTo>
                    <a:pt x="22" y="100"/>
                    <a:pt x="20" y="103"/>
                    <a:pt x="17" y="108"/>
                  </a:cubicBezTo>
                  <a:cubicBezTo>
                    <a:pt x="15" y="113"/>
                    <a:pt x="13" y="115"/>
                    <a:pt x="8" y="115"/>
                  </a:cubicBezTo>
                  <a:cubicBezTo>
                    <a:pt x="4" y="115"/>
                    <a:pt x="4" y="122"/>
                    <a:pt x="2" y="122"/>
                  </a:cubicBezTo>
                  <a:cubicBezTo>
                    <a:pt x="1" y="122"/>
                    <a:pt x="0" y="125"/>
                    <a:pt x="0" y="127"/>
                  </a:cubicBezTo>
                  <a:cubicBezTo>
                    <a:pt x="4" y="131"/>
                    <a:pt x="12" y="135"/>
                    <a:pt x="14" y="135"/>
                  </a:cubicBezTo>
                  <a:cubicBezTo>
                    <a:pt x="16" y="135"/>
                    <a:pt x="18" y="138"/>
                    <a:pt x="21" y="14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19" name="Freeform 114"/>
            <p:cNvSpPr>
              <a:spLocks noChangeArrowheads="1"/>
            </p:cNvSpPr>
            <p:nvPr/>
          </p:nvSpPr>
          <p:spPr bwMode="auto">
            <a:xfrm>
              <a:off x="2130432" y="2684465"/>
              <a:ext cx="266701" cy="300039"/>
            </a:xfrm>
            <a:custGeom>
              <a:avLst/>
              <a:gdLst>
                <a:gd name="T0" fmla="*/ 137 w 139"/>
                <a:gd name="T1" fmla="*/ 94 h 157"/>
                <a:gd name="T2" fmla="*/ 130 w 139"/>
                <a:gd name="T3" fmla="*/ 83 h 157"/>
                <a:gd name="T4" fmla="*/ 121 w 139"/>
                <a:gd name="T5" fmla="*/ 77 h 157"/>
                <a:gd name="T6" fmla="*/ 109 w 139"/>
                <a:gd name="T7" fmla="*/ 71 h 157"/>
                <a:gd name="T8" fmla="*/ 107 w 139"/>
                <a:gd name="T9" fmla="*/ 62 h 157"/>
                <a:gd name="T10" fmla="*/ 106 w 139"/>
                <a:gd name="T11" fmla="*/ 53 h 157"/>
                <a:gd name="T12" fmla="*/ 101 w 139"/>
                <a:gd name="T13" fmla="*/ 46 h 157"/>
                <a:gd name="T14" fmla="*/ 89 w 139"/>
                <a:gd name="T15" fmla="*/ 43 h 157"/>
                <a:gd name="T16" fmla="*/ 80 w 139"/>
                <a:gd name="T17" fmla="*/ 39 h 157"/>
                <a:gd name="T18" fmla="*/ 75 w 139"/>
                <a:gd name="T19" fmla="*/ 35 h 157"/>
                <a:gd name="T20" fmla="*/ 67 w 139"/>
                <a:gd name="T21" fmla="*/ 33 h 157"/>
                <a:gd name="T22" fmla="*/ 54 w 139"/>
                <a:gd name="T23" fmla="*/ 25 h 157"/>
                <a:gd name="T24" fmla="*/ 50 w 139"/>
                <a:gd name="T25" fmla="*/ 3 h 157"/>
                <a:gd name="T26" fmla="*/ 39 w 139"/>
                <a:gd name="T27" fmla="*/ 2 h 157"/>
                <a:gd name="T28" fmla="*/ 26 w 139"/>
                <a:gd name="T29" fmla="*/ 8 h 157"/>
                <a:gd name="T30" fmla="*/ 16 w 139"/>
                <a:gd name="T31" fmla="*/ 13 h 157"/>
                <a:gd name="T32" fmla="*/ 7 w 139"/>
                <a:gd name="T33" fmla="*/ 16 h 157"/>
                <a:gd name="T34" fmla="*/ 3 w 139"/>
                <a:gd name="T35" fmla="*/ 15 h 157"/>
                <a:gd name="T36" fmla="*/ 11 w 139"/>
                <a:gd name="T37" fmla="*/ 31 h 157"/>
                <a:gd name="T38" fmla="*/ 8 w 139"/>
                <a:gd name="T39" fmla="*/ 37 h 157"/>
                <a:gd name="T40" fmla="*/ 9 w 139"/>
                <a:gd name="T41" fmla="*/ 53 h 157"/>
                <a:gd name="T42" fmla="*/ 6 w 139"/>
                <a:gd name="T43" fmla="*/ 62 h 157"/>
                <a:gd name="T44" fmla="*/ 3 w 139"/>
                <a:gd name="T45" fmla="*/ 72 h 157"/>
                <a:gd name="T46" fmla="*/ 8 w 139"/>
                <a:gd name="T47" fmla="*/ 77 h 157"/>
                <a:gd name="T48" fmla="*/ 2 w 139"/>
                <a:gd name="T49" fmla="*/ 86 h 157"/>
                <a:gd name="T50" fmla="*/ 1 w 139"/>
                <a:gd name="T51" fmla="*/ 90 h 157"/>
                <a:gd name="T52" fmla="*/ 5 w 139"/>
                <a:gd name="T53" fmla="*/ 96 h 157"/>
                <a:gd name="T54" fmla="*/ 8 w 139"/>
                <a:gd name="T55" fmla="*/ 108 h 157"/>
                <a:gd name="T56" fmla="*/ 13 w 139"/>
                <a:gd name="T57" fmla="*/ 114 h 157"/>
                <a:gd name="T58" fmla="*/ 10 w 139"/>
                <a:gd name="T59" fmla="*/ 122 h 157"/>
                <a:gd name="T60" fmla="*/ 14 w 139"/>
                <a:gd name="T61" fmla="*/ 132 h 157"/>
                <a:gd name="T62" fmla="*/ 18 w 139"/>
                <a:gd name="T63" fmla="*/ 142 h 157"/>
                <a:gd name="T64" fmla="*/ 21 w 139"/>
                <a:gd name="T65" fmla="*/ 154 h 157"/>
                <a:gd name="T66" fmla="*/ 36 w 139"/>
                <a:gd name="T67" fmla="*/ 145 h 157"/>
                <a:gd name="T68" fmla="*/ 46 w 139"/>
                <a:gd name="T69" fmla="*/ 145 h 157"/>
                <a:gd name="T70" fmla="*/ 59 w 139"/>
                <a:gd name="T71" fmla="*/ 150 h 157"/>
                <a:gd name="T72" fmla="*/ 66 w 139"/>
                <a:gd name="T73" fmla="*/ 144 h 157"/>
                <a:gd name="T74" fmla="*/ 81 w 139"/>
                <a:gd name="T75" fmla="*/ 144 h 157"/>
                <a:gd name="T76" fmla="*/ 84 w 139"/>
                <a:gd name="T77" fmla="*/ 126 h 157"/>
                <a:gd name="T78" fmla="*/ 93 w 139"/>
                <a:gd name="T79" fmla="*/ 116 h 157"/>
                <a:gd name="T80" fmla="*/ 107 w 139"/>
                <a:gd name="T81" fmla="*/ 113 h 157"/>
                <a:gd name="T82" fmla="*/ 120 w 139"/>
                <a:gd name="T83" fmla="*/ 112 h 157"/>
                <a:gd name="T84" fmla="*/ 130 w 139"/>
                <a:gd name="T85" fmla="*/ 117 h 157"/>
                <a:gd name="T86" fmla="*/ 136 w 139"/>
                <a:gd name="T87" fmla="*/ 108 h 157"/>
                <a:gd name="T88" fmla="*/ 137 w 139"/>
                <a:gd name="T89" fmla="*/ 94 h 15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9"/>
                <a:gd name="T136" fmla="*/ 0 h 157"/>
                <a:gd name="T137" fmla="*/ 139 w 139"/>
                <a:gd name="T138" fmla="*/ 157 h 15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9" h="157">
                  <a:moveTo>
                    <a:pt x="137" y="94"/>
                  </a:moveTo>
                  <a:cubicBezTo>
                    <a:pt x="135" y="89"/>
                    <a:pt x="130" y="88"/>
                    <a:pt x="130" y="83"/>
                  </a:cubicBezTo>
                  <a:cubicBezTo>
                    <a:pt x="130" y="77"/>
                    <a:pt x="128" y="77"/>
                    <a:pt x="121" y="77"/>
                  </a:cubicBezTo>
                  <a:cubicBezTo>
                    <a:pt x="114" y="77"/>
                    <a:pt x="109" y="76"/>
                    <a:pt x="109" y="71"/>
                  </a:cubicBezTo>
                  <a:cubicBezTo>
                    <a:pt x="108" y="67"/>
                    <a:pt x="104" y="64"/>
                    <a:pt x="107" y="62"/>
                  </a:cubicBezTo>
                  <a:cubicBezTo>
                    <a:pt x="111" y="60"/>
                    <a:pt x="105" y="57"/>
                    <a:pt x="106" y="53"/>
                  </a:cubicBezTo>
                  <a:cubicBezTo>
                    <a:pt x="106" y="49"/>
                    <a:pt x="104" y="48"/>
                    <a:pt x="101" y="46"/>
                  </a:cubicBezTo>
                  <a:cubicBezTo>
                    <a:pt x="99" y="44"/>
                    <a:pt x="89" y="47"/>
                    <a:pt x="89" y="43"/>
                  </a:cubicBezTo>
                  <a:cubicBezTo>
                    <a:pt x="89" y="39"/>
                    <a:pt x="83" y="39"/>
                    <a:pt x="80" y="39"/>
                  </a:cubicBezTo>
                  <a:cubicBezTo>
                    <a:pt x="76" y="39"/>
                    <a:pt x="79" y="34"/>
                    <a:pt x="75" y="35"/>
                  </a:cubicBezTo>
                  <a:cubicBezTo>
                    <a:pt x="71" y="35"/>
                    <a:pt x="72" y="32"/>
                    <a:pt x="67" y="33"/>
                  </a:cubicBezTo>
                  <a:cubicBezTo>
                    <a:pt x="62" y="34"/>
                    <a:pt x="59" y="31"/>
                    <a:pt x="54" y="25"/>
                  </a:cubicBezTo>
                  <a:cubicBezTo>
                    <a:pt x="48" y="19"/>
                    <a:pt x="49" y="6"/>
                    <a:pt x="50" y="3"/>
                  </a:cubicBezTo>
                  <a:cubicBezTo>
                    <a:pt x="51" y="0"/>
                    <a:pt x="44" y="2"/>
                    <a:pt x="39" y="2"/>
                  </a:cubicBezTo>
                  <a:cubicBezTo>
                    <a:pt x="35" y="2"/>
                    <a:pt x="31" y="6"/>
                    <a:pt x="26" y="8"/>
                  </a:cubicBezTo>
                  <a:cubicBezTo>
                    <a:pt x="21" y="11"/>
                    <a:pt x="19" y="11"/>
                    <a:pt x="16" y="13"/>
                  </a:cubicBezTo>
                  <a:cubicBezTo>
                    <a:pt x="14" y="16"/>
                    <a:pt x="10" y="17"/>
                    <a:pt x="7" y="16"/>
                  </a:cubicBezTo>
                  <a:cubicBezTo>
                    <a:pt x="6" y="15"/>
                    <a:pt x="4" y="15"/>
                    <a:pt x="3" y="15"/>
                  </a:cubicBezTo>
                  <a:cubicBezTo>
                    <a:pt x="5" y="20"/>
                    <a:pt x="10" y="28"/>
                    <a:pt x="11" y="31"/>
                  </a:cubicBezTo>
                  <a:cubicBezTo>
                    <a:pt x="12" y="34"/>
                    <a:pt x="9" y="35"/>
                    <a:pt x="8" y="37"/>
                  </a:cubicBezTo>
                  <a:cubicBezTo>
                    <a:pt x="6" y="38"/>
                    <a:pt x="8" y="50"/>
                    <a:pt x="9" y="53"/>
                  </a:cubicBezTo>
                  <a:cubicBezTo>
                    <a:pt x="9" y="55"/>
                    <a:pt x="4" y="60"/>
                    <a:pt x="6" y="62"/>
                  </a:cubicBezTo>
                  <a:cubicBezTo>
                    <a:pt x="8" y="64"/>
                    <a:pt x="3" y="69"/>
                    <a:pt x="3" y="72"/>
                  </a:cubicBezTo>
                  <a:cubicBezTo>
                    <a:pt x="3" y="75"/>
                    <a:pt x="8" y="75"/>
                    <a:pt x="8" y="77"/>
                  </a:cubicBezTo>
                  <a:cubicBezTo>
                    <a:pt x="8" y="79"/>
                    <a:pt x="4" y="85"/>
                    <a:pt x="2" y="86"/>
                  </a:cubicBezTo>
                  <a:cubicBezTo>
                    <a:pt x="0" y="87"/>
                    <a:pt x="0" y="88"/>
                    <a:pt x="1" y="90"/>
                  </a:cubicBezTo>
                  <a:cubicBezTo>
                    <a:pt x="1" y="90"/>
                    <a:pt x="2" y="93"/>
                    <a:pt x="5" y="96"/>
                  </a:cubicBezTo>
                  <a:cubicBezTo>
                    <a:pt x="9" y="99"/>
                    <a:pt x="5" y="104"/>
                    <a:pt x="8" y="108"/>
                  </a:cubicBezTo>
                  <a:cubicBezTo>
                    <a:pt x="11" y="112"/>
                    <a:pt x="15" y="112"/>
                    <a:pt x="13" y="114"/>
                  </a:cubicBezTo>
                  <a:cubicBezTo>
                    <a:pt x="10" y="116"/>
                    <a:pt x="13" y="120"/>
                    <a:pt x="10" y="122"/>
                  </a:cubicBezTo>
                  <a:cubicBezTo>
                    <a:pt x="8" y="124"/>
                    <a:pt x="11" y="130"/>
                    <a:pt x="14" y="132"/>
                  </a:cubicBezTo>
                  <a:cubicBezTo>
                    <a:pt x="17" y="133"/>
                    <a:pt x="15" y="139"/>
                    <a:pt x="18" y="142"/>
                  </a:cubicBezTo>
                  <a:cubicBezTo>
                    <a:pt x="21" y="145"/>
                    <a:pt x="20" y="152"/>
                    <a:pt x="21" y="154"/>
                  </a:cubicBezTo>
                  <a:cubicBezTo>
                    <a:pt x="22" y="157"/>
                    <a:pt x="31" y="151"/>
                    <a:pt x="36" y="145"/>
                  </a:cubicBezTo>
                  <a:cubicBezTo>
                    <a:pt x="42" y="140"/>
                    <a:pt x="41" y="144"/>
                    <a:pt x="46" y="145"/>
                  </a:cubicBezTo>
                  <a:cubicBezTo>
                    <a:pt x="51" y="146"/>
                    <a:pt x="57" y="146"/>
                    <a:pt x="59" y="150"/>
                  </a:cubicBezTo>
                  <a:cubicBezTo>
                    <a:pt x="62" y="155"/>
                    <a:pt x="64" y="146"/>
                    <a:pt x="66" y="144"/>
                  </a:cubicBezTo>
                  <a:cubicBezTo>
                    <a:pt x="68" y="142"/>
                    <a:pt x="79" y="144"/>
                    <a:pt x="81" y="144"/>
                  </a:cubicBezTo>
                  <a:cubicBezTo>
                    <a:pt x="83" y="143"/>
                    <a:pt x="85" y="129"/>
                    <a:pt x="84" y="126"/>
                  </a:cubicBezTo>
                  <a:cubicBezTo>
                    <a:pt x="84" y="124"/>
                    <a:pt x="89" y="118"/>
                    <a:pt x="93" y="116"/>
                  </a:cubicBezTo>
                  <a:cubicBezTo>
                    <a:pt x="97" y="113"/>
                    <a:pt x="103" y="115"/>
                    <a:pt x="107" y="113"/>
                  </a:cubicBezTo>
                  <a:cubicBezTo>
                    <a:pt x="110" y="112"/>
                    <a:pt x="115" y="112"/>
                    <a:pt x="120" y="112"/>
                  </a:cubicBezTo>
                  <a:cubicBezTo>
                    <a:pt x="124" y="112"/>
                    <a:pt x="128" y="117"/>
                    <a:pt x="130" y="117"/>
                  </a:cubicBezTo>
                  <a:cubicBezTo>
                    <a:pt x="133" y="117"/>
                    <a:pt x="136" y="112"/>
                    <a:pt x="136" y="108"/>
                  </a:cubicBezTo>
                  <a:cubicBezTo>
                    <a:pt x="135" y="104"/>
                    <a:pt x="139" y="99"/>
                    <a:pt x="137" y="9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20" name="Freeform 115"/>
            <p:cNvSpPr>
              <a:spLocks noChangeArrowheads="1"/>
            </p:cNvSpPr>
            <p:nvPr/>
          </p:nvSpPr>
          <p:spPr bwMode="auto">
            <a:xfrm>
              <a:off x="1874844" y="2473328"/>
              <a:ext cx="279401" cy="404814"/>
            </a:xfrm>
            <a:custGeom>
              <a:avLst/>
              <a:gdLst>
                <a:gd name="T0" fmla="*/ 134 w 146"/>
                <a:gd name="T1" fmla="*/ 201 h 212"/>
                <a:gd name="T2" fmla="*/ 135 w 146"/>
                <a:gd name="T3" fmla="*/ 200 h 212"/>
                <a:gd name="T4" fmla="*/ 136 w 146"/>
                <a:gd name="T5" fmla="*/ 196 h 212"/>
                <a:gd name="T6" fmla="*/ 142 w 146"/>
                <a:gd name="T7" fmla="*/ 187 h 212"/>
                <a:gd name="T8" fmla="*/ 137 w 146"/>
                <a:gd name="T9" fmla="*/ 182 h 212"/>
                <a:gd name="T10" fmla="*/ 140 w 146"/>
                <a:gd name="T11" fmla="*/ 172 h 212"/>
                <a:gd name="T12" fmla="*/ 143 w 146"/>
                <a:gd name="T13" fmla="*/ 163 h 212"/>
                <a:gd name="T14" fmla="*/ 142 w 146"/>
                <a:gd name="T15" fmla="*/ 147 h 212"/>
                <a:gd name="T16" fmla="*/ 145 w 146"/>
                <a:gd name="T17" fmla="*/ 141 h 212"/>
                <a:gd name="T18" fmla="*/ 137 w 146"/>
                <a:gd name="T19" fmla="*/ 125 h 212"/>
                <a:gd name="T20" fmla="*/ 126 w 146"/>
                <a:gd name="T21" fmla="*/ 125 h 212"/>
                <a:gd name="T22" fmla="*/ 123 w 146"/>
                <a:gd name="T23" fmla="*/ 111 h 212"/>
                <a:gd name="T24" fmla="*/ 118 w 146"/>
                <a:gd name="T25" fmla="*/ 112 h 212"/>
                <a:gd name="T26" fmla="*/ 106 w 146"/>
                <a:gd name="T27" fmla="*/ 113 h 212"/>
                <a:gd name="T28" fmla="*/ 100 w 146"/>
                <a:gd name="T29" fmla="*/ 107 h 212"/>
                <a:gd name="T30" fmla="*/ 95 w 146"/>
                <a:gd name="T31" fmla="*/ 103 h 212"/>
                <a:gd name="T32" fmla="*/ 90 w 146"/>
                <a:gd name="T33" fmla="*/ 93 h 212"/>
                <a:gd name="T34" fmla="*/ 87 w 146"/>
                <a:gd name="T35" fmla="*/ 83 h 212"/>
                <a:gd name="T36" fmla="*/ 89 w 146"/>
                <a:gd name="T37" fmla="*/ 76 h 212"/>
                <a:gd name="T38" fmla="*/ 94 w 146"/>
                <a:gd name="T39" fmla="*/ 70 h 212"/>
                <a:gd name="T40" fmla="*/ 97 w 146"/>
                <a:gd name="T41" fmla="*/ 59 h 212"/>
                <a:gd name="T42" fmla="*/ 107 w 146"/>
                <a:gd name="T43" fmla="*/ 53 h 212"/>
                <a:gd name="T44" fmla="*/ 121 w 146"/>
                <a:gd name="T45" fmla="*/ 48 h 212"/>
                <a:gd name="T46" fmla="*/ 130 w 146"/>
                <a:gd name="T47" fmla="*/ 47 h 212"/>
                <a:gd name="T48" fmla="*/ 123 w 146"/>
                <a:gd name="T49" fmla="*/ 42 h 212"/>
                <a:gd name="T50" fmla="*/ 129 w 146"/>
                <a:gd name="T51" fmla="*/ 32 h 212"/>
                <a:gd name="T52" fmla="*/ 121 w 146"/>
                <a:gd name="T53" fmla="*/ 25 h 212"/>
                <a:gd name="T54" fmla="*/ 114 w 146"/>
                <a:gd name="T55" fmla="*/ 26 h 212"/>
                <a:gd name="T56" fmla="*/ 107 w 146"/>
                <a:gd name="T57" fmla="*/ 27 h 212"/>
                <a:gd name="T58" fmla="*/ 94 w 146"/>
                <a:gd name="T59" fmla="*/ 25 h 212"/>
                <a:gd name="T60" fmla="*/ 90 w 146"/>
                <a:gd name="T61" fmla="*/ 18 h 212"/>
                <a:gd name="T62" fmla="*/ 83 w 146"/>
                <a:gd name="T63" fmla="*/ 11 h 212"/>
                <a:gd name="T64" fmla="*/ 76 w 146"/>
                <a:gd name="T65" fmla="*/ 2 h 212"/>
                <a:gd name="T66" fmla="*/ 66 w 146"/>
                <a:gd name="T67" fmla="*/ 2 h 212"/>
                <a:gd name="T68" fmla="*/ 69 w 146"/>
                <a:gd name="T69" fmla="*/ 10 h 212"/>
                <a:gd name="T70" fmla="*/ 63 w 146"/>
                <a:gd name="T71" fmla="*/ 21 h 212"/>
                <a:gd name="T72" fmla="*/ 40 w 146"/>
                <a:gd name="T73" fmla="*/ 33 h 212"/>
                <a:gd name="T74" fmla="*/ 30 w 146"/>
                <a:gd name="T75" fmla="*/ 51 h 212"/>
                <a:gd name="T76" fmla="*/ 22 w 146"/>
                <a:gd name="T77" fmla="*/ 52 h 212"/>
                <a:gd name="T78" fmla="*/ 14 w 146"/>
                <a:gd name="T79" fmla="*/ 49 h 212"/>
                <a:gd name="T80" fmla="*/ 14 w 146"/>
                <a:gd name="T81" fmla="*/ 44 h 212"/>
                <a:gd name="T82" fmla="*/ 11 w 146"/>
                <a:gd name="T83" fmla="*/ 38 h 212"/>
                <a:gd name="T84" fmla="*/ 2 w 146"/>
                <a:gd name="T85" fmla="*/ 48 h 212"/>
                <a:gd name="T86" fmla="*/ 6 w 146"/>
                <a:gd name="T87" fmla="*/ 63 h 212"/>
                <a:gd name="T88" fmla="*/ 3 w 146"/>
                <a:gd name="T89" fmla="*/ 66 h 212"/>
                <a:gd name="T90" fmla="*/ 15 w 146"/>
                <a:gd name="T91" fmla="*/ 76 h 212"/>
                <a:gd name="T92" fmla="*/ 26 w 146"/>
                <a:gd name="T93" fmla="*/ 92 h 212"/>
                <a:gd name="T94" fmla="*/ 34 w 146"/>
                <a:gd name="T95" fmla="*/ 109 h 212"/>
                <a:gd name="T96" fmla="*/ 52 w 146"/>
                <a:gd name="T97" fmla="*/ 142 h 212"/>
                <a:gd name="T98" fmla="*/ 59 w 146"/>
                <a:gd name="T99" fmla="*/ 157 h 212"/>
                <a:gd name="T100" fmla="*/ 63 w 146"/>
                <a:gd name="T101" fmla="*/ 167 h 212"/>
                <a:gd name="T102" fmla="*/ 81 w 146"/>
                <a:gd name="T103" fmla="*/ 179 h 212"/>
                <a:gd name="T104" fmla="*/ 113 w 146"/>
                <a:gd name="T105" fmla="*/ 199 h 212"/>
                <a:gd name="T106" fmla="*/ 127 w 146"/>
                <a:gd name="T107" fmla="*/ 210 h 212"/>
                <a:gd name="T108" fmla="*/ 127 w 146"/>
                <a:gd name="T109" fmla="*/ 212 h 212"/>
                <a:gd name="T110" fmla="*/ 130 w 146"/>
                <a:gd name="T111" fmla="*/ 210 h 212"/>
                <a:gd name="T112" fmla="*/ 134 w 146"/>
                <a:gd name="T113" fmla="*/ 201 h 21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46"/>
                <a:gd name="T172" fmla="*/ 0 h 212"/>
                <a:gd name="T173" fmla="*/ 146 w 146"/>
                <a:gd name="T174" fmla="*/ 212 h 21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46" h="212">
                  <a:moveTo>
                    <a:pt x="134" y="201"/>
                  </a:moveTo>
                  <a:cubicBezTo>
                    <a:pt x="134" y="201"/>
                    <a:pt x="135" y="201"/>
                    <a:pt x="135" y="200"/>
                  </a:cubicBezTo>
                  <a:cubicBezTo>
                    <a:pt x="134" y="198"/>
                    <a:pt x="134" y="197"/>
                    <a:pt x="136" y="196"/>
                  </a:cubicBezTo>
                  <a:cubicBezTo>
                    <a:pt x="138" y="195"/>
                    <a:pt x="142" y="189"/>
                    <a:pt x="142" y="187"/>
                  </a:cubicBezTo>
                  <a:cubicBezTo>
                    <a:pt x="142" y="185"/>
                    <a:pt x="137" y="185"/>
                    <a:pt x="137" y="182"/>
                  </a:cubicBezTo>
                  <a:cubicBezTo>
                    <a:pt x="137" y="179"/>
                    <a:pt x="142" y="174"/>
                    <a:pt x="140" y="172"/>
                  </a:cubicBezTo>
                  <a:cubicBezTo>
                    <a:pt x="138" y="170"/>
                    <a:pt x="143" y="165"/>
                    <a:pt x="143" y="163"/>
                  </a:cubicBezTo>
                  <a:cubicBezTo>
                    <a:pt x="142" y="160"/>
                    <a:pt x="140" y="148"/>
                    <a:pt x="142" y="147"/>
                  </a:cubicBezTo>
                  <a:cubicBezTo>
                    <a:pt x="143" y="145"/>
                    <a:pt x="146" y="144"/>
                    <a:pt x="145" y="141"/>
                  </a:cubicBezTo>
                  <a:cubicBezTo>
                    <a:pt x="144" y="138"/>
                    <a:pt x="139" y="130"/>
                    <a:pt x="137" y="125"/>
                  </a:cubicBezTo>
                  <a:cubicBezTo>
                    <a:pt x="133" y="124"/>
                    <a:pt x="129" y="124"/>
                    <a:pt x="126" y="125"/>
                  </a:cubicBezTo>
                  <a:cubicBezTo>
                    <a:pt x="122" y="127"/>
                    <a:pt x="123" y="115"/>
                    <a:pt x="123" y="111"/>
                  </a:cubicBezTo>
                  <a:cubicBezTo>
                    <a:pt x="123" y="106"/>
                    <a:pt x="120" y="109"/>
                    <a:pt x="118" y="112"/>
                  </a:cubicBezTo>
                  <a:cubicBezTo>
                    <a:pt x="117" y="115"/>
                    <a:pt x="112" y="113"/>
                    <a:pt x="106" y="113"/>
                  </a:cubicBezTo>
                  <a:cubicBezTo>
                    <a:pt x="101" y="113"/>
                    <a:pt x="104" y="107"/>
                    <a:pt x="100" y="107"/>
                  </a:cubicBezTo>
                  <a:cubicBezTo>
                    <a:pt x="97" y="107"/>
                    <a:pt x="94" y="106"/>
                    <a:pt x="95" y="103"/>
                  </a:cubicBezTo>
                  <a:cubicBezTo>
                    <a:pt x="95" y="99"/>
                    <a:pt x="92" y="97"/>
                    <a:pt x="90" y="93"/>
                  </a:cubicBezTo>
                  <a:cubicBezTo>
                    <a:pt x="88" y="89"/>
                    <a:pt x="85" y="86"/>
                    <a:pt x="87" y="83"/>
                  </a:cubicBezTo>
                  <a:cubicBezTo>
                    <a:pt x="89" y="81"/>
                    <a:pt x="86" y="79"/>
                    <a:pt x="89" y="76"/>
                  </a:cubicBezTo>
                  <a:cubicBezTo>
                    <a:pt x="92" y="73"/>
                    <a:pt x="95" y="74"/>
                    <a:pt x="94" y="70"/>
                  </a:cubicBezTo>
                  <a:cubicBezTo>
                    <a:pt x="93" y="66"/>
                    <a:pt x="97" y="64"/>
                    <a:pt x="97" y="59"/>
                  </a:cubicBezTo>
                  <a:cubicBezTo>
                    <a:pt x="98" y="55"/>
                    <a:pt x="103" y="56"/>
                    <a:pt x="107" y="53"/>
                  </a:cubicBezTo>
                  <a:cubicBezTo>
                    <a:pt x="112" y="49"/>
                    <a:pt x="117" y="51"/>
                    <a:pt x="121" y="48"/>
                  </a:cubicBezTo>
                  <a:cubicBezTo>
                    <a:pt x="125" y="44"/>
                    <a:pt x="127" y="47"/>
                    <a:pt x="130" y="47"/>
                  </a:cubicBezTo>
                  <a:cubicBezTo>
                    <a:pt x="128" y="45"/>
                    <a:pt x="124" y="43"/>
                    <a:pt x="123" y="42"/>
                  </a:cubicBezTo>
                  <a:cubicBezTo>
                    <a:pt x="122" y="39"/>
                    <a:pt x="128" y="35"/>
                    <a:pt x="129" y="32"/>
                  </a:cubicBezTo>
                  <a:cubicBezTo>
                    <a:pt x="131" y="29"/>
                    <a:pt x="123" y="26"/>
                    <a:pt x="121" y="25"/>
                  </a:cubicBezTo>
                  <a:cubicBezTo>
                    <a:pt x="119" y="25"/>
                    <a:pt x="116" y="27"/>
                    <a:pt x="114" y="26"/>
                  </a:cubicBezTo>
                  <a:cubicBezTo>
                    <a:pt x="112" y="25"/>
                    <a:pt x="109" y="25"/>
                    <a:pt x="107" y="27"/>
                  </a:cubicBezTo>
                  <a:cubicBezTo>
                    <a:pt x="105" y="28"/>
                    <a:pt x="94" y="29"/>
                    <a:pt x="94" y="25"/>
                  </a:cubicBezTo>
                  <a:cubicBezTo>
                    <a:pt x="94" y="22"/>
                    <a:pt x="89" y="20"/>
                    <a:pt x="90" y="18"/>
                  </a:cubicBezTo>
                  <a:cubicBezTo>
                    <a:pt x="90" y="16"/>
                    <a:pt x="87" y="11"/>
                    <a:pt x="83" y="11"/>
                  </a:cubicBezTo>
                  <a:cubicBezTo>
                    <a:pt x="78" y="11"/>
                    <a:pt x="79" y="3"/>
                    <a:pt x="76" y="2"/>
                  </a:cubicBezTo>
                  <a:cubicBezTo>
                    <a:pt x="74" y="0"/>
                    <a:pt x="70" y="1"/>
                    <a:pt x="66" y="2"/>
                  </a:cubicBezTo>
                  <a:cubicBezTo>
                    <a:pt x="70" y="6"/>
                    <a:pt x="71" y="8"/>
                    <a:pt x="69" y="10"/>
                  </a:cubicBezTo>
                  <a:cubicBezTo>
                    <a:pt x="66" y="12"/>
                    <a:pt x="69" y="13"/>
                    <a:pt x="63" y="21"/>
                  </a:cubicBezTo>
                  <a:cubicBezTo>
                    <a:pt x="56" y="30"/>
                    <a:pt x="46" y="32"/>
                    <a:pt x="40" y="33"/>
                  </a:cubicBezTo>
                  <a:cubicBezTo>
                    <a:pt x="35" y="35"/>
                    <a:pt x="33" y="45"/>
                    <a:pt x="30" y="51"/>
                  </a:cubicBezTo>
                  <a:cubicBezTo>
                    <a:pt x="27" y="58"/>
                    <a:pt x="25" y="56"/>
                    <a:pt x="22" y="52"/>
                  </a:cubicBezTo>
                  <a:cubicBezTo>
                    <a:pt x="19" y="48"/>
                    <a:pt x="17" y="53"/>
                    <a:pt x="14" y="49"/>
                  </a:cubicBezTo>
                  <a:cubicBezTo>
                    <a:pt x="10" y="46"/>
                    <a:pt x="12" y="46"/>
                    <a:pt x="14" y="44"/>
                  </a:cubicBezTo>
                  <a:cubicBezTo>
                    <a:pt x="15" y="42"/>
                    <a:pt x="14" y="40"/>
                    <a:pt x="11" y="38"/>
                  </a:cubicBezTo>
                  <a:cubicBezTo>
                    <a:pt x="8" y="39"/>
                    <a:pt x="4" y="44"/>
                    <a:pt x="2" y="48"/>
                  </a:cubicBezTo>
                  <a:cubicBezTo>
                    <a:pt x="0" y="52"/>
                    <a:pt x="6" y="60"/>
                    <a:pt x="6" y="63"/>
                  </a:cubicBezTo>
                  <a:cubicBezTo>
                    <a:pt x="7" y="66"/>
                    <a:pt x="3" y="64"/>
                    <a:pt x="3" y="66"/>
                  </a:cubicBezTo>
                  <a:cubicBezTo>
                    <a:pt x="2" y="69"/>
                    <a:pt x="11" y="73"/>
                    <a:pt x="15" y="76"/>
                  </a:cubicBezTo>
                  <a:cubicBezTo>
                    <a:pt x="19" y="79"/>
                    <a:pt x="23" y="88"/>
                    <a:pt x="26" y="92"/>
                  </a:cubicBezTo>
                  <a:cubicBezTo>
                    <a:pt x="30" y="96"/>
                    <a:pt x="30" y="99"/>
                    <a:pt x="34" y="109"/>
                  </a:cubicBezTo>
                  <a:cubicBezTo>
                    <a:pt x="38" y="119"/>
                    <a:pt x="46" y="135"/>
                    <a:pt x="52" y="142"/>
                  </a:cubicBezTo>
                  <a:cubicBezTo>
                    <a:pt x="57" y="149"/>
                    <a:pt x="60" y="155"/>
                    <a:pt x="59" y="157"/>
                  </a:cubicBezTo>
                  <a:cubicBezTo>
                    <a:pt x="57" y="159"/>
                    <a:pt x="59" y="164"/>
                    <a:pt x="63" y="167"/>
                  </a:cubicBezTo>
                  <a:cubicBezTo>
                    <a:pt x="67" y="170"/>
                    <a:pt x="70" y="174"/>
                    <a:pt x="81" y="179"/>
                  </a:cubicBezTo>
                  <a:cubicBezTo>
                    <a:pt x="91" y="185"/>
                    <a:pt x="110" y="195"/>
                    <a:pt x="113" y="199"/>
                  </a:cubicBezTo>
                  <a:cubicBezTo>
                    <a:pt x="116" y="204"/>
                    <a:pt x="125" y="209"/>
                    <a:pt x="127" y="210"/>
                  </a:cubicBezTo>
                  <a:cubicBezTo>
                    <a:pt x="127" y="210"/>
                    <a:pt x="127" y="211"/>
                    <a:pt x="127" y="212"/>
                  </a:cubicBezTo>
                  <a:cubicBezTo>
                    <a:pt x="128" y="211"/>
                    <a:pt x="129" y="210"/>
                    <a:pt x="130" y="210"/>
                  </a:cubicBezTo>
                  <a:cubicBezTo>
                    <a:pt x="133" y="208"/>
                    <a:pt x="133" y="203"/>
                    <a:pt x="134" y="20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21" name="Freeform 116"/>
            <p:cNvSpPr>
              <a:spLocks noChangeArrowheads="1"/>
            </p:cNvSpPr>
            <p:nvPr/>
          </p:nvSpPr>
          <p:spPr bwMode="auto">
            <a:xfrm>
              <a:off x="2049470" y="2208214"/>
              <a:ext cx="296864" cy="250825"/>
            </a:xfrm>
            <a:custGeom>
              <a:avLst/>
              <a:gdLst>
                <a:gd name="T0" fmla="*/ 15 w 156"/>
                <a:gd name="T1" fmla="*/ 8 h 131"/>
                <a:gd name="T2" fmla="*/ 6 w 156"/>
                <a:gd name="T3" fmla="*/ 21 h 131"/>
                <a:gd name="T4" fmla="*/ 4 w 156"/>
                <a:gd name="T5" fmla="*/ 29 h 131"/>
                <a:gd name="T6" fmla="*/ 2 w 156"/>
                <a:gd name="T7" fmla="*/ 34 h 131"/>
                <a:gd name="T8" fmla="*/ 7 w 156"/>
                <a:gd name="T9" fmla="*/ 37 h 131"/>
                <a:gd name="T10" fmla="*/ 12 w 156"/>
                <a:gd name="T11" fmla="*/ 44 h 131"/>
                <a:gd name="T12" fmla="*/ 20 w 156"/>
                <a:gd name="T13" fmla="*/ 59 h 131"/>
                <a:gd name="T14" fmla="*/ 39 w 156"/>
                <a:gd name="T15" fmla="*/ 61 h 131"/>
                <a:gd name="T16" fmla="*/ 55 w 156"/>
                <a:gd name="T17" fmla="*/ 68 h 131"/>
                <a:gd name="T18" fmla="*/ 68 w 156"/>
                <a:gd name="T19" fmla="*/ 71 h 131"/>
                <a:gd name="T20" fmla="*/ 65 w 156"/>
                <a:gd name="T21" fmla="*/ 92 h 131"/>
                <a:gd name="T22" fmla="*/ 70 w 156"/>
                <a:gd name="T23" fmla="*/ 100 h 131"/>
                <a:gd name="T24" fmla="*/ 69 w 156"/>
                <a:gd name="T25" fmla="*/ 109 h 131"/>
                <a:gd name="T26" fmla="*/ 71 w 156"/>
                <a:gd name="T27" fmla="*/ 115 h 131"/>
                <a:gd name="T28" fmla="*/ 70 w 156"/>
                <a:gd name="T29" fmla="*/ 115 h 131"/>
                <a:gd name="T30" fmla="*/ 78 w 156"/>
                <a:gd name="T31" fmla="*/ 127 h 131"/>
                <a:gd name="T32" fmla="*/ 85 w 156"/>
                <a:gd name="T33" fmla="*/ 130 h 131"/>
                <a:gd name="T34" fmla="*/ 91 w 156"/>
                <a:gd name="T35" fmla="*/ 129 h 131"/>
                <a:gd name="T36" fmla="*/ 99 w 156"/>
                <a:gd name="T37" fmla="*/ 124 h 131"/>
                <a:gd name="T38" fmla="*/ 106 w 156"/>
                <a:gd name="T39" fmla="*/ 121 h 131"/>
                <a:gd name="T40" fmla="*/ 113 w 156"/>
                <a:gd name="T41" fmla="*/ 115 h 131"/>
                <a:gd name="T42" fmla="*/ 114 w 156"/>
                <a:gd name="T43" fmla="*/ 110 h 131"/>
                <a:gd name="T44" fmla="*/ 108 w 156"/>
                <a:gd name="T45" fmla="*/ 109 h 131"/>
                <a:gd name="T46" fmla="*/ 105 w 156"/>
                <a:gd name="T47" fmla="*/ 101 h 131"/>
                <a:gd name="T48" fmla="*/ 101 w 156"/>
                <a:gd name="T49" fmla="*/ 93 h 131"/>
                <a:gd name="T50" fmla="*/ 108 w 156"/>
                <a:gd name="T51" fmla="*/ 92 h 131"/>
                <a:gd name="T52" fmla="*/ 118 w 156"/>
                <a:gd name="T53" fmla="*/ 95 h 131"/>
                <a:gd name="T54" fmla="*/ 123 w 156"/>
                <a:gd name="T55" fmla="*/ 95 h 131"/>
                <a:gd name="T56" fmla="*/ 130 w 156"/>
                <a:gd name="T57" fmla="*/ 91 h 131"/>
                <a:gd name="T58" fmla="*/ 144 w 156"/>
                <a:gd name="T59" fmla="*/ 86 h 131"/>
                <a:gd name="T60" fmla="*/ 147 w 156"/>
                <a:gd name="T61" fmla="*/ 82 h 131"/>
                <a:gd name="T62" fmla="*/ 140 w 156"/>
                <a:gd name="T63" fmla="*/ 72 h 131"/>
                <a:gd name="T64" fmla="*/ 141 w 156"/>
                <a:gd name="T65" fmla="*/ 66 h 131"/>
                <a:gd name="T66" fmla="*/ 146 w 156"/>
                <a:gd name="T67" fmla="*/ 61 h 131"/>
                <a:gd name="T68" fmla="*/ 148 w 156"/>
                <a:gd name="T69" fmla="*/ 55 h 131"/>
                <a:gd name="T70" fmla="*/ 152 w 156"/>
                <a:gd name="T71" fmla="*/ 47 h 131"/>
                <a:gd name="T72" fmla="*/ 156 w 156"/>
                <a:gd name="T73" fmla="*/ 42 h 131"/>
                <a:gd name="T74" fmla="*/ 140 w 156"/>
                <a:gd name="T75" fmla="*/ 40 h 131"/>
                <a:gd name="T76" fmla="*/ 143 w 156"/>
                <a:gd name="T77" fmla="*/ 31 h 131"/>
                <a:gd name="T78" fmla="*/ 126 w 156"/>
                <a:gd name="T79" fmla="*/ 25 h 131"/>
                <a:gd name="T80" fmla="*/ 128 w 156"/>
                <a:gd name="T81" fmla="*/ 19 h 131"/>
                <a:gd name="T82" fmla="*/ 118 w 156"/>
                <a:gd name="T83" fmla="*/ 16 h 131"/>
                <a:gd name="T84" fmla="*/ 96 w 156"/>
                <a:gd name="T85" fmla="*/ 24 h 131"/>
                <a:gd name="T86" fmla="*/ 75 w 156"/>
                <a:gd name="T87" fmla="*/ 17 h 131"/>
                <a:gd name="T88" fmla="*/ 60 w 156"/>
                <a:gd name="T89" fmla="*/ 15 h 131"/>
                <a:gd name="T90" fmla="*/ 52 w 156"/>
                <a:gd name="T91" fmla="*/ 6 h 131"/>
                <a:gd name="T92" fmla="*/ 42 w 156"/>
                <a:gd name="T93" fmla="*/ 0 h 131"/>
                <a:gd name="T94" fmla="*/ 39 w 156"/>
                <a:gd name="T95" fmla="*/ 7 h 131"/>
                <a:gd name="T96" fmla="*/ 24 w 156"/>
                <a:gd name="T97" fmla="*/ 16 h 131"/>
                <a:gd name="T98" fmla="*/ 27 w 156"/>
                <a:gd name="T99" fmla="*/ 32 h 131"/>
                <a:gd name="T100" fmla="*/ 15 w 156"/>
                <a:gd name="T101" fmla="*/ 28 h 131"/>
                <a:gd name="T102" fmla="*/ 20 w 156"/>
                <a:gd name="T103" fmla="*/ 14 h 131"/>
                <a:gd name="T104" fmla="*/ 19 w 156"/>
                <a:gd name="T105" fmla="*/ 6 h 131"/>
                <a:gd name="T106" fmla="*/ 15 w 156"/>
                <a:gd name="T107" fmla="*/ 8 h 13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56"/>
                <a:gd name="T163" fmla="*/ 0 h 131"/>
                <a:gd name="T164" fmla="*/ 156 w 156"/>
                <a:gd name="T165" fmla="*/ 131 h 13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56" h="131">
                  <a:moveTo>
                    <a:pt x="15" y="8"/>
                  </a:moveTo>
                  <a:cubicBezTo>
                    <a:pt x="12" y="12"/>
                    <a:pt x="6" y="16"/>
                    <a:pt x="6" y="21"/>
                  </a:cubicBezTo>
                  <a:cubicBezTo>
                    <a:pt x="5" y="25"/>
                    <a:pt x="6" y="27"/>
                    <a:pt x="4" y="29"/>
                  </a:cubicBezTo>
                  <a:cubicBezTo>
                    <a:pt x="2" y="31"/>
                    <a:pt x="0" y="34"/>
                    <a:pt x="2" y="34"/>
                  </a:cubicBezTo>
                  <a:cubicBezTo>
                    <a:pt x="5" y="34"/>
                    <a:pt x="7" y="34"/>
                    <a:pt x="7" y="37"/>
                  </a:cubicBezTo>
                  <a:cubicBezTo>
                    <a:pt x="7" y="39"/>
                    <a:pt x="13" y="40"/>
                    <a:pt x="12" y="44"/>
                  </a:cubicBezTo>
                  <a:cubicBezTo>
                    <a:pt x="12" y="48"/>
                    <a:pt x="10" y="59"/>
                    <a:pt x="20" y="59"/>
                  </a:cubicBezTo>
                  <a:cubicBezTo>
                    <a:pt x="29" y="59"/>
                    <a:pt x="35" y="55"/>
                    <a:pt x="39" y="61"/>
                  </a:cubicBezTo>
                  <a:cubicBezTo>
                    <a:pt x="43" y="66"/>
                    <a:pt x="48" y="68"/>
                    <a:pt x="55" y="68"/>
                  </a:cubicBezTo>
                  <a:cubicBezTo>
                    <a:pt x="61" y="67"/>
                    <a:pt x="71" y="66"/>
                    <a:pt x="68" y="71"/>
                  </a:cubicBezTo>
                  <a:cubicBezTo>
                    <a:pt x="65" y="77"/>
                    <a:pt x="62" y="88"/>
                    <a:pt x="65" y="92"/>
                  </a:cubicBezTo>
                  <a:cubicBezTo>
                    <a:pt x="68" y="95"/>
                    <a:pt x="72" y="98"/>
                    <a:pt x="70" y="100"/>
                  </a:cubicBezTo>
                  <a:cubicBezTo>
                    <a:pt x="67" y="103"/>
                    <a:pt x="66" y="106"/>
                    <a:pt x="69" y="109"/>
                  </a:cubicBezTo>
                  <a:cubicBezTo>
                    <a:pt x="72" y="111"/>
                    <a:pt x="71" y="114"/>
                    <a:pt x="71" y="115"/>
                  </a:cubicBezTo>
                  <a:cubicBezTo>
                    <a:pt x="71" y="115"/>
                    <a:pt x="71" y="115"/>
                    <a:pt x="70" y="115"/>
                  </a:cubicBezTo>
                  <a:cubicBezTo>
                    <a:pt x="74" y="120"/>
                    <a:pt x="76" y="125"/>
                    <a:pt x="78" y="127"/>
                  </a:cubicBezTo>
                  <a:cubicBezTo>
                    <a:pt x="82" y="130"/>
                    <a:pt x="83" y="131"/>
                    <a:pt x="85" y="130"/>
                  </a:cubicBezTo>
                  <a:cubicBezTo>
                    <a:pt x="87" y="128"/>
                    <a:pt x="89" y="127"/>
                    <a:pt x="91" y="129"/>
                  </a:cubicBezTo>
                  <a:cubicBezTo>
                    <a:pt x="93" y="130"/>
                    <a:pt x="96" y="127"/>
                    <a:pt x="99" y="124"/>
                  </a:cubicBezTo>
                  <a:cubicBezTo>
                    <a:pt x="102" y="122"/>
                    <a:pt x="105" y="124"/>
                    <a:pt x="106" y="121"/>
                  </a:cubicBezTo>
                  <a:cubicBezTo>
                    <a:pt x="107" y="117"/>
                    <a:pt x="109" y="115"/>
                    <a:pt x="113" y="115"/>
                  </a:cubicBezTo>
                  <a:cubicBezTo>
                    <a:pt x="117" y="114"/>
                    <a:pt x="117" y="110"/>
                    <a:pt x="114" y="110"/>
                  </a:cubicBezTo>
                  <a:cubicBezTo>
                    <a:pt x="112" y="110"/>
                    <a:pt x="108" y="113"/>
                    <a:pt x="108" y="109"/>
                  </a:cubicBezTo>
                  <a:cubicBezTo>
                    <a:pt x="108" y="104"/>
                    <a:pt x="105" y="105"/>
                    <a:pt x="105" y="101"/>
                  </a:cubicBezTo>
                  <a:cubicBezTo>
                    <a:pt x="105" y="98"/>
                    <a:pt x="105" y="95"/>
                    <a:pt x="101" y="93"/>
                  </a:cubicBezTo>
                  <a:cubicBezTo>
                    <a:pt x="97" y="91"/>
                    <a:pt x="106" y="90"/>
                    <a:pt x="108" y="92"/>
                  </a:cubicBezTo>
                  <a:cubicBezTo>
                    <a:pt x="110" y="94"/>
                    <a:pt x="118" y="92"/>
                    <a:pt x="118" y="95"/>
                  </a:cubicBezTo>
                  <a:cubicBezTo>
                    <a:pt x="119" y="98"/>
                    <a:pt x="123" y="99"/>
                    <a:pt x="123" y="95"/>
                  </a:cubicBezTo>
                  <a:cubicBezTo>
                    <a:pt x="123" y="92"/>
                    <a:pt x="127" y="90"/>
                    <a:pt x="130" y="91"/>
                  </a:cubicBezTo>
                  <a:cubicBezTo>
                    <a:pt x="134" y="92"/>
                    <a:pt x="141" y="87"/>
                    <a:pt x="144" y="86"/>
                  </a:cubicBezTo>
                  <a:cubicBezTo>
                    <a:pt x="146" y="85"/>
                    <a:pt x="146" y="83"/>
                    <a:pt x="147" y="82"/>
                  </a:cubicBezTo>
                  <a:cubicBezTo>
                    <a:pt x="145" y="78"/>
                    <a:pt x="142" y="74"/>
                    <a:pt x="140" y="72"/>
                  </a:cubicBezTo>
                  <a:cubicBezTo>
                    <a:pt x="137" y="70"/>
                    <a:pt x="142" y="69"/>
                    <a:pt x="141" y="66"/>
                  </a:cubicBezTo>
                  <a:cubicBezTo>
                    <a:pt x="141" y="64"/>
                    <a:pt x="141" y="62"/>
                    <a:pt x="146" y="61"/>
                  </a:cubicBezTo>
                  <a:cubicBezTo>
                    <a:pt x="152" y="61"/>
                    <a:pt x="151" y="57"/>
                    <a:pt x="148" y="55"/>
                  </a:cubicBezTo>
                  <a:cubicBezTo>
                    <a:pt x="145" y="53"/>
                    <a:pt x="149" y="49"/>
                    <a:pt x="152" y="47"/>
                  </a:cubicBezTo>
                  <a:cubicBezTo>
                    <a:pt x="153" y="47"/>
                    <a:pt x="155" y="45"/>
                    <a:pt x="156" y="42"/>
                  </a:cubicBezTo>
                  <a:cubicBezTo>
                    <a:pt x="151" y="40"/>
                    <a:pt x="143" y="40"/>
                    <a:pt x="140" y="40"/>
                  </a:cubicBezTo>
                  <a:cubicBezTo>
                    <a:pt x="136" y="41"/>
                    <a:pt x="143" y="36"/>
                    <a:pt x="143" y="31"/>
                  </a:cubicBezTo>
                  <a:cubicBezTo>
                    <a:pt x="143" y="27"/>
                    <a:pt x="131" y="26"/>
                    <a:pt x="126" y="25"/>
                  </a:cubicBezTo>
                  <a:cubicBezTo>
                    <a:pt x="121" y="24"/>
                    <a:pt x="123" y="19"/>
                    <a:pt x="128" y="19"/>
                  </a:cubicBezTo>
                  <a:cubicBezTo>
                    <a:pt x="133" y="18"/>
                    <a:pt x="125" y="15"/>
                    <a:pt x="118" y="16"/>
                  </a:cubicBezTo>
                  <a:cubicBezTo>
                    <a:pt x="111" y="17"/>
                    <a:pt x="102" y="21"/>
                    <a:pt x="96" y="24"/>
                  </a:cubicBezTo>
                  <a:cubicBezTo>
                    <a:pt x="91" y="27"/>
                    <a:pt x="81" y="15"/>
                    <a:pt x="75" y="17"/>
                  </a:cubicBezTo>
                  <a:cubicBezTo>
                    <a:pt x="69" y="20"/>
                    <a:pt x="60" y="20"/>
                    <a:pt x="60" y="15"/>
                  </a:cubicBezTo>
                  <a:cubicBezTo>
                    <a:pt x="61" y="10"/>
                    <a:pt x="58" y="6"/>
                    <a:pt x="52" y="6"/>
                  </a:cubicBezTo>
                  <a:cubicBezTo>
                    <a:pt x="45" y="7"/>
                    <a:pt x="47" y="0"/>
                    <a:pt x="42" y="0"/>
                  </a:cubicBezTo>
                  <a:cubicBezTo>
                    <a:pt x="37" y="0"/>
                    <a:pt x="42" y="6"/>
                    <a:pt x="39" y="7"/>
                  </a:cubicBezTo>
                  <a:cubicBezTo>
                    <a:pt x="36" y="9"/>
                    <a:pt x="24" y="11"/>
                    <a:pt x="24" y="16"/>
                  </a:cubicBezTo>
                  <a:cubicBezTo>
                    <a:pt x="23" y="20"/>
                    <a:pt x="30" y="28"/>
                    <a:pt x="27" y="32"/>
                  </a:cubicBezTo>
                  <a:cubicBezTo>
                    <a:pt x="25" y="37"/>
                    <a:pt x="18" y="33"/>
                    <a:pt x="15" y="28"/>
                  </a:cubicBezTo>
                  <a:cubicBezTo>
                    <a:pt x="13" y="24"/>
                    <a:pt x="22" y="16"/>
                    <a:pt x="20" y="14"/>
                  </a:cubicBezTo>
                  <a:cubicBezTo>
                    <a:pt x="19" y="12"/>
                    <a:pt x="18" y="8"/>
                    <a:pt x="19" y="6"/>
                  </a:cubicBezTo>
                  <a:cubicBezTo>
                    <a:pt x="17" y="6"/>
                    <a:pt x="16" y="7"/>
                    <a:pt x="15" y="8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22" name="Freeform 117"/>
            <p:cNvSpPr>
              <a:spLocks noChangeArrowheads="1"/>
            </p:cNvSpPr>
            <p:nvPr/>
          </p:nvSpPr>
          <p:spPr bwMode="auto">
            <a:xfrm>
              <a:off x="2382846" y="2336802"/>
              <a:ext cx="92076" cy="96838"/>
            </a:xfrm>
            <a:custGeom>
              <a:avLst/>
              <a:gdLst>
                <a:gd name="T0" fmla="*/ 11 w 48"/>
                <a:gd name="T1" fmla="*/ 10 h 51"/>
                <a:gd name="T2" fmla="*/ 6 w 48"/>
                <a:gd name="T3" fmla="*/ 16 h 51"/>
                <a:gd name="T4" fmla="*/ 2 w 48"/>
                <a:gd name="T5" fmla="*/ 25 h 51"/>
                <a:gd name="T6" fmla="*/ 11 w 48"/>
                <a:gd name="T7" fmla="*/ 37 h 51"/>
                <a:gd name="T8" fmla="*/ 18 w 48"/>
                <a:gd name="T9" fmla="*/ 50 h 51"/>
                <a:gd name="T10" fmla="*/ 23 w 48"/>
                <a:gd name="T11" fmla="*/ 50 h 51"/>
                <a:gd name="T12" fmla="*/ 28 w 48"/>
                <a:gd name="T13" fmla="*/ 43 h 51"/>
                <a:gd name="T14" fmla="*/ 41 w 48"/>
                <a:gd name="T15" fmla="*/ 43 h 51"/>
                <a:gd name="T16" fmla="*/ 42 w 48"/>
                <a:gd name="T17" fmla="*/ 45 h 51"/>
                <a:gd name="T18" fmla="*/ 45 w 48"/>
                <a:gd name="T19" fmla="*/ 39 h 51"/>
                <a:gd name="T20" fmla="*/ 44 w 48"/>
                <a:gd name="T21" fmla="*/ 24 h 51"/>
                <a:gd name="T22" fmla="*/ 46 w 48"/>
                <a:gd name="T23" fmla="*/ 11 h 51"/>
                <a:gd name="T24" fmla="*/ 48 w 48"/>
                <a:gd name="T25" fmla="*/ 5 h 51"/>
                <a:gd name="T26" fmla="*/ 37 w 48"/>
                <a:gd name="T27" fmla="*/ 3 h 51"/>
                <a:gd name="T28" fmla="*/ 22 w 48"/>
                <a:gd name="T29" fmla="*/ 3 h 51"/>
                <a:gd name="T30" fmla="*/ 14 w 48"/>
                <a:gd name="T31" fmla="*/ 3 h 51"/>
                <a:gd name="T32" fmla="*/ 13 w 48"/>
                <a:gd name="T33" fmla="*/ 3 h 51"/>
                <a:gd name="T34" fmla="*/ 11 w 48"/>
                <a:gd name="T35" fmla="*/ 10 h 5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8"/>
                <a:gd name="T55" fmla="*/ 0 h 51"/>
                <a:gd name="T56" fmla="*/ 48 w 48"/>
                <a:gd name="T57" fmla="*/ 51 h 5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8" h="51">
                  <a:moveTo>
                    <a:pt x="11" y="10"/>
                  </a:moveTo>
                  <a:cubicBezTo>
                    <a:pt x="13" y="14"/>
                    <a:pt x="9" y="15"/>
                    <a:pt x="6" y="16"/>
                  </a:cubicBezTo>
                  <a:cubicBezTo>
                    <a:pt x="3" y="16"/>
                    <a:pt x="4" y="23"/>
                    <a:pt x="2" y="25"/>
                  </a:cubicBezTo>
                  <a:cubicBezTo>
                    <a:pt x="0" y="27"/>
                    <a:pt x="9" y="33"/>
                    <a:pt x="11" y="37"/>
                  </a:cubicBezTo>
                  <a:cubicBezTo>
                    <a:pt x="12" y="40"/>
                    <a:pt x="15" y="45"/>
                    <a:pt x="18" y="50"/>
                  </a:cubicBezTo>
                  <a:cubicBezTo>
                    <a:pt x="20" y="50"/>
                    <a:pt x="22" y="51"/>
                    <a:pt x="23" y="50"/>
                  </a:cubicBezTo>
                  <a:cubicBezTo>
                    <a:pt x="26" y="48"/>
                    <a:pt x="24" y="43"/>
                    <a:pt x="28" y="43"/>
                  </a:cubicBezTo>
                  <a:cubicBezTo>
                    <a:pt x="33" y="43"/>
                    <a:pt x="39" y="41"/>
                    <a:pt x="41" y="43"/>
                  </a:cubicBezTo>
                  <a:cubicBezTo>
                    <a:pt x="41" y="44"/>
                    <a:pt x="41" y="44"/>
                    <a:pt x="42" y="45"/>
                  </a:cubicBezTo>
                  <a:cubicBezTo>
                    <a:pt x="43" y="43"/>
                    <a:pt x="45" y="40"/>
                    <a:pt x="45" y="39"/>
                  </a:cubicBezTo>
                  <a:cubicBezTo>
                    <a:pt x="46" y="38"/>
                    <a:pt x="46" y="29"/>
                    <a:pt x="44" y="24"/>
                  </a:cubicBezTo>
                  <a:cubicBezTo>
                    <a:pt x="42" y="20"/>
                    <a:pt x="43" y="13"/>
                    <a:pt x="46" y="11"/>
                  </a:cubicBezTo>
                  <a:cubicBezTo>
                    <a:pt x="46" y="11"/>
                    <a:pt x="47" y="8"/>
                    <a:pt x="48" y="5"/>
                  </a:cubicBezTo>
                  <a:cubicBezTo>
                    <a:pt x="44" y="4"/>
                    <a:pt x="40" y="2"/>
                    <a:pt x="37" y="3"/>
                  </a:cubicBezTo>
                  <a:cubicBezTo>
                    <a:pt x="31" y="4"/>
                    <a:pt x="25" y="6"/>
                    <a:pt x="22" y="3"/>
                  </a:cubicBezTo>
                  <a:cubicBezTo>
                    <a:pt x="20" y="0"/>
                    <a:pt x="17" y="0"/>
                    <a:pt x="14" y="3"/>
                  </a:cubicBezTo>
                  <a:cubicBezTo>
                    <a:pt x="14" y="3"/>
                    <a:pt x="13" y="3"/>
                    <a:pt x="13" y="3"/>
                  </a:cubicBezTo>
                  <a:cubicBezTo>
                    <a:pt x="12" y="6"/>
                    <a:pt x="11" y="9"/>
                    <a:pt x="11" y="1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23" name="Freeform 118"/>
            <p:cNvSpPr>
              <a:spLocks noChangeArrowheads="1"/>
            </p:cNvSpPr>
            <p:nvPr/>
          </p:nvSpPr>
          <p:spPr bwMode="auto">
            <a:xfrm>
              <a:off x="2311408" y="2287590"/>
              <a:ext cx="106364" cy="158750"/>
            </a:xfrm>
            <a:custGeom>
              <a:avLst/>
              <a:gdLst>
                <a:gd name="T0" fmla="*/ 15 w 56"/>
                <a:gd name="T1" fmla="*/ 5 h 83"/>
                <a:gd name="T2" fmla="*/ 11 w 56"/>
                <a:gd name="T3" fmla="*/ 13 h 83"/>
                <a:gd name="T4" fmla="*/ 9 w 56"/>
                <a:gd name="T5" fmla="*/ 19 h 83"/>
                <a:gd name="T6" fmla="*/ 4 w 56"/>
                <a:gd name="T7" fmla="*/ 24 h 83"/>
                <a:gd name="T8" fmla="*/ 3 w 56"/>
                <a:gd name="T9" fmla="*/ 30 h 83"/>
                <a:gd name="T10" fmla="*/ 10 w 56"/>
                <a:gd name="T11" fmla="*/ 40 h 83"/>
                <a:gd name="T12" fmla="*/ 14 w 56"/>
                <a:gd name="T13" fmla="*/ 37 h 83"/>
                <a:gd name="T14" fmla="*/ 19 w 56"/>
                <a:gd name="T15" fmla="*/ 47 h 83"/>
                <a:gd name="T16" fmla="*/ 20 w 56"/>
                <a:gd name="T17" fmla="*/ 56 h 83"/>
                <a:gd name="T18" fmla="*/ 22 w 56"/>
                <a:gd name="T19" fmla="*/ 76 h 83"/>
                <a:gd name="T20" fmla="*/ 35 w 56"/>
                <a:gd name="T21" fmla="*/ 80 h 83"/>
                <a:gd name="T22" fmla="*/ 42 w 56"/>
                <a:gd name="T23" fmla="*/ 77 h 83"/>
                <a:gd name="T24" fmla="*/ 48 w 56"/>
                <a:gd name="T25" fmla="*/ 75 h 83"/>
                <a:gd name="T26" fmla="*/ 56 w 56"/>
                <a:gd name="T27" fmla="*/ 75 h 83"/>
                <a:gd name="T28" fmla="*/ 49 w 56"/>
                <a:gd name="T29" fmla="*/ 62 h 83"/>
                <a:gd name="T30" fmla="*/ 40 w 56"/>
                <a:gd name="T31" fmla="*/ 50 h 83"/>
                <a:gd name="T32" fmla="*/ 44 w 56"/>
                <a:gd name="T33" fmla="*/ 41 h 83"/>
                <a:gd name="T34" fmla="*/ 49 w 56"/>
                <a:gd name="T35" fmla="*/ 35 h 83"/>
                <a:gd name="T36" fmla="*/ 51 w 56"/>
                <a:gd name="T37" fmla="*/ 28 h 83"/>
                <a:gd name="T38" fmla="*/ 40 w 56"/>
                <a:gd name="T39" fmla="*/ 19 h 83"/>
                <a:gd name="T40" fmla="*/ 35 w 56"/>
                <a:gd name="T41" fmla="*/ 12 h 83"/>
                <a:gd name="T42" fmla="*/ 23 w 56"/>
                <a:gd name="T43" fmla="*/ 3 h 83"/>
                <a:gd name="T44" fmla="*/ 19 w 56"/>
                <a:gd name="T45" fmla="*/ 0 h 83"/>
                <a:gd name="T46" fmla="*/ 15 w 56"/>
                <a:gd name="T47" fmla="*/ 5 h 8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6"/>
                <a:gd name="T73" fmla="*/ 0 h 83"/>
                <a:gd name="T74" fmla="*/ 56 w 56"/>
                <a:gd name="T75" fmla="*/ 83 h 8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6" h="83">
                  <a:moveTo>
                    <a:pt x="15" y="5"/>
                  </a:moveTo>
                  <a:cubicBezTo>
                    <a:pt x="12" y="7"/>
                    <a:pt x="8" y="11"/>
                    <a:pt x="11" y="13"/>
                  </a:cubicBezTo>
                  <a:cubicBezTo>
                    <a:pt x="14" y="15"/>
                    <a:pt x="15" y="19"/>
                    <a:pt x="9" y="19"/>
                  </a:cubicBezTo>
                  <a:cubicBezTo>
                    <a:pt x="4" y="20"/>
                    <a:pt x="4" y="22"/>
                    <a:pt x="4" y="24"/>
                  </a:cubicBezTo>
                  <a:cubicBezTo>
                    <a:pt x="5" y="27"/>
                    <a:pt x="0" y="28"/>
                    <a:pt x="3" y="30"/>
                  </a:cubicBezTo>
                  <a:cubicBezTo>
                    <a:pt x="5" y="32"/>
                    <a:pt x="8" y="36"/>
                    <a:pt x="10" y="40"/>
                  </a:cubicBezTo>
                  <a:cubicBezTo>
                    <a:pt x="11" y="38"/>
                    <a:pt x="12" y="37"/>
                    <a:pt x="14" y="37"/>
                  </a:cubicBezTo>
                  <a:cubicBezTo>
                    <a:pt x="19" y="38"/>
                    <a:pt x="15" y="45"/>
                    <a:pt x="19" y="47"/>
                  </a:cubicBezTo>
                  <a:cubicBezTo>
                    <a:pt x="23" y="48"/>
                    <a:pt x="23" y="54"/>
                    <a:pt x="20" y="56"/>
                  </a:cubicBezTo>
                  <a:cubicBezTo>
                    <a:pt x="17" y="58"/>
                    <a:pt x="16" y="69"/>
                    <a:pt x="22" y="76"/>
                  </a:cubicBezTo>
                  <a:cubicBezTo>
                    <a:pt x="29" y="83"/>
                    <a:pt x="33" y="82"/>
                    <a:pt x="35" y="80"/>
                  </a:cubicBezTo>
                  <a:cubicBezTo>
                    <a:pt x="36" y="78"/>
                    <a:pt x="41" y="80"/>
                    <a:pt x="42" y="77"/>
                  </a:cubicBezTo>
                  <a:cubicBezTo>
                    <a:pt x="43" y="75"/>
                    <a:pt x="45" y="78"/>
                    <a:pt x="48" y="75"/>
                  </a:cubicBezTo>
                  <a:cubicBezTo>
                    <a:pt x="49" y="73"/>
                    <a:pt x="53" y="74"/>
                    <a:pt x="56" y="75"/>
                  </a:cubicBezTo>
                  <a:cubicBezTo>
                    <a:pt x="53" y="70"/>
                    <a:pt x="50" y="65"/>
                    <a:pt x="49" y="62"/>
                  </a:cubicBezTo>
                  <a:cubicBezTo>
                    <a:pt x="47" y="58"/>
                    <a:pt x="38" y="52"/>
                    <a:pt x="40" y="50"/>
                  </a:cubicBezTo>
                  <a:cubicBezTo>
                    <a:pt x="42" y="48"/>
                    <a:pt x="41" y="41"/>
                    <a:pt x="44" y="41"/>
                  </a:cubicBezTo>
                  <a:cubicBezTo>
                    <a:pt x="47" y="40"/>
                    <a:pt x="51" y="39"/>
                    <a:pt x="49" y="35"/>
                  </a:cubicBezTo>
                  <a:cubicBezTo>
                    <a:pt x="49" y="34"/>
                    <a:pt x="50" y="31"/>
                    <a:pt x="51" y="28"/>
                  </a:cubicBezTo>
                  <a:cubicBezTo>
                    <a:pt x="48" y="28"/>
                    <a:pt x="43" y="19"/>
                    <a:pt x="40" y="19"/>
                  </a:cubicBezTo>
                  <a:cubicBezTo>
                    <a:pt x="37" y="19"/>
                    <a:pt x="34" y="16"/>
                    <a:pt x="35" y="12"/>
                  </a:cubicBezTo>
                  <a:cubicBezTo>
                    <a:pt x="35" y="8"/>
                    <a:pt x="28" y="7"/>
                    <a:pt x="23" y="3"/>
                  </a:cubicBezTo>
                  <a:cubicBezTo>
                    <a:pt x="22" y="1"/>
                    <a:pt x="21" y="1"/>
                    <a:pt x="19" y="0"/>
                  </a:cubicBezTo>
                  <a:cubicBezTo>
                    <a:pt x="18" y="3"/>
                    <a:pt x="16" y="5"/>
                    <a:pt x="15" y="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24" name="Freeform 119"/>
            <p:cNvSpPr>
              <a:spLocks noChangeArrowheads="1"/>
            </p:cNvSpPr>
            <p:nvPr/>
          </p:nvSpPr>
          <p:spPr bwMode="auto">
            <a:xfrm>
              <a:off x="2463808" y="2346327"/>
              <a:ext cx="66675" cy="84138"/>
            </a:xfrm>
            <a:custGeom>
              <a:avLst/>
              <a:gdLst>
                <a:gd name="T0" fmla="*/ 2 w 35"/>
                <a:gd name="T1" fmla="*/ 19 h 44"/>
                <a:gd name="T2" fmla="*/ 3 w 35"/>
                <a:gd name="T3" fmla="*/ 34 h 44"/>
                <a:gd name="T4" fmla="*/ 0 w 35"/>
                <a:gd name="T5" fmla="*/ 40 h 44"/>
                <a:gd name="T6" fmla="*/ 10 w 35"/>
                <a:gd name="T7" fmla="*/ 42 h 44"/>
                <a:gd name="T8" fmla="*/ 22 w 35"/>
                <a:gd name="T9" fmla="*/ 37 h 44"/>
                <a:gd name="T10" fmla="*/ 35 w 35"/>
                <a:gd name="T11" fmla="*/ 19 h 44"/>
                <a:gd name="T12" fmla="*/ 35 w 35"/>
                <a:gd name="T13" fmla="*/ 19 h 44"/>
                <a:gd name="T14" fmla="*/ 16 w 35"/>
                <a:gd name="T15" fmla="*/ 4 h 44"/>
                <a:gd name="T16" fmla="*/ 6 w 35"/>
                <a:gd name="T17" fmla="*/ 0 h 44"/>
                <a:gd name="T18" fmla="*/ 4 w 35"/>
                <a:gd name="T19" fmla="*/ 6 h 44"/>
                <a:gd name="T20" fmla="*/ 2 w 35"/>
                <a:gd name="T21" fmla="*/ 19 h 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"/>
                <a:gd name="T34" fmla="*/ 0 h 44"/>
                <a:gd name="T35" fmla="*/ 35 w 35"/>
                <a:gd name="T36" fmla="*/ 44 h 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" h="44">
                  <a:moveTo>
                    <a:pt x="2" y="19"/>
                  </a:moveTo>
                  <a:cubicBezTo>
                    <a:pt x="4" y="24"/>
                    <a:pt x="4" y="33"/>
                    <a:pt x="3" y="34"/>
                  </a:cubicBezTo>
                  <a:cubicBezTo>
                    <a:pt x="3" y="35"/>
                    <a:pt x="1" y="38"/>
                    <a:pt x="0" y="40"/>
                  </a:cubicBezTo>
                  <a:cubicBezTo>
                    <a:pt x="2" y="42"/>
                    <a:pt x="5" y="43"/>
                    <a:pt x="10" y="42"/>
                  </a:cubicBezTo>
                  <a:cubicBezTo>
                    <a:pt x="16" y="40"/>
                    <a:pt x="19" y="44"/>
                    <a:pt x="22" y="37"/>
                  </a:cubicBezTo>
                  <a:cubicBezTo>
                    <a:pt x="24" y="31"/>
                    <a:pt x="30" y="23"/>
                    <a:pt x="35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0" y="17"/>
                    <a:pt x="23" y="5"/>
                    <a:pt x="16" y="4"/>
                  </a:cubicBezTo>
                  <a:cubicBezTo>
                    <a:pt x="12" y="3"/>
                    <a:pt x="9" y="2"/>
                    <a:pt x="6" y="0"/>
                  </a:cubicBezTo>
                  <a:cubicBezTo>
                    <a:pt x="5" y="3"/>
                    <a:pt x="4" y="6"/>
                    <a:pt x="4" y="6"/>
                  </a:cubicBezTo>
                  <a:cubicBezTo>
                    <a:pt x="1" y="8"/>
                    <a:pt x="0" y="15"/>
                    <a:pt x="2" y="1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25" name="Freeform 120"/>
            <p:cNvSpPr>
              <a:spLocks noChangeArrowheads="1"/>
            </p:cNvSpPr>
            <p:nvPr/>
          </p:nvSpPr>
          <p:spPr bwMode="auto">
            <a:xfrm>
              <a:off x="1806581" y="1952627"/>
              <a:ext cx="227014" cy="80963"/>
            </a:xfrm>
            <a:custGeom>
              <a:avLst/>
              <a:gdLst>
                <a:gd name="T0" fmla="*/ 96 w 119"/>
                <a:gd name="T1" fmla="*/ 27 h 43"/>
                <a:gd name="T2" fmla="*/ 42 w 119"/>
                <a:gd name="T3" fmla="*/ 5 h 43"/>
                <a:gd name="T4" fmla="*/ 2 w 119"/>
                <a:gd name="T5" fmla="*/ 19 h 43"/>
                <a:gd name="T6" fmla="*/ 21 w 119"/>
                <a:gd name="T7" fmla="*/ 10 h 43"/>
                <a:gd name="T8" fmla="*/ 32 w 119"/>
                <a:gd name="T9" fmla="*/ 15 h 43"/>
                <a:gd name="T10" fmla="*/ 51 w 119"/>
                <a:gd name="T11" fmla="*/ 19 h 43"/>
                <a:gd name="T12" fmla="*/ 75 w 119"/>
                <a:gd name="T13" fmla="*/ 32 h 43"/>
                <a:gd name="T14" fmla="*/ 81 w 119"/>
                <a:gd name="T15" fmla="*/ 41 h 43"/>
                <a:gd name="T16" fmla="*/ 117 w 119"/>
                <a:gd name="T17" fmla="*/ 40 h 43"/>
                <a:gd name="T18" fmla="*/ 96 w 119"/>
                <a:gd name="T19" fmla="*/ 27 h 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9"/>
                <a:gd name="T31" fmla="*/ 0 h 43"/>
                <a:gd name="T32" fmla="*/ 119 w 119"/>
                <a:gd name="T33" fmla="*/ 43 h 4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9" h="43">
                  <a:moveTo>
                    <a:pt x="96" y="27"/>
                  </a:moveTo>
                  <a:cubicBezTo>
                    <a:pt x="89" y="27"/>
                    <a:pt x="64" y="10"/>
                    <a:pt x="42" y="5"/>
                  </a:cubicBezTo>
                  <a:cubicBezTo>
                    <a:pt x="19" y="0"/>
                    <a:pt x="0" y="16"/>
                    <a:pt x="2" y="19"/>
                  </a:cubicBezTo>
                  <a:cubicBezTo>
                    <a:pt x="5" y="23"/>
                    <a:pt x="16" y="14"/>
                    <a:pt x="21" y="10"/>
                  </a:cubicBezTo>
                  <a:cubicBezTo>
                    <a:pt x="27" y="6"/>
                    <a:pt x="32" y="12"/>
                    <a:pt x="32" y="15"/>
                  </a:cubicBezTo>
                  <a:cubicBezTo>
                    <a:pt x="33" y="17"/>
                    <a:pt x="40" y="19"/>
                    <a:pt x="51" y="19"/>
                  </a:cubicBezTo>
                  <a:cubicBezTo>
                    <a:pt x="63" y="20"/>
                    <a:pt x="64" y="29"/>
                    <a:pt x="75" y="32"/>
                  </a:cubicBezTo>
                  <a:cubicBezTo>
                    <a:pt x="86" y="34"/>
                    <a:pt x="75" y="39"/>
                    <a:pt x="81" y="41"/>
                  </a:cubicBezTo>
                  <a:cubicBezTo>
                    <a:pt x="86" y="43"/>
                    <a:pt x="115" y="42"/>
                    <a:pt x="117" y="40"/>
                  </a:cubicBezTo>
                  <a:cubicBezTo>
                    <a:pt x="119" y="37"/>
                    <a:pt x="104" y="27"/>
                    <a:pt x="96" y="2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26" name="Freeform 121"/>
            <p:cNvSpPr>
              <a:spLocks noChangeArrowheads="1"/>
            </p:cNvSpPr>
            <p:nvPr/>
          </p:nvSpPr>
          <p:spPr bwMode="auto">
            <a:xfrm>
              <a:off x="1936756" y="2060578"/>
              <a:ext cx="52388" cy="25400"/>
            </a:xfrm>
            <a:custGeom>
              <a:avLst/>
              <a:gdLst>
                <a:gd name="T0" fmla="*/ 3 w 28"/>
                <a:gd name="T1" fmla="*/ 5 h 13"/>
                <a:gd name="T2" fmla="*/ 26 w 28"/>
                <a:gd name="T3" fmla="*/ 9 h 13"/>
                <a:gd name="T4" fmla="*/ 3 w 28"/>
                <a:gd name="T5" fmla="*/ 5 h 13"/>
                <a:gd name="T6" fmla="*/ 0 60000 65536"/>
                <a:gd name="T7" fmla="*/ 0 60000 65536"/>
                <a:gd name="T8" fmla="*/ 0 60000 65536"/>
                <a:gd name="T9" fmla="*/ 0 w 28"/>
                <a:gd name="T10" fmla="*/ 0 h 13"/>
                <a:gd name="T11" fmla="*/ 28 w 28"/>
                <a:gd name="T12" fmla="*/ 13 h 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3">
                  <a:moveTo>
                    <a:pt x="3" y="5"/>
                  </a:moveTo>
                  <a:cubicBezTo>
                    <a:pt x="5" y="8"/>
                    <a:pt x="24" y="13"/>
                    <a:pt x="26" y="9"/>
                  </a:cubicBezTo>
                  <a:cubicBezTo>
                    <a:pt x="28" y="4"/>
                    <a:pt x="0" y="0"/>
                    <a:pt x="3" y="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27" name="Freeform 122"/>
            <p:cNvSpPr>
              <a:spLocks noChangeArrowheads="1"/>
            </p:cNvSpPr>
            <p:nvPr/>
          </p:nvSpPr>
          <p:spPr bwMode="auto">
            <a:xfrm>
              <a:off x="2179645" y="2058990"/>
              <a:ext cx="47626" cy="26988"/>
            </a:xfrm>
            <a:custGeom>
              <a:avLst/>
              <a:gdLst>
                <a:gd name="T0" fmla="*/ 4 w 25"/>
                <a:gd name="T1" fmla="*/ 7 h 14"/>
                <a:gd name="T2" fmla="*/ 23 w 25"/>
                <a:gd name="T3" fmla="*/ 7 h 14"/>
                <a:gd name="T4" fmla="*/ 4 w 25"/>
                <a:gd name="T5" fmla="*/ 7 h 14"/>
                <a:gd name="T6" fmla="*/ 0 60000 65536"/>
                <a:gd name="T7" fmla="*/ 0 60000 65536"/>
                <a:gd name="T8" fmla="*/ 0 60000 65536"/>
                <a:gd name="T9" fmla="*/ 0 w 25"/>
                <a:gd name="T10" fmla="*/ 0 h 14"/>
                <a:gd name="T11" fmla="*/ 25 w 25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" h="14">
                  <a:moveTo>
                    <a:pt x="4" y="7"/>
                  </a:moveTo>
                  <a:cubicBezTo>
                    <a:pt x="9" y="14"/>
                    <a:pt x="22" y="9"/>
                    <a:pt x="23" y="7"/>
                  </a:cubicBezTo>
                  <a:cubicBezTo>
                    <a:pt x="25" y="2"/>
                    <a:pt x="0" y="0"/>
                    <a:pt x="4" y="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28" name="Freeform 123"/>
            <p:cNvSpPr>
              <a:spLocks noEditPoints="1" noChangeArrowheads="1"/>
            </p:cNvSpPr>
            <p:nvPr/>
          </p:nvSpPr>
          <p:spPr bwMode="auto">
            <a:xfrm>
              <a:off x="2065345" y="-1"/>
              <a:ext cx="1322393" cy="985840"/>
            </a:xfrm>
            <a:custGeom>
              <a:avLst/>
              <a:gdLst>
                <a:gd name="T0" fmla="*/ 606 w 691"/>
                <a:gd name="T1" fmla="*/ 59 h 516"/>
                <a:gd name="T2" fmla="*/ 555 w 691"/>
                <a:gd name="T3" fmla="*/ 83 h 516"/>
                <a:gd name="T4" fmla="*/ 552 w 691"/>
                <a:gd name="T5" fmla="*/ 52 h 516"/>
                <a:gd name="T6" fmla="*/ 494 w 691"/>
                <a:gd name="T7" fmla="*/ 47 h 516"/>
                <a:gd name="T8" fmla="*/ 551 w 691"/>
                <a:gd name="T9" fmla="*/ 38 h 516"/>
                <a:gd name="T10" fmla="*/ 546 w 691"/>
                <a:gd name="T11" fmla="*/ 17 h 516"/>
                <a:gd name="T12" fmla="*/ 467 w 691"/>
                <a:gd name="T13" fmla="*/ 1 h 516"/>
                <a:gd name="T14" fmla="*/ 393 w 691"/>
                <a:gd name="T15" fmla="*/ 10 h 516"/>
                <a:gd name="T16" fmla="*/ 337 w 691"/>
                <a:gd name="T17" fmla="*/ 11 h 516"/>
                <a:gd name="T18" fmla="*/ 291 w 691"/>
                <a:gd name="T19" fmla="*/ 31 h 516"/>
                <a:gd name="T20" fmla="*/ 280 w 691"/>
                <a:gd name="T21" fmla="*/ 37 h 516"/>
                <a:gd name="T22" fmla="*/ 247 w 691"/>
                <a:gd name="T23" fmla="*/ 47 h 516"/>
                <a:gd name="T24" fmla="*/ 216 w 691"/>
                <a:gd name="T25" fmla="*/ 58 h 516"/>
                <a:gd name="T26" fmla="*/ 162 w 691"/>
                <a:gd name="T27" fmla="*/ 47 h 516"/>
                <a:gd name="T28" fmla="*/ 133 w 691"/>
                <a:gd name="T29" fmla="*/ 70 h 516"/>
                <a:gd name="T30" fmla="*/ 88 w 691"/>
                <a:gd name="T31" fmla="*/ 99 h 516"/>
                <a:gd name="T32" fmla="*/ 0 w 691"/>
                <a:gd name="T33" fmla="*/ 142 h 516"/>
                <a:gd name="T34" fmla="*/ 56 w 691"/>
                <a:gd name="T35" fmla="*/ 158 h 516"/>
                <a:gd name="T36" fmla="*/ 16 w 691"/>
                <a:gd name="T37" fmla="*/ 172 h 516"/>
                <a:gd name="T38" fmla="*/ 50 w 691"/>
                <a:gd name="T39" fmla="*/ 194 h 516"/>
                <a:gd name="T40" fmla="*/ 95 w 691"/>
                <a:gd name="T41" fmla="*/ 192 h 516"/>
                <a:gd name="T42" fmla="*/ 163 w 691"/>
                <a:gd name="T43" fmla="*/ 211 h 516"/>
                <a:gd name="T44" fmla="*/ 197 w 691"/>
                <a:gd name="T45" fmla="*/ 256 h 516"/>
                <a:gd name="T46" fmla="*/ 202 w 691"/>
                <a:gd name="T47" fmla="*/ 297 h 516"/>
                <a:gd name="T48" fmla="*/ 245 w 691"/>
                <a:gd name="T49" fmla="*/ 312 h 516"/>
                <a:gd name="T50" fmla="*/ 240 w 691"/>
                <a:gd name="T51" fmla="*/ 328 h 516"/>
                <a:gd name="T52" fmla="*/ 234 w 691"/>
                <a:gd name="T53" fmla="*/ 356 h 516"/>
                <a:gd name="T54" fmla="*/ 226 w 691"/>
                <a:gd name="T55" fmla="*/ 390 h 516"/>
                <a:gd name="T56" fmla="*/ 235 w 691"/>
                <a:gd name="T57" fmla="*/ 436 h 516"/>
                <a:gd name="T58" fmla="*/ 256 w 691"/>
                <a:gd name="T59" fmla="*/ 463 h 516"/>
                <a:gd name="T60" fmla="*/ 287 w 691"/>
                <a:gd name="T61" fmla="*/ 498 h 516"/>
                <a:gd name="T62" fmla="*/ 331 w 691"/>
                <a:gd name="T63" fmla="*/ 515 h 516"/>
                <a:gd name="T64" fmla="*/ 344 w 691"/>
                <a:gd name="T65" fmla="*/ 471 h 516"/>
                <a:gd name="T66" fmla="*/ 363 w 691"/>
                <a:gd name="T67" fmla="*/ 449 h 516"/>
                <a:gd name="T68" fmla="*/ 365 w 691"/>
                <a:gd name="T69" fmla="*/ 427 h 516"/>
                <a:gd name="T70" fmla="*/ 384 w 691"/>
                <a:gd name="T71" fmla="*/ 413 h 516"/>
                <a:gd name="T72" fmla="*/ 401 w 691"/>
                <a:gd name="T73" fmla="*/ 409 h 516"/>
                <a:gd name="T74" fmla="*/ 461 w 691"/>
                <a:gd name="T75" fmla="*/ 369 h 516"/>
                <a:gd name="T76" fmla="*/ 500 w 691"/>
                <a:gd name="T77" fmla="*/ 359 h 516"/>
                <a:gd name="T78" fmla="*/ 576 w 691"/>
                <a:gd name="T79" fmla="*/ 325 h 516"/>
                <a:gd name="T80" fmla="*/ 535 w 691"/>
                <a:gd name="T81" fmla="*/ 316 h 516"/>
                <a:gd name="T82" fmla="*/ 577 w 691"/>
                <a:gd name="T83" fmla="*/ 319 h 516"/>
                <a:gd name="T84" fmla="*/ 569 w 691"/>
                <a:gd name="T85" fmla="*/ 280 h 516"/>
                <a:gd name="T86" fmla="*/ 547 w 691"/>
                <a:gd name="T87" fmla="*/ 261 h 516"/>
                <a:gd name="T88" fmla="*/ 596 w 691"/>
                <a:gd name="T89" fmla="*/ 254 h 516"/>
                <a:gd name="T90" fmla="*/ 609 w 691"/>
                <a:gd name="T91" fmla="*/ 230 h 516"/>
                <a:gd name="T92" fmla="*/ 603 w 691"/>
                <a:gd name="T93" fmla="*/ 193 h 516"/>
                <a:gd name="T94" fmla="*/ 590 w 691"/>
                <a:gd name="T95" fmla="*/ 178 h 516"/>
                <a:gd name="T96" fmla="*/ 595 w 691"/>
                <a:gd name="T97" fmla="*/ 162 h 516"/>
                <a:gd name="T98" fmla="*/ 578 w 691"/>
                <a:gd name="T99" fmla="*/ 154 h 516"/>
                <a:gd name="T100" fmla="*/ 624 w 691"/>
                <a:gd name="T101" fmla="*/ 106 h 516"/>
                <a:gd name="T102" fmla="*/ 613 w 691"/>
                <a:gd name="T103" fmla="*/ 94 h 516"/>
                <a:gd name="T104" fmla="*/ 626 w 691"/>
                <a:gd name="T105" fmla="*/ 81 h 516"/>
                <a:gd name="T106" fmla="*/ 691 w 691"/>
                <a:gd name="T107" fmla="*/ 58 h 516"/>
                <a:gd name="T108" fmla="*/ 228 w 691"/>
                <a:gd name="T109" fmla="*/ 329 h 516"/>
                <a:gd name="T110" fmla="*/ 216 w 691"/>
                <a:gd name="T111" fmla="*/ 342 h 51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691"/>
                <a:gd name="T169" fmla="*/ 0 h 516"/>
                <a:gd name="T170" fmla="*/ 691 w 691"/>
                <a:gd name="T171" fmla="*/ 516 h 51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691" h="516">
                  <a:moveTo>
                    <a:pt x="652" y="47"/>
                  </a:moveTo>
                  <a:cubicBezTo>
                    <a:pt x="640" y="47"/>
                    <a:pt x="630" y="49"/>
                    <a:pt x="629" y="58"/>
                  </a:cubicBezTo>
                  <a:cubicBezTo>
                    <a:pt x="628" y="67"/>
                    <a:pt x="613" y="56"/>
                    <a:pt x="606" y="59"/>
                  </a:cubicBezTo>
                  <a:cubicBezTo>
                    <a:pt x="599" y="62"/>
                    <a:pt x="603" y="52"/>
                    <a:pt x="596" y="56"/>
                  </a:cubicBezTo>
                  <a:cubicBezTo>
                    <a:pt x="589" y="59"/>
                    <a:pt x="582" y="67"/>
                    <a:pt x="574" y="70"/>
                  </a:cubicBezTo>
                  <a:cubicBezTo>
                    <a:pt x="566" y="74"/>
                    <a:pt x="560" y="82"/>
                    <a:pt x="555" y="83"/>
                  </a:cubicBezTo>
                  <a:cubicBezTo>
                    <a:pt x="550" y="83"/>
                    <a:pt x="566" y="67"/>
                    <a:pt x="574" y="59"/>
                  </a:cubicBezTo>
                  <a:cubicBezTo>
                    <a:pt x="582" y="51"/>
                    <a:pt x="577" y="42"/>
                    <a:pt x="567" y="43"/>
                  </a:cubicBezTo>
                  <a:cubicBezTo>
                    <a:pt x="556" y="44"/>
                    <a:pt x="558" y="51"/>
                    <a:pt x="552" y="52"/>
                  </a:cubicBezTo>
                  <a:cubicBezTo>
                    <a:pt x="546" y="53"/>
                    <a:pt x="518" y="68"/>
                    <a:pt x="516" y="63"/>
                  </a:cubicBezTo>
                  <a:cubicBezTo>
                    <a:pt x="515" y="59"/>
                    <a:pt x="540" y="52"/>
                    <a:pt x="540" y="49"/>
                  </a:cubicBezTo>
                  <a:cubicBezTo>
                    <a:pt x="539" y="46"/>
                    <a:pt x="508" y="45"/>
                    <a:pt x="494" y="47"/>
                  </a:cubicBezTo>
                  <a:cubicBezTo>
                    <a:pt x="480" y="49"/>
                    <a:pt x="455" y="57"/>
                    <a:pt x="455" y="53"/>
                  </a:cubicBezTo>
                  <a:cubicBezTo>
                    <a:pt x="455" y="49"/>
                    <a:pt x="484" y="44"/>
                    <a:pt x="498" y="42"/>
                  </a:cubicBezTo>
                  <a:cubicBezTo>
                    <a:pt x="513" y="40"/>
                    <a:pt x="540" y="43"/>
                    <a:pt x="551" y="38"/>
                  </a:cubicBezTo>
                  <a:cubicBezTo>
                    <a:pt x="563" y="34"/>
                    <a:pt x="580" y="33"/>
                    <a:pt x="583" y="30"/>
                  </a:cubicBezTo>
                  <a:cubicBezTo>
                    <a:pt x="586" y="26"/>
                    <a:pt x="570" y="21"/>
                    <a:pt x="562" y="21"/>
                  </a:cubicBezTo>
                  <a:cubicBezTo>
                    <a:pt x="554" y="22"/>
                    <a:pt x="546" y="21"/>
                    <a:pt x="546" y="17"/>
                  </a:cubicBezTo>
                  <a:cubicBezTo>
                    <a:pt x="547" y="13"/>
                    <a:pt x="534" y="12"/>
                    <a:pt x="533" y="9"/>
                  </a:cubicBezTo>
                  <a:cubicBezTo>
                    <a:pt x="531" y="6"/>
                    <a:pt x="506" y="8"/>
                    <a:pt x="501" y="5"/>
                  </a:cubicBezTo>
                  <a:cubicBezTo>
                    <a:pt x="496" y="1"/>
                    <a:pt x="480" y="0"/>
                    <a:pt x="467" y="1"/>
                  </a:cubicBezTo>
                  <a:cubicBezTo>
                    <a:pt x="453" y="2"/>
                    <a:pt x="426" y="1"/>
                    <a:pt x="420" y="2"/>
                  </a:cubicBezTo>
                  <a:cubicBezTo>
                    <a:pt x="413" y="3"/>
                    <a:pt x="409" y="5"/>
                    <a:pt x="404" y="5"/>
                  </a:cubicBezTo>
                  <a:cubicBezTo>
                    <a:pt x="398" y="4"/>
                    <a:pt x="389" y="6"/>
                    <a:pt x="393" y="10"/>
                  </a:cubicBezTo>
                  <a:cubicBezTo>
                    <a:pt x="399" y="16"/>
                    <a:pt x="384" y="19"/>
                    <a:pt x="385" y="14"/>
                  </a:cubicBezTo>
                  <a:cubicBezTo>
                    <a:pt x="386" y="9"/>
                    <a:pt x="372" y="7"/>
                    <a:pt x="367" y="11"/>
                  </a:cubicBezTo>
                  <a:cubicBezTo>
                    <a:pt x="362" y="15"/>
                    <a:pt x="340" y="6"/>
                    <a:pt x="337" y="11"/>
                  </a:cubicBezTo>
                  <a:cubicBezTo>
                    <a:pt x="333" y="15"/>
                    <a:pt x="307" y="14"/>
                    <a:pt x="299" y="15"/>
                  </a:cubicBezTo>
                  <a:cubicBezTo>
                    <a:pt x="292" y="16"/>
                    <a:pt x="311" y="22"/>
                    <a:pt x="311" y="25"/>
                  </a:cubicBezTo>
                  <a:cubicBezTo>
                    <a:pt x="310" y="29"/>
                    <a:pt x="286" y="25"/>
                    <a:pt x="291" y="31"/>
                  </a:cubicBezTo>
                  <a:cubicBezTo>
                    <a:pt x="296" y="37"/>
                    <a:pt x="312" y="42"/>
                    <a:pt x="319" y="49"/>
                  </a:cubicBezTo>
                  <a:cubicBezTo>
                    <a:pt x="327" y="57"/>
                    <a:pt x="313" y="52"/>
                    <a:pt x="305" y="47"/>
                  </a:cubicBezTo>
                  <a:cubicBezTo>
                    <a:pt x="296" y="41"/>
                    <a:pt x="285" y="43"/>
                    <a:pt x="280" y="37"/>
                  </a:cubicBezTo>
                  <a:cubicBezTo>
                    <a:pt x="274" y="32"/>
                    <a:pt x="254" y="27"/>
                    <a:pt x="249" y="31"/>
                  </a:cubicBezTo>
                  <a:cubicBezTo>
                    <a:pt x="243" y="34"/>
                    <a:pt x="263" y="42"/>
                    <a:pt x="263" y="46"/>
                  </a:cubicBezTo>
                  <a:cubicBezTo>
                    <a:pt x="263" y="51"/>
                    <a:pt x="250" y="45"/>
                    <a:pt x="247" y="47"/>
                  </a:cubicBezTo>
                  <a:cubicBezTo>
                    <a:pt x="245" y="49"/>
                    <a:pt x="233" y="36"/>
                    <a:pt x="227" y="36"/>
                  </a:cubicBezTo>
                  <a:cubicBezTo>
                    <a:pt x="220" y="36"/>
                    <a:pt x="226" y="42"/>
                    <a:pt x="226" y="50"/>
                  </a:cubicBezTo>
                  <a:cubicBezTo>
                    <a:pt x="226" y="58"/>
                    <a:pt x="213" y="63"/>
                    <a:pt x="216" y="58"/>
                  </a:cubicBezTo>
                  <a:cubicBezTo>
                    <a:pt x="220" y="52"/>
                    <a:pt x="217" y="37"/>
                    <a:pt x="210" y="35"/>
                  </a:cubicBezTo>
                  <a:cubicBezTo>
                    <a:pt x="203" y="32"/>
                    <a:pt x="185" y="40"/>
                    <a:pt x="176" y="40"/>
                  </a:cubicBezTo>
                  <a:cubicBezTo>
                    <a:pt x="167" y="40"/>
                    <a:pt x="154" y="43"/>
                    <a:pt x="162" y="47"/>
                  </a:cubicBezTo>
                  <a:cubicBezTo>
                    <a:pt x="170" y="52"/>
                    <a:pt x="162" y="55"/>
                    <a:pt x="155" y="50"/>
                  </a:cubicBezTo>
                  <a:cubicBezTo>
                    <a:pt x="148" y="45"/>
                    <a:pt x="125" y="50"/>
                    <a:pt x="130" y="53"/>
                  </a:cubicBezTo>
                  <a:cubicBezTo>
                    <a:pt x="134" y="56"/>
                    <a:pt x="136" y="66"/>
                    <a:pt x="133" y="70"/>
                  </a:cubicBezTo>
                  <a:cubicBezTo>
                    <a:pt x="130" y="74"/>
                    <a:pt x="120" y="66"/>
                    <a:pt x="111" y="67"/>
                  </a:cubicBezTo>
                  <a:cubicBezTo>
                    <a:pt x="102" y="67"/>
                    <a:pt x="58" y="89"/>
                    <a:pt x="60" y="94"/>
                  </a:cubicBezTo>
                  <a:cubicBezTo>
                    <a:pt x="63" y="100"/>
                    <a:pt x="82" y="95"/>
                    <a:pt x="88" y="99"/>
                  </a:cubicBezTo>
                  <a:cubicBezTo>
                    <a:pt x="94" y="102"/>
                    <a:pt x="86" y="114"/>
                    <a:pt x="79" y="119"/>
                  </a:cubicBezTo>
                  <a:cubicBezTo>
                    <a:pt x="71" y="124"/>
                    <a:pt x="44" y="120"/>
                    <a:pt x="43" y="126"/>
                  </a:cubicBezTo>
                  <a:cubicBezTo>
                    <a:pt x="43" y="132"/>
                    <a:pt x="0" y="133"/>
                    <a:pt x="0" y="142"/>
                  </a:cubicBezTo>
                  <a:cubicBezTo>
                    <a:pt x="0" y="146"/>
                    <a:pt x="2" y="150"/>
                    <a:pt x="7" y="151"/>
                  </a:cubicBezTo>
                  <a:cubicBezTo>
                    <a:pt x="13" y="152"/>
                    <a:pt x="20" y="150"/>
                    <a:pt x="26" y="156"/>
                  </a:cubicBezTo>
                  <a:cubicBezTo>
                    <a:pt x="31" y="162"/>
                    <a:pt x="46" y="162"/>
                    <a:pt x="56" y="158"/>
                  </a:cubicBezTo>
                  <a:cubicBezTo>
                    <a:pt x="67" y="154"/>
                    <a:pt x="74" y="159"/>
                    <a:pt x="74" y="165"/>
                  </a:cubicBezTo>
                  <a:cubicBezTo>
                    <a:pt x="74" y="171"/>
                    <a:pt x="51" y="163"/>
                    <a:pt x="44" y="167"/>
                  </a:cubicBezTo>
                  <a:cubicBezTo>
                    <a:pt x="37" y="171"/>
                    <a:pt x="15" y="168"/>
                    <a:pt x="16" y="172"/>
                  </a:cubicBezTo>
                  <a:cubicBezTo>
                    <a:pt x="17" y="177"/>
                    <a:pt x="28" y="176"/>
                    <a:pt x="36" y="178"/>
                  </a:cubicBezTo>
                  <a:cubicBezTo>
                    <a:pt x="45" y="179"/>
                    <a:pt x="37" y="183"/>
                    <a:pt x="37" y="187"/>
                  </a:cubicBezTo>
                  <a:cubicBezTo>
                    <a:pt x="36" y="190"/>
                    <a:pt x="41" y="190"/>
                    <a:pt x="50" y="194"/>
                  </a:cubicBezTo>
                  <a:cubicBezTo>
                    <a:pt x="59" y="198"/>
                    <a:pt x="73" y="201"/>
                    <a:pt x="68" y="196"/>
                  </a:cubicBezTo>
                  <a:cubicBezTo>
                    <a:pt x="64" y="191"/>
                    <a:pt x="77" y="192"/>
                    <a:pt x="80" y="195"/>
                  </a:cubicBezTo>
                  <a:cubicBezTo>
                    <a:pt x="82" y="198"/>
                    <a:pt x="88" y="190"/>
                    <a:pt x="95" y="192"/>
                  </a:cubicBezTo>
                  <a:cubicBezTo>
                    <a:pt x="101" y="194"/>
                    <a:pt x="103" y="186"/>
                    <a:pt x="108" y="189"/>
                  </a:cubicBezTo>
                  <a:cubicBezTo>
                    <a:pt x="113" y="193"/>
                    <a:pt x="137" y="195"/>
                    <a:pt x="145" y="199"/>
                  </a:cubicBezTo>
                  <a:cubicBezTo>
                    <a:pt x="153" y="203"/>
                    <a:pt x="164" y="204"/>
                    <a:pt x="163" y="211"/>
                  </a:cubicBezTo>
                  <a:cubicBezTo>
                    <a:pt x="162" y="217"/>
                    <a:pt x="169" y="222"/>
                    <a:pt x="178" y="226"/>
                  </a:cubicBezTo>
                  <a:cubicBezTo>
                    <a:pt x="187" y="230"/>
                    <a:pt x="189" y="238"/>
                    <a:pt x="189" y="244"/>
                  </a:cubicBezTo>
                  <a:cubicBezTo>
                    <a:pt x="188" y="250"/>
                    <a:pt x="198" y="254"/>
                    <a:pt x="197" y="256"/>
                  </a:cubicBezTo>
                  <a:cubicBezTo>
                    <a:pt x="195" y="259"/>
                    <a:pt x="196" y="263"/>
                    <a:pt x="202" y="268"/>
                  </a:cubicBezTo>
                  <a:cubicBezTo>
                    <a:pt x="208" y="273"/>
                    <a:pt x="193" y="277"/>
                    <a:pt x="197" y="282"/>
                  </a:cubicBezTo>
                  <a:cubicBezTo>
                    <a:pt x="200" y="287"/>
                    <a:pt x="191" y="296"/>
                    <a:pt x="202" y="297"/>
                  </a:cubicBezTo>
                  <a:cubicBezTo>
                    <a:pt x="213" y="299"/>
                    <a:pt x="211" y="290"/>
                    <a:pt x="219" y="290"/>
                  </a:cubicBezTo>
                  <a:cubicBezTo>
                    <a:pt x="227" y="290"/>
                    <a:pt x="219" y="297"/>
                    <a:pt x="223" y="301"/>
                  </a:cubicBezTo>
                  <a:cubicBezTo>
                    <a:pt x="227" y="306"/>
                    <a:pt x="236" y="305"/>
                    <a:pt x="245" y="312"/>
                  </a:cubicBezTo>
                  <a:cubicBezTo>
                    <a:pt x="253" y="319"/>
                    <a:pt x="248" y="322"/>
                    <a:pt x="240" y="316"/>
                  </a:cubicBezTo>
                  <a:cubicBezTo>
                    <a:pt x="232" y="311"/>
                    <a:pt x="210" y="312"/>
                    <a:pt x="210" y="314"/>
                  </a:cubicBezTo>
                  <a:cubicBezTo>
                    <a:pt x="210" y="316"/>
                    <a:pt x="235" y="330"/>
                    <a:pt x="240" y="328"/>
                  </a:cubicBezTo>
                  <a:cubicBezTo>
                    <a:pt x="246" y="326"/>
                    <a:pt x="254" y="336"/>
                    <a:pt x="250" y="340"/>
                  </a:cubicBezTo>
                  <a:cubicBezTo>
                    <a:pt x="247" y="343"/>
                    <a:pt x="249" y="351"/>
                    <a:pt x="248" y="355"/>
                  </a:cubicBezTo>
                  <a:cubicBezTo>
                    <a:pt x="247" y="359"/>
                    <a:pt x="239" y="355"/>
                    <a:pt x="234" y="356"/>
                  </a:cubicBezTo>
                  <a:cubicBezTo>
                    <a:pt x="228" y="357"/>
                    <a:pt x="225" y="358"/>
                    <a:pt x="225" y="364"/>
                  </a:cubicBezTo>
                  <a:cubicBezTo>
                    <a:pt x="225" y="370"/>
                    <a:pt x="216" y="374"/>
                    <a:pt x="215" y="381"/>
                  </a:cubicBezTo>
                  <a:cubicBezTo>
                    <a:pt x="214" y="388"/>
                    <a:pt x="222" y="387"/>
                    <a:pt x="226" y="390"/>
                  </a:cubicBezTo>
                  <a:cubicBezTo>
                    <a:pt x="231" y="393"/>
                    <a:pt x="218" y="395"/>
                    <a:pt x="218" y="400"/>
                  </a:cubicBezTo>
                  <a:cubicBezTo>
                    <a:pt x="217" y="405"/>
                    <a:pt x="229" y="414"/>
                    <a:pt x="233" y="417"/>
                  </a:cubicBezTo>
                  <a:cubicBezTo>
                    <a:pt x="238" y="419"/>
                    <a:pt x="234" y="430"/>
                    <a:pt x="235" y="436"/>
                  </a:cubicBezTo>
                  <a:cubicBezTo>
                    <a:pt x="237" y="442"/>
                    <a:pt x="243" y="435"/>
                    <a:pt x="242" y="442"/>
                  </a:cubicBezTo>
                  <a:cubicBezTo>
                    <a:pt x="241" y="449"/>
                    <a:pt x="247" y="449"/>
                    <a:pt x="248" y="453"/>
                  </a:cubicBezTo>
                  <a:cubicBezTo>
                    <a:pt x="248" y="458"/>
                    <a:pt x="258" y="457"/>
                    <a:pt x="256" y="463"/>
                  </a:cubicBezTo>
                  <a:cubicBezTo>
                    <a:pt x="254" y="469"/>
                    <a:pt x="259" y="473"/>
                    <a:pt x="262" y="477"/>
                  </a:cubicBezTo>
                  <a:cubicBezTo>
                    <a:pt x="264" y="480"/>
                    <a:pt x="273" y="486"/>
                    <a:pt x="274" y="490"/>
                  </a:cubicBezTo>
                  <a:cubicBezTo>
                    <a:pt x="276" y="494"/>
                    <a:pt x="281" y="500"/>
                    <a:pt x="287" y="498"/>
                  </a:cubicBezTo>
                  <a:cubicBezTo>
                    <a:pt x="293" y="497"/>
                    <a:pt x="293" y="502"/>
                    <a:pt x="298" y="502"/>
                  </a:cubicBezTo>
                  <a:cubicBezTo>
                    <a:pt x="303" y="501"/>
                    <a:pt x="310" y="504"/>
                    <a:pt x="311" y="507"/>
                  </a:cubicBezTo>
                  <a:cubicBezTo>
                    <a:pt x="313" y="511"/>
                    <a:pt x="327" y="514"/>
                    <a:pt x="331" y="515"/>
                  </a:cubicBezTo>
                  <a:cubicBezTo>
                    <a:pt x="335" y="516"/>
                    <a:pt x="336" y="508"/>
                    <a:pt x="339" y="506"/>
                  </a:cubicBezTo>
                  <a:cubicBezTo>
                    <a:pt x="343" y="504"/>
                    <a:pt x="342" y="490"/>
                    <a:pt x="345" y="489"/>
                  </a:cubicBezTo>
                  <a:cubicBezTo>
                    <a:pt x="348" y="488"/>
                    <a:pt x="347" y="472"/>
                    <a:pt x="344" y="471"/>
                  </a:cubicBezTo>
                  <a:cubicBezTo>
                    <a:pt x="341" y="470"/>
                    <a:pt x="342" y="464"/>
                    <a:pt x="350" y="465"/>
                  </a:cubicBezTo>
                  <a:cubicBezTo>
                    <a:pt x="357" y="466"/>
                    <a:pt x="355" y="459"/>
                    <a:pt x="358" y="458"/>
                  </a:cubicBezTo>
                  <a:cubicBezTo>
                    <a:pt x="362" y="457"/>
                    <a:pt x="360" y="450"/>
                    <a:pt x="363" y="449"/>
                  </a:cubicBezTo>
                  <a:cubicBezTo>
                    <a:pt x="366" y="448"/>
                    <a:pt x="365" y="444"/>
                    <a:pt x="363" y="441"/>
                  </a:cubicBezTo>
                  <a:cubicBezTo>
                    <a:pt x="361" y="438"/>
                    <a:pt x="364" y="436"/>
                    <a:pt x="368" y="436"/>
                  </a:cubicBezTo>
                  <a:cubicBezTo>
                    <a:pt x="372" y="435"/>
                    <a:pt x="371" y="429"/>
                    <a:pt x="365" y="427"/>
                  </a:cubicBezTo>
                  <a:cubicBezTo>
                    <a:pt x="360" y="425"/>
                    <a:pt x="362" y="419"/>
                    <a:pt x="367" y="423"/>
                  </a:cubicBezTo>
                  <a:cubicBezTo>
                    <a:pt x="372" y="427"/>
                    <a:pt x="376" y="424"/>
                    <a:pt x="373" y="420"/>
                  </a:cubicBezTo>
                  <a:cubicBezTo>
                    <a:pt x="370" y="416"/>
                    <a:pt x="377" y="414"/>
                    <a:pt x="384" y="413"/>
                  </a:cubicBezTo>
                  <a:cubicBezTo>
                    <a:pt x="391" y="413"/>
                    <a:pt x="395" y="409"/>
                    <a:pt x="393" y="404"/>
                  </a:cubicBezTo>
                  <a:cubicBezTo>
                    <a:pt x="392" y="398"/>
                    <a:pt x="401" y="399"/>
                    <a:pt x="399" y="403"/>
                  </a:cubicBezTo>
                  <a:cubicBezTo>
                    <a:pt x="397" y="408"/>
                    <a:pt x="398" y="413"/>
                    <a:pt x="401" y="409"/>
                  </a:cubicBezTo>
                  <a:cubicBezTo>
                    <a:pt x="405" y="406"/>
                    <a:pt x="411" y="408"/>
                    <a:pt x="422" y="405"/>
                  </a:cubicBezTo>
                  <a:cubicBezTo>
                    <a:pt x="434" y="402"/>
                    <a:pt x="445" y="392"/>
                    <a:pt x="447" y="383"/>
                  </a:cubicBezTo>
                  <a:cubicBezTo>
                    <a:pt x="450" y="374"/>
                    <a:pt x="463" y="375"/>
                    <a:pt x="461" y="369"/>
                  </a:cubicBezTo>
                  <a:cubicBezTo>
                    <a:pt x="460" y="363"/>
                    <a:pt x="464" y="361"/>
                    <a:pt x="472" y="365"/>
                  </a:cubicBezTo>
                  <a:cubicBezTo>
                    <a:pt x="480" y="369"/>
                    <a:pt x="474" y="362"/>
                    <a:pt x="483" y="362"/>
                  </a:cubicBezTo>
                  <a:cubicBezTo>
                    <a:pt x="492" y="362"/>
                    <a:pt x="491" y="359"/>
                    <a:pt x="500" y="359"/>
                  </a:cubicBezTo>
                  <a:cubicBezTo>
                    <a:pt x="509" y="358"/>
                    <a:pt x="532" y="354"/>
                    <a:pt x="540" y="348"/>
                  </a:cubicBezTo>
                  <a:cubicBezTo>
                    <a:pt x="548" y="341"/>
                    <a:pt x="565" y="335"/>
                    <a:pt x="572" y="331"/>
                  </a:cubicBezTo>
                  <a:cubicBezTo>
                    <a:pt x="579" y="327"/>
                    <a:pt x="581" y="323"/>
                    <a:pt x="576" y="325"/>
                  </a:cubicBezTo>
                  <a:cubicBezTo>
                    <a:pt x="572" y="328"/>
                    <a:pt x="563" y="328"/>
                    <a:pt x="556" y="326"/>
                  </a:cubicBezTo>
                  <a:cubicBezTo>
                    <a:pt x="550" y="325"/>
                    <a:pt x="539" y="319"/>
                    <a:pt x="531" y="323"/>
                  </a:cubicBezTo>
                  <a:cubicBezTo>
                    <a:pt x="524" y="328"/>
                    <a:pt x="528" y="317"/>
                    <a:pt x="535" y="316"/>
                  </a:cubicBezTo>
                  <a:cubicBezTo>
                    <a:pt x="541" y="315"/>
                    <a:pt x="538" y="312"/>
                    <a:pt x="537" y="305"/>
                  </a:cubicBezTo>
                  <a:cubicBezTo>
                    <a:pt x="535" y="299"/>
                    <a:pt x="547" y="303"/>
                    <a:pt x="553" y="311"/>
                  </a:cubicBezTo>
                  <a:cubicBezTo>
                    <a:pt x="558" y="318"/>
                    <a:pt x="568" y="322"/>
                    <a:pt x="577" y="319"/>
                  </a:cubicBezTo>
                  <a:cubicBezTo>
                    <a:pt x="586" y="316"/>
                    <a:pt x="578" y="309"/>
                    <a:pt x="581" y="304"/>
                  </a:cubicBezTo>
                  <a:cubicBezTo>
                    <a:pt x="585" y="299"/>
                    <a:pt x="554" y="283"/>
                    <a:pt x="552" y="278"/>
                  </a:cubicBezTo>
                  <a:cubicBezTo>
                    <a:pt x="550" y="273"/>
                    <a:pt x="560" y="276"/>
                    <a:pt x="569" y="280"/>
                  </a:cubicBezTo>
                  <a:cubicBezTo>
                    <a:pt x="577" y="284"/>
                    <a:pt x="579" y="273"/>
                    <a:pt x="579" y="268"/>
                  </a:cubicBezTo>
                  <a:cubicBezTo>
                    <a:pt x="579" y="264"/>
                    <a:pt x="561" y="263"/>
                    <a:pt x="552" y="268"/>
                  </a:cubicBezTo>
                  <a:cubicBezTo>
                    <a:pt x="544" y="273"/>
                    <a:pt x="536" y="262"/>
                    <a:pt x="547" y="261"/>
                  </a:cubicBezTo>
                  <a:cubicBezTo>
                    <a:pt x="559" y="259"/>
                    <a:pt x="548" y="255"/>
                    <a:pt x="552" y="251"/>
                  </a:cubicBezTo>
                  <a:cubicBezTo>
                    <a:pt x="555" y="248"/>
                    <a:pt x="569" y="261"/>
                    <a:pt x="577" y="259"/>
                  </a:cubicBezTo>
                  <a:cubicBezTo>
                    <a:pt x="584" y="256"/>
                    <a:pt x="589" y="259"/>
                    <a:pt x="596" y="254"/>
                  </a:cubicBezTo>
                  <a:cubicBezTo>
                    <a:pt x="602" y="249"/>
                    <a:pt x="584" y="244"/>
                    <a:pt x="581" y="240"/>
                  </a:cubicBezTo>
                  <a:cubicBezTo>
                    <a:pt x="577" y="236"/>
                    <a:pt x="599" y="237"/>
                    <a:pt x="606" y="238"/>
                  </a:cubicBezTo>
                  <a:cubicBezTo>
                    <a:pt x="612" y="238"/>
                    <a:pt x="614" y="228"/>
                    <a:pt x="609" y="230"/>
                  </a:cubicBezTo>
                  <a:cubicBezTo>
                    <a:pt x="603" y="232"/>
                    <a:pt x="584" y="223"/>
                    <a:pt x="588" y="217"/>
                  </a:cubicBezTo>
                  <a:cubicBezTo>
                    <a:pt x="592" y="211"/>
                    <a:pt x="600" y="218"/>
                    <a:pt x="608" y="214"/>
                  </a:cubicBezTo>
                  <a:cubicBezTo>
                    <a:pt x="616" y="210"/>
                    <a:pt x="609" y="193"/>
                    <a:pt x="603" y="193"/>
                  </a:cubicBezTo>
                  <a:cubicBezTo>
                    <a:pt x="597" y="193"/>
                    <a:pt x="583" y="191"/>
                    <a:pt x="583" y="188"/>
                  </a:cubicBezTo>
                  <a:cubicBezTo>
                    <a:pt x="583" y="185"/>
                    <a:pt x="571" y="183"/>
                    <a:pt x="574" y="180"/>
                  </a:cubicBezTo>
                  <a:cubicBezTo>
                    <a:pt x="578" y="177"/>
                    <a:pt x="582" y="183"/>
                    <a:pt x="590" y="178"/>
                  </a:cubicBezTo>
                  <a:cubicBezTo>
                    <a:pt x="597" y="172"/>
                    <a:pt x="613" y="179"/>
                    <a:pt x="620" y="178"/>
                  </a:cubicBezTo>
                  <a:cubicBezTo>
                    <a:pt x="627" y="176"/>
                    <a:pt x="617" y="163"/>
                    <a:pt x="613" y="166"/>
                  </a:cubicBezTo>
                  <a:cubicBezTo>
                    <a:pt x="609" y="168"/>
                    <a:pt x="596" y="169"/>
                    <a:pt x="595" y="162"/>
                  </a:cubicBezTo>
                  <a:cubicBezTo>
                    <a:pt x="594" y="155"/>
                    <a:pt x="608" y="162"/>
                    <a:pt x="610" y="158"/>
                  </a:cubicBezTo>
                  <a:cubicBezTo>
                    <a:pt x="612" y="155"/>
                    <a:pt x="591" y="146"/>
                    <a:pt x="587" y="153"/>
                  </a:cubicBezTo>
                  <a:cubicBezTo>
                    <a:pt x="584" y="160"/>
                    <a:pt x="572" y="158"/>
                    <a:pt x="578" y="154"/>
                  </a:cubicBezTo>
                  <a:cubicBezTo>
                    <a:pt x="585" y="150"/>
                    <a:pt x="586" y="139"/>
                    <a:pt x="585" y="133"/>
                  </a:cubicBezTo>
                  <a:cubicBezTo>
                    <a:pt x="585" y="127"/>
                    <a:pt x="608" y="127"/>
                    <a:pt x="605" y="118"/>
                  </a:cubicBezTo>
                  <a:cubicBezTo>
                    <a:pt x="603" y="108"/>
                    <a:pt x="616" y="106"/>
                    <a:pt x="624" y="106"/>
                  </a:cubicBezTo>
                  <a:cubicBezTo>
                    <a:pt x="632" y="106"/>
                    <a:pt x="624" y="96"/>
                    <a:pt x="616" y="97"/>
                  </a:cubicBezTo>
                  <a:cubicBezTo>
                    <a:pt x="609" y="98"/>
                    <a:pt x="601" y="107"/>
                    <a:pt x="598" y="103"/>
                  </a:cubicBezTo>
                  <a:cubicBezTo>
                    <a:pt x="594" y="100"/>
                    <a:pt x="606" y="94"/>
                    <a:pt x="613" y="94"/>
                  </a:cubicBezTo>
                  <a:cubicBezTo>
                    <a:pt x="620" y="94"/>
                    <a:pt x="636" y="93"/>
                    <a:pt x="641" y="90"/>
                  </a:cubicBezTo>
                  <a:cubicBezTo>
                    <a:pt x="647" y="87"/>
                    <a:pt x="631" y="84"/>
                    <a:pt x="621" y="85"/>
                  </a:cubicBezTo>
                  <a:cubicBezTo>
                    <a:pt x="610" y="86"/>
                    <a:pt x="610" y="82"/>
                    <a:pt x="626" y="81"/>
                  </a:cubicBezTo>
                  <a:cubicBezTo>
                    <a:pt x="642" y="81"/>
                    <a:pt x="639" y="78"/>
                    <a:pt x="651" y="76"/>
                  </a:cubicBezTo>
                  <a:cubicBezTo>
                    <a:pt x="662" y="75"/>
                    <a:pt x="658" y="70"/>
                    <a:pt x="665" y="70"/>
                  </a:cubicBezTo>
                  <a:cubicBezTo>
                    <a:pt x="672" y="70"/>
                    <a:pt x="691" y="62"/>
                    <a:pt x="691" y="58"/>
                  </a:cubicBezTo>
                  <a:cubicBezTo>
                    <a:pt x="691" y="55"/>
                    <a:pt x="664" y="47"/>
                    <a:pt x="652" y="47"/>
                  </a:cubicBezTo>
                  <a:close/>
                  <a:moveTo>
                    <a:pt x="237" y="338"/>
                  </a:moveTo>
                  <a:cubicBezTo>
                    <a:pt x="237" y="332"/>
                    <a:pt x="231" y="336"/>
                    <a:pt x="228" y="329"/>
                  </a:cubicBezTo>
                  <a:cubicBezTo>
                    <a:pt x="224" y="323"/>
                    <a:pt x="207" y="320"/>
                    <a:pt x="206" y="325"/>
                  </a:cubicBezTo>
                  <a:cubicBezTo>
                    <a:pt x="205" y="327"/>
                    <a:pt x="200" y="330"/>
                    <a:pt x="204" y="335"/>
                  </a:cubicBezTo>
                  <a:cubicBezTo>
                    <a:pt x="208" y="340"/>
                    <a:pt x="211" y="338"/>
                    <a:pt x="216" y="342"/>
                  </a:cubicBezTo>
                  <a:cubicBezTo>
                    <a:pt x="221" y="347"/>
                    <a:pt x="236" y="343"/>
                    <a:pt x="237" y="338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29" name="Freeform 124"/>
            <p:cNvSpPr>
              <a:spLocks noEditPoints="1" noChangeArrowheads="1"/>
            </p:cNvSpPr>
            <p:nvPr/>
          </p:nvSpPr>
          <p:spPr bwMode="auto">
            <a:xfrm>
              <a:off x="584202" y="17461"/>
              <a:ext cx="1920882" cy="1477966"/>
            </a:xfrm>
            <a:custGeom>
              <a:avLst/>
              <a:gdLst>
                <a:gd name="T0" fmla="*/ 205 w 1005"/>
                <a:gd name="T1" fmla="*/ 683 h 774"/>
                <a:gd name="T2" fmla="*/ 189 w 1005"/>
                <a:gd name="T3" fmla="*/ 227 h 774"/>
                <a:gd name="T4" fmla="*/ 387 w 1005"/>
                <a:gd name="T5" fmla="*/ 251 h 774"/>
                <a:gd name="T6" fmla="*/ 257 w 1005"/>
                <a:gd name="T7" fmla="*/ 269 h 774"/>
                <a:gd name="T8" fmla="*/ 386 w 1005"/>
                <a:gd name="T9" fmla="*/ 334 h 774"/>
                <a:gd name="T10" fmla="*/ 237 w 1005"/>
                <a:gd name="T11" fmla="*/ 194 h 774"/>
                <a:gd name="T12" fmla="*/ 208 w 1005"/>
                <a:gd name="T13" fmla="*/ 185 h 774"/>
                <a:gd name="T14" fmla="*/ 369 w 1005"/>
                <a:gd name="T15" fmla="*/ 213 h 774"/>
                <a:gd name="T16" fmla="*/ 297 w 1005"/>
                <a:gd name="T17" fmla="*/ 144 h 774"/>
                <a:gd name="T18" fmla="*/ 413 w 1005"/>
                <a:gd name="T19" fmla="*/ 119 h 774"/>
                <a:gd name="T20" fmla="*/ 416 w 1005"/>
                <a:gd name="T21" fmla="*/ 161 h 774"/>
                <a:gd name="T22" fmla="*/ 420 w 1005"/>
                <a:gd name="T23" fmla="*/ 185 h 774"/>
                <a:gd name="T24" fmla="*/ 543 w 1005"/>
                <a:gd name="T25" fmla="*/ 147 h 774"/>
                <a:gd name="T26" fmla="*/ 492 w 1005"/>
                <a:gd name="T27" fmla="*/ 232 h 774"/>
                <a:gd name="T28" fmla="*/ 687 w 1005"/>
                <a:gd name="T29" fmla="*/ 220 h 774"/>
                <a:gd name="T30" fmla="*/ 580 w 1005"/>
                <a:gd name="T31" fmla="*/ 151 h 774"/>
                <a:gd name="T32" fmla="*/ 598 w 1005"/>
                <a:gd name="T33" fmla="*/ 83 h 774"/>
                <a:gd name="T34" fmla="*/ 587 w 1005"/>
                <a:gd name="T35" fmla="*/ 66 h 774"/>
                <a:gd name="T36" fmla="*/ 634 w 1005"/>
                <a:gd name="T37" fmla="*/ 120 h 774"/>
                <a:gd name="T38" fmla="*/ 698 w 1005"/>
                <a:gd name="T39" fmla="*/ 180 h 774"/>
                <a:gd name="T40" fmla="*/ 795 w 1005"/>
                <a:gd name="T41" fmla="*/ 87 h 774"/>
                <a:gd name="T42" fmla="*/ 760 w 1005"/>
                <a:gd name="T43" fmla="*/ 9 h 774"/>
                <a:gd name="T44" fmla="*/ 569 w 1005"/>
                <a:gd name="T45" fmla="*/ 46 h 774"/>
                <a:gd name="T46" fmla="*/ 624 w 1005"/>
                <a:gd name="T47" fmla="*/ 440 h 774"/>
                <a:gd name="T48" fmla="*/ 827 w 1005"/>
                <a:gd name="T49" fmla="*/ 340 h 774"/>
                <a:gd name="T50" fmla="*/ 746 w 1005"/>
                <a:gd name="T51" fmla="*/ 272 h 774"/>
                <a:gd name="T52" fmla="*/ 624 w 1005"/>
                <a:gd name="T53" fmla="*/ 250 h 774"/>
                <a:gd name="T54" fmla="*/ 704 w 1005"/>
                <a:gd name="T55" fmla="*/ 309 h 774"/>
                <a:gd name="T56" fmla="*/ 736 w 1005"/>
                <a:gd name="T57" fmla="*/ 409 h 774"/>
                <a:gd name="T58" fmla="*/ 850 w 1005"/>
                <a:gd name="T59" fmla="*/ 419 h 774"/>
                <a:gd name="T60" fmla="*/ 682 w 1005"/>
                <a:gd name="T61" fmla="*/ 241 h 774"/>
                <a:gd name="T62" fmla="*/ 963 w 1005"/>
                <a:gd name="T63" fmla="*/ 641 h 774"/>
                <a:gd name="T64" fmla="*/ 110 w 1005"/>
                <a:gd name="T65" fmla="*/ 629 h 774"/>
                <a:gd name="T66" fmla="*/ 821 w 1005"/>
                <a:gd name="T67" fmla="*/ 686 h 774"/>
                <a:gd name="T68" fmla="*/ 963 w 1005"/>
                <a:gd name="T69" fmla="*/ 609 h 774"/>
                <a:gd name="T70" fmla="*/ 895 w 1005"/>
                <a:gd name="T71" fmla="*/ 560 h 774"/>
                <a:gd name="T72" fmla="*/ 844 w 1005"/>
                <a:gd name="T73" fmla="*/ 528 h 774"/>
                <a:gd name="T74" fmla="*/ 763 w 1005"/>
                <a:gd name="T75" fmla="*/ 463 h 774"/>
                <a:gd name="T76" fmla="*/ 727 w 1005"/>
                <a:gd name="T77" fmla="*/ 543 h 774"/>
                <a:gd name="T78" fmla="*/ 666 w 1005"/>
                <a:gd name="T79" fmla="*/ 617 h 774"/>
                <a:gd name="T80" fmla="*/ 538 w 1005"/>
                <a:gd name="T81" fmla="*/ 525 h 774"/>
                <a:gd name="T82" fmla="*/ 579 w 1005"/>
                <a:gd name="T83" fmla="*/ 430 h 774"/>
                <a:gd name="T84" fmla="*/ 649 w 1005"/>
                <a:gd name="T85" fmla="*/ 387 h 774"/>
                <a:gd name="T86" fmla="*/ 636 w 1005"/>
                <a:gd name="T87" fmla="*/ 339 h 774"/>
                <a:gd name="T88" fmla="*/ 580 w 1005"/>
                <a:gd name="T89" fmla="*/ 343 h 774"/>
                <a:gd name="T90" fmla="*/ 537 w 1005"/>
                <a:gd name="T91" fmla="*/ 271 h 774"/>
                <a:gd name="T92" fmla="*/ 518 w 1005"/>
                <a:gd name="T93" fmla="*/ 292 h 774"/>
                <a:gd name="T94" fmla="*/ 508 w 1005"/>
                <a:gd name="T95" fmla="*/ 364 h 774"/>
                <a:gd name="T96" fmla="*/ 492 w 1005"/>
                <a:gd name="T97" fmla="*/ 348 h 774"/>
                <a:gd name="T98" fmla="*/ 399 w 1005"/>
                <a:gd name="T99" fmla="*/ 348 h 774"/>
                <a:gd name="T100" fmla="*/ 268 w 1005"/>
                <a:gd name="T101" fmla="*/ 339 h 774"/>
                <a:gd name="T102" fmla="*/ 97 w 1005"/>
                <a:gd name="T103" fmla="*/ 340 h 774"/>
                <a:gd name="T104" fmla="*/ 47 w 1005"/>
                <a:gd name="T105" fmla="*/ 341 h 774"/>
                <a:gd name="T106" fmla="*/ 127 w 1005"/>
                <a:gd name="T107" fmla="*/ 588 h 774"/>
                <a:gd name="T108" fmla="*/ 182 w 1005"/>
                <a:gd name="T109" fmla="*/ 658 h 774"/>
                <a:gd name="T110" fmla="*/ 623 w 1005"/>
                <a:gd name="T111" fmla="*/ 689 h 774"/>
                <a:gd name="T112" fmla="*/ 701 w 1005"/>
                <a:gd name="T113" fmla="*/ 766 h 774"/>
                <a:gd name="T114" fmla="*/ 866 w 1005"/>
                <a:gd name="T115" fmla="*/ 722 h 774"/>
                <a:gd name="T116" fmla="*/ 243 w 1005"/>
                <a:gd name="T117" fmla="*/ 407 h 774"/>
                <a:gd name="T118" fmla="*/ 241 w 1005"/>
                <a:gd name="T119" fmla="*/ 392 h 774"/>
                <a:gd name="T120" fmla="*/ 503 w 1005"/>
                <a:gd name="T121" fmla="*/ 656 h 77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005"/>
                <a:gd name="T184" fmla="*/ 0 h 774"/>
                <a:gd name="T185" fmla="*/ 1005 w 1005"/>
                <a:gd name="T186" fmla="*/ 774 h 77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005" h="774">
                  <a:moveTo>
                    <a:pt x="198" y="678"/>
                  </a:moveTo>
                  <a:cubicBezTo>
                    <a:pt x="195" y="675"/>
                    <a:pt x="187" y="676"/>
                    <a:pt x="185" y="672"/>
                  </a:cubicBezTo>
                  <a:cubicBezTo>
                    <a:pt x="184" y="669"/>
                    <a:pt x="176" y="657"/>
                    <a:pt x="172" y="658"/>
                  </a:cubicBezTo>
                  <a:cubicBezTo>
                    <a:pt x="168" y="658"/>
                    <a:pt x="162" y="658"/>
                    <a:pt x="157" y="654"/>
                  </a:cubicBezTo>
                  <a:cubicBezTo>
                    <a:pt x="152" y="651"/>
                    <a:pt x="149" y="650"/>
                    <a:pt x="146" y="653"/>
                  </a:cubicBezTo>
                  <a:cubicBezTo>
                    <a:pt x="142" y="655"/>
                    <a:pt x="149" y="655"/>
                    <a:pt x="149" y="658"/>
                  </a:cubicBezTo>
                  <a:cubicBezTo>
                    <a:pt x="149" y="660"/>
                    <a:pt x="151" y="662"/>
                    <a:pt x="154" y="661"/>
                  </a:cubicBezTo>
                  <a:cubicBezTo>
                    <a:pt x="157" y="661"/>
                    <a:pt x="159" y="667"/>
                    <a:pt x="162" y="667"/>
                  </a:cubicBezTo>
                  <a:cubicBezTo>
                    <a:pt x="165" y="668"/>
                    <a:pt x="166" y="672"/>
                    <a:pt x="170" y="672"/>
                  </a:cubicBezTo>
                  <a:cubicBezTo>
                    <a:pt x="173" y="672"/>
                    <a:pt x="174" y="676"/>
                    <a:pt x="176" y="679"/>
                  </a:cubicBezTo>
                  <a:cubicBezTo>
                    <a:pt x="177" y="681"/>
                    <a:pt x="181" y="679"/>
                    <a:pt x="181" y="681"/>
                  </a:cubicBezTo>
                  <a:cubicBezTo>
                    <a:pt x="181" y="683"/>
                    <a:pt x="185" y="685"/>
                    <a:pt x="186" y="687"/>
                  </a:cubicBezTo>
                  <a:cubicBezTo>
                    <a:pt x="193" y="688"/>
                    <a:pt x="199" y="689"/>
                    <a:pt x="204" y="687"/>
                  </a:cubicBezTo>
                  <a:cubicBezTo>
                    <a:pt x="204" y="686"/>
                    <a:pt x="205" y="684"/>
                    <a:pt x="205" y="683"/>
                  </a:cubicBezTo>
                  <a:cubicBezTo>
                    <a:pt x="207" y="680"/>
                    <a:pt x="202" y="682"/>
                    <a:pt x="198" y="678"/>
                  </a:cubicBezTo>
                  <a:close/>
                  <a:moveTo>
                    <a:pt x="190" y="281"/>
                  </a:moveTo>
                  <a:cubicBezTo>
                    <a:pt x="199" y="283"/>
                    <a:pt x="200" y="299"/>
                    <a:pt x="206" y="299"/>
                  </a:cubicBezTo>
                  <a:cubicBezTo>
                    <a:pt x="210" y="299"/>
                    <a:pt x="207" y="294"/>
                    <a:pt x="213" y="294"/>
                  </a:cubicBezTo>
                  <a:cubicBezTo>
                    <a:pt x="220" y="294"/>
                    <a:pt x="218" y="291"/>
                    <a:pt x="224" y="291"/>
                  </a:cubicBezTo>
                  <a:cubicBezTo>
                    <a:pt x="230" y="292"/>
                    <a:pt x="235" y="290"/>
                    <a:pt x="235" y="283"/>
                  </a:cubicBezTo>
                  <a:cubicBezTo>
                    <a:pt x="235" y="276"/>
                    <a:pt x="240" y="273"/>
                    <a:pt x="246" y="272"/>
                  </a:cubicBezTo>
                  <a:cubicBezTo>
                    <a:pt x="252" y="270"/>
                    <a:pt x="246" y="263"/>
                    <a:pt x="255" y="261"/>
                  </a:cubicBezTo>
                  <a:cubicBezTo>
                    <a:pt x="263" y="259"/>
                    <a:pt x="287" y="249"/>
                    <a:pt x="291" y="246"/>
                  </a:cubicBezTo>
                  <a:cubicBezTo>
                    <a:pt x="295" y="243"/>
                    <a:pt x="286" y="239"/>
                    <a:pt x="277" y="233"/>
                  </a:cubicBezTo>
                  <a:cubicBezTo>
                    <a:pt x="268" y="228"/>
                    <a:pt x="261" y="226"/>
                    <a:pt x="254" y="231"/>
                  </a:cubicBezTo>
                  <a:cubicBezTo>
                    <a:pt x="247" y="235"/>
                    <a:pt x="252" y="226"/>
                    <a:pt x="247" y="228"/>
                  </a:cubicBezTo>
                  <a:cubicBezTo>
                    <a:pt x="241" y="231"/>
                    <a:pt x="226" y="224"/>
                    <a:pt x="224" y="222"/>
                  </a:cubicBezTo>
                  <a:cubicBezTo>
                    <a:pt x="222" y="219"/>
                    <a:pt x="195" y="227"/>
                    <a:pt x="189" y="227"/>
                  </a:cubicBezTo>
                  <a:cubicBezTo>
                    <a:pt x="182" y="227"/>
                    <a:pt x="189" y="234"/>
                    <a:pt x="194" y="238"/>
                  </a:cubicBezTo>
                  <a:cubicBezTo>
                    <a:pt x="198" y="241"/>
                    <a:pt x="183" y="252"/>
                    <a:pt x="186" y="255"/>
                  </a:cubicBezTo>
                  <a:cubicBezTo>
                    <a:pt x="189" y="257"/>
                    <a:pt x="183" y="264"/>
                    <a:pt x="176" y="272"/>
                  </a:cubicBezTo>
                  <a:cubicBezTo>
                    <a:pt x="169" y="280"/>
                    <a:pt x="181" y="279"/>
                    <a:pt x="190" y="281"/>
                  </a:cubicBezTo>
                  <a:close/>
                  <a:moveTo>
                    <a:pt x="440" y="322"/>
                  </a:moveTo>
                  <a:cubicBezTo>
                    <a:pt x="443" y="319"/>
                    <a:pt x="455" y="329"/>
                    <a:pt x="456" y="322"/>
                  </a:cubicBezTo>
                  <a:cubicBezTo>
                    <a:pt x="456" y="314"/>
                    <a:pt x="442" y="311"/>
                    <a:pt x="436" y="307"/>
                  </a:cubicBezTo>
                  <a:cubicBezTo>
                    <a:pt x="430" y="303"/>
                    <a:pt x="427" y="305"/>
                    <a:pt x="418" y="298"/>
                  </a:cubicBezTo>
                  <a:cubicBezTo>
                    <a:pt x="408" y="291"/>
                    <a:pt x="420" y="287"/>
                    <a:pt x="413" y="282"/>
                  </a:cubicBezTo>
                  <a:cubicBezTo>
                    <a:pt x="406" y="276"/>
                    <a:pt x="404" y="261"/>
                    <a:pt x="409" y="256"/>
                  </a:cubicBezTo>
                  <a:cubicBezTo>
                    <a:pt x="414" y="251"/>
                    <a:pt x="419" y="244"/>
                    <a:pt x="410" y="240"/>
                  </a:cubicBezTo>
                  <a:cubicBezTo>
                    <a:pt x="401" y="237"/>
                    <a:pt x="387" y="243"/>
                    <a:pt x="388" y="245"/>
                  </a:cubicBezTo>
                  <a:cubicBezTo>
                    <a:pt x="390" y="247"/>
                    <a:pt x="402" y="254"/>
                    <a:pt x="402" y="257"/>
                  </a:cubicBezTo>
                  <a:cubicBezTo>
                    <a:pt x="402" y="260"/>
                    <a:pt x="391" y="249"/>
                    <a:pt x="387" y="251"/>
                  </a:cubicBezTo>
                  <a:cubicBezTo>
                    <a:pt x="383" y="254"/>
                    <a:pt x="378" y="246"/>
                    <a:pt x="375" y="251"/>
                  </a:cubicBezTo>
                  <a:cubicBezTo>
                    <a:pt x="371" y="256"/>
                    <a:pt x="379" y="274"/>
                    <a:pt x="382" y="279"/>
                  </a:cubicBezTo>
                  <a:cubicBezTo>
                    <a:pt x="385" y="284"/>
                    <a:pt x="379" y="284"/>
                    <a:pt x="375" y="285"/>
                  </a:cubicBezTo>
                  <a:cubicBezTo>
                    <a:pt x="371" y="286"/>
                    <a:pt x="371" y="271"/>
                    <a:pt x="367" y="265"/>
                  </a:cubicBezTo>
                  <a:cubicBezTo>
                    <a:pt x="363" y="260"/>
                    <a:pt x="347" y="253"/>
                    <a:pt x="346" y="257"/>
                  </a:cubicBezTo>
                  <a:cubicBezTo>
                    <a:pt x="345" y="261"/>
                    <a:pt x="356" y="261"/>
                    <a:pt x="354" y="267"/>
                  </a:cubicBezTo>
                  <a:cubicBezTo>
                    <a:pt x="353" y="272"/>
                    <a:pt x="347" y="263"/>
                    <a:pt x="341" y="268"/>
                  </a:cubicBezTo>
                  <a:cubicBezTo>
                    <a:pt x="336" y="272"/>
                    <a:pt x="337" y="269"/>
                    <a:pt x="338" y="265"/>
                  </a:cubicBezTo>
                  <a:cubicBezTo>
                    <a:pt x="339" y="260"/>
                    <a:pt x="330" y="255"/>
                    <a:pt x="320" y="256"/>
                  </a:cubicBezTo>
                  <a:cubicBezTo>
                    <a:pt x="310" y="257"/>
                    <a:pt x="315" y="264"/>
                    <a:pt x="312" y="267"/>
                  </a:cubicBezTo>
                  <a:cubicBezTo>
                    <a:pt x="309" y="269"/>
                    <a:pt x="294" y="265"/>
                    <a:pt x="304" y="263"/>
                  </a:cubicBezTo>
                  <a:cubicBezTo>
                    <a:pt x="313" y="261"/>
                    <a:pt x="309" y="256"/>
                    <a:pt x="306" y="250"/>
                  </a:cubicBezTo>
                  <a:cubicBezTo>
                    <a:pt x="302" y="245"/>
                    <a:pt x="293" y="251"/>
                    <a:pt x="277" y="257"/>
                  </a:cubicBezTo>
                  <a:cubicBezTo>
                    <a:pt x="262" y="262"/>
                    <a:pt x="255" y="268"/>
                    <a:pt x="257" y="269"/>
                  </a:cubicBezTo>
                  <a:cubicBezTo>
                    <a:pt x="259" y="269"/>
                    <a:pt x="259" y="272"/>
                    <a:pt x="253" y="277"/>
                  </a:cubicBezTo>
                  <a:cubicBezTo>
                    <a:pt x="247" y="282"/>
                    <a:pt x="253" y="286"/>
                    <a:pt x="259" y="286"/>
                  </a:cubicBezTo>
                  <a:cubicBezTo>
                    <a:pt x="264" y="286"/>
                    <a:pt x="260" y="290"/>
                    <a:pt x="263" y="292"/>
                  </a:cubicBezTo>
                  <a:cubicBezTo>
                    <a:pt x="267" y="293"/>
                    <a:pt x="285" y="285"/>
                    <a:pt x="290" y="288"/>
                  </a:cubicBezTo>
                  <a:cubicBezTo>
                    <a:pt x="295" y="292"/>
                    <a:pt x="260" y="294"/>
                    <a:pt x="260" y="300"/>
                  </a:cubicBezTo>
                  <a:cubicBezTo>
                    <a:pt x="260" y="306"/>
                    <a:pt x="279" y="309"/>
                    <a:pt x="293" y="307"/>
                  </a:cubicBezTo>
                  <a:cubicBezTo>
                    <a:pt x="307" y="304"/>
                    <a:pt x="332" y="309"/>
                    <a:pt x="332" y="312"/>
                  </a:cubicBezTo>
                  <a:cubicBezTo>
                    <a:pt x="332" y="316"/>
                    <a:pt x="315" y="315"/>
                    <a:pt x="303" y="314"/>
                  </a:cubicBezTo>
                  <a:cubicBezTo>
                    <a:pt x="290" y="314"/>
                    <a:pt x="269" y="318"/>
                    <a:pt x="270" y="322"/>
                  </a:cubicBezTo>
                  <a:cubicBezTo>
                    <a:pt x="271" y="326"/>
                    <a:pt x="272" y="326"/>
                    <a:pt x="285" y="332"/>
                  </a:cubicBezTo>
                  <a:cubicBezTo>
                    <a:pt x="298" y="338"/>
                    <a:pt x="312" y="329"/>
                    <a:pt x="311" y="338"/>
                  </a:cubicBezTo>
                  <a:cubicBezTo>
                    <a:pt x="311" y="346"/>
                    <a:pt x="318" y="348"/>
                    <a:pt x="336" y="349"/>
                  </a:cubicBezTo>
                  <a:cubicBezTo>
                    <a:pt x="353" y="349"/>
                    <a:pt x="361" y="341"/>
                    <a:pt x="370" y="341"/>
                  </a:cubicBezTo>
                  <a:cubicBezTo>
                    <a:pt x="378" y="342"/>
                    <a:pt x="382" y="340"/>
                    <a:pt x="386" y="334"/>
                  </a:cubicBezTo>
                  <a:cubicBezTo>
                    <a:pt x="390" y="328"/>
                    <a:pt x="394" y="332"/>
                    <a:pt x="395" y="335"/>
                  </a:cubicBezTo>
                  <a:cubicBezTo>
                    <a:pt x="396" y="338"/>
                    <a:pt x="407" y="337"/>
                    <a:pt x="409" y="340"/>
                  </a:cubicBezTo>
                  <a:cubicBezTo>
                    <a:pt x="416" y="346"/>
                    <a:pt x="437" y="344"/>
                    <a:pt x="445" y="340"/>
                  </a:cubicBezTo>
                  <a:cubicBezTo>
                    <a:pt x="453" y="336"/>
                    <a:pt x="441" y="325"/>
                    <a:pt x="437" y="330"/>
                  </a:cubicBezTo>
                  <a:cubicBezTo>
                    <a:pt x="433" y="335"/>
                    <a:pt x="430" y="332"/>
                    <a:pt x="429" y="330"/>
                  </a:cubicBezTo>
                  <a:cubicBezTo>
                    <a:pt x="428" y="327"/>
                    <a:pt x="437" y="326"/>
                    <a:pt x="440" y="322"/>
                  </a:cubicBezTo>
                  <a:close/>
                  <a:moveTo>
                    <a:pt x="250" y="199"/>
                  </a:moveTo>
                  <a:cubicBezTo>
                    <a:pt x="259" y="200"/>
                    <a:pt x="268" y="192"/>
                    <a:pt x="267" y="188"/>
                  </a:cubicBezTo>
                  <a:cubicBezTo>
                    <a:pt x="267" y="183"/>
                    <a:pt x="245" y="199"/>
                    <a:pt x="250" y="199"/>
                  </a:cubicBezTo>
                  <a:close/>
                  <a:moveTo>
                    <a:pt x="208" y="185"/>
                  </a:moveTo>
                  <a:cubicBezTo>
                    <a:pt x="212" y="187"/>
                    <a:pt x="208" y="194"/>
                    <a:pt x="212" y="192"/>
                  </a:cubicBezTo>
                  <a:cubicBezTo>
                    <a:pt x="216" y="190"/>
                    <a:pt x="217" y="189"/>
                    <a:pt x="220" y="190"/>
                  </a:cubicBezTo>
                  <a:cubicBezTo>
                    <a:pt x="226" y="192"/>
                    <a:pt x="227" y="187"/>
                    <a:pt x="229" y="185"/>
                  </a:cubicBezTo>
                  <a:cubicBezTo>
                    <a:pt x="232" y="182"/>
                    <a:pt x="231" y="194"/>
                    <a:pt x="237" y="194"/>
                  </a:cubicBezTo>
                  <a:cubicBezTo>
                    <a:pt x="243" y="194"/>
                    <a:pt x="242" y="182"/>
                    <a:pt x="247" y="185"/>
                  </a:cubicBezTo>
                  <a:cubicBezTo>
                    <a:pt x="252" y="189"/>
                    <a:pt x="253" y="184"/>
                    <a:pt x="254" y="180"/>
                  </a:cubicBezTo>
                  <a:cubicBezTo>
                    <a:pt x="255" y="177"/>
                    <a:pt x="255" y="171"/>
                    <a:pt x="261" y="170"/>
                  </a:cubicBezTo>
                  <a:cubicBezTo>
                    <a:pt x="266" y="169"/>
                    <a:pt x="262" y="175"/>
                    <a:pt x="264" y="180"/>
                  </a:cubicBezTo>
                  <a:cubicBezTo>
                    <a:pt x="268" y="186"/>
                    <a:pt x="274" y="180"/>
                    <a:pt x="275" y="177"/>
                  </a:cubicBezTo>
                  <a:cubicBezTo>
                    <a:pt x="275" y="174"/>
                    <a:pt x="284" y="176"/>
                    <a:pt x="284" y="173"/>
                  </a:cubicBezTo>
                  <a:cubicBezTo>
                    <a:pt x="283" y="169"/>
                    <a:pt x="286" y="168"/>
                    <a:pt x="284" y="164"/>
                  </a:cubicBezTo>
                  <a:cubicBezTo>
                    <a:pt x="281" y="160"/>
                    <a:pt x="288" y="161"/>
                    <a:pt x="291" y="158"/>
                  </a:cubicBezTo>
                  <a:cubicBezTo>
                    <a:pt x="294" y="155"/>
                    <a:pt x="287" y="158"/>
                    <a:pt x="282" y="153"/>
                  </a:cubicBezTo>
                  <a:cubicBezTo>
                    <a:pt x="277" y="149"/>
                    <a:pt x="275" y="155"/>
                    <a:pt x="275" y="158"/>
                  </a:cubicBezTo>
                  <a:cubicBezTo>
                    <a:pt x="275" y="161"/>
                    <a:pt x="265" y="158"/>
                    <a:pt x="260" y="156"/>
                  </a:cubicBezTo>
                  <a:cubicBezTo>
                    <a:pt x="254" y="154"/>
                    <a:pt x="247" y="163"/>
                    <a:pt x="239" y="167"/>
                  </a:cubicBezTo>
                  <a:cubicBezTo>
                    <a:pt x="231" y="171"/>
                    <a:pt x="231" y="178"/>
                    <a:pt x="223" y="177"/>
                  </a:cubicBezTo>
                  <a:cubicBezTo>
                    <a:pt x="216" y="177"/>
                    <a:pt x="205" y="184"/>
                    <a:pt x="208" y="185"/>
                  </a:cubicBezTo>
                  <a:close/>
                  <a:moveTo>
                    <a:pt x="286" y="183"/>
                  </a:moveTo>
                  <a:cubicBezTo>
                    <a:pt x="279" y="183"/>
                    <a:pt x="280" y="190"/>
                    <a:pt x="288" y="190"/>
                  </a:cubicBezTo>
                  <a:cubicBezTo>
                    <a:pt x="296" y="190"/>
                    <a:pt x="298" y="193"/>
                    <a:pt x="287" y="192"/>
                  </a:cubicBezTo>
                  <a:cubicBezTo>
                    <a:pt x="275" y="192"/>
                    <a:pt x="270" y="202"/>
                    <a:pt x="278" y="200"/>
                  </a:cubicBezTo>
                  <a:cubicBezTo>
                    <a:pt x="286" y="198"/>
                    <a:pt x="296" y="198"/>
                    <a:pt x="290" y="200"/>
                  </a:cubicBezTo>
                  <a:cubicBezTo>
                    <a:pt x="284" y="202"/>
                    <a:pt x="268" y="203"/>
                    <a:pt x="270" y="206"/>
                  </a:cubicBezTo>
                  <a:cubicBezTo>
                    <a:pt x="271" y="208"/>
                    <a:pt x="278" y="208"/>
                    <a:pt x="284" y="210"/>
                  </a:cubicBezTo>
                  <a:cubicBezTo>
                    <a:pt x="291" y="213"/>
                    <a:pt x="295" y="214"/>
                    <a:pt x="300" y="209"/>
                  </a:cubicBezTo>
                  <a:cubicBezTo>
                    <a:pt x="305" y="203"/>
                    <a:pt x="311" y="198"/>
                    <a:pt x="309" y="205"/>
                  </a:cubicBezTo>
                  <a:cubicBezTo>
                    <a:pt x="306" y="213"/>
                    <a:pt x="317" y="207"/>
                    <a:pt x="330" y="207"/>
                  </a:cubicBezTo>
                  <a:cubicBezTo>
                    <a:pt x="344" y="206"/>
                    <a:pt x="328" y="215"/>
                    <a:pt x="314" y="216"/>
                  </a:cubicBezTo>
                  <a:cubicBezTo>
                    <a:pt x="300" y="217"/>
                    <a:pt x="302" y="224"/>
                    <a:pt x="313" y="226"/>
                  </a:cubicBezTo>
                  <a:cubicBezTo>
                    <a:pt x="324" y="229"/>
                    <a:pt x="348" y="219"/>
                    <a:pt x="353" y="214"/>
                  </a:cubicBezTo>
                  <a:cubicBezTo>
                    <a:pt x="359" y="208"/>
                    <a:pt x="364" y="217"/>
                    <a:pt x="369" y="213"/>
                  </a:cubicBezTo>
                  <a:cubicBezTo>
                    <a:pt x="375" y="209"/>
                    <a:pt x="385" y="213"/>
                    <a:pt x="395" y="211"/>
                  </a:cubicBezTo>
                  <a:cubicBezTo>
                    <a:pt x="404" y="209"/>
                    <a:pt x="406" y="191"/>
                    <a:pt x="399" y="188"/>
                  </a:cubicBezTo>
                  <a:cubicBezTo>
                    <a:pt x="392" y="185"/>
                    <a:pt x="392" y="192"/>
                    <a:pt x="386" y="193"/>
                  </a:cubicBezTo>
                  <a:cubicBezTo>
                    <a:pt x="381" y="194"/>
                    <a:pt x="378" y="187"/>
                    <a:pt x="373" y="182"/>
                  </a:cubicBezTo>
                  <a:cubicBezTo>
                    <a:pt x="369" y="178"/>
                    <a:pt x="372" y="169"/>
                    <a:pt x="365" y="170"/>
                  </a:cubicBezTo>
                  <a:cubicBezTo>
                    <a:pt x="359" y="171"/>
                    <a:pt x="345" y="182"/>
                    <a:pt x="353" y="183"/>
                  </a:cubicBezTo>
                  <a:cubicBezTo>
                    <a:pt x="362" y="184"/>
                    <a:pt x="359" y="188"/>
                    <a:pt x="354" y="190"/>
                  </a:cubicBezTo>
                  <a:cubicBezTo>
                    <a:pt x="350" y="192"/>
                    <a:pt x="365" y="196"/>
                    <a:pt x="363" y="199"/>
                  </a:cubicBezTo>
                  <a:cubicBezTo>
                    <a:pt x="361" y="202"/>
                    <a:pt x="338" y="199"/>
                    <a:pt x="337" y="194"/>
                  </a:cubicBezTo>
                  <a:cubicBezTo>
                    <a:pt x="336" y="189"/>
                    <a:pt x="318" y="180"/>
                    <a:pt x="310" y="182"/>
                  </a:cubicBezTo>
                  <a:cubicBezTo>
                    <a:pt x="303" y="184"/>
                    <a:pt x="306" y="176"/>
                    <a:pt x="298" y="176"/>
                  </a:cubicBezTo>
                  <a:cubicBezTo>
                    <a:pt x="291" y="175"/>
                    <a:pt x="293" y="182"/>
                    <a:pt x="286" y="183"/>
                  </a:cubicBezTo>
                  <a:close/>
                  <a:moveTo>
                    <a:pt x="312" y="147"/>
                  </a:moveTo>
                  <a:cubicBezTo>
                    <a:pt x="315" y="141"/>
                    <a:pt x="296" y="142"/>
                    <a:pt x="297" y="144"/>
                  </a:cubicBezTo>
                  <a:cubicBezTo>
                    <a:pt x="301" y="148"/>
                    <a:pt x="310" y="153"/>
                    <a:pt x="312" y="147"/>
                  </a:cubicBezTo>
                  <a:close/>
                  <a:moveTo>
                    <a:pt x="354" y="144"/>
                  </a:moveTo>
                  <a:cubicBezTo>
                    <a:pt x="360" y="143"/>
                    <a:pt x="357" y="138"/>
                    <a:pt x="347" y="140"/>
                  </a:cubicBezTo>
                  <a:cubicBezTo>
                    <a:pt x="336" y="141"/>
                    <a:pt x="318" y="141"/>
                    <a:pt x="318" y="149"/>
                  </a:cubicBezTo>
                  <a:cubicBezTo>
                    <a:pt x="318" y="155"/>
                    <a:pt x="322" y="158"/>
                    <a:pt x="333" y="159"/>
                  </a:cubicBezTo>
                  <a:cubicBezTo>
                    <a:pt x="345" y="160"/>
                    <a:pt x="355" y="149"/>
                    <a:pt x="349" y="149"/>
                  </a:cubicBezTo>
                  <a:cubicBezTo>
                    <a:pt x="344" y="149"/>
                    <a:pt x="347" y="145"/>
                    <a:pt x="354" y="144"/>
                  </a:cubicBezTo>
                  <a:close/>
                  <a:moveTo>
                    <a:pt x="329" y="135"/>
                  </a:moveTo>
                  <a:cubicBezTo>
                    <a:pt x="334" y="137"/>
                    <a:pt x="339" y="130"/>
                    <a:pt x="343" y="133"/>
                  </a:cubicBezTo>
                  <a:cubicBezTo>
                    <a:pt x="346" y="136"/>
                    <a:pt x="362" y="139"/>
                    <a:pt x="362" y="131"/>
                  </a:cubicBezTo>
                  <a:cubicBezTo>
                    <a:pt x="362" y="123"/>
                    <a:pt x="342" y="122"/>
                    <a:pt x="337" y="125"/>
                  </a:cubicBezTo>
                  <a:cubicBezTo>
                    <a:pt x="332" y="128"/>
                    <a:pt x="309" y="129"/>
                    <a:pt x="316" y="134"/>
                  </a:cubicBezTo>
                  <a:cubicBezTo>
                    <a:pt x="320" y="137"/>
                    <a:pt x="324" y="133"/>
                    <a:pt x="329" y="135"/>
                  </a:cubicBezTo>
                  <a:close/>
                  <a:moveTo>
                    <a:pt x="413" y="119"/>
                  </a:moveTo>
                  <a:cubicBezTo>
                    <a:pt x="419" y="115"/>
                    <a:pt x="430" y="122"/>
                    <a:pt x="428" y="126"/>
                  </a:cubicBezTo>
                  <a:cubicBezTo>
                    <a:pt x="426" y="131"/>
                    <a:pt x="409" y="125"/>
                    <a:pt x="410" y="129"/>
                  </a:cubicBezTo>
                  <a:cubicBezTo>
                    <a:pt x="410" y="131"/>
                    <a:pt x="412" y="137"/>
                    <a:pt x="424" y="133"/>
                  </a:cubicBezTo>
                  <a:cubicBezTo>
                    <a:pt x="436" y="130"/>
                    <a:pt x="446" y="132"/>
                    <a:pt x="454" y="139"/>
                  </a:cubicBezTo>
                  <a:cubicBezTo>
                    <a:pt x="462" y="145"/>
                    <a:pt x="470" y="148"/>
                    <a:pt x="475" y="141"/>
                  </a:cubicBezTo>
                  <a:cubicBezTo>
                    <a:pt x="481" y="135"/>
                    <a:pt x="468" y="134"/>
                    <a:pt x="471" y="129"/>
                  </a:cubicBezTo>
                  <a:cubicBezTo>
                    <a:pt x="473" y="124"/>
                    <a:pt x="463" y="121"/>
                    <a:pt x="457" y="121"/>
                  </a:cubicBezTo>
                  <a:cubicBezTo>
                    <a:pt x="452" y="121"/>
                    <a:pt x="450" y="111"/>
                    <a:pt x="445" y="113"/>
                  </a:cubicBezTo>
                  <a:cubicBezTo>
                    <a:pt x="441" y="115"/>
                    <a:pt x="438" y="118"/>
                    <a:pt x="438" y="112"/>
                  </a:cubicBezTo>
                  <a:cubicBezTo>
                    <a:pt x="438" y="105"/>
                    <a:pt x="412" y="105"/>
                    <a:pt x="405" y="107"/>
                  </a:cubicBezTo>
                  <a:cubicBezTo>
                    <a:pt x="399" y="110"/>
                    <a:pt x="407" y="123"/>
                    <a:pt x="413" y="119"/>
                  </a:cubicBezTo>
                  <a:close/>
                  <a:moveTo>
                    <a:pt x="416" y="161"/>
                  </a:moveTo>
                  <a:cubicBezTo>
                    <a:pt x="420" y="156"/>
                    <a:pt x="400" y="140"/>
                    <a:pt x="399" y="148"/>
                  </a:cubicBezTo>
                  <a:cubicBezTo>
                    <a:pt x="398" y="155"/>
                    <a:pt x="412" y="166"/>
                    <a:pt x="416" y="161"/>
                  </a:cubicBezTo>
                  <a:close/>
                  <a:moveTo>
                    <a:pt x="481" y="96"/>
                  </a:moveTo>
                  <a:cubicBezTo>
                    <a:pt x="485" y="90"/>
                    <a:pt x="460" y="85"/>
                    <a:pt x="466" y="90"/>
                  </a:cubicBezTo>
                  <a:cubicBezTo>
                    <a:pt x="470" y="93"/>
                    <a:pt x="478" y="102"/>
                    <a:pt x="481" y="96"/>
                  </a:cubicBezTo>
                  <a:close/>
                  <a:moveTo>
                    <a:pt x="425" y="209"/>
                  </a:moveTo>
                  <a:cubicBezTo>
                    <a:pt x="428" y="205"/>
                    <a:pt x="417" y="197"/>
                    <a:pt x="414" y="204"/>
                  </a:cubicBezTo>
                  <a:cubicBezTo>
                    <a:pt x="411" y="211"/>
                    <a:pt x="421" y="213"/>
                    <a:pt x="425" y="209"/>
                  </a:cubicBezTo>
                  <a:close/>
                  <a:moveTo>
                    <a:pt x="481" y="174"/>
                  </a:moveTo>
                  <a:cubicBezTo>
                    <a:pt x="481" y="179"/>
                    <a:pt x="469" y="173"/>
                    <a:pt x="460" y="170"/>
                  </a:cubicBezTo>
                  <a:cubicBezTo>
                    <a:pt x="451" y="166"/>
                    <a:pt x="457" y="177"/>
                    <a:pt x="464" y="183"/>
                  </a:cubicBezTo>
                  <a:cubicBezTo>
                    <a:pt x="471" y="189"/>
                    <a:pt x="460" y="186"/>
                    <a:pt x="451" y="179"/>
                  </a:cubicBezTo>
                  <a:cubicBezTo>
                    <a:pt x="441" y="173"/>
                    <a:pt x="442" y="184"/>
                    <a:pt x="447" y="187"/>
                  </a:cubicBezTo>
                  <a:cubicBezTo>
                    <a:pt x="451" y="191"/>
                    <a:pt x="446" y="196"/>
                    <a:pt x="440" y="188"/>
                  </a:cubicBezTo>
                  <a:cubicBezTo>
                    <a:pt x="434" y="180"/>
                    <a:pt x="431" y="171"/>
                    <a:pt x="421" y="171"/>
                  </a:cubicBezTo>
                  <a:cubicBezTo>
                    <a:pt x="412" y="170"/>
                    <a:pt x="416" y="180"/>
                    <a:pt x="420" y="185"/>
                  </a:cubicBezTo>
                  <a:cubicBezTo>
                    <a:pt x="425" y="191"/>
                    <a:pt x="430" y="193"/>
                    <a:pt x="438" y="197"/>
                  </a:cubicBezTo>
                  <a:cubicBezTo>
                    <a:pt x="446" y="202"/>
                    <a:pt x="459" y="195"/>
                    <a:pt x="465" y="197"/>
                  </a:cubicBezTo>
                  <a:cubicBezTo>
                    <a:pt x="471" y="198"/>
                    <a:pt x="458" y="206"/>
                    <a:pt x="462" y="211"/>
                  </a:cubicBezTo>
                  <a:cubicBezTo>
                    <a:pt x="466" y="216"/>
                    <a:pt x="477" y="212"/>
                    <a:pt x="486" y="212"/>
                  </a:cubicBezTo>
                  <a:cubicBezTo>
                    <a:pt x="494" y="211"/>
                    <a:pt x="490" y="206"/>
                    <a:pt x="495" y="203"/>
                  </a:cubicBezTo>
                  <a:cubicBezTo>
                    <a:pt x="500" y="199"/>
                    <a:pt x="490" y="200"/>
                    <a:pt x="494" y="191"/>
                  </a:cubicBezTo>
                  <a:cubicBezTo>
                    <a:pt x="498" y="183"/>
                    <a:pt x="482" y="169"/>
                    <a:pt x="481" y="174"/>
                  </a:cubicBezTo>
                  <a:close/>
                  <a:moveTo>
                    <a:pt x="502" y="145"/>
                  </a:moveTo>
                  <a:cubicBezTo>
                    <a:pt x="510" y="145"/>
                    <a:pt x="516" y="144"/>
                    <a:pt x="522" y="141"/>
                  </a:cubicBezTo>
                  <a:cubicBezTo>
                    <a:pt x="529" y="139"/>
                    <a:pt x="519" y="139"/>
                    <a:pt x="523" y="133"/>
                  </a:cubicBezTo>
                  <a:cubicBezTo>
                    <a:pt x="528" y="127"/>
                    <a:pt x="512" y="126"/>
                    <a:pt x="511" y="128"/>
                  </a:cubicBezTo>
                  <a:cubicBezTo>
                    <a:pt x="510" y="130"/>
                    <a:pt x="491" y="116"/>
                    <a:pt x="488" y="121"/>
                  </a:cubicBezTo>
                  <a:cubicBezTo>
                    <a:pt x="485" y="125"/>
                    <a:pt x="495" y="145"/>
                    <a:pt x="502" y="145"/>
                  </a:cubicBezTo>
                  <a:close/>
                  <a:moveTo>
                    <a:pt x="543" y="147"/>
                  </a:moveTo>
                  <a:cubicBezTo>
                    <a:pt x="542" y="144"/>
                    <a:pt x="504" y="149"/>
                    <a:pt x="510" y="153"/>
                  </a:cubicBezTo>
                  <a:cubicBezTo>
                    <a:pt x="520" y="161"/>
                    <a:pt x="544" y="150"/>
                    <a:pt x="543" y="147"/>
                  </a:cubicBezTo>
                  <a:close/>
                  <a:moveTo>
                    <a:pt x="537" y="220"/>
                  </a:moveTo>
                  <a:cubicBezTo>
                    <a:pt x="546" y="220"/>
                    <a:pt x="542" y="209"/>
                    <a:pt x="532" y="201"/>
                  </a:cubicBezTo>
                  <a:cubicBezTo>
                    <a:pt x="522" y="194"/>
                    <a:pt x="499" y="209"/>
                    <a:pt x="503" y="212"/>
                  </a:cubicBezTo>
                  <a:cubicBezTo>
                    <a:pt x="508" y="216"/>
                    <a:pt x="528" y="221"/>
                    <a:pt x="537" y="220"/>
                  </a:cubicBezTo>
                  <a:close/>
                  <a:moveTo>
                    <a:pt x="473" y="290"/>
                  </a:moveTo>
                  <a:cubicBezTo>
                    <a:pt x="484" y="298"/>
                    <a:pt x="481" y="284"/>
                    <a:pt x="493" y="285"/>
                  </a:cubicBezTo>
                  <a:cubicBezTo>
                    <a:pt x="506" y="285"/>
                    <a:pt x="506" y="265"/>
                    <a:pt x="508" y="257"/>
                  </a:cubicBezTo>
                  <a:cubicBezTo>
                    <a:pt x="510" y="250"/>
                    <a:pt x="498" y="250"/>
                    <a:pt x="501" y="256"/>
                  </a:cubicBezTo>
                  <a:cubicBezTo>
                    <a:pt x="504" y="261"/>
                    <a:pt x="501" y="267"/>
                    <a:pt x="500" y="260"/>
                  </a:cubicBezTo>
                  <a:cubicBezTo>
                    <a:pt x="499" y="254"/>
                    <a:pt x="489" y="260"/>
                    <a:pt x="486" y="255"/>
                  </a:cubicBezTo>
                  <a:cubicBezTo>
                    <a:pt x="482" y="250"/>
                    <a:pt x="497" y="249"/>
                    <a:pt x="500" y="243"/>
                  </a:cubicBezTo>
                  <a:cubicBezTo>
                    <a:pt x="504" y="236"/>
                    <a:pt x="489" y="237"/>
                    <a:pt x="492" y="232"/>
                  </a:cubicBezTo>
                  <a:cubicBezTo>
                    <a:pt x="496" y="227"/>
                    <a:pt x="470" y="233"/>
                    <a:pt x="478" y="236"/>
                  </a:cubicBezTo>
                  <a:cubicBezTo>
                    <a:pt x="485" y="239"/>
                    <a:pt x="478" y="243"/>
                    <a:pt x="471" y="238"/>
                  </a:cubicBezTo>
                  <a:cubicBezTo>
                    <a:pt x="464" y="233"/>
                    <a:pt x="445" y="241"/>
                    <a:pt x="452" y="247"/>
                  </a:cubicBezTo>
                  <a:cubicBezTo>
                    <a:pt x="457" y="251"/>
                    <a:pt x="474" y="244"/>
                    <a:pt x="464" y="257"/>
                  </a:cubicBezTo>
                  <a:cubicBezTo>
                    <a:pt x="455" y="270"/>
                    <a:pt x="451" y="253"/>
                    <a:pt x="442" y="255"/>
                  </a:cubicBezTo>
                  <a:cubicBezTo>
                    <a:pt x="433" y="256"/>
                    <a:pt x="437" y="267"/>
                    <a:pt x="450" y="271"/>
                  </a:cubicBezTo>
                  <a:cubicBezTo>
                    <a:pt x="464" y="275"/>
                    <a:pt x="462" y="283"/>
                    <a:pt x="473" y="290"/>
                  </a:cubicBezTo>
                  <a:close/>
                  <a:moveTo>
                    <a:pt x="555" y="210"/>
                  </a:moveTo>
                  <a:cubicBezTo>
                    <a:pt x="558" y="220"/>
                    <a:pt x="562" y="213"/>
                    <a:pt x="568" y="217"/>
                  </a:cubicBezTo>
                  <a:cubicBezTo>
                    <a:pt x="573" y="221"/>
                    <a:pt x="582" y="224"/>
                    <a:pt x="586" y="220"/>
                  </a:cubicBezTo>
                  <a:cubicBezTo>
                    <a:pt x="591" y="216"/>
                    <a:pt x="593" y="213"/>
                    <a:pt x="594" y="216"/>
                  </a:cubicBezTo>
                  <a:cubicBezTo>
                    <a:pt x="597" y="222"/>
                    <a:pt x="608" y="223"/>
                    <a:pt x="632" y="223"/>
                  </a:cubicBezTo>
                  <a:cubicBezTo>
                    <a:pt x="656" y="224"/>
                    <a:pt x="650" y="213"/>
                    <a:pt x="657" y="217"/>
                  </a:cubicBezTo>
                  <a:cubicBezTo>
                    <a:pt x="664" y="221"/>
                    <a:pt x="680" y="221"/>
                    <a:pt x="687" y="220"/>
                  </a:cubicBezTo>
                  <a:cubicBezTo>
                    <a:pt x="694" y="218"/>
                    <a:pt x="697" y="207"/>
                    <a:pt x="697" y="202"/>
                  </a:cubicBezTo>
                  <a:cubicBezTo>
                    <a:pt x="696" y="196"/>
                    <a:pt x="643" y="192"/>
                    <a:pt x="633" y="197"/>
                  </a:cubicBezTo>
                  <a:cubicBezTo>
                    <a:pt x="624" y="203"/>
                    <a:pt x="609" y="195"/>
                    <a:pt x="601" y="199"/>
                  </a:cubicBezTo>
                  <a:cubicBezTo>
                    <a:pt x="594" y="203"/>
                    <a:pt x="596" y="194"/>
                    <a:pt x="583" y="193"/>
                  </a:cubicBezTo>
                  <a:cubicBezTo>
                    <a:pt x="569" y="193"/>
                    <a:pt x="584" y="186"/>
                    <a:pt x="586" y="183"/>
                  </a:cubicBezTo>
                  <a:cubicBezTo>
                    <a:pt x="589" y="180"/>
                    <a:pt x="566" y="172"/>
                    <a:pt x="556" y="174"/>
                  </a:cubicBezTo>
                  <a:cubicBezTo>
                    <a:pt x="547" y="176"/>
                    <a:pt x="541" y="171"/>
                    <a:pt x="532" y="167"/>
                  </a:cubicBezTo>
                  <a:cubicBezTo>
                    <a:pt x="523" y="163"/>
                    <a:pt x="499" y="163"/>
                    <a:pt x="504" y="171"/>
                  </a:cubicBezTo>
                  <a:cubicBezTo>
                    <a:pt x="507" y="176"/>
                    <a:pt x="536" y="186"/>
                    <a:pt x="539" y="181"/>
                  </a:cubicBezTo>
                  <a:cubicBezTo>
                    <a:pt x="542" y="176"/>
                    <a:pt x="550" y="187"/>
                    <a:pt x="554" y="193"/>
                  </a:cubicBezTo>
                  <a:cubicBezTo>
                    <a:pt x="559" y="198"/>
                    <a:pt x="551" y="200"/>
                    <a:pt x="555" y="210"/>
                  </a:cubicBezTo>
                  <a:close/>
                  <a:moveTo>
                    <a:pt x="580" y="151"/>
                  </a:moveTo>
                  <a:cubicBezTo>
                    <a:pt x="571" y="147"/>
                    <a:pt x="560" y="156"/>
                    <a:pt x="569" y="160"/>
                  </a:cubicBezTo>
                  <a:cubicBezTo>
                    <a:pt x="577" y="163"/>
                    <a:pt x="589" y="156"/>
                    <a:pt x="580" y="151"/>
                  </a:cubicBezTo>
                  <a:close/>
                  <a:moveTo>
                    <a:pt x="508" y="95"/>
                  </a:moveTo>
                  <a:cubicBezTo>
                    <a:pt x="516" y="99"/>
                    <a:pt x="511" y="104"/>
                    <a:pt x="519" y="107"/>
                  </a:cubicBezTo>
                  <a:cubicBezTo>
                    <a:pt x="527" y="111"/>
                    <a:pt x="550" y="103"/>
                    <a:pt x="552" y="108"/>
                  </a:cubicBezTo>
                  <a:cubicBezTo>
                    <a:pt x="554" y="114"/>
                    <a:pt x="529" y="114"/>
                    <a:pt x="532" y="118"/>
                  </a:cubicBezTo>
                  <a:cubicBezTo>
                    <a:pt x="536" y="121"/>
                    <a:pt x="550" y="127"/>
                    <a:pt x="548" y="130"/>
                  </a:cubicBezTo>
                  <a:cubicBezTo>
                    <a:pt x="546" y="133"/>
                    <a:pt x="572" y="141"/>
                    <a:pt x="575" y="137"/>
                  </a:cubicBezTo>
                  <a:cubicBezTo>
                    <a:pt x="577" y="133"/>
                    <a:pt x="584" y="134"/>
                    <a:pt x="591" y="137"/>
                  </a:cubicBezTo>
                  <a:cubicBezTo>
                    <a:pt x="597" y="139"/>
                    <a:pt x="598" y="121"/>
                    <a:pt x="602" y="124"/>
                  </a:cubicBezTo>
                  <a:cubicBezTo>
                    <a:pt x="607" y="127"/>
                    <a:pt x="606" y="118"/>
                    <a:pt x="614" y="115"/>
                  </a:cubicBezTo>
                  <a:cubicBezTo>
                    <a:pt x="621" y="112"/>
                    <a:pt x="632" y="111"/>
                    <a:pt x="633" y="108"/>
                  </a:cubicBezTo>
                  <a:cubicBezTo>
                    <a:pt x="633" y="106"/>
                    <a:pt x="631" y="102"/>
                    <a:pt x="622" y="103"/>
                  </a:cubicBezTo>
                  <a:cubicBezTo>
                    <a:pt x="613" y="104"/>
                    <a:pt x="607" y="101"/>
                    <a:pt x="611" y="96"/>
                  </a:cubicBezTo>
                  <a:cubicBezTo>
                    <a:pt x="615" y="91"/>
                    <a:pt x="601" y="89"/>
                    <a:pt x="606" y="85"/>
                  </a:cubicBezTo>
                  <a:cubicBezTo>
                    <a:pt x="611" y="81"/>
                    <a:pt x="596" y="77"/>
                    <a:pt x="598" y="83"/>
                  </a:cubicBezTo>
                  <a:cubicBezTo>
                    <a:pt x="599" y="89"/>
                    <a:pt x="589" y="84"/>
                    <a:pt x="587" y="78"/>
                  </a:cubicBezTo>
                  <a:cubicBezTo>
                    <a:pt x="586" y="73"/>
                    <a:pt x="565" y="71"/>
                    <a:pt x="552" y="59"/>
                  </a:cubicBezTo>
                  <a:cubicBezTo>
                    <a:pt x="538" y="47"/>
                    <a:pt x="524" y="55"/>
                    <a:pt x="532" y="56"/>
                  </a:cubicBezTo>
                  <a:cubicBezTo>
                    <a:pt x="540" y="58"/>
                    <a:pt x="540" y="62"/>
                    <a:pt x="533" y="61"/>
                  </a:cubicBezTo>
                  <a:cubicBezTo>
                    <a:pt x="527" y="61"/>
                    <a:pt x="515" y="62"/>
                    <a:pt x="526" y="66"/>
                  </a:cubicBezTo>
                  <a:cubicBezTo>
                    <a:pt x="536" y="70"/>
                    <a:pt x="525" y="71"/>
                    <a:pt x="516" y="71"/>
                  </a:cubicBezTo>
                  <a:cubicBezTo>
                    <a:pt x="508" y="71"/>
                    <a:pt x="507" y="82"/>
                    <a:pt x="518" y="84"/>
                  </a:cubicBezTo>
                  <a:cubicBezTo>
                    <a:pt x="529" y="85"/>
                    <a:pt x="521" y="92"/>
                    <a:pt x="512" y="89"/>
                  </a:cubicBezTo>
                  <a:cubicBezTo>
                    <a:pt x="503" y="87"/>
                    <a:pt x="500" y="91"/>
                    <a:pt x="508" y="95"/>
                  </a:cubicBezTo>
                  <a:close/>
                  <a:moveTo>
                    <a:pt x="569" y="46"/>
                  </a:moveTo>
                  <a:cubicBezTo>
                    <a:pt x="576" y="41"/>
                    <a:pt x="581" y="44"/>
                    <a:pt x="575" y="47"/>
                  </a:cubicBezTo>
                  <a:cubicBezTo>
                    <a:pt x="569" y="50"/>
                    <a:pt x="571" y="52"/>
                    <a:pt x="580" y="52"/>
                  </a:cubicBezTo>
                  <a:cubicBezTo>
                    <a:pt x="588" y="51"/>
                    <a:pt x="576" y="54"/>
                    <a:pt x="576" y="59"/>
                  </a:cubicBezTo>
                  <a:cubicBezTo>
                    <a:pt x="576" y="64"/>
                    <a:pt x="586" y="61"/>
                    <a:pt x="587" y="66"/>
                  </a:cubicBezTo>
                  <a:cubicBezTo>
                    <a:pt x="587" y="71"/>
                    <a:pt x="609" y="73"/>
                    <a:pt x="615" y="67"/>
                  </a:cubicBezTo>
                  <a:cubicBezTo>
                    <a:pt x="622" y="61"/>
                    <a:pt x="619" y="69"/>
                    <a:pt x="619" y="73"/>
                  </a:cubicBezTo>
                  <a:cubicBezTo>
                    <a:pt x="618" y="77"/>
                    <a:pt x="649" y="80"/>
                    <a:pt x="651" y="75"/>
                  </a:cubicBezTo>
                  <a:cubicBezTo>
                    <a:pt x="652" y="70"/>
                    <a:pt x="657" y="72"/>
                    <a:pt x="663" y="74"/>
                  </a:cubicBezTo>
                  <a:cubicBezTo>
                    <a:pt x="669" y="75"/>
                    <a:pt x="698" y="68"/>
                    <a:pt x="699" y="62"/>
                  </a:cubicBezTo>
                  <a:cubicBezTo>
                    <a:pt x="699" y="56"/>
                    <a:pt x="708" y="65"/>
                    <a:pt x="699" y="72"/>
                  </a:cubicBezTo>
                  <a:cubicBezTo>
                    <a:pt x="689" y="78"/>
                    <a:pt x="670" y="77"/>
                    <a:pt x="662" y="80"/>
                  </a:cubicBezTo>
                  <a:cubicBezTo>
                    <a:pt x="653" y="82"/>
                    <a:pt x="667" y="88"/>
                    <a:pt x="676" y="95"/>
                  </a:cubicBezTo>
                  <a:cubicBezTo>
                    <a:pt x="684" y="101"/>
                    <a:pt x="665" y="98"/>
                    <a:pt x="657" y="89"/>
                  </a:cubicBezTo>
                  <a:cubicBezTo>
                    <a:pt x="649" y="81"/>
                    <a:pt x="631" y="81"/>
                    <a:pt x="621" y="81"/>
                  </a:cubicBezTo>
                  <a:cubicBezTo>
                    <a:pt x="612" y="82"/>
                    <a:pt x="615" y="99"/>
                    <a:pt x="622" y="99"/>
                  </a:cubicBezTo>
                  <a:cubicBezTo>
                    <a:pt x="629" y="99"/>
                    <a:pt x="636" y="102"/>
                    <a:pt x="643" y="113"/>
                  </a:cubicBezTo>
                  <a:cubicBezTo>
                    <a:pt x="650" y="124"/>
                    <a:pt x="665" y="121"/>
                    <a:pt x="665" y="126"/>
                  </a:cubicBezTo>
                  <a:cubicBezTo>
                    <a:pt x="665" y="131"/>
                    <a:pt x="645" y="122"/>
                    <a:pt x="634" y="120"/>
                  </a:cubicBezTo>
                  <a:cubicBezTo>
                    <a:pt x="623" y="118"/>
                    <a:pt x="606" y="125"/>
                    <a:pt x="605" y="133"/>
                  </a:cubicBezTo>
                  <a:cubicBezTo>
                    <a:pt x="605" y="141"/>
                    <a:pt x="621" y="140"/>
                    <a:pt x="632" y="134"/>
                  </a:cubicBezTo>
                  <a:cubicBezTo>
                    <a:pt x="643" y="127"/>
                    <a:pt x="635" y="136"/>
                    <a:pt x="630" y="141"/>
                  </a:cubicBezTo>
                  <a:cubicBezTo>
                    <a:pt x="624" y="146"/>
                    <a:pt x="643" y="150"/>
                    <a:pt x="643" y="156"/>
                  </a:cubicBezTo>
                  <a:cubicBezTo>
                    <a:pt x="643" y="162"/>
                    <a:pt x="629" y="160"/>
                    <a:pt x="628" y="154"/>
                  </a:cubicBezTo>
                  <a:cubicBezTo>
                    <a:pt x="626" y="149"/>
                    <a:pt x="621" y="143"/>
                    <a:pt x="608" y="144"/>
                  </a:cubicBezTo>
                  <a:cubicBezTo>
                    <a:pt x="595" y="145"/>
                    <a:pt x="599" y="154"/>
                    <a:pt x="607" y="155"/>
                  </a:cubicBezTo>
                  <a:cubicBezTo>
                    <a:pt x="615" y="156"/>
                    <a:pt x="615" y="162"/>
                    <a:pt x="606" y="162"/>
                  </a:cubicBezTo>
                  <a:cubicBezTo>
                    <a:pt x="597" y="162"/>
                    <a:pt x="577" y="168"/>
                    <a:pt x="583" y="174"/>
                  </a:cubicBezTo>
                  <a:cubicBezTo>
                    <a:pt x="590" y="180"/>
                    <a:pt x="616" y="174"/>
                    <a:pt x="620" y="178"/>
                  </a:cubicBezTo>
                  <a:cubicBezTo>
                    <a:pt x="625" y="182"/>
                    <a:pt x="637" y="183"/>
                    <a:pt x="640" y="179"/>
                  </a:cubicBezTo>
                  <a:cubicBezTo>
                    <a:pt x="643" y="174"/>
                    <a:pt x="653" y="176"/>
                    <a:pt x="663" y="176"/>
                  </a:cubicBezTo>
                  <a:cubicBezTo>
                    <a:pt x="673" y="176"/>
                    <a:pt x="676" y="178"/>
                    <a:pt x="680" y="182"/>
                  </a:cubicBezTo>
                  <a:cubicBezTo>
                    <a:pt x="685" y="186"/>
                    <a:pt x="693" y="184"/>
                    <a:pt x="698" y="180"/>
                  </a:cubicBezTo>
                  <a:cubicBezTo>
                    <a:pt x="704" y="176"/>
                    <a:pt x="704" y="176"/>
                    <a:pt x="711" y="176"/>
                  </a:cubicBezTo>
                  <a:cubicBezTo>
                    <a:pt x="718" y="176"/>
                    <a:pt x="719" y="172"/>
                    <a:pt x="716" y="166"/>
                  </a:cubicBezTo>
                  <a:cubicBezTo>
                    <a:pt x="712" y="161"/>
                    <a:pt x="703" y="170"/>
                    <a:pt x="702" y="166"/>
                  </a:cubicBezTo>
                  <a:cubicBezTo>
                    <a:pt x="701" y="161"/>
                    <a:pt x="693" y="160"/>
                    <a:pt x="679" y="162"/>
                  </a:cubicBezTo>
                  <a:cubicBezTo>
                    <a:pt x="665" y="164"/>
                    <a:pt x="671" y="153"/>
                    <a:pt x="679" y="155"/>
                  </a:cubicBezTo>
                  <a:cubicBezTo>
                    <a:pt x="688" y="158"/>
                    <a:pt x="699" y="157"/>
                    <a:pt x="709" y="154"/>
                  </a:cubicBezTo>
                  <a:cubicBezTo>
                    <a:pt x="718" y="152"/>
                    <a:pt x="711" y="147"/>
                    <a:pt x="711" y="143"/>
                  </a:cubicBezTo>
                  <a:cubicBezTo>
                    <a:pt x="711" y="139"/>
                    <a:pt x="723" y="142"/>
                    <a:pt x="732" y="142"/>
                  </a:cubicBezTo>
                  <a:cubicBezTo>
                    <a:pt x="741" y="142"/>
                    <a:pt x="754" y="127"/>
                    <a:pt x="754" y="119"/>
                  </a:cubicBezTo>
                  <a:cubicBezTo>
                    <a:pt x="755" y="110"/>
                    <a:pt x="734" y="112"/>
                    <a:pt x="724" y="112"/>
                  </a:cubicBezTo>
                  <a:cubicBezTo>
                    <a:pt x="714" y="112"/>
                    <a:pt x="731" y="105"/>
                    <a:pt x="750" y="106"/>
                  </a:cubicBezTo>
                  <a:cubicBezTo>
                    <a:pt x="769" y="107"/>
                    <a:pt x="760" y="98"/>
                    <a:pt x="764" y="95"/>
                  </a:cubicBezTo>
                  <a:cubicBezTo>
                    <a:pt x="767" y="92"/>
                    <a:pt x="776" y="99"/>
                    <a:pt x="786" y="97"/>
                  </a:cubicBezTo>
                  <a:cubicBezTo>
                    <a:pt x="795" y="95"/>
                    <a:pt x="789" y="87"/>
                    <a:pt x="795" y="87"/>
                  </a:cubicBezTo>
                  <a:cubicBezTo>
                    <a:pt x="800" y="87"/>
                    <a:pt x="810" y="80"/>
                    <a:pt x="831" y="68"/>
                  </a:cubicBezTo>
                  <a:cubicBezTo>
                    <a:pt x="851" y="57"/>
                    <a:pt x="867" y="59"/>
                    <a:pt x="868" y="52"/>
                  </a:cubicBezTo>
                  <a:cubicBezTo>
                    <a:pt x="869" y="46"/>
                    <a:pt x="840" y="52"/>
                    <a:pt x="835" y="50"/>
                  </a:cubicBezTo>
                  <a:cubicBezTo>
                    <a:pt x="830" y="48"/>
                    <a:pt x="855" y="43"/>
                    <a:pt x="861" y="44"/>
                  </a:cubicBezTo>
                  <a:cubicBezTo>
                    <a:pt x="867" y="46"/>
                    <a:pt x="875" y="44"/>
                    <a:pt x="896" y="34"/>
                  </a:cubicBezTo>
                  <a:cubicBezTo>
                    <a:pt x="916" y="24"/>
                    <a:pt x="907" y="22"/>
                    <a:pt x="899" y="23"/>
                  </a:cubicBezTo>
                  <a:cubicBezTo>
                    <a:pt x="890" y="25"/>
                    <a:pt x="881" y="22"/>
                    <a:pt x="881" y="16"/>
                  </a:cubicBezTo>
                  <a:cubicBezTo>
                    <a:pt x="882" y="11"/>
                    <a:pt x="869" y="16"/>
                    <a:pt x="868" y="13"/>
                  </a:cubicBezTo>
                  <a:cubicBezTo>
                    <a:pt x="868" y="10"/>
                    <a:pt x="856" y="11"/>
                    <a:pt x="843" y="16"/>
                  </a:cubicBezTo>
                  <a:cubicBezTo>
                    <a:pt x="830" y="21"/>
                    <a:pt x="842" y="11"/>
                    <a:pt x="847" y="9"/>
                  </a:cubicBezTo>
                  <a:cubicBezTo>
                    <a:pt x="853" y="7"/>
                    <a:pt x="814" y="9"/>
                    <a:pt x="808" y="5"/>
                  </a:cubicBezTo>
                  <a:cubicBezTo>
                    <a:pt x="801" y="0"/>
                    <a:pt x="794" y="12"/>
                    <a:pt x="788" y="6"/>
                  </a:cubicBezTo>
                  <a:cubicBezTo>
                    <a:pt x="782" y="0"/>
                    <a:pt x="766" y="5"/>
                    <a:pt x="768" y="10"/>
                  </a:cubicBezTo>
                  <a:cubicBezTo>
                    <a:pt x="770" y="14"/>
                    <a:pt x="766" y="14"/>
                    <a:pt x="760" y="9"/>
                  </a:cubicBezTo>
                  <a:cubicBezTo>
                    <a:pt x="754" y="4"/>
                    <a:pt x="742" y="10"/>
                    <a:pt x="732" y="8"/>
                  </a:cubicBezTo>
                  <a:cubicBezTo>
                    <a:pt x="721" y="7"/>
                    <a:pt x="726" y="17"/>
                    <a:pt x="714" y="12"/>
                  </a:cubicBezTo>
                  <a:cubicBezTo>
                    <a:pt x="703" y="7"/>
                    <a:pt x="690" y="9"/>
                    <a:pt x="694" y="11"/>
                  </a:cubicBezTo>
                  <a:cubicBezTo>
                    <a:pt x="697" y="12"/>
                    <a:pt x="693" y="15"/>
                    <a:pt x="688" y="14"/>
                  </a:cubicBezTo>
                  <a:cubicBezTo>
                    <a:pt x="683" y="12"/>
                    <a:pt x="678" y="14"/>
                    <a:pt x="681" y="19"/>
                  </a:cubicBezTo>
                  <a:cubicBezTo>
                    <a:pt x="683" y="24"/>
                    <a:pt x="662" y="18"/>
                    <a:pt x="662" y="23"/>
                  </a:cubicBezTo>
                  <a:cubicBezTo>
                    <a:pt x="662" y="29"/>
                    <a:pt x="655" y="32"/>
                    <a:pt x="649" y="27"/>
                  </a:cubicBezTo>
                  <a:cubicBezTo>
                    <a:pt x="643" y="22"/>
                    <a:pt x="624" y="20"/>
                    <a:pt x="629" y="25"/>
                  </a:cubicBezTo>
                  <a:cubicBezTo>
                    <a:pt x="635" y="29"/>
                    <a:pt x="612" y="27"/>
                    <a:pt x="618" y="31"/>
                  </a:cubicBezTo>
                  <a:cubicBezTo>
                    <a:pt x="624" y="36"/>
                    <a:pt x="611" y="39"/>
                    <a:pt x="611" y="37"/>
                  </a:cubicBezTo>
                  <a:cubicBezTo>
                    <a:pt x="611" y="34"/>
                    <a:pt x="598" y="30"/>
                    <a:pt x="593" y="34"/>
                  </a:cubicBezTo>
                  <a:cubicBezTo>
                    <a:pt x="588" y="39"/>
                    <a:pt x="587" y="44"/>
                    <a:pt x="584" y="41"/>
                  </a:cubicBezTo>
                  <a:cubicBezTo>
                    <a:pt x="582" y="38"/>
                    <a:pt x="571" y="39"/>
                    <a:pt x="560" y="43"/>
                  </a:cubicBezTo>
                  <a:cubicBezTo>
                    <a:pt x="550" y="47"/>
                    <a:pt x="562" y="50"/>
                    <a:pt x="569" y="46"/>
                  </a:cubicBezTo>
                  <a:close/>
                  <a:moveTo>
                    <a:pt x="695" y="477"/>
                  </a:moveTo>
                  <a:cubicBezTo>
                    <a:pt x="698" y="477"/>
                    <a:pt x="705" y="464"/>
                    <a:pt x="696" y="465"/>
                  </a:cubicBezTo>
                  <a:cubicBezTo>
                    <a:pt x="687" y="465"/>
                    <a:pt x="689" y="478"/>
                    <a:pt x="695" y="477"/>
                  </a:cubicBezTo>
                  <a:close/>
                  <a:moveTo>
                    <a:pt x="651" y="466"/>
                  </a:moveTo>
                  <a:cubicBezTo>
                    <a:pt x="659" y="471"/>
                    <a:pt x="671" y="458"/>
                    <a:pt x="670" y="454"/>
                  </a:cubicBezTo>
                  <a:cubicBezTo>
                    <a:pt x="669" y="450"/>
                    <a:pt x="641" y="460"/>
                    <a:pt x="651" y="466"/>
                  </a:cubicBezTo>
                  <a:close/>
                  <a:moveTo>
                    <a:pt x="687" y="439"/>
                  </a:moveTo>
                  <a:cubicBezTo>
                    <a:pt x="688" y="434"/>
                    <a:pt x="670" y="432"/>
                    <a:pt x="671" y="426"/>
                  </a:cubicBezTo>
                  <a:cubicBezTo>
                    <a:pt x="672" y="421"/>
                    <a:pt x="655" y="416"/>
                    <a:pt x="649" y="413"/>
                  </a:cubicBezTo>
                  <a:cubicBezTo>
                    <a:pt x="644" y="410"/>
                    <a:pt x="635" y="409"/>
                    <a:pt x="635" y="403"/>
                  </a:cubicBezTo>
                  <a:cubicBezTo>
                    <a:pt x="635" y="397"/>
                    <a:pt x="623" y="401"/>
                    <a:pt x="623" y="410"/>
                  </a:cubicBezTo>
                  <a:cubicBezTo>
                    <a:pt x="622" y="419"/>
                    <a:pt x="617" y="417"/>
                    <a:pt x="620" y="426"/>
                  </a:cubicBezTo>
                  <a:cubicBezTo>
                    <a:pt x="622" y="434"/>
                    <a:pt x="609" y="436"/>
                    <a:pt x="610" y="441"/>
                  </a:cubicBezTo>
                  <a:cubicBezTo>
                    <a:pt x="612" y="445"/>
                    <a:pt x="618" y="440"/>
                    <a:pt x="624" y="440"/>
                  </a:cubicBezTo>
                  <a:cubicBezTo>
                    <a:pt x="630" y="440"/>
                    <a:pt x="623" y="448"/>
                    <a:pt x="630" y="449"/>
                  </a:cubicBezTo>
                  <a:cubicBezTo>
                    <a:pt x="636" y="450"/>
                    <a:pt x="647" y="443"/>
                    <a:pt x="649" y="439"/>
                  </a:cubicBezTo>
                  <a:cubicBezTo>
                    <a:pt x="652" y="435"/>
                    <a:pt x="657" y="433"/>
                    <a:pt x="664" y="438"/>
                  </a:cubicBezTo>
                  <a:cubicBezTo>
                    <a:pt x="671" y="443"/>
                    <a:pt x="686" y="444"/>
                    <a:pt x="687" y="439"/>
                  </a:cubicBezTo>
                  <a:close/>
                  <a:moveTo>
                    <a:pt x="850" y="395"/>
                  </a:moveTo>
                  <a:cubicBezTo>
                    <a:pt x="856" y="395"/>
                    <a:pt x="857" y="403"/>
                    <a:pt x="867" y="411"/>
                  </a:cubicBezTo>
                  <a:cubicBezTo>
                    <a:pt x="876" y="419"/>
                    <a:pt x="877" y="413"/>
                    <a:pt x="879" y="408"/>
                  </a:cubicBezTo>
                  <a:cubicBezTo>
                    <a:pt x="880" y="402"/>
                    <a:pt x="891" y="407"/>
                    <a:pt x="890" y="401"/>
                  </a:cubicBezTo>
                  <a:cubicBezTo>
                    <a:pt x="890" y="396"/>
                    <a:pt x="899" y="389"/>
                    <a:pt x="905" y="387"/>
                  </a:cubicBezTo>
                  <a:cubicBezTo>
                    <a:pt x="911" y="384"/>
                    <a:pt x="900" y="378"/>
                    <a:pt x="892" y="379"/>
                  </a:cubicBezTo>
                  <a:cubicBezTo>
                    <a:pt x="884" y="379"/>
                    <a:pt x="882" y="374"/>
                    <a:pt x="882" y="370"/>
                  </a:cubicBezTo>
                  <a:cubicBezTo>
                    <a:pt x="882" y="367"/>
                    <a:pt x="867" y="358"/>
                    <a:pt x="862" y="360"/>
                  </a:cubicBezTo>
                  <a:cubicBezTo>
                    <a:pt x="857" y="361"/>
                    <a:pt x="849" y="353"/>
                    <a:pt x="842" y="353"/>
                  </a:cubicBezTo>
                  <a:cubicBezTo>
                    <a:pt x="836" y="352"/>
                    <a:pt x="826" y="347"/>
                    <a:pt x="827" y="340"/>
                  </a:cubicBezTo>
                  <a:cubicBezTo>
                    <a:pt x="828" y="333"/>
                    <a:pt x="840" y="342"/>
                    <a:pt x="843" y="337"/>
                  </a:cubicBezTo>
                  <a:cubicBezTo>
                    <a:pt x="845" y="331"/>
                    <a:pt x="830" y="334"/>
                    <a:pt x="830" y="330"/>
                  </a:cubicBezTo>
                  <a:cubicBezTo>
                    <a:pt x="829" y="326"/>
                    <a:pt x="833" y="328"/>
                    <a:pt x="836" y="325"/>
                  </a:cubicBezTo>
                  <a:cubicBezTo>
                    <a:pt x="839" y="323"/>
                    <a:pt x="834" y="318"/>
                    <a:pt x="830" y="316"/>
                  </a:cubicBezTo>
                  <a:cubicBezTo>
                    <a:pt x="827" y="314"/>
                    <a:pt x="826" y="320"/>
                    <a:pt x="822" y="320"/>
                  </a:cubicBezTo>
                  <a:cubicBezTo>
                    <a:pt x="819" y="320"/>
                    <a:pt x="822" y="314"/>
                    <a:pt x="824" y="311"/>
                  </a:cubicBezTo>
                  <a:cubicBezTo>
                    <a:pt x="827" y="307"/>
                    <a:pt x="813" y="303"/>
                    <a:pt x="807" y="305"/>
                  </a:cubicBezTo>
                  <a:cubicBezTo>
                    <a:pt x="801" y="307"/>
                    <a:pt x="799" y="304"/>
                    <a:pt x="799" y="300"/>
                  </a:cubicBezTo>
                  <a:cubicBezTo>
                    <a:pt x="799" y="296"/>
                    <a:pt x="788" y="300"/>
                    <a:pt x="784" y="303"/>
                  </a:cubicBezTo>
                  <a:cubicBezTo>
                    <a:pt x="780" y="306"/>
                    <a:pt x="775" y="300"/>
                    <a:pt x="780" y="299"/>
                  </a:cubicBezTo>
                  <a:cubicBezTo>
                    <a:pt x="785" y="299"/>
                    <a:pt x="791" y="295"/>
                    <a:pt x="790" y="290"/>
                  </a:cubicBezTo>
                  <a:cubicBezTo>
                    <a:pt x="788" y="286"/>
                    <a:pt x="775" y="285"/>
                    <a:pt x="773" y="291"/>
                  </a:cubicBezTo>
                  <a:cubicBezTo>
                    <a:pt x="770" y="296"/>
                    <a:pt x="760" y="285"/>
                    <a:pt x="760" y="280"/>
                  </a:cubicBezTo>
                  <a:cubicBezTo>
                    <a:pt x="760" y="276"/>
                    <a:pt x="744" y="280"/>
                    <a:pt x="746" y="272"/>
                  </a:cubicBezTo>
                  <a:cubicBezTo>
                    <a:pt x="748" y="265"/>
                    <a:pt x="727" y="263"/>
                    <a:pt x="722" y="263"/>
                  </a:cubicBezTo>
                  <a:cubicBezTo>
                    <a:pt x="716" y="263"/>
                    <a:pt x="708" y="267"/>
                    <a:pt x="709" y="272"/>
                  </a:cubicBezTo>
                  <a:cubicBezTo>
                    <a:pt x="710" y="277"/>
                    <a:pt x="703" y="275"/>
                    <a:pt x="702" y="270"/>
                  </a:cubicBezTo>
                  <a:cubicBezTo>
                    <a:pt x="701" y="264"/>
                    <a:pt x="688" y="276"/>
                    <a:pt x="684" y="276"/>
                  </a:cubicBezTo>
                  <a:cubicBezTo>
                    <a:pt x="680" y="276"/>
                    <a:pt x="686" y="261"/>
                    <a:pt x="684" y="257"/>
                  </a:cubicBezTo>
                  <a:cubicBezTo>
                    <a:pt x="682" y="252"/>
                    <a:pt x="679" y="251"/>
                    <a:pt x="676" y="243"/>
                  </a:cubicBezTo>
                  <a:cubicBezTo>
                    <a:pt x="673" y="236"/>
                    <a:pt x="658" y="239"/>
                    <a:pt x="654" y="243"/>
                  </a:cubicBezTo>
                  <a:cubicBezTo>
                    <a:pt x="650" y="248"/>
                    <a:pt x="637" y="246"/>
                    <a:pt x="630" y="253"/>
                  </a:cubicBezTo>
                  <a:cubicBezTo>
                    <a:pt x="623" y="260"/>
                    <a:pt x="631" y="267"/>
                    <a:pt x="634" y="269"/>
                  </a:cubicBezTo>
                  <a:cubicBezTo>
                    <a:pt x="637" y="272"/>
                    <a:pt x="623" y="276"/>
                    <a:pt x="628" y="280"/>
                  </a:cubicBezTo>
                  <a:cubicBezTo>
                    <a:pt x="632" y="284"/>
                    <a:pt x="639" y="282"/>
                    <a:pt x="640" y="288"/>
                  </a:cubicBezTo>
                  <a:cubicBezTo>
                    <a:pt x="640" y="295"/>
                    <a:pt x="623" y="286"/>
                    <a:pt x="621" y="281"/>
                  </a:cubicBezTo>
                  <a:cubicBezTo>
                    <a:pt x="618" y="275"/>
                    <a:pt x="622" y="270"/>
                    <a:pt x="618" y="266"/>
                  </a:cubicBezTo>
                  <a:cubicBezTo>
                    <a:pt x="615" y="262"/>
                    <a:pt x="618" y="257"/>
                    <a:pt x="624" y="250"/>
                  </a:cubicBezTo>
                  <a:cubicBezTo>
                    <a:pt x="631" y="243"/>
                    <a:pt x="636" y="244"/>
                    <a:pt x="636" y="240"/>
                  </a:cubicBezTo>
                  <a:cubicBezTo>
                    <a:pt x="636" y="236"/>
                    <a:pt x="608" y="236"/>
                    <a:pt x="591" y="251"/>
                  </a:cubicBezTo>
                  <a:cubicBezTo>
                    <a:pt x="575" y="266"/>
                    <a:pt x="580" y="286"/>
                    <a:pt x="581" y="290"/>
                  </a:cubicBezTo>
                  <a:cubicBezTo>
                    <a:pt x="582" y="294"/>
                    <a:pt x="596" y="292"/>
                    <a:pt x="605" y="295"/>
                  </a:cubicBezTo>
                  <a:cubicBezTo>
                    <a:pt x="613" y="297"/>
                    <a:pt x="609" y="301"/>
                    <a:pt x="602" y="300"/>
                  </a:cubicBezTo>
                  <a:cubicBezTo>
                    <a:pt x="596" y="299"/>
                    <a:pt x="585" y="297"/>
                    <a:pt x="585" y="301"/>
                  </a:cubicBezTo>
                  <a:cubicBezTo>
                    <a:pt x="586" y="306"/>
                    <a:pt x="599" y="314"/>
                    <a:pt x="607" y="312"/>
                  </a:cubicBezTo>
                  <a:cubicBezTo>
                    <a:pt x="615" y="310"/>
                    <a:pt x="615" y="310"/>
                    <a:pt x="619" y="315"/>
                  </a:cubicBezTo>
                  <a:cubicBezTo>
                    <a:pt x="622" y="319"/>
                    <a:pt x="632" y="318"/>
                    <a:pt x="641" y="318"/>
                  </a:cubicBezTo>
                  <a:cubicBezTo>
                    <a:pt x="651" y="319"/>
                    <a:pt x="662" y="322"/>
                    <a:pt x="666" y="323"/>
                  </a:cubicBezTo>
                  <a:cubicBezTo>
                    <a:pt x="671" y="323"/>
                    <a:pt x="676" y="320"/>
                    <a:pt x="678" y="318"/>
                  </a:cubicBezTo>
                  <a:cubicBezTo>
                    <a:pt x="679" y="315"/>
                    <a:pt x="698" y="322"/>
                    <a:pt x="703" y="321"/>
                  </a:cubicBezTo>
                  <a:cubicBezTo>
                    <a:pt x="709" y="321"/>
                    <a:pt x="705" y="316"/>
                    <a:pt x="702" y="314"/>
                  </a:cubicBezTo>
                  <a:cubicBezTo>
                    <a:pt x="698" y="313"/>
                    <a:pt x="700" y="306"/>
                    <a:pt x="704" y="309"/>
                  </a:cubicBezTo>
                  <a:cubicBezTo>
                    <a:pt x="709" y="311"/>
                    <a:pt x="716" y="313"/>
                    <a:pt x="718" y="317"/>
                  </a:cubicBezTo>
                  <a:cubicBezTo>
                    <a:pt x="719" y="321"/>
                    <a:pt x="723" y="319"/>
                    <a:pt x="724" y="323"/>
                  </a:cubicBezTo>
                  <a:cubicBezTo>
                    <a:pt x="724" y="326"/>
                    <a:pt x="740" y="330"/>
                    <a:pt x="741" y="334"/>
                  </a:cubicBezTo>
                  <a:cubicBezTo>
                    <a:pt x="741" y="338"/>
                    <a:pt x="725" y="340"/>
                    <a:pt x="730" y="344"/>
                  </a:cubicBezTo>
                  <a:cubicBezTo>
                    <a:pt x="734" y="347"/>
                    <a:pt x="741" y="339"/>
                    <a:pt x="747" y="339"/>
                  </a:cubicBezTo>
                  <a:cubicBezTo>
                    <a:pt x="753" y="338"/>
                    <a:pt x="753" y="352"/>
                    <a:pt x="758" y="350"/>
                  </a:cubicBezTo>
                  <a:cubicBezTo>
                    <a:pt x="764" y="347"/>
                    <a:pt x="769" y="352"/>
                    <a:pt x="775" y="361"/>
                  </a:cubicBezTo>
                  <a:cubicBezTo>
                    <a:pt x="781" y="369"/>
                    <a:pt x="774" y="377"/>
                    <a:pt x="775" y="380"/>
                  </a:cubicBezTo>
                  <a:cubicBezTo>
                    <a:pt x="775" y="383"/>
                    <a:pt x="787" y="382"/>
                    <a:pt x="793" y="379"/>
                  </a:cubicBezTo>
                  <a:cubicBezTo>
                    <a:pt x="800" y="375"/>
                    <a:pt x="806" y="383"/>
                    <a:pt x="811" y="387"/>
                  </a:cubicBezTo>
                  <a:cubicBezTo>
                    <a:pt x="816" y="392"/>
                    <a:pt x="792" y="399"/>
                    <a:pt x="794" y="395"/>
                  </a:cubicBezTo>
                  <a:cubicBezTo>
                    <a:pt x="796" y="391"/>
                    <a:pt x="780" y="379"/>
                    <a:pt x="766" y="385"/>
                  </a:cubicBezTo>
                  <a:cubicBezTo>
                    <a:pt x="751" y="390"/>
                    <a:pt x="761" y="399"/>
                    <a:pt x="763" y="404"/>
                  </a:cubicBezTo>
                  <a:cubicBezTo>
                    <a:pt x="764" y="409"/>
                    <a:pt x="750" y="414"/>
                    <a:pt x="736" y="409"/>
                  </a:cubicBezTo>
                  <a:cubicBezTo>
                    <a:pt x="723" y="405"/>
                    <a:pt x="727" y="412"/>
                    <a:pt x="721" y="412"/>
                  </a:cubicBezTo>
                  <a:cubicBezTo>
                    <a:pt x="716" y="412"/>
                    <a:pt x="710" y="421"/>
                    <a:pt x="715" y="426"/>
                  </a:cubicBezTo>
                  <a:cubicBezTo>
                    <a:pt x="720" y="432"/>
                    <a:pt x="731" y="427"/>
                    <a:pt x="740" y="427"/>
                  </a:cubicBezTo>
                  <a:cubicBezTo>
                    <a:pt x="749" y="428"/>
                    <a:pt x="750" y="430"/>
                    <a:pt x="751" y="425"/>
                  </a:cubicBezTo>
                  <a:cubicBezTo>
                    <a:pt x="752" y="420"/>
                    <a:pt x="761" y="423"/>
                    <a:pt x="768" y="424"/>
                  </a:cubicBezTo>
                  <a:cubicBezTo>
                    <a:pt x="774" y="426"/>
                    <a:pt x="773" y="435"/>
                    <a:pt x="781" y="436"/>
                  </a:cubicBezTo>
                  <a:cubicBezTo>
                    <a:pt x="789" y="437"/>
                    <a:pt x="782" y="445"/>
                    <a:pt x="787" y="450"/>
                  </a:cubicBezTo>
                  <a:cubicBezTo>
                    <a:pt x="792" y="456"/>
                    <a:pt x="808" y="453"/>
                    <a:pt x="814" y="459"/>
                  </a:cubicBezTo>
                  <a:cubicBezTo>
                    <a:pt x="820" y="465"/>
                    <a:pt x="846" y="476"/>
                    <a:pt x="849" y="472"/>
                  </a:cubicBezTo>
                  <a:cubicBezTo>
                    <a:pt x="853" y="467"/>
                    <a:pt x="827" y="444"/>
                    <a:pt x="820" y="442"/>
                  </a:cubicBezTo>
                  <a:cubicBezTo>
                    <a:pt x="812" y="440"/>
                    <a:pt x="827" y="438"/>
                    <a:pt x="837" y="445"/>
                  </a:cubicBezTo>
                  <a:cubicBezTo>
                    <a:pt x="846" y="453"/>
                    <a:pt x="860" y="456"/>
                    <a:pt x="867" y="447"/>
                  </a:cubicBezTo>
                  <a:cubicBezTo>
                    <a:pt x="874" y="438"/>
                    <a:pt x="861" y="441"/>
                    <a:pt x="861" y="434"/>
                  </a:cubicBezTo>
                  <a:cubicBezTo>
                    <a:pt x="861" y="428"/>
                    <a:pt x="857" y="419"/>
                    <a:pt x="850" y="419"/>
                  </a:cubicBezTo>
                  <a:cubicBezTo>
                    <a:pt x="843" y="419"/>
                    <a:pt x="825" y="405"/>
                    <a:pt x="831" y="402"/>
                  </a:cubicBezTo>
                  <a:cubicBezTo>
                    <a:pt x="838" y="399"/>
                    <a:pt x="829" y="395"/>
                    <a:pt x="834" y="389"/>
                  </a:cubicBezTo>
                  <a:cubicBezTo>
                    <a:pt x="839" y="384"/>
                    <a:pt x="844" y="394"/>
                    <a:pt x="850" y="395"/>
                  </a:cubicBezTo>
                  <a:close/>
                  <a:moveTo>
                    <a:pt x="745" y="371"/>
                  </a:moveTo>
                  <a:cubicBezTo>
                    <a:pt x="751" y="370"/>
                    <a:pt x="750" y="360"/>
                    <a:pt x="746" y="356"/>
                  </a:cubicBezTo>
                  <a:cubicBezTo>
                    <a:pt x="744" y="352"/>
                    <a:pt x="737" y="352"/>
                    <a:pt x="732" y="352"/>
                  </a:cubicBezTo>
                  <a:cubicBezTo>
                    <a:pt x="726" y="353"/>
                    <a:pt x="717" y="361"/>
                    <a:pt x="722" y="370"/>
                  </a:cubicBezTo>
                  <a:cubicBezTo>
                    <a:pt x="727" y="378"/>
                    <a:pt x="739" y="372"/>
                    <a:pt x="745" y="371"/>
                  </a:cubicBezTo>
                  <a:close/>
                  <a:moveTo>
                    <a:pt x="682" y="241"/>
                  </a:moveTo>
                  <a:cubicBezTo>
                    <a:pt x="679" y="247"/>
                    <a:pt x="689" y="247"/>
                    <a:pt x="689" y="255"/>
                  </a:cubicBezTo>
                  <a:cubicBezTo>
                    <a:pt x="690" y="262"/>
                    <a:pt x="699" y="265"/>
                    <a:pt x="706" y="260"/>
                  </a:cubicBezTo>
                  <a:cubicBezTo>
                    <a:pt x="713" y="256"/>
                    <a:pt x="733" y="261"/>
                    <a:pt x="733" y="256"/>
                  </a:cubicBezTo>
                  <a:cubicBezTo>
                    <a:pt x="733" y="250"/>
                    <a:pt x="712" y="240"/>
                    <a:pt x="705" y="242"/>
                  </a:cubicBezTo>
                  <a:cubicBezTo>
                    <a:pt x="697" y="243"/>
                    <a:pt x="685" y="234"/>
                    <a:pt x="682" y="241"/>
                  </a:cubicBezTo>
                  <a:close/>
                  <a:moveTo>
                    <a:pt x="870" y="666"/>
                  </a:moveTo>
                  <a:cubicBezTo>
                    <a:pt x="871" y="670"/>
                    <a:pt x="900" y="682"/>
                    <a:pt x="901" y="677"/>
                  </a:cubicBezTo>
                  <a:cubicBezTo>
                    <a:pt x="902" y="671"/>
                    <a:pt x="869" y="663"/>
                    <a:pt x="870" y="666"/>
                  </a:cubicBezTo>
                  <a:close/>
                  <a:moveTo>
                    <a:pt x="997" y="696"/>
                  </a:moveTo>
                  <a:cubicBezTo>
                    <a:pt x="995" y="700"/>
                    <a:pt x="992" y="693"/>
                    <a:pt x="996" y="690"/>
                  </a:cubicBezTo>
                  <a:cubicBezTo>
                    <a:pt x="1000" y="687"/>
                    <a:pt x="995" y="685"/>
                    <a:pt x="991" y="687"/>
                  </a:cubicBezTo>
                  <a:cubicBezTo>
                    <a:pt x="987" y="689"/>
                    <a:pt x="988" y="678"/>
                    <a:pt x="992" y="676"/>
                  </a:cubicBezTo>
                  <a:cubicBezTo>
                    <a:pt x="996" y="674"/>
                    <a:pt x="983" y="670"/>
                    <a:pt x="983" y="674"/>
                  </a:cubicBezTo>
                  <a:cubicBezTo>
                    <a:pt x="983" y="678"/>
                    <a:pt x="974" y="675"/>
                    <a:pt x="973" y="672"/>
                  </a:cubicBezTo>
                  <a:cubicBezTo>
                    <a:pt x="972" y="669"/>
                    <a:pt x="966" y="668"/>
                    <a:pt x="968" y="665"/>
                  </a:cubicBezTo>
                  <a:cubicBezTo>
                    <a:pt x="970" y="663"/>
                    <a:pt x="960" y="662"/>
                    <a:pt x="959" y="666"/>
                  </a:cubicBezTo>
                  <a:cubicBezTo>
                    <a:pt x="958" y="670"/>
                    <a:pt x="955" y="663"/>
                    <a:pt x="960" y="658"/>
                  </a:cubicBezTo>
                  <a:cubicBezTo>
                    <a:pt x="965" y="652"/>
                    <a:pt x="964" y="648"/>
                    <a:pt x="968" y="645"/>
                  </a:cubicBezTo>
                  <a:cubicBezTo>
                    <a:pt x="973" y="642"/>
                    <a:pt x="968" y="639"/>
                    <a:pt x="963" y="641"/>
                  </a:cubicBezTo>
                  <a:cubicBezTo>
                    <a:pt x="958" y="643"/>
                    <a:pt x="945" y="662"/>
                    <a:pt x="945" y="667"/>
                  </a:cubicBezTo>
                  <a:cubicBezTo>
                    <a:pt x="945" y="672"/>
                    <a:pt x="944" y="678"/>
                    <a:pt x="940" y="677"/>
                  </a:cubicBezTo>
                  <a:cubicBezTo>
                    <a:pt x="935" y="677"/>
                    <a:pt x="930" y="681"/>
                    <a:pt x="933" y="684"/>
                  </a:cubicBezTo>
                  <a:cubicBezTo>
                    <a:pt x="937" y="687"/>
                    <a:pt x="924" y="694"/>
                    <a:pt x="930" y="698"/>
                  </a:cubicBezTo>
                  <a:cubicBezTo>
                    <a:pt x="934" y="700"/>
                    <a:pt x="941" y="697"/>
                    <a:pt x="947" y="697"/>
                  </a:cubicBezTo>
                  <a:cubicBezTo>
                    <a:pt x="953" y="698"/>
                    <a:pt x="958" y="698"/>
                    <a:pt x="963" y="695"/>
                  </a:cubicBezTo>
                  <a:cubicBezTo>
                    <a:pt x="968" y="691"/>
                    <a:pt x="968" y="698"/>
                    <a:pt x="974" y="697"/>
                  </a:cubicBezTo>
                  <a:cubicBezTo>
                    <a:pt x="979" y="697"/>
                    <a:pt x="971" y="702"/>
                    <a:pt x="971" y="705"/>
                  </a:cubicBezTo>
                  <a:cubicBezTo>
                    <a:pt x="971" y="709"/>
                    <a:pt x="977" y="703"/>
                    <a:pt x="981" y="701"/>
                  </a:cubicBezTo>
                  <a:cubicBezTo>
                    <a:pt x="985" y="699"/>
                    <a:pt x="990" y="701"/>
                    <a:pt x="988" y="705"/>
                  </a:cubicBezTo>
                  <a:cubicBezTo>
                    <a:pt x="986" y="708"/>
                    <a:pt x="999" y="711"/>
                    <a:pt x="1002" y="706"/>
                  </a:cubicBezTo>
                  <a:cubicBezTo>
                    <a:pt x="1005" y="701"/>
                    <a:pt x="999" y="692"/>
                    <a:pt x="997" y="696"/>
                  </a:cubicBezTo>
                  <a:close/>
                  <a:moveTo>
                    <a:pt x="93" y="604"/>
                  </a:moveTo>
                  <a:cubicBezTo>
                    <a:pt x="84" y="609"/>
                    <a:pt x="106" y="632"/>
                    <a:pt x="110" y="629"/>
                  </a:cubicBezTo>
                  <a:cubicBezTo>
                    <a:pt x="113" y="627"/>
                    <a:pt x="105" y="617"/>
                    <a:pt x="105" y="611"/>
                  </a:cubicBezTo>
                  <a:cubicBezTo>
                    <a:pt x="105" y="605"/>
                    <a:pt x="102" y="599"/>
                    <a:pt x="93" y="604"/>
                  </a:cubicBezTo>
                  <a:close/>
                  <a:moveTo>
                    <a:pt x="917" y="718"/>
                  </a:moveTo>
                  <a:cubicBezTo>
                    <a:pt x="913" y="719"/>
                    <a:pt x="916" y="713"/>
                    <a:pt x="917" y="710"/>
                  </a:cubicBezTo>
                  <a:cubicBezTo>
                    <a:pt x="917" y="708"/>
                    <a:pt x="909" y="712"/>
                    <a:pt x="909" y="715"/>
                  </a:cubicBezTo>
                  <a:cubicBezTo>
                    <a:pt x="909" y="718"/>
                    <a:pt x="903" y="719"/>
                    <a:pt x="903" y="721"/>
                  </a:cubicBezTo>
                  <a:cubicBezTo>
                    <a:pt x="903" y="727"/>
                    <a:pt x="902" y="724"/>
                    <a:pt x="898" y="726"/>
                  </a:cubicBezTo>
                  <a:cubicBezTo>
                    <a:pt x="894" y="728"/>
                    <a:pt x="879" y="726"/>
                    <a:pt x="878" y="723"/>
                  </a:cubicBezTo>
                  <a:cubicBezTo>
                    <a:pt x="878" y="719"/>
                    <a:pt x="867" y="717"/>
                    <a:pt x="866" y="713"/>
                  </a:cubicBezTo>
                  <a:cubicBezTo>
                    <a:pt x="866" y="708"/>
                    <a:pt x="860" y="706"/>
                    <a:pt x="865" y="701"/>
                  </a:cubicBezTo>
                  <a:cubicBezTo>
                    <a:pt x="869" y="696"/>
                    <a:pt x="864" y="693"/>
                    <a:pt x="860" y="697"/>
                  </a:cubicBezTo>
                  <a:cubicBezTo>
                    <a:pt x="855" y="701"/>
                    <a:pt x="853" y="695"/>
                    <a:pt x="859" y="693"/>
                  </a:cubicBezTo>
                  <a:cubicBezTo>
                    <a:pt x="864" y="691"/>
                    <a:pt x="875" y="688"/>
                    <a:pt x="870" y="678"/>
                  </a:cubicBezTo>
                  <a:cubicBezTo>
                    <a:pt x="864" y="668"/>
                    <a:pt x="830" y="681"/>
                    <a:pt x="821" y="686"/>
                  </a:cubicBezTo>
                  <a:cubicBezTo>
                    <a:pt x="812" y="691"/>
                    <a:pt x="801" y="707"/>
                    <a:pt x="796" y="707"/>
                  </a:cubicBezTo>
                  <a:cubicBezTo>
                    <a:pt x="792" y="707"/>
                    <a:pt x="805" y="699"/>
                    <a:pt x="807" y="696"/>
                  </a:cubicBezTo>
                  <a:cubicBezTo>
                    <a:pt x="809" y="692"/>
                    <a:pt x="806" y="689"/>
                    <a:pt x="809" y="690"/>
                  </a:cubicBezTo>
                  <a:cubicBezTo>
                    <a:pt x="812" y="692"/>
                    <a:pt x="819" y="680"/>
                    <a:pt x="825" y="676"/>
                  </a:cubicBezTo>
                  <a:cubicBezTo>
                    <a:pt x="830" y="672"/>
                    <a:pt x="836" y="675"/>
                    <a:pt x="836" y="672"/>
                  </a:cubicBezTo>
                  <a:cubicBezTo>
                    <a:pt x="837" y="669"/>
                    <a:pt x="840" y="667"/>
                    <a:pt x="845" y="662"/>
                  </a:cubicBezTo>
                  <a:cubicBezTo>
                    <a:pt x="850" y="658"/>
                    <a:pt x="909" y="658"/>
                    <a:pt x="915" y="659"/>
                  </a:cubicBezTo>
                  <a:cubicBezTo>
                    <a:pt x="921" y="659"/>
                    <a:pt x="932" y="651"/>
                    <a:pt x="935" y="646"/>
                  </a:cubicBezTo>
                  <a:cubicBezTo>
                    <a:pt x="939" y="641"/>
                    <a:pt x="943" y="641"/>
                    <a:pt x="951" y="642"/>
                  </a:cubicBezTo>
                  <a:cubicBezTo>
                    <a:pt x="959" y="642"/>
                    <a:pt x="963" y="635"/>
                    <a:pt x="967" y="632"/>
                  </a:cubicBezTo>
                  <a:cubicBezTo>
                    <a:pt x="971" y="629"/>
                    <a:pt x="969" y="628"/>
                    <a:pt x="966" y="627"/>
                  </a:cubicBezTo>
                  <a:cubicBezTo>
                    <a:pt x="962" y="627"/>
                    <a:pt x="959" y="624"/>
                    <a:pt x="962" y="624"/>
                  </a:cubicBezTo>
                  <a:cubicBezTo>
                    <a:pt x="966" y="624"/>
                    <a:pt x="968" y="622"/>
                    <a:pt x="969" y="617"/>
                  </a:cubicBezTo>
                  <a:cubicBezTo>
                    <a:pt x="971" y="613"/>
                    <a:pt x="968" y="615"/>
                    <a:pt x="963" y="609"/>
                  </a:cubicBezTo>
                  <a:cubicBezTo>
                    <a:pt x="958" y="602"/>
                    <a:pt x="956" y="611"/>
                    <a:pt x="951" y="610"/>
                  </a:cubicBezTo>
                  <a:cubicBezTo>
                    <a:pt x="946" y="610"/>
                    <a:pt x="954" y="604"/>
                    <a:pt x="950" y="601"/>
                  </a:cubicBezTo>
                  <a:cubicBezTo>
                    <a:pt x="946" y="599"/>
                    <a:pt x="939" y="600"/>
                    <a:pt x="933" y="605"/>
                  </a:cubicBezTo>
                  <a:cubicBezTo>
                    <a:pt x="927" y="610"/>
                    <a:pt x="927" y="605"/>
                    <a:pt x="922" y="610"/>
                  </a:cubicBezTo>
                  <a:cubicBezTo>
                    <a:pt x="917" y="615"/>
                    <a:pt x="917" y="608"/>
                    <a:pt x="919" y="606"/>
                  </a:cubicBezTo>
                  <a:cubicBezTo>
                    <a:pt x="922" y="604"/>
                    <a:pt x="924" y="606"/>
                    <a:pt x="926" y="603"/>
                  </a:cubicBezTo>
                  <a:cubicBezTo>
                    <a:pt x="928" y="600"/>
                    <a:pt x="930" y="603"/>
                    <a:pt x="936" y="599"/>
                  </a:cubicBezTo>
                  <a:cubicBezTo>
                    <a:pt x="942" y="595"/>
                    <a:pt x="947" y="597"/>
                    <a:pt x="949" y="594"/>
                  </a:cubicBezTo>
                  <a:cubicBezTo>
                    <a:pt x="950" y="592"/>
                    <a:pt x="946" y="588"/>
                    <a:pt x="940" y="589"/>
                  </a:cubicBezTo>
                  <a:cubicBezTo>
                    <a:pt x="935" y="590"/>
                    <a:pt x="931" y="582"/>
                    <a:pt x="928" y="584"/>
                  </a:cubicBezTo>
                  <a:cubicBezTo>
                    <a:pt x="924" y="587"/>
                    <a:pt x="925" y="580"/>
                    <a:pt x="921" y="583"/>
                  </a:cubicBezTo>
                  <a:cubicBezTo>
                    <a:pt x="917" y="585"/>
                    <a:pt x="915" y="582"/>
                    <a:pt x="913" y="577"/>
                  </a:cubicBezTo>
                  <a:cubicBezTo>
                    <a:pt x="911" y="573"/>
                    <a:pt x="900" y="565"/>
                    <a:pt x="894" y="563"/>
                  </a:cubicBezTo>
                  <a:cubicBezTo>
                    <a:pt x="887" y="561"/>
                    <a:pt x="892" y="557"/>
                    <a:pt x="895" y="560"/>
                  </a:cubicBezTo>
                  <a:cubicBezTo>
                    <a:pt x="899" y="562"/>
                    <a:pt x="903" y="557"/>
                    <a:pt x="904" y="555"/>
                  </a:cubicBezTo>
                  <a:cubicBezTo>
                    <a:pt x="906" y="552"/>
                    <a:pt x="902" y="550"/>
                    <a:pt x="900" y="550"/>
                  </a:cubicBezTo>
                  <a:cubicBezTo>
                    <a:pt x="898" y="550"/>
                    <a:pt x="898" y="546"/>
                    <a:pt x="898" y="544"/>
                  </a:cubicBezTo>
                  <a:cubicBezTo>
                    <a:pt x="899" y="541"/>
                    <a:pt x="891" y="538"/>
                    <a:pt x="891" y="536"/>
                  </a:cubicBezTo>
                  <a:cubicBezTo>
                    <a:pt x="891" y="533"/>
                    <a:pt x="886" y="531"/>
                    <a:pt x="887" y="529"/>
                  </a:cubicBezTo>
                  <a:cubicBezTo>
                    <a:pt x="887" y="527"/>
                    <a:pt x="882" y="524"/>
                    <a:pt x="882" y="521"/>
                  </a:cubicBezTo>
                  <a:cubicBezTo>
                    <a:pt x="882" y="518"/>
                    <a:pt x="875" y="512"/>
                    <a:pt x="875" y="508"/>
                  </a:cubicBezTo>
                  <a:cubicBezTo>
                    <a:pt x="874" y="505"/>
                    <a:pt x="870" y="502"/>
                    <a:pt x="869" y="498"/>
                  </a:cubicBezTo>
                  <a:cubicBezTo>
                    <a:pt x="867" y="494"/>
                    <a:pt x="865" y="496"/>
                    <a:pt x="864" y="502"/>
                  </a:cubicBezTo>
                  <a:cubicBezTo>
                    <a:pt x="862" y="508"/>
                    <a:pt x="857" y="507"/>
                    <a:pt x="859" y="509"/>
                  </a:cubicBezTo>
                  <a:cubicBezTo>
                    <a:pt x="862" y="513"/>
                    <a:pt x="859" y="514"/>
                    <a:pt x="857" y="516"/>
                  </a:cubicBezTo>
                  <a:cubicBezTo>
                    <a:pt x="855" y="519"/>
                    <a:pt x="859" y="522"/>
                    <a:pt x="855" y="522"/>
                  </a:cubicBezTo>
                  <a:cubicBezTo>
                    <a:pt x="851" y="522"/>
                    <a:pt x="853" y="530"/>
                    <a:pt x="851" y="527"/>
                  </a:cubicBezTo>
                  <a:cubicBezTo>
                    <a:pt x="849" y="523"/>
                    <a:pt x="844" y="524"/>
                    <a:pt x="844" y="528"/>
                  </a:cubicBezTo>
                  <a:cubicBezTo>
                    <a:pt x="844" y="531"/>
                    <a:pt x="836" y="534"/>
                    <a:pt x="833" y="534"/>
                  </a:cubicBezTo>
                  <a:cubicBezTo>
                    <a:pt x="830" y="534"/>
                    <a:pt x="830" y="527"/>
                    <a:pt x="827" y="529"/>
                  </a:cubicBezTo>
                  <a:cubicBezTo>
                    <a:pt x="824" y="531"/>
                    <a:pt x="825" y="523"/>
                    <a:pt x="820" y="524"/>
                  </a:cubicBezTo>
                  <a:cubicBezTo>
                    <a:pt x="816" y="524"/>
                    <a:pt x="813" y="523"/>
                    <a:pt x="814" y="520"/>
                  </a:cubicBezTo>
                  <a:cubicBezTo>
                    <a:pt x="816" y="516"/>
                    <a:pt x="807" y="514"/>
                    <a:pt x="810" y="512"/>
                  </a:cubicBezTo>
                  <a:cubicBezTo>
                    <a:pt x="813" y="510"/>
                    <a:pt x="809" y="506"/>
                    <a:pt x="809" y="499"/>
                  </a:cubicBezTo>
                  <a:cubicBezTo>
                    <a:pt x="808" y="493"/>
                    <a:pt x="812" y="492"/>
                    <a:pt x="812" y="490"/>
                  </a:cubicBezTo>
                  <a:cubicBezTo>
                    <a:pt x="812" y="487"/>
                    <a:pt x="809" y="487"/>
                    <a:pt x="806" y="489"/>
                  </a:cubicBezTo>
                  <a:cubicBezTo>
                    <a:pt x="803" y="491"/>
                    <a:pt x="803" y="486"/>
                    <a:pt x="800" y="487"/>
                  </a:cubicBezTo>
                  <a:cubicBezTo>
                    <a:pt x="797" y="487"/>
                    <a:pt x="787" y="486"/>
                    <a:pt x="787" y="482"/>
                  </a:cubicBezTo>
                  <a:cubicBezTo>
                    <a:pt x="786" y="477"/>
                    <a:pt x="783" y="480"/>
                    <a:pt x="781" y="475"/>
                  </a:cubicBezTo>
                  <a:cubicBezTo>
                    <a:pt x="780" y="471"/>
                    <a:pt x="776" y="474"/>
                    <a:pt x="776" y="471"/>
                  </a:cubicBezTo>
                  <a:cubicBezTo>
                    <a:pt x="776" y="468"/>
                    <a:pt x="774" y="467"/>
                    <a:pt x="771" y="467"/>
                  </a:cubicBezTo>
                  <a:cubicBezTo>
                    <a:pt x="768" y="467"/>
                    <a:pt x="767" y="463"/>
                    <a:pt x="763" y="463"/>
                  </a:cubicBezTo>
                  <a:cubicBezTo>
                    <a:pt x="759" y="462"/>
                    <a:pt x="754" y="466"/>
                    <a:pt x="752" y="467"/>
                  </a:cubicBezTo>
                  <a:cubicBezTo>
                    <a:pt x="750" y="468"/>
                    <a:pt x="744" y="463"/>
                    <a:pt x="742" y="465"/>
                  </a:cubicBezTo>
                  <a:cubicBezTo>
                    <a:pt x="739" y="467"/>
                    <a:pt x="739" y="464"/>
                    <a:pt x="733" y="462"/>
                  </a:cubicBezTo>
                  <a:cubicBezTo>
                    <a:pt x="726" y="460"/>
                    <a:pt x="718" y="460"/>
                    <a:pt x="718" y="462"/>
                  </a:cubicBezTo>
                  <a:cubicBezTo>
                    <a:pt x="717" y="464"/>
                    <a:pt x="712" y="465"/>
                    <a:pt x="713" y="470"/>
                  </a:cubicBezTo>
                  <a:cubicBezTo>
                    <a:pt x="714" y="475"/>
                    <a:pt x="719" y="474"/>
                    <a:pt x="720" y="478"/>
                  </a:cubicBezTo>
                  <a:cubicBezTo>
                    <a:pt x="721" y="481"/>
                    <a:pt x="718" y="480"/>
                    <a:pt x="717" y="483"/>
                  </a:cubicBezTo>
                  <a:cubicBezTo>
                    <a:pt x="717" y="487"/>
                    <a:pt x="714" y="486"/>
                    <a:pt x="714" y="489"/>
                  </a:cubicBezTo>
                  <a:cubicBezTo>
                    <a:pt x="714" y="491"/>
                    <a:pt x="716" y="490"/>
                    <a:pt x="717" y="495"/>
                  </a:cubicBezTo>
                  <a:cubicBezTo>
                    <a:pt x="719" y="499"/>
                    <a:pt x="721" y="499"/>
                    <a:pt x="722" y="505"/>
                  </a:cubicBezTo>
                  <a:cubicBezTo>
                    <a:pt x="723" y="511"/>
                    <a:pt x="720" y="510"/>
                    <a:pt x="717" y="511"/>
                  </a:cubicBezTo>
                  <a:cubicBezTo>
                    <a:pt x="715" y="511"/>
                    <a:pt x="718" y="514"/>
                    <a:pt x="714" y="518"/>
                  </a:cubicBezTo>
                  <a:cubicBezTo>
                    <a:pt x="711" y="522"/>
                    <a:pt x="708" y="527"/>
                    <a:pt x="710" y="529"/>
                  </a:cubicBezTo>
                  <a:cubicBezTo>
                    <a:pt x="713" y="532"/>
                    <a:pt x="723" y="536"/>
                    <a:pt x="727" y="543"/>
                  </a:cubicBezTo>
                  <a:cubicBezTo>
                    <a:pt x="731" y="549"/>
                    <a:pt x="731" y="560"/>
                    <a:pt x="730" y="567"/>
                  </a:cubicBezTo>
                  <a:cubicBezTo>
                    <a:pt x="729" y="575"/>
                    <a:pt x="720" y="577"/>
                    <a:pt x="714" y="583"/>
                  </a:cubicBezTo>
                  <a:cubicBezTo>
                    <a:pt x="708" y="590"/>
                    <a:pt x="701" y="589"/>
                    <a:pt x="698" y="589"/>
                  </a:cubicBezTo>
                  <a:cubicBezTo>
                    <a:pt x="695" y="589"/>
                    <a:pt x="697" y="595"/>
                    <a:pt x="701" y="600"/>
                  </a:cubicBezTo>
                  <a:cubicBezTo>
                    <a:pt x="705" y="605"/>
                    <a:pt x="702" y="606"/>
                    <a:pt x="704" y="611"/>
                  </a:cubicBezTo>
                  <a:cubicBezTo>
                    <a:pt x="706" y="616"/>
                    <a:pt x="704" y="620"/>
                    <a:pt x="707" y="625"/>
                  </a:cubicBezTo>
                  <a:cubicBezTo>
                    <a:pt x="711" y="629"/>
                    <a:pt x="709" y="631"/>
                    <a:pt x="705" y="634"/>
                  </a:cubicBezTo>
                  <a:cubicBezTo>
                    <a:pt x="701" y="637"/>
                    <a:pt x="706" y="636"/>
                    <a:pt x="707" y="640"/>
                  </a:cubicBezTo>
                  <a:cubicBezTo>
                    <a:pt x="707" y="644"/>
                    <a:pt x="705" y="642"/>
                    <a:pt x="702" y="639"/>
                  </a:cubicBezTo>
                  <a:cubicBezTo>
                    <a:pt x="698" y="637"/>
                    <a:pt x="695" y="644"/>
                    <a:pt x="695" y="646"/>
                  </a:cubicBezTo>
                  <a:cubicBezTo>
                    <a:pt x="695" y="649"/>
                    <a:pt x="688" y="643"/>
                    <a:pt x="686" y="643"/>
                  </a:cubicBezTo>
                  <a:cubicBezTo>
                    <a:pt x="684" y="643"/>
                    <a:pt x="686" y="639"/>
                    <a:pt x="682" y="635"/>
                  </a:cubicBezTo>
                  <a:cubicBezTo>
                    <a:pt x="677" y="632"/>
                    <a:pt x="674" y="631"/>
                    <a:pt x="674" y="627"/>
                  </a:cubicBezTo>
                  <a:cubicBezTo>
                    <a:pt x="674" y="624"/>
                    <a:pt x="666" y="621"/>
                    <a:pt x="666" y="617"/>
                  </a:cubicBezTo>
                  <a:cubicBezTo>
                    <a:pt x="666" y="613"/>
                    <a:pt x="667" y="603"/>
                    <a:pt x="665" y="600"/>
                  </a:cubicBezTo>
                  <a:cubicBezTo>
                    <a:pt x="664" y="597"/>
                    <a:pt x="665" y="594"/>
                    <a:pt x="667" y="591"/>
                  </a:cubicBezTo>
                  <a:cubicBezTo>
                    <a:pt x="668" y="588"/>
                    <a:pt x="665" y="584"/>
                    <a:pt x="660" y="584"/>
                  </a:cubicBezTo>
                  <a:cubicBezTo>
                    <a:pt x="656" y="584"/>
                    <a:pt x="650" y="583"/>
                    <a:pt x="643" y="583"/>
                  </a:cubicBezTo>
                  <a:cubicBezTo>
                    <a:pt x="637" y="584"/>
                    <a:pt x="634" y="583"/>
                    <a:pt x="632" y="581"/>
                  </a:cubicBezTo>
                  <a:cubicBezTo>
                    <a:pt x="630" y="579"/>
                    <a:pt x="624" y="575"/>
                    <a:pt x="616" y="573"/>
                  </a:cubicBezTo>
                  <a:cubicBezTo>
                    <a:pt x="608" y="571"/>
                    <a:pt x="605" y="567"/>
                    <a:pt x="604" y="565"/>
                  </a:cubicBezTo>
                  <a:cubicBezTo>
                    <a:pt x="603" y="563"/>
                    <a:pt x="596" y="561"/>
                    <a:pt x="594" y="559"/>
                  </a:cubicBezTo>
                  <a:cubicBezTo>
                    <a:pt x="592" y="557"/>
                    <a:pt x="585" y="555"/>
                    <a:pt x="582" y="556"/>
                  </a:cubicBezTo>
                  <a:cubicBezTo>
                    <a:pt x="579" y="556"/>
                    <a:pt x="571" y="550"/>
                    <a:pt x="567" y="550"/>
                  </a:cubicBezTo>
                  <a:cubicBezTo>
                    <a:pt x="562" y="550"/>
                    <a:pt x="552" y="555"/>
                    <a:pt x="550" y="555"/>
                  </a:cubicBezTo>
                  <a:cubicBezTo>
                    <a:pt x="548" y="555"/>
                    <a:pt x="550" y="551"/>
                    <a:pt x="551" y="549"/>
                  </a:cubicBezTo>
                  <a:cubicBezTo>
                    <a:pt x="553" y="548"/>
                    <a:pt x="548" y="540"/>
                    <a:pt x="546" y="535"/>
                  </a:cubicBezTo>
                  <a:cubicBezTo>
                    <a:pt x="545" y="530"/>
                    <a:pt x="543" y="525"/>
                    <a:pt x="538" y="525"/>
                  </a:cubicBezTo>
                  <a:cubicBezTo>
                    <a:pt x="533" y="526"/>
                    <a:pt x="527" y="523"/>
                    <a:pt x="526" y="522"/>
                  </a:cubicBezTo>
                  <a:cubicBezTo>
                    <a:pt x="524" y="521"/>
                    <a:pt x="524" y="507"/>
                    <a:pt x="525" y="501"/>
                  </a:cubicBezTo>
                  <a:cubicBezTo>
                    <a:pt x="526" y="495"/>
                    <a:pt x="533" y="486"/>
                    <a:pt x="533" y="482"/>
                  </a:cubicBezTo>
                  <a:cubicBezTo>
                    <a:pt x="533" y="479"/>
                    <a:pt x="537" y="477"/>
                    <a:pt x="541" y="476"/>
                  </a:cubicBezTo>
                  <a:cubicBezTo>
                    <a:pt x="545" y="475"/>
                    <a:pt x="542" y="468"/>
                    <a:pt x="545" y="467"/>
                  </a:cubicBezTo>
                  <a:cubicBezTo>
                    <a:pt x="549" y="467"/>
                    <a:pt x="549" y="465"/>
                    <a:pt x="550" y="462"/>
                  </a:cubicBezTo>
                  <a:cubicBezTo>
                    <a:pt x="551" y="459"/>
                    <a:pt x="555" y="461"/>
                    <a:pt x="553" y="459"/>
                  </a:cubicBezTo>
                  <a:cubicBezTo>
                    <a:pt x="550" y="456"/>
                    <a:pt x="552" y="455"/>
                    <a:pt x="558" y="455"/>
                  </a:cubicBezTo>
                  <a:cubicBezTo>
                    <a:pt x="564" y="455"/>
                    <a:pt x="572" y="453"/>
                    <a:pt x="571" y="448"/>
                  </a:cubicBezTo>
                  <a:cubicBezTo>
                    <a:pt x="570" y="442"/>
                    <a:pt x="555" y="446"/>
                    <a:pt x="555" y="441"/>
                  </a:cubicBezTo>
                  <a:cubicBezTo>
                    <a:pt x="555" y="437"/>
                    <a:pt x="536" y="436"/>
                    <a:pt x="537" y="434"/>
                  </a:cubicBezTo>
                  <a:cubicBezTo>
                    <a:pt x="538" y="431"/>
                    <a:pt x="556" y="436"/>
                    <a:pt x="563" y="438"/>
                  </a:cubicBezTo>
                  <a:cubicBezTo>
                    <a:pt x="569" y="441"/>
                    <a:pt x="571" y="440"/>
                    <a:pt x="576" y="440"/>
                  </a:cubicBezTo>
                  <a:cubicBezTo>
                    <a:pt x="581" y="440"/>
                    <a:pt x="578" y="433"/>
                    <a:pt x="579" y="430"/>
                  </a:cubicBezTo>
                  <a:cubicBezTo>
                    <a:pt x="580" y="428"/>
                    <a:pt x="590" y="435"/>
                    <a:pt x="596" y="433"/>
                  </a:cubicBezTo>
                  <a:cubicBezTo>
                    <a:pt x="601" y="432"/>
                    <a:pt x="607" y="420"/>
                    <a:pt x="612" y="417"/>
                  </a:cubicBezTo>
                  <a:cubicBezTo>
                    <a:pt x="616" y="413"/>
                    <a:pt x="612" y="410"/>
                    <a:pt x="603" y="411"/>
                  </a:cubicBezTo>
                  <a:cubicBezTo>
                    <a:pt x="594" y="412"/>
                    <a:pt x="588" y="408"/>
                    <a:pt x="583" y="405"/>
                  </a:cubicBezTo>
                  <a:cubicBezTo>
                    <a:pt x="578" y="401"/>
                    <a:pt x="579" y="398"/>
                    <a:pt x="584" y="398"/>
                  </a:cubicBezTo>
                  <a:cubicBezTo>
                    <a:pt x="589" y="399"/>
                    <a:pt x="602" y="409"/>
                    <a:pt x="607" y="409"/>
                  </a:cubicBezTo>
                  <a:cubicBezTo>
                    <a:pt x="611" y="410"/>
                    <a:pt x="620" y="400"/>
                    <a:pt x="624" y="397"/>
                  </a:cubicBezTo>
                  <a:cubicBezTo>
                    <a:pt x="628" y="394"/>
                    <a:pt x="620" y="393"/>
                    <a:pt x="617" y="391"/>
                  </a:cubicBezTo>
                  <a:cubicBezTo>
                    <a:pt x="614" y="388"/>
                    <a:pt x="622" y="387"/>
                    <a:pt x="626" y="387"/>
                  </a:cubicBezTo>
                  <a:cubicBezTo>
                    <a:pt x="630" y="387"/>
                    <a:pt x="632" y="390"/>
                    <a:pt x="633" y="392"/>
                  </a:cubicBezTo>
                  <a:cubicBezTo>
                    <a:pt x="635" y="394"/>
                    <a:pt x="642" y="391"/>
                    <a:pt x="645" y="391"/>
                  </a:cubicBezTo>
                  <a:cubicBezTo>
                    <a:pt x="649" y="391"/>
                    <a:pt x="645" y="385"/>
                    <a:pt x="639" y="383"/>
                  </a:cubicBezTo>
                  <a:cubicBezTo>
                    <a:pt x="633" y="381"/>
                    <a:pt x="639" y="376"/>
                    <a:pt x="641" y="380"/>
                  </a:cubicBezTo>
                  <a:cubicBezTo>
                    <a:pt x="643" y="383"/>
                    <a:pt x="647" y="383"/>
                    <a:pt x="649" y="387"/>
                  </a:cubicBezTo>
                  <a:cubicBezTo>
                    <a:pt x="652" y="392"/>
                    <a:pt x="653" y="389"/>
                    <a:pt x="658" y="387"/>
                  </a:cubicBezTo>
                  <a:cubicBezTo>
                    <a:pt x="663" y="385"/>
                    <a:pt x="666" y="382"/>
                    <a:pt x="669" y="379"/>
                  </a:cubicBezTo>
                  <a:cubicBezTo>
                    <a:pt x="671" y="376"/>
                    <a:pt x="672" y="380"/>
                    <a:pt x="675" y="375"/>
                  </a:cubicBezTo>
                  <a:cubicBezTo>
                    <a:pt x="678" y="370"/>
                    <a:pt x="674" y="366"/>
                    <a:pt x="670" y="363"/>
                  </a:cubicBezTo>
                  <a:cubicBezTo>
                    <a:pt x="666" y="360"/>
                    <a:pt x="670" y="357"/>
                    <a:pt x="666" y="355"/>
                  </a:cubicBezTo>
                  <a:cubicBezTo>
                    <a:pt x="662" y="353"/>
                    <a:pt x="661" y="349"/>
                    <a:pt x="666" y="350"/>
                  </a:cubicBezTo>
                  <a:cubicBezTo>
                    <a:pt x="671" y="351"/>
                    <a:pt x="675" y="349"/>
                    <a:pt x="677" y="346"/>
                  </a:cubicBezTo>
                  <a:cubicBezTo>
                    <a:pt x="680" y="342"/>
                    <a:pt x="670" y="342"/>
                    <a:pt x="674" y="339"/>
                  </a:cubicBezTo>
                  <a:cubicBezTo>
                    <a:pt x="679" y="337"/>
                    <a:pt x="675" y="334"/>
                    <a:pt x="671" y="334"/>
                  </a:cubicBezTo>
                  <a:cubicBezTo>
                    <a:pt x="666" y="334"/>
                    <a:pt x="662" y="332"/>
                    <a:pt x="662" y="328"/>
                  </a:cubicBezTo>
                  <a:cubicBezTo>
                    <a:pt x="662" y="324"/>
                    <a:pt x="654" y="327"/>
                    <a:pt x="649" y="325"/>
                  </a:cubicBezTo>
                  <a:cubicBezTo>
                    <a:pt x="645" y="322"/>
                    <a:pt x="634" y="323"/>
                    <a:pt x="632" y="323"/>
                  </a:cubicBezTo>
                  <a:cubicBezTo>
                    <a:pt x="629" y="323"/>
                    <a:pt x="629" y="334"/>
                    <a:pt x="633" y="334"/>
                  </a:cubicBezTo>
                  <a:cubicBezTo>
                    <a:pt x="636" y="334"/>
                    <a:pt x="639" y="338"/>
                    <a:pt x="636" y="339"/>
                  </a:cubicBezTo>
                  <a:cubicBezTo>
                    <a:pt x="633" y="341"/>
                    <a:pt x="637" y="345"/>
                    <a:pt x="634" y="344"/>
                  </a:cubicBezTo>
                  <a:cubicBezTo>
                    <a:pt x="632" y="344"/>
                    <a:pt x="628" y="343"/>
                    <a:pt x="627" y="349"/>
                  </a:cubicBezTo>
                  <a:cubicBezTo>
                    <a:pt x="626" y="356"/>
                    <a:pt x="626" y="358"/>
                    <a:pt x="621" y="361"/>
                  </a:cubicBezTo>
                  <a:cubicBezTo>
                    <a:pt x="617" y="363"/>
                    <a:pt x="620" y="353"/>
                    <a:pt x="616" y="354"/>
                  </a:cubicBezTo>
                  <a:cubicBezTo>
                    <a:pt x="612" y="354"/>
                    <a:pt x="612" y="362"/>
                    <a:pt x="615" y="362"/>
                  </a:cubicBezTo>
                  <a:cubicBezTo>
                    <a:pt x="618" y="363"/>
                    <a:pt x="618" y="366"/>
                    <a:pt x="619" y="369"/>
                  </a:cubicBezTo>
                  <a:cubicBezTo>
                    <a:pt x="620" y="373"/>
                    <a:pt x="614" y="370"/>
                    <a:pt x="611" y="375"/>
                  </a:cubicBezTo>
                  <a:cubicBezTo>
                    <a:pt x="609" y="379"/>
                    <a:pt x="608" y="373"/>
                    <a:pt x="605" y="370"/>
                  </a:cubicBezTo>
                  <a:cubicBezTo>
                    <a:pt x="601" y="367"/>
                    <a:pt x="597" y="362"/>
                    <a:pt x="597" y="358"/>
                  </a:cubicBezTo>
                  <a:cubicBezTo>
                    <a:pt x="598" y="355"/>
                    <a:pt x="599" y="354"/>
                    <a:pt x="602" y="353"/>
                  </a:cubicBezTo>
                  <a:cubicBezTo>
                    <a:pt x="605" y="353"/>
                    <a:pt x="602" y="350"/>
                    <a:pt x="602" y="346"/>
                  </a:cubicBezTo>
                  <a:cubicBezTo>
                    <a:pt x="602" y="341"/>
                    <a:pt x="598" y="343"/>
                    <a:pt x="594" y="338"/>
                  </a:cubicBezTo>
                  <a:cubicBezTo>
                    <a:pt x="590" y="333"/>
                    <a:pt x="586" y="333"/>
                    <a:pt x="584" y="335"/>
                  </a:cubicBezTo>
                  <a:cubicBezTo>
                    <a:pt x="582" y="338"/>
                    <a:pt x="583" y="342"/>
                    <a:pt x="580" y="343"/>
                  </a:cubicBezTo>
                  <a:cubicBezTo>
                    <a:pt x="576" y="345"/>
                    <a:pt x="578" y="352"/>
                    <a:pt x="575" y="352"/>
                  </a:cubicBezTo>
                  <a:cubicBezTo>
                    <a:pt x="572" y="353"/>
                    <a:pt x="573" y="340"/>
                    <a:pt x="571" y="339"/>
                  </a:cubicBezTo>
                  <a:cubicBezTo>
                    <a:pt x="568" y="338"/>
                    <a:pt x="569" y="335"/>
                    <a:pt x="572" y="334"/>
                  </a:cubicBezTo>
                  <a:cubicBezTo>
                    <a:pt x="576" y="334"/>
                    <a:pt x="578" y="330"/>
                    <a:pt x="575" y="330"/>
                  </a:cubicBezTo>
                  <a:cubicBezTo>
                    <a:pt x="572" y="330"/>
                    <a:pt x="566" y="326"/>
                    <a:pt x="564" y="325"/>
                  </a:cubicBezTo>
                  <a:cubicBezTo>
                    <a:pt x="562" y="324"/>
                    <a:pt x="558" y="329"/>
                    <a:pt x="555" y="327"/>
                  </a:cubicBezTo>
                  <a:cubicBezTo>
                    <a:pt x="553" y="325"/>
                    <a:pt x="556" y="320"/>
                    <a:pt x="556" y="318"/>
                  </a:cubicBezTo>
                  <a:cubicBezTo>
                    <a:pt x="556" y="315"/>
                    <a:pt x="560" y="319"/>
                    <a:pt x="562" y="315"/>
                  </a:cubicBezTo>
                  <a:cubicBezTo>
                    <a:pt x="565" y="312"/>
                    <a:pt x="555" y="312"/>
                    <a:pt x="555" y="308"/>
                  </a:cubicBezTo>
                  <a:cubicBezTo>
                    <a:pt x="555" y="304"/>
                    <a:pt x="548" y="303"/>
                    <a:pt x="545" y="302"/>
                  </a:cubicBezTo>
                  <a:cubicBezTo>
                    <a:pt x="543" y="301"/>
                    <a:pt x="547" y="295"/>
                    <a:pt x="546" y="292"/>
                  </a:cubicBezTo>
                  <a:cubicBezTo>
                    <a:pt x="545" y="290"/>
                    <a:pt x="535" y="281"/>
                    <a:pt x="531" y="282"/>
                  </a:cubicBezTo>
                  <a:cubicBezTo>
                    <a:pt x="527" y="283"/>
                    <a:pt x="526" y="277"/>
                    <a:pt x="529" y="277"/>
                  </a:cubicBezTo>
                  <a:cubicBezTo>
                    <a:pt x="531" y="277"/>
                    <a:pt x="533" y="276"/>
                    <a:pt x="537" y="271"/>
                  </a:cubicBezTo>
                  <a:cubicBezTo>
                    <a:pt x="541" y="266"/>
                    <a:pt x="542" y="265"/>
                    <a:pt x="539" y="264"/>
                  </a:cubicBezTo>
                  <a:cubicBezTo>
                    <a:pt x="536" y="263"/>
                    <a:pt x="534" y="260"/>
                    <a:pt x="539" y="260"/>
                  </a:cubicBezTo>
                  <a:cubicBezTo>
                    <a:pt x="545" y="260"/>
                    <a:pt x="554" y="264"/>
                    <a:pt x="557" y="262"/>
                  </a:cubicBezTo>
                  <a:cubicBezTo>
                    <a:pt x="560" y="259"/>
                    <a:pt x="569" y="245"/>
                    <a:pt x="573" y="239"/>
                  </a:cubicBezTo>
                  <a:cubicBezTo>
                    <a:pt x="577" y="234"/>
                    <a:pt x="570" y="234"/>
                    <a:pt x="561" y="234"/>
                  </a:cubicBezTo>
                  <a:cubicBezTo>
                    <a:pt x="552" y="235"/>
                    <a:pt x="550" y="231"/>
                    <a:pt x="543" y="230"/>
                  </a:cubicBezTo>
                  <a:cubicBezTo>
                    <a:pt x="535" y="230"/>
                    <a:pt x="521" y="232"/>
                    <a:pt x="519" y="234"/>
                  </a:cubicBezTo>
                  <a:cubicBezTo>
                    <a:pt x="517" y="236"/>
                    <a:pt x="523" y="238"/>
                    <a:pt x="522" y="241"/>
                  </a:cubicBezTo>
                  <a:cubicBezTo>
                    <a:pt x="522" y="243"/>
                    <a:pt x="517" y="239"/>
                    <a:pt x="515" y="240"/>
                  </a:cubicBezTo>
                  <a:cubicBezTo>
                    <a:pt x="513" y="241"/>
                    <a:pt x="516" y="244"/>
                    <a:pt x="515" y="253"/>
                  </a:cubicBezTo>
                  <a:cubicBezTo>
                    <a:pt x="514" y="262"/>
                    <a:pt x="517" y="262"/>
                    <a:pt x="519" y="266"/>
                  </a:cubicBezTo>
                  <a:cubicBezTo>
                    <a:pt x="522" y="269"/>
                    <a:pt x="521" y="273"/>
                    <a:pt x="521" y="279"/>
                  </a:cubicBezTo>
                  <a:cubicBezTo>
                    <a:pt x="521" y="284"/>
                    <a:pt x="516" y="284"/>
                    <a:pt x="514" y="285"/>
                  </a:cubicBezTo>
                  <a:cubicBezTo>
                    <a:pt x="513" y="286"/>
                    <a:pt x="519" y="288"/>
                    <a:pt x="518" y="292"/>
                  </a:cubicBezTo>
                  <a:cubicBezTo>
                    <a:pt x="517" y="295"/>
                    <a:pt x="512" y="290"/>
                    <a:pt x="509" y="291"/>
                  </a:cubicBezTo>
                  <a:cubicBezTo>
                    <a:pt x="506" y="292"/>
                    <a:pt x="503" y="300"/>
                    <a:pt x="506" y="303"/>
                  </a:cubicBezTo>
                  <a:cubicBezTo>
                    <a:pt x="510" y="306"/>
                    <a:pt x="511" y="305"/>
                    <a:pt x="508" y="309"/>
                  </a:cubicBezTo>
                  <a:cubicBezTo>
                    <a:pt x="506" y="312"/>
                    <a:pt x="503" y="317"/>
                    <a:pt x="509" y="321"/>
                  </a:cubicBezTo>
                  <a:cubicBezTo>
                    <a:pt x="515" y="326"/>
                    <a:pt x="526" y="326"/>
                    <a:pt x="532" y="329"/>
                  </a:cubicBezTo>
                  <a:cubicBezTo>
                    <a:pt x="538" y="333"/>
                    <a:pt x="529" y="331"/>
                    <a:pt x="532" y="335"/>
                  </a:cubicBezTo>
                  <a:cubicBezTo>
                    <a:pt x="534" y="339"/>
                    <a:pt x="528" y="341"/>
                    <a:pt x="528" y="344"/>
                  </a:cubicBezTo>
                  <a:cubicBezTo>
                    <a:pt x="528" y="347"/>
                    <a:pt x="531" y="346"/>
                    <a:pt x="534" y="340"/>
                  </a:cubicBezTo>
                  <a:cubicBezTo>
                    <a:pt x="537" y="335"/>
                    <a:pt x="539" y="342"/>
                    <a:pt x="539" y="346"/>
                  </a:cubicBezTo>
                  <a:cubicBezTo>
                    <a:pt x="538" y="351"/>
                    <a:pt x="534" y="348"/>
                    <a:pt x="531" y="353"/>
                  </a:cubicBezTo>
                  <a:cubicBezTo>
                    <a:pt x="528" y="358"/>
                    <a:pt x="525" y="359"/>
                    <a:pt x="520" y="358"/>
                  </a:cubicBezTo>
                  <a:cubicBezTo>
                    <a:pt x="515" y="357"/>
                    <a:pt x="518" y="364"/>
                    <a:pt x="520" y="369"/>
                  </a:cubicBezTo>
                  <a:cubicBezTo>
                    <a:pt x="522" y="373"/>
                    <a:pt x="519" y="374"/>
                    <a:pt x="514" y="373"/>
                  </a:cubicBezTo>
                  <a:cubicBezTo>
                    <a:pt x="508" y="371"/>
                    <a:pt x="505" y="368"/>
                    <a:pt x="508" y="364"/>
                  </a:cubicBezTo>
                  <a:cubicBezTo>
                    <a:pt x="511" y="359"/>
                    <a:pt x="513" y="354"/>
                    <a:pt x="509" y="355"/>
                  </a:cubicBezTo>
                  <a:cubicBezTo>
                    <a:pt x="506" y="355"/>
                    <a:pt x="499" y="355"/>
                    <a:pt x="496" y="351"/>
                  </a:cubicBezTo>
                  <a:cubicBezTo>
                    <a:pt x="494" y="348"/>
                    <a:pt x="498" y="349"/>
                    <a:pt x="505" y="350"/>
                  </a:cubicBezTo>
                  <a:cubicBezTo>
                    <a:pt x="511" y="351"/>
                    <a:pt x="506" y="345"/>
                    <a:pt x="511" y="345"/>
                  </a:cubicBezTo>
                  <a:cubicBezTo>
                    <a:pt x="516" y="345"/>
                    <a:pt x="519" y="348"/>
                    <a:pt x="524" y="344"/>
                  </a:cubicBezTo>
                  <a:cubicBezTo>
                    <a:pt x="528" y="341"/>
                    <a:pt x="521" y="333"/>
                    <a:pt x="517" y="335"/>
                  </a:cubicBezTo>
                  <a:cubicBezTo>
                    <a:pt x="514" y="336"/>
                    <a:pt x="508" y="337"/>
                    <a:pt x="508" y="334"/>
                  </a:cubicBezTo>
                  <a:cubicBezTo>
                    <a:pt x="508" y="330"/>
                    <a:pt x="514" y="333"/>
                    <a:pt x="518" y="332"/>
                  </a:cubicBezTo>
                  <a:cubicBezTo>
                    <a:pt x="521" y="331"/>
                    <a:pt x="516" y="327"/>
                    <a:pt x="511" y="328"/>
                  </a:cubicBezTo>
                  <a:cubicBezTo>
                    <a:pt x="506" y="329"/>
                    <a:pt x="502" y="330"/>
                    <a:pt x="498" y="325"/>
                  </a:cubicBezTo>
                  <a:cubicBezTo>
                    <a:pt x="494" y="321"/>
                    <a:pt x="487" y="319"/>
                    <a:pt x="485" y="328"/>
                  </a:cubicBezTo>
                  <a:cubicBezTo>
                    <a:pt x="484" y="338"/>
                    <a:pt x="477" y="333"/>
                    <a:pt x="474" y="336"/>
                  </a:cubicBezTo>
                  <a:cubicBezTo>
                    <a:pt x="471" y="339"/>
                    <a:pt x="477" y="342"/>
                    <a:pt x="484" y="342"/>
                  </a:cubicBezTo>
                  <a:cubicBezTo>
                    <a:pt x="491" y="342"/>
                    <a:pt x="496" y="348"/>
                    <a:pt x="492" y="348"/>
                  </a:cubicBezTo>
                  <a:cubicBezTo>
                    <a:pt x="489" y="348"/>
                    <a:pt x="491" y="353"/>
                    <a:pt x="487" y="351"/>
                  </a:cubicBezTo>
                  <a:cubicBezTo>
                    <a:pt x="484" y="350"/>
                    <a:pt x="480" y="351"/>
                    <a:pt x="483" y="354"/>
                  </a:cubicBezTo>
                  <a:cubicBezTo>
                    <a:pt x="485" y="357"/>
                    <a:pt x="482" y="359"/>
                    <a:pt x="482" y="362"/>
                  </a:cubicBezTo>
                  <a:cubicBezTo>
                    <a:pt x="482" y="365"/>
                    <a:pt x="477" y="362"/>
                    <a:pt x="471" y="361"/>
                  </a:cubicBezTo>
                  <a:cubicBezTo>
                    <a:pt x="466" y="361"/>
                    <a:pt x="456" y="363"/>
                    <a:pt x="449" y="364"/>
                  </a:cubicBezTo>
                  <a:cubicBezTo>
                    <a:pt x="442" y="366"/>
                    <a:pt x="435" y="363"/>
                    <a:pt x="432" y="360"/>
                  </a:cubicBezTo>
                  <a:cubicBezTo>
                    <a:pt x="429" y="357"/>
                    <a:pt x="425" y="357"/>
                    <a:pt x="420" y="357"/>
                  </a:cubicBezTo>
                  <a:cubicBezTo>
                    <a:pt x="415" y="357"/>
                    <a:pt x="416" y="352"/>
                    <a:pt x="410" y="352"/>
                  </a:cubicBezTo>
                  <a:cubicBezTo>
                    <a:pt x="403" y="352"/>
                    <a:pt x="405" y="346"/>
                    <a:pt x="404" y="343"/>
                  </a:cubicBezTo>
                  <a:cubicBezTo>
                    <a:pt x="403" y="340"/>
                    <a:pt x="390" y="341"/>
                    <a:pt x="385" y="344"/>
                  </a:cubicBezTo>
                  <a:cubicBezTo>
                    <a:pt x="381" y="347"/>
                    <a:pt x="371" y="346"/>
                    <a:pt x="369" y="351"/>
                  </a:cubicBezTo>
                  <a:cubicBezTo>
                    <a:pt x="366" y="357"/>
                    <a:pt x="371" y="356"/>
                    <a:pt x="374" y="356"/>
                  </a:cubicBezTo>
                  <a:cubicBezTo>
                    <a:pt x="378" y="356"/>
                    <a:pt x="377" y="351"/>
                    <a:pt x="384" y="352"/>
                  </a:cubicBezTo>
                  <a:cubicBezTo>
                    <a:pt x="391" y="353"/>
                    <a:pt x="396" y="345"/>
                    <a:pt x="399" y="348"/>
                  </a:cubicBezTo>
                  <a:cubicBezTo>
                    <a:pt x="402" y="351"/>
                    <a:pt x="387" y="357"/>
                    <a:pt x="381" y="358"/>
                  </a:cubicBezTo>
                  <a:cubicBezTo>
                    <a:pt x="374" y="359"/>
                    <a:pt x="376" y="364"/>
                    <a:pt x="382" y="373"/>
                  </a:cubicBezTo>
                  <a:cubicBezTo>
                    <a:pt x="388" y="383"/>
                    <a:pt x="379" y="377"/>
                    <a:pt x="379" y="382"/>
                  </a:cubicBezTo>
                  <a:cubicBezTo>
                    <a:pt x="379" y="386"/>
                    <a:pt x="368" y="380"/>
                    <a:pt x="372" y="379"/>
                  </a:cubicBezTo>
                  <a:cubicBezTo>
                    <a:pt x="377" y="377"/>
                    <a:pt x="375" y="373"/>
                    <a:pt x="371" y="370"/>
                  </a:cubicBezTo>
                  <a:cubicBezTo>
                    <a:pt x="367" y="367"/>
                    <a:pt x="365" y="370"/>
                    <a:pt x="365" y="366"/>
                  </a:cubicBezTo>
                  <a:cubicBezTo>
                    <a:pt x="366" y="363"/>
                    <a:pt x="361" y="367"/>
                    <a:pt x="358" y="364"/>
                  </a:cubicBezTo>
                  <a:cubicBezTo>
                    <a:pt x="354" y="361"/>
                    <a:pt x="353" y="359"/>
                    <a:pt x="348" y="361"/>
                  </a:cubicBezTo>
                  <a:cubicBezTo>
                    <a:pt x="343" y="364"/>
                    <a:pt x="338" y="363"/>
                    <a:pt x="327" y="365"/>
                  </a:cubicBezTo>
                  <a:cubicBezTo>
                    <a:pt x="317" y="367"/>
                    <a:pt x="297" y="366"/>
                    <a:pt x="294" y="363"/>
                  </a:cubicBezTo>
                  <a:cubicBezTo>
                    <a:pt x="290" y="359"/>
                    <a:pt x="303" y="353"/>
                    <a:pt x="307" y="354"/>
                  </a:cubicBezTo>
                  <a:cubicBezTo>
                    <a:pt x="310" y="355"/>
                    <a:pt x="308" y="350"/>
                    <a:pt x="302" y="345"/>
                  </a:cubicBezTo>
                  <a:cubicBezTo>
                    <a:pt x="297" y="341"/>
                    <a:pt x="284" y="338"/>
                    <a:pt x="284" y="341"/>
                  </a:cubicBezTo>
                  <a:cubicBezTo>
                    <a:pt x="284" y="344"/>
                    <a:pt x="277" y="341"/>
                    <a:pt x="268" y="339"/>
                  </a:cubicBezTo>
                  <a:cubicBezTo>
                    <a:pt x="258" y="338"/>
                    <a:pt x="257" y="334"/>
                    <a:pt x="251" y="334"/>
                  </a:cubicBezTo>
                  <a:cubicBezTo>
                    <a:pt x="245" y="334"/>
                    <a:pt x="236" y="332"/>
                    <a:pt x="229" y="327"/>
                  </a:cubicBezTo>
                  <a:cubicBezTo>
                    <a:pt x="222" y="321"/>
                    <a:pt x="206" y="323"/>
                    <a:pt x="204" y="328"/>
                  </a:cubicBezTo>
                  <a:cubicBezTo>
                    <a:pt x="202" y="333"/>
                    <a:pt x="196" y="332"/>
                    <a:pt x="191" y="332"/>
                  </a:cubicBezTo>
                  <a:cubicBezTo>
                    <a:pt x="185" y="332"/>
                    <a:pt x="193" y="326"/>
                    <a:pt x="191" y="325"/>
                  </a:cubicBezTo>
                  <a:cubicBezTo>
                    <a:pt x="188" y="324"/>
                    <a:pt x="191" y="317"/>
                    <a:pt x="187" y="316"/>
                  </a:cubicBezTo>
                  <a:cubicBezTo>
                    <a:pt x="183" y="316"/>
                    <a:pt x="180" y="333"/>
                    <a:pt x="172" y="332"/>
                  </a:cubicBezTo>
                  <a:cubicBezTo>
                    <a:pt x="165" y="332"/>
                    <a:pt x="161" y="314"/>
                    <a:pt x="155" y="310"/>
                  </a:cubicBezTo>
                  <a:cubicBezTo>
                    <a:pt x="149" y="305"/>
                    <a:pt x="143" y="305"/>
                    <a:pt x="148" y="312"/>
                  </a:cubicBezTo>
                  <a:cubicBezTo>
                    <a:pt x="154" y="319"/>
                    <a:pt x="144" y="314"/>
                    <a:pt x="144" y="318"/>
                  </a:cubicBezTo>
                  <a:cubicBezTo>
                    <a:pt x="145" y="323"/>
                    <a:pt x="136" y="328"/>
                    <a:pt x="136" y="326"/>
                  </a:cubicBezTo>
                  <a:cubicBezTo>
                    <a:pt x="136" y="323"/>
                    <a:pt x="131" y="320"/>
                    <a:pt x="125" y="327"/>
                  </a:cubicBezTo>
                  <a:cubicBezTo>
                    <a:pt x="119" y="334"/>
                    <a:pt x="115" y="333"/>
                    <a:pt x="114" y="331"/>
                  </a:cubicBezTo>
                  <a:cubicBezTo>
                    <a:pt x="114" y="328"/>
                    <a:pt x="96" y="337"/>
                    <a:pt x="97" y="340"/>
                  </a:cubicBezTo>
                  <a:cubicBezTo>
                    <a:pt x="98" y="343"/>
                    <a:pt x="94" y="346"/>
                    <a:pt x="89" y="345"/>
                  </a:cubicBezTo>
                  <a:cubicBezTo>
                    <a:pt x="85" y="345"/>
                    <a:pt x="88" y="341"/>
                    <a:pt x="92" y="339"/>
                  </a:cubicBezTo>
                  <a:cubicBezTo>
                    <a:pt x="96" y="337"/>
                    <a:pt x="108" y="328"/>
                    <a:pt x="114" y="327"/>
                  </a:cubicBezTo>
                  <a:cubicBezTo>
                    <a:pt x="120" y="326"/>
                    <a:pt x="131" y="321"/>
                    <a:pt x="132" y="318"/>
                  </a:cubicBezTo>
                  <a:cubicBezTo>
                    <a:pt x="132" y="315"/>
                    <a:pt x="126" y="318"/>
                    <a:pt x="122" y="317"/>
                  </a:cubicBezTo>
                  <a:cubicBezTo>
                    <a:pt x="118" y="316"/>
                    <a:pt x="111" y="321"/>
                    <a:pt x="104" y="324"/>
                  </a:cubicBezTo>
                  <a:cubicBezTo>
                    <a:pt x="97" y="327"/>
                    <a:pt x="90" y="326"/>
                    <a:pt x="92" y="330"/>
                  </a:cubicBezTo>
                  <a:cubicBezTo>
                    <a:pt x="94" y="334"/>
                    <a:pt x="85" y="329"/>
                    <a:pt x="84" y="332"/>
                  </a:cubicBezTo>
                  <a:cubicBezTo>
                    <a:pt x="82" y="335"/>
                    <a:pt x="79" y="332"/>
                    <a:pt x="81" y="330"/>
                  </a:cubicBezTo>
                  <a:cubicBezTo>
                    <a:pt x="84" y="329"/>
                    <a:pt x="75" y="326"/>
                    <a:pt x="75" y="328"/>
                  </a:cubicBezTo>
                  <a:cubicBezTo>
                    <a:pt x="75" y="329"/>
                    <a:pt x="74" y="332"/>
                    <a:pt x="68" y="332"/>
                  </a:cubicBezTo>
                  <a:cubicBezTo>
                    <a:pt x="62" y="332"/>
                    <a:pt x="56" y="336"/>
                    <a:pt x="60" y="339"/>
                  </a:cubicBezTo>
                  <a:cubicBezTo>
                    <a:pt x="64" y="342"/>
                    <a:pt x="66" y="343"/>
                    <a:pt x="64" y="345"/>
                  </a:cubicBezTo>
                  <a:cubicBezTo>
                    <a:pt x="62" y="347"/>
                    <a:pt x="56" y="340"/>
                    <a:pt x="47" y="341"/>
                  </a:cubicBezTo>
                  <a:cubicBezTo>
                    <a:pt x="38" y="342"/>
                    <a:pt x="21" y="331"/>
                    <a:pt x="21" y="329"/>
                  </a:cubicBezTo>
                  <a:cubicBezTo>
                    <a:pt x="21" y="326"/>
                    <a:pt x="9" y="328"/>
                    <a:pt x="0" y="327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0" y="500"/>
                    <a:pt x="4" y="503"/>
                    <a:pt x="6" y="501"/>
                  </a:cubicBezTo>
                  <a:cubicBezTo>
                    <a:pt x="8" y="499"/>
                    <a:pt x="11" y="502"/>
                    <a:pt x="16" y="499"/>
                  </a:cubicBezTo>
                  <a:cubicBezTo>
                    <a:pt x="22" y="496"/>
                    <a:pt x="24" y="502"/>
                    <a:pt x="24" y="505"/>
                  </a:cubicBezTo>
                  <a:cubicBezTo>
                    <a:pt x="24" y="507"/>
                    <a:pt x="32" y="512"/>
                    <a:pt x="35" y="516"/>
                  </a:cubicBezTo>
                  <a:cubicBezTo>
                    <a:pt x="39" y="520"/>
                    <a:pt x="40" y="524"/>
                    <a:pt x="44" y="522"/>
                  </a:cubicBezTo>
                  <a:cubicBezTo>
                    <a:pt x="48" y="519"/>
                    <a:pt x="54" y="518"/>
                    <a:pt x="54" y="514"/>
                  </a:cubicBezTo>
                  <a:cubicBezTo>
                    <a:pt x="54" y="509"/>
                    <a:pt x="70" y="509"/>
                    <a:pt x="70" y="514"/>
                  </a:cubicBezTo>
                  <a:cubicBezTo>
                    <a:pt x="70" y="520"/>
                    <a:pt x="85" y="527"/>
                    <a:pt x="94" y="542"/>
                  </a:cubicBezTo>
                  <a:cubicBezTo>
                    <a:pt x="103" y="557"/>
                    <a:pt x="101" y="561"/>
                    <a:pt x="114" y="566"/>
                  </a:cubicBezTo>
                  <a:cubicBezTo>
                    <a:pt x="127" y="571"/>
                    <a:pt x="126" y="573"/>
                    <a:pt x="125" y="578"/>
                  </a:cubicBezTo>
                  <a:cubicBezTo>
                    <a:pt x="123" y="582"/>
                    <a:pt x="132" y="584"/>
                    <a:pt x="127" y="588"/>
                  </a:cubicBezTo>
                  <a:cubicBezTo>
                    <a:pt x="125" y="589"/>
                    <a:pt x="122" y="591"/>
                    <a:pt x="119" y="593"/>
                  </a:cubicBezTo>
                  <a:cubicBezTo>
                    <a:pt x="120" y="595"/>
                    <a:pt x="122" y="597"/>
                    <a:pt x="124" y="599"/>
                  </a:cubicBezTo>
                  <a:cubicBezTo>
                    <a:pt x="127" y="602"/>
                    <a:pt x="119" y="602"/>
                    <a:pt x="121" y="604"/>
                  </a:cubicBezTo>
                  <a:cubicBezTo>
                    <a:pt x="124" y="606"/>
                    <a:pt x="121" y="610"/>
                    <a:pt x="123" y="612"/>
                  </a:cubicBezTo>
                  <a:cubicBezTo>
                    <a:pt x="126" y="615"/>
                    <a:pt x="130" y="614"/>
                    <a:pt x="133" y="612"/>
                  </a:cubicBezTo>
                  <a:cubicBezTo>
                    <a:pt x="136" y="610"/>
                    <a:pt x="138" y="615"/>
                    <a:pt x="135" y="618"/>
                  </a:cubicBezTo>
                  <a:cubicBezTo>
                    <a:pt x="133" y="622"/>
                    <a:pt x="138" y="625"/>
                    <a:pt x="140" y="622"/>
                  </a:cubicBezTo>
                  <a:cubicBezTo>
                    <a:pt x="142" y="619"/>
                    <a:pt x="147" y="627"/>
                    <a:pt x="149" y="628"/>
                  </a:cubicBezTo>
                  <a:cubicBezTo>
                    <a:pt x="152" y="629"/>
                    <a:pt x="154" y="633"/>
                    <a:pt x="150" y="633"/>
                  </a:cubicBezTo>
                  <a:cubicBezTo>
                    <a:pt x="146" y="633"/>
                    <a:pt x="147" y="639"/>
                    <a:pt x="150" y="640"/>
                  </a:cubicBezTo>
                  <a:cubicBezTo>
                    <a:pt x="152" y="640"/>
                    <a:pt x="152" y="643"/>
                    <a:pt x="152" y="646"/>
                  </a:cubicBezTo>
                  <a:cubicBezTo>
                    <a:pt x="152" y="648"/>
                    <a:pt x="161" y="651"/>
                    <a:pt x="164" y="650"/>
                  </a:cubicBezTo>
                  <a:cubicBezTo>
                    <a:pt x="167" y="649"/>
                    <a:pt x="170" y="652"/>
                    <a:pt x="172" y="655"/>
                  </a:cubicBezTo>
                  <a:cubicBezTo>
                    <a:pt x="173" y="658"/>
                    <a:pt x="179" y="660"/>
                    <a:pt x="182" y="658"/>
                  </a:cubicBezTo>
                  <a:cubicBezTo>
                    <a:pt x="184" y="656"/>
                    <a:pt x="185" y="661"/>
                    <a:pt x="186" y="665"/>
                  </a:cubicBezTo>
                  <a:cubicBezTo>
                    <a:pt x="186" y="668"/>
                    <a:pt x="191" y="666"/>
                    <a:pt x="194" y="666"/>
                  </a:cubicBezTo>
                  <a:cubicBezTo>
                    <a:pt x="197" y="666"/>
                    <a:pt x="199" y="670"/>
                    <a:pt x="201" y="669"/>
                  </a:cubicBezTo>
                  <a:cubicBezTo>
                    <a:pt x="206" y="667"/>
                    <a:pt x="207" y="675"/>
                    <a:pt x="210" y="680"/>
                  </a:cubicBezTo>
                  <a:cubicBezTo>
                    <a:pt x="520" y="678"/>
                    <a:pt x="520" y="678"/>
                    <a:pt x="520" y="678"/>
                  </a:cubicBezTo>
                  <a:cubicBezTo>
                    <a:pt x="520" y="678"/>
                    <a:pt x="521" y="670"/>
                    <a:pt x="524" y="673"/>
                  </a:cubicBezTo>
                  <a:cubicBezTo>
                    <a:pt x="528" y="676"/>
                    <a:pt x="525" y="680"/>
                    <a:pt x="529" y="682"/>
                  </a:cubicBezTo>
                  <a:cubicBezTo>
                    <a:pt x="533" y="683"/>
                    <a:pt x="536" y="686"/>
                    <a:pt x="539" y="685"/>
                  </a:cubicBezTo>
                  <a:cubicBezTo>
                    <a:pt x="541" y="684"/>
                    <a:pt x="545" y="681"/>
                    <a:pt x="549" y="685"/>
                  </a:cubicBezTo>
                  <a:cubicBezTo>
                    <a:pt x="553" y="690"/>
                    <a:pt x="556" y="686"/>
                    <a:pt x="558" y="689"/>
                  </a:cubicBezTo>
                  <a:cubicBezTo>
                    <a:pt x="561" y="692"/>
                    <a:pt x="565" y="694"/>
                    <a:pt x="568" y="691"/>
                  </a:cubicBezTo>
                  <a:cubicBezTo>
                    <a:pt x="570" y="688"/>
                    <a:pt x="580" y="691"/>
                    <a:pt x="584" y="693"/>
                  </a:cubicBezTo>
                  <a:cubicBezTo>
                    <a:pt x="590" y="688"/>
                    <a:pt x="594" y="679"/>
                    <a:pt x="599" y="679"/>
                  </a:cubicBezTo>
                  <a:cubicBezTo>
                    <a:pt x="605" y="679"/>
                    <a:pt x="622" y="681"/>
                    <a:pt x="623" y="689"/>
                  </a:cubicBezTo>
                  <a:cubicBezTo>
                    <a:pt x="624" y="698"/>
                    <a:pt x="634" y="690"/>
                    <a:pt x="635" y="698"/>
                  </a:cubicBezTo>
                  <a:cubicBezTo>
                    <a:pt x="636" y="704"/>
                    <a:pt x="642" y="710"/>
                    <a:pt x="641" y="713"/>
                  </a:cubicBezTo>
                  <a:cubicBezTo>
                    <a:pt x="643" y="714"/>
                    <a:pt x="645" y="716"/>
                    <a:pt x="648" y="718"/>
                  </a:cubicBezTo>
                  <a:cubicBezTo>
                    <a:pt x="651" y="717"/>
                    <a:pt x="659" y="718"/>
                    <a:pt x="665" y="720"/>
                  </a:cubicBezTo>
                  <a:cubicBezTo>
                    <a:pt x="672" y="723"/>
                    <a:pt x="682" y="717"/>
                    <a:pt x="686" y="726"/>
                  </a:cubicBezTo>
                  <a:cubicBezTo>
                    <a:pt x="689" y="734"/>
                    <a:pt x="697" y="740"/>
                    <a:pt x="690" y="741"/>
                  </a:cubicBezTo>
                  <a:cubicBezTo>
                    <a:pt x="683" y="742"/>
                    <a:pt x="675" y="733"/>
                    <a:pt x="675" y="738"/>
                  </a:cubicBezTo>
                  <a:cubicBezTo>
                    <a:pt x="676" y="743"/>
                    <a:pt x="672" y="740"/>
                    <a:pt x="672" y="748"/>
                  </a:cubicBezTo>
                  <a:cubicBezTo>
                    <a:pt x="672" y="755"/>
                    <a:pt x="667" y="766"/>
                    <a:pt x="664" y="765"/>
                  </a:cubicBezTo>
                  <a:cubicBezTo>
                    <a:pt x="664" y="765"/>
                    <a:pt x="664" y="765"/>
                    <a:pt x="664" y="765"/>
                  </a:cubicBezTo>
                  <a:cubicBezTo>
                    <a:pt x="663" y="768"/>
                    <a:pt x="663" y="771"/>
                    <a:pt x="665" y="774"/>
                  </a:cubicBezTo>
                  <a:cubicBezTo>
                    <a:pt x="669" y="771"/>
                    <a:pt x="675" y="766"/>
                    <a:pt x="679" y="767"/>
                  </a:cubicBezTo>
                  <a:cubicBezTo>
                    <a:pt x="687" y="767"/>
                    <a:pt x="689" y="772"/>
                    <a:pt x="694" y="768"/>
                  </a:cubicBezTo>
                  <a:cubicBezTo>
                    <a:pt x="699" y="765"/>
                    <a:pt x="700" y="763"/>
                    <a:pt x="701" y="766"/>
                  </a:cubicBezTo>
                  <a:cubicBezTo>
                    <a:pt x="701" y="766"/>
                    <a:pt x="701" y="766"/>
                    <a:pt x="701" y="767"/>
                  </a:cubicBezTo>
                  <a:cubicBezTo>
                    <a:pt x="703" y="766"/>
                    <a:pt x="704" y="765"/>
                    <a:pt x="704" y="764"/>
                  </a:cubicBezTo>
                  <a:cubicBezTo>
                    <a:pt x="704" y="763"/>
                    <a:pt x="704" y="761"/>
                    <a:pt x="703" y="759"/>
                  </a:cubicBezTo>
                  <a:cubicBezTo>
                    <a:pt x="698" y="760"/>
                    <a:pt x="697" y="760"/>
                    <a:pt x="695" y="757"/>
                  </a:cubicBezTo>
                  <a:cubicBezTo>
                    <a:pt x="693" y="752"/>
                    <a:pt x="710" y="747"/>
                    <a:pt x="718" y="748"/>
                  </a:cubicBezTo>
                  <a:cubicBezTo>
                    <a:pt x="726" y="749"/>
                    <a:pt x="731" y="744"/>
                    <a:pt x="734" y="747"/>
                  </a:cubicBezTo>
                  <a:cubicBezTo>
                    <a:pt x="739" y="743"/>
                    <a:pt x="747" y="736"/>
                    <a:pt x="749" y="736"/>
                  </a:cubicBezTo>
                  <a:cubicBezTo>
                    <a:pt x="752" y="736"/>
                    <a:pt x="788" y="735"/>
                    <a:pt x="788" y="735"/>
                  </a:cubicBezTo>
                  <a:cubicBezTo>
                    <a:pt x="788" y="735"/>
                    <a:pt x="800" y="728"/>
                    <a:pt x="802" y="721"/>
                  </a:cubicBezTo>
                  <a:cubicBezTo>
                    <a:pt x="803" y="714"/>
                    <a:pt x="811" y="697"/>
                    <a:pt x="816" y="701"/>
                  </a:cubicBezTo>
                  <a:cubicBezTo>
                    <a:pt x="821" y="704"/>
                    <a:pt x="831" y="702"/>
                    <a:pt x="831" y="705"/>
                  </a:cubicBezTo>
                  <a:cubicBezTo>
                    <a:pt x="831" y="708"/>
                    <a:pt x="828" y="719"/>
                    <a:pt x="841" y="736"/>
                  </a:cubicBezTo>
                  <a:cubicBezTo>
                    <a:pt x="845" y="733"/>
                    <a:pt x="850" y="731"/>
                    <a:pt x="852" y="731"/>
                  </a:cubicBezTo>
                  <a:cubicBezTo>
                    <a:pt x="857" y="732"/>
                    <a:pt x="864" y="726"/>
                    <a:pt x="866" y="722"/>
                  </a:cubicBezTo>
                  <a:cubicBezTo>
                    <a:pt x="868" y="718"/>
                    <a:pt x="870" y="725"/>
                    <a:pt x="866" y="727"/>
                  </a:cubicBezTo>
                  <a:cubicBezTo>
                    <a:pt x="862" y="728"/>
                    <a:pt x="870" y="731"/>
                    <a:pt x="877" y="731"/>
                  </a:cubicBezTo>
                  <a:cubicBezTo>
                    <a:pt x="884" y="730"/>
                    <a:pt x="873" y="733"/>
                    <a:pt x="868" y="733"/>
                  </a:cubicBezTo>
                  <a:cubicBezTo>
                    <a:pt x="863" y="733"/>
                    <a:pt x="861" y="733"/>
                    <a:pt x="854" y="740"/>
                  </a:cubicBezTo>
                  <a:cubicBezTo>
                    <a:pt x="847" y="747"/>
                    <a:pt x="848" y="749"/>
                    <a:pt x="852" y="753"/>
                  </a:cubicBezTo>
                  <a:cubicBezTo>
                    <a:pt x="856" y="756"/>
                    <a:pt x="862" y="755"/>
                    <a:pt x="867" y="750"/>
                  </a:cubicBezTo>
                  <a:cubicBezTo>
                    <a:pt x="873" y="745"/>
                    <a:pt x="872" y="741"/>
                    <a:pt x="878" y="741"/>
                  </a:cubicBezTo>
                  <a:cubicBezTo>
                    <a:pt x="883" y="741"/>
                    <a:pt x="898" y="736"/>
                    <a:pt x="904" y="734"/>
                  </a:cubicBezTo>
                  <a:cubicBezTo>
                    <a:pt x="910" y="732"/>
                    <a:pt x="906" y="731"/>
                    <a:pt x="906" y="728"/>
                  </a:cubicBezTo>
                  <a:cubicBezTo>
                    <a:pt x="906" y="725"/>
                    <a:pt x="917" y="725"/>
                    <a:pt x="921" y="723"/>
                  </a:cubicBezTo>
                  <a:cubicBezTo>
                    <a:pt x="925" y="720"/>
                    <a:pt x="920" y="718"/>
                    <a:pt x="917" y="718"/>
                  </a:cubicBezTo>
                  <a:close/>
                  <a:moveTo>
                    <a:pt x="266" y="394"/>
                  </a:moveTo>
                  <a:cubicBezTo>
                    <a:pt x="260" y="402"/>
                    <a:pt x="257" y="403"/>
                    <a:pt x="251" y="402"/>
                  </a:cubicBezTo>
                  <a:cubicBezTo>
                    <a:pt x="244" y="401"/>
                    <a:pt x="240" y="404"/>
                    <a:pt x="243" y="407"/>
                  </a:cubicBezTo>
                  <a:cubicBezTo>
                    <a:pt x="246" y="409"/>
                    <a:pt x="247" y="411"/>
                    <a:pt x="240" y="413"/>
                  </a:cubicBezTo>
                  <a:cubicBezTo>
                    <a:pt x="233" y="414"/>
                    <a:pt x="228" y="420"/>
                    <a:pt x="225" y="419"/>
                  </a:cubicBezTo>
                  <a:cubicBezTo>
                    <a:pt x="223" y="418"/>
                    <a:pt x="237" y="408"/>
                    <a:pt x="234" y="405"/>
                  </a:cubicBezTo>
                  <a:cubicBezTo>
                    <a:pt x="230" y="402"/>
                    <a:pt x="220" y="410"/>
                    <a:pt x="220" y="413"/>
                  </a:cubicBezTo>
                  <a:cubicBezTo>
                    <a:pt x="220" y="417"/>
                    <a:pt x="214" y="417"/>
                    <a:pt x="210" y="417"/>
                  </a:cubicBezTo>
                  <a:cubicBezTo>
                    <a:pt x="206" y="416"/>
                    <a:pt x="201" y="413"/>
                    <a:pt x="205" y="412"/>
                  </a:cubicBezTo>
                  <a:cubicBezTo>
                    <a:pt x="209" y="412"/>
                    <a:pt x="206" y="408"/>
                    <a:pt x="211" y="406"/>
                  </a:cubicBezTo>
                  <a:cubicBezTo>
                    <a:pt x="217" y="404"/>
                    <a:pt x="210" y="401"/>
                    <a:pt x="212" y="399"/>
                  </a:cubicBezTo>
                  <a:cubicBezTo>
                    <a:pt x="214" y="397"/>
                    <a:pt x="224" y="401"/>
                    <a:pt x="224" y="397"/>
                  </a:cubicBezTo>
                  <a:cubicBezTo>
                    <a:pt x="225" y="393"/>
                    <a:pt x="214" y="390"/>
                    <a:pt x="210" y="392"/>
                  </a:cubicBezTo>
                  <a:cubicBezTo>
                    <a:pt x="207" y="394"/>
                    <a:pt x="198" y="400"/>
                    <a:pt x="188" y="396"/>
                  </a:cubicBezTo>
                  <a:cubicBezTo>
                    <a:pt x="185" y="394"/>
                    <a:pt x="213" y="391"/>
                    <a:pt x="218" y="387"/>
                  </a:cubicBezTo>
                  <a:cubicBezTo>
                    <a:pt x="223" y="382"/>
                    <a:pt x="244" y="377"/>
                    <a:pt x="246" y="381"/>
                  </a:cubicBezTo>
                  <a:cubicBezTo>
                    <a:pt x="248" y="385"/>
                    <a:pt x="235" y="388"/>
                    <a:pt x="241" y="392"/>
                  </a:cubicBezTo>
                  <a:cubicBezTo>
                    <a:pt x="247" y="395"/>
                    <a:pt x="258" y="393"/>
                    <a:pt x="260" y="389"/>
                  </a:cubicBezTo>
                  <a:cubicBezTo>
                    <a:pt x="262" y="385"/>
                    <a:pt x="273" y="386"/>
                    <a:pt x="266" y="394"/>
                  </a:cubicBezTo>
                  <a:close/>
                  <a:moveTo>
                    <a:pt x="329" y="474"/>
                  </a:moveTo>
                  <a:cubicBezTo>
                    <a:pt x="322" y="481"/>
                    <a:pt x="322" y="479"/>
                    <a:pt x="315" y="480"/>
                  </a:cubicBezTo>
                  <a:cubicBezTo>
                    <a:pt x="309" y="482"/>
                    <a:pt x="314" y="488"/>
                    <a:pt x="306" y="489"/>
                  </a:cubicBezTo>
                  <a:cubicBezTo>
                    <a:pt x="298" y="490"/>
                    <a:pt x="278" y="490"/>
                    <a:pt x="275" y="486"/>
                  </a:cubicBezTo>
                  <a:cubicBezTo>
                    <a:pt x="274" y="484"/>
                    <a:pt x="286" y="485"/>
                    <a:pt x="287" y="482"/>
                  </a:cubicBezTo>
                  <a:cubicBezTo>
                    <a:pt x="288" y="479"/>
                    <a:pt x="291" y="473"/>
                    <a:pt x="296" y="473"/>
                  </a:cubicBezTo>
                  <a:cubicBezTo>
                    <a:pt x="301" y="473"/>
                    <a:pt x="300" y="467"/>
                    <a:pt x="292" y="463"/>
                  </a:cubicBezTo>
                  <a:cubicBezTo>
                    <a:pt x="284" y="459"/>
                    <a:pt x="304" y="456"/>
                    <a:pt x="308" y="463"/>
                  </a:cubicBezTo>
                  <a:cubicBezTo>
                    <a:pt x="313" y="469"/>
                    <a:pt x="321" y="473"/>
                    <a:pt x="326" y="469"/>
                  </a:cubicBezTo>
                  <a:cubicBezTo>
                    <a:pt x="330" y="464"/>
                    <a:pt x="356" y="452"/>
                    <a:pt x="356" y="458"/>
                  </a:cubicBezTo>
                  <a:cubicBezTo>
                    <a:pt x="356" y="464"/>
                    <a:pt x="337" y="468"/>
                    <a:pt x="329" y="474"/>
                  </a:cubicBezTo>
                  <a:close/>
                  <a:moveTo>
                    <a:pt x="503" y="656"/>
                  </a:moveTo>
                  <a:cubicBezTo>
                    <a:pt x="498" y="657"/>
                    <a:pt x="504" y="642"/>
                    <a:pt x="494" y="636"/>
                  </a:cubicBezTo>
                  <a:cubicBezTo>
                    <a:pt x="482" y="630"/>
                    <a:pt x="477" y="618"/>
                    <a:pt x="477" y="611"/>
                  </a:cubicBezTo>
                  <a:cubicBezTo>
                    <a:pt x="477" y="605"/>
                    <a:pt x="487" y="602"/>
                    <a:pt x="491" y="607"/>
                  </a:cubicBezTo>
                  <a:cubicBezTo>
                    <a:pt x="495" y="612"/>
                    <a:pt x="501" y="632"/>
                    <a:pt x="504" y="639"/>
                  </a:cubicBezTo>
                  <a:cubicBezTo>
                    <a:pt x="508" y="645"/>
                    <a:pt x="508" y="656"/>
                    <a:pt x="503" y="656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30" name="Freeform 125"/>
            <p:cNvSpPr>
              <a:spLocks noEditPoints="1" noChangeArrowheads="1"/>
            </p:cNvSpPr>
            <p:nvPr/>
          </p:nvSpPr>
          <p:spPr bwMode="auto">
            <a:xfrm>
              <a:off x="0" y="574675"/>
              <a:ext cx="2192345" cy="1346202"/>
            </a:xfrm>
            <a:custGeom>
              <a:avLst/>
              <a:gdLst>
                <a:gd name="T0" fmla="*/ 350 w 1147"/>
                <a:gd name="T1" fmla="*/ 230 h 705"/>
                <a:gd name="T2" fmla="*/ 306 w 1147"/>
                <a:gd name="T3" fmla="*/ 35 h 705"/>
                <a:gd name="T4" fmla="*/ 185 w 1147"/>
                <a:gd name="T5" fmla="*/ 21 h 705"/>
                <a:gd name="T6" fmla="*/ 135 w 1147"/>
                <a:gd name="T7" fmla="*/ 10 h 705"/>
                <a:gd name="T8" fmla="*/ 93 w 1147"/>
                <a:gd name="T9" fmla="*/ 21 h 705"/>
                <a:gd name="T10" fmla="*/ 19 w 1147"/>
                <a:gd name="T11" fmla="*/ 59 h 705"/>
                <a:gd name="T12" fmla="*/ 71 w 1147"/>
                <a:gd name="T13" fmla="*/ 103 h 705"/>
                <a:gd name="T14" fmla="*/ 17 w 1147"/>
                <a:gd name="T15" fmla="*/ 106 h 705"/>
                <a:gd name="T16" fmla="*/ 59 w 1147"/>
                <a:gd name="T17" fmla="*/ 136 h 705"/>
                <a:gd name="T18" fmla="*/ 43 w 1147"/>
                <a:gd name="T19" fmla="*/ 158 h 705"/>
                <a:gd name="T20" fmla="*/ 45 w 1147"/>
                <a:gd name="T21" fmla="*/ 219 h 705"/>
                <a:gd name="T22" fmla="*/ 96 w 1147"/>
                <a:gd name="T23" fmla="*/ 236 h 705"/>
                <a:gd name="T24" fmla="*/ 102 w 1147"/>
                <a:gd name="T25" fmla="*/ 269 h 705"/>
                <a:gd name="T26" fmla="*/ 84 w 1147"/>
                <a:gd name="T27" fmla="*/ 287 h 705"/>
                <a:gd name="T28" fmla="*/ 147 w 1147"/>
                <a:gd name="T29" fmla="*/ 250 h 705"/>
                <a:gd name="T30" fmla="*/ 173 w 1147"/>
                <a:gd name="T31" fmla="*/ 213 h 705"/>
                <a:gd name="T32" fmla="*/ 191 w 1147"/>
                <a:gd name="T33" fmla="*/ 201 h 705"/>
                <a:gd name="T34" fmla="*/ 226 w 1147"/>
                <a:gd name="T35" fmla="*/ 215 h 705"/>
                <a:gd name="T36" fmla="*/ 248 w 1147"/>
                <a:gd name="T37" fmla="*/ 202 h 705"/>
                <a:gd name="T38" fmla="*/ 276 w 1147"/>
                <a:gd name="T39" fmla="*/ 213 h 705"/>
                <a:gd name="T40" fmla="*/ 340 w 1147"/>
                <a:gd name="T41" fmla="*/ 232 h 705"/>
                <a:gd name="T42" fmla="*/ 375 w 1147"/>
                <a:gd name="T43" fmla="*/ 248 h 705"/>
                <a:gd name="T44" fmla="*/ 376 w 1147"/>
                <a:gd name="T45" fmla="*/ 261 h 705"/>
                <a:gd name="T46" fmla="*/ 389 w 1147"/>
                <a:gd name="T47" fmla="*/ 263 h 705"/>
                <a:gd name="T48" fmla="*/ 401 w 1147"/>
                <a:gd name="T49" fmla="*/ 274 h 705"/>
                <a:gd name="T50" fmla="*/ 396 w 1147"/>
                <a:gd name="T51" fmla="*/ 300 h 705"/>
                <a:gd name="T52" fmla="*/ 421 w 1147"/>
                <a:gd name="T53" fmla="*/ 299 h 705"/>
                <a:gd name="T54" fmla="*/ 15 w 1147"/>
                <a:gd name="T55" fmla="*/ 313 h 705"/>
                <a:gd name="T56" fmla="*/ 178 w 1147"/>
                <a:gd name="T57" fmla="*/ 240 h 705"/>
                <a:gd name="T58" fmla="*/ 177 w 1147"/>
                <a:gd name="T59" fmla="*/ 256 h 705"/>
                <a:gd name="T60" fmla="*/ 25 w 1147"/>
                <a:gd name="T61" fmla="*/ 219 h 705"/>
                <a:gd name="T62" fmla="*/ 1094 w 1147"/>
                <a:gd name="T63" fmla="*/ 443 h 705"/>
                <a:gd name="T64" fmla="*/ 1010 w 1147"/>
                <a:gd name="T65" fmla="*/ 472 h 705"/>
                <a:gd name="T66" fmla="*/ 970 w 1147"/>
                <a:gd name="T67" fmla="*/ 473 h 705"/>
                <a:gd name="T68" fmla="*/ 926 w 1147"/>
                <a:gd name="T69" fmla="*/ 471 h 705"/>
                <a:gd name="T70" fmla="*/ 954 w 1147"/>
                <a:gd name="T71" fmla="*/ 426 h 705"/>
                <a:gd name="T72" fmla="*/ 902 w 1147"/>
                <a:gd name="T73" fmla="*/ 410 h 705"/>
                <a:gd name="T74" fmla="*/ 864 w 1147"/>
                <a:gd name="T75" fmla="*/ 397 h 705"/>
                <a:gd name="T76" fmla="*/ 516 w 1147"/>
                <a:gd name="T77" fmla="*/ 388 h 705"/>
                <a:gd name="T78" fmla="*/ 510 w 1147"/>
                <a:gd name="T79" fmla="*/ 395 h 705"/>
                <a:gd name="T80" fmla="*/ 501 w 1147"/>
                <a:gd name="T81" fmla="*/ 436 h 705"/>
                <a:gd name="T82" fmla="*/ 513 w 1147"/>
                <a:gd name="T83" fmla="*/ 539 h 705"/>
                <a:gd name="T84" fmla="*/ 557 w 1147"/>
                <a:gd name="T85" fmla="*/ 590 h 705"/>
                <a:gd name="T86" fmla="*/ 647 w 1147"/>
                <a:gd name="T87" fmla="*/ 625 h 705"/>
                <a:gd name="T88" fmla="*/ 724 w 1147"/>
                <a:gd name="T89" fmla="*/ 647 h 705"/>
                <a:gd name="T90" fmla="*/ 783 w 1147"/>
                <a:gd name="T91" fmla="*/ 685 h 705"/>
                <a:gd name="T92" fmla="*/ 818 w 1147"/>
                <a:gd name="T93" fmla="*/ 658 h 705"/>
                <a:gd name="T94" fmla="*/ 862 w 1147"/>
                <a:gd name="T95" fmla="*/ 644 h 705"/>
                <a:gd name="T96" fmla="*/ 889 w 1147"/>
                <a:gd name="T97" fmla="*/ 641 h 705"/>
                <a:gd name="T98" fmla="*/ 944 w 1147"/>
                <a:gd name="T99" fmla="*/ 645 h 705"/>
                <a:gd name="T100" fmla="*/ 983 w 1147"/>
                <a:gd name="T101" fmla="*/ 699 h 705"/>
                <a:gd name="T102" fmla="*/ 994 w 1147"/>
                <a:gd name="T103" fmla="*/ 608 h 705"/>
                <a:gd name="T104" fmla="*/ 1036 w 1147"/>
                <a:gd name="T105" fmla="*/ 571 h 705"/>
                <a:gd name="T106" fmla="*/ 1032 w 1147"/>
                <a:gd name="T107" fmla="*/ 539 h 705"/>
                <a:gd name="T108" fmla="*/ 1049 w 1147"/>
                <a:gd name="T109" fmla="*/ 541 h 705"/>
                <a:gd name="T110" fmla="*/ 1088 w 1147"/>
                <a:gd name="T111" fmla="*/ 499 h 705"/>
                <a:gd name="T112" fmla="*/ 1102 w 1147"/>
                <a:gd name="T113" fmla="*/ 475 h 705"/>
                <a:gd name="T114" fmla="*/ 1137 w 1147"/>
                <a:gd name="T115" fmla="*/ 413 h 70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147"/>
                <a:gd name="T175" fmla="*/ 0 h 705"/>
                <a:gd name="T176" fmla="*/ 1147 w 1147"/>
                <a:gd name="T177" fmla="*/ 705 h 70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147" h="705">
                  <a:moveTo>
                    <a:pt x="431" y="286"/>
                  </a:moveTo>
                  <a:cubicBezTo>
                    <a:pt x="432" y="281"/>
                    <a:pt x="433" y="279"/>
                    <a:pt x="420" y="274"/>
                  </a:cubicBezTo>
                  <a:cubicBezTo>
                    <a:pt x="407" y="269"/>
                    <a:pt x="409" y="265"/>
                    <a:pt x="400" y="250"/>
                  </a:cubicBezTo>
                  <a:cubicBezTo>
                    <a:pt x="391" y="235"/>
                    <a:pt x="376" y="228"/>
                    <a:pt x="376" y="222"/>
                  </a:cubicBezTo>
                  <a:cubicBezTo>
                    <a:pt x="376" y="217"/>
                    <a:pt x="360" y="217"/>
                    <a:pt x="360" y="222"/>
                  </a:cubicBezTo>
                  <a:cubicBezTo>
                    <a:pt x="360" y="226"/>
                    <a:pt x="354" y="227"/>
                    <a:pt x="350" y="230"/>
                  </a:cubicBezTo>
                  <a:cubicBezTo>
                    <a:pt x="346" y="232"/>
                    <a:pt x="345" y="228"/>
                    <a:pt x="341" y="224"/>
                  </a:cubicBezTo>
                  <a:cubicBezTo>
                    <a:pt x="338" y="220"/>
                    <a:pt x="330" y="215"/>
                    <a:pt x="330" y="213"/>
                  </a:cubicBezTo>
                  <a:cubicBezTo>
                    <a:pt x="330" y="210"/>
                    <a:pt x="328" y="204"/>
                    <a:pt x="322" y="207"/>
                  </a:cubicBezTo>
                  <a:cubicBezTo>
                    <a:pt x="317" y="210"/>
                    <a:pt x="314" y="207"/>
                    <a:pt x="312" y="209"/>
                  </a:cubicBezTo>
                  <a:cubicBezTo>
                    <a:pt x="310" y="211"/>
                    <a:pt x="306" y="208"/>
                    <a:pt x="306" y="208"/>
                  </a:cubicBezTo>
                  <a:cubicBezTo>
                    <a:pt x="306" y="35"/>
                    <a:pt x="306" y="35"/>
                    <a:pt x="306" y="35"/>
                  </a:cubicBezTo>
                  <a:cubicBezTo>
                    <a:pt x="304" y="35"/>
                    <a:pt x="302" y="34"/>
                    <a:pt x="301" y="34"/>
                  </a:cubicBezTo>
                  <a:cubicBezTo>
                    <a:pt x="294" y="31"/>
                    <a:pt x="283" y="26"/>
                    <a:pt x="277" y="27"/>
                  </a:cubicBezTo>
                  <a:cubicBezTo>
                    <a:pt x="271" y="29"/>
                    <a:pt x="260" y="30"/>
                    <a:pt x="256" y="28"/>
                  </a:cubicBezTo>
                  <a:cubicBezTo>
                    <a:pt x="252" y="26"/>
                    <a:pt x="246" y="24"/>
                    <a:pt x="238" y="26"/>
                  </a:cubicBezTo>
                  <a:cubicBezTo>
                    <a:pt x="230" y="27"/>
                    <a:pt x="225" y="21"/>
                    <a:pt x="214" y="19"/>
                  </a:cubicBezTo>
                  <a:cubicBezTo>
                    <a:pt x="204" y="16"/>
                    <a:pt x="189" y="19"/>
                    <a:pt x="185" y="21"/>
                  </a:cubicBezTo>
                  <a:cubicBezTo>
                    <a:pt x="182" y="22"/>
                    <a:pt x="183" y="17"/>
                    <a:pt x="178" y="17"/>
                  </a:cubicBezTo>
                  <a:cubicBezTo>
                    <a:pt x="174" y="18"/>
                    <a:pt x="177" y="15"/>
                    <a:pt x="175" y="12"/>
                  </a:cubicBezTo>
                  <a:cubicBezTo>
                    <a:pt x="172" y="8"/>
                    <a:pt x="160" y="11"/>
                    <a:pt x="155" y="12"/>
                  </a:cubicBezTo>
                  <a:cubicBezTo>
                    <a:pt x="151" y="12"/>
                    <a:pt x="149" y="10"/>
                    <a:pt x="150" y="7"/>
                  </a:cubicBezTo>
                  <a:cubicBezTo>
                    <a:pt x="150" y="5"/>
                    <a:pt x="146" y="6"/>
                    <a:pt x="144" y="9"/>
                  </a:cubicBezTo>
                  <a:cubicBezTo>
                    <a:pt x="142" y="12"/>
                    <a:pt x="137" y="12"/>
                    <a:pt x="135" y="10"/>
                  </a:cubicBezTo>
                  <a:cubicBezTo>
                    <a:pt x="133" y="8"/>
                    <a:pt x="139" y="8"/>
                    <a:pt x="140" y="5"/>
                  </a:cubicBezTo>
                  <a:cubicBezTo>
                    <a:pt x="140" y="3"/>
                    <a:pt x="133" y="2"/>
                    <a:pt x="131" y="1"/>
                  </a:cubicBezTo>
                  <a:cubicBezTo>
                    <a:pt x="128" y="0"/>
                    <a:pt x="124" y="4"/>
                    <a:pt x="119" y="8"/>
                  </a:cubicBezTo>
                  <a:cubicBezTo>
                    <a:pt x="114" y="13"/>
                    <a:pt x="106" y="13"/>
                    <a:pt x="101" y="12"/>
                  </a:cubicBezTo>
                  <a:cubicBezTo>
                    <a:pt x="96" y="12"/>
                    <a:pt x="90" y="13"/>
                    <a:pt x="91" y="15"/>
                  </a:cubicBezTo>
                  <a:cubicBezTo>
                    <a:pt x="91" y="18"/>
                    <a:pt x="97" y="18"/>
                    <a:pt x="93" y="21"/>
                  </a:cubicBezTo>
                  <a:cubicBezTo>
                    <a:pt x="90" y="25"/>
                    <a:pt x="88" y="17"/>
                    <a:pt x="85" y="20"/>
                  </a:cubicBezTo>
                  <a:cubicBezTo>
                    <a:pt x="81" y="24"/>
                    <a:pt x="71" y="24"/>
                    <a:pt x="68" y="23"/>
                  </a:cubicBezTo>
                  <a:cubicBezTo>
                    <a:pt x="66" y="23"/>
                    <a:pt x="58" y="32"/>
                    <a:pt x="55" y="34"/>
                  </a:cubicBezTo>
                  <a:cubicBezTo>
                    <a:pt x="53" y="37"/>
                    <a:pt x="57" y="39"/>
                    <a:pt x="50" y="46"/>
                  </a:cubicBezTo>
                  <a:cubicBezTo>
                    <a:pt x="44" y="54"/>
                    <a:pt x="26" y="52"/>
                    <a:pt x="22" y="52"/>
                  </a:cubicBezTo>
                  <a:cubicBezTo>
                    <a:pt x="18" y="52"/>
                    <a:pt x="21" y="56"/>
                    <a:pt x="19" y="59"/>
                  </a:cubicBezTo>
                  <a:cubicBezTo>
                    <a:pt x="17" y="62"/>
                    <a:pt x="21" y="64"/>
                    <a:pt x="31" y="67"/>
                  </a:cubicBezTo>
                  <a:cubicBezTo>
                    <a:pt x="42" y="70"/>
                    <a:pt x="49" y="83"/>
                    <a:pt x="50" y="87"/>
                  </a:cubicBezTo>
                  <a:cubicBezTo>
                    <a:pt x="51" y="90"/>
                    <a:pt x="64" y="86"/>
                    <a:pt x="69" y="87"/>
                  </a:cubicBezTo>
                  <a:cubicBezTo>
                    <a:pt x="74" y="88"/>
                    <a:pt x="68" y="95"/>
                    <a:pt x="73" y="97"/>
                  </a:cubicBezTo>
                  <a:cubicBezTo>
                    <a:pt x="77" y="99"/>
                    <a:pt x="83" y="96"/>
                    <a:pt x="85" y="99"/>
                  </a:cubicBezTo>
                  <a:cubicBezTo>
                    <a:pt x="86" y="103"/>
                    <a:pt x="76" y="99"/>
                    <a:pt x="71" y="103"/>
                  </a:cubicBezTo>
                  <a:cubicBezTo>
                    <a:pt x="66" y="107"/>
                    <a:pt x="64" y="109"/>
                    <a:pt x="62" y="106"/>
                  </a:cubicBezTo>
                  <a:cubicBezTo>
                    <a:pt x="60" y="103"/>
                    <a:pt x="51" y="105"/>
                    <a:pt x="47" y="105"/>
                  </a:cubicBezTo>
                  <a:cubicBezTo>
                    <a:pt x="43" y="106"/>
                    <a:pt x="47" y="100"/>
                    <a:pt x="47" y="98"/>
                  </a:cubicBezTo>
                  <a:cubicBezTo>
                    <a:pt x="47" y="95"/>
                    <a:pt x="41" y="93"/>
                    <a:pt x="33" y="98"/>
                  </a:cubicBezTo>
                  <a:cubicBezTo>
                    <a:pt x="25" y="103"/>
                    <a:pt x="28" y="101"/>
                    <a:pt x="27" y="105"/>
                  </a:cubicBezTo>
                  <a:cubicBezTo>
                    <a:pt x="26" y="109"/>
                    <a:pt x="22" y="103"/>
                    <a:pt x="17" y="106"/>
                  </a:cubicBezTo>
                  <a:cubicBezTo>
                    <a:pt x="12" y="109"/>
                    <a:pt x="3" y="111"/>
                    <a:pt x="2" y="115"/>
                  </a:cubicBezTo>
                  <a:cubicBezTo>
                    <a:pt x="0" y="118"/>
                    <a:pt x="13" y="120"/>
                    <a:pt x="18" y="121"/>
                  </a:cubicBezTo>
                  <a:cubicBezTo>
                    <a:pt x="23" y="122"/>
                    <a:pt x="12" y="125"/>
                    <a:pt x="16" y="127"/>
                  </a:cubicBezTo>
                  <a:cubicBezTo>
                    <a:pt x="20" y="128"/>
                    <a:pt x="18" y="132"/>
                    <a:pt x="25" y="135"/>
                  </a:cubicBezTo>
                  <a:cubicBezTo>
                    <a:pt x="31" y="138"/>
                    <a:pt x="45" y="135"/>
                    <a:pt x="49" y="135"/>
                  </a:cubicBezTo>
                  <a:cubicBezTo>
                    <a:pt x="52" y="135"/>
                    <a:pt x="56" y="139"/>
                    <a:pt x="59" y="136"/>
                  </a:cubicBezTo>
                  <a:cubicBezTo>
                    <a:pt x="62" y="133"/>
                    <a:pt x="73" y="124"/>
                    <a:pt x="79" y="129"/>
                  </a:cubicBezTo>
                  <a:cubicBezTo>
                    <a:pt x="85" y="134"/>
                    <a:pt x="73" y="134"/>
                    <a:pt x="76" y="137"/>
                  </a:cubicBezTo>
                  <a:cubicBezTo>
                    <a:pt x="79" y="140"/>
                    <a:pt x="82" y="148"/>
                    <a:pt x="77" y="152"/>
                  </a:cubicBezTo>
                  <a:cubicBezTo>
                    <a:pt x="71" y="156"/>
                    <a:pt x="66" y="153"/>
                    <a:pt x="63" y="153"/>
                  </a:cubicBezTo>
                  <a:cubicBezTo>
                    <a:pt x="60" y="153"/>
                    <a:pt x="62" y="158"/>
                    <a:pt x="57" y="162"/>
                  </a:cubicBezTo>
                  <a:cubicBezTo>
                    <a:pt x="52" y="166"/>
                    <a:pt x="49" y="158"/>
                    <a:pt x="43" y="158"/>
                  </a:cubicBezTo>
                  <a:cubicBezTo>
                    <a:pt x="37" y="158"/>
                    <a:pt x="38" y="166"/>
                    <a:pt x="38" y="170"/>
                  </a:cubicBezTo>
                  <a:cubicBezTo>
                    <a:pt x="39" y="173"/>
                    <a:pt x="29" y="169"/>
                    <a:pt x="27" y="178"/>
                  </a:cubicBezTo>
                  <a:cubicBezTo>
                    <a:pt x="25" y="187"/>
                    <a:pt x="15" y="179"/>
                    <a:pt x="22" y="188"/>
                  </a:cubicBezTo>
                  <a:cubicBezTo>
                    <a:pt x="28" y="197"/>
                    <a:pt x="27" y="191"/>
                    <a:pt x="32" y="195"/>
                  </a:cubicBezTo>
                  <a:cubicBezTo>
                    <a:pt x="37" y="198"/>
                    <a:pt x="26" y="204"/>
                    <a:pt x="31" y="205"/>
                  </a:cubicBezTo>
                  <a:cubicBezTo>
                    <a:pt x="36" y="206"/>
                    <a:pt x="42" y="215"/>
                    <a:pt x="45" y="219"/>
                  </a:cubicBezTo>
                  <a:cubicBezTo>
                    <a:pt x="49" y="222"/>
                    <a:pt x="53" y="217"/>
                    <a:pt x="59" y="217"/>
                  </a:cubicBezTo>
                  <a:cubicBezTo>
                    <a:pt x="64" y="216"/>
                    <a:pt x="61" y="209"/>
                    <a:pt x="64" y="212"/>
                  </a:cubicBezTo>
                  <a:cubicBezTo>
                    <a:pt x="67" y="215"/>
                    <a:pt x="72" y="223"/>
                    <a:pt x="69" y="225"/>
                  </a:cubicBezTo>
                  <a:cubicBezTo>
                    <a:pt x="66" y="227"/>
                    <a:pt x="68" y="233"/>
                    <a:pt x="68" y="236"/>
                  </a:cubicBezTo>
                  <a:cubicBezTo>
                    <a:pt x="67" y="239"/>
                    <a:pt x="79" y="238"/>
                    <a:pt x="80" y="234"/>
                  </a:cubicBezTo>
                  <a:cubicBezTo>
                    <a:pt x="81" y="231"/>
                    <a:pt x="90" y="230"/>
                    <a:pt x="96" y="236"/>
                  </a:cubicBezTo>
                  <a:cubicBezTo>
                    <a:pt x="101" y="241"/>
                    <a:pt x="103" y="242"/>
                    <a:pt x="103" y="238"/>
                  </a:cubicBezTo>
                  <a:cubicBezTo>
                    <a:pt x="103" y="233"/>
                    <a:pt x="107" y="228"/>
                    <a:pt x="107" y="232"/>
                  </a:cubicBezTo>
                  <a:cubicBezTo>
                    <a:pt x="108" y="236"/>
                    <a:pt x="112" y="237"/>
                    <a:pt x="120" y="233"/>
                  </a:cubicBezTo>
                  <a:cubicBezTo>
                    <a:pt x="127" y="230"/>
                    <a:pt x="124" y="234"/>
                    <a:pt x="120" y="239"/>
                  </a:cubicBezTo>
                  <a:cubicBezTo>
                    <a:pt x="114" y="245"/>
                    <a:pt x="120" y="256"/>
                    <a:pt x="116" y="257"/>
                  </a:cubicBezTo>
                  <a:cubicBezTo>
                    <a:pt x="112" y="258"/>
                    <a:pt x="109" y="268"/>
                    <a:pt x="102" y="269"/>
                  </a:cubicBezTo>
                  <a:cubicBezTo>
                    <a:pt x="96" y="269"/>
                    <a:pt x="85" y="282"/>
                    <a:pt x="83" y="284"/>
                  </a:cubicBezTo>
                  <a:cubicBezTo>
                    <a:pt x="82" y="286"/>
                    <a:pt x="68" y="280"/>
                    <a:pt x="66" y="285"/>
                  </a:cubicBezTo>
                  <a:cubicBezTo>
                    <a:pt x="64" y="291"/>
                    <a:pt x="55" y="295"/>
                    <a:pt x="57" y="298"/>
                  </a:cubicBezTo>
                  <a:cubicBezTo>
                    <a:pt x="59" y="299"/>
                    <a:pt x="70" y="293"/>
                    <a:pt x="71" y="290"/>
                  </a:cubicBezTo>
                  <a:cubicBezTo>
                    <a:pt x="71" y="287"/>
                    <a:pt x="73" y="288"/>
                    <a:pt x="75" y="290"/>
                  </a:cubicBezTo>
                  <a:cubicBezTo>
                    <a:pt x="77" y="292"/>
                    <a:pt x="82" y="289"/>
                    <a:pt x="84" y="287"/>
                  </a:cubicBezTo>
                  <a:cubicBezTo>
                    <a:pt x="86" y="285"/>
                    <a:pt x="90" y="286"/>
                    <a:pt x="92" y="286"/>
                  </a:cubicBezTo>
                  <a:cubicBezTo>
                    <a:pt x="95" y="286"/>
                    <a:pt x="96" y="283"/>
                    <a:pt x="102" y="282"/>
                  </a:cubicBezTo>
                  <a:cubicBezTo>
                    <a:pt x="109" y="281"/>
                    <a:pt x="108" y="279"/>
                    <a:pt x="109" y="275"/>
                  </a:cubicBezTo>
                  <a:cubicBezTo>
                    <a:pt x="111" y="272"/>
                    <a:pt x="127" y="264"/>
                    <a:pt x="130" y="264"/>
                  </a:cubicBezTo>
                  <a:cubicBezTo>
                    <a:pt x="133" y="263"/>
                    <a:pt x="131" y="258"/>
                    <a:pt x="134" y="258"/>
                  </a:cubicBezTo>
                  <a:cubicBezTo>
                    <a:pt x="137" y="257"/>
                    <a:pt x="142" y="253"/>
                    <a:pt x="147" y="250"/>
                  </a:cubicBezTo>
                  <a:cubicBezTo>
                    <a:pt x="151" y="246"/>
                    <a:pt x="152" y="248"/>
                    <a:pt x="155" y="247"/>
                  </a:cubicBezTo>
                  <a:cubicBezTo>
                    <a:pt x="158" y="245"/>
                    <a:pt x="156" y="239"/>
                    <a:pt x="159" y="238"/>
                  </a:cubicBezTo>
                  <a:cubicBezTo>
                    <a:pt x="162" y="238"/>
                    <a:pt x="165" y="235"/>
                    <a:pt x="165" y="233"/>
                  </a:cubicBezTo>
                  <a:cubicBezTo>
                    <a:pt x="165" y="230"/>
                    <a:pt x="157" y="230"/>
                    <a:pt x="156" y="228"/>
                  </a:cubicBezTo>
                  <a:cubicBezTo>
                    <a:pt x="155" y="226"/>
                    <a:pt x="162" y="220"/>
                    <a:pt x="165" y="220"/>
                  </a:cubicBezTo>
                  <a:cubicBezTo>
                    <a:pt x="168" y="220"/>
                    <a:pt x="172" y="217"/>
                    <a:pt x="173" y="213"/>
                  </a:cubicBezTo>
                  <a:cubicBezTo>
                    <a:pt x="173" y="209"/>
                    <a:pt x="177" y="209"/>
                    <a:pt x="180" y="205"/>
                  </a:cubicBezTo>
                  <a:cubicBezTo>
                    <a:pt x="183" y="202"/>
                    <a:pt x="183" y="199"/>
                    <a:pt x="186" y="198"/>
                  </a:cubicBezTo>
                  <a:cubicBezTo>
                    <a:pt x="189" y="198"/>
                    <a:pt x="192" y="194"/>
                    <a:pt x="196" y="192"/>
                  </a:cubicBezTo>
                  <a:cubicBezTo>
                    <a:pt x="199" y="190"/>
                    <a:pt x="196" y="194"/>
                    <a:pt x="202" y="194"/>
                  </a:cubicBezTo>
                  <a:cubicBezTo>
                    <a:pt x="209" y="195"/>
                    <a:pt x="208" y="201"/>
                    <a:pt x="203" y="199"/>
                  </a:cubicBezTo>
                  <a:cubicBezTo>
                    <a:pt x="198" y="196"/>
                    <a:pt x="195" y="197"/>
                    <a:pt x="191" y="201"/>
                  </a:cubicBezTo>
                  <a:cubicBezTo>
                    <a:pt x="186" y="205"/>
                    <a:pt x="190" y="206"/>
                    <a:pt x="186" y="211"/>
                  </a:cubicBezTo>
                  <a:cubicBezTo>
                    <a:pt x="183" y="216"/>
                    <a:pt x="183" y="219"/>
                    <a:pt x="187" y="219"/>
                  </a:cubicBezTo>
                  <a:cubicBezTo>
                    <a:pt x="192" y="220"/>
                    <a:pt x="187" y="223"/>
                    <a:pt x="183" y="224"/>
                  </a:cubicBezTo>
                  <a:cubicBezTo>
                    <a:pt x="179" y="226"/>
                    <a:pt x="182" y="228"/>
                    <a:pt x="188" y="228"/>
                  </a:cubicBezTo>
                  <a:cubicBezTo>
                    <a:pt x="193" y="228"/>
                    <a:pt x="202" y="220"/>
                    <a:pt x="210" y="216"/>
                  </a:cubicBezTo>
                  <a:cubicBezTo>
                    <a:pt x="218" y="212"/>
                    <a:pt x="224" y="216"/>
                    <a:pt x="226" y="215"/>
                  </a:cubicBezTo>
                  <a:cubicBezTo>
                    <a:pt x="228" y="214"/>
                    <a:pt x="224" y="211"/>
                    <a:pt x="226" y="209"/>
                  </a:cubicBezTo>
                  <a:cubicBezTo>
                    <a:pt x="229" y="208"/>
                    <a:pt x="223" y="207"/>
                    <a:pt x="221" y="203"/>
                  </a:cubicBezTo>
                  <a:cubicBezTo>
                    <a:pt x="220" y="198"/>
                    <a:pt x="224" y="201"/>
                    <a:pt x="225" y="197"/>
                  </a:cubicBezTo>
                  <a:cubicBezTo>
                    <a:pt x="226" y="193"/>
                    <a:pt x="229" y="195"/>
                    <a:pt x="231" y="197"/>
                  </a:cubicBezTo>
                  <a:cubicBezTo>
                    <a:pt x="234" y="198"/>
                    <a:pt x="237" y="195"/>
                    <a:pt x="240" y="200"/>
                  </a:cubicBezTo>
                  <a:cubicBezTo>
                    <a:pt x="242" y="204"/>
                    <a:pt x="244" y="198"/>
                    <a:pt x="248" y="202"/>
                  </a:cubicBezTo>
                  <a:cubicBezTo>
                    <a:pt x="252" y="205"/>
                    <a:pt x="248" y="204"/>
                    <a:pt x="243" y="205"/>
                  </a:cubicBezTo>
                  <a:cubicBezTo>
                    <a:pt x="239" y="206"/>
                    <a:pt x="241" y="212"/>
                    <a:pt x="245" y="209"/>
                  </a:cubicBezTo>
                  <a:cubicBezTo>
                    <a:pt x="248" y="207"/>
                    <a:pt x="251" y="205"/>
                    <a:pt x="254" y="208"/>
                  </a:cubicBezTo>
                  <a:cubicBezTo>
                    <a:pt x="257" y="210"/>
                    <a:pt x="258" y="209"/>
                    <a:pt x="260" y="207"/>
                  </a:cubicBezTo>
                  <a:cubicBezTo>
                    <a:pt x="263" y="204"/>
                    <a:pt x="263" y="207"/>
                    <a:pt x="263" y="209"/>
                  </a:cubicBezTo>
                  <a:cubicBezTo>
                    <a:pt x="263" y="211"/>
                    <a:pt x="268" y="212"/>
                    <a:pt x="276" y="213"/>
                  </a:cubicBezTo>
                  <a:cubicBezTo>
                    <a:pt x="283" y="214"/>
                    <a:pt x="297" y="212"/>
                    <a:pt x="300" y="212"/>
                  </a:cubicBezTo>
                  <a:cubicBezTo>
                    <a:pt x="304" y="212"/>
                    <a:pt x="302" y="217"/>
                    <a:pt x="310" y="219"/>
                  </a:cubicBezTo>
                  <a:cubicBezTo>
                    <a:pt x="318" y="220"/>
                    <a:pt x="320" y="211"/>
                    <a:pt x="324" y="214"/>
                  </a:cubicBezTo>
                  <a:cubicBezTo>
                    <a:pt x="328" y="218"/>
                    <a:pt x="324" y="219"/>
                    <a:pt x="322" y="221"/>
                  </a:cubicBezTo>
                  <a:cubicBezTo>
                    <a:pt x="319" y="224"/>
                    <a:pt x="324" y="224"/>
                    <a:pt x="327" y="225"/>
                  </a:cubicBezTo>
                  <a:cubicBezTo>
                    <a:pt x="330" y="227"/>
                    <a:pt x="337" y="229"/>
                    <a:pt x="340" y="232"/>
                  </a:cubicBezTo>
                  <a:cubicBezTo>
                    <a:pt x="344" y="235"/>
                    <a:pt x="346" y="239"/>
                    <a:pt x="354" y="243"/>
                  </a:cubicBezTo>
                  <a:cubicBezTo>
                    <a:pt x="362" y="247"/>
                    <a:pt x="354" y="233"/>
                    <a:pt x="360" y="237"/>
                  </a:cubicBezTo>
                  <a:cubicBezTo>
                    <a:pt x="366" y="242"/>
                    <a:pt x="364" y="237"/>
                    <a:pt x="369" y="242"/>
                  </a:cubicBezTo>
                  <a:cubicBezTo>
                    <a:pt x="374" y="246"/>
                    <a:pt x="372" y="240"/>
                    <a:pt x="370" y="232"/>
                  </a:cubicBezTo>
                  <a:cubicBezTo>
                    <a:pt x="368" y="225"/>
                    <a:pt x="372" y="230"/>
                    <a:pt x="375" y="233"/>
                  </a:cubicBezTo>
                  <a:cubicBezTo>
                    <a:pt x="377" y="237"/>
                    <a:pt x="377" y="244"/>
                    <a:pt x="375" y="248"/>
                  </a:cubicBezTo>
                  <a:cubicBezTo>
                    <a:pt x="374" y="253"/>
                    <a:pt x="366" y="249"/>
                    <a:pt x="367" y="246"/>
                  </a:cubicBezTo>
                  <a:cubicBezTo>
                    <a:pt x="368" y="244"/>
                    <a:pt x="360" y="245"/>
                    <a:pt x="359" y="248"/>
                  </a:cubicBezTo>
                  <a:cubicBezTo>
                    <a:pt x="359" y="252"/>
                    <a:pt x="365" y="259"/>
                    <a:pt x="369" y="259"/>
                  </a:cubicBezTo>
                  <a:cubicBezTo>
                    <a:pt x="373" y="260"/>
                    <a:pt x="370" y="266"/>
                    <a:pt x="372" y="267"/>
                  </a:cubicBezTo>
                  <a:cubicBezTo>
                    <a:pt x="376" y="268"/>
                    <a:pt x="375" y="275"/>
                    <a:pt x="377" y="274"/>
                  </a:cubicBezTo>
                  <a:cubicBezTo>
                    <a:pt x="379" y="273"/>
                    <a:pt x="379" y="265"/>
                    <a:pt x="376" y="261"/>
                  </a:cubicBezTo>
                  <a:cubicBezTo>
                    <a:pt x="374" y="258"/>
                    <a:pt x="375" y="253"/>
                    <a:pt x="378" y="254"/>
                  </a:cubicBezTo>
                  <a:cubicBezTo>
                    <a:pt x="381" y="255"/>
                    <a:pt x="378" y="260"/>
                    <a:pt x="380" y="262"/>
                  </a:cubicBezTo>
                  <a:cubicBezTo>
                    <a:pt x="381" y="264"/>
                    <a:pt x="383" y="260"/>
                    <a:pt x="386" y="258"/>
                  </a:cubicBezTo>
                  <a:cubicBezTo>
                    <a:pt x="390" y="256"/>
                    <a:pt x="385" y="250"/>
                    <a:pt x="386" y="247"/>
                  </a:cubicBezTo>
                  <a:cubicBezTo>
                    <a:pt x="387" y="244"/>
                    <a:pt x="391" y="250"/>
                    <a:pt x="393" y="255"/>
                  </a:cubicBezTo>
                  <a:cubicBezTo>
                    <a:pt x="394" y="260"/>
                    <a:pt x="389" y="260"/>
                    <a:pt x="389" y="263"/>
                  </a:cubicBezTo>
                  <a:cubicBezTo>
                    <a:pt x="389" y="266"/>
                    <a:pt x="384" y="264"/>
                    <a:pt x="383" y="266"/>
                  </a:cubicBezTo>
                  <a:cubicBezTo>
                    <a:pt x="381" y="267"/>
                    <a:pt x="382" y="277"/>
                    <a:pt x="384" y="278"/>
                  </a:cubicBezTo>
                  <a:cubicBezTo>
                    <a:pt x="386" y="278"/>
                    <a:pt x="387" y="269"/>
                    <a:pt x="389" y="274"/>
                  </a:cubicBezTo>
                  <a:cubicBezTo>
                    <a:pt x="390" y="278"/>
                    <a:pt x="395" y="268"/>
                    <a:pt x="396" y="272"/>
                  </a:cubicBezTo>
                  <a:cubicBezTo>
                    <a:pt x="397" y="276"/>
                    <a:pt x="403" y="281"/>
                    <a:pt x="405" y="280"/>
                  </a:cubicBezTo>
                  <a:cubicBezTo>
                    <a:pt x="408" y="279"/>
                    <a:pt x="404" y="274"/>
                    <a:pt x="401" y="274"/>
                  </a:cubicBezTo>
                  <a:cubicBezTo>
                    <a:pt x="397" y="274"/>
                    <a:pt x="398" y="268"/>
                    <a:pt x="401" y="268"/>
                  </a:cubicBezTo>
                  <a:cubicBezTo>
                    <a:pt x="404" y="268"/>
                    <a:pt x="410" y="276"/>
                    <a:pt x="410" y="279"/>
                  </a:cubicBezTo>
                  <a:cubicBezTo>
                    <a:pt x="410" y="282"/>
                    <a:pt x="407" y="282"/>
                    <a:pt x="404" y="285"/>
                  </a:cubicBezTo>
                  <a:cubicBezTo>
                    <a:pt x="401" y="288"/>
                    <a:pt x="398" y="280"/>
                    <a:pt x="394" y="280"/>
                  </a:cubicBezTo>
                  <a:cubicBezTo>
                    <a:pt x="391" y="280"/>
                    <a:pt x="394" y="285"/>
                    <a:pt x="396" y="289"/>
                  </a:cubicBezTo>
                  <a:cubicBezTo>
                    <a:pt x="397" y="292"/>
                    <a:pt x="392" y="297"/>
                    <a:pt x="396" y="300"/>
                  </a:cubicBezTo>
                  <a:cubicBezTo>
                    <a:pt x="400" y="303"/>
                    <a:pt x="399" y="298"/>
                    <a:pt x="400" y="296"/>
                  </a:cubicBezTo>
                  <a:cubicBezTo>
                    <a:pt x="401" y="294"/>
                    <a:pt x="404" y="297"/>
                    <a:pt x="406" y="298"/>
                  </a:cubicBezTo>
                  <a:cubicBezTo>
                    <a:pt x="408" y="300"/>
                    <a:pt x="409" y="294"/>
                    <a:pt x="409" y="292"/>
                  </a:cubicBezTo>
                  <a:cubicBezTo>
                    <a:pt x="409" y="290"/>
                    <a:pt x="412" y="291"/>
                    <a:pt x="414" y="294"/>
                  </a:cubicBezTo>
                  <a:cubicBezTo>
                    <a:pt x="416" y="297"/>
                    <a:pt x="417" y="291"/>
                    <a:pt x="420" y="291"/>
                  </a:cubicBezTo>
                  <a:cubicBezTo>
                    <a:pt x="423" y="292"/>
                    <a:pt x="421" y="297"/>
                    <a:pt x="421" y="299"/>
                  </a:cubicBezTo>
                  <a:cubicBezTo>
                    <a:pt x="421" y="302"/>
                    <a:pt x="426" y="297"/>
                    <a:pt x="425" y="300"/>
                  </a:cubicBezTo>
                  <a:cubicBezTo>
                    <a:pt x="425" y="300"/>
                    <a:pt x="425" y="301"/>
                    <a:pt x="425" y="301"/>
                  </a:cubicBezTo>
                  <a:cubicBezTo>
                    <a:pt x="428" y="299"/>
                    <a:pt x="431" y="297"/>
                    <a:pt x="433" y="296"/>
                  </a:cubicBezTo>
                  <a:cubicBezTo>
                    <a:pt x="438" y="292"/>
                    <a:pt x="429" y="290"/>
                    <a:pt x="431" y="286"/>
                  </a:cubicBezTo>
                  <a:close/>
                  <a:moveTo>
                    <a:pt x="9" y="321"/>
                  </a:moveTo>
                  <a:cubicBezTo>
                    <a:pt x="15" y="319"/>
                    <a:pt x="17" y="316"/>
                    <a:pt x="15" y="313"/>
                  </a:cubicBezTo>
                  <a:cubicBezTo>
                    <a:pt x="12" y="310"/>
                    <a:pt x="4" y="323"/>
                    <a:pt x="9" y="321"/>
                  </a:cubicBezTo>
                  <a:close/>
                  <a:moveTo>
                    <a:pt x="51" y="299"/>
                  </a:moveTo>
                  <a:cubicBezTo>
                    <a:pt x="46" y="297"/>
                    <a:pt x="31" y="305"/>
                    <a:pt x="36" y="306"/>
                  </a:cubicBezTo>
                  <a:cubicBezTo>
                    <a:pt x="40" y="307"/>
                    <a:pt x="41" y="303"/>
                    <a:pt x="45" y="303"/>
                  </a:cubicBezTo>
                  <a:cubicBezTo>
                    <a:pt x="49" y="303"/>
                    <a:pt x="57" y="301"/>
                    <a:pt x="51" y="299"/>
                  </a:cubicBezTo>
                  <a:close/>
                  <a:moveTo>
                    <a:pt x="178" y="240"/>
                  </a:moveTo>
                  <a:cubicBezTo>
                    <a:pt x="178" y="237"/>
                    <a:pt x="174" y="237"/>
                    <a:pt x="169" y="243"/>
                  </a:cubicBezTo>
                  <a:cubicBezTo>
                    <a:pt x="164" y="249"/>
                    <a:pt x="160" y="252"/>
                    <a:pt x="159" y="255"/>
                  </a:cubicBezTo>
                  <a:cubicBezTo>
                    <a:pt x="159" y="257"/>
                    <a:pt x="153" y="254"/>
                    <a:pt x="151" y="258"/>
                  </a:cubicBezTo>
                  <a:cubicBezTo>
                    <a:pt x="149" y="261"/>
                    <a:pt x="152" y="269"/>
                    <a:pt x="156" y="266"/>
                  </a:cubicBezTo>
                  <a:cubicBezTo>
                    <a:pt x="159" y="264"/>
                    <a:pt x="160" y="266"/>
                    <a:pt x="162" y="266"/>
                  </a:cubicBezTo>
                  <a:cubicBezTo>
                    <a:pt x="164" y="266"/>
                    <a:pt x="174" y="259"/>
                    <a:pt x="177" y="256"/>
                  </a:cubicBezTo>
                  <a:cubicBezTo>
                    <a:pt x="179" y="252"/>
                    <a:pt x="173" y="251"/>
                    <a:pt x="172" y="249"/>
                  </a:cubicBezTo>
                  <a:cubicBezTo>
                    <a:pt x="172" y="247"/>
                    <a:pt x="178" y="247"/>
                    <a:pt x="180" y="245"/>
                  </a:cubicBezTo>
                  <a:cubicBezTo>
                    <a:pt x="183" y="244"/>
                    <a:pt x="178" y="243"/>
                    <a:pt x="178" y="240"/>
                  </a:cubicBezTo>
                  <a:close/>
                  <a:moveTo>
                    <a:pt x="19" y="210"/>
                  </a:moveTo>
                  <a:cubicBezTo>
                    <a:pt x="18" y="206"/>
                    <a:pt x="8" y="210"/>
                    <a:pt x="9" y="214"/>
                  </a:cubicBezTo>
                  <a:cubicBezTo>
                    <a:pt x="10" y="218"/>
                    <a:pt x="20" y="220"/>
                    <a:pt x="25" y="219"/>
                  </a:cubicBezTo>
                  <a:cubicBezTo>
                    <a:pt x="28" y="217"/>
                    <a:pt x="30" y="213"/>
                    <a:pt x="27" y="211"/>
                  </a:cubicBezTo>
                  <a:cubicBezTo>
                    <a:pt x="24" y="208"/>
                    <a:pt x="19" y="214"/>
                    <a:pt x="19" y="210"/>
                  </a:cubicBezTo>
                  <a:close/>
                  <a:moveTo>
                    <a:pt x="1137" y="413"/>
                  </a:moveTo>
                  <a:cubicBezTo>
                    <a:pt x="1137" y="410"/>
                    <a:pt x="1127" y="412"/>
                    <a:pt x="1122" y="409"/>
                  </a:cubicBezTo>
                  <a:cubicBezTo>
                    <a:pt x="1117" y="405"/>
                    <a:pt x="1109" y="422"/>
                    <a:pt x="1108" y="429"/>
                  </a:cubicBezTo>
                  <a:cubicBezTo>
                    <a:pt x="1106" y="436"/>
                    <a:pt x="1094" y="443"/>
                    <a:pt x="1094" y="443"/>
                  </a:cubicBezTo>
                  <a:cubicBezTo>
                    <a:pt x="1094" y="443"/>
                    <a:pt x="1058" y="444"/>
                    <a:pt x="1055" y="444"/>
                  </a:cubicBezTo>
                  <a:cubicBezTo>
                    <a:pt x="1053" y="444"/>
                    <a:pt x="1045" y="451"/>
                    <a:pt x="1040" y="455"/>
                  </a:cubicBezTo>
                  <a:cubicBezTo>
                    <a:pt x="1040" y="455"/>
                    <a:pt x="1040" y="455"/>
                    <a:pt x="1040" y="456"/>
                  </a:cubicBezTo>
                  <a:cubicBezTo>
                    <a:pt x="1044" y="462"/>
                    <a:pt x="1031" y="466"/>
                    <a:pt x="1018" y="467"/>
                  </a:cubicBezTo>
                  <a:cubicBezTo>
                    <a:pt x="1015" y="467"/>
                    <a:pt x="1012" y="467"/>
                    <a:pt x="1009" y="467"/>
                  </a:cubicBezTo>
                  <a:cubicBezTo>
                    <a:pt x="1010" y="469"/>
                    <a:pt x="1010" y="471"/>
                    <a:pt x="1010" y="472"/>
                  </a:cubicBezTo>
                  <a:cubicBezTo>
                    <a:pt x="1010" y="473"/>
                    <a:pt x="1009" y="474"/>
                    <a:pt x="1007" y="475"/>
                  </a:cubicBezTo>
                  <a:cubicBezTo>
                    <a:pt x="1005" y="479"/>
                    <a:pt x="989" y="486"/>
                    <a:pt x="981" y="491"/>
                  </a:cubicBezTo>
                  <a:cubicBezTo>
                    <a:pt x="971" y="496"/>
                    <a:pt x="958" y="493"/>
                    <a:pt x="958" y="486"/>
                  </a:cubicBezTo>
                  <a:cubicBezTo>
                    <a:pt x="958" y="478"/>
                    <a:pt x="965" y="480"/>
                    <a:pt x="967" y="483"/>
                  </a:cubicBezTo>
                  <a:cubicBezTo>
                    <a:pt x="967" y="484"/>
                    <a:pt x="969" y="483"/>
                    <a:pt x="971" y="482"/>
                  </a:cubicBezTo>
                  <a:cubicBezTo>
                    <a:pt x="969" y="479"/>
                    <a:pt x="969" y="476"/>
                    <a:pt x="970" y="473"/>
                  </a:cubicBezTo>
                  <a:cubicBezTo>
                    <a:pt x="967" y="472"/>
                    <a:pt x="971" y="460"/>
                    <a:pt x="965" y="459"/>
                  </a:cubicBezTo>
                  <a:cubicBezTo>
                    <a:pt x="959" y="457"/>
                    <a:pt x="952" y="467"/>
                    <a:pt x="953" y="461"/>
                  </a:cubicBezTo>
                  <a:cubicBezTo>
                    <a:pt x="954" y="454"/>
                    <a:pt x="963" y="449"/>
                    <a:pt x="958" y="440"/>
                  </a:cubicBezTo>
                  <a:cubicBezTo>
                    <a:pt x="952" y="432"/>
                    <a:pt x="942" y="432"/>
                    <a:pt x="940" y="438"/>
                  </a:cubicBezTo>
                  <a:cubicBezTo>
                    <a:pt x="938" y="445"/>
                    <a:pt x="931" y="442"/>
                    <a:pt x="929" y="447"/>
                  </a:cubicBezTo>
                  <a:cubicBezTo>
                    <a:pt x="926" y="452"/>
                    <a:pt x="924" y="463"/>
                    <a:pt x="926" y="471"/>
                  </a:cubicBezTo>
                  <a:cubicBezTo>
                    <a:pt x="928" y="479"/>
                    <a:pt x="925" y="483"/>
                    <a:pt x="918" y="487"/>
                  </a:cubicBezTo>
                  <a:cubicBezTo>
                    <a:pt x="910" y="492"/>
                    <a:pt x="906" y="480"/>
                    <a:pt x="909" y="466"/>
                  </a:cubicBezTo>
                  <a:cubicBezTo>
                    <a:pt x="911" y="456"/>
                    <a:pt x="917" y="446"/>
                    <a:pt x="912" y="446"/>
                  </a:cubicBezTo>
                  <a:cubicBezTo>
                    <a:pt x="907" y="446"/>
                    <a:pt x="918" y="434"/>
                    <a:pt x="929" y="432"/>
                  </a:cubicBezTo>
                  <a:cubicBezTo>
                    <a:pt x="939" y="429"/>
                    <a:pt x="952" y="430"/>
                    <a:pt x="952" y="427"/>
                  </a:cubicBezTo>
                  <a:cubicBezTo>
                    <a:pt x="952" y="426"/>
                    <a:pt x="953" y="426"/>
                    <a:pt x="954" y="426"/>
                  </a:cubicBezTo>
                  <a:cubicBezTo>
                    <a:pt x="951" y="424"/>
                    <a:pt x="949" y="422"/>
                    <a:pt x="947" y="421"/>
                  </a:cubicBezTo>
                  <a:cubicBezTo>
                    <a:pt x="947" y="422"/>
                    <a:pt x="947" y="422"/>
                    <a:pt x="946" y="423"/>
                  </a:cubicBezTo>
                  <a:cubicBezTo>
                    <a:pt x="942" y="426"/>
                    <a:pt x="943" y="419"/>
                    <a:pt x="935" y="419"/>
                  </a:cubicBezTo>
                  <a:cubicBezTo>
                    <a:pt x="928" y="419"/>
                    <a:pt x="920" y="426"/>
                    <a:pt x="914" y="423"/>
                  </a:cubicBezTo>
                  <a:cubicBezTo>
                    <a:pt x="908" y="420"/>
                    <a:pt x="911" y="416"/>
                    <a:pt x="906" y="416"/>
                  </a:cubicBezTo>
                  <a:cubicBezTo>
                    <a:pt x="900" y="416"/>
                    <a:pt x="910" y="405"/>
                    <a:pt x="902" y="410"/>
                  </a:cubicBezTo>
                  <a:cubicBezTo>
                    <a:pt x="894" y="414"/>
                    <a:pt x="882" y="425"/>
                    <a:pt x="876" y="420"/>
                  </a:cubicBezTo>
                  <a:cubicBezTo>
                    <a:pt x="871" y="415"/>
                    <a:pt x="866" y="422"/>
                    <a:pt x="862" y="418"/>
                  </a:cubicBezTo>
                  <a:cubicBezTo>
                    <a:pt x="858" y="414"/>
                    <a:pt x="876" y="403"/>
                    <a:pt x="884" y="403"/>
                  </a:cubicBezTo>
                  <a:cubicBezTo>
                    <a:pt x="886" y="403"/>
                    <a:pt x="888" y="402"/>
                    <a:pt x="890" y="401"/>
                  </a:cubicBezTo>
                  <a:cubicBezTo>
                    <a:pt x="886" y="399"/>
                    <a:pt x="876" y="396"/>
                    <a:pt x="874" y="399"/>
                  </a:cubicBezTo>
                  <a:cubicBezTo>
                    <a:pt x="871" y="402"/>
                    <a:pt x="867" y="400"/>
                    <a:pt x="864" y="397"/>
                  </a:cubicBezTo>
                  <a:cubicBezTo>
                    <a:pt x="862" y="394"/>
                    <a:pt x="859" y="398"/>
                    <a:pt x="855" y="393"/>
                  </a:cubicBezTo>
                  <a:cubicBezTo>
                    <a:pt x="851" y="389"/>
                    <a:pt x="847" y="392"/>
                    <a:pt x="845" y="393"/>
                  </a:cubicBezTo>
                  <a:cubicBezTo>
                    <a:pt x="842" y="394"/>
                    <a:pt x="839" y="391"/>
                    <a:pt x="835" y="390"/>
                  </a:cubicBezTo>
                  <a:cubicBezTo>
                    <a:pt x="831" y="388"/>
                    <a:pt x="834" y="384"/>
                    <a:pt x="830" y="381"/>
                  </a:cubicBezTo>
                  <a:cubicBezTo>
                    <a:pt x="827" y="378"/>
                    <a:pt x="826" y="386"/>
                    <a:pt x="826" y="386"/>
                  </a:cubicBezTo>
                  <a:cubicBezTo>
                    <a:pt x="516" y="388"/>
                    <a:pt x="516" y="388"/>
                    <a:pt x="516" y="388"/>
                  </a:cubicBezTo>
                  <a:cubicBezTo>
                    <a:pt x="516" y="388"/>
                    <a:pt x="516" y="389"/>
                    <a:pt x="517" y="389"/>
                  </a:cubicBezTo>
                  <a:cubicBezTo>
                    <a:pt x="521" y="393"/>
                    <a:pt x="518" y="396"/>
                    <a:pt x="519" y="401"/>
                  </a:cubicBezTo>
                  <a:cubicBezTo>
                    <a:pt x="520" y="406"/>
                    <a:pt x="519" y="412"/>
                    <a:pt x="515" y="412"/>
                  </a:cubicBezTo>
                  <a:cubicBezTo>
                    <a:pt x="512" y="412"/>
                    <a:pt x="511" y="408"/>
                    <a:pt x="514" y="407"/>
                  </a:cubicBezTo>
                  <a:cubicBezTo>
                    <a:pt x="517" y="405"/>
                    <a:pt x="515" y="400"/>
                    <a:pt x="512" y="400"/>
                  </a:cubicBezTo>
                  <a:cubicBezTo>
                    <a:pt x="511" y="400"/>
                    <a:pt x="510" y="398"/>
                    <a:pt x="510" y="395"/>
                  </a:cubicBezTo>
                  <a:cubicBezTo>
                    <a:pt x="505" y="397"/>
                    <a:pt x="499" y="396"/>
                    <a:pt x="492" y="395"/>
                  </a:cubicBezTo>
                  <a:cubicBezTo>
                    <a:pt x="492" y="396"/>
                    <a:pt x="493" y="396"/>
                    <a:pt x="493" y="396"/>
                  </a:cubicBezTo>
                  <a:cubicBezTo>
                    <a:pt x="493" y="399"/>
                    <a:pt x="494" y="406"/>
                    <a:pt x="498" y="411"/>
                  </a:cubicBezTo>
                  <a:cubicBezTo>
                    <a:pt x="502" y="417"/>
                    <a:pt x="500" y="420"/>
                    <a:pt x="503" y="422"/>
                  </a:cubicBezTo>
                  <a:cubicBezTo>
                    <a:pt x="507" y="424"/>
                    <a:pt x="507" y="426"/>
                    <a:pt x="503" y="426"/>
                  </a:cubicBezTo>
                  <a:cubicBezTo>
                    <a:pt x="500" y="425"/>
                    <a:pt x="502" y="428"/>
                    <a:pt x="501" y="436"/>
                  </a:cubicBezTo>
                  <a:cubicBezTo>
                    <a:pt x="500" y="443"/>
                    <a:pt x="500" y="459"/>
                    <a:pt x="499" y="464"/>
                  </a:cubicBezTo>
                  <a:cubicBezTo>
                    <a:pt x="499" y="468"/>
                    <a:pt x="493" y="476"/>
                    <a:pt x="496" y="481"/>
                  </a:cubicBezTo>
                  <a:cubicBezTo>
                    <a:pt x="500" y="486"/>
                    <a:pt x="502" y="493"/>
                    <a:pt x="500" y="499"/>
                  </a:cubicBezTo>
                  <a:cubicBezTo>
                    <a:pt x="498" y="506"/>
                    <a:pt x="499" y="509"/>
                    <a:pt x="501" y="514"/>
                  </a:cubicBezTo>
                  <a:cubicBezTo>
                    <a:pt x="504" y="519"/>
                    <a:pt x="502" y="527"/>
                    <a:pt x="505" y="529"/>
                  </a:cubicBezTo>
                  <a:cubicBezTo>
                    <a:pt x="508" y="531"/>
                    <a:pt x="511" y="534"/>
                    <a:pt x="513" y="539"/>
                  </a:cubicBezTo>
                  <a:cubicBezTo>
                    <a:pt x="516" y="543"/>
                    <a:pt x="519" y="540"/>
                    <a:pt x="519" y="545"/>
                  </a:cubicBezTo>
                  <a:cubicBezTo>
                    <a:pt x="520" y="549"/>
                    <a:pt x="520" y="550"/>
                    <a:pt x="524" y="552"/>
                  </a:cubicBezTo>
                  <a:cubicBezTo>
                    <a:pt x="528" y="554"/>
                    <a:pt x="525" y="558"/>
                    <a:pt x="525" y="561"/>
                  </a:cubicBezTo>
                  <a:cubicBezTo>
                    <a:pt x="525" y="563"/>
                    <a:pt x="530" y="568"/>
                    <a:pt x="537" y="573"/>
                  </a:cubicBezTo>
                  <a:cubicBezTo>
                    <a:pt x="543" y="579"/>
                    <a:pt x="538" y="584"/>
                    <a:pt x="543" y="584"/>
                  </a:cubicBezTo>
                  <a:cubicBezTo>
                    <a:pt x="547" y="584"/>
                    <a:pt x="552" y="587"/>
                    <a:pt x="557" y="590"/>
                  </a:cubicBezTo>
                  <a:cubicBezTo>
                    <a:pt x="561" y="593"/>
                    <a:pt x="563" y="591"/>
                    <a:pt x="566" y="592"/>
                  </a:cubicBezTo>
                  <a:cubicBezTo>
                    <a:pt x="569" y="592"/>
                    <a:pt x="575" y="599"/>
                    <a:pt x="577" y="604"/>
                  </a:cubicBezTo>
                  <a:cubicBezTo>
                    <a:pt x="577" y="606"/>
                    <a:pt x="578" y="609"/>
                    <a:pt x="579" y="611"/>
                  </a:cubicBezTo>
                  <a:cubicBezTo>
                    <a:pt x="605" y="608"/>
                    <a:pt x="605" y="608"/>
                    <a:pt x="605" y="608"/>
                  </a:cubicBezTo>
                  <a:cubicBezTo>
                    <a:pt x="605" y="608"/>
                    <a:pt x="613" y="613"/>
                    <a:pt x="618" y="614"/>
                  </a:cubicBezTo>
                  <a:cubicBezTo>
                    <a:pt x="622" y="615"/>
                    <a:pt x="647" y="625"/>
                    <a:pt x="647" y="625"/>
                  </a:cubicBezTo>
                  <a:cubicBezTo>
                    <a:pt x="679" y="624"/>
                    <a:pt x="679" y="624"/>
                    <a:pt x="679" y="624"/>
                  </a:cubicBezTo>
                  <a:cubicBezTo>
                    <a:pt x="683" y="619"/>
                    <a:pt x="683" y="619"/>
                    <a:pt x="683" y="619"/>
                  </a:cubicBezTo>
                  <a:cubicBezTo>
                    <a:pt x="700" y="619"/>
                    <a:pt x="700" y="619"/>
                    <a:pt x="700" y="619"/>
                  </a:cubicBezTo>
                  <a:cubicBezTo>
                    <a:pt x="700" y="619"/>
                    <a:pt x="711" y="630"/>
                    <a:pt x="713" y="631"/>
                  </a:cubicBezTo>
                  <a:cubicBezTo>
                    <a:pt x="715" y="632"/>
                    <a:pt x="720" y="637"/>
                    <a:pt x="720" y="640"/>
                  </a:cubicBezTo>
                  <a:cubicBezTo>
                    <a:pt x="720" y="643"/>
                    <a:pt x="722" y="646"/>
                    <a:pt x="724" y="647"/>
                  </a:cubicBezTo>
                  <a:cubicBezTo>
                    <a:pt x="727" y="648"/>
                    <a:pt x="736" y="654"/>
                    <a:pt x="737" y="654"/>
                  </a:cubicBezTo>
                  <a:cubicBezTo>
                    <a:pt x="739" y="653"/>
                    <a:pt x="741" y="643"/>
                    <a:pt x="746" y="643"/>
                  </a:cubicBezTo>
                  <a:cubicBezTo>
                    <a:pt x="751" y="644"/>
                    <a:pt x="764" y="647"/>
                    <a:pt x="766" y="655"/>
                  </a:cubicBezTo>
                  <a:cubicBezTo>
                    <a:pt x="768" y="662"/>
                    <a:pt x="775" y="668"/>
                    <a:pt x="777" y="670"/>
                  </a:cubicBezTo>
                  <a:cubicBezTo>
                    <a:pt x="779" y="672"/>
                    <a:pt x="778" y="676"/>
                    <a:pt x="779" y="679"/>
                  </a:cubicBezTo>
                  <a:cubicBezTo>
                    <a:pt x="781" y="681"/>
                    <a:pt x="781" y="685"/>
                    <a:pt x="783" y="685"/>
                  </a:cubicBezTo>
                  <a:cubicBezTo>
                    <a:pt x="785" y="685"/>
                    <a:pt x="794" y="691"/>
                    <a:pt x="798" y="691"/>
                  </a:cubicBezTo>
                  <a:cubicBezTo>
                    <a:pt x="800" y="691"/>
                    <a:pt x="801" y="692"/>
                    <a:pt x="803" y="693"/>
                  </a:cubicBezTo>
                  <a:cubicBezTo>
                    <a:pt x="804" y="684"/>
                    <a:pt x="794" y="682"/>
                    <a:pt x="800" y="678"/>
                  </a:cubicBezTo>
                  <a:cubicBezTo>
                    <a:pt x="806" y="674"/>
                    <a:pt x="800" y="670"/>
                    <a:pt x="803" y="668"/>
                  </a:cubicBezTo>
                  <a:cubicBezTo>
                    <a:pt x="806" y="666"/>
                    <a:pt x="811" y="664"/>
                    <a:pt x="811" y="661"/>
                  </a:cubicBezTo>
                  <a:cubicBezTo>
                    <a:pt x="811" y="658"/>
                    <a:pt x="814" y="658"/>
                    <a:pt x="818" y="658"/>
                  </a:cubicBezTo>
                  <a:cubicBezTo>
                    <a:pt x="822" y="659"/>
                    <a:pt x="829" y="652"/>
                    <a:pt x="829" y="649"/>
                  </a:cubicBezTo>
                  <a:cubicBezTo>
                    <a:pt x="828" y="646"/>
                    <a:pt x="829" y="646"/>
                    <a:pt x="834" y="647"/>
                  </a:cubicBezTo>
                  <a:cubicBezTo>
                    <a:pt x="839" y="648"/>
                    <a:pt x="838" y="641"/>
                    <a:pt x="841" y="642"/>
                  </a:cubicBezTo>
                  <a:cubicBezTo>
                    <a:pt x="844" y="643"/>
                    <a:pt x="847" y="645"/>
                    <a:pt x="847" y="643"/>
                  </a:cubicBezTo>
                  <a:cubicBezTo>
                    <a:pt x="847" y="640"/>
                    <a:pt x="850" y="641"/>
                    <a:pt x="852" y="644"/>
                  </a:cubicBezTo>
                  <a:cubicBezTo>
                    <a:pt x="855" y="647"/>
                    <a:pt x="861" y="648"/>
                    <a:pt x="862" y="644"/>
                  </a:cubicBezTo>
                  <a:cubicBezTo>
                    <a:pt x="862" y="641"/>
                    <a:pt x="866" y="644"/>
                    <a:pt x="869" y="648"/>
                  </a:cubicBezTo>
                  <a:cubicBezTo>
                    <a:pt x="872" y="651"/>
                    <a:pt x="874" y="650"/>
                    <a:pt x="879" y="650"/>
                  </a:cubicBezTo>
                  <a:cubicBezTo>
                    <a:pt x="883" y="651"/>
                    <a:pt x="883" y="649"/>
                    <a:pt x="884" y="646"/>
                  </a:cubicBezTo>
                  <a:cubicBezTo>
                    <a:pt x="884" y="643"/>
                    <a:pt x="889" y="653"/>
                    <a:pt x="894" y="653"/>
                  </a:cubicBezTo>
                  <a:cubicBezTo>
                    <a:pt x="898" y="654"/>
                    <a:pt x="895" y="650"/>
                    <a:pt x="891" y="648"/>
                  </a:cubicBezTo>
                  <a:cubicBezTo>
                    <a:pt x="888" y="645"/>
                    <a:pt x="892" y="644"/>
                    <a:pt x="889" y="641"/>
                  </a:cubicBezTo>
                  <a:cubicBezTo>
                    <a:pt x="886" y="639"/>
                    <a:pt x="893" y="636"/>
                    <a:pt x="899" y="636"/>
                  </a:cubicBezTo>
                  <a:cubicBezTo>
                    <a:pt x="905" y="637"/>
                    <a:pt x="904" y="638"/>
                    <a:pt x="907" y="635"/>
                  </a:cubicBezTo>
                  <a:cubicBezTo>
                    <a:pt x="909" y="631"/>
                    <a:pt x="911" y="635"/>
                    <a:pt x="911" y="638"/>
                  </a:cubicBezTo>
                  <a:cubicBezTo>
                    <a:pt x="911" y="641"/>
                    <a:pt x="921" y="636"/>
                    <a:pt x="926" y="636"/>
                  </a:cubicBezTo>
                  <a:cubicBezTo>
                    <a:pt x="931" y="636"/>
                    <a:pt x="936" y="640"/>
                    <a:pt x="937" y="643"/>
                  </a:cubicBezTo>
                  <a:cubicBezTo>
                    <a:pt x="937" y="646"/>
                    <a:pt x="941" y="648"/>
                    <a:pt x="944" y="645"/>
                  </a:cubicBezTo>
                  <a:cubicBezTo>
                    <a:pt x="948" y="641"/>
                    <a:pt x="951" y="638"/>
                    <a:pt x="955" y="641"/>
                  </a:cubicBezTo>
                  <a:cubicBezTo>
                    <a:pt x="958" y="645"/>
                    <a:pt x="962" y="649"/>
                    <a:pt x="966" y="654"/>
                  </a:cubicBezTo>
                  <a:cubicBezTo>
                    <a:pt x="970" y="658"/>
                    <a:pt x="964" y="663"/>
                    <a:pt x="966" y="666"/>
                  </a:cubicBezTo>
                  <a:cubicBezTo>
                    <a:pt x="969" y="670"/>
                    <a:pt x="966" y="674"/>
                    <a:pt x="971" y="678"/>
                  </a:cubicBezTo>
                  <a:cubicBezTo>
                    <a:pt x="976" y="681"/>
                    <a:pt x="972" y="688"/>
                    <a:pt x="976" y="689"/>
                  </a:cubicBezTo>
                  <a:cubicBezTo>
                    <a:pt x="980" y="690"/>
                    <a:pt x="983" y="697"/>
                    <a:pt x="983" y="699"/>
                  </a:cubicBezTo>
                  <a:cubicBezTo>
                    <a:pt x="984" y="702"/>
                    <a:pt x="991" y="705"/>
                    <a:pt x="992" y="701"/>
                  </a:cubicBezTo>
                  <a:cubicBezTo>
                    <a:pt x="992" y="696"/>
                    <a:pt x="996" y="691"/>
                    <a:pt x="997" y="687"/>
                  </a:cubicBezTo>
                  <a:cubicBezTo>
                    <a:pt x="997" y="683"/>
                    <a:pt x="994" y="669"/>
                    <a:pt x="991" y="665"/>
                  </a:cubicBezTo>
                  <a:cubicBezTo>
                    <a:pt x="987" y="660"/>
                    <a:pt x="991" y="659"/>
                    <a:pt x="987" y="654"/>
                  </a:cubicBezTo>
                  <a:cubicBezTo>
                    <a:pt x="983" y="649"/>
                    <a:pt x="981" y="639"/>
                    <a:pt x="981" y="632"/>
                  </a:cubicBezTo>
                  <a:cubicBezTo>
                    <a:pt x="981" y="624"/>
                    <a:pt x="990" y="612"/>
                    <a:pt x="994" y="608"/>
                  </a:cubicBezTo>
                  <a:cubicBezTo>
                    <a:pt x="999" y="605"/>
                    <a:pt x="1003" y="607"/>
                    <a:pt x="1004" y="603"/>
                  </a:cubicBezTo>
                  <a:cubicBezTo>
                    <a:pt x="1005" y="599"/>
                    <a:pt x="1011" y="594"/>
                    <a:pt x="1014" y="594"/>
                  </a:cubicBezTo>
                  <a:cubicBezTo>
                    <a:pt x="1017" y="594"/>
                    <a:pt x="1020" y="594"/>
                    <a:pt x="1020" y="591"/>
                  </a:cubicBezTo>
                  <a:cubicBezTo>
                    <a:pt x="1021" y="588"/>
                    <a:pt x="1026" y="584"/>
                    <a:pt x="1032" y="583"/>
                  </a:cubicBezTo>
                  <a:cubicBezTo>
                    <a:pt x="1039" y="582"/>
                    <a:pt x="1035" y="578"/>
                    <a:pt x="1033" y="575"/>
                  </a:cubicBezTo>
                  <a:cubicBezTo>
                    <a:pt x="1032" y="572"/>
                    <a:pt x="1035" y="569"/>
                    <a:pt x="1036" y="571"/>
                  </a:cubicBezTo>
                  <a:cubicBezTo>
                    <a:pt x="1037" y="573"/>
                    <a:pt x="1041" y="574"/>
                    <a:pt x="1044" y="572"/>
                  </a:cubicBezTo>
                  <a:cubicBezTo>
                    <a:pt x="1046" y="570"/>
                    <a:pt x="1052" y="565"/>
                    <a:pt x="1047" y="565"/>
                  </a:cubicBezTo>
                  <a:cubicBezTo>
                    <a:pt x="1041" y="565"/>
                    <a:pt x="1040" y="563"/>
                    <a:pt x="1043" y="561"/>
                  </a:cubicBezTo>
                  <a:cubicBezTo>
                    <a:pt x="1046" y="560"/>
                    <a:pt x="1044" y="554"/>
                    <a:pt x="1039" y="554"/>
                  </a:cubicBezTo>
                  <a:cubicBezTo>
                    <a:pt x="1035" y="553"/>
                    <a:pt x="1036" y="551"/>
                    <a:pt x="1039" y="548"/>
                  </a:cubicBezTo>
                  <a:cubicBezTo>
                    <a:pt x="1042" y="545"/>
                    <a:pt x="1035" y="541"/>
                    <a:pt x="1032" y="539"/>
                  </a:cubicBezTo>
                  <a:cubicBezTo>
                    <a:pt x="1028" y="536"/>
                    <a:pt x="1034" y="535"/>
                    <a:pt x="1036" y="535"/>
                  </a:cubicBezTo>
                  <a:cubicBezTo>
                    <a:pt x="1039" y="534"/>
                    <a:pt x="1037" y="523"/>
                    <a:pt x="1038" y="520"/>
                  </a:cubicBezTo>
                  <a:cubicBezTo>
                    <a:pt x="1039" y="517"/>
                    <a:pt x="1043" y="517"/>
                    <a:pt x="1042" y="520"/>
                  </a:cubicBezTo>
                  <a:cubicBezTo>
                    <a:pt x="1040" y="523"/>
                    <a:pt x="1037" y="527"/>
                    <a:pt x="1041" y="531"/>
                  </a:cubicBezTo>
                  <a:cubicBezTo>
                    <a:pt x="1044" y="535"/>
                    <a:pt x="1045" y="539"/>
                    <a:pt x="1044" y="544"/>
                  </a:cubicBezTo>
                  <a:cubicBezTo>
                    <a:pt x="1042" y="550"/>
                    <a:pt x="1045" y="549"/>
                    <a:pt x="1049" y="541"/>
                  </a:cubicBezTo>
                  <a:cubicBezTo>
                    <a:pt x="1052" y="534"/>
                    <a:pt x="1053" y="527"/>
                    <a:pt x="1050" y="526"/>
                  </a:cubicBezTo>
                  <a:cubicBezTo>
                    <a:pt x="1048" y="526"/>
                    <a:pt x="1048" y="518"/>
                    <a:pt x="1051" y="522"/>
                  </a:cubicBezTo>
                  <a:cubicBezTo>
                    <a:pt x="1054" y="525"/>
                    <a:pt x="1055" y="526"/>
                    <a:pt x="1059" y="521"/>
                  </a:cubicBezTo>
                  <a:cubicBezTo>
                    <a:pt x="1063" y="517"/>
                    <a:pt x="1068" y="509"/>
                    <a:pt x="1065" y="507"/>
                  </a:cubicBezTo>
                  <a:cubicBezTo>
                    <a:pt x="1062" y="505"/>
                    <a:pt x="1066" y="504"/>
                    <a:pt x="1071" y="504"/>
                  </a:cubicBezTo>
                  <a:cubicBezTo>
                    <a:pt x="1076" y="504"/>
                    <a:pt x="1087" y="501"/>
                    <a:pt x="1088" y="499"/>
                  </a:cubicBezTo>
                  <a:cubicBezTo>
                    <a:pt x="1090" y="494"/>
                    <a:pt x="1070" y="502"/>
                    <a:pt x="1070" y="499"/>
                  </a:cubicBezTo>
                  <a:cubicBezTo>
                    <a:pt x="1070" y="496"/>
                    <a:pt x="1083" y="493"/>
                    <a:pt x="1089" y="493"/>
                  </a:cubicBezTo>
                  <a:cubicBezTo>
                    <a:pt x="1094" y="493"/>
                    <a:pt x="1092" y="485"/>
                    <a:pt x="1094" y="488"/>
                  </a:cubicBezTo>
                  <a:cubicBezTo>
                    <a:pt x="1097" y="492"/>
                    <a:pt x="1100" y="491"/>
                    <a:pt x="1104" y="489"/>
                  </a:cubicBezTo>
                  <a:cubicBezTo>
                    <a:pt x="1107" y="487"/>
                    <a:pt x="1104" y="481"/>
                    <a:pt x="1101" y="480"/>
                  </a:cubicBezTo>
                  <a:cubicBezTo>
                    <a:pt x="1097" y="479"/>
                    <a:pt x="1103" y="477"/>
                    <a:pt x="1102" y="475"/>
                  </a:cubicBezTo>
                  <a:cubicBezTo>
                    <a:pt x="1101" y="472"/>
                    <a:pt x="1105" y="463"/>
                    <a:pt x="1109" y="462"/>
                  </a:cubicBezTo>
                  <a:cubicBezTo>
                    <a:pt x="1114" y="461"/>
                    <a:pt x="1112" y="458"/>
                    <a:pt x="1116" y="458"/>
                  </a:cubicBezTo>
                  <a:cubicBezTo>
                    <a:pt x="1120" y="458"/>
                    <a:pt x="1121" y="454"/>
                    <a:pt x="1124" y="450"/>
                  </a:cubicBezTo>
                  <a:cubicBezTo>
                    <a:pt x="1128" y="447"/>
                    <a:pt x="1133" y="456"/>
                    <a:pt x="1138" y="451"/>
                  </a:cubicBezTo>
                  <a:cubicBezTo>
                    <a:pt x="1140" y="448"/>
                    <a:pt x="1143" y="446"/>
                    <a:pt x="1147" y="444"/>
                  </a:cubicBezTo>
                  <a:cubicBezTo>
                    <a:pt x="1134" y="427"/>
                    <a:pt x="1137" y="416"/>
                    <a:pt x="1137" y="41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31" name="Freeform 126"/>
            <p:cNvSpPr>
              <a:spLocks noEditPoints="1" noChangeArrowheads="1"/>
            </p:cNvSpPr>
            <p:nvPr/>
          </p:nvSpPr>
          <p:spPr bwMode="auto">
            <a:xfrm>
              <a:off x="3444886" y="1455738"/>
              <a:ext cx="276226" cy="196851"/>
            </a:xfrm>
            <a:custGeom>
              <a:avLst/>
              <a:gdLst>
                <a:gd name="T0" fmla="*/ 143 w 145"/>
                <a:gd name="T1" fmla="*/ 18 h 103"/>
                <a:gd name="T2" fmla="*/ 132 w 145"/>
                <a:gd name="T3" fmla="*/ 18 h 103"/>
                <a:gd name="T4" fmla="*/ 118 w 145"/>
                <a:gd name="T5" fmla="*/ 15 h 103"/>
                <a:gd name="T6" fmla="*/ 113 w 145"/>
                <a:gd name="T7" fmla="*/ 13 h 103"/>
                <a:gd name="T8" fmla="*/ 104 w 145"/>
                <a:gd name="T9" fmla="*/ 14 h 103"/>
                <a:gd name="T10" fmla="*/ 93 w 145"/>
                <a:gd name="T11" fmla="*/ 9 h 103"/>
                <a:gd name="T12" fmla="*/ 87 w 145"/>
                <a:gd name="T13" fmla="*/ 6 h 103"/>
                <a:gd name="T14" fmla="*/ 67 w 145"/>
                <a:gd name="T15" fmla="*/ 4 h 103"/>
                <a:gd name="T16" fmla="*/ 30 w 145"/>
                <a:gd name="T17" fmla="*/ 3 h 103"/>
                <a:gd name="T18" fmla="*/ 16 w 145"/>
                <a:gd name="T19" fmla="*/ 0 h 103"/>
                <a:gd name="T20" fmla="*/ 7 w 145"/>
                <a:gd name="T21" fmla="*/ 6 h 103"/>
                <a:gd name="T22" fmla="*/ 5 w 145"/>
                <a:gd name="T23" fmla="*/ 14 h 103"/>
                <a:gd name="T24" fmla="*/ 7 w 145"/>
                <a:gd name="T25" fmla="*/ 25 h 103"/>
                <a:gd name="T26" fmla="*/ 10 w 145"/>
                <a:gd name="T27" fmla="*/ 23 h 103"/>
                <a:gd name="T28" fmla="*/ 14 w 145"/>
                <a:gd name="T29" fmla="*/ 24 h 103"/>
                <a:gd name="T30" fmla="*/ 21 w 145"/>
                <a:gd name="T31" fmla="*/ 25 h 103"/>
                <a:gd name="T32" fmla="*/ 25 w 145"/>
                <a:gd name="T33" fmla="*/ 25 h 103"/>
                <a:gd name="T34" fmla="*/ 32 w 145"/>
                <a:gd name="T35" fmla="*/ 27 h 103"/>
                <a:gd name="T36" fmla="*/ 35 w 145"/>
                <a:gd name="T37" fmla="*/ 31 h 103"/>
                <a:gd name="T38" fmla="*/ 27 w 145"/>
                <a:gd name="T39" fmla="*/ 38 h 103"/>
                <a:gd name="T40" fmla="*/ 28 w 145"/>
                <a:gd name="T41" fmla="*/ 48 h 103"/>
                <a:gd name="T42" fmla="*/ 26 w 145"/>
                <a:gd name="T43" fmla="*/ 56 h 103"/>
                <a:gd name="T44" fmla="*/ 23 w 145"/>
                <a:gd name="T45" fmla="*/ 60 h 103"/>
                <a:gd name="T46" fmla="*/ 27 w 145"/>
                <a:gd name="T47" fmla="*/ 66 h 103"/>
                <a:gd name="T48" fmla="*/ 24 w 145"/>
                <a:gd name="T49" fmla="*/ 73 h 103"/>
                <a:gd name="T50" fmla="*/ 26 w 145"/>
                <a:gd name="T51" fmla="*/ 78 h 103"/>
                <a:gd name="T52" fmla="*/ 22 w 145"/>
                <a:gd name="T53" fmla="*/ 85 h 103"/>
                <a:gd name="T54" fmla="*/ 23 w 145"/>
                <a:gd name="T55" fmla="*/ 89 h 103"/>
                <a:gd name="T56" fmla="*/ 29 w 145"/>
                <a:gd name="T57" fmla="*/ 89 h 103"/>
                <a:gd name="T58" fmla="*/ 43 w 145"/>
                <a:gd name="T59" fmla="*/ 102 h 103"/>
                <a:gd name="T60" fmla="*/ 46 w 145"/>
                <a:gd name="T61" fmla="*/ 99 h 103"/>
                <a:gd name="T62" fmla="*/ 52 w 145"/>
                <a:gd name="T63" fmla="*/ 98 h 103"/>
                <a:gd name="T64" fmla="*/ 63 w 145"/>
                <a:gd name="T65" fmla="*/ 94 h 103"/>
                <a:gd name="T66" fmla="*/ 77 w 145"/>
                <a:gd name="T67" fmla="*/ 94 h 103"/>
                <a:gd name="T68" fmla="*/ 85 w 145"/>
                <a:gd name="T69" fmla="*/ 90 h 103"/>
                <a:gd name="T70" fmla="*/ 94 w 145"/>
                <a:gd name="T71" fmla="*/ 84 h 103"/>
                <a:gd name="T72" fmla="*/ 98 w 145"/>
                <a:gd name="T73" fmla="*/ 76 h 103"/>
                <a:gd name="T74" fmla="*/ 106 w 145"/>
                <a:gd name="T75" fmla="*/ 67 h 103"/>
                <a:gd name="T76" fmla="*/ 107 w 145"/>
                <a:gd name="T77" fmla="*/ 51 h 103"/>
                <a:gd name="T78" fmla="*/ 116 w 145"/>
                <a:gd name="T79" fmla="*/ 40 h 103"/>
                <a:gd name="T80" fmla="*/ 126 w 145"/>
                <a:gd name="T81" fmla="*/ 34 h 103"/>
                <a:gd name="T82" fmla="*/ 139 w 145"/>
                <a:gd name="T83" fmla="*/ 28 h 103"/>
                <a:gd name="T84" fmla="*/ 143 w 145"/>
                <a:gd name="T85" fmla="*/ 18 h 103"/>
                <a:gd name="T86" fmla="*/ 144 w 145"/>
                <a:gd name="T87" fmla="*/ 55 h 103"/>
                <a:gd name="T88" fmla="*/ 134 w 145"/>
                <a:gd name="T89" fmla="*/ 58 h 103"/>
                <a:gd name="T90" fmla="*/ 144 w 145"/>
                <a:gd name="T91" fmla="*/ 55 h 10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45"/>
                <a:gd name="T139" fmla="*/ 0 h 103"/>
                <a:gd name="T140" fmla="*/ 145 w 145"/>
                <a:gd name="T141" fmla="*/ 103 h 10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45" h="103">
                  <a:moveTo>
                    <a:pt x="143" y="18"/>
                  </a:moveTo>
                  <a:cubicBezTo>
                    <a:pt x="139" y="18"/>
                    <a:pt x="135" y="18"/>
                    <a:pt x="132" y="18"/>
                  </a:cubicBezTo>
                  <a:cubicBezTo>
                    <a:pt x="128" y="17"/>
                    <a:pt x="120" y="17"/>
                    <a:pt x="118" y="15"/>
                  </a:cubicBezTo>
                  <a:cubicBezTo>
                    <a:pt x="116" y="12"/>
                    <a:pt x="113" y="11"/>
                    <a:pt x="113" y="13"/>
                  </a:cubicBezTo>
                  <a:cubicBezTo>
                    <a:pt x="113" y="16"/>
                    <a:pt x="107" y="16"/>
                    <a:pt x="104" y="14"/>
                  </a:cubicBezTo>
                  <a:cubicBezTo>
                    <a:pt x="101" y="12"/>
                    <a:pt x="96" y="10"/>
                    <a:pt x="93" y="9"/>
                  </a:cubicBezTo>
                  <a:cubicBezTo>
                    <a:pt x="92" y="8"/>
                    <a:pt x="89" y="7"/>
                    <a:pt x="87" y="6"/>
                  </a:cubicBezTo>
                  <a:cubicBezTo>
                    <a:pt x="83" y="6"/>
                    <a:pt x="74" y="3"/>
                    <a:pt x="67" y="4"/>
                  </a:cubicBezTo>
                  <a:cubicBezTo>
                    <a:pt x="60" y="4"/>
                    <a:pt x="39" y="3"/>
                    <a:pt x="30" y="3"/>
                  </a:cubicBezTo>
                  <a:cubicBezTo>
                    <a:pt x="22" y="4"/>
                    <a:pt x="21" y="0"/>
                    <a:pt x="16" y="0"/>
                  </a:cubicBezTo>
                  <a:cubicBezTo>
                    <a:pt x="12" y="0"/>
                    <a:pt x="14" y="5"/>
                    <a:pt x="7" y="6"/>
                  </a:cubicBezTo>
                  <a:cubicBezTo>
                    <a:pt x="0" y="6"/>
                    <a:pt x="0" y="10"/>
                    <a:pt x="5" y="14"/>
                  </a:cubicBezTo>
                  <a:cubicBezTo>
                    <a:pt x="7" y="16"/>
                    <a:pt x="7" y="20"/>
                    <a:pt x="7" y="25"/>
                  </a:cubicBezTo>
                  <a:cubicBezTo>
                    <a:pt x="8" y="25"/>
                    <a:pt x="9" y="24"/>
                    <a:pt x="10" y="23"/>
                  </a:cubicBezTo>
                  <a:cubicBezTo>
                    <a:pt x="12" y="21"/>
                    <a:pt x="14" y="21"/>
                    <a:pt x="14" y="24"/>
                  </a:cubicBezTo>
                  <a:cubicBezTo>
                    <a:pt x="14" y="26"/>
                    <a:pt x="18" y="25"/>
                    <a:pt x="21" y="25"/>
                  </a:cubicBezTo>
                  <a:cubicBezTo>
                    <a:pt x="23" y="25"/>
                    <a:pt x="22" y="27"/>
                    <a:pt x="25" y="25"/>
                  </a:cubicBezTo>
                  <a:cubicBezTo>
                    <a:pt x="28" y="23"/>
                    <a:pt x="32" y="24"/>
                    <a:pt x="32" y="27"/>
                  </a:cubicBezTo>
                  <a:cubicBezTo>
                    <a:pt x="32" y="29"/>
                    <a:pt x="38" y="28"/>
                    <a:pt x="35" y="31"/>
                  </a:cubicBezTo>
                  <a:cubicBezTo>
                    <a:pt x="31" y="34"/>
                    <a:pt x="27" y="35"/>
                    <a:pt x="27" y="38"/>
                  </a:cubicBezTo>
                  <a:cubicBezTo>
                    <a:pt x="27" y="40"/>
                    <a:pt x="31" y="45"/>
                    <a:pt x="28" y="48"/>
                  </a:cubicBezTo>
                  <a:cubicBezTo>
                    <a:pt x="25" y="51"/>
                    <a:pt x="29" y="56"/>
                    <a:pt x="26" y="56"/>
                  </a:cubicBezTo>
                  <a:cubicBezTo>
                    <a:pt x="23" y="56"/>
                    <a:pt x="20" y="57"/>
                    <a:pt x="23" y="60"/>
                  </a:cubicBezTo>
                  <a:cubicBezTo>
                    <a:pt x="27" y="64"/>
                    <a:pt x="29" y="66"/>
                    <a:pt x="27" y="66"/>
                  </a:cubicBezTo>
                  <a:cubicBezTo>
                    <a:pt x="24" y="66"/>
                    <a:pt x="23" y="71"/>
                    <a:pt x="24" y="73"/>
                  </a:cubicBezTo>
                  <a:cubicBezTo>
                    <a:pt x="25" y="74"/>
                    <a:pt x="31" y="77"/>
                    <a:pt x="26" y="78"/>
                  </a:cubicBezTo>
                  <a:cubicBezTo>
                    <a:pt x="22" y="79"/>
                    <a:pt x="22" y="83"/>
                    <a:pt x="22" y="85"/>
                  </a:cubicBezTo>
                  <a:cubicBezTo>
                    <a:pt x="22" y="86"/>
                    <a:pt x="22" y="87"/>
                    <a:pt x="23" y="89"/>
                  </a:cubicBezTo>
                  <a:cubicBezTo>
                    <a:pt x="25" y="88"/>
                    <a:pt x="27" y="88"/>
                    <a:pt x="29" y="89"/>
                  </a:cubicBezTo>
                  <a:cubicBezTo>
                    <a:pt x="34" y="91"/>
                    <a:pt x="37" y="103"/>
                    <a:pt x="43" y="102"/>
                  </a:cubicBezTo>
                  <a:cubicBezTo>
                    <a:pt x="46" y="102"/>
                    <a:pt x="44" y="100"/>
                    <a:pt x="46" y="99"/>
                  </a:cubicBezTo>
                  <a:cubicBezTo>
                    <a:pt x="47" y="97"/>
                    <a:pt x="50" y="98"/>
                    <a:pt x="52" y="98"/>
                  </a:cubicBezTo>
                  <a:cubicBezTo>
                    <a:pt x="55" y="98"/>
                    <a:pt x="56" y="94"/>
                    <a:pt x="63" y="94"/>
                  </a:cubicBezTo>
                  <a:cubicBezTo>
                    <a:pt x="69" y="94"/>
                    <a:pt x="73" y="94"/>
                    <a:pt x="77" y="94"/>
                  </a:cubicBezTo>
                  <a:cubicBezTo>
                    <a:pt x="81" y="94"/>
                    <a:pt x="84" y="93"/>
                    <a:pt x="85" y="90"/>
                  </a:cubicBezTo>
                  <a:cubicBezTo>
                    <a:pt x="86" y="87"/>
                    <a:pt x="89" y="84"/>
                    <a:pt x="94" y="84"/>
                  </a:cubicBezTo>
                  <a:cubicBezTo>
                    <a:pt x="98" y="83"/>
                    <a:pt x="98" y="78"/>
                    <a:pt x="98" y="76"/>
                  </a:cubicBezTo>
                  <a:cubicBezTo>
                    <a:pt x="98" y="73"/>
                    <a:pt x="106" y="69"/>
                    <a:pt x="106" y="67"/>
                  </a:cubicBezTo>
                  <a:cubicBezTo>
                    <a:pt x="107" y="65"/>
                    <a:pt x="102" y="57"/>
                    <a:pt x="107" y="51"/>
                  </a:cubicBezTo>
                  <a:cubicBezTo>
                    <a:pt x="111" y="44"/>
                    <a:pt x="116" y="43"/>
                    <a:pt x="116" y="40"/>
                  </a:cubicBezTo>
                  <a:cubicBezTo>
                    <a:pt x="116" y="36"/>
                    <a:pt x="121" y="35"/>
                    <a:pt x="126" y="34"/>
                  </a:cubicBezTo>
                  <a:cubicBezTo>
                    <a:pt x="132" y="33"/>
                    <a:pt x="134" y="30"/>
                    <a:pt x="139" y="28"/>
                  </a:cubicBezTo>
                  <a:cubicBezTo>
                    <a:pt x="143" y="26"/>
                    <a:pt x="144" y="23"/>
                    <a:pt x="143" y="18"/>
                  </a:cubicBezTo>
                  <a:close/>
                  <a:moveTo>
                    <a:pt x="144" y="55"/>
                  </a:moveTo>
                  <a:cubicBezTo>
                    <a:pt x="143" y="49"/>
                    <a:pt x="132" y="56"/>
                    <a:pt x="134" y="58"/>
                  </a:cubicBezTo>
                  <a:cubicBezTo>
                    <a:pt x="139" y="61"/>
                    <a:pt x="145" y="60"/>
                    <a:pt x="144" y="5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32" name="Freeform 127"/>
            <p:cNvSpPr>
              <a:spLocks noEditPoints="1" noChangeArrowheads="1"/>
            </p:cNvSpPr>
            <p:nvPr/>
          </p:nvSpPr>
          <p:spPr bwMode="auto">
            <a:xfrm>
              <a:off x="4075127" y="1506539"/>
              <a:ext cx="136526" cy="169864"/>
            </a:xfrm>
            <a:custGeom>
              <a:avLst/>
              <a:gdLst>
                <a:gd name="T0" fmla="*/ 70 w 71"/>
                <a:gd name="T1" fmla="*/ 0 h 89"/>
                <a:gd name="T2" fmla="*/ 65 w 71"/>
                <a:gd name="T3" fmla="*/ 2 h 89"/>
                <a:gd name="T4" fmla="*/ 61 w 71"/>
                <a:gd name="T5" fmla="*/ 5 h 89"/>
                <a:gd name="T6" fmla="*/ 49 w 71"/>
                <a:gd name="T7" fmla="*/ 3 h 89"/>
                <a:gd name="T8" fmla="*/ 34 w 71"/>
                <a:gd name="T9" fmla="*/ 3 h 89"/>
                <a:gd name="T10" fmla="*/ 33 w 71"/>
                <a:gd name="T11" fmla="*/ 3 h 89"/>
                <a:gd name="T12" fmla="*/ 23 w 71"/>
                <a:gd name="T13" fmla="*/ 8 h 89"/>
                <a:gd name="T14" fmla="*/ 18 w 71"/>
                <a:gd name="T15" fmla="*/ 11 h 89"/>
                <a:gd name="T16" fmla="*/ 10 w 71"/>
                <a:gd name="T17" fmla="*/ 12 h 89"/>
                <a:gd name="T18" fmla="*/ 6 w 71"/>
                <a:gd name="T19" fmla="*/ 19 h 89"/>
                <a:gd name="T20" fmla="*/ 3 w 71"/>
                <a:gd name="T21" fmla="*/ 23 h 89"/>
                <a:gd name="T22" fmla="*/ 0 w 71"/>
                <a:gd name="T23" fmla="*/ 29 h 89"/>
                <a:gd name="T24" fmla="*/ 0 w 71"/>
                <a:gd name="T25" fmla="*/ 29 h 89"/>
                <a:gd name="T26" fmla="*/ 6 w 71"/>
                <a:gd name="T27" fmla="*/ 39 h 89"/>
                <a:gd name="T28" fmla="*/ 14 w 71"/>
                <a:gd name="T29" fmla="*/ 42 h 89"/>
                <a:gd name="T30" fmla="*/ 25 w 71"/>
                <a:gd name="T31" fmla="*/ 45 h 89"/>
                <a:gd name="T32" fmla="*/ 13 w 71"/>
                <a:gd name="T33" fmla="*/ 46 h 89"/>
                <a:gd name="T34" fmla="*/ 15 w 71"/>
                <a:gd name="T35" fmla="*/ 56 h 89"/>
                <a:gd name="T36" fmla="*/ 21 w 71"/>
                <a:gd name="T37" fmla="*/ 64 h 89"/>
                <a:gd name="T38" fmla="*/ 31 w 71"/>
                <a:gd name="T39" fmla="*/ 69 h 89"/>
                <a:gd name="T40" fmla="*/ 29 w 71"/>
                <a:gd name="T41" fmla="*/ 57 h 89"/>
                <a:gd name="T42" fmla="*/ 37 w 71"/>
                <a:gd name="T43" fmla="*/ 57 h 89"/>
                <a:gd name="T44" fmla="*/ 32 w 71"/>
                <a:gd name="T45" fmla="*/ 53 h 89"/>
                <a:gd name="T46" fmla="*/ 36 w 71"/>
                <a:gd name="T47" fmla="*/ 50 h 89"/>
                <a:gd name="T48" fmla="*/ 44 w 71"/>
                <a:gd name="T49" fmla="*/ 49 h 89"/>
                <a:gd name="T50" fmla="*/ 40 w 71"/>
                <a:gd name="T51" fmla="*/ 40 h 89"/>
                <a:gd name="T52" fmla="*/ 31 w 71"/>
                <a:gd name="T53" fmla="*/ 41 h 89"/>
                <a:gd name="T54" fmla="*/ 35 w 71"/>
                <a:gd name="T55" fmla="*/ 35 h 89"/>
                <a:gd name="T56" fmla="*/ 26 w 71"/>
                <a:gd name="T57" fmla="*/ 22 h 89"/>
                <a:gd name="T58" fmla="*/ 31 w 71"/>
                <a:gd name="T59" fmla="*/ 19 h 89"/>
                <a:gd name="T60" fmla="*/ 40 w 71"/>
                <a:gd name="T61" fmla="*/ 20 h 89"/>
                <a:gd name="T62" fmla="*/ 43 w 71"/>
                <a:gd name="T63" fmla="*/ 12 h 89"/>
                <a:gd name="T64" fmla="*/ 49 w 71"/>
                <a:gd name="T65" fmla="*/ 14 h 89"/>
                <a:gd name="T66" fmla="*/ 58 w 71"/>
                <a:gd name="T67" fmla="*/ 10 h 89"/>
                <a:gd name="T68" fmla="*/ 65 w 71"/>
                <a:gd name="T69" fmla="*/ 13 h 89"/>
                <a:gd name="T70" fmla="*/ 68 w 71"/>
                <a:gd name="T71" fmla="*/ 9 h 89"/>
                <a:gd name="T72" fmla="*/ 71 w 71"/>
                <a:gd name="T73" fmla="*/ 4 h 89"/>
                <a:gd name="T74" fmla="*/ 70 w 71"/>
                <a:gd name="T75" fmla="*/ 0 h 89"/>
                <a:gd name="T76" fmla="*/ 61 w 71"/>
                <a:gd name="T77" fmla="*/ 84 h 89"/>
                <a:gd name="T78" fmla="*/ 43 w 71"/>
                <a:gd name="T79" fmla="*/ 82 h 89"/>
                <a:gd name="T80" fmla="*/ 36 w 71"/>
                <a:gd name="T81" fmla="*/ 85 h 89"/>
                <a:gd name="T82" fmla="*/ 53 w 71"/>
                <a:gd name="T83" fmla="*/ 89 h 89"/>
                <a:gd name="T84" fmla="*/ 68 w 71"/>
                <a:gd name="T85" fmla="*/ 84 h 89"/>
                <a:gd name="T86" fmla="*/ 61 w 71"/>
                <a:gd name="T87" fmla="*/ 84 h 8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1"/>
                <a:gd name="T133" fmla="*/ 0 h 89"/>
                <a:gd name="T134" fmla="*/ 71 w 71"/>
                <a:gd name="T135" fmla="*/ 89 h 8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1" h="89">
                  <a:moveTo>
                    <a:pt x="70" y="0"/>
                  </a:moveTo>
                  <a:cubicBezTo>
                    <a:pt x="68" y="0"/>
                    <a:pt x="64" y="1"/>
                    <a:pt x="65" y="2"/>
                  </a:cubicBezTo>
                  <a:cubicBezTo>
                    <a:pt x="66" y="4"/>
                    <a:pt x="63" y="5"/>
                    <a:pt x="61" y="5"/>
                  </a:cubicBezTo>
                  <a:cubicBezTo>
                    <a:pt x="61" y="5"/>
                    <a:pt x="51" y="4"/>
                    <a:pt x="49" y="3"/>
                  </a:cubicBezTo>
                  <a:cubicBezTo>
                    <a:pt x="47" y="2"/>
                    <a:pt x="38" y="2"/>
                    <a:pt x="34" y="3"/>
                  </a:cubicBezTo>
                  <a:cubicBezTo>
                    <a:pt x="34" y="3"/>
                    <a:pt x="33" y="3"/>
                    <a:pt x="33" y="3"/>
                  </a:cubicBezTo>
                  <a:cubicBezTo>
                    <a:pt x="32" y="5"/>
                    <a:pt x="24" y="9"/>
                    <a:pt x="23" y="8"/>
                  </a:cubicBezTo>
                  <a:cubicBezTo>
                    <a:pt x="21" y="7"/>
                    <a:pt x="21" y="11"/>
                    <a:pt x="18" y="11"/>
                  </a:cubicBezTo>
                  <a:cubicBezTo>
                    <a:pt x="15" y="12"/>
                    <a:pt x="10" y="11"/>
                    <a:pt x="10" y="12"/>
                  </a:cubicBezTo>
                  <a:cubicBezTo>
                    <a:pt x="10" y="14"/>
                    <a:pt x="8" y="17"/>
                    <a:pt x="6" y="19"/>
                  </a:cubicBezTo>
                  <a:cubicBezTo>
                    <a:pt x="4" y="21"/>
                    <a:pt x="6" y="23"/>
                    <a:pt x="3" y="23"/>
                  </a:cubicBezTo>
                  <a:cubicBezTo>
                    <a:pt x="1" y="23"/>
                    <a:pt x="1" y="26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31"/>
                    <a:pt x="7" y="35"/>
                    <a:pt x="6" y="39"/>
                  </a:cubicBezTo>
                  <a:cubicBezTo>
                    <a:pt x="6" y="43"/>
                    <a:pt x="12" y="45"/>
                    <a:pt x="14" y="42"/>
                  </a:cubicBezTo>
                  <a:cubicBezTo>
                    <a:pt x="17" y="39"/>
                    <a:pt x="25" y="43"/>
                    <a:pt x="25" y="45"/>
                  </a:cubicBezTo>
                  <a:cubicBezTo>
                    <a:pt x="25" y="47"/>
                    <a:pt x="17" y="43"/>
                    <a:pt x="13" y="46"/>
                  </a:cubicBezTo>
                  <a:cubicBezTo>
                    <a:pt x="8" y="50"/>
                    <a:pt x="16" y="53"/>
                    <a:pt x="15" y="56"/>
                  </a:cubicBezTo>
                  <a:cubicBezTo>
                    <a:pt x="14" y="59"/>
                    <a:pt x="17" y="64"/>
                    <a:pt x="21" y="64"/>
                  </a:cubicBezTo>
                  <a:cubicBezTo>
                    <a:pt x="25" y="64"/>
                    <a:pt x="29" y="70"/>
                    <a:pt x="31" y="69"/>
                  </a:cubicBezTo>
                  <a:cubicBezTo>
                    <a:pt x="34" y="68"/>
                    <a:pt x="28" y="59"/>
                    <a:pt x="29" y="57"/>
                  </a:cubicBezTo>
                  <a:cubicBezTo>
                    <a:pt x="30" y="56"/>
                    <a:pt x="35" y="60"/>
                    <a:pt x="37" y="57"/>
                  </a:cubicBezTo>
                  <a:cubicBezTo>
                    <a:pt x="39" y="54"/>
                    <a:pt x="35" y="52"/>
                    <a:pt x="32" y="53"/>
                  </a:cubicBezTo>
                  <a:cubicBezTo>
                    <a:pt x="28" y="53"/>
                    <a:pt x="32" y="48"/>
                    <a:pt x="36" y="50"/>
                  </a:cubicBezTo>
                  <a:cubicBezTo>
                    <a:pt x="40" y="53"/>
                    <a:pt x="42" y="50"/>
                    <a:pt x="44" y="49"/>
                  </a:cubicBezTo>
                  <a:cubicBezTo>
                    <a:pt x="46" y="49"/>
                    <a:pt x="47" y="42"/>
                    <a:pt x="40" y="40"/>
                  </a:cubicBezTo>
                  <a:cubicBezTo>
                    <a:pt x="34" y="39"/>
                    <a:pt x="35" y="45"/>
                    <a:pt x="31" y="41"/>
                  </a:cubicBezTo>
                  <a:cubicBezTo>
                    <a:pt x="27" y="36"/>
                    <a:pt x="35" y="38"/>
                    <a:pt x="35" y="35"/>
                  </a:cubicBezTo>
                  <a:cubicBezTo>
                    <a:pt x="35" y="31"/>
                    <a:pt x="29" y="26"/>
                    <a:pt x="26" y="22"/>
                  </a:cubicBezTo>
                  <a:cubicBezTo>
                    <a:pt x="23" y="18"/>
                    <a:pt x="30" y="16"/>
                    <a:pt x="31" y="19"/>
                  </a:cubicBezTo>
                  <a:cubicBezTo>
                    <a:pt x="33" y="22"/>
                    <a:pt x="38" y="21"/>
                    <a:pt x="40" y="20"/>
                  </a:cubicBezTo>
                  <a:cubicBezTo>
                    <a:pt x="43" y="19"/>
                    <a:pt x="37" y="14"/>
                    <a:pt x="43" y="12"/>
                  </a:cubicBezTo>
                  <a:cubicBezTo>
                    <a:pt x="48" y="10"/>
                    <a:pt x="48" y="13"/>
                    <a:pt x="49" y="14"/>
                  </a:cubicBezTo>
                  <a:cubicBezTo>
                    <a:pt x="51" y="14"/>
                    <a:pt x="53" y="10"/>
                    <a:pt x="58" y="10"/>
                  </a:cubicBezTo>
                  <a:cubicBezTo>
                    <a:pt x="61" y="10"/>
                    <a:pt x="63" y="11"/>
                    <a:pt x="65" y="13"/>
                  </a:cubicBezTo>
                  <a:cubicBezTo>
                    <a:pt x="67" y="12"/>
                    <a:pt x="68" y="11"/>
                    <a:pt x="68" y="9"/>
                  </a:cubicBezTo>
                  <a:cubicBezTo>
                    <a:pt x="68" y="8"/>
                    <a:pt x="71" y="7"/>
                    <a:pt x="71" y="4"/>
                  </a:cubicBezTo>
                  <a:cubicBezTo>
                    <a:pt x="71" y="3"/>
                    <a:pt x="71" y="1"/>
                    <a:pt x="70" y="0"/>
                  </a:cubicBezTo>
                  <a:close/>
                  <a:moveTo>
                    <a:pt x="61" y="84"/>
                  </a:moveTo>
                  <a:cubicBezTo>
                    <a:pt x="58" y="82"/>
                    <a:pt x="46" y="85"/>
                    <a:pt x="43" y="82"/>
                  </a:cubicBezTo>
                  <a:cubicBezTo>
                    <a:pt x="40" y="79"/>
                    <a:pt x="34" y="84"/>
                    <a:pt x="36" y="85"/>
                  </a:cubicBezTo>
                  <a:cubicBezTo>
                    <a:pt x="40" y="85"/>
                    <a:pt x="46" y="89"/>
                    <a:pt x="53" y="89"/>
                  </a:cubicBezTo>
                  <a:cubicBezTo>
                    <a:pt x="59" y="89"/>
                    <a:pt x="68" y="86"/>
                    <a:pt x="68" y="84"/>
                  </a:cubicBezTo>
                  <a:cubicBezTo>
                    <a:pt x="68" y="83"/>
                    <a:pt x="64" y="85"/>
                    <a:pt x="61" y="8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33" name="Freeform 128"/>
            <p:cNvSpPr>
              <a:spLocks noChangeArrowheads="1"/>
            </p:cNvSpPr>
            <p:nvPr/>
          </p:nvSpPr>
          <p:spPr bwMode="auto">
            <a:xfrm>
              <a:off x="4329128" y="1654176"/>
              <a:ext cx="55564" cy="34925"/>
            </a:xfrm>
            <a:custGeom>
              <a:avLst/>
              <a:gdLst>
                <a:gd name="T0" fmla="*/ 20 w 29"/>
                <a:gd name="T1" fmla="*/ 11 h 18"/>
                <a:gd name="T2" fmla="*/ 26 w 29"/>
                <a:gd name="T3" fmla="*/ 4 h 18"/>
                <a:gd name="T4" fmla="*/ 25 w 29"/>
                <a:gd name="T5" fmla="*/ 2 h 18"/>
                <a:gd name="T6" fmla="*/ 9 w 29"/>
                <a:gd name="T7" fmla="*/ 7 h 18"/>
                <a:gd name="T8" fmla="*/ 4 w 29"/>
                <a:gd name="T9" fmla="*/ 15 h 18"/>
                <a:gd name="T10" fmla="*/ 20 w 29"/>
                <a:gd name="T11" fmla="*/ 11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18"/>
                <a:gd name="T20" fmla="*/ 29 w 29"/>
                <a:gd name="T21" fmla="*/ 18 h 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18">
                  <a:moveTo>
                    <a:pt x="20" y="11"/>
                  </a:moveTo>
                  <a:cubicBezTo>
                    <a:pt x="19" y="10"/>
                    <a:pt x="22" y="6"/>
                    <a:pt x="26" y="4"/>
                  </a:cubicBezTo>
                  <a:cubicBezTo>
                    <a:pt x="29" y="3"/>
                    <a:pt x="28" y="0"/>
                    <a:pt x="25" y="2"/>
                  </a:cubicBezTo>
                  <a:cubicBezTo>
                    <a:pt x="23" y="4"/>
                    <a:pt x="17" y="7"/>
                    <a:pt x="9" y="7"/>
                  </a:cubicBezTo>
                  <a:cubicBezTo>
                    <a:pt x="2" y="7"/>
                    <a:pt x="0" y="12"/>
                    <a:pt x="4" y="15"/>
                  </a:cubicBezTo>
                  <a:cubicBezTo>
                    <a:pt x="10" y="18"/>
                    <a:pt x="20" y="13"/>
                    <a:pt x="20" y="1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34" name="Freeform 129"/>
            <p:cNvSpPr>
              <a:spLocks noChangeArrowheads="1"/>
            </p:cNvSpPr>
            <p:nvPr/>
          </p:nvSpPr>
          <p:spPr bwMode="auto">
            <a:xfrm>
              <a:off x="3122624" y="754062"/>
              <a:ext cx="231776" cy="117475"/>
            </a:xfrm>
            <a:custGeom>
              <a:avLst/>
              <a:gdLst>
                <a:gd name="T0" fmla="*/ 102 w 121"/>
                <a:gd name="T1" fmla="*/ 44 h 61"/>
                <a:gd name="T2" fmla="*/ 111 w 121"/>
                <a:gd name="T3" fmla="*/ 36 h 61"/>
                <a:gd name="T4" fmla="*/ 120 w 121"/>
                <a:gd name="T5" fmla="*/ 28 h 61"/>
                <a:gd name="T6" fmla="*/ 114 w 121"/>
                <a:gd name="T7" fmla="*/ 19 h 61"/>
                <a:gd name="T8" fmla="*/ 108 w 121"/>
                <a:gd name="T9" fmla="*/ 13 h 61"/>
                <a:gd name="T10" fmla="*/ 106 w 121"/>
                <a:gd name="T11" fmla="*/ 6 h 61"/>
                <a:gd name="T12" fmla="*/ 98 w 121"/>
                <a:gd name="T13" fmla="*/ 7 h 61"/>
                <a:gd name="T14" fmla="*/ 87 w 121"/>
                <a:gd name="T15" fmla="*/ 2 h 61"/>
                <a:gd name="T16" fmla="*/ 86 w 121"/>
                <a:gd name="T17" fmla="*/ 8 h 61"/>
                <a:gd name="T18" fmla="*/ 79 w 121"/>
                <a:gd name="T19" fmla="*/ 9 h 61"/>
                <a:gd name="T20" fmla="*/ 75 w 121"/>
                <a:gd name="T21" fmla="*/ 9 h 61"/>
                <a:gd name="T22" fmla="*/ 68 w 121"/>
                <a:gd name="T23" fmla="*/ 10 h 61"/>
                <a:gd name="T24" fmla="*/ 62 w 121"/>
                <a:gd name="T25" fmla="*/ 8 h 61"/>
                <a:gd name="T26" fmla="*/ 55 w 121"/>
                <a:gd name="T27" fmla="*/ 13 h 61"/>
                <a:gd name="T28" fmla="*/ 50 w 121"/>
                <a:gd name="T29" fmla="*/ 11 h 61"/>
                <a:gd name="T30" fmla="*/ 45 w 121"/>
                <a:gd name="T31" fmla="*/ 14 h 61"/>
                <a:gd name="T32" fmla="*/ 44 w 121"/>
                <a:gd name="T33" fmla="*/ 20 h 61"/>
                <a:gd name="T34" fmla="*/ 36 w 121"/>
                <a:gd name="T35" fmla="*/ 23 h 61"/>
                <a:gd name="T36" fmla="*/ 33 w 121"/>
                <a:gd name="T37" fmla="*/ 14 h 61"/>
                <a:gd name="T38" fmla="*/ 16 w 121"/>
                <a:gd name="T39" fmla="*/ 3 h 61"/>
                <a:gd name="T40" fmla="*/ 18 w 121"/>
                <a:gd name="T41" fmla="*/ 9 h 61"/>
                <a:gd name="T42" fmla="*/ 14 w 121"/>
                <a:gd name="T43" fmla="*/ 9 h 61"/>
                <a:gd name="T44" fmla="*/ 6 w 121"/>
                <a:gd name="T45" fmla="*/ 11 h 61"/>
                <a:gd name="T46" fmla="*/ 1 w 121"/>
                <a:gd name="T47" fmla="*/ 19 h 61"/>
                <a:gd name="T48" fmla="*/ 12 w 121"/>
                <a:gd name="T49" fmla="*/ 22 h 61"/>
                <a:gd name="T50" fmla="*/ 25 w 121"/>
                <a:gd name="T51" fmla="*/ 22 h 61"/>
                <a:gd name="T52" fmla="*/ 23 w 121"/>
                <a:gd name="T53" fmla="*/ 27 h 61"/>
                <a:gd name="T54" fmla="*/ 17 w 121"/>
                <a:gd name="T55" fmla="*/ 30 h 61"/>
                <a:gd name="T56" fmla="*/ 4 w 121"/>
                <a:gd name="T57" fmla="*/ 34 h 61"/>
                <a:gd name="T58" fmla="*/ 21 w 121"/>
                <a:gd name="T59" fmla="*/ 34 h 61"/>
                <a:gd name="T60" fmla="*/ 25 w 121"/>
                <a:gd name="T61" fmla="*/ 38 h 61"/>
                <a:gd name="T62" fmla="*/ 28 w 121"/>
                <a:gd name="T63" fmla="*/ 42 h 61"/>
                <a:gd name="T64" fmla="*/ 24 w 121"/>
                <a:gd name="T65" fmla="*/ 47 h 61"/>
                <a:gd name="T66" fmla="*/ 19 w 121"/>
                <a:gd name="T67" fmla="*/ 51 h 61"/>
                <a:gd name="T68" fmla="*/ 33 w 121"/>
                <a:gd name="T69" fmla="*/ 50 h 61"/>
                <a:gd name="T70" fmla="*/ 53 w 121"/>
                <a:gd name="T71" fmla="*/ 59 h 61"/>
                <a:gd name="T72" fmla="*/ 73 w 121"/>
                <a:gd name="T73" fmla="*/ 54 h 61"/>
                <a:gd name="T74" fmla="*/ 87 w 121"/>
                <a:gd name="T75" fmla="*/ 49 h 61"/>
                <a:gd name="T76" fmla="*/ 102 w 121"/>
                <a:gd name="T77" fmla="*/ 44 h 6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21"/>
                <a:gd name="T118" fmla="*/ 0 h 61"/>
                <a:gd name="T119" fmla="*/ 121 w 121"/>
                <a:gd name="T120" fmla="*/ 61 h 6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21" h="61">
                  <a:moveTo>
                    <a:pt x="102" y="44"/>
                  </a:moveTo>
                  <a:cubicBezTo>
                    <a:pt x="109" y="43"/>
                    <a:pt x="108" y="36"/>
                    <a:pt x="111" y="36"/>
                  </a:cubicBezTo>
                  <a:cubicBezTo>
                    <a:pt x="114" y="37"/>
                    <a:pt x="118" y="31"/>
                    <a:pt x="120" y="28"/>
                  </a:cubicBezTo>
                  <a:cubicBezTo>
                    <a:pt x="121" y="25"/>
                    <a:pt x="118" y="19"/>
                    <a:pt x="114" y="19"/>
                  </a:cubicBezTo>
                  <a:cubicBezTo>
                    <a:pt x="110" y="19"/>
                    <a:pt x="107" y="16"/>
                    <a:pt x="108" y="13"/>
                  </a:cubicBezTo>
                  <a:cubicBezTo>
                    <a:pt x="109" y="11"/>
                    <a:pt x="106" y="8"/>
                    <a:pt x="106" y="6"/>
                  </a:cubicBezTo>
                  <a:cubicBezTo>
                    <a:pt x="106" y="5"/>
                    <a:pt x="101" y="6"/>
                    <a:pt x="98" y="7"/>
                  </a:cubicBezTo>
                  <a:cubicBezTo>
                    <a:pt x="95" y="7"/>
                    <a:pt x="90" y="0"/>
                    <a:pt x="87" y="2"/>
                  </a:cubicBezTo>
                  <a:cubicBezTo>
                    <a:pt x="85" y="3"/>
                    <a:pt x="87" y="6"/>
                    <a:pt x="86" y="8"/>
                  </a:cubicBezTo>
                  <a:cubicBezTo>
                    <a:pt x="85" y="10"/>
                    <a:pt x="79" y="7"/>
                    <a:pt x="79" y="9"/>
                  </a:cubicBezTo>
                  <a:cubicBezTo>
                    <a:pt x="79" y="11"/>
                    <a:pt x="77" y="12"/>
                    <a:pt x="75" y="9"/>
                  </a:cubicBezTo>
                  <a:cubicBezTo>
                    <a:pt x="73" y="7"/>
                    <a:pt x="68" y="8"/>
                    <a:pt x="68" y="10"/>
                  </a:cubicBezTo>
                  <a:cubicBezTo>
                    <a:pt x="68" y="12"/>
                    <a:pt x="66" y="10"/>
                    <a:pt x="62" y="8"/>
                  </a:cubicBezTo>
                  <a:cubicBezTo>
                    <a:pt x="59" y="6"/>
                    <a:pt x="55" y="11"/>
                    <a:pt x="55" y="13"/>
                  </a:cubicBezTo>
                  <a:cubicBezTo>
                    <a:pt x="55" y="16"/>
                    <a:pt x="54" y="16"/>
                    <a:pt x="50" y="11"/>
                  </a:cubicBezTo>
                  <a:cubicBezTo>
                    <a:pt x="47" y="5"/>
                    <a:pt x="44" y="11"/>
                    <a:pt x="45" y="14"/>
                  </a:cubicBezTo>
                  <a:cubicBezTo>
                    <a:pt x="47" y="17"/>
                    <a:pt x="46" y="21"/>
                    <a:pt x="44" y="20"/>
                  </a:cubicBezTo>
                  <a:cubicBezTo>
                    <a:pt x="41" y="18"/>
                    <a:pt x="38" y="21"/>
                    <a:pt x="36" y="23"/>
                  </a:cubicBezTo>
                  <a:cubicBezTo>
                    <a:pt x="35" y="25"/>
                    <a:pt x="30" y="16"/>
                    <a:pt x="33" y="14"/>
                  </a:cubicBezTo>
                  <a:cubicBezTo>
                    <a:pt x="37" y="12"/>
                    <a:pt x="21" y="3"/>
                    <a:pt x="16" y="3"/>
                  </a:cubicBezTo>
                  <a:cubicBezTo>
                    <a:pt x="11" y="3"/>
                    <a:pt x="15" y="6"/>
                    <a:pt x="18" y="9"/>
                  </a:cubicBezTo>
                  <a:cubicBezTo>
                    <a:pt x="21" y="12"/>
                    <a:pt x="16" y="11"/>
                    <a:pt x="14" y="9"/>
                  </a:cubicBezTo>
                  <a:cubicBezTo>
                    <a:pt x="12" y="6"/>
                    <a:pt x="8" y="8"/>
                    <a:pt x="6" y="11"/>
                  </a:cubicBezTo>
                  <a:cubicBezTo>
                    <a:pt x="4" y="15"/>
                    <a:pt x="1" y="17"/>
                    <a:pt x="1" y="19"/>
                  </a:cubicBezTo>
                  <a:cubicBezTo>
                    <a:pt x="0" y="21"/>
                    <a:pt x="6" y="24"/>
                    <a:pt x="12" y="22"/>
                  </a:cubicBezTo>
                  <a:cubicBezTo>
                    <a:pt x="17" y="19"/>
                    <a:pt x="23" y="19"/>
                    <a:pt x="25" y="22"/>
                  </a:cubicBezTo>
                  <a:cubicBezTo>
                    <a:pt x="28" y="24"/>
                    <a:pt x="20" y="25"/>
                    <a:pt x="23" y="27"/>
                  </a:cubicBezTo>
                  <a:cubicBezTo>
                    <a:pt x="26" y="29"/>
                    <a:pt x="24" y="31"/>
                    <a:pt x="17" y="30"/>
                  </a:cubicBezTo>
                  <a:cubicBezTo>
                    <a:pt x="11" y="30"/>
                    <a:pt x="3" y="32"/>
                    <a:pt x="4" y="34"/>
                  </a:cubicBezTo>
                  <a:cubicBezTo>
                    <a:pt x="6" y="36"/>
                    <a:pt x="21" y="32"/>
                    <a:pt x="21" y="34"/>
                  </a:cubicBezTo>
                  <a:cubicBezTo>
                    <a:pt x="21" y="36"/>
                    <a:pt x="21" y="40"/>
                    <a:pt x="25" y="38"/>
                  </a:cubicBezTo>
                  <a:cubicBezTo>
                    <a:pt x="29" y="37"/>
                    <a:pt x="26" y="41"/>
                    <a:pt x="28" y="42"/>
                  </a:cubicBezTo>
                  <a:cubicBezTo>
                    <a:pt x="30" y="43"/>
                    <a:pt x="30" y="47"/>
                    <a:pt x="24" y="47"/>
                  </a:cubicBezTo>
                  <a:cubicBezTo>
                    <a:pt x="19" y="48"/>
                    <a:pt x="16" y="49"/>
                    <a:pt x="19" y="51"/>
                  </a:cubicBezTo>
                  <a:cubicBezTo>
                    <a:pt x="21" y="54"/>
                    <a:pt x="27" y="52"/>
                    <a:pt x="33" y="50"/>
                  </a:cubicBezTo>
                  <a:cubicBezTo>
                    <a:pt x="39" y="49"/>
                    <a:pt x="47" y="56"/>
                    <a:pt x="53" y="59"/>
                  </a:cubicBezTo>
                  <a:cubicBezTo>
                    <a:pt x="60" y="61"/>
                    <a:pt x="72" y="58"/>
                    <a:pt x="73" y="54"/>
                  </a:cubicBezTo>
                  <a:cubicBezTo>
                    <a:pt x="74" y="51"/>
                    <a:pt x="83" y="52"/>
                    <a:pt x="87" y="49"/>
                  </a:cubicBezTo>
                  <a:cubicBezTo>
                    <a:pt x="91" y="47"/>
                    <a:pt x="96" y="44"/>
                    <a:pt x="102" y="4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35" name="Freeform 130"/>
            <p:cNvSpPr>
              <a:spLocks noChangeArrowheads="1"/>
            </p:cNvSpPr>
            <p:nvPr/>
          </p:nvSpPr>
          <p:spPr bwMode="auto">
            <a:xfrm>
              <a:off x="3421075" y="1131887"/>
              <a:ext cx="98426" cy="107950"/>
            </a:xfrm>
            <a:custGeom>
              <a:avLst/>
              <a:gdLst>
                <a:gd name="T0" fmla="*/ 45 w 51"/>
                <a:gd name="T1" fmla="*/ 17 h 56"/>
                <a:gd name="T2" fmla="*/ 42 w 51"/>
                <a:gd name="T3" fmla="*/ 14 h 56"/>
                <a:gd name="T4" fmla="*/ 35 w 51"/>
                <a:gd name="T5" fmla="*/ 16 h 56"/>
                <a:gd name="T6" fmla="*/ 28 w 51"/>
                <a:gd name="T7" fmla="*/ 15 h 56"/>
                <a:gd name="T8" fmla="*/ 31 w 51"/>
                <a:gd name="T9" fmla="*/ 8 h 56"/>
                <a:gd name="T10" fmla="*/ 34 w 51"/>
                <a:gd name="T11" fmla="*/ 2 h 56"/>
                <a:gd name="T12" fmla="*/ 32 w 51"/>
                <a:gd name="T13" fmla="*/ 1 h 56"/>
                <a:gd name="T14" fmla="*/ 21 w 51"/>
                <a:gd name="T15" fmla="*/ 4 h 56"/>
                <a:gd name="T16" fmla="*/ 26 w 51"/>
                <a:gd name="T17" fmla="*/ 9 h 56"/>
                <a:gd name="T18" fmla="*/ 17 w 51"/>
                <a:gd name="T19" fmla="*/ 14 h 56"/>
                <a:gd name="T20" fmla="*/ 5 w 51"/>
                <a:gd name="T21" fmla="*/ 14 h 56"/>
                <a:gd name="T22" fmla="*/ 6 w 51"/>
                <a:gd name="T23" fmla="*/ 22 h 56"/>
                <a:gd name="T24" fmla="*/ 12 w 51"/>
                <a:gd name="T25" fmla="*/ 30 h 56"/>
                <a:gd name="T26" fmla="*/ 9 w 51"/>
                <a:gd name="T27" fmla="*/ 40 h 56"/>
                <a:gd name="T28" fmla="*/ 1 w 51"/>
                <a:gd name="T29" fmla="*/ 47 h 56"/>
                <a:gd name="T30" fmla="*/ 12 w 51"/>
                <a:gd name="T31" fmla="*/ 56 h 56"/>
                <a:gd name="T32" fmla="*/ 32 w 51"/>
                <a:gd name="T33" fmla="*/ 48 h 56"/>
                <a:gd name="T34" fmla="*/ 46 w 51"/>
                <a:gd name="T35" fmla="*/ 45 h 56"/>
                <a:gd name="T36" fmla="*/ 46 w 51"/>
                <a:gd name="T37" fmla="*/ 19 h 56"/>
                <a:gd name="T38" fmla="*/ 45 w 51"/>
                <a:gd name="T39" fmla="*/ 17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1"/>
                <a:gd name="T61" fmla="*/ 0 h 56"/>
                <a:gd name="T62" fmla="*/ 51 w 51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1" h="56">
                  <a:moveTo>
                    <a:pt x="45" y="17"/>
                  </a:moveTo>
                  <a:cubicBezTo>
                    <a:pt x="44" y="16"/>
                    <a:pt x="43" y="15"/>
                    <a:pt x="42" y="14"/>
                  </a:cubicBezTo>
                  <a:cubicBezTo>
                    <a:pt x="37" y="9"/>
                    <a:pt x="36" y="13"/>
                    <a:pt x="35" y="16"/>
                  </a:cubicBezTo>
                  <a:cubicBezTo>
                    <a:pt x="35" y="19"/>
                    <a:pt x="31" y="15"/>
                    <a:pt x="28" y="15"/>
                  </a:cubicBezTo>
                  <a:cubicBezTo>
                    <a:pt x="25" y="14"/>
                    <a:pt x="29" y="9"/>
                    <a:pt x="31" y="8"/>
                  </a:cubicBezTo>
                  <a:cubicBezTo>
                    <a:pt x="32" y="7"/>
                    <a:pt x="33" y="5"/>
                    <a:pt x="34" y="2"/>
                  </a:cubicBezTo>
                  <a:cubicBezTo>
                    <a:pt x="33" y="2"/>
                    <a:pt x="33" y="2"/>
                    <a:pt x="32" y="1"/>
                  </a:cubicBezTo>
                  <a:cubicBezTo>
                    <a:pt x="28" y="0"/>
                    <a:pt x="21" y="0"/>
                    <a:pt x="21" y="4"/>
                  </a:cubicBezTo>
                  <a:cubicBezTo>
                    <a:pt x="21" y="8"/>
                    <a:pt x="26" y="6"/>
                    <a:pt x="26" y="9"/>
                  </a:cubicBezTo>
                  <a:cubicBezTo>
                    <a:pt x="26" y="12"/>
                    <a:pt x="21" y="11"/>
                    <a:pt x="17" y="14"/>
                  </a:cubicBezTo>
                  <a:cubicBezTo>
                    <a:pt x="13" y="16"/>
                    <a:pt x="9" y="12"/>
                    <a:pt x="5" y="14"/>
                  </a:cubicBezTo>
                  <a:cubicBezTo>
                    <a:pt x="1" y="16"/>
                    <a:pt x="9" y="18"/>
                    <a:pt x="6" y="22"/>
                  </a:cubicBezTo>
                  <a:cubicBezTo>
                    <a:pt x="3" y="27"/>
                    <a:pt x="7" y="26"/>
                    <a:pt x="12" y="30"/>
                  </a:cubicBezTo>
                  <a:cubicBezTo>
                    <a:pt x="17" y="34"/>
                    <a:pt x="9" y="35"/>
                    <a:pt x="9" y="40"/>
                  </a:cubicBezTo>
                  <a:cubicBezTo>
                    <a:pt x="9" y="44"/>
                    <a:pt x="2" y="44"/>
                    <a:pt x="1" y="47"/>
                  </a:cubicBezTo>
                  <a:cubicBezTo>
                    <a:pt x="0" y="50"/>
                    <a:pt x="6" y="56"/>
                    <a:pt x="12" y="56"/>
                  </a:cubicBezTo>
                  <a:cubicBezTo>
                    <a:pt x="16" y="56"/>
                    <a:pt x="26" y="54"/>
                    <a:pt x="32" y="48"/>
                  </a:cubicBezTo>
                  <a:cubicBezTo>
                    <a:pt x="37" y="43"/>
                    <a:pt x="40" y="48"/>
                    <a:pt x="46" y="45"/>
                  </a:cubicBezTo>
                  <a:cubicBezTo>
                    <a:pt x="51" y="43"/>
                    <a:pt x="48" y="23"/>
                    <a:pt x="46" y="19"/>
                  </a:cubicBezTo>
                  <a:cubicBezTo>
                    <a:pt x="45" y="18"/>
                    <a:pt x="45" y="18"/>
                    <a:pt x="45" y="1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36" name="Freeform 131"/>
            <p:cNvSpPr>
              <a:spLocks noEditPoints="1" noChangeArrowheads="1"/>
            </p:cNvSpPr>
            <p:nvPr/>
          </p:nvSpPr>
          <p:spPr bwMode="auto">
            <a:xfrm>
              <a:off x="3468700" y="954088"/>
              <a:ext cx="219076" cy="333376"/>
            </a:xfrm>
            <a:custGeom>
              <a:avLst/>
              <a:gdLst>
                <a:gd name="T0" fmla="*/ 9 w 114"/>
                <a:gd name="T1" fmla="*/ 95 h 174"/>
                <a:gd name="T2" fmla="*/ 3 w 114"/>
                <a:gd name="T3" fmla="*/ 108 h 174"/>
                <a:gd name="T4" fmla="*/ 17 w 114"/>
                <a:gd name="T5" fmla="*/ 107 h 174"/>
                <a:gd name="T6" fmla="*/ 29 w 114"/>
                <a:gd name="T7" fmla="*/ 105 h 174"/>
                <a:gd name="T8" fmla="*/ 114 w 114"/>
                <a:gd name="T9" fmla="*/ 134 h 174"/>
                <a:gd name="T10" fmla="*/ 97 w 114"/>
                <a:gd name="T11" fmla="*/ 127 h 174"/>
                <a:gd name="T12" fmla="*/ 93 w 114"/>
                <a:gd name="T13" fmla="*/ 115 h 174"/>
                <a:gd name="T14" fmla="*/ 77 w 114"/>
                <a:gd name="T15" fmla="*/ 88 h 174"/>
                <a:gd name="T16" fmla="*/ 59 w 114"/>
                <a:gd name="T17" fmla="*/ 80 h 174"/>
                <a:gd name="T18" fmla="*/ 72 w 114"/>
                <a:gd name="T19" fmla="*/ 53 h 174"/>
                <a:gd name="T20" fmla="*/ 47 w 114"/>
                <a:gd name="T21" fmla="*/ 49 h 174"/>
                <a:gd name="T22" fmla="*/ 57 w 114"/>
                <a:gd name="T23" fmla="*/ 33 h 174"/>
                <a:gd name="T24" fmla="*/ 40 w 114"/>
                <a:gd name="T25" fmla="*/ 37 h 174"/>
                <a:gd name="T26" fmla="*/ 28 w 114"/>
                <a:gd name="T27" fmla="*/ 54 h 174"/>
                <a:gd name="T28" fmla="*/ 18 w 114"/>
                <a:gd name="T29" fmla="*/ 55 h 174"/>
                <a:gd name="T30" fmla="*/ 22 w 114"/>
                <a:gd name="T31" fmla="*/ 70 h 174"/>
                <a:gd name="T32" fmla="*/ 19 w 114"/>
                <a:gd name="T33" fmla="*/ 83 h 174"/>
                <a:gd name="T34" fmla="*/ 32 w 114"/>
                <a:gd name="T35" fmla="*/ 87 h 174"/>
                <a:gd name="T36" fmla="*/ 39 w 114"/>
                <a:gd name="T37" fmla="*/ 86 h 174"/>
                <a:gd name="T38" fmla="*/ 51 w 114"/>
                <a:gd name="T39" fmla="*/ 96 h 174"/>
                <a:gd name="T40" fmla="*/ 56 w 114"/>
                <a:gd name="T41" fmla="*/ 106 h 174"/>
                <a:gd name="T42" fmla="*/ 58 w 114"/>
                <a:gd name="T43" fmla="*/ 121 h 174"/>
                <a:gd name="T44" fmla="*/ 43 w 114"/>
                <a:gd name="T45" fmla="*/ 123 h 174"/>
                <a:gd name="T46" fmla="*/ 46 w 114"/>
                <a:gd name="T47" fmla="*/ 134 h 174"/>
                <a:gd name="T48" fmla="*/ 40 w 114"/>
                <a:gd name="T49" fmla="*/ 147 h 174"/>
                <a:gd name="T50" fmla="*/ 58 w 114"/>
                <a:gd name="T51" fmla="*/ 150 h 174"/>
                <a:gd name="T52" fmla="*/ 47 w 114"/>
                <a:gd name="T53" fmla="*/ 154 h 174"/>
                <a:gd name="T54" fmla="*/ 41 w 114"/>
                <a:gd name="T55" fmla="*/ 167 h 174"/>
                <a:gd name="T56" fmla="*/ 54 w 114"/>
                <a:gd name="T57" fmla="*/ 164 h 174"/>
                <a:gd name="T58" fmla="*/ 71 w 114"/>
                <a:gd name="T59" fmla="*/ 160 h 174"/>
                <a:gd name="T60" fmla="*/ 93 w 114"/>
                <a:gd name="T61" fmla="*/ 160 h 174"/>
                <a:gd name="T62" fmla="*/ 104 w 114"/>
                <a:gd name="T63" fmla="*/ 151 h 174"/>
                <a:gd name="T64" fmla="*/ 114 w 114"/>
                <a:gd name="T65" fmla="*/ 134 h 174"/>
                <a:gd name="T66" fmla="*/ 21 w 114"/>
                <a:gd name="T67" fmla="*/ 40 h 174"/>
                <a:gd name="T68" fmla="*/ 78 w 114"/>
                <a:gd name="T69" fmla="*/ 14 h 174"/>
                <a:gd name="T70" fmla="*/ 78 w 114"/>
                <a:gd name="T71" fmla="*/ 14 h 17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14"/>
                <a:gd name="T109" fmla="*/ 0 h 174"/>
                <a:gd name="T110" fmla="*/ 114 w 114"/>
                <a:gd name="T111" fmla="*/ 174 h 17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14" h="174">
                  <a:moveTo>
                    <a:pt x="23" y="92"/>
                  </a:moveTo>
                  <a:cubicBezTo>
                    <a:pt x="18" y="88"/>
                    <a:pt x="13" y="95"/>
                    <a:pt x="9" y="95"/>
                  </a:cubicBezTo>
                  <a:cubicBezTo>
                    <a:pt x="8" y="98"/>
                    <a:pt x="7" y="100"/>
                    <a:pt x="6" y="101"/>
                  </a:cubicBezTo>
                  <a:cubicBezTo>
                    <a:pt x="4" y="102"/>
                    <a:pt x="0" y="107"/>
                    <a:pt x="3" y="108"/>
                  </a:cubicBezTo>
                  <a:cubicBezTo>
                    <a:pt x="6" y="108"/>
                    <a:pt x="10" y="112"/>
                    <a:pt x="10" y="109"/>
                  </a:cubicBezTo>
                  <a:cubicBezTo>
                    <a:pt x="11" y="106"/>
                    <a:pt x="12" y="102"/>
                    <a:pt x="17" y="107"/>
                  </a:cubicBezTo>
                  <a:cubicBezTo>
                    <a:pt x="18" y="108"/>
                    <a:pt x="19" y="109"/>
                    <a:pt x="20" y="110"/>
                  </a:cubicBezTo>
                  <a:cubicBezTo>
                    <a:pt x="21" y="108"/>
                    <a:pt x="26" y="108"/>
                    <a:pt x="29" y="105"/>
                  </a:cubicBezTo>
                  <a:cubicBezTo>
                    <a:pt x="32" y="102"/>
                    <a:pt x="27" y="97"/>
                    <a:pt x="23" y="92"/>
                  </a:cubicBezTo>
                  <a:close/>
                  <a:moveTo>
                    <a:pt x="114" y="134"/>
                  </a:moveTo>
                  <a:cubicBezTo>
                    <a:pt x="114" y="129"/>
                    <a:pt x="103" y="125"/>
                    <a:pt x="102" y="128"/>
                  </a:cubicBezTo>
                  <a:cubicBezTo>
                    <a:pt x="101" y="131"/>
                    <a:pt x="98" y="130"/>
                    <a:pt x="97" y="127"/>
                  </a:cubicBezTo>
                  <a:cubicBezTo>
                    <a:pt x="95" y="124"/>
                    <a:pt x="98" y="121"/>
                    <a:pt x="96" y="121"/>
                  </a:cubicBezTo>
                  <a:cubicBezTo>
                    <a:pt x="95" y="121"/>
                    <a:pt x="92" y="117"/>
                    <a:pt x="93" y="115"/>
                  </a:cubicBezTo>
                  <a:cubicBezTo>
                    <a:pt x="93" y="113"/>
                    <a:pt x="90" y="103"/>
                    <a:pt x="84" y="101"/>
                  </a:cubicBezTo>
                  <a:cubicBezTo>
                    <a:pt x="79" y="100"/>
                    <a:pt x="78" y="92"/>
                    <a:pt x="77" y="88"/>
                  </a:cubicBezTo>
                  <a:cubicBezTo>
                    <a:pt x="76" y="83"/>
                    <a:pt x="72" y="86"/>
                    <a:pt x="69" y="82"/>
                  </a:cubicBezTo>
                  <a:cubicBezTo>
                    <a:pt x="66" y="78"/>
                    <a:pt x="62" y="80"/>
                    <a:pt x="59" y="80"/>
                  </a:cubicBezTo>
                  <a:cubicBezTo>
                    <a:pt x="57" y="80"/>
                    <a:pt x="59" y="76"/>
                    <a:pt x="63" y="73"/>
                  </a:cubicBezTo>
                  <a:cubicBezTo>
                    <a:pt x="67" y="70"/>
                    <a:pt x="72" y="56"/>
                    <a:pt x="72" y="53"/>
                  </a:cubicBezTo>
                  <a:cubicBezTo>
                    <a:pt x="72" y="50"/>
                    <a:pt x="54" y="51"/>
                    <a:pt x="51" y="52"/>
                  </a:cubicBezTo>
                  <a:cubicBezTo>
                    <a:pt x="48" y="54"/>
                    <a:pt x="44" y="50"/>
                    <a:pt x="47" y="49"/>
                  </a:cubicBezTo>
                  <a:cubicBezTo>
                    <a:pt x="50" y="47"/>
                    <a:pt x="56" y="42"/>
                    <a:pt x="56" y="39"/>
                  </a:cubicBezTo>
                  <a:cubicBezTo>
                    <a:pt x="55" y="37"/>
                    <a:pt x="60" y="35"/>
                    <a:pt x="57" y="33"/>
                  </a:cubicBezTo>
                  <a:cubicBezTo>
                    <a:pt x="55" y="30"/>
                    <a:pt x="54" y="35"/>
                    <a:pt x="52" y="37"/>
                  </a:cubicBezTo>
                  <a:cubicBezTo>
                    <a:pt x="50" y="39"/>
                    <a:pt x="45" y="38"/>
                    <a:pt x="40" y="37"/>
                  </a:cubicBezTo>
                  <a:cubicBezTo>
                    <a:pt x="35" y="36"/>
                    <a:pt x="33" y="44"/>
                    <a:pt x="33" y="47"/>
                  </a:cubicBezTo>
                  <a:cubicBezTo>
                    <a:pt x="33" y="50"/>
                    <a:pt x="27" y="52"/>
                    <a:pt x="28" y="54"/>
                  </a:cubicBezTo>
                  <a:cubicBezTo>
                    <a:pt x="29" y="57"/>
                    <a:pt x="27" y="59"/>
                    <a:pt x="25" y="58"/>
                  </a:cubicBezTo>
                  <a:cubicBezTo>
                    <a:pt x="24" y="56"/>
                    <a:pt x="22" y="52"/>
                    <a:pt x="18" y="55"/>
                  </a:cubicBezTo>
                  <a:cubicBezTo>
                    <a:pt x="15" y="58"/>
                    <a:pt x="22" y="61"/>
                    <a:pt x="27" y="62"/>
                  </a:cubicBezTo>
                  <a:cubicBezTo>
                    <a:pt x="31" y="62"/>
                    <a:pt x="23" y="65"/>
                    <a:pt x="22" y="70"/>
                  </a:cubicBezTo>
                  <a:cubicBezTo>
                    <a:pt x="22" y="75"/>
                    <a:pt x="28" y="73"/>
                    <a:pt x="28" y="76"/>
                  </a:cubicBezTo>
                  <a:cubicBezTo>
                    <a:pt x="29" y="79"/>
                    <a:pt x="19" y="80"/>
                    <a:pt x="19" y="83"/>
                  </a:cubicBezTo>
                  <a:cubicBezTo>
                    <a:pt x="19" y="86"/>
                    <a:pt x="25" y="82"/>
                    <a:pt x="27" y="80"/>
                  </a:cubicBezTo>
                  <a:cubicBezTo>
                    <a:pt x="30" y="79"/>
                    <a:pt x="26" y="88"/>
                    <a:pt x="32" y="87"/>
                  </a:cubicBezTo>
                  <a:cubicBezTo>
                    <a:pt x="38" y="86"/>
                    <a:pt x="36" y="78"/>
                    <a:pt x="38" y="78"/>
                  </a:cubicBezTo>
                  <a:cubicBezTo>
                    <a:pt x="40" y="79"/>
                    <a:pt x="37" y="83"/>
                    <a:pt x="39" y="86"/>
                  </a:cubicBezTo>
                  <a:cubicBezTo>
                    <a:pt x="41" y="90"/>
                    <a:pt x="35" y="95"/>
                    <a:pt x="35" y="97"/>
                  </a:cubicBezTo>
                  <a:cubicBezTo>
                    <a:pt x="35" y="100"/>
                    <a:pt x="47" y="100"/>
                    <a:pt x="51" y="96"/>
                  </a:cubicBezTo>
                  <a:cubicBezTo>
                    <a:pt x="55" y="92"/>
                    <a:pt x="57" y="96"/>
                    <a:pt x="54" y="99"/>
                  </a:cubicBezTo>
                  <a:cubicBezTo>
                    <a:pt x="52" y="102"/>
                    <a:pt x="53" y="105"/>
                    <a:pt x="56" y="106"/>
                  </a:cubicBezTo>
                  <a:cubicBezTo>
                    <a:pt x="59" y="107"/>
                    <a:pt x="61" y="108"/>
                    <a:pt x="59" y="110"/>
                  </a:cubicBezTo>
                  <a:cubicBezTo>
                    <a:pt x="58" y="113"/>
                    <a:pt x="59" y="118"/>
                    <a:pt x="58" y="121"/>
                  </a:cubicBezTo>
                  <a:cubicBezTo>
                    <a:pt x="57" y="123"/>
                    <a:pt x="47" y="123"/>
                    <a:pt x="47" y="121"/>
                  </a:cubicBezTo>
                  <a:cubicBezTo>
                    <a:pt x="46" y="119"/>
                    <a:pt x="42" y="121"/>
                    <a:pt x="43" y="123"/>
                  </a:cubicBezTo>
                  <a:cubicBezTo>
                    <a:pt x="44" y="125"/>
                    <a:pt x="39" y="128"/>
                    <a:pt x="40" y="130"/>
                  </a:cubicBezTo>
                  <a:cubicBezTo>
                    <a:pt x="40" y="132"/>
                    <a:pt x="46" y="132"/>
                    <a:pt x="46" y="134"/>
                  </a:cubicBezTo>
                  <a:cubicBezTo>
                    <a:pt x="47" y="137"/>
                    <a:pt x="42" y="140"/>
                    <a:pt x="36" y="142"/>
                  </a:cubicBezTo>
                  <a:cubicBezTo>
                    <a:pt x="29" y="144"/>
                    <a:pt x="37" y="149"/>
                    <a:pt x="40" y="147"/>
                  </a:cubicBezTo>
                  <a:cubicBezTo>
                    <a:pt x="43" y="144"/>
                    <a:pt x="42" y="148"/>
                    <a:pt x="47" y="148"/>
                  </a:cubicBezTo>
                  <a:cubicBezTo>
                    <a:pt x="51" y="148"/>
                    <a:pt x="54" y="152"/>
                    <a:pt x="58" y="150"/>
                  </a:cubicBezTo>
                  <a:cubicBezTo>
                    <a:pt x="63" y="148"/>
                    <a:pt x="63" y="150"/>
                    <a:pt x="59" y="153"/>
                  </a:cubicBezTo>
                  <a:cubicBezTo>
                    <a:pt x="56" y="155"/>
                    <a:pt x="50" y="152"/>
                    <a:pt x="47" y="154"/>
                  </a:cubicBezTo>
                  <a:cubicBezTo>
                    <a:pt x="44" y="156"/>
                    <a:pt x="30" y="169"/>
                    <a:pt x="33" y="172"/>
                  </a:cubicBezTo>
                  <a:cubicBezTo>
                    <a:pt x="34" y="174"/>
                    <a:pt x="36" y="169"/>
                    <a:pt x="41" y="167"/>
                  </a:cubicBezTo>
                  <a:cubicBezTo>
                    <a:pt x="46" y="165"/>
                    <a:pt x="47" y="169"/>
                    <a:pt x="49" y="169"/>
                  </a:cubicBezTo>
                  <a:cubicBezTo>
                    <a:pt x="52" y="169"/>
                    <a:pt x="52" y="163"/>
                    <a:pt x="54" y="164"/>
                  </a:cubicBezTo>
                  <a:cubicBezTo>
                    <a:pt x="56" y="164"/>
                    <a:pt x="58" y="162"/>
                    <a:pt x="62" y="163"/>
                  </a:cubicBezTo>
                  <a:cubicBezTo>
                    <a:pt x="66" y="163"/>
                    <a:pt x="69" y="162"/>
                    <a:pt x="71" y="160"/>
                  </a:cubicBezTo>
                  <a:cubicBezTo>
                    <a:pt x="73" y="159"/>
                    <a:pt x="79" y="164"/>
                    <a:pt x="80" y="162"/>
                  </a:cubicBezTo>
                  <a:cubicBezTo>
                    <a:pt x="82" y="161"/>
                    <a:pt x="89" y="160"/>
                    <a:pt x="93" y="160"/>
                  </a:cubicBezTo>
                  <a:cubicBezTo>
                    <a:pt x="97" y="160"/>
                    <a:pt x="106" y="156"/>
                    <a:pt x="109" y="154"/>
                  </a:cubicBezTo>
                  <a:cubicBezTo>
                    <a:pt x="111" y="151"/>
                    <a:pt x="107" y="151"/>
                    <a:pt x="104" y="151"/>
                  </a:cubicBezTo>
                  <a:cubicBezTo>
                    <a:pt x="100" y="152"/>
                    <a:pt x="101" y="148"/>
                    <a:pt x="105" y="145"/>
                  </a:cubicBezTo>
                  <a:cubicBezTo>
                    <a:pt x="108" y="141"/>
                    <a:pt x="114" y="139"/>
                    <a:pt x="114" y="134"/>
                  </a:cubicBezTo>
                  <a:close/>
                  <a:moveTo>
                    <a:pt x="14" y="50"/>
                  </a:moveTo>
                  <a:cubicBezTo>
                    <a:pt x="18" y="50"/>
                    <a:pt x="23" y="42"/>
                    <a:pt x="21" y="40"/>
                  </a:cubicBezTo>
                  <a:cubicBezTo>
                    <a:pt x="19" y="38"/>
                    <a:pt x="10" y="50"/>
                    <a:pt x="14" y="50"/>
                  </a:cubicBezTo>
                  <a:close/>
                  <a:moveTo>
                    <a:pt x="78" y="14"/>
                  </a:moveTo>
                  <a:cubicBezTo>
                    <a:pt x="81" y="11"/>
                    <a:pt x="84" y="0"/>
                    <a:pt x="80" y="1"/>
                  </a:cubicBezTo>
                  <a:cubicBezTo>
                    <a:pt x="76" y="3"/>
                    <a:pt x="77" y="15"/>
                    <a:pt x="78" y="14"/>
                  </a:cubicBezTo>
                  <a:close/>
                </a:path>
              </a:pathLst>
            </a:custGeom>
            <a:grpFill/>
            <a:ln w="9525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37" name="Freeform 132"/>
            <p:cNvSpPr>
              <a:spLocks noEditPoints="1" noChangeArrowheads="1"/>
            </p:cNvSpPr>
            <p:nvPr/>
          </p:nvSpPr>
          <p:spPr bwMode="auto">
            <a:xfrm>
              <a:off x="3468700" y="954088"/>
              <a:ext cx="219076" cy="333376"/>
            </a:xfrm>
            <a:custGeom>
              <a:avLst/>
              <a:gdLst>
                <a:gd name="T0" fmla="*/ 9 w 114"/>
                <a:gd name="T1" fmla="*/ 95 h 174"/>
                <a:gd name="T2" fmla="*/ 3 w 114"/>
                <a:gd name="T3" fmla="*/ 108 h 174"/>
                <a:gd name="T4" fmla="*/ 17 w 114"/>
                <a:gd name="T5" fmla="*/ 107 h 174"/>
                <a:gd name="T6" fmla="*/ 29 w 114"/>
                <a:gd name="T7" fmla="*/ 105 h 174"/>
                <a:gd name="T8" fmla="*/ 114 w 114"/>
                <a:gd name="T9" fmla="*/ 134 h 174"/>
                <a:gd name="T10" fmla="*/ 97 w 114"/>
                <a:gd name="T11" fmla="*/ 127 h 174"/>
                <a:gd name="T12" fmla="*/ 93 w 114"/>
                <a:gd name="T13" fmla="*/ 115 h 174"/>
                <a:gd name="T14" fmla="*/ 77 w 114"/>
                <a:gd name="T15" fmla="*/ 88 h 174"/>
                <a:gd name="T16" fmla="*/ 59 w 114"/>
                <a:gd name="T17" fmla="*/ 80 h 174"/>
                <a:gd name="T18" fmla="*/ 72 w 114"/>
                <a:gd name="T19" fmla="*/ 53 h 174"/>
                <a:gd name="T20" fmla="*/ 47 w 114"/>
                <a:gd name="T21" fmla="*/ 49 h 174"/>
                <a:gd name="T22" fmla="*/ 57 w 114"/>
                <a:gd name="T23" fmla="*/ 33 h 174"/>
                <a:gd name="T24" fmla="*/ 40 w 114"/>
                <a:gd name="T25" fmla="*/ 37 h 174"/>
                <a:gd name="T26" fmla="*/ 28 w 114"/>
                <a:gd name="T27" fmla="*/ 54 h 174"/>
                <a:gd name="T28" fmla="*/ 18 w 114"/>
                <a:gd name="T29" fmla="*/ 55 h 174"/>
                <a:gd name="T30" fmla="*/ 22 w 114"/>
                <a:gd name="T31" fmla="*/ 70 h 174"/>
                <a:gd name="T32" fmla="*/ 19 w 114"/>
                <a:gd name="T33" fmla="*/ 83 h 174"/>
                <a:gd name="T34" fmla="*/ 32 w 114"/>
                <a:gd name="T35" fmla="*/ 87 h 174"/>
                <a:gd name="T36" fmla="*/ 39 w 114"/>
                <a:gd name="T37" fmla="*/ 86 h 174"/>
                <a:gd name="T38" fmla="*/ 51 w 114"/>
                <a:gd name="T39" fmla="*/ 96 h 174"/>
                <a:gd name="T40" fmla="*/ 56 w 114"/>
                <a:gd name="T41" fmla="*/ 106 h 174"/>
                <a:gd name="T42" fmla="*/ 58 w 114"/>
                <a:gd name="T43" fmla="*/ 121 h 174"/>
                <a:gd name="T44" fmla="*/ 43 w 114"/>
                <a:gd name="T45" fmla="*/ 123 h 174"/>
                <a:gd name="T46" fmla="*/ 46 w 114"/>
                <a:gd name="T47" fmla="*/ 134 h 174"/>
                <a:gd name="T48" fmla="*/ 40 w 114"/>
                <a:gd name="T49" fmla="*/ 147 h 174"/>
                <a:gd name="T50" fmla="*/ 58 w 114"/>
                <a:gd name="T51" fmla="*/ 150 h 174"/>
                <a:gd name="T52" fmla="*/ 47 w 114"/>
                <a:gd name="T53" fmla="*/ 154 h 174"/>
                <a:gd name="T54" fmla="*/ 41 w 114"/>
                <a:gd name="T55" fmla="*/ 167 h 174"/>
                <a:gd name="T56" fmla="*/ 54 w 114"/>
                <a:gd name="T57" fmla="*/ 164 h 174"/>
                <a:gd name="T58" fmla="*/ 71 w 114"/>
                <a:gd name="T59" fmla="*/ 160 h 174"/>
                <a:gd name="T60" fmla="*/ 93 w 114"/>
                <a:gd name="T61" fmla="*/ 160 h 174"/>
                <a:gd name="T62" fmla="*/ 104 w 114"/>
                <a:gd name="T63" fmla="*/ 151 h 174"/>
                <a:gd name="T64" fmla="*/ 114 w 114"/>
                <a:gd name="T65" fmla="*/ 134 h 174"/>
                <a:gd name="T66" fmla="*/ 21 w 114"/>
                <a:gd name="T67" fmla="*/ 40 h 174"/>
                <a:gd name="T68" fmla="*/ 78 w 114"/>
                <a:gd name="T69" fmla="*/ 14 h 174"/>
                <a:gd name="T70" fmla="*/ 78 w 114"/>
                <a:gd name="T71" fmla="*/ 14 h 17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14"/>
                <a:gd name="T109" fmla="*/ 0 h 174"/>
                <a:gd name="T110" fmla="*/ 114 w 114"/>
                <a:gd name="T111" fmla="*/ 174 h 17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14" h="174">
                  <a:moveTo>
                    <a:pt x="23" y="92"/>
                  </a:moveTo>
                  <a:cubicBezTo>
                    <a:pt x="18" y="88"/>
                    <a:pt x="13" y="95"/>
                    <a:pt x="9" y="95"/>
                  </a:cubicBezTo>
                  <a:cubicBezTo>
                    <a:pt x="8" y="98"/>
                    <a:pt x="7" y="100"/>
                    <a:pt x="6" y="101"/>
                  </a:cubicBezTo>
                  <a:cubicBezTo>
                    <a:pt x="4" y="102"/>
                    <a:pt x="0" y="107"/>
                    <a:pt x="3" y="108"/>
                  </a:cubicBezTo>
                  <a:cubicBezTo>
                    <a:pt x="6" y="108"/>
                    <a:pt x="10" y="112"/>
                    <a:pt x="10" y="109"/>
                  </a:cubicBezTo>
                  <a:cubicBezTo>
                    <a:pt x="11" y="106"/>
                    <a:pt x="12" y="102"/>
                    <a:pt x="17" y="107"/>
                  </a:cubicBezTo>
                  <a:cubicBezTo>
                    <a:pt x="18" y="108"/>
                    <a:pt x="19" y="109"/>
                    <a:pt x="20" y="110"/>
                  </a:cubicBezTo>
                  <a:cubicBezTo>
                    <a:pt x="21" y="108"/>
                    <a:pt x="26" y="108"/>
                    <a:pt x="29" y="105"/>
                  </a:cubicBezTo>
                  <a:cubicBezTo>
                    <a:pt x="32" y="102"/>
                    <a:pt x="27" y="97"/>
                    <a:pt x="23" y="92"/>
                  </a:cubicBezTo>
                  <a:close/>
                  <a:moveTo>
                    <a:pt x="114" y="134"/>
                  </a:moveTo>
                  <a:cubicBezTo>
                    <a:pt x="114" y="129"/>
                    <a:pt x="103" y="125"/>
                    <a:pt x="102" y="128"/>
                  </a:cubicBezTo>
                  <a:cubicBezTo>
                    <a:pt x="101" y="131"/>
                    <a:pt x="98" y="130"/>
                    <a:pt x="97" y="127"/>
                  </a:cubicBezTo>
                  <a:cubicBezTo>
                    <a:pt x="95" y="124"/>
                    <a:pt x="98" y="121"/>
                    <a:pt x="96" y="121"/>
                  </a:cubicBezTo>
                  <a:cubicBezTo>
                    <a:pt x="95" y="121"/>
                    <a:pt x="92" y="117"/>
                    <a:pt x="93" y="115"/>
                  </a:cubicBezTo>
                  <a:cubicBezTo>
                    <a:pt x="93" y="113"/>
                    <a:pt x="90" y="103"/>
                    <a:pt x="84" y="101"/>
                  </a:cubicBezTo>
                  <a:cubicBezTo>
                    <a:pt x="79" y="100"/>
                    <a:pt x="78" y="92"/>
                    <a:pt x="77" y="88"/>
                  </a:cubicBezTo>
                  <a:cubicBezTo>
                    <a:pt x="76" y="83"/>
                    <a:pt x="72" y="86"/>
                    <a:pt x="69" y="82"/>
                  </a:cubicBezTo>
                  <a:cubicBezTo>
                    <a:pt x="66" y="78"/>
                    <a:pt x="62" y="80"/>
                    <a:pt x="59" y="80"/>
                  </a:cubicBezTo>
                  <a:cubicBezTo>
                    <a:pt x="57" y="80"/>
                    <a:pt x="59" y="76"/>
                    <a:pt x="63" y="73"/>
                  </a:cubicBezTo>
                  <a:cubicBezTo>
                    <a:pt x="67" y="70"/>
                    <a:pt x="72" y="56"/>
                    <a:pt x="72" y="53"/>
                  </a:cubicBezTo>
                  <a:cubicBezTo>
                    <a:pt x="72" y="50"/>
                    <a:pt x="54" y="51"/>
                    <a:pt x="51" y="52"/>
                  </a:cubicBezTo>
                  <a:cubicBezTo>
                    <a:pt x="48" y="54"/>
                    <a:pt x="44" y="50"/>
                    <a:pt x="47" y="49"/>
                  </a:cubicBezTo>
                  <a:cubicBezTo>
                    <a:pt x="50" y="47"/>
                    <a:pt x="56" y="42"/>
                    <a:pt x="56" y="39"/>
                  </a:cubicBezTo>
                  <a:cubicBezTo>
                    <a:pt x="55" y="37"/>
                    <a:pt x="60" y="35"/>
                    <a:pt x="57" y="33"/>
                  </a:cubicBezTo>
                  <a:cubicBezTo>
                    <a:pt x="55" y="30"/>
                    <a:pt x="54" y="35"/>
                    <a:pt x="52" y="37"/>
                  </a:cubicBezTo>
                  <a:cubicBezTo>
                    <a:pt x="50" y="39"/>
                    <a:pt x="45" y="38"/>
                    <a:pt x="40" y="37"/>
                  </a:cubicBezTo>
                  <a:cubicBezTo>
                    <a:pt x="35" y="36"/>
                    <a:pt x="33" y="44"/>
                    <a:pt x="33" y="47"/>
                  </a:cubicBezTo>
                  <a:cubicBezTo>
                    <a:pt x="33" y="50"/>
                    <a:pt x="27" y="52"/>
                    <a:pt x="28" y="54"/>
                  </a:cubicBezTo>
                  <a:cubicBezTo>
                    <a:pt x="29" y="57"/>
                    <a:pt x="27" y="59"/>
                    <a:pt x="25" y="58"/>
                  </a:cubicBezTo>
                  <a:cubicBezTo>
                    <a:pt x="24" y="56"/>
                    <a:pt x="22" y="52"/>
                    <a:pt x="18" y="55"/>
                  </a:cubicBezTo>
                  <a:cubicBezTo>
                    <a:pt x="15" y="58"/>
                    <a:pt x="22" y="61"/>
                    <a:pt x="27" y="62"/>
                  </a:cubicBezTo>
                  <a:cubicBezTo>
                    <a:pt x="31" y="62"/>
                    <a:pt x="23" y="65"/>
                    <a:pt x="22" y="70"/>
                  </a:cubicBezTo>
                  <a:cubicBezTo>
                    <a:pt x="22" y="75"/>
                    <a:pt x="28" y="73"/>
                    <a:pt x="28" y="76"/>
                  </a:cubicBezTo>
                  <a:cubicBezTo>
                    <a:pt x="29" y="79"/>
                    <a:pt x="19" y="80"/>
                    <a:pt x="19" y="83"/>
                  </a:cubicBezTo>
                  <a:cubicBezTo>
                    <a:pt x="19" y="86"/>
                    <a:pt x="25" y="82"/>
                    <a:pt x="27" y="80"/>
                  </a:cubicBezTo>
                  <a:cubicBezTo>
                    <a:pt x="30" y="79"/>
                    <a:pt x="26" y="88"/>
                    <a:pt x="32" y="87"/>
                  </a:cubicBezTo>
                  <a:cubicBezTo>
                    <a:pt x="38" y="86"/>
                    <a:pt x="36" y="78"/>
                    <a:pt x="38" y="78"/>
                  </a:cubicBezTo>
                  <a:cubicBezTo>
                    <a:pt x="40" y="79"/>
                    <a:pt x="37" y="83"/>
                    <a:pt x="39" y="86"/>
                  </a:cubicBezTo>
                  <a:cubicBezTo>
                    <a:pt x="41" y="90"/>
                    <a:pt x="35" y="95"/>
                    <a:pt x="35" y="97"/>
                  </a:cubicBezTo>
                  <a:cubicBezTo>
                    <a:pt x="35" y="100"/>
                    <a:pt x="47" y="100"/>
                    <a:pt x="51" y="96"/>
                  </a:cubicBezTo>
                  <a:cubicBezTo>
                    <a:pt x="55" y="92"/>
                    <a:pt x="57" y="96"/>
                    <a:pt x="54" y="99"/>
                  </a:cubicBezTo>
                  <a:cubicBezTo>
                    <a:pt x="52" y="102"/>
                    <a:pt x="53" y="105"/>
                    <a:pt x="56" y="106"/>
                  </a:cubicBezTo>
                  <a:cubicBezTo>
                    <a:pt x="59" y="107"/>
                    <a:pt x="61" y="108"/>
                    <a:pt x="59" y="110"/>
                  </a:cubicBezTo>
                  <a:cubicBezTo>
                    <a:pt x="58" y="113"/>
                    <a:pt x="59" y="118"/>
                    <a:pt x="58" y="121"/>
                  </a:cubicBezTo>
                  <a:cubicBezTo>
                    <a:pt x="57" y="123"/>
                    <a:pt x="47" y="123"/>
                    <a:pt x="47" y="121"/>
                  </a:cubicBezTo>
                  <a:cubicBezTo>
                    <a:pt x="46" y="119"/>
                    <a:pt x="42" y="121"/>
                    <a:pt x="43" y="123"/>
                  </a:cubicBezTo>
                  <a:cubicBezTo>
                    <a:pt x="44" y="125"/>
                    <a:pt x="39" y="128"/>
                    <a:pt x="40" y="130"/>
                  </a:cubicBezTo>
                  <a:cubicBezTo>
                    <a:pt x="40" y="132"/>
                    <a:pt x="46" y="132"/>
                    <a:pt x="46" y="134"/>
                  </a:cubicBezTo>
                  <a:cubicBezTo>
                    <a:pt x="47" y="137"/>
                    <a:pt x="42" y="140"/>
                    <a:pt x="36" y="142"/>
                  </a:cubicBezTo>
                  <a:cubicBezTo>
                    <a:pt x="29" y="144"/>
                    <a:pt x="37" y="149"/>
                    <a:pt x="40" y="147"/>
                  </a:cubicBezTo>
                  <a:cubicBezTo>
                    <a:pt x="43" y="144"/>
                    <a:pt x="42" y="148"/>
                    <a:pt x="47" y="148"/>
                  </a:cubicBezTo>
                  <a:cubicBezTo>
                    <a:pt x="51" y="148"/>
                    <a:pt x="54" y="152"/>
                    <a:pt x="58" y="150"/>
                  </a:cubicBezTo>
                  <a:cubicBezTo>
                    <a:pt x="63" y="148"/>
                    <a:pt x="63" y="150"/>
                    <a:pt x="59" y="153"/>
                  </a:cubicBezTo>
                  <a:cubicBezTo>
                    <a:pt x="56" y="155"/>
                    <a:pt x="50" y="152"/>
                    <a:pt x="47" y="154"/>
                  </a:cubicBezTo>
                  <a:cubicBezTo>
                    <a:pt x="44" y="156"/>
                    <a:pt x="30" y="169"/>
                    <a:pt x="33" y="172"/>
                  </a:cubicBezTo>
                  <a:cubicBezTo>
                    <a:pt x="34" y="174"/>
                    <a:pt x="36" y="169"/>
                    <a:pt x="41" y="167"/>
                  </a:cubicBezTo>
                  <a:cubicBezTo>
                    <a:pt x="46" y="165"/>
                    <a:pt x="47" y="169"/>
                    <a:pt x="49" y="169"/>
                  </a:cubicBezTo>
                  <a:cubicBezTo>
                    <a:pt x="52" y="169"/>
                    <a:pt x="52" y="163"/>
                    <a:pt x="54" y="164"/>
                  </a:cubicBezTo>
                  <a:cubicBezTo>
                    <a:pt x="56" y="164"/>
                    <a:pt x="58" y="162"/>
                    <a:pt x="62" y="163"/>
                  </a:cubicBezTo>
                  <a:cubicBezTo>
                    <a:pt x="66" y="163"/>
                    <a:pt x="69" y="162"/>
                    <a:pt x="71" y="160"/>
                  </a:cubicBezTo>
                  <a:cubicBezTo>
                    <a:pt x="73" y="159"/>
                    <a:pt x="79" y="164"/>
                    <a:pt x="80" y="162"/>
                  </a:cubicBezTo>
                  <a:cubicBezTo>
                    <a:pt x="82" y="161"/>
                    <a:pt x="89" y="160"/>
                    <a:pt x="93" y="160"/>
                  </a:cubicBezTo>
                  <a:cubicBezTo>
                    <a:pt x="97" y="160"/>
                    <a:pt x="106" y="156"/>
                    <a:pt x="109" y="154"/>
                  </a:cubicBezTo>
                  <a:cubicBezTo>
                    <a:pt x="111" y="151"/>
                    <a:pt x="107" y="151"/>
                    <a:pt x="104" y="151"/>
                  </a:cubicBezTo>
                  <a:cubicBezTo>
                    <a:pt x="100" y="152"/>
                    <a:pt x="101" y="148"/>
                    <a:pt x="105" y="145"/>
                  </a:cubicBezTo>
                  <a:cubicBezTo>
                    <a:pt x="108" y="141"/>
                    <a:pt x="114" y="139"/>
                    <a:pt x="114" y="134"/>
                  </a:cubicBezTo>
                  <a:close/>
                  <a:moveTo>
                    <a:pt x="14" y="50"/>
                  </a:moveTo>
                  <a:cubicBezTo>
                    <a:pt x="18" y="50"/>
                    <a:pt x="23" y="42"/>
                    <a:pt x="21" y="40"/>
                  </a:cubicBezTo>
                  <a:cubicBezTo>
                    <a:pt x="19" y="38"/>
                    <a:pt x="10" y="50"/>
                    <a:pt x="14" y="50"/>
                  </a:cubicBezTo>
                  <a:close/>
                  <a:moveTo>
                    <a:pt x="78" y="14"/>
                  </a:moveTo>
                  <a:cubicBezTo>
                    <a:pt x="81" y="11"/>
                    <a:pt x="84" y="0"/>
                    <a:pt x="80" y="1"/>
                  </a:cubicBezTo>
                  <a:cubicBezTo>
                    <a:pt x="76" y="3"/>
                    <a:pt x="77" y="15"/>
                    <a:pt x="78" y="1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38" name="Freeform 133"/>
            <p:cNvSpPr>
              <a:spLocks noEditPoints="1" noChangeArrowheads="1"/>
            </p:cNvSpPr>
            <p:nvPr/>
          </p:nvSpPr>
          <p:spPr bwMode="auto">
            <a:xfrm>
              <a:off x="3821126" y="1050926"/>
              <a:ext cx="103188" cy="98425"/>
            </a:xfrm>
            <a:custGeom>
              <a:avLst/>
              <a:gdLst>
                <a:gd name="T0" fmla="*/ 27 w 54"/>
                <a:gd name="T1" fmla="*/ 20 h 52"/>
                <a:gd name="T2" fmla="*/ 27 w 54"/>
                <a:gd name="T3" fmla="*/ 12 h 52"/>
                <a:gd name="T4" fmla="*/ 28 w 54"/>
                <a:gd name="T5" fmla="*/ 2 h 52"/>
                <a:gd name="T6" fmla="*/ 20 w 54"/>
                <a:gd name="T7" fmla="*/ 7 h 52"/>
                <a:gd name="T8" fmla="*/ 13 w 54"/>
                <a:gd name="T9" fmla="*/ 10 h 52"/>
                <a:gd name="T10" fmla="*/ 14 w 54"/>
                <a:gd name="T11" fmla="*/ 15 h 52"/>
                <a:gd name="T12" fmla="*/ 7 w 54"/>
                <a:gd name="T13" fmla="*/ 12 h 52"/>
                <a:gd name="T14" fmla="*/ 2 w 54"/>
                <a:gd name="T15" fmla="*/ 20 h 52"/>
                <a:gd name="T16" fmla="*/ 2 w 54"/>
                <a:gd name="T17" fmla="*/ 33 h 52"/>
                <a:gd name="T18" fmla="*/ 6 w 54"/>
                <a:gd name="T19" fmla="*/ 43 h 52"/>
                <a:gd name="T20" fmla="*/ 8 w 54"/>
                <a:gd name="T21" fmla="*/ 48 h 52"/>
                <a:gd name="T22" fmla="*/ 18 w 54"/>
                <a:gd name="T23" fmla="*/ 49 h 52"/>
                <a:gd name="T24" fmla="*/ 22 w 54"/>
                <a:gd name="T25" fmla="*/ 48 h 52"/>
                <a:gd name="T26" fmla="*/ 18 w 54"/>
                <a:gd name="T27" fmla="*/ 42 h 52"/>
                <a:gd name="T28" fmla="*/ 24 w 54"/>
                <a:gd name="T29" fmla="*/ 44 h 52"/>
                <a:gd name="T30" fmla="*/ 32 w 54"/>
                <a:gd name="T31" fmla="*/ 43 h 52"/>
                <a:gd name="T32" fmla="*/ 28 w 54"/>
                <a:gd name="T33" fmla="*/ 36 h 52"/>
                <a:gd name="T34" fmla="*/ 22 w 54"/>
                <a:gd name="T35" fmla="*/ 36 h 52"/>
                <a:gd name="T36" fmla="*/ 26 w 54"/>
                <a:gd name="T37" fmla="*/ 29 h 52"/>
                <a:gd name="T38" fmla="*/ 33 w 54"/>
                <a:gd name="T39" fmla="*/ 25 h 52"/>
                <a:gd name="T40" fmla="*/ 27 w 54"/>
                <a:gd name="T41" fmla="*/ 20 h 52"/>
                <a:gd name="T42" fmla="*/ 53 w 54"/>
                <a:gd name="T43" fmla="*/ 30 h 52"/>
                <a:gd name="T44" fmla="*/ 49 w 54"/>
                <a:gd name="T45" fmla="*/ 32 h 52"/>
                <a:gd name="T46" fmla="*/ 45 w 54"/>
                <a:gd name="T47" fmla="*/ 30 h 52"/>
                <a:gd name="T48" fmla="*/ 38 w 54"/>
                <a:gd name="T49" fmla="*/ 33 h 52"/>
                <a:gd name="T50" fmla="*/ 42 w 54"/>
                <a:gd name="T51" fmla="*/ 43 h 52"/>
                <a:gd name="T52" fmla="*/ 39 w 54"/>
                <a:gd name="T53" fmla="*/ 46 h 52"/>
                <a:gd name="T54" fmla="*/ 42 w 54"/>
                <a:gd name="T55" fmla="*/ 51 h 52"/>
                <a:gd name="T56" fmla="*/ 50 w 54"/>
                <a:gd name="T57" fmla="*/ 42 h 52"/>
                <a:gd name="T58" fmla="*/ 53 w 54"/>
                <a:gd name="T59" fmla="*/ 30 h 5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4"/>
                <a:gd name="T91" fmla="*/ 0 h 52"/>
                <a:gd name="T92" fmla="*/ 54 w 54"/>
                <a:gd name="T93" fmla="*/ 52 h 5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4" h="52">
                  <a:moveTo>
                    <a:pt x="27" y="20"/>
                  </a:moveTo>
                  <a:cubicBezTo>
                    <a:pt x="26" y="19"/>
                    <a:pt x="25" y="13"/>
                    <a:pt x="27" y="12"/>
                  </a:cubicBezTo>
                  <a:cubicBezTo>
                    <a:pt x="29" y="10"/>
                    <a:pt x="30" y="4"/>
                    <a:pt x="28" y="2"/>
                  </a:cubicBezTo>
                  <a:cubicBezTo>
                    <a:pt x="27" y="0"/>
                    <a:pt x="21" y="2"/>
                    <a:pt x="20" y="7"/>
                  </a:cubicBezTo>
                  <a:cubicBezTo>
                    <a:pt x="20" y="11"/>
                    <a:pt x="15" y="9"/>
                    <a:pt x="13" y="10"/>
                  </a:cubicBezTo>
                  <a:cubicBezTo>
                    <a:pt x="12" y="11"/>
                    <a:pt x="16" y="13"/>
                    <a:pt x="14" y="15"/>
                  </a:cubicBezTo>
                  <a:cubicBezTo>
                    <a:pt x="12" y="17"/>
                    <a:pt x="11" y="12"/>
                    <a:pt x="7" y="12"/>
                  </a:cubicBezTo>
                  <a:cubicBezTo>
                    <a:pt x="4" y="11"/>
                    <a:pt x="4" y="17"/>
                    <a:pt x="2" y="20"/>
                  </a:cubicBezTo>
                  <a:cubicBezTo>
                    <a:pt x="0" y="23"/>
                    <a:pt x="1" y="29"/>
                    <a:pt x="2" y="33"/>
                  </a:cubicBezTo>
                  <a:cubicBezTo>
                    <a:pt x="2" y="37"/>
                    <a:pt x="7" y="39"/>
                    <a:pt x="6" y="43"/>
                  </a:cubicBezTo>
                  <a:cubicBezTo>
                    <a:pt x="5" y="44"/>
                    <a:pt x="7" y="46"/>
                    <a:pt x="8" y="48"/>
                  </a:cubicBezTo>
                  <a:cubicBezTo>
                    <a:pt x="12" y="48"/>
                    <a:pt x="16" y="48"/>
                    <a:pt x="18" y="49"/>
                  </a:cubicBezTo>
                  <a:cubicBezTo>
                    <a:pt x="19" y="49"/>
                    <a:pt x="20" y="49"/>
                    <a:pt x="22" y="48"/>
                  </a:cubicBezTo>
                  <a:cubicBezTo>
                    <a:pt x="21" y="46"/>
                    <a:pt x="17" y="44"/>
                    <a:pt x="18" y="42"/>
                  </a:cubicBezTo>
                  <a:cubicBezTo>
                    <a:pt x="18" y="40"/>
                    <a:pt x="21" y="42"/>
                    <a:pt x="24" y="44"/>
                  </a:cubicBezTo>
                  <a:cubicBezTo>
                    <a:pt x="26" y="46"/>
                    <a:pt x="31" y="46"/>
                    <a:pt x="32" y="43"/>
                  </a:cubicBezTo>
                  <a:cubicBezTo>
                    <a:pt x="32" y="42"/>
                    <a:pt x="31" y="35"/>
                    <a:pt x="28" y="36"/>
                  </a:cubicBezTo>
                  <a:cubicBezTo>
                    <a:pt x="24" y="38"/>
                    <a:pt x="24" y="37"/>
                    <a:pt x="22" y="36"/>
                  </a:cubicBezTo>
                  <a:cubicBezTo>
                    <a:pt x="21" y="34"/>
                    <a:pt x="25" y="31"/>
                    <a:pt x="26" y="29"/>
                  </a:cubicBezTo>
                  <a:cubicBezTo>
                    <a:pt x="26" y="26"/>
                    <a:pt x="32" y="27"/>
                    <a:pt x="33" y="25"/>
                  </a:cubicBezTo>
                  <a:cubicBezTo>
                    <a:pt x="34" y="23"/>
                    <a:pt x="29" y="20"/>
                    <a:pt x="27" y="20"/>
                  </a:cubicBezTo>
                  <a:close/>
                  <a:moveTo>
                    <a:pt x="53" y="30"/>
                  </a:moveTo>
                  <a:cubicBezTo>
                    <a:pt x="51" y="29"/>
                    <a:pt x="50" y="32"/>
                    <a:pt x="49" y="32"/>
                  </a:cubicBezTo>
                  <a:cubicBezTo>
                    <a:pt x="47" y="33"/>
                    <a:pt x="46" y="26"/>
                    <a:pt x="45" y="30"/>
                  </a:cubicBezTo>
                  <a:cubicBezTo>
                    <a:pt x="44" y="33"/>
                    <a:pt x="41" y="28"/>
                    <a:pt x="38" y="33"/>
                  </a:cubicBezTo>
                  <a:cubicBezTo>
                    <a:pt x="34" y="38"/>
                    <a:pt x="40" y="42"/>
                    <a:pt x="42" y="43"/>
                  </a:cubicBezTo>
                  <a:cubicBezTo>
                    <a:pt x="44" y="45"/>
                    <a:pt x="42" y="47"/>
                    <a:pt x="39" y="46"/>
                  </a:cubicBezTo>
                  <a:cubicBezTo>
                    <a:pt x="36" y="46"/>
                    <a:pt x="38" y="51"/>
                    <a:pt x="42" y="51"/>
                  </a:cubicBezTo>
                  <a:cubicBezTo>
                    <a:pt x="46" y="52"/>
                    <a:pt x="50" y="44"/>
                    <a:pt x="50" y="42"/>
                  </a:cubicBezTo>
                  <a:cubicBezTo>
                    <a:pt x="49" y="40"/>
                    <a:pt x="54" y="31"/>
                    <a:pt x="53" y="3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39" name="Freeform 134"/>
            <p:cNvSpPr>
              <a:spLocks noEditPoints="1" noChangeArrowheads="1"/>
            </p:cNvSpPr>
            <p:nvPr/>
          </p:nvSpPr>
          <p:spPr bwMode="auto">
            <a:xfrm>
              <a:off x="3892563" y="657225"/>
              <a:ext cx="266701" cy="471488"/>
            </a:xfrm>
            <a:custGeom>
              <a:avLst/>
              <a:gdLst>
                <a:gd name="T0" fmla="*/ 137 w 140"/>
                <a:gd name="T1" fmla="*/ 53 h 247"/>
                <a:gd name="T2" fmla="*/ 135 w 140"/>
                <a:gd name="T3" fmla="*/ 33 h 247"/>
                <a:gd name="T4" fmla="*/ 118 w 140"/>
                <a:gd name="T5" fmla="*/ 12 h 247"/>
                <a:gd name="T6" fmla="*/ 98 w 140"/>
                <a:gd name="T7" fmla="*/ 11 h 247"/>
                <a:gd name="T8" fmla="*/ 79 w 140"/>
                <a:gd name="T9" fmla="*/ 11 h 247"/>
                <a:gd name="T10" fmla="*/ 68 w 140"/>
                <a:gd name="T11" fmla="*/ 23 h 247"/>
                <a:gd name="T12" fmla="*/ 56 w 140"/>
                <a:gd name="T13" fmla="*/ 37 h 247"/>
                <a:gd name="T14" fmla="*/ 47 w 140"/>
                <a:gd name="T15" fmla="*/ 51 h 247"/>
                <a:gd name="T16" fmla="*/ 37 w 140"/>
                <a:gd name="T17" fmla="*/ 60 h 247"/>
                <a:gd name="T18" fmla="*/ 29 w 140"/>
                <a:gd name="T19" fmla="*/ 85 h 247"/>
                <a:gd name="T20" fmla="*/ 31 w 140"/>
                <a:gd name="T21" fmla="*/ 97 h 247"/>
                <a:gd name="T22" fmla="*/ 12 w 140"/>
                <a:gd name="T23" fmla="*/ 105 h 247"/>
                <a:gd name="T24" fmla="*/ 11 w 140"/>
                <a:gd name="T25" fmla="*/ 127 h 247"/>
                <a:gd name="T26" fmla="*/ 18 w 140"/>
                <a:gd name="T27" fmla="*/ 146 h 247"/>
                <a:gd name="T28" fmla="*/ 15 w 140"/>
                <a:gd name="T29" fmla="*/ 157 h 247"/>
                <a:gd name="T30" fmla="*/ 8 w 140"/>
                <a:gd name="T31" fmla="*/ 171 h 247"/>
                <a:gd name="T32" fmla="*/ 3 w 140"/>
                <a:gd name="T33" fmla="*/ 187 h 247"/>
                <a:gd name="T34" fmla="*/ 0 w 140"/>
                <a:gd name="T35" fmla="*/ 188 h 247"/>
                <a:gd name="T36" fmla="*/ 9 w 140"/>
                <a:gd name="T37" fmla="*/ 211 h 247"/>
                <a:gd name="T38" fmla="*/ 17 w 140"/>
                <a:gd name="T39" fmla="*/ 230 h 247"/>
                <a:gd name="T40" fmla="*/ 20 w 140"/>
                <a:gd name="T41" fmla="*/ 244 h 247"/>
                <a:gd name="T42" fmla="*/ 33 w 140"/>
                <a:gd name="T43" fmla="*/ 238 h 247"/>
                <a:gd name="T44" fmla="*/ 46 w 140"/>
                <a:gd name="T45" fmla="*/ 233 h 247"/>
                <a:gd name="T46" fmla="*/ 57 w 140"/>
                <a:gd name="T47" fmla="*/ 230 h 247"/>
                <a:gd name="T48" fmla="*/ 59 w 140"/>
                <a:gd name="T49" fmla="*/ 220 h 247"/>
                <a:gd name="T50" fmla="*/ 61 w 140"/>
                <a:gd name="T51" fmla="*/ 196 h 247"/>
                <a:gd name="T52" fmla="*/ 77 w 140"/>
                <a:gd name="T53" fmla="*/ 179 h 247"/>
                <a:gd name="T54" fmla="*/ 73 w 140"/>
                <a:gd name="T55" fmla="*/ 158 h 247"/>
                <a:gd name="T56" fmla="*/ 64 w 140"/>
                <a:gd name="T57" fmla="*/ 144 h 247"/>
                <a:gd name="T58" fmla="*/ 71 w 140"/>
                <a:gd name="T59" fmla="*/ 124 h 247"/>
                <a:gd name="T60" fmla="*/ 84 w 140"/>
                <a:gd name="T61" fmla="*/ 110 h 247"/>
                <a:gd name="T62" fmla="*/ 112 w 140"/>
                <a:gd name="T63" fmla="*/ 91 h 247"/>
                <a:gd name="T64" fmla="*/ 115 w 140"/>
                <a:gd name="T65" fmla="*/ 71 h 247"/>
                <a:gd name="T66" fmla="*/ 134 w 140"/>
                <a:gd name="T67" fmla="*/ 64 h 247"/>
                <a:gd name="T68" fmla="*/ 139 w 140"/>
                <a:gd name="T69" fmla="*/ 58 h 247"/>
                <a:gd name="T70" fmla="*/ 75 w 140"/>
                <a:gd name="T71" fmla="*/ 220 h 24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40"/>
                <a:gd name="T109" fmla="*/ 0 h 247"/>
                <a:gd name="T110" fmla="*/ 140 w 140"/>
                <a:gd name="T111" fmla="*/ 247 h 24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40" h="247">
                  <a:moveTo>
                    <a:pt x="139" y="58"/>
                  </a:moveTo>
                  <a:cubicBezTo>
                    <a:pt x="137" y="57"/>
                    <a:pt x="134" y="53"/>
                    <a:pt x="137" y="53"/>
                  </a:cubicBezTo>
                  <a:cubicBezTo>
                    <a:pt x="139" y="53"/>
                    <a:pt x="140" y="44"/>
                    <a:pt x="137" y="43"/>
                  </a:cubicBezTo>
                  <a:cubicBezTo>
                    <a:pt x="134" y="41"/>
                    <a:pt x="137" y="34"/>
                    <a:pt x="135" y="33"/>
                  </a:cubicBezTo>
                  <a:cubicBezTo>
                    <a:pt x="132" y="31"/>
                    <a:pt x="134" y="26"/>
                    <a:pt x="134" y="22"/>
                  </a:cubicBezTo>
                  <a:cubicBezTo>
                    <a:pt x="135" y="18"/>
                    <a:pt x="124" y="15"/>
                    <a:pt x="118" y="12"/>
                  </a:cubicBezTo>
                  <a:cubicBezTo>
                    <a:pt x="112" y="10"/>
                    <a:pt x="109" y="5"/>
                    <a:pt x="105" y="3"/>
                  </a:cubicBezTo>
                  <a:cubicBezTo>
                    <a:pt x="100" y="0"/>
                    <a:pt x="98" y="7"/>
                    <a:pt x="98" y="11"/>
                  </a:cubicBezTo>
                  <a:cubicBezTo>
                    <a:pt x="98" y="16"/>
                    <a:pt x="94" y="16"/>
                    <a:pt x="91" y="13"/>
                  </a:cubicBezTo>
                  <a:cubicBezTo>
                    <a:pt x="87" y="11"/>
                    <a:pt x="84" y="13"/>
                    <a:pt x="79" y="11"/>
                  </a:cubicBezTo>
                  <a:cubicBezTo>
                    <a:pt x="74" y="9"/>
                    <a:pt x="76" y="16"/>
                    <a:pt x="76" y="19"/>
                  </a:cubicBezTo>
                  <a:cubicBezTo>
                    <a:pt x="76" y="23"/>
                    <a:pt x="71" y="23"/>
                    <a:pt x="68" y="23"/>
                  </a:cubicBezTo>
                  <a:cubicBezTo>
                    <a:pt x="64" y="23"/>
                    <a:pt x="59" y="25"/>
                    <a:pt x="59" y="29"/>
                  </a:cubicBezTo>
                  <a:cubicBezTo>
                    <a:pt x="59" y="33"/>
                    <a:pt x="54" y="35"/>
                    <a:pt x="56" y="37"/>
                  </a:cubicBezTo>
                  <a:cubicBezTo>
                    <a:pt x="57" y="39"/>
                    <a:pt x="55" y="41"/>
                    <a:pt x="53" y="43"/>
                  </a:cubicBezTo>
                  <a:cubicBezTo>
                    <a:pt x="51" y="44"/>
                    <a:pt x="49" y="50"/>
                    <a:pt x="47" y="51"/>
                  </a:cubicBezTo>
                  <a:cubicBezTo>
                    <a:pt x="46" y="53"/>
                    <a:pt x="48" y="56"/>
                    <a:pt x="45" y="58"/>
                  </a:cubicBezTo>
                  <a:cubicBezTo>
                    <a:pt x="42" y="60"/>
                    <a:pt x="38" y="58"/>
                    <a:pt x="37" y="60"/>
                  </a:cubicBezTo>
                  <a:cubicBezTo>
                    <a:pt x="35" y="62"/>
                    <a:pt x="37" y="65"/>
                    <a:pt x="36" y="70"/>
                  </a:cubicBezTo>
                  <a:cubicBezTo>
                    <a:pt x="36" y="75"/>
                    <a:pt x="32" y="80"/>
                    <a:pt x="29" y="85"/>
                  </a:cubicBezTo>
                  <a:cubicBezTo>
                    <a:pt x="25" y="89"/>
                    <a:pt x="30" y="90"/>
                    <a:pt x="31" y="91"/>
                  </a:cubicBezTo>
                  <a:cubicBezTo>
                    <a:pt x="33" y="91"/>
                    <a:pt x="33" y="94"/>
                    <a:pt x="31" y="97"/>
                  </a:cubicBezTo>
                  <a:cubicBezTo>
                    <a:pt x="30" y="100"/>
                    <a:pt x="26" y="98"/>
                    <a:pt x="24" y="97"/>
                  </a:cubicBezTo>
                  <a:cubicBezTo>
                    <a:pt x="22" y="97"/>
                    <a:pt x="16" y="100"/>
                    <a:pt x="12" y="105"/>
                  </a:cubicBezTo>
                  <a:cubicBezTo>
                    <a:pt x="9" y="110"/>
                    <a:pt x="10" y="114"/>
                    <a:pt x="11" y="116"/>
                  </a:cubicBezTo>
                  <a:cubicBezTo>
                    <a:pt x="12" y="119"/>
                    <a:pt x="9" y="122"/>
                    <a:pt x="11" y="127"/>
                  </a:cubicBezTo>
                  <a:cubicBezTo>
                    <a:pt x="14" y="133"/>
                    <a:pt x="10" y="134"/>
                    <a:pt x="11" y="138"/>
                  </a:cubicBezTo>
                  <a:cubicBezTo>
                    <a:pt x="11" y="142"/>
                    <a:pt x="18" y="142"/>
                    <a:pt x="18" y="146"/>
                  </a:cubicBezTo>
                  <a:cubicBezTo>
                    <a:pt x="19" y="151"/>
                    <a:pt x="16" y="152"/>
                    <a:pt x="14" y="152"/>
                  </a:cubicBezTo>
                  <a:cubicBezTo>
                    <a:pt x="12" y="152"/>
                    <a:pt x="12" y="156"/>
                    <a:pt x="15" y="157"/>
                  </a:cubicBezTo>
                  <a:cubicBezTo>
                    <a:pt x="17" y="159"/>
                    <a:pt x="16" y="166"/>
                    <a:pt x="15" y="168"/>
                  </a:cubicBezTo>
                  <a:cubicBezTo>
                    <a:pt x="14" y="170"/>
                    <a:pt x="7" y="168"/>
                    <a:pt x="8" y="171"/>
                  </a:cubicBezTo>
                  <a:cubicBezTo>
                    <a:pt x="8" y="174"/>
                    <a:pt x="6" y="178"/>
                    <a:pt x="6" y="180"/>
                  </a:cubicBezTo>
                  <a:cubicBezTo>
                    <a:pt x="6" y="182"/>
                    <a:pt x="6" y="189"/>
                    <a:pt x="3" y="187"/>
                  </a:cubicBezTo>
                  <a:cubicBezTo>
                    <a:pt x="3" y="187"/>
                    <a:pt x="1" y="187"/>
                    <a:pt x="0" y="187"/>
                  </a:cubicBezTo>
                  <a:cubicBezTo>
                    <a:pt x="0" y="187"/>
                    <a:pt x="0" y="188"/>
                    <a:pt x="0" y="188"/>
                  </a:cubicBezTo>
                  <a:cubicBezTo>
                    <a:pt x="0" y="192"/>
                    <a:pt x="1" y="196"/>
                    <a:pt x="5" y="199"/>
                  </a:cubicBezTo>
                  <a:cubicBezTo>
                    <a:pt x="9" y="202"/>
                    <a:pt x="6" y="207"/>
                    <a:pt x="9" y="211"/>
                  </a:cubicBezTo>
                  <a:cubicBezTo>
                    <a:pt x="12" y="215"/>
                    <a:pt x="11" y="218"/>
                    <a:pt x="15" y="221"/>
                  </a:cubicBezTo>
                  <a:cubicBezTo>
                    <a:pt x="18" y="224"/>
                    <a:pt x="18" y="226"/>
                    <a:pt x="17" y="230"/>
                  </a:cubicBezTo>
                  <a:cubicBezTo>
                    <a:pt x="15" y="234"/>
                    <a:pt x="20" y="233"/>
                    <a:pt x="20" y="235"/>
                  </a:cubicBezTo>
                  <a:cubicBezTo>
                    <a:pt x="20" y="237"/>
                    <a:pt x="19" y="242"/>
                    <a:pt x="20" y="244"/>
                  </a:cubicBezTo>
                  <a:cubicBezTo>
                    <a:pt x="21" y="247"/>
                    <a:pt x="24" y="244"/>
                    <a:pt x="29" y="244"/>
                  </a:cubicBezTo>
                  <a:cubicBezTo>
                    <a:pt x="34" y="244"/>
                    <a:pt x="33" y="241"/>
                    <a:pt x="33" y="238"/>
                  </a:cubicBezTo>
                  <a:cubicBezTo>
                    <a:pt x="33" y="234"/>
                    <a:pt x="36" y="236"/>
                    <a:pt x="37" y="234"/>
                  </a:cubicBezTo>
                  <a:cubicBezTo>
                    <a:pt x="37" y="232"/>
                    <a:pt x="42" y="231"/>
                    <a:pt x="46" y="233"/>
                  </a:cubicBezTo>
                  <a:cubicBezTo>
                    <a:pt x="50" y="235"/>
                    <a:pt x="52" y="232"/>
                    <a:pt x="53" y="228"/>
                  </a:cubicBezTo>
                  <a:cubicBezTo>
                    <a:pt x="53" y="224"/>
                    <a:pt x="55" y="229"/>
                    <a:pt x="57" y="230"/>
                  </a:cubicBezTo>
                  <a:cubicBezTo>
                    <a:pt x="58" y="230"/>
                    <a:pt x="61" y="223"/>
                    <a:pt x="63" y="219"/>
                  </a:cubicBezTo>
                  <a:cubicBezTo>
                    <a:pt x="65" y="214"/>
                    <a:pt x="63" y="215"/>
                    <a:pt x="59" y="220"/>
                  </a:cubicBezTo>
                  <a:cubicBezTo>
                    <a:pt x="55" y="224"/>
                    <a:pt x="57" y="215"/>
                    <a:pt x="59" y="212"/>
                  </a:cubicBezTo>
                  <a:cubicBezTo>
                    <a:pt x="60" y="208"/>
                    <a:pt x="60" y="198"/>
                    <a:pt x="61" y="196"/>
                  </a:cubicBezTo>
                  <a:cubicBezTo>
                    <a:pt x="61" y="193"/>
                    <a:pt x="62" y="190"/>
                    <a:pt x="67" y="189"/>
                  </a:cubicBezTo>
                  <a:cubicBezTo>
                    <a:pt x="72" y="188"/>
                    <a:pt x="78" y="182"/>
                    <a:pt x="77" y="179"/>
                  </a:cubicBezTo>
                  <a:cubicBezTo>
                    <a:pt x="76" y="177"/>
                    <a:pt x="84" y="173"/>
                    <a:pt x="84" y="170"/>
                  </a:cubicBezTo>
                  <a:cubicBezTo>
                    <a:pt x="84" y="168"/>
                    <a:pt x="76" y="160"/>
                    <a:pt x="73" y="158"/>
                  </a:cubicBezTo>
                  <a:cubicBezTo>
                    <a:pt x="70" y="157"/>
                    <a:pt x="65" y="158"/>
                    <a:pt x="65" y="156"/>
                  </a:cubicBezTo>
                  <a:cubicBezTo>
                    <a:pt x="66" y="154"/>
                    <a:pt x="64" y="147"/>
                    <a:pt x="64" y="144"/>
                  </a:cubicBezTo>
                  <a:cubicBezTo>
                    <a:pt x="63" y="140"/>
                    <a:pt x="68" y="136"/>
                    <a:pt x="68" y="133"/>
                  </a:cubicBezTo>
                  <a:cubicBezTo>
                    <a:pt x="68" y="129"/>
                    <a:pt x="68" y="125"/>
                    <a:pt x="71" y="124"/>
                  </a:cubicBezTo>
                  <a:cubicBezTo>
                    <a:pt x="74" y="123"/>
                    <a:pt x="72" y="120"/>
                    <a:pt x="76" y="119"/>
                  </a:cubicBezTo>
                  <a:cubicBezTo>
                    <a:pt x="80" y="118"/>
                    <a:pt x="80" y="112"/>
                    <a:pt x="84" y="110"/>
                  </a:cubicBezTo>
                  <a:cubicBezTo>
                    <a:pt x="89" y="108"/>
                    <a:pt x="89" y="107"/>
                    <a:pt x="95" y="104"/>
                  </a:cubicBezTo>
                  <a:cubicBezTo>
                    <a:pt x="101" y="101"/>
                    <a:pt x="110" y="94"/>
                    <a:pt x="112" y="91"/>
                  </a:cubicBezTo>
                  <a:cubicBezTo>
                    <a:pt x="114" y="87"/>
                    <a:pt x="106" y="84"/>
                    <a:pt x="111" y="80"/>
                  </a:cubicBezTo>
                  <a:cubicBezTo>
                    <a:pt x="116" y="76"/>
                    <a:pt x="112" y="72"/>
                    <a:pt x="115" y="71"/>
                  </a:cubicBezTo>
                  <a:cubicBezTo>
                    <a:pt x="119" y="69"/>
                    <a:pt x="120" y="68"/>
                    <a:pt x="123" y="65"/>
                  </a:cubicBezTo>
                  <a:cubicBezTo>
                    <a:pt x="125" y="62"/>
                    <a:pt x="128" y="65"/>
                    <a:pt x="134" y="64"/>
                  </a:cubicBezTo>
                  <a:cubicBezTo>
                    <a:pt x="137" y="63"/>
                    <a:pt x="139" y="63"/>
                    <a:pt x="140" y="64"/>
                  </a:cubicBezTo>
                  <a:cubicBezTo>
                    <a:pt x="140" y="61"/>
                    <a:pt x="140" y="59"/>
                    <a:pt x="139" y="58"/>
                  </a:cubicBezTo>
                  <a:close/>
                  <a:moveTo>
                    <a:pt x="83" y="205"/>
                  </a:moveTo>
                  <a:cubicBezTo>
                    <a:pt x="76" y="205"/>
                    <a:pt x="73" y="218"/>
                    <a:pt x="75" y="220"/>
                  </a:cubicBezTo>
                  <a:cubicBezTo>
                    <a:pt x="76" y="221"/>
                    <a:pt x="89" y="205"/>
                    <a:pt x="83" y="20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40" name="Freeform 135"/>
            <p:cNvSpPr>
              <a:spLocks noEditPoints="1" noChangeArrowheads="1"/>
            </p:cNvSpPr>
            <p:nvPr/>
          </p:nvSpPr>
          <p:spPr bwMode="auto">
            <a:xfrm>
              <a:off x="4111639" y="989012"/>
              <a:ext cx="136526" cy="66675"/>
            </a:xfrm>
            <a:custGeom>
              <a:avLst/>
              <a:gdLst>
                <a:gd name="T0" fmla="*/ 66 w 71"/>
                <a:gd name="T1" fmla="*/ 10 h 35"/>
                <a:gd name="T2" fmla="*/ 69 w 71"/>
                <a:gd name="T3" fmla="*/ 2 h 35"/>
                <a:gd name="T4" fmla="*/ 66 w 71"/>
                <a:gd name="T5" fmla="*/ 4 h 35"/>
                <a:gd name="T6" fmla="*/ 45 w 71"/>
                <a:gd name="T7" fmla="*/ 1 h 35"/>
                <a:gd name="T8" fmla="*/ 24 w 71"/>
                <a:gd name="T9" fmla="*/ 6 h 35"/>
                <a:gd name="T10" fmla="*/ 17 w 71"/>
                <a:gd name="T11" fmla="*/ 12 h 35"/>
                <a:gd name="T12" fmla="*/ 19 w 71"/>
                <a:gd name="T13" fmla="*/ 19 h 35"/>
                <a:gd name="T14" fmla="*/ 26 w 71"/>
                <a:gd name="T15" fmla="*/ 23 h 35"/>
                <a:gd name="T16" fmla="*/ 28 w 71"/>
                <a:gd name="T17" fmla="*/ 28 h 35"/>
                <a:gd name="T18" fmla="*/ 28 w 71"/>
                <a:gd name="T19" fmla="*/ 28 h 35"/>
                <a:gd name="T20" fmla="*/ 40 w 71"/>
                <a:gd name="T21" fmla="*/ 28 h 35"/>
                <a:gd name="T22" fmla="*/ 52 w 71"/>
                <a:gd name="T23" fmla="*/ 34 h 35"/>
                <a:gd name="T24" fmla="*/ 62 w 71"/>
                <a:gd name="T25" fmla="*/ 35 h 35"/>
                <a:gd name="T26" fmla="*/ 63 w 71"/>
                <a:gd name="T27" fmla="*/ 32 h 35"/>
                <a:gd name="T28" fmla="*/ 66 w 71"/>
                <a:gd name="T29" fmla="*/ 28 h 35"/>
                <a:gd name="T30" fmla="*/ 63 w 71"/>
                <a:gd name="T31" fmla="*/ 22 h 35"/>
                <a:gd name="T32" fmla="*/ 63 w 71"/>
                <a:gd name="T33" fmla="*/ 16 h 35"/>
                <a:gd name="T34" fmla="*/ 66 w 71"/>
                <a:gd name="T35" fmla="*/ 10 h 35"/>
                <a:gd name="T36" fmla="*/ 7 w 71"/>
                <a:gd name="T37" fmla="*/ 18 h 35"/>
                <a:gd name="T38" fmla="*/ 3 w 71"/>
                <a:gd name="T39" fmla="*/ 28 h 35"/>
                <a:gd name="T40" fmla="*/ 15 w 71"/>
                <a:gd name="T41" fmla="*/ 20 h 35"/>
                <a:gd name="T42" fmla="*/ 7 w 71"/>
                <a:gd name="T43" fmla="*/ 18 h 35"/>
                <a:gd name="T44" fmla="*/ 12 w 71"/>
                <a:gd name="T45" fmla="*/ 13 h 35"/>
                <a:gd name="T46" fmla="*/ 5 w 71"/>
                <a:gd name="T47" fmla="*/ 14 h 35"/>
                <a:gd name="T48" fmla="*/ 12 w 71"/>
                <a:gd name="T49" fmla="*/ 13 h 3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1"/>
                <a:gd name="T76" fmla="*/ 0 h 35"/>
                <a:gd name="T77" fmla="*/ 71 w 71"/>
                <a:gd name="T78" fmla="*/ 35 h 3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1" h="35">
                  <a:moveTo>
                    <a:pt x="66" y="10"/>
                  </a:moveTo>
                  <a:cubicBezTo>
                    <a:pt x="68" y="7"/>
                    <a:pt x="71" y="6"/>
                    <a:pt x="69" y="2"/>
                  </a:cubicBezTo>
                  <a:cubicBezTo>
                    <a:pt x="68" y="3"/>
                    <a:pt x="67" y="3"/>
                    <a:pt x="66" y="4"/>
                  </a:cubicBezTo>
                  <a:cubicBezTo>
                    <a:pt x="61" y="5"/>
                    <a:pt x="51" y="0"/>
                    <a:pt x="45" y="1"/>
                  </a:cubicBezTo>
                  <a:cubicBezTo>
                    <a:pt x="39" y="3"/>
                    <a:pt x="27" y="3"/>
                    <a:pt x="24" y="6"/>
                  </a:cubicBezTo>
                  <a:cubicBezTo>
                    <a:pt x="21" y="9"/>
                    <a:pt x="14" y="9"/>
                    <a:pt x="17" y="12"/>
                  </a:cubicBezTo>
                  <a:cubicBezTo>
                    <a:pt x="20" y="15"/>
                    <a:pt x="17" y="16"/>
                    <a:pt x="19" y="19"/>
                  </a:cubicBezTo>
                  <a:cubicBezTo>
                    <a:pt x="22" y="22"/>
                    <a:pt x="23" y="24"/>
                    <a:pt x="26" y="23"/>
                  </a:cubicBezTo>
                  <a:cubicBezTo>
                    <a:pt x="29" y="22"/>
                    <a:pt x="32" y="24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4" y="27"/>
                    <a:pt x="39" y="27"/>
                    <a:pt x="40" y="28"/>
                  </a:cubicBezTo>
                  <a:cubicBezTo>
                    <a:pt x="42" y="29"/>
                    <a:pt x="50" y="35"/>
                    <a:pt x="52" y="34"/>
                  </a:cubicBezTo>
                  <a:cubicBezTo>
                    <a:pt x="53" y="34"/>
                    <a:pt x="58" y="34"/>
                    <a:pt x="62" y="35"/>
                  </a:cubicBezTo>
                  <a:cubicBezTo>
                    <a:pt x="62" y="34"/>
                    <a:pt x="62" y="32"/>
                    <a:pt x="63" y="32"/>
                  </a:cubicBezTo>
                  <a:cubicBezTo>
                    <a:pt x="64" y="31"/>
                    <a:pt x="68" y="31"/>
                    <a:pt x="66" y="28"/>
                  </a:cubicBezTo>
                  <a:cubicBezTo>
                    <a:pt x="64" y="26"/>
                    <a:pt x="64" y="25"/>
                    <a:pt x="63" y="22"/>
                  </a:cubicBezTo>
                  <a:cubicBezTo>
                    <a:pt x="63" y="19"/>
                    <a:pt x="62" y="18"/>
                    <a:pt x="63" y="16"/>
                  </a:cubicBezTo>
                  <a:cubicBezTo>
                    <a:pt x="63" y="14"/>
                    <a:pt x="65" y="13"/>
                    <a:pt x="66" y="10"/>
                  </a:cubicBezTo>
                  <a:close/>
                  <a:moveTo>
                    <a:pt x="7" y="18"/>
                  </a:moveTo>
                  <a:cubicBezTo>
                    <a:pt x="1" y="20"/>
                    <a:pt x="0" y="28"/>
                    <a:pt x="3" y="28"/>
                  </a:cubicBezTo>
                  <a:cubicBezTo>
                    <a:pt x="6" y="28"/>
                    <a:pt x="13" y="22"/>
                    <a:pt x="15" y="20"/>
                  </a:cubicBezTo>
                  <a:cubicBezTo>
                    <a:pt x="16" y="18"/>
                    <a:pt x="13" y="16"/>
                    <a:pt x="7" y="18"/>
                  </a:cubicBezTo>
                  <a:close/>
                  <a:moveTo>
                    <a:pt x="12" y="13"/>
                  </a:moveTo>
                  <a:cubicBezTo>
                    <a:pt x="14" y="11"/>
                    <a:pt x="3" y="12"/>
                    <a:pt x="5" y="14"/>
                  </a:cubicBezTo>
                  <a:cubicBezTo>
                    <a:pt x="7" y="16"/>
                    <a:pt x="11" y="16"/>
                    <a:pt x="12" y="1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41" name="Freeform 136"/>
            <p:cNvSpPr>
              <a:spLocks noChangeArrowheads="1"/>
            </p:cNvSpPr>
            <p:nvPr/>
          </p:nvSpPr>
          <p:spPr bwMode="auto">
            <a:xfrm>
              <a:off x="4362464" y="2362203"/>
              <a:ext cx="173039" cy="211138"/>
            </a:xfrm>
            <a:custGeom>
              <a:avLst/>
              <a:gdLst>
                <a:gd name="T0" fmla="*/ 80 w 91"/>
                <a:gd name="T1" fmla="*/ 25 h 110"/>
                <a:gd name="T2" fmla="*/ 85 w 91"/>
                <a:gd name="T3" fmla="*/ 17 h 110"/>
                <a:gd name="T4" fmla="*/ 91 w 91"/>
                <a:gd name="T5" fmla="*/ 9 h 110"/>
                <a:gd name="T6" fmla="*/ 85 w 91"/>
                <a:gd name="T7" fmla="*/ 11 h 110"/>
                <a:gd name="T8" fmla="*/ 80 w 91"/>
                <a:gd name="T9" fmla="*/ 8 h 110"/>
                <a:gd name="T10" fmla="*/ 70 w 91"/>
                <a:gd name="T11" fmla="*/ 10 h 110"/>
                <a:gd name="T12" fmla="*/ 62 w 91"/>
                <a:gd name="T13" fmla="*/ 16 h 110"/>
                <a:gd name="T14" fmla="*/ 49 w 91"/>
                <a:gd name="T15" fmla="*/ 14 h 110"/>
                <a:gd name="T16" fmla="*/ 36 w 91"/>
                <a:gd name="T17" fmla="*/ 7 h 110"/>
                <a:gd name="T18" fmla="*/ 25 w 91"/>
                <a:gd name="T19" fmla="*/ 4 h 110"/>
                <a:gd name="T20" fmla="*/ 18 w 91"/>
                <a:gd name="T21" fmla="*/ 1 h 110"/>
                <a:gd name="T22" fmla="*/ 12 w 91"/>
                <a:gd name="T23" fmla="*/ 0 h 110"/>
                <a:gd name="T24" fmla="*/ 3 w 91"/>
                <a:gd name="T25" fmla="*/ 6 h 110"/>
                <a:gd name="T26" fmla="*/ 1 w 91"/>
                <a:gd name="T27" fmla="*/ 8 h 110"/>
                <a:gd name="T28" fmla="*/ 6 w 91"/>
                <a:gd name="T29" fmla="*/ 13 h 110"/>
                <a:gd name="T30" fmla="*/ 7 w 91"/>
                <a:gd name="T31" fmla="*/ 21 h 110"/>
                <a:gd name="T32" fmla="*/ 12 w 91"/>
                <a:gd name="T33" fmla="*/ 25 h 110"/>
                <a:gd name="T34" fmla="*/ 11 w 91"/>
                <a:gd name="T35" fmla="*/ 34 h 110"/>
                <a:gd name="T36" fmla="*/ 4 w 91"/>
                <a:gd name="T37" fmla="*/ 47 h 110"/>
                <a:gd name="T38" fmla="*/ 1 w 91"/>
                <a:gd name="T39" fmla="*/ 54 h 110"/>
                <a:gd name="T40" fmla="*/ 8 w 91"/>
                <a:gd name="T41" fmla="*/ 59 h 110"/>
                <a:gd name="T42" fmla="*/ 0 w 91"/>
                <a:gd name="T43" fmla="*/ 66 h 110"/>
                <a:gd name="T44" fmla="*/ 0 w 91"/>
                <a:gd name="T45" fmla="*/ 67 h 110"/>
                <a:gd name="T46" fmla="*/ 43 w 91"/>
                <a:gd name="T47" fmla="*/ 90 h 110"/>
                <a:gd name="T48" fmla="*/ 42 w 91"/>
                <a:gd name="T49" fmla="*/ 96 h 110"/>
                <a:gd name="T50" fmla="*/ 61 w 91"/>
                <a:gd name="T51" fmla="*/ 110 h 110"/>
                <a:gd name="T52" fmla="*/ 72 w 91"/>
                <a:gd name="T53" fmla="*/ 85 h 110"/>
                <a:gd name="T54" fmla="*/ 79 w 91"/>
                <a:gd name="T55" fmla="*/ 80 h 110"/>
                <a:gd name="T56" fmla="*/ 85 w 91"/>
                <a:gd name="T57" fmla="*/ 76 h 110"/>
                <a:gd name="T58" fmla="*/ 86 w 91"/>
                <a:gd name="T59" fmla="*/ 74 h 110"/>
                <a:gd name="T60" fmla="*/ 81 w 91"/>
                <a:gd name="T61" fmla="*/ 65 h 110"/>
                <a:gd name="T62" fmla="*/ 80 w 91"/>
                <a:gd name="T63" fmla="*/ 25 h 11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1"/>
                <a:gd name="T97" fmla="*/ 0 h 110"/>
                <a:gd name="T98" fmla="*/ 91 w 91"/>
                <a:gd name="T99" fmla="*/ 110 h 11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1" h="110">
                  <a:moveTo>
                    <a:pt x="80" y="25"/>
                  </a:moveTo>
                  <a:cubicBezTo>
                    <a:pt x="85" y="17"/>
                    <a:pt x="85" y="17"/>
                    <a:pt x="85" y="17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88" y="10"/>
                    <a:pt x="86" y="10"/>
                    <a:pt x="85" y="11"/>
                  </a:cubicBezTo>
                  <a:cubicBezTo>
                    <a:pt x="83" y="12"/>
                    <a:pt x="80" y="10"/>
                    <a:pt x="80" y="8"/>
                  </a:cubicBezTo>
                  <a:cubicBezTo>
                    <a:pt x="79" y="7"/>
                    <a:pt x="74" y="8"/>
                    <a:pt x="70" y="10"/>
                  </a:cubicBezTo>
                  <a:cubicBezTo>
                    <a:pt x="66" y="13"/>
                    <a:pt x="64" y="17"/>
                    <a:pt x="62" y="16"/>
                  </a:cubicBezTo>
                  <a:cubicBezTo>
                    <a:pt x="61" y="15"/>
                    <a:pt x="52" y="14"/>
                    <a:pt x="49" y="14"/>
                  </a:cubicBezTo>
                  <a:cubicBezTo>
                    <a:pt x="47" y="14"/>
                    <a:pt x="39" y="9"/>
                    <a:pt x="36" y="7"/>
                  </a:cubicBezTo>
                  <a:cubicBezTo>
                    <a:pt x="34" y="4"/>
                    <a:pt x="27" y="5"/>
                    <a:pt x="25" y="4"/>
                  </a:cubicBezTo>
                  <a:cubicBezTo>
                    <a:pt x="23" y="3"/>
                    <a:pt x="20" y="3"/>
                    <a:pt x="18" y="1"/>
                  </a:cubicBezTo>
                  <a:cubicBezTo>
                    <a:pt x="17" y="0"/>
                    <a:pt x="14" y="0"/>
                    <a:pt x="12" y="0"/>
                  </a:cubicBezTo>
                  <a:cubicBezTo>
                    <a:pt x="9" y="1"/>
                    <a:pt x="3" y="4"/>
                    <a:pt x="3" y="6"/>
                  </a:cubicBezTo>
                  <a:cubicBezTo>
                    <a:pt x="2" y="7"/>
                    <a:pt x="2" y="8"/>
                    <a:pt x="1" y="8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30"/>
                    <a:pt x="11" y="34"/>
                  </a:cubicBezTo>
                  <a:cubicBezTo>
                    <a:pt x="11" y="39"/>
                    <a:pt x="7" y="45"/>
                    <a:pt x="4" y="47"/>
                  </a:cubicBezTo>
                  <a:cubicBezTo>
                    <a:pt x="3" y="48"/>
                    <a:pt x="2" y="51"/>
                    <a:pt x="1" y="54"/>
                  </a:cubicBezTo>
                  <a:cubicBezTo>
                    <a:pt x="5" y="56"/>
                    <a:pt x="8" y="57"/>
                    <a:pt x="8" y="59"/>
                  </a:cubicBezTo>
                  <a:cubicBezTo>
                    <a:pt x="8" y="61"/>
                    <a:pt x="0" y="60"/>
                    <a:pt x="0" y="66"/>
                  </a:cubicBezTo>
                  <a:cubicBezTo>
                    <a:pt x="0" y="66"/>
                    <a:pt x="0" y="67"/>
                    <a:pt x="0" y="67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96"/>
                    <a:pt x="52" y="103"/>
                    <a:pt x="61" y="110"/>
                  </a:cubicBezTo>
                  <a:cubicBezTo>
                    <a:pt x="65" y="99"/>
                    <a:pt x="71" y="88"/>
                    <a:pt x="72" y="85"/>
                  </a:cubicBezTo>
                  <a:cubicBezTo>
                    <a:pt x="75" y="82"/>
                    <a:pt x="77" y="82"/>
                    <a:pt x="79" y="80"/>
                  </a:cubicBezTo>
                  <a:cubicBezTo>
                    <a:pt x="81" y="77"/>
                    <a:pt x="82" y="81"/>
                    <a:pt x="85" y="76"/>
                  </a:cubicBezTo>
                  <a:cubicBezTo>
                    <a:pt x="86" y="75"/>
                    <a:pt x="86" y="75"/>
                    <a:pt x="86" y="74"/>
                  </a:cubicBezTo>
                  <a:cubicBezTo>
                    <a:pt x="81" y="65"/>
                    <a:pt x="81" y="65"/>
                    <a:pt x="81" y="65"/>
                  </a:cubicBezTo>
                  <a:lnTo>
                    <a:pt x="80" y="25"/>
                  </a:ln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42" name="Freeform 137"/>
            <p:cNvSpPr>
              <a:spLocks noChangeArrowheads="1"/>
            </p:cNvSpPr>
            <p:nvPr/>
          </p:nvSpPr>
          <p:spPr bwMode="auto">
            <a:xfrm>
              <a:off x="4267214" y="2378078"/>
              <a:ext cx="117475" cy="122238"/>
            </a:xfrm>
            <a:custGeom>
              <a:avLst/>
              <a:gdLst>
                <a:gd name="T0" fmla="*/ 57 w 62"/>
                <a:gd name="T1" fmla="*/ 13 h 64"/>
                <a:gd name="T2" fmla="*/ 56 w 62"/>
                <a:gd name="T3" fmla="*/ 5 h 64"/>
                <a:gd name="T4" fmla="*/ 51 w 62"/>
                <a:gd name="T5" fmla="*/ 0 h 64"/>
                <a:gd name="T6" fmla="*/ 47 w 62"/>
                <a:gd name="T7" fmla="*/ 4 h 64"/>
                <a:gd name="T8" fmla="*/ 40 w 62"/>
                <a:gd name="T9" fmla="*/ 4 h 64"/>
                <a:gd name="T10" fmla="*/ 32 w 62"/>
                <a:gd name="T11" fmla="*/ 7 h 64"/>
                <a:gd name="T12" fmla="*/ 25 w 62"/>
                <a:gd name="T13" fmla="*/ 5 h 64"/>
                <a:gd name="T14" fmla="*/ 17 w 62"/>
                <a:gd name="T15" fmla="*/ 7 h 64"/>
                <a:gd name="T16" fmla="*/ 16 w 62"/>
                <a:gd name="T17" fmla="*/ 17 h 64"/>
                <a:gd name="T18" fmla="*/ 19 w 62"/>
                <a:gd name="T19" fmla="*/ 22 h 64"/>
                <a:gd name="T20" fmla="*/ 16 w 62"/>
                <a:gd name="T21" fmla="*/ 28 h 64"/>
                <a:gd name="T22" fmla="*/ 11 w 62"/>
                <a:gd name="T23" fmla="*/ 31 h 64"/>
                <a:gd name="T24" fmla="*/ 7 w 62"/>
                <a:gd name="T25" fmla="*/ 38 h 64"/>
                <a:gd name="T26" fmla="*/ 4 w 62"/>
                <a:gd name="T27" fmla="*/ 46 h 64"/>
                <a:gd name="T28" fmla="*/ 2 w 62"/>
                <a:gd name="T29" fmla="*/ 55 h 64"/>
                <a:gd name="T30" fmla="*/ 0 w 62"/>
                <a:gd name="T31" fmla="*/ 63 h 64"/>
                <a:gd name="T32" fmla="*/ 6 w 62"/>
                <a:gd name="T33" fmla="*/ 62 h 64"/>
                <a:gd name="T34" fmla="*/ 18 w 62"/>
                <a:gd name="T35" fmla="*/ 59 h 64"/>
                <a:gd name="T36" fmla="*/ 27 w 62"/>
                <a:gd name="T37" fmla="*/ 58 h 64"/>
                <a:gd name="T38" fmla="*/ 36 w 62"/>
                <a:gd name="T39" fmla="*/ 46 h 64"/>
                <a:gd name="T40" fmla="*/ 51 w 62"/>
                <a:gd name="T41" fmla="*/ 46 h 64"/>
                <a:gd name="T42" fmla="*/ 54 w 62"/>
                <a:gd name="T43" fmla="*/ 39 h 64"/>
                <a:gd name="T44" fmla="*/ 61 w 62"/>
                <a:gd name="T45" fmla="*/ 26 h 64"/>
                <a:gd name="T46" fmla="*/ 62 w 62"/>
                <a:gd name="T47" fmla="*/ 17 h 64"/>
                <a:gd name="T48" fmla="*/ 57 w 62"/>
                <a:gd name="T49" fmla="*/ 13 h 6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2"/>
                <a:gd name="T76" fmla="*/ 0 h 64"/>
                <a:gd name="T77" fmla="*/ 62 w 62"/>
                <a:gd name="T78" fmla="*/ 64 h 6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2" h="64">
                  <a:moveTo>
                    <a:pt x="57" y="13"/>
                  </a:moveTo>
                  <a:cubicBezTo>
                    <a:pt x="56" y="5"/>
                    <a:pt x="56" y="5"/>
                    <a:pt x="56" y="5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1"/>
                    <a:pt x="48" y="3"/>
                    <a:pt x="47" y="4"/>
                  </a:cubicBezTo>
                  <a:cubicBezTo>
                    <a:pt x="47" y="6"/>
                    <a:pt x="42" y="5"/>
                    <a:pt x="40" y="4"/>
                  </a:cubicBezTo>
                  <a:cubicBezTo>
                    <a:pt x="38" y="3"/>
                    <a:pt x="33" y="6"/>
                    <a:pt x="32" y="7"/>
                  </a:cubicBezTo>
                  <a:cubicBezTo>
                    <a:pt x="31" y="9"/>
                    <a:pt x="28" y="4"/>
                    <a:pt x="25" y="5"/>
                  </a:cubicBezTo>
                  <a:cubicBezTo>
                    <a:pt x="23" y="5"/>
                    <a:pt x="17" y="7"/>
                    <a:pt x="17" y="7"/>
                  </a:cubicBezTo>
                  <a:cubicBezTo>
                    <a:pt x="17" y="7"/>
                    <a:pt x="16" y="14"/>
                    <a:pt x="16" y="17"/>
                  </a:cubicBezTo>
                  <a:cubicBezTo>
                    <a:pt x="16" y="20"/>
                    <a:pt x="19" y="20"/>
                    <a:pt x="19" y="22"/>
                  </a:cubicBezTo>
                  <a:cubicBezTo>
                    <a:pt x="19" y="25"/>
                    <a:pt x="16" y="27"/>
                    <a:pt x="16" y="28"/>
                  </a:cubicBezTo>
                  <a:cubicBezTo>
                    <a:pt x="16" y="30"/>
                    <a:pt x="14" y="31"/>
                    <a:pt x="11" y="31"/>
                  </a:cubicBezTo>
                  <a:cubicBezTo>
                    <a:pt x="9" y="32"/>
                    <a:pt x="9" y="36"/>
                    <a:pt x="7" y="38"/>
                  </a:cubicBezTo>
                  <a:cubicBezTo>
                    <a:pt x="5" y="39"/>
                    <a:pt x="6" y="43"/>
                    <a:pt x="4" y="46"/>
                  </a:cubicBezTo>
                  <a:cubicBezTo>
                    <a:pt x="3" y="48"/>
                    <a:pt x="2" y="52"/>
                    <a:pt x="2" y="55"/>
                  </a:cubicBezTo>
                  <a:cubicBezTo>
                    <a:pt x="2" y="58"/>
                    <a:pt x="2" y="62"/>
                    <a:pt x="0" y="63"/>
                  </a:cubicBezTo>
                  <a:cubicBezTo>
                    <a:pt x="4" y="64"/>
                    <a:pt x="5" y="63"/>
                    <a:pt x="6" y="62"/>
                  </a:cubicBezTo>
                  <a:cubicBezTo>
                    <a:pt x="8" y="61"/>
                    <a:pt x="18" y="59"/>
                    <a:pt x="18" y="59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9" y="52"/>
                    <a:pt x="32" y="47"/>
                    <a:pt x="36" y="46"/>
                  </a:cubicBezTo>
                  <a:cubicBezTo>
                    <a:pt x="40" y="45"/>
                    <a:pt x="46" y="45"/>
                    <a:pt x="51" y="46"/>
                  </a:cubicBezTo>
                  <a:cubicBezTo>
                    <a:pt x="52" y="43"/>
                    <a:pt x="53" y="40"/>
                    <a:pt x="54" y="39"/>
                  </a:cubicBezTo>
                  <a:cubicBezTo>
                    <a:pt x="57" y="37"/>
                    <a:pt x="61" y="31"/>
                    <a:pt x="61" y="26"/>
                  </a:cubicBezTo>
                  <a:cubicBezTo>
                    <a:pt x="62" y="22"/>
                    <a:pt x="62" y="17"/>
                    <a:pt x="62" y="17"/>
                  </a:cubicBezTo>
                  <a:lnTo>
                    <a:pt x="57" y="13"/>
                  </a:ln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43" name="Freeform 138"/>
            <p:cNvSpPr>
              <a:spLocks noChangeArrowheads="1"/>
            </p:cNvSpPr>
            <p:nvPr/>
          </p:nvSpPr>
          <p:spPr bwMode="auto">
            <a:xfrm>
              <a:off x="4848241" y="1408113"/>
              <a:ext cx="382589" cy="220663"/>
            </a:xfrm>
            <a:custGeom>
              <a:avLst/>
              <a:gdLst>
                <a:gd name="T0" fmla="*/ 194 w 200"/>
                <a:gd name="T1" fmla="*/ 65 h 116"/>
                <a:gd name="T2" fmla="*/ 179 w 200"/>
                <a:gd name="T3" fmla="*/ 58 h 116"/>
                <a:gd name="T4" fmla="*/ 170 w 200"/>
                <a:gd name="T5" fmla="*/ 59 h 116"/>
                <a:gd name="T6" fmla="*/ 159 w 200"/>
                <a:gd name="T7" fmla="*/ 55 h 116"/>
                <a:gd name="T8" fmla="*/ 148 w 200"/>
                <a:gd name="T9" fmla="*/ 64 h 116"/>
                <a:gd name="T10" fmla="*/ 142 w 200"/>
                <a:gd name="T11" fmla="*/ 66 h 116"/>
                <a:gd name="T12" fmla="*/ 133 w 200"/>
                <a:gd name="T13" fmla="*/ 60 h 116"/>
                <a:gd name="T14" fmla="*/ 123 w 200"/>
                <a:gd name="T15" fmla="*/ 58 h 116"/>
                <a:gd name="T16" fmla="*/ 117 w 200"/>
                <a:gd name="T17" fmla="*/ 46 h 116"/>
                <a:gd name="T18" fmla="*/ 114 w 200"/>
                <a:gd name="T19" fmla="*/ 35 h 116"/>
                <a:gd name="T20" fmla="*/ 105 w 200"/>
                <a:gd name="T21" fmla="*/ 29 h 116"/>
                <a:gd name="T22" fmla="*/ 83 w 200"/>
                <a:gd name="T23" fmla="*/ 28 h 116"/>
                <a:gd name="T24" fmla="*/ 68 w 200"/>
                <a:gd name="T25" fmla="*/ 29 h 116"/>
                <a:gd name="T26" fmla="*/ 55 w 200"/>
                <a:gd name="T27" fmla="*/ 14 h 116"/>
                <a:gd name="T28" fmla="*/ 51 w 200"/>
                <a:gd name="T29" fmla="*/ 19 h 116"/>
                <a:gd name="T30" fmla="*/ 38 w 200"/>
                <a:gd name="T31" fmla="*/ 17 h 116"/>
                <a:gd name="T32" fmla="*/ 36 w 200"/>
                <a:gd name="T33" fmla="*/ 1 h 116"/>
                <a:gd name="T34" fmla="*/ 32 w 200"/>
                <a:gd name="T35" fmla="*/ 17 h 116"/>
                <a:gd name="T36" fmla="*/ 30 w 200"/>
                <a:gd name="T37" fmla="*/ 0 h 116"/>
                <a:gd name="T38" fmla="*/ 2 w 200"/>
                <a:gd name="T39" fmla="*/ 7 h 116"/>
                <a:gd name="T40" fmla="*/ 0 w 200"/>
                <a:gd name="T41" fmla="*/ 57 h 116"/>
                <a:gd name="T42" fmla="*/ 0 w 200"/>
                <a:gd name="T43" fmla="*/ 57 h 116"/>
                <a:gd name="T44" fmla="*/ 8 w 200"/>
                <a:gd name="T45" fmla="*/ 59 h 116"/>
                <a:gd name="T46" fmla="*/ 12 w 200"/>
                <a:gd name="T47" fmla="*/ 54 h 116"/>
                <a:gd name="T48" fmla="*/ 20 w 200"/>
                <a:gd name="T49" fmla="*/ 48 h 116"/>
                <a:gd name="T50" fmla="*/ 24 w 200"/>
                <a:gd name="T51" fmla="*/ 44 h 116"/>
                <a:gd name="T52" fmla="*/ 29 w 200"/>
                <a:gd name="T53" fmla="*/ 41 h 116"/>
                <a:gd name="T54" fmla="*/ 37 w 200"/>
                <a:gd name="T55" fmla="*/ 43 h 116"/>
                <a:gd name="T56" fmla="*/ 45 w 200"/>
                <a:gd name="T57" fmla="*/ 46 h 116"/>
                <a:gd name="T58" fmla="*/ 49 w 200"/>
                <a:gd name="T59" fmla="*/ 58 h 116"/>
                <a:gd name="T60" fmla="*/ 66 w 200"/>
                <a:gd name="T61" fmla="*/ 60 h 116"/>
                <a:gd name="T62" fmla="*/ 71 w 200"/>
                <a:gd name="T63" fmla="*/ 68 h 116"/>
                <a:gd name="T64" fmla="*/ 76 w 200"/>
                <a:gd name="T65" fmla="*/ 77 h 116"/>
                <a:gd name="T66" fmla="*/ 87 w 200"/>
                <a:gd name="T67" fmla="*/ 85 h 116"/>
                <a:gd name="T68" fmla="*/ 100 w 200"/>
                <a:gd name="T69" fmla="*/ 93 h 116"/>
                <a:gd name="T70" fmla="*/ 112 w 200"/>
                <a:gd name="T71" fmla="*/ 101 h 116"/>
                <a:gd name="T72" fmla="*/ 122 w 200"/>
                <a:gd name="T73" fmla="*/ 104 h 116"/>
                <a:gd name="T74" fmla="*/ 123 w 200"/>
                <a:gd name="T75" fmla="*/ 111 h 116"/>
                <a:gd name="T76" fmla="*/ 124 w 200"/>
                <a:gd name="T77" fmla="*/ 111 h 116"/>
                <a:gd name="T78" fmla="*/ 133 w 200"/>
                <a:gd name="T79" fmla="*/ 114 h 116"/>
                <a:gd name="T80" fmla="*/ 137 w 200"/>
                <a:gd name="T81" fmla="*/ 116 h 116"/>
                <a:gd name="T82" fmla="*/ 142 w 200"/>
                <a:gd name="T83" fmla="*/ 105 h 116"/>
                <a:gd name="T84" fmla="*/ 141 w 200"/>
                <a:gd name="T85" fmla="*/ 95 h 116"/>
                <a:gd name="T86" fmla="*/ 134 w 200"/>
                <a:gd name="T87" fmla="*/ 86 h 116"/>
                <a:gd name="T88" fmla="*/ 144 w 200"/>
                <a:gd name="T89" fmla="*/ 82 h 116"/>
                <a:gd name="T90" fmla="*/ 148 w 200"/>
                <a:gd name="T91" fmla="*/ 76 h 116"/>
                <a:gd name="T92" fmla="*/ 153 w 200"/>
                <a:gd name="T93" fmla="*/ 70 h 116"/>
                <a:gd name="T94" fmla="*/ 162 w 200"/>
                <a:gd name="T95" fmla="*/ 68 h 116"/>
                <a:gd name="T96" fmla="*/ 170 w 200"/>
                <a:gd name="T97" fmla="*/ 66 h 116"/>
                <a:gd name="T98" fmla="*/ 166 w 200"/>
                <a:gd name="T99" fmla="*/ 75 h 116"/>
                <a:gd name="T100" fmla="*/ 179 w 200"/>
                <a:gd name="T101" fmla="*/ 73 h 116"/>
                <a:gd name="T102" fmla="*/ 189 w 200"/>
                <a:gd name="T103" fmla="*/ 71 h 116"/>
                <a:gd name="T104" fmla="*/ 194 w 200"/>
                <a:gd name="T105" fmla="*/ 65 h 11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00"/>
                <a:gd name="T160" fmla="*/ 0 h 116"/>
                <a:gd name="T161" fmla="*/ 200 w 200"/>
                <a:gd name="T162" fmla="*/ 116 h 11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00" h="116">
                  <a:moveTo>
                    <a:pt x="194" y="65"/>
                  </a:moveTo>
                  <a:cubicBezTo>
                    <a:pt x="189" y="61"/>
                    <a:pt x="180" y="55"/>
                    <a:pt x="179" y="58"/>
                  </a:cubicBezTo>
                  <a:cubicBezTo>
                    <a:pt x="178" y="61"/>
                    <a:pt x="172" y="61"/>
                    <a:pt x="170" y="59"/>
                  </a:cubicBezTo>
                  <a:cubicBezTo>
                    <a:pt x="168" y="56"/>
                    <a:pt x="166" y="53"/>
                    <a:pt x="159" y="55"/>
                  </a:cubicBezTo>
                  <a:cubicBezTo>
                    <a:pt x="152" y="58"/>
                    <a:pt x="148" y="62"/>
                    <a:pt x="148" y="64"/>
                  </a:cubicBezTo>
                  <a:cubicBezTo>
                    <a:pt x="147" y="67"/>
                    <a:pt x="143" y="70"/>
                    <a:pt x="142" y="66"/>
                  </a:cubicBezTo>
                  <a:cubicBezTo>
                    <a:pt x="142" y="63"/>
                    <a:pt x="136" y="61"/>
                    <a:pt x="133" y="60"/>
                  </a:cubicBezTo>
                  <a:cubicBezTo>
                    <a:pt x="129" y="59"/>
                    <a:pt x="124" y="61"/>
                    <a:pt x="123" y="58"/>
                  </a:cubicBezTo>
                  <a:cubicBezTo>
                    <a:pt x="123" y="54"/>
                    <a:pt x="117" y="50"/>
                    <a:pt x="117" y="46"/>
                  </a:cubicBezTo>
                  <a:cubicBezTo>
                    <a:pt x="116" y="42"/>
                    <a:pt x="118" y="36"/>
                    <a:pt x="114" y="35"/>
                  </a:cubicBezTo>
                  <a:cubicBezTo>
                    <a:pt x="111" y="35"/>
                    <a:pt x="108" y="29"/>
                    <a:pt x="105" y="29"/>
                  </a:cubicBezTo>
                  <a:cubicBezTo>
                    <a:pt x="102" y="29"/>
                    <a:pt x="85" y="29"/>
                    <a:pt x="83" y="28"/>
                  </a:cubicBezTo>
                  <a:cubicBezTo>
                    <a:pt x="80" y="27"/>
                    <a:pt x="69" y="31"/>
                    <a:pt x="68" y="29"/>
                  </a:cubicBezTo>
                  <a:cubicBezTo>
                    <a:pt x="67" y="27"/>
                    <a:pt x="59" y="18"/>
                    <a:pt x="55" y="14"/>
                  </a:cubicBezTo>
                  <a:cubicBezTo>
                    <a:pt x="54" y="16"/>
                    <a:pt x="53" y="18"/>
                    <a:pt x="51" y="19"/>
                  </a:cubicBezTo>
                  <a:cubicBezTo>
                    <a:pt x="43" y="25"/>
                    <a:pt x="35" y="24"/>
                    <a:pt x="38" y="17"/>
                  </a:cubicBezTo>
                  <a:cubicBezTo>
                    <a:pt x="40" y="10"/>
                    <a:pt x="41" y="1"/>
                    <a:pt x="36" y="1"/>
                  </a:cubicBezTo>
                  <a:cubicBezTo>
                    <a:pt x="32" y="1"/>
                    <a:pt x="35" y="16"/>
                    <a:pt x="32" y="17"/>
                  </a:cubicBezTo>
                  <a:cubicBezTo>
                    <a:pt x="29" y="18"/>
                    <a:pt x="28" y="6"/>
                    <a:pt x="30" y="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9"/>
                    <a:pt x="6" y="59"/>
                    <a:pt x="8" y="59"/>
                  </a:cubicBezTo>
                  <a:cubicBezTo>
                    <a:pt x="12" y="60"/>
                    <a:pt x="12" y="56"/>
                    <a:pt x="12" y="54"/>
                  </a:cubicBezTo>
                  <a:cubicBezTo>
                    <a:pt x="12" y="52"/>
                    <a:pt x="17" y="48"/>
                    <a:pt x="20" y="48"/>
                  </a:cubicBezTo>
                  <a:cubicBezTo>
                    <a:pt x="23" y="48"/>
                    <a:pt x="23" y="44"/>
                    <a:pt x="24" y="44"/>
                  </a:cubicBezTo>
                  <a:cubicBezTo>
                    <a:pt x="25" y="44"/>
                    <a:pt x="28" y="43"/>
                    <a:pt x="29" y="41"/>
                  </a:cubicBezTo>
                  <a:cubicBezTo>
                    <a:pt x="30" y="40"/>
                    <a:pt x="35" y="42"/>
                    <a:pt x="37" y="43"/>
                  </a:cubicBezTo>
                  <a:cubicBezTo>
                    <a:pt x="38" y="45"/>
                    <a:pt x="42" y="46"/>
                    <a:pt x="45" y="46"/>
                  </a:cubicBezTo>
                  <a:cubicBezTo>
                    <a:pt x="48" y="47"/>
                    <a:pt x="49" y="56"/>
                    <a:pt x="49" y="58"/>
                  </a:cubicBezTo>
                  <a:cubicBezTo>
                    <a:pt x="49" y="60"/>
                    <a:pt x="64" y="60"/>
                    <a:pt x="66" y="60"/>
                  </a:cubicBezTo>
                  <a:cubicBezTo>
                    <a:pt x="68" y="61"/>
                    <a:pt x="68" y="65"/>
                    <a:pt x="71" y="68"/>
                  </a:cubicBezTo>
                  <a:cubicBezTo>
                    <a:pt x="73" y="71"/>
                    <a:pt x="75" y="75"/>
                    <a:pt x="76" y="77"/>
                  </a:cubicBezTo>
                  <a:cubicBezTo>
                    <a:pt x="77" y="79"/>
                    <a:pt x="85" y="82"/>
                    <a:pt x="87" y="85"/>
                  </a:cubicBezTo>
                  <a:cubicBezTo>
                    <a:pt x="89" y="88"/>
                    <a:pt x="95" y="91"/>
                    <a:pt x="100" y="93"/>
                  </a:cubicBezTo>
                  <a:cubicBezTo>
                    <a:pt x="105" y="95"/>
                    <a:pt x="109" y="101"/>
                    <a:pt x="112" y="101"/>
                  </a:cubicBezTo>
                  <a:cubicBezTo>
                    <a:pt x="114" y="100"/>
                    <a:pt x="122" y="104"/>
                    <a:pt x="122" y="104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1"/>
                    <a:pt x="123" y="111"/>
                    <a:pt x="124" y="111"/>
                  </a:cubicBezTo>
                  <a:cubicBezTo>
                    <a:pt x="128" y="110"/>
                    <a:pt x="130" y="114"/>
                    <a:pt x="133" y="114"/>
                  </a:cubicBezTo>
                  <a:cubicBezTo>
                    <a:pt x="134" y="114"/>
                    <a:pt x="136" y="115"/>
                    <a:pt x="137" y="116"/>
                  </a:cubicBezTo>
                  <a:cubicBezTo>
                    <a:pt x="137" y="110"/>
                    <a:pt x="139" y="107"/>
                    <a:pt x="142" y="105"/>
                  </a:cubicBezTo>
                  <a:cubicBezTo>
                    <a:pt x="145" y="102"/>
                    <a:pt x="140" y="98"/>
                    <a:pt x="141" y="95"/>
                  </a:cubicBezTo>
                  <a:cubicBezTo>
                    <a:pt x="141" y="91"/>
                    <a:pt x="133" y="89"/>
                    <a:pt x="134" y="86"/>
                  </a:cubicBezTo>
                  <a:cubicBezTo>
                    <a:pt x="134" y="83"/>
                    <a:pt x="141" y="83"/>
                    <a:pt x="144" y="82"/>
                  </a:cubicBezTo>
                  <a:cubicBezTo>
                    <a:pt x="147" y="81"/>
                    <a:pt x="145" y="76"/>
                    <a:pt x="148" y="76"/>
                  </a:cubicBezTo>
                  <a:cubicBezTo>
                    <a:pt x="151" y="76"/>
                    <a:pt x="152" y="73"/>
                    <a:pt x="153" y="70"/>
                  </a:cubicBezTo>
                  <a:cubicBezTo>
                    <a:pt x="154" y="67"/>
                    <a:pt x="159" y="70"/>
                    <a:pt x="162" y="68"/>
                  </a:cubicBezTo>
                  <a:cubicBezTo>
                    <a:pt x="165" y="66"/>
                    <a:pt x="169" y="64"/>
                    <a:pt x="170" y="66"/>
                  </a:cubicBezTo>
                  <a:cubicBezTo>
                    <a:pt x="170" y="67"/>
                    <a:pt x="167" y="73"/>
                    <a:pt x="166" y="75"/>
                  </a:cubicBezTo>
                  <a:cubicBezTo>
                    <a:pt x="170" y="75"/>
                    <a:pt x="177" y="74"/>
                    <a:pt x="179" y="73"/>
                  </a:cubicBezTo>
                  <a:cubicBezTo>
                    <a:pt x="180" y="71"/>
                    <a:pt x="187" y="75"/>
                    <a:pt x="189" y="71"/>
                  </a:cubicBezTo>
                  <a:cubicBezTo>
                    <a:pt x="192" y="67"/>
                    <a:pt x="200" y="70"/>
                    <a:pt x="194" y="6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44" name="Freeform 139"/>
            <p:cNvSpPr>
              <a:spLocks noEditPoints="1" noChangeArrowheads="1"/>
            </p:cNvSpPr>
            <p:nvPr/>
          </p:nvSpPr>
          <p:spPr bwMode="auto">
            <a:xfrm>
              <a:off x="3754451" y="160336"/>
              <a:ext cx="558802" cy="882651"/>
            </a:xfrm>
            <a:custGeom>
              <a:avLst/>
              <a:gdLst>
                <a:gd name="T0" fmla="*/ 276 w 292"/>
                <a:gd name="T1" fmla="*/ 242 h 462"/>
                <a:gd name="T2" fmla="*/ 277 w 292"/>
                <a:gd name="T3" fmla="*/ 228 h 462"/>
                <a:gd name="T4" fmla="*/ 261 w 292"/>
                <a:gd name="T5" fmla="*/ 226 h 462"/>
                <a:gd name="T6" fmla="*/ 243 w 292"/>
                <a:gd name="T7" fmla="*/ 225 h 462"/>
                <a:gd name="T8" fmla="*/ 234 w 292"/>
                <a:gd name="T9" fmla="*/ 224 h 462"/>
                <a:gd name="T10" fmla="*/ 216 w 292"/>
                <a:gd name="T11" fmla="*/ 228 h 462"/>
                <a:gd name="T12" fmla="*/ 202 w 292"/>
                <a:gd name="T13" fmla="*/ 243 h 462"/>
                <a:gd name="T14" fmla="*/ 202 w 292"/>
                <a:gd name="T15" fmla="*/ 226 h 462"/>
                <a:gd name="T16" fmla="*/ 182 w 292"/>
                <a:gd name="T17" fmla="*/ 238 h 462"/>
                <a:gd name="T18" fmla="*/ 174 w 292"/>
                <a:gd name="T19" fmla="*/ 242 h 462"/>
                <a:gd name="T20" fmla="*/ 165 w 292"/>
                <a:gd name="T21" fmla="*/ 240 h 462"/>
                <a:gd name="T22" fmla="*/ 150 w 292"/>
                <a:gd name="T23" fmla="*/ 251 h 462"/>
                <a:gd name="T24" fmla="*/ 139 w 292"/>
                <a:gd name="T25" fmla="*/ 260 h 462"/>
                <a:gd name="T26" fmla="*/ 129 w 292"/>
                <a:gd name="T27" fmla="*/ 265 h 462"/>
                <a:gd name="T28" fmla="*/ 112 w 292"/>
                <a:gd name="T29" fmla="*/ 269 h 462"/>
                <a:gd name="T30" fmla="*/ 105 w 292"/>
                <a:gd name="T31" fmla="*/ 279 h 462"/>
                <a:gd name="T32" fmla="*/ 129 w 292"/>
                <a:gd name="T33" fmla="*/ 279 h 462"/>
                <a:gd name="T34" fmla="*/ 111 w 292"/>
                <a:gd name="T35" fmla="*/ 292 h 462"/>
                <a:gd name="T36" fmla="*/ 86 w 292"/>
                <a:gd name="T37" fmla="*/ 319 h 462"/>
                <a:gd name="T38" fmla="*/ 70 w 292"/>
                <a:gd name="T39" fmla="*/ 341 h 462"/>
                <a:gd name="T40" fmla="*/ 56 w 292"/>
                <a:gd name="T41" fmla="*/ 361 h 462"/>
                <a:gd name="T42" fmla="*/ 36 w 292"/>
                <a:gd name="T43" fmla="*/ 374 h 462"/>
                <a:gd name="T44" fmla="*/ 16 w 292"/>
                <a:gd name="T45" fmla="*/ 387 h 462"/>
                <a:gd name="T46" fmla="*/ 6 w 292"/>
                <a:gd name="T47" fmla="*/ 404 h 462"/>
                <a:gd name="T48" fmla="*/ 2 w 292"/>
                <a:gd name="T49" fmla="*/ 425 h 462"/>
                <a:gd name="T50" fmla="*/ 12 w 292"/>
                <a:gd name="T51" fmla="*/ 432 h 462"/>
                <a:gd name="T52" fmla="*/ 10 w 292"/>
                <a:gd name="T53" fmla="*/ 440 h 462"/>
                <a:gd name="T54" fmla="*/ 20 w 292"/>
                <a:gd name="T55" fmla="*/ 458 h 462"/>
                <a:gd name="T56" fmla="*/ 65 w 292"/>
                <a:gd name="T57" fmla="*/ 436 h 462"/>
                <a:gd name="T58" fmla="*/ 78 w 292"/>
                <a:gd name="T59" fmla="*/ 440 h 462"/>
                <a:gd name="T60" fmla="*/ 86 w 292"/>
                <a:gd name="T61" fmla="*/ 412 h 462"/>
                <a:gd name="T62" fmla="*/ 83 w 292"/>
                <a:gd name="T63" fmla="*/ 376 h 462"/>
                <a:gd name="T64" fmla="*/ 103 w 292"/>
                <a:gd name="T65" fmla="*/ 351 h 462"/>
                <a:gd name="T66" fmla="*/ 117 w 292"/>
                <a:gd name="T67" fmla="*/ 318 h 462"/>
                <a:gd name="T68" fmla="*/ 131 w 292"/>
                <a:gd name="T69" fmla="*/ 289 h 462"/>
                <a:gd name="T70" fmla="*/ 163 w 292"/>
                <a:gd name="T71" fmla="*/ 273 h 462"/>
                <a:gd name="T72" fmla="*/ 185 w 292"/>
                <a:gd name="T73" fmla="*/ 258 h 462"/>
                <a:gd name="T74" fmla="*/ 225 w 292"/>
                <a:gd name="T75" fmla="*/ 270 h 462"/>
                <a:gd name="T76" fmla="*/ 250 w 292"/>
                <a:gd name="T77" fmla="*/ 243 h 462"/>
                <a:gd name="T78" fmla="*/ 276 w 292"/>
                <a:gd name="T79" fmla="*/ 255 h 462"/>
                <a:gd name="T80" fmla="*/ 81 w 292"/>
                <a:gd name="T81" fmla="*/ 34 h 462"/>
                <a:gd name="T82" fmla="*/ 108 w 292"/>
                <a:gd name="T83" fmla="*/ 49 h 462"/>
                <a:gd name="T84" fmla="*/ 129 w 292"/>
                <a:gd name="T85" fmla="*/ 54 h 462"/>
                <a:gd name="T86" fmla="*/ 131 w 292"/>
                <a:gd name="T87" fmla="*/ 69 h 462"/>
                <a:gd name="T88" fmla="*/ 111 w 292"/>
                <a:gd name="T89" fmla="*/ 87 h 462"/>
                <a:gd name="T90" fmla="*/ 133 w 292"/>
                <a:gd name="T91" fmla="*/ 96 h 462"/>
                <a:gd name="T92" fmla="*/ 160 w 292"/>
                <a:gd name="T93" fmla="*/ 52 h 462"/>
                <a:gd name="T94" fmla="*/ 181 w 292"/>
                <a:gd name="T95" fmla="*/ 63 h 462"/>
                <a:gd name="T96" fmla="*/ 210 w 292"/>
                <a:gd name="T97" fmla="*/ 75 h 462"/>
                <a:gd name="T98" fmla="*/ 201 w 292"/>
                <a:gd name="T99" fmla="*/ 60 h 462"/>
                <a:gd name="T100" fmla="*/ 176 w 292"/>
                <a:gd name="T101" fmla="*/ 39 h 462"/>
                <a:gd name="T102" fmla="*/ 150 w 292"/>
                <a:gd name="T103" fmla="*/ 26 h 462"/>
                <a:gd name="T104" fmla="*/ 126 w 292"/>
                <a:gd name="T105" fmla="*/ 12 h 462"/>
                <a:gd name="T106" fmla="*/ 117 w 292"/>
                <a:gd name="T107" fmla="*/ 26 h 462"/>
                <a:gd name="T108" fmla="*/ 93 w 292"/>
                <a:gd name="T109" fmla="*/ 24 h 462"/>
                <a:gd name="T110" fmla="*/ 78 w 292"/>
                <a:gd name="T111" fmla="*/ 19 h 462"/>
                <a:gd name="T112" fmla="*/ 71 w 292"/>
                <a:gd name="T113" fmla="*/ 54 h 462"/>
                <a:gd name="T114" fmla="*/ 71 w 292"/>
                <a:gd name="T115" fmla="*/ 54 h 462"/>
                <a:gd name="T116" fmla="*/ 167 w 292"/>
                <a:gd name="T117" fmla="*/ 27 h 462"/>
                <a:gd name="T118" fmla="*/ 234 w 292"/>
                <a:gd name="T119" fmla="*/ 25 h 462"/>
                <a:gd name="T120" fmla="*/ 204 w 292"/>
                <a:gd name="T121" fmla="*/ 10 h 462"/>
                <a:gd name="T122" fmla="*/ 177 w 292"/>
                <a:gd name="T123" fmla="*/ 8 h 462"/>
                <a:gd name="T124" fmla="*/ 158 w 292"/>
                <a:gd name="T125" fmla="*/ 10 h 4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92"/>
                <a:gd name="T190" fmla="*/ 0 h 462"/>
                <a:gd name="T191" fmla="*/ 292 w 292"/>
                <a:gd name="T192" fmla="*/ 462 h 46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92" h="462">
                  <a:moveTo>
                    <a:pt x="283" y="247"/>
                  </a:moveTo>
                  <a:cubicBezTo>
                    <a:pt x="282" y="250"/>
                    <a:pt x="278" y="249"/>
                    <a:pt x="278" y="247"/>
                  </a:cubicBezTo>
                  <a:cubicBezTo>
                    <a:pt x="278" y="244"/>
                    <a:pt x="271" y="242"/>
                    <a:pt x="270" y="241"/>
                  </a:cubicBezTo>
                  <a:cubicBezTo>
                    <a:pt x="270" y="240"/>
                    <a:pt x="273" y="240"/>
                    <a:pt x="276" y="242"/>
                  </a:cubicBezTo>
                  <a:cubicBezTo>
                    <a:pt x="279" y="243"/>
                    <a:pt x="281" y="242"/>
                    <a:pt x="284" y="239"/>
                  </a:cubicBezTo>
                  <a:cubicBezTo>
                    <a:pt x="287" y="236"/>
                    <a:pt x="291" y="239"/>
                    <a:pt x="291" y="236"/>
                  </a:cubicBezTo>
                  <a:cubicBezTo>
                    <a:pt x="292" y="234"/>
                    <a:pt x="286" y="232"/>
                    <a:pt x="285" y="231"/>
                  </a:cubicBezTo>
                  <a:cubicBezTo>
                    <a:pt x="284" y="229"/>
                    <a:pt x="281" y="227"/>
                    <a:pt x="277" y="228"/>
                  </a:cubicBezTo>
                  <a:cubicBezTo>
                    <a:pt x="273" y="228"/>
                    <a:pt x="273" y="227"/>
                    <a:pt x="271" y="225"/>
                  </a:cubicBezTo>
                  <a:cubicBezTo>
                    <a:pt x="269" y="223"/>
                    <a:pt x="262" y="226"/>
                    <a:pt x="262" y="231"/>
                  </a:cubicBezTo>
                  <a:cubicBezTo>
                    <a:pt x="262" y="236"/>
                    <a:pt x="258" y="234"/>
                    <a:pt x="259" y="232"/>
                  </a:cubicBezTo>
                  <a:cubicBezTo>
                    <a:pt x="261" y="229"/>
                    <a:pt x="257" y="226"/>
                    <a:pt x="261" y="226"/>
                  </a:cubicBezTo>
                  <a:cubicBezTo>
                    <a:pt x="264" y="225"/>
                    <a:pt x="262" y="220"/>
                    <a:pt x="256" y="219"/>
                  </a:cubicBezTo>
                  <a:cubicBezTo>
                    <a:pt x="250" y="219"/>
                    <a:pt x="248" y="224"/>
                    <a:pt x="249" y="226"/>
                  </a:cubicBezTo>
                  <a:cubicBezTo>
                    <a:pt x="251" y="227"/>
                    <a:pt x="245" y="234"/>
                    <a:pt x="242" y="234"/>
                  </a:cubicBezTo>
                  <a:cubicBezTo>
                    <a:pt x="240" y="234"/>
                    <a:pt x="243" y="228"/>
                    <a:pt x="243" y="225"/>
                  </a:cubicBezTo>
                  <a:cubicBezTo>
                    <a:pt x="242" y="222"/>
                    <a:pt x="240" y="223"/>
                    <a:pt x="235" y="229"/>
                  </a:cubicBezTo>
                  <a:cubicBezTo>
                    <a:pt x="231" y="234"/>
                    <a:pt x="227" y="239"/>
                    <a:pt x="225" y="239"/>
                  </a:cubicBezTo>
                  <a:cubicBezTo>
                    <a:pt x="222" y="240"/>
                    <a:pt x="222" y="235"/>
                    <a:pt x="227" y="232"/>
                  </a:cubicBezTo>
                  <a:cubicBezTo>
                    <a:pt x="231" y="230"/>
                    <a:pt x="231" y="224"/>
                    <a:pt x="234" y="224"/>
                  </a:cubicBezTo>
                  <a:cubicBezTo>
                    <a:pt x="237" y="224"/>
                    <a:pt x="237" y="220"/>
                    <a:pt x="233" y="219"/>
                  </a:cubicBezTo>
                  <a:cubicBezTo>
                    <a:pt x="228" y="218"/>
                    <a:pt x="228" y="223"/>
                    <a:pt x="226" y="224"/>
                  </a:cubicBezTo>
                  <a:cubicBezTo>
                    <a:pt x="225" y="226"/>
                    <a:pt x="218" y="222"/>
                    <a:pt x="218" y="223"/>
                  </a:cubicBezTo>
                  <a:cubicBezTo>
                    <a:pt x="219" y="225"/>
                    <a:pt x="215" y="225"/>
                    <a:pt x="216" y="228"/>
                  </a:cubicBezTo>
                  <a:cubicBezTo>
                    <a:pt x="218" y="230"/>
                    <a:pt x="216" y="232"/>
                    <a:pt x="214" y="229"/>
                  </a:cubicBezTo>
                  <a:cubicBezTo>
                    <a:pt x="212" y="226"/>
                    <a:pt x="208" y="229"/>
                    <a:pt x="206" y="232"/>
                  </a:cubicBezTo>
                  <a:cubicBezTo>
                    <a:pt x="204" y="235"/>
                    <a:pt x="201" y="235"/>
                    <a:pt x="203" y="236"/>
                  </a:cubicBezTo>
                  <a:cubicBezTo>
                    <a:pt x="205" y="237"/>
                    <a:pt x="205" y="242"/>
                    <a:pt x="202" y="243"/>
                  </a:cubicBezTo>
                  <a:cubicBezTo>
                    <a:pt x="199" y="244"/>
                    <a:pt x="200" y="235"/>
                    <a:pt x="198" y="235"/>
                  </a:cubicBezTo>
                  <a:cubicBezTo>
                    <a:pt x="196" y="236"/>
                    <a:pt x="197" y="231"/>
                    <a:pt x="200" y="231"/>
                  </a:cubicBezTo>
                  <a:cubicBezTo>
                    <a:pt x="204" y="231"/>
                    <a:pt x="207" y="226"/>
                    <a:pt x="206" y="225"/>
                  </a:cubicBezTo>
                  <a:cubicBezTo>
                    <a:pt x="206" y="223"/>
                    <a:pt x="202" y="224"/>
                    <a:pt x="202" y="226"/>
                  </a:cubicBezTo>
                  <a:cubicBezTo>
                    <a:pt x="202" y="229"/>
                    <a:pt x="197" y="228"/>
                    <a:pt x="193" y="228"/>
                  </a:cubicBezTo>
                  <a:cubicBezTo>
                    <a:pt x="189" y="228"/>
                    <a:pt x="189" y="233"/>
                    <a:pt x="194" y="236"/>
                  </a:cubicBezTo>
                  <a:cubicBezTo>
                    <a:pt x="199" y="238"/>
                    <a:pt x="193" y="240"/>
                    <a:pt x="191" y="238"/>
                  </a:cubicBezTo>
                  <a:cubicBezTo>
                    <a:pt x="188" y="236"/>
                    <a:pt x="185" y="237"/>
                    <a:pt x="182" y="238"/>
                  </a:cubicBezTo>
                  <a:cubicBezTo>
                    <a:pt x="180" y="239"/>
                    <a:pt x="188" y="242"/>
                    <a:pt x="189" y="244"/>
                  </a:cubicBezTo>
                  <a:cubicBezTo>
                    <a:pt x="189" y="245"/>
                    <a:pt x="184" y="242"/>
                    <a:pt x="183" y="243"/>
                  </a:cubicBezTo>
                  <a:cubicBezTo>
                    <a:pt x="182" y="244"/>
                    <a:pt x="178" y="242"/>
                    <a:pt x="177" y="239"/>
                  </a:cubicBezTo>
                  <a:cubicBezTo>
                    <a:pt x="177" y="237"/>
                    <a:pt x="169" y="241"/>
                    <a:pt x="174" y="242"/>
                  </a:cubicBezTo>
                  <a:cubicBezTo>
                    <a:pt x="178" y="243"/>
                    <a:pt x="176" y="245"/>
                    <a:pt x="176" y="249"/>
                  </a:cubicBezTo>
                  <a:cubicBezTo>
                    <a:pt x="176" y="253"/>
                    <a:pt x="171" y="250"/>
                    <a:pt x="172" y="247"/>
                  </a:cubicBezTo>
                  <a:cubicBezTo>
                    <a:pt x="173" y="243"/>
                    <a:pt x="169" y="244"/>
                    <a:pt x="166" y="246"/>
                  </a:cubicBezTo>
                  <a:cubicBezTo>
                    <a:pt x="163" y="248"/>
                    <a:pt x="167" y="242"/>
                    <a:pt x="165" y="240"/>
                  </a:cubicBezTo>
                  <a:cubicBezTo>
                    <a:pt x="164" y="237"/>
                    <a:pt x="161" y="240"/>
                    <a:pt x="157" y="240"/>
                  </a:cubicBezTo>
                  <a:cubicBezTo>
                    <a:pt x="154" y="241"/>
                    <a:pt x="152" y="241"/>
                    <a:pt x="154" y="243"/>
                  </a:cubicBezTo>
                  <a:cubicBezTo>
                    <a:pt x="156" y="246"/>
                    <a:pt x="156" y="249"/>
                    <a:pt x="153" y="249"/>
                  </a:cubicBezTo>
                  <a:cubicBezTo>
                    <a:pt x="150" y="248"/>
                    <a:pt x="149" y="249"/>
                    <a:pt x="150" y="251"/>
                  </a:cubicBezTo>
                  <a:cubicBezTo>
                    <a:pt x="150" y="254"/>
                    <a:pt x="146" y="254"/>
                    <a:pt x="146" y="252"/>
                  </a:cubicBezTo>
                  <a:cubicBezTo>
                    <a:pt x="145" y="249"/>
                    <a:pt x="140" y="250"/>
                    <a:pt x="138" y="253"/>
                  </a:cubicBezTo>
                  <a:cubicBezTo>
                    <a:pt x="136" y="255"/>
                    <a:pt x="132" y="257"/>
                    <a:pt x="132" y="260"/>
                  </a:cubicBezTo>
                  <a:cubicBezTo>
                    <a:pt x="133" y="263"/>
                    <a:pt x="136" y="259"/>
                    <a:pt x="139" y="260"/>
                  </a:cubicBezTo>
                  <a:cubicBezTo>
                    <a:pt x="142" y="261"/>
                    <a:pt x="139" y="262"/>
                    <a:pt x="141" y="264"/>
                  </a:cubicBezTo>
                  <a:cubicBezTo>
                    <a:pt x="142" y="265"/>
                    <a:pt x="142" y="269"/>
                    <a:pt x="140" y="267"/>
                  </a:cubicBezTo>
                  <a:cubicBezTo>
                    <a:pt x="137" y="265"/>
                    <a:pt x="134" y="264"/>
                    <a:pt x="134" y="268"/>
                  </a:cubicBezTo>
                  <a:cubicBezTo>
                    <a:pt x="133" y="271"/>
                    <a:pt x="131" y="267"/>
                    <a:pt x="129" y="265"/>
                  </a:cubicBezTo>
                  <a:cubicBezTo>
                    <a:pt x="127" y="262"/>
                    <a:pt x="125" y="269"/>
                    <a:pt x="123" y="268"/>
                  </a:cubicBezTo>
                  <a:cubicBezTo>
                    <a:pt x="121" y="266"/>
                    <a:pt x="127" y="261"/>
                    <a:pt x="125" y="258"/>
                  </a:cubicBezTo>
                  <a:cubicBezTo>
                    <a:pt x="124" y="256"/>
                    <a:pt x="123" y="260"/>
                    <a:pt x="119" y="264"/>
                  </a:cubicBezTo>
                  <a:cubicBezTo>
                    <a:pt x="115" y="267"/>
                    <a:pt x="110" y="267"/>
                    <a:pt x="112" y="269"/>
                  </a:cubicBezTo>
                  <a:cubicBezTo>
                    <a:pt x="113" y="271"/>
                    <a:pt x="108" y="272"/>
                    <a:pt x="107" y="275"/>
                  </a:cubicBezTo>
                  <a:cubicBezTo>
                    <a:pt x="106" y="278"/>
                    <a:pt x="98" y="279"/>
                    <a:pt x="93" y="283"/>
                  </a:cubicBezTo>
                  <a:cubicBezTo>
                    <a:pt x="88" y="286"/>
                    <a:pt x="94" y="286"/>
                    <a:pt x="97" y="283"/>
                  </a:cubicBezTo>
                  <a:cubicBezTo>
                    <a:pt x="100" y="280"/>
                    <a:pt x="101" y="282"/>
                    <a:pt x="105" y="279"/>
                  </a:cubicBezTo>
                  <a:cubicBezTo>
                    <a:pt x="110" y="276"/>
                    <a:pt x="114" y="274"/>
                    <a:pt x="116" y="275"/>
                  </a:cubicBezTo>
                  <a:cubicBezTo>
                    <a:pt x="118" y="276"/>
                    <a:pt x="121" y="277"/>
                    <a:pt x="123" y="274"/>
                  </a:cubicBezTo>
                  <a:cubicBezTo>
                    <a:pt x="125" y="271"/>
                    <a:pt x="128" y="272"/>
                    <a:pt x="130" y="273"/>
                  </a:cubicBezTo>
                  <a:cubicBezTo>
                    <a:pt x="132" y="275"/>
                    <a:pt x="126" y="277"/>
                    <a:pt x="129" y="279"/>
                  </a:cubicBezTo>
                  <a:cubicBezTo>
                    <a:pt x="131" y="282"/>
                    <a:pt x="126" y="284"/>
                    <a:pt x="126" y="281"/>
                  </a:cubicBezTo>
                  <a:cubicBezTo>
                    <a:pt x="126" y="279"/>
                    <a:pt x="122" y="277"/>
                    <a:pt x="121" y="279"/>
                  </a:cubicBezTo>
                  <a:cubicBezTo>
                    <a:pt x="120" y="281"/>
                    <a:pt x="118" y="284"/>
                    <a:pt x="116" y="284"/>
                  </a:cubicBezTo>
                  <a:cubicBezTo>
                    <a:pt x="114" y="284"/>
                    <a:pt x="111" y="288"/>
                    <a:pt x="111" y="292"/>
                  </a:cubicBezTo>
                  <a:cubicBezTo>
                    <a:pt x="111" y="296"/>
                    <a:pt x="107" y="292"/>
                    <a:pt x="107" y="295"/>
                  </a:cubicBezTo>
                  <a:cubicBezTo>
                    <a:pt x="107" y="299"/>
                    <a:pt x="101" y="305"/>
                    <a:pt x="97" y="310"/>
                  </a:cubicBezTo>
                  <a:cubicBezTo>
                    <a:pt x="92" y="314"/>
                    <a:pt x="96" y="315"/>
                    <a:pt x="95" y="318"/>
                  </a:cubicBezTo>
                  <a:cubicBezTo>
                    <a:pt x="93" y="321"/>
                    <a:pt x="88" y="318"/>
                    <a:pt x="86" y="319"/>
                  </a:cubicBezTo>
                  <a:cubicBezTo>
                    <a:pt x="84" y="321"/>
                    <a:pt x="87" y="328"/>
                    <a:pt x="85" y="330"/>
                  </a:cubicBezTo>
                  <a:cubicBezTo>
                    <a:pt x="82" y="332"/>
                    <a:pt x="85" y="335"/>
                    <a:pt x="85" y="337"/>
                  </a:cubicBezTo>
                  <a:cubicBezTo>
                    <a:pt x="85" y="340"/>
                    <a:pt x="78" y="336"/>
                    <a:pt x="78" y="338"/>
                  </a:cubicBezTo>
                  <a:cubicBezTo>
                    <a:pt x="77" y="341"/>
                    <a:pt x="71" y="340"/>
                    <a:pt x="70" y="341"/>
                  </a:cubicBezTo>
                  <a:cubicBezTo>
                    <a:pt x="68" y="342"/>
                    <a:pt x="73" y="346"/>
                    <a:pt x="76" y="348"/>
                  </a:cubicBezTo>
                  <a:cubicBezTo>
                    <a:pt x="79" y="350"/>
                    <a:pt x="73" y="352"/>
                    <a:pt x="73" y="349"/>
                  </a:cubicBezTo>
                  <a:cubicBezTo>
                    <a:pt x="72" y="347"/>
                    <a:pt x="68" y="351"/>
                    <a:pt x="63" y="353"/>
                  </a:cubicBezTo>
                  <a:cubicBezTo>
                    <a:pt x="57" y="356"/>
                    <a:pt x="60" y="360"/>
                    <a:pt x="56" y="361"/>
                  </a:cubicBezTo>
                  <a:cubicBezTo>
                    <a:pt x="52" y="361"/>
                    <a:pt x="53" y="367"/>
                    <a:pt x="50" y="369"/>
                  </a:cubicBezTo>
                  <a:cubicBezTo>
                    <a:pt x="47" y="371"/>
                    <a:pt x="48" y="364"/>
                    <a:pt x="44" y="364"/>
                  </a:cubicBezTo>
                  <a:cubicBezTo>
                    <a:pt x="40" y="364"/>
                    <a:pt x="40" y="367"/>
                    <a:pt x="43" y="371"/>
                  </a:cubicBezTo>
                  <a:cubicBezTo>
                    <a:pt x="45" y="374"/>
                    <a:pt x="39" y="371"/>
                    <a:pt x="36" y="374"/>
                  </a:cubicBezTo>
                  <a:cubicBezTo>
                    <a:pt x="34" y="377"/>
                    <a:pt x="27" y="376"/>
                    <a:pt x="26" y="378"/>
                  </a:cubicBezTo>
                  <a:cubicBezTo>
                    <a:pt x="24" y="381"/>
                    <a:pt x="31" y="381"/>
                    <a:pt x="32" y="383"/>
                  </a:cubicBezTo>
                  <a:cubicBezTo>
                    <a:pt x="33" y="385"/>
                    <a:pt x="26" y="384"/>
                    <a:pt x="22" y="383"/>
                  </a:cubicBezTo>
                  <a:cubicBezTo>
                    <a:pt x="18" y="382"/>
                    <a:pt x="19" y="388"/>
                    <a:pt x="16" y="387"/>
                  </a:cubicBezTo>
                  <a:cubicBezTo>
                    <a:pt x="13" y="386"/>
                    <a:pt x="8" y="390"/>
                    <a:pt x="11" y="392"/>
                  </a:cubicBezTo>
                  <a:cubicBezTo>
                    <a:pt x="13" y="395"/>
                    <a:pt x="9" y="395"/>
                    <a:pt x="7" y="393"/>
                  </a:cubicBezTo>
                  <a:cubicBezTo>
                    <a:pt x="4" y="392"/>
                    <a:pt x="2" y="396"/>
                    <a:pt x="1" y="398"/>
                  </a:cubicBezTo>
                  <a:cubicBezTo>
                    <a:pt x="1" y="401"/>
                    <a:pt x="6" y="403"/>
                    <a:pt x="6" y="404"/>
                  </a:cubicBezTo>
                  <a:cubicBezTo>
                    <a:pt x="6" y="405"/>
                    <a:pt x="1" y="408"/>
                    <a:pt x="4" y="408"/>
                  </a:cubicBezTo>
                  <a:cubicBezTo>
                    <a:pt x="7" y="409"/>
                    <a:pt x="5" y="412"/>
                    <a:pt x="3" y="412"/>
                  </a:cubicBezTo>
                  <a:cubicBezTo>
                    <a:pt x="1" y="413"/>
                    <a:pt x="1" y="415"/>
                    <a:pt x="3" y="418"/>
                  </a:cubicBezTo>
                  <a:cubicBezTo>
                    <a:pt x="5" y="420"/>
                    <a:pt x="0" y="421"/>
                    <a:pt x="2" y="425"/>
                  </a:cubicBezTo>
                  <a:cubicBezTo>
                    <a:pt x="5" y="428"/>
                    <a:pt x="7" y="424"/>
                    <a:pt x="8" y="426"/>
                  </a:cubicBezTo>
                  <a:cubicBezTo>
                    <a:pt x="9" y="429"/>
                    <a:pt x="13" y="427"/>
                    <a:pt x="16" y="423"/>
                  </a:cubicBezTo>
                  <a:cubicBezTo>
                    <a:pt x="20" y="420"/>
                    <a:pt x="21" y="427"/>
                    <a:pt x="18" y="427"/>
                  </a:cubicBezTo>
                  <a:cubicBezTo>
                    <a:pt x="15" y="427"/>
                    <a:pt x="12" y="429"/>
                    <a:pt x="12" y="432"/>
                  </a:cubicBezTo>
                  <a:cubicBezTo>
                    <a:pt x="13" y="435"/>
                    <a:pt x="8" y="434"/>
                    <a:pt x="8" y="430"/>
                  </a:cubicBezTo>
                  <a:cubicBezTo>
                    <a:pt x="8" y="427"/>
                    <a:pt x="2" y="431"/>
                    <a:pt x="4" y="434"/>
                  </a:cubicBezTo>
                  <a:cubicBezTo>
                    <a:pt x="6" y="436"/>
                    <a:pt x="3" y="438"/>
                    <a:pt x="3" y="440"/>
                  </a:cubicBezTo>
                  <a:cubicBezTo>
                    <a:pt x="3" y="443"/>
                    <a:pt x="8" y="442"/>
                    <a:pt x="10" y="440"/>
                  </a:cubicBezTo>
                  <a:cubicBezTo>
                    <a:pt x="11" y="437"/>
                    <a:pt x="14" y="437"/>
                    <a:pt x="16" y="440"/>
                  </a:cubicBezTo>
                  <a:cubicBezTo>
                    <a:pt x="17" y="443"/>
                    <a:pt x="13" y="441"/>
                    <a:pt x="13" y="445"/>
                  </a:cubicBezTo>
                  <a:cubicBezTo>
                    <a:pt x="13" y="449"/>
                    <a:pt x="10" y="445"/>
                    <a:pt x="8" y="448"/>
                  </a:cubicBezTo>
                  <a:cubicBezTo>
                    <a:pt x="6" y="451"/>
                    <a:pt x="17" y="457"/>
                    <a:pt x="20" y="458"/>
                  </a:cubicBezTo>
                  <a:cubicBezTo>
                    <a:pt x="23" y="458"/>
                    <a:pt x="26" y="462"/>
                    <a:pt x="33" y="461"/>
                  </a:cubicBezTo>
                  <a:cubicBezTo>
                    <a:pt x="40" y="460"/>
                    <a:pt x="52" y="448"/>
                    <a:pt x="54" y="446"/>
                  </a:cubicBezTo>
                  <a:cubicBezTo>
                    <a:pt x="56" y="443"/>
                    <a:pt x="59" y="446"/>
                    <a:pt x="62" y="444"/>
                  </a:cubicBezTo>
                  <a:cubicBezTo>
                    <a:pt x="64" y="442"/>
                    <a:pt x="63" y="437"/>
                    <a:pt x="65" y="436"/>
                  </a:cubicBezTo>
                  <a:cubicBezTo>
                    <a:pt x="67" y="435"/>
                    <a:pt x="68" y="441"/>
                    <a:pt x="69" y="442"/>
                  </a:cubicBezTo>
                  <a:cubicBezTo>
                    <a:pt x="71" y="442"/>
                    <a:pt x="72" y="444"/>
                    <a:pt x="72" y="447"/>
                  </a:cubicBezTo>
                  <a:cubicBezTo>
                    <a:pt x="73" y="447"/>
                    <a:pt x="75" y="447"/>
                    <a:pt x="75" y="447"/>
                  </a:cubicBezTo>
                  <a:cubicBezTo>
                    <a:pt x="78" y="449"/>
                    <a:pt x="78" y="442"/>
                    <a:pt x="78" y="440"/>
                  </a:cubicBezTo>
                  <a:cubicBezTo>
                    <a:pt x="78" y="438"/>
                    <a:pt x="80" y="434"/>
                    <a:pt x="80" y="431"/>
                  </a:cubicBezTo>
                  <a:cubicBezTo>
                    <a:pt x="79" y="428"/>
                    <a:pt x="86" y="430"/>
                    <a:pt x="87" y="428"/>
                  </a:cubicBezTo>
                  <a:cubicBezTo>
                    <a:pt x="88" y="426"/>
                    <a:pt x="89" y="419"/>
                    <a:pt x="87" y="417"/>
                  </a:cubicBezTo>
                  <a:cubicBezTo>
                    <a:pt x="84" y="416"/>
                    <a:pt x="84" y="412"/>
                    <a:pt x="86" y="412"/>
                  </a:cubicBezTo>
                  <a:cubicBezTo>
                    <a:pt x="88" y="412"/>
                    <a:pt x="91" y="411"/>
                    <a:pt x="90" y="406"/>
                  </a:cubicBezTo>
                  <a:cubicBezTo>
                    <a:pt x="90" y="402"/>
                    <a:pt x="83" y="402"/>
                    <a:pt x="83" y="398"/>
                  </a:cubicBezTo>
                  <a:cubicBezTo>
                    <a:pt x="82" y="394"/>
                    <a:pt x="86" y="393"/>
                    <a:pt x="83" y="387"/>
                  </a:cubicBezTo>
                  <a:cubicBezTo>
                    <a:pt x="81" y="382"/>
                    <a:pt x="84" y="379"/>
                    <a:pt x="83" y="376"/>
                  </a:cubicBezTo>
                  <a:cubicBezTo>
                    <a:pt x="82" y="374"/>
                    <a:pt x="81" y="370"/>
                    <a:pt x="84" y="365"/>
                  </a:cubicBezTo>
                  <a:cubicBezTo>
                    <a:pt x="88" y="360"/>
                    <a:pt x="94" y="357"/>
                    <a:pt x="96" y="357"/>
                  </a:cubicBezTo>
                  <a:cubicBezTo>
                    <a:pt x="98" y="358"/>
                    <a:pt x="102" y="360"/>
                    <a:pt x="103" y="357"/>
                  </a:cubicBezTo>
                  <a:cubicBezTo>
                    <a:pt x="105" y="354"/>
                    <a:pt x="105" y="351"/>
                    <a:pt x="103" y="351"/>
                  </a:cubicBezTo>
                  <a:cubicBezTo>
                    <a:pt x="102" y="350"/>
                    <a:pt x="97" y="349"/>
                    <a:pt x="101" y="345"/>
                  </a:cubicBezTo>
                  <a:cubicBezTo>
                    <a:pt x="104" y="340"/>
                    <a:pt x="108" y="335"/>
                    <a:pt x="108" y="330"/>
                  </a:cubicBezTo>
                  <a:cubicBezTo>
                    <a:pt x="109" y="325"/>
                    <a:pt x="107" y="322"/>
                    <a:pt x="109" y="320"/>
                  </a:cubicBezTo>
                  <a:cubicBezTo>
                    <a:pt x="110" y="318"/>
                    <a:pt x="114" y="320"/>
                    <a:pt x="117" y="318"/>
                  </a:cubicBezTo>
                  <a:cubicBezTo>
                    <a:pt x="120" y="316"/>
                    <a:pt x="118" y="313"/>
                    <a:pt x="119" y="311"/>
                  </a:cubicBezTo>
                  <a:cubicBezTo>
                    <a:pt x="121" y="310"/>
                    <a:pt x="123" y="304"/>
                    <a:pt x="125" y="303"/>
                  </a:cubicBezTo>
                  <a:cubicBezTo>
                    <a:pt x="127" y="301"/>
                    <a:pt x="129" y="299"/>
                    <a:pt x="128" y="297"/>
                  </a:cubicBezTo>
                  <a:cubicBezTo>
                    <a:pt x="126" y="295"/>
                    <a:pt x="131" y="293"/>
                    <a:pt x="131" y="289"/>
                  </a:cubicBezTo>
                  <a:cubicBezTo>
                    <a:pt x="131" y="285"/>
                    <a:pt x="136" y="283"/>
                    <a:pt x="140" y="283"/>
                  </a:cubicBezTo>
                  <a:cubicBezTo>
                    <a:pt x="143" y="283"/>
                    <a:pt x="148" y="283"/>
                    <a:pt x="148" y="279"/>
                  </a:cubicBezTo>
                  <a:cubicBezTo>
                    <a:pt x="148" y="276"/>
                    <a:pt x="146" y="269"/>
                    <a:pt x="151" y="271"/>
                  </a:cubicBezTo>
                  <a:cubicBezTo>
                    <a:pt x="156" y="273"/>
                    <a:pt x="159" y="271"/>
                    <a:pt x="163" y="273"/>
                  </a:cubicBezTo>
                  <a:cubicBezTo>
                    <a:pt x="166" y="276"/>
                    <a:pt x="170" y="276"/>
                    <a:pt x="170" y="271"/>
                  </a:cubicBezTo>
                  <a:cubicBezTo>
                    <a:pt x="170" y="267"/>
                    <a:pt x="172" y="260"/>
                    <a:pt x="177" y="263"/>
                  </a:cubicBezTo>
                  <a:cubicBezTo>
                    <a:pt x="177" y="263"/>
                    <a:pt x="177" y="263"/>
                    <a:pt x="178" y="263"/>
                  </a:cubicBezTo>
                  <a:cubicBezTo>
                    <a:pt x="179" y="260"/>
                    <a:pt x="182" y="258"/>
                    <a:pt x="185" y="258"/>
                  </a:cubicBezTo>
                  <a:cubicBezTo>
                    <a:pt x="189" y="258"/>
                    <a:pt x="192" y="266"/>
                    <a:pt x="197" y="267"/>
                  </a:cubicBezTo>
                  <a:cubicBezTo>
                    <a:pt x="203" y="268"/>
                    <a:pt x="208" y="270"/>
                    <a:pt x="210" y="268"/>
                  </a:cubicBezTo>
                  <a:cubicBezTo>
                    <a:pt x="211" y="265"/>
                    <a:pt x="215" y="269"/>
                    <a:pt x="218" y="268"/>
                  </a:cubicBezTo>
                  <a:cubicBezTo>
                    <a:pt x="222" y="267"/>
                    <a:pt x="222" y="274"/>
                    <a:pt x="225" y="270"/>
                  </a:cubicBezTo>
                  <a:cubicBezTo>
                    <a:pt x="228" y="265"/>
                    <a:pt x="224" y="263"/>
                    <a:pt x="230" y="263"/>
                  </a:cubicBezTo>
                  <a:cubicBezTo>
                    <a:pt x="235" y="264"/>
                    <a:pt x="232" y="257"/>
                    <a:pt x="232" y="254"/>
                  </a:cubicBezTo>
                  <a:cubicBezTo>
                    <a:pt x="232" y="250"/>
                    <a:pt x="239" y="249"/>
                    <a:pt x="239" y="246"/>
                  </a:cubicBezTo>
                  <a:cubicBezTo>
                    <a:pt x="239" y="243"/>
                    <a:pt x="248" y="246"/>
                    <a:pt x="250" y="243"/>
                  </a:cubicBezTo>
                  <a:cubicBezTo>
                    <a:pt x="252" y="241"/>
                    <a:pt x="257" y="240"/>
                    <a:pt x="259" y="243"/>
                  </a:cubicBezTo>
                  <a:cubicBezTo>
                    <a:pt x="261" y="247"/>
                    <a:pt x="270" y="248"/>
                    <a:pt x="271" y="251"/>
                  </a:cubicBezTo>
                  <a:cubicBezTo>
                    <a:pt x="271" y="253"/>
                    <a:pt x="271" y="255"/>
                    <a:pt x="271" y="258"/>
                  </a:cubicBezTo>
                  <a:cubicBezTo>
                    <a:pt x="272" y="256"/>
                    <a:pt x="274" y="255"/>
                    <a:pt x="276" y="255"/>
                  </a:cubicBezTo>
                  <a:cubicBezTo>
                    <a:pt x="279" y="255"/>
                    <a:pt x="282" y="250"/>
                    <a:pt x="285" y="251"/>
                  </a:cubicBezTo>
                  <a:cubicBezTo>
                    <a:pt x="288" y="251"/>
                    <a:pt x="290" y="251"/>
                    <a:pt x="291" y="247"/>
                  </a:cubicBezTo>
                  <a:cubicBezTo>
                    <a:pt x="288" y="245"/>
                    <a:pt x="283" y="245"/>
                    <a:pt x="283" y="247"/>
                  </a:cubicBezTo>
                  <a:close/>
                  <a:moveTo>
                    <a:pt x="81" y="34"/>
                  </a:moveTo>
                  <a:cubicBezTo>
                    <a:pt x="86" y="35"/>
                    <a:pt x="76" y="40"/>
                    <a:pt x="75" y="45"/>
                  </a:cubicBezTo>
                  <a:cubicBezTo>
                    <a:pt x="73" y="49"/>
                    <a:pt x="82" y="54"/>
                    <a:pt x="86" y="57"/>
                  </a:cubicBezTo>
                  <a:cubicBezTo>
                    <a:pt x="90" y="61"/>
                    <a:pt x="99" y="60"/>
                    <a:pt x="102" y="58"/>
                  </a:cubicBezTo>
                  <a:cubicBezTo>
                    <a:pt x="105" y="56"/>
                    <a:pt x="104" y="49"/>
                    <a:pt x="108" y="49"/>
                  </a:cubicBezTo>
                  <a:cubicBezTo>
                    <a:pt x="113" y="50"/>
                    <a:pt x="110" y="46"/>
                    <a:pt x="114" y="44"/>
                  </a:cubicBezTo>
                  <a:cubicBezTo>
                    <a:pt x="117" y="43"/>
                    <a:pt x="118" y="48"/>
                    <a:pt x="115" y="51"/>
                  </a:cubicBezTo>
                  <a:cubicBezTo>
                    <a:pt x="112" y="55"/>
                    <a:pt x="120" y="54"/>
                    <a:pt x="125" y="50"/>
                  </a:cubicBezTo>
                  <a:cubicBezTo>
                    <a:pt x="129" y="46"/>
                    <a:pt x="130" y="50"/>
                    <a:pt x="129" y="54"/>
                  </a:cubicBezTo>
                  <a:cubicBezTo>
                    <a:pt x="128" y="58"/>
                    <a:pt x="119" y="56"/>
                    <a:pt x="116" y="60"/>
                  </a:cubicBezTo>
                  <a:cubicBezTo>
                    <a:pt x="112" y="65"/>
                    <a:pt x="102" y="61"/>
                    <a:pt x="98" y="66"/>
                  </a:cubicBezTo>
                  <a:cubicBezTo>
                    <a:pt x="93" y="71"/>
                    <a:pt x="102" y="71"/>
                    <a:pt x="108" y="70"/>
                  </a:cubicBezTo>
                  <a:cubicBezTo>
                    <a:pt x="114" y="69"/>
                    <a:pt x="126" y="68"/>
                    <a:pt x="131" y="69"/>
                  </a:cubicBezTo>
                  <a:cubicBezTo>
                    <a:pt x="135" y="70"/>
                    <a:pt x="128" y="72"/>
                    <a:pt x="120" y="72"/>
                  </a:cubicBezTo>
                  <a:cubicBezTo>
                    <a:pt x="113" y="72"/>
                    <a:pt x="110" y="74"/>
                    <a:pt x="111" y="76"/>
                  </a:cubicBezTo>
                  <a:cubicBezTo>
                    <a:pt x="111" y="78"/>
                    <a:pt x="100" y="74"/>
                    <a:pt x="100" y="78"/>
                  </a:cubicBezTo>
                  <a:cubicBezTo>
                    <a:pt x="99" y="83"/>
                    <a:pt x="110" y="84"/>
                    <a:pt x="111" y="87"/>
                  </a:cubicBezTo>
                  <a:cubicBezTo>
                    <a:pt x="112" y="90"/>
                    <a:pt x="119" y="87"/>
                    <a:pt x="122" y="88"/>
                  </a:cubicBezTo>
                  <a:cubicBezTo>
                    <a:pt x="125" y="89"/>
                    <a:pt x="117" y="91"/>
                    <a:pt x="116" y="93"/>
                  </a:cubicBezTo>
                  <a:cubicBezTo>
                    <a:pt x="115" y="94"/>
                    <a:pt x="124" y="96"/>
                    <a:pt x="126" y="98"/>
                  </a:cubicBezTo>
                  <a:cubicBezTo>
                    <a:pt x="127" y="101"/>
                    <a:pt x="133" y="99"/>
                    <a:pt x="133" y="96"/>
                  </a:cubicBezTo>
                  <a:cubicBezTo>
                    <a:pt x="133" y="91"/>
                    <a:pt x="139" y="78"/>
                    <a:pt x="146" y="76"/>
                  </a:cubicBezTo>
                  <a:cubicBezTo>
                    <a:pt x="154" y="73"/>
                    <a:pt x="149" y="70"/>
                    <a:pt x="150" y="66"/>
                  </a:cubicBezTo>
                  <a:cubicBezTo>
                    <a:pt x="151" y="62"/>
                    <a:pt x="157" y="65"/>
                    <a:pt x="156" y="62"/>
                  </a:cubicBezTo>
                  <a:cubicBezTo>
                    <a:pt x="154" y="58"/>
                    <a:pt x="155" y="57"/>
                    <a:pt x="160" y="52"/>
                  </a:cubicBezTo>
                  <a:cubicBezTo>
                    <a:pt x="164" y="48"/>
                    <a:pt x="167" y="51"/>
                    <a:pt x="173" y="48"/>
                  </a:cubicBezTo>
                  <a:cubicBezTo>
                    <a:pt x="179" y="46"/>
                    <a:pt x="182" y="50"/>
                    <a:pt x="175" y="51"/>
                  </a:cubicBezTo>
                  <a:cubicBezTo>
                    <a:pt x="170" y="51"/>
                    <a:pt x="173" y="58"/>
                    <a:pt x="177" y="59"/>
                  </a:cubicBezTo>
                  <a:cubicBezTo>
                    <a:pt x="182" y="61"/>
                    <a:pt x="178" y="63"/>
                    <a:pt x="181" y="63"/>
                  </a:cubicBezTo>
                  <a:cubicBezTo>
                    <a:pt x="185" y="64"/>
                    <a:pt x="184" y="69"/>
                    <a:pt x="179" y="74"/>
                  </a:cubicBezTo>
                  <a:cubicBezTo>
                    <a:pt x="175" y="79"/>
                    <a:pt x="180" y="80"/>
                    <a:pt x="190" y="76"/>
                  </a:cubicBezTo>
                  <a:cubicBezTo>
                    <a:pt x="199" y="73"/>
                    <a:pt x="193" y="79"/>
                    <a:pt x="196" y="82"/>
                  </a:cubicBezTo>
                  <a:cubicBezTo>
                    <a:pt x="199" y="85"/>
                    <a:pt x="206" y="80"/>
                    <a:pt x="210" y="75"/>
                  </a:cubicBezTo>
                  <a:cubicBezTo>
                    <a:pt x="214" y="71"/>
                    <a:pt x="220" y="71"/>
                    <a:pt x="220" y="69"/>
                  </a:cubicBezTo>
                  <a:cubicBezTo>
                    <a:pt x="220" y="66"/>
                    <a:pt x="216" y="65"/>
                    <a:pt x="212" y="67"/>
                  </a:cubicBezTo>
                  <a:cubicBezTo>
                    <a:pt x="209" y="68"/>
                    <a:pt x="200" y="67"/>
                    <a:pt x="203" y="65"/>
                  </a:cubicBezTo>
                  <a:cubicBezTo>
                    <a:pt x="206" y="62"/>
                    <a:pt x="205" y="60"/>
                    <a:pt x="201" y="60"/>
                  </a:cubicBezTo>
                  <a:cubicBezTo>
                    <a:pt x="196" y="61"/>
                    <a:pt x="188" y="58"/>
                    <a:pt x="192" y="57"/>
                  </a:cubicBezTo>
                  <a:cubicBezTo>
                    <a:pt x="196" y="55"/>
                    <a:pt x="189" y="50"/>
                    <a:pt x="186" y="51"/>
                  </a:cubicBezTo>
                  <a:cubicBezTo>
                    <a:pt x="182" y="51"/>
                    <a:pt x="183" y="47"/>
                    <a:pt x="184" y="44"/>
                  </a:cubicBezTo>
                  <a:cubicBezTo>
                    <a:pt x="184" y="41"/>
                    <a:pt x="174" y="40"/>
                    <a:pt x="176" y="39"/>
                  </a:cubicBezTo>
                  <a:cubicBezTo>
                    <a:pt x="178" y="38"/>
                    <a:pt x="171" y="36"/>
                    <a:pt x="170" y="38"/>
                  </a:cubicBezTo>
                  <a:cubicBezTo>
                    <a:pt x="168" y="40"/>
                    <a:pt x="165" y="39"/>
                    <a:pt x="165" y="36"/>
                  </a:cubicBezTo>
                  <a:cubicBezTo>
                    <a:pt x="165" y="33"/>
                    <a:pt x="158" y="34"/>
                    <a:pt x="155" y="34"/>
                  </a:cubicBezTo>
                  <a:cubicBezTo>
                    <a:pt x="152" y="35"/>
                    <a:pt x="153" y="28"/>
                    <a:pt x="150" y="26"/>
                  </a:cubicBezTo>
                  <a:cubicBezTo>
                    <a:pt x="147" y="23"/>
                    <a:pt x="143" y="30"/>
                    <a:pt x="141" y="30"/>
                  </a:cubicBezTo>
                  <a:cubicBezTo>
                    <a:pt x="139" y="29"/>
                    <a:pt x="143" y="25"/>
                    <a:pt x="144" y="22"/>
                  </a:cubicBezTo>
                  <a:cubicBezTo>
                    <a:pt x="145" y="19"/>
                    <a:pt x="134" y="15"/>
                    <a:pt x="132" y="18"/>
                  </a:cubicBezTo>
                  <a:cubicBezTo>
                    <a:pt x="131" y="21"/>
                    <a:pt x="129" y="13"/>
                    <a:pt x="126" y="12"/>
                  </a:cubicBezTo>
                  <a:cubicBezTo>
                    <a:pt x="124" y="12"/>
                    <a:pt x="126" y="17"/>
                    <a:pt x="124" y="18"/>
                  </a:cubicBezTo>
                  <a:cubicBezTo>
                    <a:pt x="121" y="18"/>
                    <a:pt x="118" y="21"/>
                    <a:pt x="122" y="23"/>
                  </a:cubicBezTo>
                  <a:cubicBezTo>
                    <a:pt x="126" y="26"/>
                    <a:pt x="130" y="38"/>
                    <a:pt x="129" y="40"/>
                  </a:cubicBezTo>
                  <a:cubicBezTo>
                    <a:pt x="129" y="42"/>
                    <a:pt x="117" y="31"/>
                    <a:pt x="117" y="26"/>
                  </a:cubicBezTo>
                  <a:cubicBezTo>
                    <a:pt x="116" y="21"/>
                    <a:pt x="110" y="16"/>
                    <a:pt x="109" y="20"/>
                  </a:cubicBezTo>
                  <a:cubicBezTo>
                    <a:pt x="107" y="24"/>
                    <a:pt x="103" y="25"/>
                    <a:pt x="104" y="29"/>
                  </a:cubicBezTo>
                  <a:cubicBezTo>
                    <a:pt x="106" y="33"/>
                    <a:pt x="101" y="34"/>
                    <a:pt x="101" y="31"/>
                  </a:cubicBezTo>
                  <a:cubicBezTo>
                    <a:pt x="101" y="28"/>
                    <a:pt x="95" y="25"/>
                    <a:pt x="93" y="24"/>
                  </a:cubicBezTo>
                  <a:cubicBezTo>
                    <a:pt x="91" y="24"/>
                    <a:pt x="99" y="23"/>
                    <a:pt x="102" y="21"/>
                  </a:cubicBezTo>
                  <a:cubicBezTo>
                    <a:pt x="106" y="19"/>
                    <a:pt x="99" y="17"/>
                    <a:pt x="96" y="19"/>
                  </a:cubicBezTo>
                  <a:cubicBezTo>
                    <a:pt x="93" y="21"/>
                    <a:pt x="88" y="17"/>
                    <a:pt x="86" y="20"/>
                  </a:cubicBezTo>
                  <a:cubicBezTo>
                    <a:pt x="84" y="23"/>
                    <a:pt x="82" y="20"/>
                    <a:pt x="78" y="19"/>
                  </a:cubicBezTo>
                  <a:cubicBezTo>
                    <a:pt x="75" y="19"/>
                    <a:pt x="72" y="24"/>
                    <a:pt x="69" y="23"/>
                  </a:cubicBezTo>
                  <a:cubicBezTo>
                    <a:pt x="67" y="22"/>
                    <a:pt x="65" y="28"/>
                    <a:pt x="69" y="35"/>
                  </a:cubicBezTo>
                  <a:cubicBezTo>
                    <a:pt x="73" y="41"/>
                    <a:pt x="76" y="33"/>
                    <a:pt x="81" y="34"/>
                  </a:cubicBezTo>
                  <a:close/>
                  <a:moveTo>
                    <a:pt x="71" y="54"/>
                  </a:moveTo>
                  <a:cubicBezTo>
                    <a:pt x="74" y="55"/>
                    <a:pt x="76" y="60"/>
                    <a:pt x="79" y="59"/>
                  </a:cubicBezTo>
                  <a:cubicBezTo>
                    <a:pt x="80" y="59"/>
                    <a:pt x="75" y="53"/>
                    <a:pt x="71" y="50"/>
                  </a:cubicBezTo>
                  <a:cubicBezTo>
                    <a:pt x="68" y="46"/>
                    <a:pt x="68" y="43"/>
                    <a:pt x="64" y="44"/>
                  </a:cubicBezTo>
                  <a:cubicBezTo>
                    <a:pt x="59" y="45"/>
                    <a:pt x="68" y="53"/>
                    <a:pt x="71" y="54"/>
                  </a:cubicBezTo>
                  <a:close/>
                  <a:moveTo>
                    <a:pt x="150" y="13"/>
                  </a:moveTo>
                  <a:cubicBezTo>
                    <a:pt x="153" y="15"/>
                    <a:pt x="147" y="15"/>
                    <a:pt x="149" y="18"/>
                  </a:cubicBezTo>
                  <a:cubicBezTo>
                    <a:pt x="157" y="25"/>
                    <a:pt x="186" y="17"/>
                    <a:pt x="190" y="19"/>
                  </a:cubicBezTo>
                  <a:cubicBezTo>
                    <a:pt x="194" y="21"/>
                    <a:pt x="165" y="24"/>
                    <a:pt x="167" y="27"/>
                  </a:cubicBezTo>
                  <a:cubicBezTo>
                    <a:pt x="168" y="30"/>
                    <a:pt x="191" y="32"/>
                    <a:pt x="193" y="30"/>
                  </a:cubicBezTo>
                  <a:cubicBezTo>
                    <a:pt x="195" y="28"/>
                    <a:pt x="199" y="34"/>
                    <a:pt x="207" y="35"/>
                  </a:cubicBezTo>
                  <a:cubicBezTo>
                    <a:pt x="214" y="35"/>
                    <a:pt x="214" y="32"/>
                    <a:pt x="219" y="32"/>
                  </a:cubicBezTo>
                  <a:cubicBezTo>
                    <a:pt x="225" y="31"/>
                    <a:pt x="234" y="29"/>
                    <a:pt x="234" y="25"/>
                  </a:cubicBezTo>
                  <a:cubicBezTo>
                    <a:pt x="234" y="22"/>
                    <a:pt x="251" y="18"/>
                    <a:pt x="249" y="13"/>
                  </a:cubicBezTo>
                  <a:cubicBezTo>
                    <a:pt x="248" y="7"/>
                    <a:pt x="232" y="11"/>
                    <a:pt x="227" y="9"/>
                  </a:cubicBezTo>
                  <a:cubicBezTo>
                    <a:pt x="223" y="6"/>
                    <a:pt x="212" y="3"/>
                    <a:pt x="210" y="7"/>
                  </a:cubicBezTo>
                  <a:cubicBezTo>
                    <a:pt x="209" y="10"/>
                    <a:pt x="206" y="11"/>
                    <a:pt x="204" y="10"/>
                  </a:cubicBezTo>
                  <a:cubicBezTo>
                    <a:pt x="203" y="8"/>
                    <a:pt x="205" y="0"/>
                    <a:pt x="198" y="3"/>
                  </a:cubicBezTo>
                  <a:cubicBezTo>
                    <a:pt x="190" y="5"/>
                    <a:pt x="197" y="13"/>
                    <a:pt x="196" y="14"/>
                  </a:cubicBezTo>
                  <a:cubicBezTo>
                    <a:pt x="194" y="15"/>
                    <a:pt x="187" y="12"/>
                    <a:pt x="187" y="9"/>
                  </a:cubicBezTo>
                  <a:cubicBezTo>
                    <a:pt x="186" y="5"/>
                    <a:pt x="178" y="12"/>
                    <a:pt x="177" y="8"/>
                  </a:cubicBezTo>
                  <a:cubicBezTo>
                    <a:pt x="176" y="4"/>
                    <a:pt x="167" y="1"/>
                    <a:pt x="165" y="1"/>
                  </a:cubicBezTo>
                  <a:cubicBezTo>
                    <a:pt x="163" y="1"/>
                    <a:pt x="167" y="4"/>
                    <a:pt x="166" y="6"/>
                  </a:cubicBezTo>
                  <a:cubicBezTo>
                    <a:pt x="165" y="8"/>
                    <a:pt x="160" y="4"/>
                    <a:pt x="158" y="4"/>
                  </a:cubicBezTo>
                  <a:cubicBezTo>
                    <a:pt x="156" y="4"/>
                    <a:pt x="159" y="8"/>
                    <a:pt x="158" y="10"/>
                  </a:cubicBezTo>
                  <a:cubicBezTo>
                    <a:pt x="157" y="12"/>
                    <a:pt x="153" y="4"/>
                    <a:pt x="149" y="4"/>
                  </a:cubicBezTo>
                  <a:cubicBezTo>
                    <a:pt x="146" y="4"/>
                    <a:pt x="147" y="8"/>
                    <a:pt x="145" y="8"/>
                  </a:cubicBezTo>
                  <a:cubicBezTo>
                    <a:pt x="142" y="9"/>
                    <a:pt x="148" y="12"/>
                    <a:pt x="150" y="1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45" name="Freeform 140"/>
            <p:cNvSpPr>
              <a:spLocks noChangeArrowheads="1"/>
            </p:cNvSpPr>
            <p:nvPr/>
          </p:nvSpPr>
          <p:spPr bwMode="auto">
            <a:xfrm>
              <a:off x="7694639" y="865187"/>
              <a:ext cx="73025" cy="26988"/>
            </a:xfrm>
            <a:custGeom>
              <a:avLst/>
              <a:gdLst>
                <a:gd name="T0" fmla="*/ 17 w 38"/>
                <a:gd name="T1" fmla="*/ 2 h 14"/>
                <a:gd name="T2" fmla="*/ 3 w 38"/>
                <a:gd name="T3" fmla="*/ 6 h 14"/>
                <a:gd name="T4" fmla="*/ 24 w 38"/>
                <a:gd name="T5" fmla="*/ 11 h 14"/>
                <a:gd name="T6" fmla="*/ 38 w 38"/>
                <a:gd name="T7" fmla="*/ 9 h 14"/>
                <a:gd name="T8" fmla="*/ 17 w 38"/>
                <a:gd name="T9" fmla="*/ 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14"/>
                <a:gd name="T17" fmla="*/ 38 w 38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14">
                  <a:moveTo>
                    <a:pt x="17" y="2"/>
                  </a:moveTo>
                  <a:cubicBezTo>
                    <a:pt x="15" y="3"/>
                    <a:pt x="0" y="2"/>
                    <a:pt x="3" y="6"/>
                  </a:cubicBezTo>
                  <a:cubicBezTo>
                    <a:pt x="6" y="9"/>
                    <a:pt x="18" y="7"/>
                    <a:pt x="24" y="11"/>
                  </a:cubicBezTo>
                  <a:cubicBezTo>
                    <a:pt x="30" y="14"/>
                    <a:pt x="38" y="11"/>
                    <a:pt x="38" y="9"/>
                  </a:cubicBezTo>
                  <a:cubicBezTo>
                    <a:pt x="38" y="6"/>
                    <a:pt x="19" y="0"/>
                    <a:pt x="17" y="2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46" name="Freeform 141"/>
            <p:cNvSpPr>
              <a:spLocks noEditPoints="1" noChangeArrowheads="1"/>
            </p:cNvSpPr>
            <p:nvPr/>
          </p:nvSpPr>
          <p:spPr bwMode="auto">
            <a:xfrm>
              <a:off x="6416696" y="1409701"/>
              <a:ext cx="369889" cy="368300"/>
            </a:xfrm>
            <a:custGeom>
              <a:avLst/>
              <a:gdLst>
                <a:gd name="T0" fmla="*/ 171 w 193"/>
                <a:gd name="T1" fmla="*/ 24 h 193"/>
                <a:gd name="T2" fmla="*/ 139 w 193"/>
                <a:gd name="T3" fmla="*/ 9 h 193"/>
                <a:gd name="T4" fmla="*/ 135 w 193"/>
                <a:gd name="T5" fmla="*/ 31 h 193"/>
                <a:gd name="T6" fmla="*/ 121 w 193"/>
                <a:gd name="T7" fmla="*/ 41 h 193"/>
                <a:gd name="T8" fmla="*/ 119 w 193"/>
                <a:gd name="T9" fmla="*/ 57 h 193"/>
                <a:gd name="T10" fmla="*/ 131 w 193"/>
                <a:gd name="T11" fmla="*/ 53 h 193"/>
                <a:gd name="T12" fmla="*/ 134 w 193"/>
                <a:gd name="T13" fmla="*/ 44 h 193"/>
                <a:gd name="T14" fmla="*/ 158 w 193"/>
                <a:gd name="T15" fmla="*/ 45 h 193"/>
                <a:gd name="T16" fmla="*/ 180 w 193"/>
                <a:gd name="T17" fmla="*/ 32 h 193"/>
                <a:gd name="T18" fmla="*/ 182 w 193"/>
                <a:gd name="T19" fmla="*/ 21 h 193"/>
                <a:gd name="T20" fmla="*/ 119 w 193"/>
                <a:gd name="T21" fmla="*/ 82 h 193"/>
                <a:gd name="T22" fmla="*/ 106 w 193"/>
                <a:gd name="T23" fmla="*/ 108 h 193"/>
                <a:gd name="T24" fmla="*/ 89 w 193"/>
                <a:gd name="T25" fmla="*/ 112 h 193"/>
                <a:gd name="T26" fmla="*/ 73 w 193"/>
                <a:gd name="T27" fmla="*/ 132 h 193"/>
                <a:gd name="T28" fmla="*/ 53 w 193"/>
                <a:gd name="T29" fmla="*/ 136 h 193"/>
                <a:gd name="T30" fmla="*/ 19 w 193"/>
                <a:gd name="T31" fmla="*/ 150 h 193"/>
                <a:gd name="T32" fmla="*/ 31 w 193"/>
                <a:gd name="T33" fmla="*/ 154 h 193"/>
                <a:gd name="T34" fmla="*/ 64 w 193"/>
                <a:gd name="T35" fmla="*/ 157 h 193"/>
                <a:gd name="T36" fmla="*/ 81 w 193"/>
                <a:gd name="T37" fmla="*/ 149 h 193"/>
                <a:gd name="T38" fmla="*/ 99 w 193"/>
                <a:gd name="T39" fmla="*/ 146 h 193"/>
                <a:gd name="T40" fmla="*/ 114 w 193"/>
                <a:gd name="T41" fmla="*/ 140 h 193"/>
                <a:gd name="T42" fmla="*/ 128 w 193"/>
                <a:gd name="T43" fmla="*/ 122 h 193"/>
                <a:gd name="T44" fmla="*/ 141 w 193"/>
                <a:gd name="T45" fmla="*/ 93 h 193"/>
                <a:gd name="T46" fmla="*/ 121 w 193"/>
                <a:gd name="T47" fmla="*/ 67 h 193"/>
                <a:gd name="T48" fmla="*/ 37 w 193"/>
                <a:gd name="T49" fmla="*/ 156 h 193"/>
                <a:gd name="T50" fmla="*/ 42 w 193"/>
                <a:gd name="T51" fmla="*/ 168 h 193"/>
                <a:gd name="T52" fmla="*/ 59 w 193"/>
                <a:gd name="T53" fmla="*/ 155 h 193"/>
                <a:gd name="T54" fmla="*/ 25 w 193"/>
                <a:gd name="T55" fmla="*/ 166 h 193"/>
                <a:gd name="T56" fmla="*/ 7 w 193"/>
                <a:gd name="T57" fmla="*/ 163 h 193"/>
                <a:gd name="T58" fmla="*/ 8 w 193"/>
                <a:gd name="T59" fmla="*/ 168 h 193"/>
                <a:gd name="T60" fmla="*/ 14 w 193"/>
                <a:gd name="T61" fmla="*/ 193 h 193"/>
                <a:gd name="T62" fmla="*/ 25 w 193"/>
                <a:gd name="T63" fmla="*/ 166 h 1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93"/>
                <a:gd name="T97" fmla="*/ 0 h 193"/>
                <a:gd name="T98" fmla="*/ 193 w 193"/>
                <a:gd name="T99" fmla="*/ 193 h 1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93" h="193">
                  <a:moveTo>
                    <a:pt x="182" y="21"/>
                  </a:moveTo>
                  <a:cubicBezTo>
                    <a:pt x="180" y="18"/>
                    <a:pt x="176" y="23"/>
                    <a:pt x="171" y="24"/>
                  </a:cubicBezTo>
                  <a:cubicBezTo>
                    <a:pt x="166" y="25"/>
                    <a:pt x="150" y="12"/>
                    <a:pt x="146" y="6"/>
                  </a:cubicBezTo>
                  <a:cubicBezTo>
                    <a:pt x="142" y="0"/>
                    <a:pt x="136" y="5"/>
                    <a:pt x="139" y="9"/>
                  </a:cubicBezTo>
                  <a:cubicBezTo>
                    <a:pt x="142" y="13"/>
                    <a:pt x="138" y="15"/>
                    <a:pt x="138" y="21"/>
                  </a:cubicBezTo>
                  <a:cubicBezTo>
                    <a:pt x="138" y="27"/>
                    <a:pt x="134" y="27"/>
                    <a:pt x="135" y="31"/>
                  </a:cubicBezTo>
                  <a:cubicBezTo>
                    <a:pt x="136" y="35"/>
                    <a:pt x="130" y="34"/>
                    <a:pt x="126" y="35"/>
                  </a:cubicBezTo>
                  <a:cubicBezTo>
                    <a:pt x="122" y="35"/>
                    <a:pt x="126" y="39"/>
                    <a:pt x="121" y="41"/>
                  </a:cubicBezTo>
                  <a:cubicBezTo>
                    <a:pt x="117" y="43"/>
                    <a:pt x="117" y="47"/>
                    <a:pt x="119" y="48"/>
                  </a:cubicBezTo>
                  <a:cubicBezTo>
                    <a:pt x="122" y="49"/>
                    <a:pt x="120" y="54"/>
                    <a:pt x="119" y="57"/>
                  </a:cubicBezTo>
                  <a:cubicBezTo>
                    <a:pt x="119" y="60"/>
                    <a:pt x="122" y="57"/>
                    <a:pt x="125" y="54"/>
                  </a:cubicBezTo>
                  <a:cubicBezTo>
                    <a:pt x="128" y="51"/>
                    <a:pt x="130" y="56"/>
                    <a:pt x="131" y="53"/>
                  </a:cubicBezTo>
                  <a:cubicBezTo>
                    <a:pt x="132" y="50"/>
                    <a:pt x="124" y="48"/>
                    <a:pt x="124" y="45"/>
                  </a:cubicBezTo>
                  <a:cubicBezTo>
                    <a:pt x="125" y="41"/>
                    <a:pt x="130" y="46"/>
                    <a:pt x="134" y="44"/>
                  </a:cubicBezTo>
                  <a:cubicBezTo>
                    <a:pt x="138" y="42"/>
                    <a:pt x="146" y="43"/>
                    <a:pt x="151" y="48"/>
                  </a:cubicBezTo>
                  <a:cubicBezTo>
                    <a:pt x="156" y="52"/>
                    <a:pt x="157" y="50"/>
                    <a:pt x="158" y="45"/>
                  </a:cubicBezTo>
                  <a:cubicBezTo>
                    <a:pt x="159" y="40"/>
                    <a:pt x="167" y="37"/>
                    <a:pt x="174" y="37"/>
                  </a:cubicBezTo>
                  <a:cubicBezTo>
                    <a:pt x="182" y="37"/>
                    <a:pt x="183" y="34"/>
                    <a:pt x="180" y="32"/>
                  </a:cubicBezTo>
                  <a:cubicBezTo>
                    <a:pt x="178" y="30"/>
                    <a:pt x="193" y="21"/>
                    <a:pt x="193" y="18"/>
                  </a:cubicBezTo>
                  <a:cubicBezTo>
                    <a:pt x="192" y="15"/>
                    <a:pt x="185" y="24"/>
                    <a:pt x="182" y="21"/>
                  </a:cubicBezTo>
                  <a:close/>
                  <a:moveTo>
                    <a:pt x="121" y="67"/>
                  </a:moveTo>
                  <a:cubicBezTo>
                    <a:pt x="118" y="68"/>
                    <a:pt x="115" y="79"/>
                    <a:pt x="119" y="82"/>
                  </a:cubicBezTo>
                  <a:cubicBezTo>
                    <a:pt x="123" y="85"/>
                    <a:pt x="113" y="90"/>
                    <a:pt x="113" y="97"/>
                  </a:cubicBezTo>
                  <a:cubicBezTo>
                    <a:pt x="114" y="103"/>
                    <a:pt x="107" y="103"/>
                    <a:pt x="106" y="108"/>
                  </a:cubicBezTo>
                  <a:cubicBezTo>
                    <a:pt x="105" y="112"/>
                    <a:pt x="102" y="111"/>
                    <a:pt x="96" y="116"/>
                  </a:cubicBezTo>
                  <a:cubicBezTo>
                    <a:pt x="90" y="120"/>
                    <a:pt x="87" y="115"/>
                    <a:pt x="89" y="112"/>
                  </a:cubicBezTo>
                  <a:cubicBezTo>
                    <a:pt x="90" y="109"/>
                    <a:pt x="80" y="114"/>
                    <a:pt x="80" y="121"/>
                  </a:cubicBezTo>
                  <a:cubicBezTo>
                    <a:pt x="81" y="128"/>
                    <a:pt x="71" y="129"/>
                    <a:pt x="73" y="132"/>
                  </a:cubicBezTo>
                  <a:cubicBezTo>
                    <a:pt x="76" y="136"/>
                    <a:pt x="66" y="138"/>
                    <a:pt x="66" y="135"/>
                  </a:cubicBezTo>
                  <a:cubicBezTo>
                    <a:pt x="67" y="132"/>
                    <a:pt x="60" y="133"/>
                    <a:pt x="53" y="136"/>
                  </a:cubicBezTo>
                  <a:cubicBezTo>
                    <a:pt x="45" y="139"/>
                    <a:pt x="40" y="133"/>
                    <a:pt x="36" y="137"/>
                  </a:cubicBezTo>
                  <a:cubicBezTo>
                    <a:pt x="32" y="142"/>
                    <a:pt x="24" y="149"/>
                    <a:pt x="19" y="150"/>
                  </a:cubicBezTo>
                  <a:cubicBezTo>
                    <a:pt x="13" y="151"/>
                    <a:pt x="16" y="158"/>
                    <a:pt x="19" y="157"/>
                  </a:cubicBezTo>
                  <a:cubicBezTo>
                    <a:pt x="23" y="155"/>
                    <a:pt x="29" y="157"/>
                    <a:pt x="31" y="154"/>
                  </a:cubicBezTo>
                  <a:cubicBezTo>
                    <a:pt x="33" y="151"/>
                    <a:pt x="49" y="147"/>
                    <a:pt x="59" y="147"/>
                  </a:cubicBezTo>
                  <a:cubicBezTo>
                    <a:pt x="69" y="147"/>
                    <a:pt x="63" y="152"/>
                    <a:pt x="64" y="157"/>
                  </a:cubicBezTo>
                  <a:cubicBezTo>
                    <a:pt x="65" y="162"/>
                    <a:pt x="73" y="161"/>
                    <a:pt x="77" y="156"/>
                  </a:cubicBezTo>
                  <a:cubicBezTo>
                    <a:pt x="82" y="151"/>
                    <a:pt x="85" y="152"/>
                    <a:pt x="81" y="149"/>
                  </a:cubicBezTo>
                  <a:cubicBezTo>
                    <a:pt x="78" y="146"/>
                    <a:pt x="82" y="143"/>
                    <a:pt x="85" y="147"/>
                  </a:cubicBezTo>
                  <a:cubicBezTo>
                    <a:pt x="87" y="151"/>
                    <a:pt x="96" y="151"/>
                    <a:pt x="99" y="146"/>
                  </a:cubicBezTo>
                  <a:cubicBezTo>
                    <a:pt x="102" y="141"/>
                    <a:pt x="103" y="147"/>
                    <a:pt x="107" y="147"/>
                  </a:cubicBezTo>
                  <a:cubicBezTo>
                    <a:pt x="111" y="146"/>
                    <a:pt x="114" y="136"/>
                    <a:pt x="114" y="140"/>
                  </a:cubicBezTo>
                  <a:cubicBezTo>
                    <a:pt x="114" y="144"/>
                    <a:pt x="121" y="143"/>
                    <a:pt x="125" y="138"/>
                  </a:cubicBezTo>
                  <a:cubicBezTo>
                    <a:pt x="129" y="134"/>
                    <a:pt x="125" y="126"/>
                    <a:pt x="128" y="122"/>
                  </a:cubicBezTo>
                  <a:cubicBezTo>
                    <a:pt x="130" y="118"/>
                    <a:pt x="133" y="110"/>
                    <a:pt x="130" y="105"/>
                  </a:cubicBezTo>
                  <a:cubicBezTo>
                    <a:pt x="128" y="100"/>
                    <a:pt x="136" y="97"/>
                    <a:pt x="141" y="93"/>
                  </a:cubicBezTo>
                  <a:cubicBezTo>
                    <a:pt x="145" y="89"/>
                    <a:pt x="136" y="69"/>
                    <a:pt x="135" y="63"/>
                  </a:cubicBezTo>
                  <a:cubicBezTo>
                    <a:pt x="135" y="57"/>
                    <a:pt x="124" y="65"/>
                    <a:pt x="121" y="67"/>
                  </a:cubicBezTo>
                  <a:close/>
                  <a:moveTo>
                    <a:pt x="48" y="153"/>
                  </a:moveTo>
                  <a:cubicBezTo>
                    <a:pt x="46" y="157"/>
                    <a:pt x="42" y="155"/>
                    <a:pt x="37" y="156"/>
                  </a:cubicBezTo>
                  <a:cubicBezTo>
                    <a:pt x="32" y="157"/>
                    <a:pt x="32" y="170"/>
                    <a:pt x="35" y="171"/>
                  </a:cubicBezTo>
                  <a:cubicBezTo>
                    <a:pt x="38" y="172"/>
                    <a:pt x="41" y="172"/>
                    <a:pt x="42" y="168"/>
                  </a:cubicBezTo>
                  <a:cubicBezTo>
                    <a:pt x="43" y="164"/>
                    <a:pt x="48" y="163"/>
                    <a:pt x="51" y="165"/>
                  </a:cubicBezTo>
                  <a:cubicBezTo>
                    <a:pt x="55" y="166"/>
                    <a:pt x="59" y="160"/>
                    <a:pt x="59" y="155"/>
                  </a:cubicBezTo>
                  <a:cubicBezTo>
                    <a:pt x="59" y="150"/>
                    <a:pt x="49" y="150"/>
                    <a:pt x="48" y="153"/>
                  </a:cubicBezTo>
                  <a:close/>
                  <a:moveTo>
                    <a:pt x="25" y="166"/>
                  </a:moveTo>
                  <a:cubicBezTo>
                    <a:pt x="25" y="163"/>
                    <a:pt x="17" y="164"/>
                    <a:pt x="17" y="161"/>
                  </a:cubicBezTo>
                  <a:cubicBezTo>
                    <a:pt x="17" y="158"/>
                    <a:pt x="12" y="159"/>
                    <a:pt x="7" y="163"/>
                  </a:cubicBezTo>
                  <a:cubicBezTo>
                    <a:pt x="2" y="167"/>
                    <a:pt x="0" y="167"/>
                    <a:pt x="2" y="171"/>
                  </a:cubicBezTo>
                  <a:cubicBezTo>
                    <a:pt x="4" y="175"/>
                    <a:pt x="7" y="171"/>
                    <a:pt x="8" y="168"/>
                  </a:cubicBezTo>
                  <a:cubicBezTo>
                    <a:pt x="10" y="164"/>
                    <a:pt x="13" y="173"/>
                    <a:pt x="10" y="179"/>
                  </a:cubicBezTo>
                  <a:cubicBezTo>
                    <a:pt x="7" y="185"/>
                    <a:pt x="10" y="193"/>
                    <a:pt x="14" y="193"/>
                  </a:cubicBezTo>
                  <a:cubicBezTo>
                    <a:pt x="18" y="192"/>
                    <a:pt x="22" y="180"/>
                    <a:pt x="27" y="174"/>
                  </a:cubicBezTo>
                  <a:cubicBezTo>
                    <a:pt x="32" y="167"/>
                    <a:pt x="25" y="170"/>
                    <a:pt x="25" y="166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47" name="Freeform 142"/>
            <p:cNvSpPr>
              <a:spLocks noEditPoints="1" noChangeArrowheads="1"/>
            </p:cNvSpPr>
            <p:nvPr/>
          </p:nvSpPr>
          <p:spPr bwMode="auto">
            <a:xfrm>
              <a:off x="5240356" y="1185863"/>
              <a:ext cx="1293818" cy="896939"/>
            </a:xfrm>
            <a:custGeom>
              <a:avLst/>
              <a:gdLst>
                <a:gd name="T0" fmla="*/ 643 w 677"/>
                <a:gd name="T1" fmla="*/ 87 h 469"/>
                <a:gd name="T2" fmla="*/ 610 w 677"/>
                <a:gd name="T3" fmla="*/ 63 h 469"/>
                <a:gd name="T4" fmla="*/ 583 w 677"/>
                <a:gd name="T5" fmla="*/ 26 h 469"/>
                <a:gd name="T6" fmla="*/ 544 w 677"/>
                <a:gd name="T7" fmla="*/ 1 h 469"/>
                <a:gd name="T8" fmla="*/ 517 w 677"/>
                <a:gd name="T9" fmla="*/ 21 h 469"/>
                <a:gd name="T10" fmla="*/ 495 w 677"/>
                <a:gd name="T11" fmla="*/ 54 h 469"/>
                <a:gd name="T12" fmla="*/ 461 w 677"/>
                <a:gd name="T13" fmla="*/ 73 h 469"/>
                <a:gd name="T14" fmla="*/ 482 w 677"/>
                <a:gd name="T15" fmla="*/ 86 h 469"/>
                <a:gd name="T16" fmla="*/ 481 w 677"/>
                <a:gd name="T17" fmla="*/ 105 h 469"/>
                <a:gd name="T18" fmla="*/ 422 w 677"/>
                <a:gd name="T19" fmla="*/ 126 h 469"/>
                <a:gd name="T20" fmla="*/ 380 w 677"/>
                <a:gd name="T21" fmla="*/ 162 h 469"/>
                <a:gd name="T22" fmla="*/ 315 w 677"/>
                <a:gd name="T23" fmla="*/ 166 h 469"/>
                <a:gd name="T24" fmla="*/ 241 w 677"/>
                <a:gd name="T25" fmla="*/ 156 h 469"/>
                <a:gd name="T26" fmla="*/ 210 w 677"/>
                <a:gd name="T27" fmla="*/ 125 h 469"/>
                <a:gd name="T28" fmla="*/ 182 w 677"/>
                <a:gd name="T29" fmla="*/ 90 h 469"/>
                <a:gd name="T30" fmla="*/ 153 w 677"/>
                <a:gd name="T31" fmla="*/ 65 h 469"/>
                <a:gd name="T32" fmla="*/ 137 w 677"/>
                <a:gd name="T33" fmla="*/ 76 h 469"/>
                <a:gd name="T34" fmla="*/ 111 w 677"/>
                <a:gd name="T35" fmla="*/ 96 h 469"/>
                <a:gd name="T36" fmla="*/ 88 w 677"/>
                <a:gd name="T37" fmla="*/ 121 h 469"/>
                <a:gd name="T38" fmla="*/ 78 w 677"/>
                <a:gd name="T39" fmla="*/ 150 h 469"/>
                <a:gd name="T40" fmla="*/ 52 w 677"/>
                <a:gd name="T41" fmla="*/ 175 h 469"/>
                <a:gd name="T42" fmla="*/ 19 w 677"/>
                <a:gd name="T43" fmla="*/ 186 h 469"/>
                <a:gd name="T44" fmla="*/ 0 w 677"/>
                <a:gd name="T45" fmla="*/ 200 h 469"/>
                <a:gd name="T46" fmla="*/ 15 w 677"/>
                <a:gd name="T47" fmla="*/ 232 h 469"/>
                <a:gd name="T48" fmla="*/ 39 w 677"/>
                <a:gd name="T49" fmla="*/ 254 h 469"/>
                <a:gd name="T50" fmla="*/ 59 w 677"/>
                <a:gd name="T51" fmla="*/ 247 h 469"/>
                <a:gd name="T52" fmla="*/ 56 w 677"/>
                <a:gd name="T53" fmla="*/ 276 h 469"/>
                <a:gd name="T54" fmla="*/ 56 w 677"/>
                <a:gd name="T55" fmla="*/ 304 h 469"/>
                <a:gd name="T56" fmla="*/ 77 w 677"/>
                <a:gd name="T57" fmla="*/ 322 h 469"/>
                <a:gd name="T58" fmla="*/ 138 w 677"/>
                <a:gd name="T59" fmla="*/ 347 h 469"/>
                <a:gd name="T60" fmla="*/ 162 w 677"/>
                <a:gd name="T61" fmla="*/ 353 h 469"/>
                <a:gd name="T62" fmla="*/ 183 w 677"/>
                <a:gd name="T63" fmla="*/ 347 h 469"/>
                <a:gd name="T64" fmla="*/ 210 w 677"/>
                <a:gd name="T65" fmla="*/ 340 h 469"/>
                <a:gd name="T66" fmla="*/ 243 w 677"/>
                <a:gd name="T67" fmla="*/ 340 h 469"/>
                <a:gd name="T68" fmla="*/ 261 w 677"/>
                <a:gd name="T69" fmla="*/ 352 h 469"/>
                <a:gd name="T70" fmla="*/ 256 w 677"/>
                <a:gd name="T71" fmla="*/ 395 h 469"/>
                <a:gd name="T72" fmla="*/ 274 w 677"/>
                <a:gd name="T73" fmla="*/ 419 h 469"/>
                <a:gd name="T74" fmla="*/ 298 w 677"/>
                <a:gd name="T75" fmla="*/ 430 h 469"/>
                <a:gd name="T76" fmla="*/ 316 w 677"/>
                <a:gd name="T77" fmla="*/ 412 h 469"/>
                <a:gd name="T78" fmla="*/ 352 w 677"/>
                <a:gd name="T79" fmla="*/ 410 h 469"/>
                <a:gd name="T80" fmla="*/ 375 w 677"/>
                <a:gd name="T81" fmla="*/ 425 h 469"/>
                <a:gd name="T82" fmla="*/ 393 w 677"/>
                <a:gd name="T83" fmla="*/ 440 h 469"/>
                <a:gd name="T84" fmla="*/ 445 w 677"/>
                <a:gd name="T85" fmla="*/ 413 h 469"/>
                <a:gd name="T86" fmla="*/ 484 w 677"/>
                <a:gd name="T87" fmla="*/ 392 h 469"/>
                <a:gd name="T88" fmla="*/ 504 w 677"/>
                <a:gd name="T89" fmla="*/ 368 h 469"/>
                <a:gd name="T90" fmla="*/ 523 w 677"/>
                <a:gd name="T91" fmla="*/ 345 h 469"/>
                <a:gd name="T92" fmla="*/ 527 w 677"/>
                <a:gd name="T93" fmla="*/ 323 h 469"/>
                <a:gd name="T94" fmla="*/ 522 w 677"/>
                <a:gd name="T95" fmla="*/ 306 h 469"/>
                <a:gd name="T96" fmla="*/ 519 w 677"/>
                <a:gd name="T97" fmla="*/ 290 h 469"/>
                <a:gd name="T98" fmla="*/ 505 w 677"/>
                <a:gd name="T99" fmla="*/ 252 h 469"/>
                <a:gd name="T100" fmla="*/ 536 w 677"/>
                <a:gd name="T101" fmla="*/ 234 h 469"/>
                <a:gd name="T102" fmla="*/ 496 w 677"/>
                <a:gd name="T103" fmla="*/ 223 h 469"/>
                <a:gd name="T104" fmla="*/ 512 w 677"/>
                <a:gd name="T105" fmla="*/ 192 h 469"/>
                <a:gd name="T106" fmla="*/ 529 w 677"/>
                <a:gd name="T107" fmla="*/ 208 h 469"/>
                <a:gd name="T108" fmla="*/ 580 w 677"/>
                <a:gd name="T109" fmla="*/ 179 h 469"/>
                <a:gd name="T110" fmla="*/ 606 w 677"/>
                <a:gd name="T111" fmla="*/ 168 h 469"/>
                <a:gd name="T112" fmla="*/ 633 w 677"/>
                <a:gd name="T113" fmla="*/ 157 h 469"/>
                <a:gd name="T114" fmla="*/ 636 w 677"/>
                <a:gd name="T115" fmla="*/ 127 h 469"/>
                <a:gd name="T116" fmla="*/ 667 w 677"/>
                <a:gd name="T117" fmla="*/ 107 h 469"/>
                <a:gd name="T118" fmla="*/ 516 w 677"/>
                <a:gd name="T119" fmla="*/ 418 h 469"/>
                <a:gd name="T120" fmla="*/ 380 w 677"/>
                <a:gd name="T121" fmla="*/ 460 h 46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677"/>
                <a:gd name="T184" fmla="*/ 0 h 469"/>
                <a:gd name="T185" fmla="*/ 677 w 677"/>
                <a:gd name="T186" fmla="*/ 469 h 46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677" h="469">
                  <a:moveTo>
                    <a:pt x="673" y="83"/>
                  </a:moveTo>
                  <a:cubicBezTo>
                    <a:pt x="673" y="77"/>
                    <a:pt x="666" y="79"/>
                    <a:pt x="664" y="81"/>
                  </a:cubicBezTo>
                  <a:cubicBezTo>
                    <a:pt x="662" y="83"/>
                    <a:pt x="655" y="81"/>
                    <a:pt x="653" y="85"/>
                  </a:cubicBezTo>
                  <a:cubicBezTo>
                    <a:pt x="651" y="89"/>
                    <a:pt x="648" y="87"/>
                    <a:pt x="643" y="87"/>
                  </a:cubicBezTo>
                  <a:cubicBezTo>
                    <a:pt x="638" y="88"/>
                    <a:pt x="632" y="86"/>
                    <a:pt x="632" y="83"/>
                  </a:cubicBezTo>
                  <a:cubicBezTo>
                    <a:pt x="632" y="80"/>
                    <a:pt x="629" y="77"/>
                    <a:pt x="630" y="73"/>
                  </a:cubicBezTo>
                  <a:cubicBezTo>
                    <a:pt x="630" y="70"/>
                    <a:pt x="625" y="71"/>
                    <a:pt x="622" y="68"/>
                  </a:cubicBezTo>
                  <a:cubicBezTo>
                    <a:pt x="618" y="65"/>
                    <a:pt x="612" y="62"/>
                    <a:pt x="610" y="63"/>
                  </a:cubicBezTo>
                  <a:cubicBezTo>
                    <a:pt x="609" y="64"/>
                    <a:pt x="605" y="59"/>
                    <a:pt x="599" y="59"/>
                  </a:cubicBezTo>
                  <a:cubicBezTo>
                    <a:pt x="594" y="59"/>
                    <a:pt x="594" y="55"/>
                    <a:pt x="595" y="53"/>
                  </a:cubicBezTo>
                  <a:cubicBezTo>
                    <a:pt x="596" y="50"/>
                    <a:pt x="590" y="43"/>
                    <a:pt x="589" y="39"/>
                  </a:cubicBezTo>
                  <a:cubicBezTo>
                    <a:pt x="588" y="35"/>
                    <a:pt x="584" y="34"/>
                    <a:pt x="583" y="26"/>
                  </a:cubicBezTo>
                  <a:cubicBezTo>
                    <a:pt x="581" y="17"/>
                    <a:pt x="576" y="19"/>
                    <a:pt x="577" y="15"/>
                  </a:cubicBezTo>
                  <a:cubicBezTo>
                    <a:pt x="578" y="11"/>
                    <a:pt x="572" y="9"/>
                    <a:pt x="570" y="7"/>
                  </a:cubicBezTo>
                  <a:cubicBezTo>
                    <a:pt x="568" y="5"/>
                    <a:pt x="561" y="6"/>
                    <a:pt x="556" y="3"/>
                  </a:cubicBezTo>
                  <a:cubicBezTo>
                    <a:pt x="551" y="0"/>
                    <a:pt x="548" y="2"/>
                    <a:pt x="544" y="1"/>
                  </a:cubicBezTo>
                  <a:cubicBezTo>
                    <a:pt x="539" y="0"/>
                    <a:pt x="528" y="2"/>
                    <a:pt x="527" y="2"/>
                  </a:cubicBezTo>
                  <a:cubicBezTo>
                    <a:pt x="526" y="2"/>
                    <a:pt x="517" y="1"/>
                    <a:pt x="513" y="7"/>
                  </a:cubicBezTo>
                  <a:cubicBezTo>
                    <a:pt x="508" y="13"/>
                    <a:pt x="512" y="13"/>
                    <a:pt x="514" y="13"/>
                  </a:cubicBezTo>
                  <a:cubicBezTo>
                    <a:pt x="516" y="13"/>
                    <a:pt x="517" y="19"/>
                    <a:pt x="517" y="21"/>
                  </a:cubicBezTo>
                  <a:cubicBezTo>
                    <a:pt x="517" y="23"/>
                    <a:pt x="514" y="26"/>
                    <a:pt x="512" y="27"/>
                  </a:cubicBezTo>
                  <a:cubicBezTo>
                    <a:pt x="510" y="27"/>
                    <a:pt x="506" y="35"/>
                    <a:pt x="505" y="37"/>
                  </a:cubicBezTo>
                  <a:cubicBezTo>
                    <a:pt x="504" y="40"/>
                    <a:pt x="499" y="47"/>
                    <a:pt x="500" y="49"/>
                  </a:cubicBezTo>
                  <a:cubicBezTo>
                    <a:pt x="500" y="51"/>
                    <a:pt x="497" y="54"/>
                    <a:pt x="495" y="54"/>
                  </a:cubicBezTo>
                  <a:cubicBezTo>
                    <a:pt x="492" y="54"/>
                    <a:pt x="486" y="59"/>
                    <a:pt x="484" y="60"/>
                  </a:cubicBezTo>
                  <a:cubicBezTo>
                    <a:pt x="482" y="60"/>
                    <a:pt x="474" y="59"/>
                    <a:pt x="473" y="57"/>
                  </a:cubicBezTo>
                  <a:cubicBezTo>
                    <a:pt x="473" y="56"/>
                    <a:pt x="472" y="55"/>
                    <a:pt x="471" y="55"/>
                  </a:cubicBezTo>
                  <a:cubicBezTo>
                    <a:pt x="461" y="73"/>
                    <a:pt x="461" y="73"/>
                    <a:pt x="461" y="73"/>
                  </a:cubicBezTo>
                  <a:cubicBezTo>
                    <a:pt x="461" y="78"/>
                    <a:pt x="461" y="78"/>
                    <a:pt x="461" y="78"/>
                  </a:cubicBezTo>
                  <a:cubicBezTo>
                    <a:pt x="461" y="78"/>
                    <a:pt x="455" y="80"/>
                    <a:pt x="459" y="84"/>
                  </a:cubicBezTo>
                  <a:cubicBezTo>
                    <a:pt x="464" y="89"/>
                    <a:pt x="464" y="85"/>
                    <a:pt x="471" y="85"/>
                  </a:cubicBezTo>
                  <a:cubicBezTo>
                    <a:pt x="477" y="85"/>
                    <a:pt x="480" y="90"/>
                    <a:pt x="482" y="86"/>
                  </a:cubicBezTo>
                  <a:cubicBezTo>
                    <a:pt x="483" y="83"/>
                    <a:pt x="489" y="81"/>
                    <a:pt x="493" y="85"/>
                  </a:cubicBezTo>
                  <a:cubicBezTo>
                    <a:pt x="496" y="89"/>
                    <a:pt x="508" y="97"/>
                    <a:pt x="507" y="100"/>
                  </a:cubicBezTo>
                  <a:cubicBezTo>
                    <a:pt x="507" y="104"/>
                    <a:pt x="500" y="103"/>
                    <a:pt x="496" y="102"/>
                  </a:cubicBezTo>
                  <a:cubicBezTo>
                    <a:pt x="491" y="100"/>
                    <a:pt x="485" y="105"/>
                    <a:pt x="481" y="105"/>
                  </a:cubicBezTo>
                  <a:cubicBezTo>
                    <a:pt x="477" y="105"/>
                    <a:pt x="472" y="106"/>
                    <a:pt x="467" y="110"/>
                  </a:cubicBezTo>
                  <a:cubicBezTo>
                    <a:pt x="463" y="115"/>
                    <a:pt x="464" y="119"/>
                    <a:pt x="457" y="120"/>
                  </a:cubicBezTo>
                  <a:cubicBezTo>
                    <a:pt x="451" y="121"/>
                    <a:pt x="448" y="120"/>
                    <a:pt x="440" y="125"/>
                  </a:cubicBezTo>
                  <a:cubicBezTo>
                    <a:pt x="433" y="130"/>
                    <a:pt x="425" y="128"/>
                    <a:pt x="422" y="126"/>
                  </a:cubicBezTo>
                  <a:cubicBezTo>
                    <a:pt x="419" y="125"/>
                    <a:pt x="414" y="124"/>
                    <a:pt x="411" y="129"/>
                  </a:cubicBezTo>
                  <a:cubicBezTo>
                    <a:pt x="408" y="134"/>
                    <a:pt x="415" y="137"/>
                    <a:pt x="414" y="142"/>
                  </a:cubicBezTo>
                  <a:cubicBezTo>
                    <a:pt x="414" y="148"/>
                    <a:pt x="406" y="147"/>
                    <a:pt x="400" y="153"/>
                  </a:cubicBezTo>
                  <a:cubicBezTo>
                    <a:pt x="395" y="160"/>
                    <a:pt x="385" y="163"/>
                    <a:pt x="380" y="162"/>
                  </a:cubicBezTo>
                  <a:cubicBezTo>
                    <a:pt x="375" y="161"/>
                    <a:pt x="364" y="158"/>
                    <a:pt x="355" y="163"/>
                  </a:cubicBezTo>
                  <a:cubicBezTo>
                    <a:pt x="345" y="167"/>
                    <a:pt x="339" y="174"/>
                    <a:pt x="335" y="173"/>
                  </a:cubicBezTo>
                  <a:cubicBezTo>
                    <a:pt x="332" y="172"/>
                    <a:pt x="332" y="168"/>
                    <a:pt x="326" y="169"/>
                  </a:cubicBezTo>
                  <a:cubicBezTo>
                    <a:pt x="321" y="169"/>
                    <a:pt x="318" y="168"/>
                    <a:pt x="315" y="166"/>
                  </a:cubicBezTo>
                  <a:cubicBezTo>
                    <a:pt x="311" y="163"/>
                    <a:pt x="308" y="167"/>
                    <a:pt x="302" y="163"/>
                  </a:cubicBezTo>
                  <a:cubicBezTo>
                    <a:pt x="297" y="158"/>
                    <a:pt x="286" y="159"/>
                    <a:pt x="282" y="158"/>
                  </a:cubicBezTo>
                  <a:cubicBezTo>
                    <a:pt x="278" y="158"/>
                    <a:pt x="261" y="158"/>
                    <a:pt x="255" y="158"/>
                  </a:cubicBezTo>
                  <a:cubicBezTo>
                    <a:pt x="249" y="157"/>
                    <a:pt x="241" y="159"/>
                    <a:pt x="241" y="156"/>
                  </a:cubicBezTo>
                  <a:cubicBezTo>
                    <a:pt x="240" y="153"/>
                    <a:pt x="236" y="151"/>
                    <a:pt x="234" y="145"/>
                  </a:cubicBezTo>
                  <a:cubicBezTo>
                    <a:pt x="233" y="138"/>
                    <a:pt x="229" y="136"/>
                    <a:pt x="225" y="135"/>
                  </a:cubicBezTo>
                  <a:cubicBezTo>
                    <a:pt x="222" y="134"/>
                    <a:pt x="221" y="131"/>
                    <a:pt x="218" y="130"/>
                  </a:cubicBezTo>
                  <a:cubicBezTo>
                    <a:pt x="217" y="130"/>
                    <a:pt x="215" y="125"/>
                    <a:pt x="210" y="125"/>
                  </a:cubicBezTo>
                  <a:cubicBezTo>
                    <a:pt x="205" y="125"/>
                    <a:pt x="187" y="123"/>
                    <a:pt x="184" y="119"/>
                  </a:cubicBezTo>
                  <a:cubicBezTo>
                    <a:pt x="182" y="115"/>
                    <a:pt x="187" y="114"/>
                    <a:pt x="187" y="109"/>
                  </a:cubicBezTo>
                  <a:cubicBezTo>
                    <a:pt x="187" y="105"/>
                    <a:pt x="190" y="100"/>
                    <a:pt x="188" y="98"/>
                  </a:cubicBezTo>
                  <a:cubicBezTo>
                    <a:pt x="186" y="97"/>
                    <a:pt x="182" y="93"/>
                    <a:pt x="182" y="90"/>
                  </a:cubicBezTo>
                  <a:cubicBezTo>
                    <a:pt x="181" y="86"/>
                    <a:pt x="176" y="82"/>
                    <a:pt x="172" y="82"/>
                  </a:cubicBezTo>
                  <a:cubicBezTo>
                    <a:pt x="168" y="82"/>
                    <a:pt x="165" y="79"/>
                    <a:pt x="162" y="76"/>
                  </a:cubicBezTo>
                  <a:cubicBezTo>
                    <a:pt x="158" y="73"/>
                    <a:pt x="155" y="73"/>
                    <a:pt x="154" y="66"/>
                  </a:cubicBezTo>
                  <a:cubicBezTo>
                    <a:pt x="154" y="65"/>
                    <a:pt x="153" y="65"/>
                    <a:pt x="153" y="65"/>
                  </a:cubicBezTo>
                  <a:cubicBezTo>
                    <a:pt x="152" y="64"/>
                    <a:pt x="150" y="64"/>
                    <a:pt x="149" y="64"/>
                  </a:cubicBezTo>
                  <a:cubicBezTo>
                    <a:pt x="148" y="64"/>
                    <a:pt x="147" y="63"/>
                    <a:pt x="146" y="62"/>
                  </a:cubicBezTo>
                  <a:cubicBezTo>
                    <a:pt x="145" y="65"/>
                    <a:pt x="142" y="67"/>
                    <a:pt x="142" y="69"/>
                  </a:cubicBezTo>
                  <a:cubicBezTo>
                    <a:pt x="142" y="72"/>
                    <a:pt x="141" y="76"/>
                    <a:pt x="137" y="76"/>
                  </a:cubicBezTo>
                  <a:cubicBezTo>
                    <a:pt x="134" y="76"/>
                    <a:pt x="130" y="78"/>
                    <a:pt x="130" y="84"/>
                  </a:cubicBezTo>
                  <a:cubicBezTo>
                    <a:pt x="130" y="90"/>
                    <a:pt x="133" y="91"/>
                    <a:pt x="132" y="93"/>
                  </a:cubicBezTo>
                  <a:cubicBezTo>
                    <a:pt x="130" y="96"/>
                    <a:pt x="123" y="98"/>
                    <a:pt x="121" y="97"/>
                  </a:cubicBezTo>
                  <a:cubicBezTo>
                    <a:pt x="119" y="96"/>
                    <a:pt x="114" y="97"/>
                    <a:pt x="111" y="96"/>
                  </a:cubicBezTo>
                  <a:cubicBezTo>
                    <a:pt x="107" y="96"/>
                    <a:pt x="104" y="91"/>
                    <a:pt x="103" y="96"/>
                  </a:cubicBezTo>
                  <a:cubicBezTo>
                    <a:pt x="102" y="101"/>
                    <a:pt x="94" y="116"/>
                    <a:pt x="96" y="118"/>
                  </a:cubicBezTo>
                  <a:cubicBezTo>
                    <a:pt x="98" y="119"/>
                    <a:pt x="99" y="123"/>
                    <a:pt x="96" y="123"/>
                  </a:cubicBezTo>
                  <a:cubicBezTo>
                    <a:pt x="93" y="123"/>
                    <a:pt x="90" y="123"/>
                    <a:pt x="88" y="121"/>
                  </a:cubicBezTo>
                  <a:cubicBezTo>
                    <a:pt x="86" y="119"/>
                    <a:pt x="81" y="123"/>
                    <a:pt x="77" y="123"/>
                  </a:cubicBezTo>
                  <a:cubicBezTo>
                    <a:pt x="76" y="123"/>
                    <a:pt x="68" y="126"/>
                    <a:pt x="71" y="128"/>
                  </a:cubicBezTo>
                  <a:cubicBezTo>
                    <a:pt x="73" y="129"/>
                    <a:pt x="73" y="135"/>
                    <a:pt x="73" y="137"/>
                  </a:cubicBezTo>
                  <a:cubicBezTo>
                    <a:pt x="73" y="140"/>
                    <a:pt x="79" y="147"/>
                    <a:pt x="78" y="150"/>
                  </a:cubicBezTo>
                  <a:cubicBezTo>
                    <a:pt x="77" y="152"/>
                    <a:pt x="72" y="155"/>
                    <a:pt x="72" y="158"/>
                  </a:cubicBezTo>
                  <a:cubicBezTo>
                    <a:pt x="72" y="162"/>
                    <a:pt x="73" y="165"/>
                    <a:pt x="71" y="165"/>
                  </a:cubicBezTo>
                  <a:cubicBezTo>
                    <a:pt x="69" y="166"/>
                    <a:pt x="64" y="168"/>
                    <a:pt x="61" y="170"/>
                  </a:cubicBezTo>
                  <a:cubicBezTo>
                    <a:pt x="58" y="172"/>
                    <a:pt x="54" y="172"/>
                    <a:pt x="52" y="175"/>
                  </a:cubicBezTo>
                  <a:cubicBezTo>
                    <a:pt x="51" y="178"/>
                    <a:pt x="49" y="181"/>
                    <a:pt x="43" y="180"/>
                  </a:cubicBezTo>
                  <a:cubicBezTo>
                    <a:pt x="39" y="180"/>
                    <a:pt x="37" y="179"/>
                    <a:pt x="33" y="183"/>
                  </a:cubicBezTo>
                  <a:cubicBezTo>
                    <a:pt x="30" y="188"/>
                    <a:pt x="29" y="186"/>
                    <a:pt x="26" y="188"/>
                  </a:cubicBezTo>
                  <a:cubicBezTo>
                    <a:pt x="24" y="190"/>
                    <a:pt x="21" y="186"/>
                    <a:pt x="19" y="186"/>
                  </a:cubicBezTo>
                  <a:cubicBezTo>
                    <a:pt x="17" y="185"/>
                    <a:pt x="15" y="188"/>
                    <a:pt x="13" y="188"/>
                  </a:cubicBezTo>
                  <a:cubicBezTo>
                    <a:pt x="11" y="188"/>
                    <a:pt x="9" y="191"/>
                    <a:pt x="6" y="192"/>
                  </a:cubicBezTo>
                  <a:cubicBezTo>
                    <a:pt x="4" y="193"/>
                    <a:pt x="1" y="192"/>
                    <a:pt x="1" y="195"/>
                  </a:cubicBezTo>
                  <a:cubicBezTo>
                    <a:pt x="1" y="197"/>
                    <a:pt x="1" y="199"/>
                    <a:pt x="0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1" y="210"/>
                    <a:pt x="1" y="210"/>
                    <a:pt x="1" y="210"/>
                  </a:cubicBezTo>
                  <a:cubicBezTo>
                    <a:pt x="1" y="210"/>
                    <a:pt x="12" y="214"/>
                    <a:pt x="12" y="217"/>
                  </a:cubicBezTo>
                  <a:cubicBezTo>
                    <a:pt x="13" y="221"/>
                    <a:pt x="15" y="232"/>
                    <a:pt x="15" y="232"/>
                  </a:cubicBezTo>
                  <a:cubicBezTo>
                    <a:pt x="15" y="232"/>
                    <a:pt x="15" y="232"/>
                    <a:pt x="14" y="232"/>
                  </a:cubicBezTo>
                  <a:cubicBezTo>
                    <a:pt x="19" y="236"/>
                    <a:pt x="25" y="239"/>
                    <a:pt x="25" y="241"/>
                  </a:cubicBezTo>
                  <a:cubicBezTo>
                    <a:pt x="25" y="242"/>
                    <a:pt x="25" y="247"/>
                    <a:pt x="30" y="249"/>
                  </a:cubicBezTo>
                  <a:cubicBezTo>
                    <a:pt x="34" y="251"/>
                    <a:pt x="37" y="253"/>
                    <a:pt x="39" y="254"/>
                  </a:cubicBezTo>
                  <a:cubicBezTo>
                    <a:pt x="39" y="253"/>
                    <a:pt x="40" y="253"/>
                    <a:pt x="40" y="253"/>
                  </a:cubicBezTo>
                  <a:cubicBezTo>
                    <a:pt x="44" y="252"/>
                    <a:pt x="44" y="252"/>
                    <a:pt x="44" y="252"/>
                  </a:cubicBezTo>
                  <a:cubicBezTo>
                    <a:pt x="44" y="252"/>
                    <a:pt x="45" y="253"/>
                    <a:pt x="47" y="255"/>
                  </a:cubicBezTo>
                  <a:cubicBezTo>
                    <a:pt x="48" y="251"/>
                    <a:pt x="55" y="247"/>
                    <a:pt x="59" y="247"/>
                  </a:cubicBezTo>
                  <a:cubicBezTo>
                    <a:pt x="64" y="248"/>
                    <a:pt x="73" y="255"/>
                    <a:pt x="72" y="258"/>
                  </a:cubicBezTo>
                  <a:cubicBezTo>
                    <a:pt x="71" y="261"/>
                    <a:pt x="64" y="271"/>
                    <a:pt x="61" y="272"/>
                  </a:cubicBezTo>
                  <a:cubicBezTo>
                    <a:pt x="60" y="272"/>
                    <a:pt x="58" y="272"/>
                    <a:pt x="56" y="272"/>
                  </a:cubicBezTo>
                  <a:cubicBezTo>
                    <a:pt x="56" y="274"/>
                    <a:pt x="56" y="275"/>
                    <a:pt x="56" y="276"/>
                  </a:cubicBezTo>
                  <a:cubicBezTo>
                    <a:pt x="56" y="278"/>
                    <a:pt x="60" y="282"/>
                    <a:pt x="62" y="286"/>
                  </a:cubicBezTo>
                  <a:cubicBezTo>
                    <a:pt x="64" y="290"/>
                    <a:pt x="58" y="292"/>
                    <a:pt x="55" y="290"/>
                  </a:cubicBezTo>
                  <a:cubicBezTo>
                    <a:pt x="52" y="287"/>
                    <a:pt x="51" y="292"/>
                    <a:pt x="52" y="295"/>
                  </a:cubicBezTo>
                  <a:cubicBezTo>
                    <a:pt x="54" y="297"/>
                    <a:pt x="53" y="303"/>
                    <a:pt x="56" y="304"/>
                  </a:cubicBezTo>
                  <a:cubicBezTo>
                    <a:pt x="60" y="304"/>
                    <a:pt x="62" y="310"/>
                    <a:pt x="66" y="310"/>
                  </a:cubicBezTo>
                  <a:cubicBezTo>
                    <a:pt x="69" y="310"/>
                    <a:pt x="73" y="316"/>
                    <a:pt x="73" y="316"/>
                  </a:cubicBezTo>
                  <a:cubicBezTo>
                    <a:pt x="73" y="316"/>
                    <a:pt x="77" y="319"/>
                    <a:pt x="77" y="321"/>
                  </a:cubicBezTo>
                  <a:cubicBezTo>
                    <a:pt x="77" y="321"/>
                    <a:pt x="77" y="321"/>
                    <a:pt x="77" y="322"/>
                  </a:cubicBezTo>
                  <a:cubicBezTo>
                    <a:pt x="81" y="321"/>
                    <a:pt x="84" y="321"/>
                    <a:pt x="84" y="320"/>
                  </a:cubicBezTo>
                  <a:cubicBezTo>
                    <a:pt x="85" y="318"/>
                    <a:pt x="90" y="318"/>
                    <a:pt x="93" y="321"/>
                  </a:cubicBezTo>
                  <a:cubicBezTo>
                    <a:pt x="97" y="325"/>
                    <a:pt x="111" y="334"/>
                    <a:pt x="116" y="338"/>
                  </a:cubicBezTo>
                  <a:cubicBezTo>
                    <a:pt x="121" y="342"/>
                    <a:pt x="134" y="347"/>
                    <a:pt x="138" y="347"/>
                  </a:cubicBezTo>
                  <a:cubicBezTo>
                    <a:pt x="142" y="347"/>
                    <a:pt x="146" y="350"/>
                    <a:pt x="153" y="350"/>
                  </a:cubicBezTo>
                  <a:cubicBezTo>
                    <a:pt x="154" y="349"/>
                    <a:pt x="154" y="350"/>
                    <a:pt x="155" y="350"/>
                  </a:cubicBezTo>
                  <a:cubicBezTo>
                    <a:pt x="156" y="349"/>
                    <a:pt x="158" y="349"/>
                    <a:pt x="159" y="347"/>
                  </a:cubicBezTo>
                  <a:cubicBezTo>
                    <a:pt x="161" y="344"/>
                    <a:pt x="163" y="349"/>
                    <a:pt x="162" y="353"/>
                  </a:cubicBezTo>
                  <a:cubicBezTo>
                    <a:pt x="162" y="354"/>
                    <a:pt x="162" y="356"/>
                    <a:pt x="163" y="358"/>
                  </a:cubicBezTo>
                  <a:cubicBezTo>
                    <a:pt x="164" y="356"/>
                    <a:pt x="165" y="355"/>
                    <a:pt x="166" y="353"/>
                  </a:cubicBezTo>
                  <a:cubicBezTo>
                    <a:pt x="168" y="347"/>
                    <a:pt x="171" y="348"/>
                    <a:pt x="174" y="346"/>
                  </a:cubicBezTo>
                  <a:cubicBezTo>
                    <a:pt x="176" y="344"/>
                    <a:pt x="178" y="345"/>
                    <a:pt x="183" y="347"/>
                  </a:cubicBezTo>
                  <a:cubicBezTo>
                    <a:pt x="187" y="350"/>
                    <a:pt x="189" y="345"/>
                    <a:pt x="196" y="351"/>
                  </a:cubicBezTo>
                  <a:cubicBezTo>
                    <a:pt x="197" y="350"/>
                    <a:pt x="199" y="349"/>
                    <a:pt x="200" y="349"/>
                  </a:cubicBezTo>
                  <a:cubicBezTo>
                    <a:pt x="201" y="349"/>
                    <a:pt x="203" y="347"/>
                    <a:pt x="205" y="345"/>
                  </a:cubicBezTo>
                  <a:cubicBezTo>
                    <a:pt x="207" y="342"/>
                    <a:pt x="207" y="340"/>
                    <a:pt x="210" y="340"/>
                  </a:cubicBezTo>
                  <a:cubicBezTo>
                    <a:pt x="212" y="341"/>
                    <a:pt x="214" y="337"/>
                    <a:pt x="219" y="334"/>
                  </a:cubicBezTo>
                  <a:cubicBezTo>
                    <a:pt x="225" y="331"/>
                    <a:pt x="230" y="336"/>
                    <a:pt x="233" y="333"/>
                  </a:cubicBezTo>
                  <a:cubicBezTo>
                    <a:pt x="235" y="331"/>
                    <a:pt x="239" y="330"/>
                    <a:pt x="239" y="333"/>
                  </a:cubicBezTo>
                  <a:cubicBezTo>
                    <a:pt x="239" y="335"/>
                    <a:pt x="242" y="337"/>
                    <a:pt x="243" y="340"/>
                  </a:cubicBezTo>
                  <a:cubicBezTo>
                    <a:pt x="244" y="342"/>
                    <a:pt x="248" y="343"/>
                    <a:pt x="249" y="344"/>
                  </a:cubicBezTo>
                  <a:cubicBezTo>
                    <a:pt x="250" y="343"/>
                    <a:pt x="251" y="343"/>
                    <a:pt x="251" y="343"/>
                  </a:cubicBezTo>
                  <a:cubicBezTo>
                    <a:pt x="254" y="341"/>
                    <a:pt x="259" y="343"/>
                    <a:pt x="259" y="346"/>
                  </a:cubicBezTo>
                  <a:cubicBezTo>
                    <a:pt x="259" y="349"/>
                    <a:pt x="259" y="352"/>
                    <a:pt x="261" y="352"/>
                  </a:cubicBezTo>
                  <a:cubicBezTo>
                    <a:pt x="264" y="352"/>
                    <a:pt x="266" y="352"/>
                    <a:pt x="266" y="358"/>
                  </a:cubicBezTo>
                  <a:cubicBezTo>
                    <a:pt x="266" y="363"/>
                    <a:pt x="268" y="369"/>
                    <a:pt x="263" y="374"/>
                  </a:cubicBezTo>
                  <a:cubicBezTo>
                    <a:pt x="258" y="379"/>
                    <a:pt x="253" y="387"/>
                    <a:pt x="254" y="390"/>
                  </a:cubicBezTo>
                  <a:cubicBezTo>
                    <a:pt x="255" y="392"/>
                    <a:pt x="252" y="397"/>
                    <a:pt x="256" y="395"/>
                  </a:cubicBezTo>
                  <a:cubicBezTo>
                    <a:pt x="259" y="394"/>
                    <a:pt x="267" y="395"/>
                    <a:pt x="266" y="397"/>
                  </a:cubicBezTo>
                  <a:cubicBezTo>
                    <a:pt x="265" y="399"/>
                    <a:pt x="266" y="406"/>
                    <a:pt x="270" y="407"/>
                  </a:cubicBezTo>
                  <a:cubicBezTo>
                    <a:pt x="273" y="407"/>
                    <a:pt x="275" y="409"/>
                    <a:pt x="274" y="412"/>
                  </a:cubicBezTo>
                  <a:cubicBezTo>
                    <a:pt x="273" y="415"/>
                    <a:pt x="271" y="419"/>
                    <a:pt x="274" y="419"/>
                  </a:cubicBezTo>
                  <a:cubicBezTo>
                    <a:pt x="277" y="419"/>
                    <a:pt x="281" y="419"/>
                    <a:pt x="280" y="422"/>
                  </a:cubicBezTo>
                  <a:cubicBezTo>
                    <a:pt x="280" y="425"/>
                    <a:pt x="282" y="428"/>
                    <a:pt x="287" y="426"/>
                  </a:cubicBezTo>
                  <a:cubicBezTo>
                    <a:pt x="290" y="425"/>
                    <a:pt x="292" y="424"/>
                    <a:pt x="292" y="425"/>
                  </a:cubicBezTo>
                  <a:cubicBezTo>
                    <a:pt x="294" y="425"/>
                    <a:pt x="294" y="429"/>
                    <a:pt x="298" y="430"/>
                  </a:cubicBezTo>
                  <a:cubicBezTo>
                    <a:pt x="301" y="431"/>
                    <a:pt x="300" y="422"/>
                    <a:pt x="298" y="421"/>
                  </a:cubicBezTo>
                  <a:cubicBezTo>
                    <a:pt x="297" y="420"/>
                    <a:pt x="299" y="414"/>
                    <a:pt x="300" y="415"/>
                  </a:cubicBezTo>
                  <a:cubicBezTo>
                    <a:pt x="301" y="417"/>
                    <a:pt x="305" y="415"/>
                    <a:pt x="308" y="413"/>
                  </a:cubicBezTo>
                  <a:cubicBezTo>
                    <a:pt x="310" y="410"/>
                    <a:pt x="314" y="415"/>
                    <a:pt x="316" y="412"/>
                  </a:cubicBezTo>
                  <a:cubicBezTo>
                    <a:pt x="318" y="409"/>
                    <a:pt x="322" y="414"/>
                    <a:pt x="326" y="412"/>
                  </a:cubicBezTo>
                  <a:cubicBezTo>
                    <a:pt x="330" y="410"/>
                    <a:pt x="332" y="414"/>
                    <a:pt x="333" y="410"/>
                  </a:cubicBezTo>
                  <a:cubicBezTo>
                    <a:pt x="335" y="407"/>
                    <a:pt x="341" y="403"/>
                    <a:pt x="342" y="405"/>
                  </a:cubicBezTo>
                  <a:cubicBezTo>
                    <a:pt x="344" y="406"/>
                    <a:pt x="344" y="409"/>
                    <a:pt x="352" y="410"/>
                  </a:cubicBezTo>
                  <a:cubicBezTo>
                    <a:pt x="359" y="410"/>
                    <a:pt x="355" y="414"/>
                    <a:pt x="355" y="416"/>
                  </a:cubicBezTo>
                  <a:cubicBezTo>
                    <a:pt x="355" y="418"/>
                    <a:pt x="363" y="424"/>
                    <a:pt x="366" y="425"/>
                  </a:cubicBezTo>
                  <a:cubicBezTo>
                    <a:pt x="366" y="425"/>
                    <a:pt x="367" y="425"/>
                    <a:pt x="368" y="427"/>
                  </a:cubicBezTo>
                  <a:cubicBezTo>
                    <a:pt x="370" y="425"/>
                    <a:pt x="374" y="427"/>
                    <a:pt x="375" y="425"/>
                  </a:cubicBezTo>
                  <a:cubicBezTo>
                    <a:pt x="376" y="422"/>
                    <a:pt x="380" y="423"/>
                    <a:pt x="381" y="425"/>
                  </a:cubicBezTo>
                  <a:cubicBezTo>
                    <a:pt x="383" y="428"/>
                    <a:pt x="384" y="428"/>
                    <a:pt x="388" y="425"/>
                  </a:cubicBezTo>
                  <a:cubicBezTo>
                    <a:pt x="391" y="422"/>
                    <a:pt x="393" y="428"/>
                    <a:pt x="391" y="430"/>
                  </a:cubicBezTo>
                  <a:cubicBezTo>
                    <a:pt x="389" y="431"/>
                    <a:pt x="390" y="437"/>
                    <a:pt x="393" y="440"/>
                  </a:cubicBezTo>
                  <a:cubicBezTo>
                    <a:pt x="396" y="443"/>
                    <a:pt x="397" y="438"/>
                    <a:pt x="396" y="435"/>
                  </a:cubicBezTo>
                  <a:cubicBezTo>
                    <a:pt x="396" y="432"/>
                    <a:pt x="402" y="429"/>
                    <a:pt x="412" y="425"/>
                  </a:cubicBezTo>
                  <a:cubicBezTo>
                    <a:pt x="423" y="422"/>
                    <a:pt x="434" y="414"/>
                    <a:pt x="434" y="412"/>
                  </a:cubicBezTo>
                  <a:cubicBezTo>
                    <a:pt x="434" y="411"/>
                    <a:pt x="442" y="415"/>
                    <a:pt x="445" y="413"/>
                  </a:cubicBezTo>
                  <a:cubicBezTo>
                    <a:pt x="449" y="410"/>
                    <a:pt x="461" y="410"/>
                    <a:pt x="465" y="410"/>
                  </a:cubicBezTo>
                  <a:cubicBezTo>
                    <a:pt x="468" y="409"/>
                    <a:pt x="468" y="407"/>
                    <a:pt x="471" y="404"/>
                  </a:cubicBezTo>
                  <a:cubicBezTo>
                    <a:pt x="475" y="401"/>
                    <a:pt x="474" y="400"/>
                    <a:pt x="478" y="398"/>
                  </a:cubicBezTo>
                  <a:cubicBezTo>
                    <a:pt x="482" y="397"/>
                    <a:pt x="484" y="394"/>
                    <a:pt x="484" y="392"/>
                  </a:cubicBezTo>
                  <a:cubicBezTo>
                    <a:pt x="484" y="390"/>
                    <a:pt x="492" y="389"/>
                    <a:pt x="492" y="387"/>
                  </a:cubicBezTo>
                  <a:cubicBezTo>
                    <a:pt x="492" y="385"/>
                    <a:pt x="498" y="384"/>
                    <a:pt x="498" y="381"/>
                  </a:cubicBezTo>
                  <a:cubicBezTo>
                    <a:pt x="498" y="379"/>
                    <a:pt x="501" y="379"/>
                    <a:pt x="503" y="377"/>
                  </a:cubicBezTo>
                  <a:cubicBezTo>
                    <a:pt x="504" y="375"/>
                    <a:pt x="501" y="369"/>
                    <a:pt x="504" y="368"/>
                  </a:cubicBezTo>
                  <a:cubicBezTo>
                    <a:pt x="507" y="368"/>
                    <a:pt x="503" y="364"/>
                    <a:pt x="503" y="363"/>
                  </a:cubicBezTo>
                  <a:cubicBezTo>
                    <a:pt x="502" y="361"/>
                    <a:pt x="508" y="361"/>
                    <a:pt x="510" y="359"/>
                  </a:cubicBezTo>
                  <a:cubicBezTo>
                    <a:pt x="513" y="357"/>
                    <a:pt x="515" y="355"/>
                    <a:pt x="516" y="351"/>
                  </a:cubicBezTo>
                  <a:cubicBezTo>
                    <a:pt x="516" y="348"/>
                    <a:pt x="521" y="345"/>
                    <a:pt x="523" y="345"/>
                  </a:cubicBezTo>
                  <a:cubicBezTo>
                    <a:pt x="525" y="344"/>
                    <a:pt x="526" y="339"/>
                    <a:pt x="525" y="335"/>
                  </a:cubicBezTo>
                  <a:cubicBezTo>
                    <a:pt x="525" y="332"/>
                    <a:pt x="529" y="333"/>
                    <a:pt x="527" y="331"/>
                  </a:cubicBezTo>
                  <a:cubicBezTo>
                    <a:pt x="525" y="330"/>
                    <a:pt x="528" y="325"/>
                    <a:pt x="532" y="324"/>
                  </a:cubicBezTo>
                  <a:cubicBezTo>
                    <a:pt x="536" y="323"/>
                    <a:pt x="529" y="321"/>
                    <a:pt x="527" y="323"/>
                  </a:cubicBezTo>
                  <a:cubicBezTo>
                    <a:pt x="525" y="325"/>
                    <a:pt x="523" y="318"/>
                    <a:pt x="521" y="321"/>
                  </a:cubicBezTo>
                  <a:cubicBezTo>
                    <a:pt x="519" y="323"/>
                    <a:pt x="513" y="319"/>
                    <a:pt x="517" y="318"/>
                  </a:cubicBezTo>
                  <a:cubicBezTo>
                    <a:pt x="520" y="317"/>
                    <a:pt x="526" y="313"/>
                    <a:pt x="529" y="312"/>
                  </a:cubicBezTo>
                  <a:cubicBezTo>
                    <a:pt x="531" y="312"/>
                    <a:pt x="525" y="306"/>
                    <a:pt x="522" y="306"/>
                  </a:cubicBezTo>
                  <a:cubicBezTo>
                    <a:pt x="519" y="306"/>
                    <a:pt x="515" y="299"/>
                    <a:pt x="512" y="299"/>
                  </a:cubicBezTo>
                  <a:cubicBezTo>
                    <a:pt x="508" y="299"/>
                    <a:pt x="514" y="297"/>
                    <a:pt x="518" y="299"/>
                  </a:cubicBezTo>
                  <a:cubicBezTo>
                    <a:pt x="522" y="301"/>
                    <a:pt x="526" y="302"/>
                    <a:pt x="528" y="301"/>
                  </a:cubicBezTo>
                  <a:cubicBezTo>
                    <a:pt x="530" y="299"/>
                    <a:pt x="522" y="292"/>
                    <a:pt x="519" y="290"/>
                  </a:cubicBezTo>
                  <a:cubicBezTo>
                    <a:pt x="516" y="288"/>
                    <a:pt x="518" y="284"/>
                    <a:pt x="517" y="283"/>
                  </a:cubicBezTo>
                  <a:cubicBezTo>
                    <a:pt x="515" y="282"/>
                    <a:pt x="511" y="273"/>
                    <a:pt x="509" y="269"/>
                  </a:cubicBezTo>
                  <a:cubicBezTo>
                    <a:pt x="508" y="266"/>
                    <a:pt x="501" y="265"/>
                    <a:pt x="499" y="262"/>
                  </a:cubicBezTo>
                  <a:cubicBezTo>
                    <a:pt x="498" y="260"/>
                    <a:pt x="500" y="254"/>
                    <a:pt x="505" y="252"/>
                  </a:cubicBezTo>
                  <a:cubicBezTo>
                    <a:pt x="510" y="250"/>
                    <a:pt x="508" y="245"/>
                    <a:pt x="510" y="246"/>
                  </a:cubicBezTo>
                  <a:cubicBezTo>
                    <a:pt x="512" y="246"/>
                    <a:pt x="514" y="245"/>
                    <a:pt x="516" y="242"/>
                  </a:cubicBezTo>
                  <a:cubicBezTo>
                    <a:pt x="518" y="238"/>
                    <a:pt x="521" y="240"/>
                    <a:pt x="523" y="238"/>
                  </a:cubicBezTo>
                  <a:cubicBezTo>
                    <a:pt x="525" y="236"/>
                    <a:pt x="533" y="236"/>
                    <a:pt x="536" y="234"/>
                  </a:cubicBezTo>
                  <a:cubicBezTo>
                    <a:pt x="539" y="232"/>
                    <a:pt x="533" y="226"/>
                    <a:pt x="529" y="227"/>
                  </a:cubicBezTo>
                  <a:cubicBezTo>
                    <a:pt x="526" y="228"/>
                    <a:pt x="521" y="227"/>
                    <a:pt x="518" y="223"/>
                  </a:cubicBezTo>
                  <a:cubicBezTo>
                    <a:pt x="516" y="219"/>
                    <a:pt x="509" y="230"/>
                    <a:pt x="503" y="232"/>
                  </a:cubicBezTo>
                  <a:cubicBezTo>
                    <a:pt x="498" y="235"/>
                    <a:pt x="495" y="228"/>
                    <a:pt x="496" y="223"/>
                  </a:cubicBezTo>
                  <a:cubicBezTo>
                    <a:pt x="498" y="219"/>
                    <a:pt x="492" y="219"/>
                    <a:pt x="485" y="219"/>
                  </a:cubicBezTo>
                  <a:cubicBezTo>
                    <a:pt x="477" y="220"/>
                    <a:pt x="480" y="206"/>
                    <a:pt x="485" y="205"/>
                  </a:cubicBezTo>
                  <a:cubicBezTo>
                    <a:pt x="489" y="205"/>
                    <a:pt x="496" y="210"/>
                    <a:pt x="499" y="201"/>
                  </a:cubicBezTo>
                  <a:cubicBezTo>
                    <a:pt x="501" y="193"/>
                    <a:pt x="505" y="199"/>
                    <a:pt x="512" y="192"/>
                  </a:cubicBezTo>
                  <a:cubicBezTo>
                    <a:pt x="518" y="185"/>
                    <a:pt x="525" y="180"/>
                    <a:pt x="531" y="185"/>
                  </a:cubicBezTo>
                  <a:cubicBezTo>
                    <a:pt x="536" y="189"/>
                    <a:pt x="525" y="196"/>
                    <a:pt x="523" y="200"/>
                  </a:cubicBezTo>
                  <a:cubicBezTo>
                    <a:pt x="521" y="204"/>
                    <a:pt x="525" y="205"/>
                    <a:pt x="522" y="209"/>
                  </a:cubicBezTo>
                  <a:cubicBezTo>
                    <a:pt x="518" y="212"/>
                    <a:pt x="523" y="213"/>
                    <a:pt x="529" y="208"/>
                  </a:cubicBezTo>
                  <a:cubicBezTo>
                    <a:pt x="536" y="204"/>
                    <a:pt x="544" y="199"/>
                    <a:pt x="550" y="197"/>
                  </a:cubicBezTo>
                  <a:cubicBezTo>
                    <a:pt x="552" y="196"/>
                    <a:pt x="554" y="196"/>
                    <a:pt x="556" y="196"/>
                  </a:cubicBezTo>
                  <a:cubicBezTo>
                    <a:pt x="557" y="194"/>
                    <a:pt x="558" y="192"/>
                    <a:pt x="559" y="191"/>
                  </a:cubicBezTo>
                  <a:cubicBezTo>
                    <a:pt x="563" y="189"/>
                    <a:pt x="578" y="182"/>
                    <a:pt x="580" y="179"/>
                  </a:cubicBezTo>
                  <a:cubicBezTo>
                    <a:pt x="582" y="177"/>
                    <a:pt x="584" y="171"/>
                    <a:pt x="587" y="171"/>
                  </a:cubicBezTo>
                  <a:cubicBezTo>
                    <a:pt x="590" y="171"/>
                    <a:pt x="590" y="174"/>
                    <a:pt x="594" y="174"/>
                  </a:cubicBezTo>
                  <a:cubicBezTo>
                    <a:pt x="599" y="174"/>
                    <a:pt x="604" y="176"/>
                    <a:pt x="602" y="172"/>
                  </a:cubicBezTo>
                  <a:cubicBezTo>
                    <a:pt x="599" y="169"/>
                    <a:pt x="601" y="169"/>
                    <a:pt x="606" y="168"/>
                  </a:cubicBezTo>
                  <a:cubicBezTo>
                    <a:pt x="611" y="167"/>
                    <a:pt x="610" y="162"/>
                    <a:pt x="614" y="162"/>
                  </a:cubicBezTo>
                  <a:cubicBezTo>
                    <a:pt x="618" y="162"/>
                    <a:pt x="617" y="153"/>
                    <a:pt x="621" y="153"/>
                  </a:cubicBezTo>
                  <a:cubicBezTo>
                    <a:pt x="624" y="153"/>
                    <a:pt x="626" y="158"/>
                    <a:pt x="630" y="157"/>
                  </a:cubicBezTo>
                  <a:cubicBezTo>
                    <a:pt x="631" y="157"/>
                    <a:pt x="632" y="157"/>
                    <a:pt x="633" y="157"/>
                  </a:cubicBezTo>
                  <a:cubicBezTo>
                    <a:pt x="634" y="157"/>
                    <a:pt x="635" y="156"/>
                    <a:pt x="636" y="155"/>
                  </a:cubicBezTo>
                  <a:cubicBezTo>
                    <a:pt x="635" y="151"/>
                    <a:pt x="636" y="147"/>
                    <a:pt x="635" y="145"/>
                  </a:cubicBezTo>
                  <a:cubicBezTo>
                    <a:pt x="633" y="141"/>
                    <a:pt x="635" y="138"/>
                    <a:pt x="634" y="135"/>
                  </a:cubicBezTo>
                  <a:cubicBezTo>
                    <a:pt x="634" y="133"/>
                    <a:pt x="633" y="127"/>
                    <a:pt x="636" y="127"/>
                  </a:cubicBezTo>
                  <a:cubicBezTo>
                    <a:pt x="639" y="127"/>
                    <a:pt x="642" y="121"/>
                    <a:pt x="645" y="123"/>
                  </a:cubicBezTo>
                  <a:cubicBezTo>
                    <a:pt x="649" y="125"/>
                    <a:pt x="655" y="126"/>
                    <a:pt x="655" y="123"/>
                  </a:cubicBezTo>
                  <a:cubicBezTo>
                    <a:pt x="655" y="120"/>
                    <a:pt x="660" y="120"/>
                    <a:pt x="661" y="116"/>
                  </a:cubicBezTo>
                  <a:cubicBezTo>
                    <a:pt x="661" y="112"/>
                    <a:pt x="666" y="111"/>
                    <a:pt x="667" y="107"/>
                  </a:cubicBezTo>
                  <a:cubicBezTo>
                    <a:pt x="668" y="103"/>
                    <a:pt x="670" y="95"/>
                    <a:pt x="673" y="93"/>
                  </a:cubicBezTo>
                  <a:cubicBezTo>
                    <a:pt x="677" y="91"/>
                    <a:pt x="673" y="89"/>
                    <a:pt x="673" y="83"/>
                  </a:cubicBezTo>
                  <a:close/>
                  <a:moveTo>
                    <a:pt x="510" y="399"/>
                  </a:moveTo>
                  <a:cubicBezTo>
                    <a:pt x="506" y="412"/>
                    <a:pt x="515" y="419"/>
                    <a:pt x="516" y="418"/>
                  </a:cubicBezTo>
                  <a:cubicBezTo>
                    <a:pt x="519" y="416"/>
                    <a:pt x="533" y="387"/>
                    <a:pt x="530" y="383"/>
                  </a:cubicBezTo>
                  <a:cubicBezTo>
                    <a:pt x="527" y="379"/>
                    <a:pt x="513" y="386"/>
                    <a:pt x="510" y="399"/>
                  </a:cubicBezTo>
                  <a:close/>
                  <a:moveTo>
                    <a:pt x="391" y="444"/>
                  </a:moveTo>
                  <a:cubicBezTo>
                    <a:pt x="386" y="444"/>
                    <a:pt x="375" y="451"/>
                    <a:pt x="380" y="460"/>
                  </a:cubicBezTo>
                  <a:cubicBezTo>
                    <a:pt x="384" y="469"/>
                    <a:pt x="398" y="463"/>
                    <a:pt x="399" y="459"/>
                  </a:cubicBezTo>
                  <a:cubicBezTo>
                    <a:pt x="399" y="455"/>
                    <a:pt x="406" y="448"/>
                    <a:pt x="405" y="445"/>
                  </a:cubicBezTo>
                  <a:cubicBezTo>
                    <a:pt x="404" y="443"/>
                    <a:pt x="395" y="444"/>
                    <a:pt x="391" y="44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48" name="Freeform 143"/>
            <p:cNvSpPr>
              <a:spLocks noEditPoints="1" noChangeArrowheads="1"/>
            </p:cNvSpPr>
            <p:nvPr/>
          </p:nvSpPr>
          <p:spPr bwMode="auto">
            <a:xfrm>
              <a:off x="6148409" y="2065339"/>
              <a:ext cx="207964" cy="292101"/>
            </a:xfrm>
            <a:custGeom>
              <a:avLst/>
              <a:gdLst>
                <a:gd name="T0" fmla="*/ 58 w 109"/>
                <a:gd name="T1" fmla="*/ 59 h 153"/>
                <a:gd name="T2" fmla="*/ 72 w 109"/>
                <a:gd name="T3" fmla="*/ 69 h 153"/>
                <a:gd name="T4" fmla="*/ 75 w 109"/>
                <a:gd name="T5" fmla="*/ 79 h 153"/>
                <a:gd name="T6" fmla="*/ 80 w 109"/>
                <a:gd name="T7" fmla="*/ 84 h 153"/>
                <a:gd name="T8" fmla="*/ 85 w 109"/>
                <a:gd name="T9" fmla="*/ 98 h 153"/>
                <a:gd name="T10" fmla="*/ 89 w 109"/>
                <a:gd name="T11" fmla="*/ 95 h 153"/>
                <a:gd name="T12" fmla="*/ 94 w 109"/>
                <a:gd name="T13" fmla="*/ 88 h 153"/>
                <a:gd name="T14" fmla="*/ 91 w 109"/>
                <a:gd name="T15" fmla="*/ 75 h 153"/>
                <a:gd name="T16" fmla="*/ 78 w 109"/>
                <a:gd name="T17" fmla="*/ 66 h 153"/>
                <a:gd name="T18" fmla="*/ 71 w 109"/>
                <a:gd name="T19" fmla="*/ 56 h 153"/>
                <a:gd name="T20" fmla="*/ 55 w 109"/>
                <a:gd name="T21" fmla="*/ 53 h 153"/>
                <a:gd name="T22" fmla="*/ 49 w 109"/>
                <a:gd name="T23" fmla="*/ 43 h 153"/>
                <a:gd name="T24" fmla="*/ 57 w 109"/>
                <a:gd name="T25" fmla="*/ 27 h 153"/>
                <a:gd name="T26" fmla="*/ 56 w 109"/>
                <a:gd name="T27" fmla="*/ 8 h 153"/>
                <a:gd name="T28" fmla="*/ 54 w 109"/>
                <a:gd name="T29" fmla="*/ 4 h 153"/>
                <a:gd name="T30" fmla="*/ 38 w 109"/>
                <a:gd name="T31" fmla="*/ 3 h 153"/>
                <a:gd name="T32" fmla="*/ 36 w 109"/>
                <a:gd name="T33" fmla="*/ 29 h 153"/>
                <a:gd name="T34" fmla="*/ 30 w 109"/>
                <a:gd name="T35" fmla="*/ 28 h 153"/>
                <a:gd name="T36" fmla="*/ 33 w 109"/>
                <a:gd name="T37" fmla="*/ 43 h 153"/>
                <a:gd name="T38" fmla="*/ 36 w 109"/>
                <a:gd name="T39" fmla="*/ 52 h 153"/>
                <a:gd name="T40" fmla="*/ 48 w 109"/>
                <a:gd name="T41" fmla="*/ 56 h 153"/>
                <a:gd name="T42" fmla="*/ 58 w 109"/>
                <a:gd name="T43" fmla="*/ 59 h 153"/>
                <a:gd name="T44" fmla="*/ 37 w 109"/>
                <a:gd name="T45" fmla="*/ 62 h 153"/>
                <a:gd name="T46" fmla="*/ 47 w 109"/>
                <a:gd name="T47" fmla="*/ 74 h 153"/>
                <a:gd name="T48" fmla="*/ 37 w 109"/>
                <a:gd name="T49" fmla="*/ 62 h 153"/>
                <a:gd name="T50" fmla="*/ 55 w 109"/>
                <a:gd name="T51" fmla="*/ 94 h 153"/>
                <a:gd name="T52" fmla="*/ 61 w 109"/>
                <a:gd name="T53" fmla="*/ 91 h 153"/>
                <a:gd name="T54" fmla="*/ 62 w 109"/>
                <a:gd name="T55" fmla="*/ 100 h 153"/>
                <a:gd name="T56" fmla="*/ 64 w 109"/>
                <a:gd name="T57" fmla="*/ 112 h 153"/>
                <a:gd name="T58" fmla="*/ 76 w 109"/>
                <a:gd name="T59" fmla="*/ 94 h 153"/>
                <a:gd name="T60" fmla="*/ 72 w 109"/>
                <a:gd name="T61" fmla="*/ 92 h 153"/>
                <a:gd name="T62" fmla="*/ 55 w 109"/>
                <a:gd name="T63" fmla="*/ 79 h 153"/>
                <a:gd name="T64" fmla="*/ 55 w 109"/>
                <a:gd name="T65" fmla="*/ 94 h 153"/>
                <a:gd name="T66" fmla="*/ 16 w 109"/>
                <a:gd name="T67" fmla="*/ 101 h 153"/>
                <a:gd name="T68" fmla="*/ 2 w 109"/>
                <a:gd name="T69" fmla="*/ 119 h 153"/>
                <a:gd name="T70" fmla="*/ 22 w 109"/>
                <a:gd name="T71" fmla="*/ 100 h 153"/>
                <a:gd name="T72" fmla="*/ 25 w 109"/>
                <a:gd name="T73" fmla="*/ 88 h 153"/>
                <a:gd name="T74" fmla="*/ 16 w 109"/>
                <a:gd name="T75" fmla="*/ 101 h 153"/>
                <a:gd name="T76" fmla="*/ 75 w 109"/>
                <a:gd name="T77" fmla="*/ 107 h 153"/>
                <a:gd name="T78" fmla="*/ 84 w 109"/>
                <a:gd name="T79" fmla="*/ 102 h 153"/>
                <a:gd name="T80" fmla="*/ 75 w 109"/>
                <a:gd name="T81" fmla="*/ 107 h 153"/>
                <a:gd name="T82" fmla="*/ 105 w 109"/>
                <a:gd name="T83" fmla="*/ 133 h 153"/>
                <a:gd name="T84" fmla="*/ 103 w 109"/>
                <a:gd name="T85" fmla="*/ 108 h 153"/>
                <a:gd name="T86" fmla="*/ 95 w 109"/>
                <a:gd name="T87" fmla="*/ 108 h 153"/>
                <a:gd name="T88" fmla="*/ 88 w 109"/>
                <a:gd name="T89" fmla="*/ 114 h 153"/>
                <a:gd name="T90" fmla="*/ 82 w 109"/>
                <a:gd name="T91" fmla="*/ 119 h 153"/>
                <a:gd name="T92" fmla="*/ 72 w 109"/>
                <a:gd name="T93" fmla="*/ 116 h 153"/>
                <a:gd name="T94" fmla="*/ 59 w 109"/>
                <a:gd name="T95" fmla="*/ 124 h 153"/>
                <a:gd name="T96" fmla="*/ 54 w 109"/>
                <a:gd name="T97" fmla="*/ 136 h 153"/>
                <a:gd name="T98" fmla="*/ 64 w 109"/>
                <a:gd name="T99" fmla="*/ 130 h 153"/>
                <a:gd name="T100" fmla="*/ 73 w 109"/>
                <a:gd name="T101" fmla="*/ 127 h 153"/>
                <a:gd name="T102" fmla="*/ 82 w 109"/>
                <a:gd name="T103" fmla="*/ 147 h 153"/>
                <a:gd name="T104" fmla="*/ 94 w 109"/>
                <a:gd name="T105" fmla="*/ 153 h 153"/>
                <a:gd name="T106" fmla="*/ 93 w 109"/>
                <a:gd name="T107" fmla="*/ 138 h 153"/>
                <a:gd name="T108" fmla="*/ 105 w 109"/>
                <a:gd name="T109" fmla="*/ 133 h 15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09"/>
                <a:gd name="T166" fmla="*/ 0 h 153"/>
                <a:gd name="T167" fmla="*/ 109 w 109"/>
                <a:gd name="T168" fmla="*/ 153 h 15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09" h="153">
                  <a:moveTo>
                    <a:pt x="58" y="59"/>
                  </a:moveTo>
                  <a:cubicBezTo>
                    <a:pt x="64" y="58"/>
                    <a:pt x="73" y="66"/>
                    <a:pt x="72" y="69"/>
                  </a:cubicBezTo>
                  <a:cubicBezTo>
                    <a:pt x="70" y="72"/>
                    <a:pt x="72" y="82"/>
                    <a:pt x="75" y="79"/>
                  </a:cubicBezTo>
                  <a:cubicBezTo>
                    <a:pt x="78" y="76"/>
                    <a:pt x="83" y="80"/>
                    <a:pt x="80" y="84"/>
                  </a:cubicBezTo>
                  <a:cubicBezTo>
                    <a:pt x="77" y="88"/>
                    <a:pt x="84" y="93"/>
                    <a:pt x="85" y="98"/>
                  </a:cubicBezTo>
                  <a:cubicBezTo>
                    <a:pt x="86" y="103"/>
                    <a:pt x="90" y="99"/>
                    <a:pt x="89" y="95"/>
                  </a:cubicBezTo>
                  <a:cubicBezTo>
                    <a:pt x="88" y="91"/>
                    <a:pt x="90" y="91"/>
                    <a:pt x="94" y="88"/>
                  </a:cubicBezTo>
                  <a:cubicBezTo>
                    <a:pt x="98" y="85"/>
                    <a:pt x="94" y="80"/>
                    <a:pt x="91" y="75"/>
                  </a:cubicBezTo>
                  <a:cubicBezTo>
                    <a:pt x="88" y="69"/>
                    <a:pt x="78" y="71"/>
                    <a:pt x="78" y="66"/>
                  </a:cubicBezTo>
                  <a:cubicBezTo>
                    <a:pt x="78" y="60"/>
                    <a:pt x="71" y="59"/>
                    <a:pt x="71" y="56"/>
                  </a:cubicBezTo>
                  <a:cubicBezTo>
                    <a:pt x="70" y="53"/>
                    <a:pt x="61" y="50"/>
                    <a:pt x="55" y="53"/>
                  </a:cubicBezTo>
                  <a:cubicBezTo>
                    <a:pt x="49" y="56"/>
                    <a:pt x="53" y="47"/>
                    <a:pt x="49" y="43"/>
                  </a:cubicBezTo>
                  <a:cubicBezTo>
                    <a:pt x="45" y="38"/>
                    <a:pt x="52" y="32"/>
                    <a:pt x="57" y="27"/>
                  </a:cubicBezTo>
                  <a:cubicBezTo>
                    <a:pt x="62" y="21"/>
                    <a:pt x="56" y="12"/>
                    <a:pt x="56" y="8"/>
                  </a:cubicBezTo>
                  <a:cubicBezTo>
                    <a:pt x="57" y="4"/>
                    <a:pt x="57" y="3"/>
                    <a:pt x="54" y="4"/>
                  </a:cubicBezTo>
                  <a:cubicBezTo>
                    <a:pt x="52" y="6"/>
                    <a:pt x="42" y="0"/>
                    <a:pt x="38" y="3"/>
                  </a:cubicBezTo>
                  <a:cubicBezTo>
                    <a:pt x="34" y="6"/>
                    <a:pt x="38" y="28"/>
                    <a:pt x="36" y="29"/>
                  </a:cubicBezTo>
                  <a:cubicBezTo>
                    <a:pt x="34" y="31"/>
                    <a:pt x="31" y="26"/>
                    <a:pt x="30" y="28"/>
                  </a:cubicBezTo>
                  <a:cubicBezTo>
                    <a:pt x="29" y="31"/>
                    <a:pt x="31" y="43"/>
                    <a:pt x="33" y="43"/>
                  </a:cubicBezTo>
                  <a:cubicBezTo>
                    <a:pt x="36" y="43"/>
                    <a:pt x="38" y="47"/>
                    <a:pt x="36" y="52"/>
                  </a:cubicBezTo>
                  <a:cubicBezTo>
                    <a:pt x="35" y="57"/>
                    <a:pt x="41" y="58"/>
                    <a:pt x="48" y="56"/>
                  </a:cubicBezTo>
                  <a:cubicBezTo>
                    <a:pt x="54" y="53"/>
                    <a:pt x="52" y="60"/>
                    <a:pt x="58" y="59"/>
                  </a:cubicBezTo>
                  <a:close/>
                  <a:moveTo>
                    <a:pt x="37" y="62"/>
                  </a:moveTo>
                  <a:cubicBezTo>
                    <a:pt x="38" y="67"/>
                    <a:pt x="40" y="76"/>
                    <a:pt x="47" y="74"/>
                  </a:cubicBezTo>
                  <a:cubicBezTo>
                    <a:pt x="55" y="72"/>
                    <a:pt x="36" y="58"/>
                    <a:pt x="37" y="62"/>
                  </a:cubicBezTo>
                  <a:close/>
                  <a:moveTo>
                    <a:pt x="55" y="94"/>
                  </a:moveTo>
                  <a:cubicBezTo>
                    <a:pt x="57" y="94"/>
                    <a:pt x="61" y="94"/>
                    <a:pt x="61" y="91"/>
                  </a:cubicBezTo>
                  <a:cubicBezTo>
                    <a:pt x="62" y="88"/>
                    <a:pt x="65" y="97"/>
                    <a:pt x="62" y="100"/>
                  </a:cubicBezTo>
                  <a:cubicBezTo>
                    <a:pt x="59" y="103"/>
                    <a:pt x="59" y="111"/>
                    <a:pt x="64" y="112"/>
                  </a:cubicBezTo>
                  <a:cubicBezTo>
                    <a:pt x="69" y="113"/>
                    <a:pt x="77" y="97"/>
                    <a:pt x="76" y="94"/>
                  </a:cubicBezTo>
                  <a:cubicBezTo>
                    <a:pt x="75" y="91"/>
                    <a:pt x="71" y="96"/>
                    <a:pt x="72" y="92"/>
                  </a:cubicBezTo>
                  <a:cubicBezTo>
                    <a:pt x="73" y="88"/>
                    <a:pt x="60" y="78"/>
                    <a:pt x="55" y="79"/>
                  </a:cubicBezTo>
                  <a:cubicBezTo>
                    <a:pt x="50" y="80"/>
                    <a:pt x="51" y="95"/>
                    <a:pt x="55" y="94"/>
                  </a:cubicBezTo>
                  <a:close/>
                  <a:moveTo>
                    <a:pt x="16" y="101"/>
                  </a:moveTo>
                  <a:cubicBezTo>
                    <a:pt x="11" y="107"/>
                    <a:pt x="0" y="116"/>
                    <a:pt x="2" y="119"/>
                  </a:cubicBezTo>
                  <a:cubicBezTo>
                    <a:pt x="4" y="123"/>
                    <a:pt x="16" y="105"/>
                    <a:pt x="22" y="100"/>
                  </a:cubicBezTo>
                  <a:cubicBezTo>
                    <a:pt x="28" y="96"/>
                    <a:pt x="27" y="92"/>
                    <a:pt x="25" y="88"/>
                  </a:cubicBezTo>
                  <a:cubicBezTo>
                    <a:pt x="23" y="84"/>
                    <a:pt x="21" y="95"/>
                    <a:pt x="16" y="101"/>
                  </a:cubicBezTo>
                  <a:close/>
                  <a:moveTo>
                    <a:pt x="75" y="107"/>
                  </a:moveTo>
                  <a:cubicBezTo>
                    <a:pt x="77" y="111"/>
                    <a:pt x="86" y="105"/>
                    <a:pt x="84" y="102"/>
                  </a:cubicBezTo>
                  <a:cubicBezTo>
                    <a:pt x="81" y="99"/>
                    <a:pt x="74" y="105"/>
                    <a:pt x="75" y="107"/>
                  </a:cubicBezTo>
                  <a:close/>
                  <a:moveTo>
                    <a:pt x="105" y="133"/>
                  </a:moveTo>
                  <a:cubicBezTo>
                    <a:pt x="109" y="129"/>
                    <a:pt x="103" y="116"/>
                    <a:pt x="103" y="108"/>
                  </a:cubicBezTo>
                  <a:cubicBezTo>
                    <a:pt x="103" y="100"/>
                    <a:pt x="92" y="103"/>
                    <a:pt x="95" y="108"/>
                  </a:cubicBezTo>
                  <a:cubicBezTo>
                    <a:pt x="98" y="113"/>
                    <a:pt x="89" y="109"/>
                    <a:pt x="88" y="114"/>
                  </a:cubicBezTo>
                  <a:cubicBezTo>
                    <a:pt x="88" y="119"/>
                    <a:pt x="81" y="115"/>
                    <a:pt x="82" y="119"/>
                  </a:cubicBezTo>
                  <a:cubicBezTo>
                    <a:pt x="82" y="123"/>
                    <a:pt x="75" y="119"/>
                    <a:pt x="72" y="116"/>
                  </a:cubicBezTo>
                  <a:cubicBezTo>
                    <a:pt x="68" y="114"/>
                    <a:pt x="64" y="123"/>
                    <a:pt x="59" y="124"/>
                  </a:cubicBezTo>
                  <a:cubicBezTo>
                    <a:pt x="54" y="125"/>
                    <a:pt x="51" y="136"/>
                    <a:pt x="54" y="136"/>
                  </a:cubicBezTo>
                  <a:cubicBezTo>
                    <a:pt x="58" y="135"/>
                    <a:pt x="60" y="130"/>
                    <a:pt x="64" y="130"/>
                  </a:cubicBezTo>
                  <a:cubicBezTo>
                    <a:pt x="68" y="131"/>
                    <a:pt x="67" y="126"/>
                    <a:pt x="73" y="127"/>
                  </a:cubicBezTo>
                  <a:cubicBezTo>
                    <a:pt x="78" y="128"/>
                    <a:pt x="74" y="145"/>
                    <a:pt x="82" y="147"/>
                  </a:cubicBezTo>
                  <a:cubicBezTo>
                    <a:pt x="90" y="148"/>
                    <a:pt x="90" y="153"/>
                    <a:pt x="94" y="153"/>
                  </a:cubicBezTo>
                  <a:cubicBezTo>
                    <a:pt x="97" y="153"/>
                    <a:pt x="93" y="142"/>
                    <a:pt x="93" y="138"/>
                  </a:cubicBezTo>
                  <a:cubicBezTo>
                    <a:pt x="94" y="135"/>
                    <a:pt x="101" y="138"/>
                    <a:pt x="105" y="13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49" name="Freeform 144"/>
            <p:cNvSpPr>
              <a:spLocks noEditPoints="1" noChangeArrowheads="1"/>
            </p:cNvSpPr>
            <p:nvPr/>
          </p:nvSpPr>
          <p:spPr bwMode="auto">
            <a:xfrm>
              <a:off x="6664347" y="2535240"/>
              <a:ext cx="273051" cy="173039"/>
            </a:xfrm>
            <a:custGeom>
              <a:avLst/>
              <a:gdLst>
                <a:gd name="T0" fmla="*/ 102 w 143"/>
                <a:gd name="T1" fmla="*/ 84 h 91"/>
                <a:gd name="T2" fmla="*/ 94 w 143"/>
                <a:gd name="T3" fmla="*/ 76 h 91"/>
                <a:gd name="T4" fmla="*/ 83 w 143"/>
                <a:gd name="T5" fmla="*/ 71 h 91"/>
                <a:gd name="T6" fmla="*/ 75 w 143"/>
                <a:gd name="T7" fmla="*/ 56 h 91"/>
                <a:gd name="T8" fmla="*/ 72 w 143"/>
                <a:gd name="T9" fmla="*/ 47 h 91"/>
                <a:gd name="T10" fmla="*/ 75 w 143"/>
                <a:gd name="T11" fmla="*/ 39 h 91"/>
                <a:gd name="T12" fmla="*/ 52 w 143"/>
                <a:gd name="T13" fmla="*/ 27 h 91"/>
                <a:gd name="T14" fmla="*/ 8 w 143"/>
                <a:gd name="T15" fmla="*/ 3 h 91"/>
                <a:gd name="T16" fmla="*/ 0 w 143"/>
                <a:gd name="T17" fmla="*/ 0 h 91"/>
                <a:gd name="T18" fmla="*/ 0 w 143"/>
                <a:gd name="T19" fmla="*/ 71 h 91"/>
                <a:gd name="T20" fmla="*/ 12 w 143"/>
                <a:gd name="T21" fmla="*/ 75 h 91"/>
                <a:gd name="T22" fmla="*/ 25 w 143"/>
                <a:gd name="T23" fmla="*/ 68 h 91"/>
                <a:gd name="T24" fmla="*/ 32 w 143"/>
                <a:gd name="T25" fmla="*/ 59 h 91"/>
                <a:gd name="T26" fmla="*/ 56 w 143"/>
                <a:gd name="T27" fmla="*/ 65 h 91"/>
                <a:gd name="T28" fmla="*/ 80 w 143"/>
                <a:gd name="T29" fmla="*/ 87 h 91"/>
                <a:gd name="T30" fmla="*/ 104 w 143"/>
                <a:gd name="T31" fmla="*/ 91 h 91"/>
                <a:gd name="T32" fmla="*/ 102 w 143"/>
                <a:gd name="T33" fmla="*/ 84 h 91"/>
                <a:gd name="T34" fmla="*/ 121 w 143"/>
                <a:gd name="T35" fmla="*/ 25 h 91"/>
                <a:gd name="T36" fmla="*/ 108 w 143"/>
                <a:gd name="T37" fmla="*/ 33 h 91"/>
                <a:gd name="T38" fmla="*/ 84 w 143"/>
                <a:gd name="T39" fmla="*/ 34 h 91"/>
                <a:gd name="T40" fmla="*/ 102 w 143"/>
                <a:gd name="T41" fmla="*/ 42 h 91"/>
                <a:gd name="T42" fmla="*/ 125 w 143"/>
                <a:gd name="T43" fmla="*/ 30 h 91"/>
                <a:gd name="T44" fmla="*/ 129 w 143"/>
                <a:gd name="T45" fmla="*/ 20 h 91"/>
                <a:gd name="T46" fmla="*/ 121 w 143"/>
                <a:gd name="T47" fmla="*/ 25 h 91"/>
                <a:gd name="T48" fmla="*/ 133 w 143"/>
                <a:gd name="T49" fmla="*/ 12 h 91"/>
                <a:gd name="T50" fmla="*/ 129 w 143"/>
                <a:gd name="T51" fmla="*/ 13 h 91"/>
                <a:gd name="T52" fmla="*/ 136 w 143"/>
                <a:gd name="T53" fmla="*/ 23 h 91"/>
                <a:gd name="T54" fmla="*/ 133 w 143"/>
                <a:gd name="T55" fmla="*/ 12 h 9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43"/>
                <a:gd name="T85" fmla="*/ 0 h 91"/>
                <a:gd name="T86" fmla="*/ 143 w 143"/>
                <a:gd name="T87" fmla="*/ 91 h 9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43" h="91">
                  <a:moveTo>
                    <a:pt x="102" y="84"/>
                  </a:moveTo>
                  <a:cubicBezTo>
                    <a:pt x="100" y="83"/>
                    <a:pt x="94" y="79"/>
                    <a:pt x="94" y="76"/>
                  </a:cubicBezTo>
                  <a:cubicBezTo>
                    <a:pt x="95" y="74"/>
                    <a:pt x="88" y="74"/>
                    <a:pt x="83" y="71"/>
                  </a:cubicBezTo>
                  <a:cubicBezTo>
                    <a:pt x="78" y="68"/>
                    <a:pt x="80" y="58"/>
                    <a:pt x="75" y="56"/>
                  </a:cubicBezTo>
                  <a:cubicBezTo>
                    <a:pt x="70" y="54"/>
                    <a:pt x="66" y="46"/>
                    <a:pt x="72" y="47"/>
                  </a:cubicBezTo>
                  <a:cubicBezTo>
                    <a:pt x="78" y="47"/>
                    <a:pt x="79" y="44"/>
                    <a:pt x="75" y="39"/>
                  </a:cubicBezTo>
                  <a:cubicBezTo>
                    <a:pt x="70" y="35"/>
                    <a:pt x="53" y="33"/>
                    <a:pt x="52" y="27"/>
                  </a:cubicBezTo>
                  <a:cubicBezTo>
                    <a:pt x="52" y="21"/>
                    <a:pt x="21" y="6"/>
                    <a:pt x="8" y="3"/>
                  </a:cubicBezTo>
                  <a:cubicBezTo>
                    <a:pt x="6" y="2"/>
                    <a:pt x="3" y="1"/>
                    <a:pt x="0" y="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3" y="73"/>
                    <a:pt x="7" y="75"/>
                    <a:pt x="12" y="75"/>
                  </a:cubicBezTo>
                  <a:cubicBezTo>
                    <a:pt x="26" y="76"/>
                    <a:pt x="23" y="68"/>
                    <a:pt x="25" y="68"/>
                  </a:cubicBezTo>
                  <a:cubicBezTo>
                    <a:pt x="28" y="68"/>
                    <a:pt x="29" y="63"/>
                    <a:pt x="32" y="59"/>
                  </a:cubicBezTo>
                  <a:cubicBezTo>
                    <a:pt x="35" y="56"/>
                    <a:pt x="48" y="59"/>
                    <a:pt x="56" y="65"/>
                  </a:cubicBezTo>
                  <a:cubicBezTo>
                    <a:pt x="63" y="71"/>
                    <a:pt x="72" y="88"/>
                    <a:pt x="80" y="87"/>
                  </a:cubicBezTo>
                  <a:cubicBezTo>
                    <a:pt x="88" y="85"/>
                    <a:pt x="97" y="91"/>
                    <a:pt x="104" y="91"/>
                  </a:cubicBezTo>
                  <a:cubicBezTo>
                    <a:pt x="111" y="91"/>
                    <a:pt x="105" y="85"/>
                    <a:pt x="102" y="84"/>
                  </a:cubicBezTo>
                  <a:close/>
                  <a:moveTo>
                    <a:pt x="121" y="25"/>
                  </a:moveTo>
                  <a:cubicBezTo>
                    <a:pt x="121" y="28"/>
                    <a:pt x="116" y="29"/>
                    <a:pt x="108" y="33"/>
                  </a:cubicBezTo>
                  <a:cubicBezTo>
                    <a:pt x="99" y="36"/>
                    <a:pt x="84" y="29"/>
                    <a:pt x="84" y="34"/>
                  </a:cubicBezTo>
                  <a:cubicBezTo>
                    <a:pt x="83" y="37"/>
                    <a:pt x="93" y="42"/>
                    <a:pt x="102" y="42"/>
                  </a:cubicBezTo>
                  <a:cubicBezTo>
                    <a:pt x="111" y="42"/>
                    <a:pt x="125" y="33"/>
                    <a:pt x="125" y="30"/>
                  </a:cubicBezTo>
                  <a:cubicBezTo>
                    <a:pt x="125" y="28"/>
                    <a:pt x="131" y="23"/>
                    <a:pt x="129" y="20"/>
                  </a:cubicBezTo>
                  <a:cubicBezTo>
                    <a:pt x="126" y="18"/>
                    <a:pt x="121" y="22"/>
                    <a:pt x="121" y="25"/>
                  </a:cubicBezTo>
                  <a:close/>
                  <a:moveTo>
                    <a:pt x="133" y="12"/>
                  </a:moveTo>
                  <a:cubicBezTo>
                    <a:pt x="127" y="9"/>
                    <a:pt x="123" y="6"/>
                    <a:pt x="129" y="13"/>
                  </a:cubicBezTo>
                  <a:cubicBezTo>
                    <a:pt x="136" y="19"/>
                    <a:pt x="132" y="24"/>
                    <a:pt x="136" y="23"/>
                  </a:cubicBezTo>
                  <a:cubicBezTo>
                    <a:pt x="143" y="22"/>
                    <a:pt x="138" y="15"/>
                    <a:pt x="133" y="12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50" name="Freeform 145"/>
            <p:cNvSpPr>
              <a:spLocks noChangeArrowheads="1"/>
            </p:cNvSpPr>
            <p:nvPr/>
          </p:nvSpPr>
          <p:spPr bwMode="auto">
            <a:xfrm>
              <a:off x="5362593" y="2263778"/>
              <a:ext cx="46038" cy="88900"/>
            </a:xfrm>
            <a:custGeom>
              <a:avLst/>
              <a:gdLst>
                <a:gd name="T0" fmla="*/ 5 w 24"/>
                <a:gd name="T1" fmla="*/ 0 h 47"/>
                <a:gd name="T2" fmla="*/ 1 w 24"/>
                <a:gd name="T3" fmla="*/ 11 h 47"/>
                <a:gd name="T4" fmla="*/ 1 w 24"/>
                <a:gd name="T5" fmla="*/ 26 h 47"/>
                <a:gd name="T6" fmla="*/ 6 w 24"/>
                <a:gd name="T7" fmla="*/ 43 h 47"/>
                <a:gd name="T8" fmla="*/ 24 w 24"/>
                <a:gd name="T9" fmla="*/ 27 h 47"/>
                <a:gd name="T10" fmla="*/ 5 w 24"/>
                <a:gd name="T11" fmla="*/ 0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47"/>
                <a:gd name="T20" fmla="*/ 24 w 24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47">
                  <a:moveTo>
                    <a:pt x="5" y="0"/>
                  </a:moveTo>
                  <a:cubicBezTo>
                    <a:pt x="2" y="1"/>
                    <a:pt x="3" y="7"/>
                    <a:pt x="1" y="11"/>
                  </a:cubicBezTo>
                  <a:cubicBezTo>
                    <a:pt x="0" y="15"/>
                    <a:pt x="0" y="20"/>
                    <a:pt x="1" y="26"/>
                  </a:cubicBezTo>
                  <a:cubicBezTo>
                    <a:pt x="1" y="32"/>
                    <a:pt x="1" y="39"/>
                    <a:pt x="6" y="43"/>
                  </a:cubicBezTo>
                  <a:cubicBezTo>
                    <a:pt x="13" y="47"/>
                    <a:pt x="23" y="36"/>
                    <a:pt x="24" y="27"/>
                  </a:cubicBezTo>
                  <a:cubicBezTo>
                    <a:pt x="24" y="17"/>
                    <a:pt x="8" y="0"/>
                    <a:pt x="5" y="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51" name="Freeform 146"/>
            <p:cNvSpPr>
              <a:spLocks noChangeArrowheads="1"/>
            </p:cNvSpPr>
            <p:nvPr/>
          </p:nvSpPr>
          <p:spPr bwMode="auto">
            <a:xfrm>
              <a:off x="4559315" y="2724154"/>
              <a:ext cx="160339" cy="317501"/>
            </a:xfrm>
            <a:custGeom>
              <a:avLst/>
              <a:gdLst>
                <a:gd name="T0" fmla="*/ 71 w 84"/>
                <a:gd name="T1" fmla="*/ 5 h 166"/>
                <a:gd name="T2" fmla="*/ 67 w 84"/>
                <a:gd name="T3" fmla="*/ 9 h 166"/>
                <a:gd name="T4" fmla="*/ 65 w 84"/>
                <a:gd name="T5" fmla="*/ 17 h 166"/>
                <a:gd name="T6" fmla="*/ 59 w 84"/>
                <a:gd name="T7" fmla="*/ 22 h 166"/>
                <a:gd name="T8" fmla="*/ 53 w 84"/>
                <a:gd name="T9" fmla="*/ 27 h 166"/>
                <a:gd name="T10" fmla="*/ 53 w 84"/>
                <a:gd name="T11" fmla="*/ 33 h 166"/>
                <a:gd name="T12" fmla="*/ 44 w 84"/>
                <a:gd name="T13" fmla="*/ 40 h 166"/>
                <a:gd name="T14" fmla="*/ 29 w 84"/>
                <a:gd name="T15" fmla="*/ 48 h 166"/>
                <a:gd name="T16" fmla="*/ 14 w 84"/>
                <a:gd name="T17" fmla="*/ 50 h 166"/>
                <a:gd name="T18" fmla="*/ 10 w 84"/>
                <a:gd name="T19" fmla="*/ 65 h 166"/>
                <a:gd name="T20" fmla="*/ 11 w 84"/>
                <a:gd name="T21" fmla="*/ 86 h 166"/>
                <a:gd name="T22" fmla="*/ 8 w 84"/>
                <a:gd name="T23" fmla="*/ 109 h 166"/>
                <a:gd name="T24" fmla="*/ 4 w 84"/>
                <a:gd name="T25" fmla="*/ 136 h 166"/>
                <a:gd name="T26" fmla="*/ 11 w 84"/>
                <a:gd name="T27" fmla="*/ 157 h 166"/>
                <a:gd name="T28" fmla="*/ 31 w 84"/>
                <a:gd name="T29" fmla="*/ 162 h 166"/>
                <a:gd name="T30" fmla="*/ 43 w 84"/>
                <a:gd name="T31" fmla="*/ 158 h 166"/>
                <a:gd name="T32" fmla="*/ 59 w 84"/>
                <a:gd name="T33" fmla="*/ 110 h 166"/>
                <a:gd name="T34" fmla="*/ 72 w 84"/>
                <a:gd name="T35" fmla="*/ 66 h 166"/>
                <a:gd name="T36" fmla="*/ 74 w 84"/>
                <a:gd name="T37" fmla="*/ 54 h 166"/>
                <a:gd name="T38" fmla="*/ 77 w 84"/>
                <a:gd name="T39" fmla="*/ 47 h 166"/>
                <a:gd name="T40" fmla="*/ 83 w 84"/>
                <a:gd name="T41" fmla="*/ 45 h 166"/>
                <a:gd name="T42" fmla="*/ 79 w 84"/>
                <a:gd name="T43" fmla="*/ 24 h 166"/>
                <a:gd name="T44" fmla="*/ 71 w 84"/>
                <a:gd name="T45" fmla="*/ 5 h 16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4"/>
                <a:gd name="T70" fmla="*/ 0 h 166"/>
                <a:gd name="T71" fmla="*/ 84 w 84"/>
                <a:gd name="T72" fmla="*/ 166 h 16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4" h="166">
                  <a:moveTo>
                    <a:pt x="71" y="5"/>
                  </a:moveTo>
                  <a:cubicBezTo>
                    <a:pt x="70" y="0"/>
                    <a:pt x="68" y="7"/>
                    <a:pt x="67" y="9"/>
                  </a:cubicBezTo>
                  <a:cubicBezTo>
                    <a:pt x="66" y="10"/>
                    <a:pt x="65" y="14"/>
                    <a:pt x="65" y="17"/>
                  </a:cubicBezTo>
                  <a:cubicBezTo>
                    <a:pt x="66" y="19"/>
                    <a:pt x="61" y="22"/>
                    <a:pt x="59" y="22"/>
                  </a:cubicBezTo>
                  <a:cubicBezTo>
                    <a:pt x="56" y="21"/>
                    <a:pt x="52" y="23"/>
                    <a:pt x="53" y="27"/>
                  </a:cubicBezTo>
                  <a:cubicBezTo>
                    <a:pt x="54" y="30"/>
                    <a:pt x="51" y="30"/>
                    <a:pt x="53" y="33"/>
                  </a:cubicBezTo>
                  <a:cubicBezTo>
                    <a:pt x="54" y="36"/>
                    <a:pt x="49" y="39"/>
                    <a:pt x="44" y="40"/>
                  </a:cubicBezTo>
                  <a:cubicBezTo>
                    <a:pt x="40" y="40"/>
                    <a:pt x="34" y="48"/>
                    <a:pt x="29" y="48"/>
                  </a:cubicBezTo>
                  <a:cubicBezTo>
                    <a:pt x="24" y="47"/>
                    <a:pt x="19" y="51"/>
                    <a:pt x="14" y="50"/>
                  </a:cubicBezTo>
                  <a:cubicBezTo>
                    <a:pt x="10" y="50"/>
                    <a:pt x="13" y="59"/>
                    <a:pt x="10" y="65"/>
                  </a:cubicBezTo>
                  <a:cubicBezTo>
                    <a:pt x="6" y="71"/>
                    <a:pt x="8" y="78"/>
                    <a:pt x="11" y="86"/>
                  </a:cubicBezTo>
                  <a:cubicBezTo>
                    <a:pt x="14" y="93"/>
                    <a:pt x="16" y="99"/>
                    <a:pt x="8" y="109"/>
                  </a:cubicBezTo>
                  <a:cubicBezTo>
                    <a:pt x="0" y="118"/>
                    <a:pt x="1" y="129"/>
                    <a:pt x="4" y="136"/>
                  </a:cubicBezTo>
                  <a:cubicBezTo>
                    <a:pt x="7" y="142"/>
                    <a:pt x="7" y="152"/>
                    <a:pt x="11" y="157"/>
                  </a:cubicBezTo>
                  <a:cubicBezTo>
                    <a:pt x="16" y="162"/>
                    <a:pt x="28" y="166"/>
                    <a:pt x="31" y="162"/>
                  </a:cubicBezTo>
                  <a:cubicBezTo>
                    <a:pt x="35" y="158"/>
                    <a:pt x="39" y="162"/>
                    <a:pt x="43" y="158"/>
                  </a:cubicBezTo>
                  <a:cubicBezTo>
                    <a:pt x="47" y="153"/>
                    <a:pt x="54" y="127"/>
                    <a:pt x="59" y="110"/>
                  </a:cubicBezTo>
                  <a:cubicBezTo>
                    <a:pt x="65" y="93"/>
                    <a:pt x="72" y="71"/>
                    <a:pt x="72" y="66"/>
                  </a:cubicBezTo>
                  <a:cubicBezTo>
                    <a:pt x="71" y="62"/>
                    <a:pt x="76" y="59"/>
                    <a:pt x="74" y="54"/>
                  </a:cubicBezTo>
                  <a:cubicBezTo>
                    <a:pt x="72" y="49"/>
                    <a:pt x="74" y="43"/>
                    <a:pt x="77" y="47"/>
                  </a:cubicBezTo>
                  <a:cubicBezTo>
                    <a:pt x="79" y="51"/>
                    <a:pt x="82" y="51"/>
                    <a:pt x="83" y="45"/>
                  </a:cubicBezTo>
                  <a:cubicBezTo>
                    <a:pt x="84" y="40"/>
                    <a:pt x="79" y="32"/>
                    <a:pt x="79" y="24"/>
                  </a:cubicBezTo>
                  <a:cubicBezTo>
                    <a:pt x="79" y="16"/>
                    <a:pt x="72" y="9"/>
                    <a:pt x="71" y="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52" name="Freeform 147"/>
            <p:cNvSpPr>
              <a:spLocks noEditPoints="1" noChangeArrowheads="1"/>
            </p:cNvSpPr>
            <p:nvPr/>
          </p:nvSpPr>
          <p:spPr bwMode="auto">
            <a:xfrm>
              <a:off x="4552965" y="2052640"/>
              <a:ext cx="258764" cy="157163"/>
            </a:xfrm>
            <a:custGeom>
              <a:avLst/>
              <a:gdLst>
                <a:gd name="T0" fmla="*/ 95 w 135"/>
                <a:gd name="T1" fmla="*/ 3 h 82"/>
                <a:gd name="T2" fmla="*/ 73 w 135"/>
                <a:gd name="T3" fmla="*/ 4 h 82"/>
                <a:gd name="T4" fmla="*/ 56 w 135"/>
                <a:gd name="T5" fmla="*/ 19 h 82"/>
                <a:gd name="T6" fmla="*/ 48 w 135"/>
                <a:gd name="T7" fmla="*/ 22 h 82"/>
                <a:gd name="T8" fmla="*/ 32 w 135"/>
                <a:gd name="T9" fmla="*/ 20 h 82"/>
                <a:gd name="T10" fmla="*/ 18 w 135"/>
                <a:gd name="T11" fmla="*/ 19 h 82"/>
                <a:gd name="T12" fmla="*/ 10 w 135"/>
                <a:gd name="T13" fmla="*/ 17 h 82"/>
                <a:gd name="T14" fmla="*/ 5 w 135"/>
                <a:gd name="T15" fmla="*/ 21 h 82"/>
                <a:gd name="T16" fmla="*/ 6 w 135"/>
                <a:gd name="T17" fmla="*/ 28 h 82"/>
                <a:gd name="T18" fmla="*/ 0 w 135"/>
                <a:gd name="T19" fmla="*/ 30 h 82"/>
                <a:gd name="T20" fmla="*/ 1 w 135"/>
                <a:gd name="T21" fmla="*/ 37 h 82"/>
                <a:gd name="T22" fmla="*/ 5 w 135"/>
                <a:gd name="T23" fmla="*/ 55 h 82"/>
                <a:gd name="T24" fmla="*/ 9 w 135"/>
                <a:gd name="T25" fmla="*/ 72 h 82"/>
                <a:gd name="T26" fmla="*/ 29 w 135"/>
                <a:gd name="T27" fmla="*/ 70 h 82"/>
                <a:gd name="T28" fmla="*/ 44 w 135"/>
                <a:gd name="T29" fmla="*/ 65 h 82"/>
                <a:gd name="T30" fmla="*/ 56 w 135"/>
                <a:gd name="T31" fmla="*/ 59 h 82"/>
                <a:gd name="T32" fmla="*/ 67 w 135"/>
                <a:gd name="T33" fmla="*/ 57 h 82"/>
                <a:gd name="T34" fmla="*/ 76 w 135"/>
                <a:gd name="T35" fmla="*/ 51 h 82"/>
                <a:gd name="T36" fmla="*/ 100 w 135"/>
                <a:gd name="T37" fmla="*/ 43 h 82"/>
                <a:gd name="T38" fmla="*/ 111 w 135"/>
                <a:gd name="T39" fmla="*/ 32 h 82"/>
                <a:gd name="T40" fmla="*/ 120 w 135"/>
                <a:gd name="T41" fmla="*/ 28 h 82"/>
                <a:gd name="T42" fmla="*/ 106 w 135"/>
                <a:gd name="T43" fmla="*/ 0 h 82"/>
                <a:gd name="T44" fmla="*/ 95 w 135"/>
                <a:gd name="T45" fmla="*/ 3 h 82"/>
                <a:gd name="T46" fmla="*/ 123 w 135"/>
                <a:gd name="T47" fmla="*/ 78 h 82"/>
                <a:gd name="T48" fmla="*/ 134 w 135"/>
                <a:gd name="T49" fmla="*/ 76 h 82"/>
                <a:gd name="T50" fmla="*/ 123 w 135"/>
                <a:gd name="T51" fmla="*/ 78 h 8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5"/>
                <a:gd name="T79" fmla="*/ 0 h 82"/>
                <a:gd name="T80" fmla="*/ 135 w 135"/>
                <a:gd name="T81" fmla="*/ 82 h 8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5" h="82">
                  <a:moveTo>
                    <a:pt x="95" y="3"/>
                  </a:moveTo>
                  <a:cubicBezTo>
                    <a:pt x="90" y="4"/>
                    <a:pt x="75" y="3"/>
                    <a:pt x="73" y="4"/>
                  </a:cubicBezTo>
                  <a:cubicBezTo>
                    <a:pt x="71" y="5"/>
                    <a:pt x="58" y="15"/>
                    <a:pt x="56" y="19"/>
                  </a:cubicBezTo>
                  <a:cubicBezTo>
                    <a:pt x="54" y="24"/>
                    <a:pt x="51" y="25"/>
                    <a:pt x="48" y="22"/>
                  </a:cubicBezTo>
                  <a:cubicBezTo>
                    <a:pt x="45" y="20"/>
                    <a:pt x="33" y="21"/>
                    <a:pt x="32" y="20"/>
                  </a:cubicBezTo>
                  <a:cubicBezTo>
                    <a:pt x="31" y="19"/>
                    <a:pt x="23" y="18"/>
                    <a:pt x="18" y="19"/>
                  </a:cubicBezTo>
                  <a:cubicBezTo>
                    <a:pt x="14" y="19"/>
                    <a:pt x="12" y="17"/>
                    <a:pt x="10" y="17"/>
                  </a:cubicBezTo>
                  <a:cubicBezTo>
                    <a:pt x="8" y="18"/>
                    <a:pt x="6" y="20"/>
                    <a:pt x="5" y="21"/>
                  </a:cubicBezTo>
                  <a:cubicBezTo>
                    <a:pt x="4" y="23"/>
                    <a:pt x="6" y="26"/>
                    <a:pt x="6" y="28"/>
                  </a:cubicBezTo>
                  <a:cubicBezTo>
                    <a:pt x="5" y="28"/>
                    <a:pt x="3" y="29"/>
                    <a:pt x="0" y="30"/>
                  </a:cubicBezTo>
                  <a:cubicBezTo>
                    <a:pt x="1" y="33"/>
                    <a:pt x="2" y="35"/>
                    <a:pt x="1" y="37"/>
                  </a:cubicBezTo>
                  <a:cubicBezTo>
                    <a:pt x="0" y="41"/>
                    <a:pt x="1" y="50"/>
                    <a:pt x="5" y="55"/>
                  </a:cubicBezTo>
                  <a:cubicBezTo>
                    <a:pt x="8" y="61"/>
                    <a:pt x="7" y="70"/>
                    <a:pt x="9" y="72"/>
                  </a:cubicBezTo>
                  <a:cubicBezTo>
                    <a:pt x="10" y="74"/>
                    <a:pt x="23" y="73"/>
                    <a:pt x="29" y="70"/>
                  </a:cubicBezTo>
                  <a:cubicBezTo>
                    <a:pt x="35" y="66"/>
                    <a:pt x="39" y="65"/>
                    <a:pt x="44" y="65"/>
                  </a:cubicBezTo>
                  <a:cubicBezTo>
                    <a:pt x="48" y="65"/>
                    <a:pt x="54" y="61"/>
                    <a:pt x="56" y="59"/>
                  </a:cubicBezTo>
                  <a:cubicBezTo>
                    <a:pt x="57" y="57"/>
                    <a:pt x="64" y="57"/>
                    <a:pt x="67" y="57"/>
                  </a:cubicBezTo>
                  <a:cubicBezTo>
                    <a:pt x="70" y="58"/>
                    <a:pt x="73" y="54"/>
                    <a:pt x="76" y="51"/>
                  </a:cubicBezTo>
                  <a:cubicBezTo>
                    <a:pt x="79" y="48"/>
                    <a:pt x="89" y="47"/>
                    <a:pt x="100" y="43"/>
                  </a:cubicBezTo>
                  <a:cubicBezTo>
                    <a:pt x="110" y="40"/>
                    <a:pt x="108" y="35"/>
                    <a:pt x="111" y="32"/>
                  </a:cubicBezTo>
                  <a:cubicBezTo>
                    <a:pt x="113" y="30"/>
                    <a:pt x="116" y="30"/>
                    <a:pt x="120" y="28"/>
                  </a:cubicBezTo>
                  <a:cubicBezTo>
                    <a:pt x="115" y="18"/>
                    <a:pt x="109" y="6"/>
                    <a:pt x="106" y="0"/>
                  </a:cubicBezTo>
                  <a:cubicBezTo>
                    <a:pt x="101" y="1"/>
                    <a:pt x="97" y="3"/>
                    <a:pt x="95" y="3"/>
                  </a:cubicBezTo>
                  <a:close/>
                  <a:moveTo>
                    <a:pt x="123" y="78"/>
                  </a:moveTo>
                  <a:cubicBezTo>
                    <a:pt x="127" y="82"/>
                    <a:pt x="134" y="77"/>
                    <a:pt x="134" y="76"/>
                  </a:cubicBezTo>
                  <a:cubicBezTo>
                    <a:pt x="135" y="74"/>
                    <a:pt x="119" y="73"/>
                    <a:pt x="123" y="78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53" name="Freeform 148"/>
            <p:cNvSpPr>
              <a:spLocks noEditPoints="1" noChangeArrowheads="1"/>
            </p:cNvSpPr>
            <p:nvPr/>
          </p:nvSpPr>
          <p:spPr bwMode="auto">
            <a:xfrm>
              <a:off x="6961211" y="2592391"/>
              <a:ext cx="174626" cy="125413"/>
            </a:xfrm>
            <a:custGeom>
              <a:avLst/>
              <a:gdLst>
                <a:gd name="T0" fmla="*/ 1 w 92"/>
                <a:gd name="T1" fmla="*/ 3 h 66"/>
                <a:gd name="T2" fmla="*/ 15 w 92"/>
                <a:gd name="T3" fmla="*/ 19 h 66"/>
                <a:gd name="T4" fmla="*/ 1 w 92"/>
                <a:gd name="T5" fmla="*/ 3 h 66"/>
                <a:gd name="T6" fmla="*/ 22 w 92"/>
                <a:gd name="T7" fmla="*/ 17 h 66"/>
                <a:gd name="T8" fmla="*/ 32 w 92"/>
                <a:gd name="T9" fmla="*/ 24 h 66"/>
                <a:gd name="T10" fmla="*/ 22 w 92"/>
                <a:gd name="T11" fmla="*/ 17 h 66"/>
                <a:gd name="T12" fmla="*/ 60 w 92"/>
                <a:gd name="T13" fmla="*/ 37 h 66"/>
                <a:gd name="T14" fmla="*/ 44 w 92"/>
                <a:gd name="T15" fmla="*/ 28 h 66"/>
                <a:gd name="T16" fmla="*/ 60 w 92"/>
                <a:gd name="T17" fmla="*/ 37 h 66"/>
                <a:gd name="T18" fmla="*/ 58 w 92"/>
                <a:gd name="T19" fmla="*/ 47 h 66"/>
                <a:gd name="T20" fmla="*/ 69 w 92"/>
                <a:gd name="T21" fmla="*/ 54 h 66"/>
                <a:gd name="T22" fmla="*/ 58 w 92"/>
                <a:gd name="T23" fmla="*/ 47 h 66"/>
                <a:gd name="T24" fmla="*/ 78 w 92"/>
                <a:gd name="T25" fmla="*/ 58 h 66"/>
                <a:gd name="T26" fmla="*/ 89 w 92"/>
                <a:gd name="T27" fmla="*/ 63 h 66"/>
                <a:gd name="T28" fmla="*/ 78 w 92"/>
                <a:gd name="T29" fmla="*/ 58 h 66"/>
                <a:gd name="T30" fmla="*/ 70 w 92"/>
                <a:gd name="T31" fmla="*/ 36 h 66"/>
                <a:gd name="T32" fmla="*/ 79 w 92"/>
                <a:gd name="T33" fmla="*/ 51 h 66"/>
                <a:gd name="T34" fmla="*/ 70 w 92"/>
                <a:gd name="T35" fmla="*/ 36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2"/>
                <a:gd name="T55" fmla="*/ 0 h 66"/>
                <a:gd name="T56" fmla="*/ 92 w 92"/>
                <a:gd name="T57" fmla="*/ 66 h 6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2" h="66">
                  <a:moveTo>
                    <a:pt x="1" y="3"/>
                  </a:moveTo>
                  <a:cubicBezTo>
                    <a:pt x="0" y="6"/>
                    <a:pt x="11" y="21"/>
                    <a:pt x="15" y="19"/>
                  </a:cubicBezTo>
                  <a:cubicBezTo>
                    <a:pt x="22" y="14"/>
                    <a:pt x="2" y="0"/>
                    <a:pt x="1" y="3"/>
                  </a:cubicBezTo>
                  <a:close/>
                  <a:moveTo>
                    <a:pt x="22" y="17"/>
                  </a:moveTo>
                  <a:cubicBezTo>
                    <a:pt x="22" y="18"/>
                    <a:pt x="30" y="26"/>
                    <a:pt x="32" y="24"/>
                  </a:cubicBezTo>
                  <a:cubicBezTo>
                    <a:pt x="34" y="23"/>
                    <a:pt x="23" y="14"/>
                    <a:pt x="22" y="17"/>
                  </a:cubicBezTo>
                  <a:close/>
                  <a:moveTo>
                    <a:pt x="60" y="37"/>
                  </a:moveTo>
                  <a:cubicBezTo>
                    <a:pt x="63" y="35"/>
                    <a:pt x="44" y="25"/>
                    <a:pt x="44" y="28"/>
                  </a:cubicBezTo>
                  <a:cubicBezTo>
                    <a:pt x="44" y="31"/>
                    <a:pt x="57" y="38"/>
                    <a:pt x="60" y="37"/>
                  </a:cubicBezTo>
                  <a:close/>
                  <a:moveTo>
                    <a:pt x="58" y="47"/>
                  </a:moveTo>
                  <a:cubicBezTo>
                    <a:pt x="59" y="52"/>
                    <a:pt x="66" y="55"/>
                    <a:pt x="69" y="54"/>
                  </a:cubicBezTo>
                  <a:cubicBezTo>
                    <a:pt x="72" y="52"/>
                    <a:pt x="57" y="42"/>
                    <a:pt x="58" y="47"/>
                  </a:cubicBezTo>
                  <a:close/>
                  <a:moveTo>
                    <a:pt x="78" y="58"/>
                  </a:moveTo>
                  <a:cubicBezTo>
                    <a:pt x="79" y="60"/>
                    <a:pt x="85" y="66"/>
                    <a:pt x="89" y="63"/>
                  </a:cubicBezTo>
                  <a:cubicBezTo>
                    <a:pt x="92" y="61"/>
                    <a:pt x="78" y="56"/>
                    <a:pt x="78" y="58"/>
                  </a:cubicBezTo>
                  <a:close/>
                  <a:moveTo>
                    <a:pt x="70" y="36"/>
                  </a:moveTo>
                  <a:cubicBezTo>
                    <a:pt x="67" y="42"/>
                    <a:pt x="77" y="51"/>
                    <a:pt x="79" y="51"/>
                  </a:cubicBezTo>
                  <a:cubicBezTo>
                    <a:pt x="80" y="52"/>
                    <a:pt x="72" y="32"/>
                    <a:pt x="70" y="36"/>
                  </a:cubicBezTo>
                  <a:close/>
                </a:path>
              </a:pathLst>
            </a:custGeom>
            <a:grpFill/>
            <a:ln w="9525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54" name="Freeform 149"/>
            <p:cNvSpPr>
              <a:spLocks noEditPoints="1" noChangeArrowheads="1"/>
            </p:cNvSpPr>
            <p:nvPr/>
          </p:nvSpPr>
          <p:spPr bwMode="auto">
            <a:xfrm>
              <a:off x="6961211" y="2592391"/>
              <a:ext cx="174626" cy="125413"/>
            </a:xfrm>
            <a:custGeom>
              <a:avLst/>
              <a:gdLst>
                <a:gd name="T0" fmla="*/ 1 w 92"/>
                <a:gd name="T1" fmla="*/ 3 h 66"/>
                <a:gd name="T2" fmla="*/ 15 w 92"/>
                <a:gd name="T3" fmla="*/ 19 h 66"/>
                <a:gd name="T4" fmla="*/ 1 w 92"/>
                <a:gd name="T5" fmla="*/ 3 h 66"/>
                <a:gd name="T6" fmla="*/ 22 w 92"/>
                <a:gd name="T7" fmla="*/ 17 h 66"/>
                <a:gd name="T8" fmla="*/ 32 w 92"/>
                <a:gd name="T9" fmla="*/ 24 h 66"/>
                <a:gd name="T10" fmla="*/ 22 w 92"/>
                <a:gd name="T11" fmla="*/ 17 h 66"/>
                <a:gd name="T12" fmla="*/ 60 w 92"/>
                <a:gd name="T13" fmla="*/ 37 h 66"/>
                <a:gd name="T14" fmla="*/ 44 w 92"/>
                <a:gd name="T15" fmla="*/ 28 h 66"/>
                <a:gd name="T16" fmla="*/ 60 w 92"/>
                <a:gd name="T17" fmla="*/ 37 h 66"/>
                <a:gd name="T18" fmla="*/ 58 w 92"/>
                <a:gd name="T19" fmla="*/ 47 h 66"/>
                <a:gd name="T20" fmla="*/ 69 w 92"/>
                <a:gd name="T21" fmla="*/ 54 h 66"/>
                <a:gd name="T22" fmla="*/ 58 w 92"/>
                <a:gd name="T23" fmla="*/ 47 h 66"/>
                <a:gd name="T24" fmla="*/ 78 w 92"/>
                <a:gd name="T25" fmla="*/ 58 h 66"/>
                <a:gd name="T26" fmla="*/ 89 w 92"/>
                <a:gd name="T27" fmla="*/ 63 h 66"/>
                <a:gd name="T28" fmla="*/ 78 w 92"/>
                <a:gd name="T29" fmla="*/ 58 h 66"/>
                <a:gd name="T30" fmla="*/ 70 w 92"/>
                <a:gd name="T31" fmla="*/ 36 h 66"/>
                <a:gd name="T32" fmla="*/ 79 w 92"/>
                <a:gd name="T33" fmla="*/ 51 h 66"/>
                <a:gd name="T34" fmla="*/ 70 w 92"/>
                <a:gd name="T35" fmla="*/ 36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2"/>
                <a:gd name="T55" fmla="*/ 0 h 66"/>
                <a:gd name="T56" fmla="*/ 92 w 92"/>
                <a:gd name="T57" fmla="*/ 66 h 6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2" h="66">
                  <a:moveTo>
                    <a:pt x="1" y="3"/>
                  </a:moveTo>
                  <a:cubicBezTo>
                    <a:pt x="0" y="6"/>
                    <a:pt x="11" y="21"/>
                    <a:pt x="15" y="19"/>
                  </a:cubicBezTo>
                  <a:cubicBezTo>
                    <a:pt x="22" y="14"/>
                    <a:pt x="2" y="0"/>
                    <a:pt x="1" y="3"/>
                  </a:cubicBezTo>
                  <a:close/>
                  <a:moveTo>
                    <a:pt x="22" y="17"/>
                  </a:moveTo>
                  <a:cubicBezTo>
                    <a:pt x="22" y="18"/>
                    <a:pt x="30" y="26"/>
                    <a:pt x="32" y="24"/>
                  </a:cubicBezTo>
                  <a:cubicBezTo>
                    <a:pt x="34" y="23"/>
                    <a:pt x="23" y="14"/>
                    <a:pt x="22" y="17"/>
                  </a:cubicBezTo>
                  <a:close/>
                  <a:moveTo>
                    <a:pt x="60" y="37"/>
                  </a:moveTo>
                  <a:cubicBezTo>
                    <a:pt x="63" y="35"/>
                    <a:pt x="44" y="25"/>
                    <a:pt x="44" y="28"/>
                  </a:cubicBezTo>
                  <a:cubicBezTo>
                    <a:pt x="44" y="31"/>
                    <a:pt x="57" y="38"/>
                    <a:pt x="60" y="37"/>
                  </a:cubicBezTo>
                  <a:close/>
                  <a:moveTo>
                    <a:pt x="58" y="47"/>
                  </a:moveTo>
                  <a:cubicBezTo>
                    <a:pt x="59" y="52"/>
                    <a:pt x="66" y="55"/>
                    <a:pt x="69" y="54"/>
                  </a:cubicBezTo>
                  <a:cubicBezTo>
                    <a:pt x="72" y="52"/>
                    <a:pt x="57" y="42"/>
                    <a:pt x="58" y="47"/>
                  </a:cubicBezTo>
                  <a:close/>
                  <a:moveTo>
                    <a:pt x="78" y="58"/>
                  </a:moveTo>
                  <a:cubicBezTo>
                    <a:pt x="79" y="60"/>
                    <a:pt x="85" y="66"/>
                    <a:pt x="89" y="63"/>
                  </a:cubicBezTo>
                  <a:cubicBezTo>
                    <a:pt x="92" y="61"/>
                    <a:pt x="78" y="56"/>
                    <a:pt x="78" y="58"/>
                  </a:cubicBezTo>
                  <a:close/>
                  <a:moveTo>
                    <a:pt x="70" y="36"/>
                  </a:moveTo>
                  <a:cubicBezTo>
                    <a:pt x="67" y="42"/>
                    <a:pt x="77" y="51"/>
                    <a:pt x="79" y="51"/>
                  </a:cubicBezTo>
                  <a:cubicBezTo>
                    <a:pt x="80" y="52"/>
                    <a:pt x="72" y="32"/>
                    <a:pt x="70" y="36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55" name="Freeform 150"/>
            <p:cNvSpPr>
              <a:spLocks noEditPoints="1" noChangeArrowheads="1"/>
            </p:cNvSpPr>
            <p:nvPr/>
          </p:nvSpPr>
          <p:spPr bwMode="auto">
            <a:xfrm>
              <a:off x="6054746" y="2706691"/>
              <a:ext cx="884241" cy="787401"/>
            </a:xfrm>
            <a:custGeom>
              <a:avLst/>
              <a:gdLst>
                <a:gd name="T0" fmla="*/ 457 w 463"/>
                <a:gd name="T1" fmla="*/ 180 h 412"/>
                <a:gd name="T2" fmla="*/ 438 w 463"/>
                <a:gd name="T3" fmla="*/ 160 h 412"/>
                <a:gd name="T4" fmla="*/ 424 w 463"/>
                <a:gd name="T5" fmla="*/ 139 h 412"/>
                <a:gd name="T6" fmla="*/ 410 w 463"/>
                <a:gd name="T7" fmla="*/ 124 h 412"/>
                <a:gd name="T8" fmla="*/ 378 w 463"/>
                <a:gd name="T9" fmla="*/ 93 h 412"/>
                <a:gd name="T10" fmla="*/ 367 w 463"/>
                <a:gd name="T11" fmla="*/ 53 h 412"/>
                <a:gd name="T12" fmla="*/ 347 w 463"/>
                <a:gd name="T13" fmla="*/ 33 h 412"/>
                <a:gd name="T14" fmla="*/ 329 w 463"/>
                <a:gd name="T15" fmla="*/ 10 h 412"/>
                <a:gd name="T16" fmla="*/ 324 w 463"/>
                <a:gd name="T17" fmla="*/ 51 h 412"/>
                <a:gd name="T18" fmla="*/ 297 w 463"/>
                <a:gd name="T19" fmla="*/ 76 h 412"/>
                <a:gd name="T20" fmla="*/ 265 w 463"/>
                <a:gd name="T21" fmla="*/ 59 h 412"/>
                <a:gd name="T22" fmla="*/ 259 w 463"/>
                <a:gd name="T23" fmla="*/ 35 h 412"/>
                <a:gd name="T24" fmla="*/ 268 w 463"/>
                <a:gd name="T25" fmla="*/ 17 h 412"/>
                <a:gd name="T26" fmla="*/ 251 w 463"/>
                <a:gd name="T27" fmla="*/ 19 h 412"/>
                <a:gd name="T28" fmla="*/ 222 w 463"/>
                <a:gd name="T29" fmla="*/ 13 h 412"/>
                <a:gd name="T30" fmla="*/ 194 w 463"/>
                <a:gd name="T31" fmla="*/ 32 h 412"/>
                <a:gd name="T32" fmla="*/ 184 w 463"/>
                <a:gd name="T33" fmla="*/ 51 h 412"/>
                <a:gd name="T34" fmla="*/ 167 w 463"/>
                <a:gd name="T35" fmla="*/ 44 h 412"/>
                <a:gd name="T36" fmla="*/ 147 w 463"/>
                <a:gd name="T37" fmla="*/ 46 h 412"/>
                <a:gd name="T38" fmla="*/ 131 w 463"/>
                <a:gd name="T39" fmla="*/ 55 h 412"/>
                <a:gd name="T40" fmla="*/ 123 w 463"/>
                <a:gd name="T41" fmla="*/ 73 h 412"/>
                <a:gd name="T42" fmla="*/ 106 w 463"/>
                <a:gd name="T43" fmla="*/ 75 h 412"/>
                <a:gd name="T44" fmla="*/ 69 w 463"/>
                <a:gd name="T45" fmla="*/ 110 h 412"/>
                <a:gd name="T46" fmla="*/ 34 w 463"/>
                <a:gd name="T47" fmla="*/ 121 h 412"/>
                <a:gd name="T48" fmla="*/ 13 w 463"/>
                <a:gd name="T49" fmla="*/ 130 h 412"/>
                <a:gd name="T50" fmla="*/ 6 w 463"/>
                <a:gd name="T51" fmla="*/ 169 h 412"/>
                <a:gd name="T52" fmla="*/ 9 w 463"/>
                <a:gd name="T53" fmla="*/ 187 h 412"/>
                <a:gd name="T54" fmla="*/ 22 w 463"/>
                <a:gd name="T55" fmla="*/ 227 h 412"/>
                <a:gd name="T56" fmla="*/ 23 w 463"/>
                <a:gd name="T57" fmla="*/ 277 h 412"/>
                <a:gd name="T58" fmla="*/ 56 w 463"/>
                <a:gd name="T59" fmla="*/ 294 h 412"/>
                <a:gd name="T60" fmla="*/ 104 w 463"/>
                <a:gd name="T61" fmla="*/ 280 h 412"/>
                <a:gd name="T62" fmla="*/ 157 w 463"/>
                <a:gd name="T63" fmla="*/ 260 h 412"/>
                <a:gd name="T64" fmla="*/ 219 w 463"/>
                <a:gd name="T65" fmla="*/ 256 h 412"/>
                <a:gd name="T66" fmla="*/ 240 w 463"/>
                <a:gd name="T67" fmla="*/ 268 h 412"/>
                <a:gd name="T68" fmla="*/ 262 w 463"/>
                <a:gd name="T69" fmla="*/ 287 h 412"/>
                <a:gd name="T70" fmla="*/ 278 w 463"/>
                <a:gd name="T71" fmla="*/ 285 h 412"/>
                <a:gd name="T72" fmla="*/ 288 w 463"/>
                <a:gd name="T73" fmla="*/ 289 h 412"/>
                <a:gd name="T74" fmla="*/ 304 w 463"/>
                <a:gd name="T75" fmla="*/ 317 h 412"/>
                <a:gd name="T76" fmla="*/ 344 w 463"/>
                <a:gd name="T77" fmla="*/ 344 h 412"/>
                <a:gd name="T78" fmla="*/ 365 w 463"/>
                <a:gd name="T79" fmla="*/ 341 h 412"/>
                <a:gd name="T80" fmla="*/ 379 w 463"/>
                <a:gd name="T81" fmla="*/ 348 h 412"/>
                <a:gd name="T82" fmla="*/ 419 w 463"/>
                <a:gd name="T83" fmla="*/ 330 h 412"/>
                <a:gd name="T84" fmla="*/ 443 w 463"/>
                <a:gd name="T85" fmla="*/ 266 h 412"/>
                <a:gd name="T86" fmla="*/ 458 w 463"/>
                <a:gd name="T87" fmla="*/ 228 h 412"/>
                <a:gd name="T88" fmla="*/ 210 w 463"/>
                <a:gd name="T89" fmla="*/ 11 h 412"/>
                <a:gd name="T90" fmla="*/ 266 w 463"/>
                <a:gd name="T91" fmla="*/ 307 h 412"/>
                <a:gd name="T92" fmla="*/ 379 w 463"/>
                <a:gd name="T93" fmla="*/ 376 h 412"/>
                <a:gd name="T94" fmla="*/ 380 w 463"/>
                <a:gd name="T95" fmla="*/ 411 h 412"/>
                <a:gd name="T96" fmla="*/ 395 w 463"/>
                <a:gd name="T97" fmla="*/ 402 h 412"/>
                <a:gd name="T98" fmla="*/ 379 w 463"/>
                <a:gd name="T99" fmla="*/ 376 h 41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63"/>
                <a:gd name="T151" fmla="*/ 0 h 412"/>
                <a:gd name="T152" fmla="*/ 463 w 463"/>
                <a:gd name="T153" fmla="*/ 412 h 41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63" h="412">
                  <a:moveTo>
                    <a:pt x="460" y="207"/>
                  </a:moveTo>
                  <a:cubicBezTo>
                    <a:pt x="462" y="205"/>
                    <a:pt x="459" y="197"/>
                    <a:pt x="457" y="198"/>
                  </a:cubicBezTo>
                  <a:cubicBezTo>
                    <a:pt x="456" y="200"/>
                    <a:pt x="456" y="186"/>
                    <a:pt x="457" y="180"/>
                  </a:cubicBezTo>
                  <a:cubicBezTo>
                    <a:pt x="458" y="173"/>
                    <a:pt x="457" y="174"/>
                    <a:pt x="454" y="177"/>
                  </a:cubicBezTo>
                  <a:cubicBezTo>
                    <a:pt x="451" y="181"/>
                    <a:pt x="447" y="171"/>
                    <a:pt x="447" y="169"/>
                  </a:cubicBezTo>
                  <a:cubicBezTo>
                    <a:pt x="446" y="166"/>
                    <a:pt x="442" y="159"/>
                    <a:pt x="438" y="160"/>
                  </a:cubicBezTo>
                  <a:cubicBezTo>
                    <a:pt x="434" y="161"/>
                    <a:pt x="436" y="154"/>
                    <a:pt x="432" y="155"/>
                  </a:cubicBezTo>
                  <a:cubicBezTo>
                    <a:pt x="428" y="156"/>
                    <a:pt x="428" y="149"/>
                    <a:pt x="428" y="143"/>
                  </a:cubicBezTo>
                  <a:cubicBezTo>
                    <a:pt x="429" y="137"/>
                    <a:pt x="426" y="142"/>
                    <a:pt x="424" y="139"/>
                  </a:cubicBezTo>
                  <a:cubicBezTo>
                    <a:pt x="422" y="137"/>
                    <a:pt x="420" y="139"/>
                    <a:pt x="417" y="140"/>
                  </a:cubicBezTo>
                  <a:cubicBezTo>
                    <a:pt x="415" y="141"/>
                    <a:pt x="414" y="135"/>
                    <a:pt x="415" y="132"/>
                  </a:cubicBezTo>
                  <a:cubicBezTo>
                    <a:pt x="415" y="130"/>
                    <a:pt x="414" y="127"/>
                    <a:pt x="410" y="124"/>
                  </a:cubicBezTo>
                  <a:cubicBezTo>
                    <a:pt x="407" y="121"/>
                    <a:pt x="406" y="119"/>
                    <a:pt x="407" y="116"/>
                  </a:cubicBezTo>
                  <a:cubicBezTo>
                    <a:pt x="407" y="112"/>
                    <a:pt x="385" y="101"/>
                    <a:pt x="381" y="100"/>
                  </a:cubicBezTo>
                  <a:cubicBezTo>
                    <a:pt x="376" y="99"/>
                    <a:pt x="380" y="94"/>
                    <a:pt x="378" y="93"/>
                  </a:cubicBezTo>
                  <a:cubicBezTo>
                    <a:pt x="376" y="91"/>
                    <a:pt x="375" y="84"/>
                    <a:pt x="375" y="79"/>
                  </a:cubicBezTo>
                  <a:cubicBezTo>
                    <a:pt x="375" y="73"/>
                    <a:pt x="368" y="72"/>
                    <a:pt x="368" y="67"/>
                  </a:cubicBezTo>
                  <a:cubicBezTo>
                    <a:pt x="369" y="63"/>
                    <a:pt x="366" y="58"/>
                    <a:pt x="367" y="53"/>
                  </a:cubicBezTo>
                  <a:cubicBezTo>
                    <a:pt x="367" y="48"/>
                    <a:pt x="360" y="47"/>
                    <a:pt x="359" y="44"/>
                  </a:cubicBezTo>
                  <a:cubicBezTo>
                    <a:pt x="359" y="42"/>
                    <a:pt x="355" y="44"/>
                    <a:pt x="351" y="45"/>
                  </a:cubicBezTo>
                  <a:cubicBezTo>
                    <a:pt x="346" y="45"/>
                    <a:pt x="347" y="39"/>
                    <a:pt x="347" y="33"/>
                  </a:cubicBezTo>
                  <a:cubicBezTo>
                    <a:pt x="348" y="28"/>
                    <a:pt x="345" y="18"/>
                    <a:pt x="342" y="15"/>
                  </a:cubicBezTo>
                  <a:cubicBezTo>
                    <a:pt x="338" y="13"/>
                    <a:pt x="338" y="3"/>
                    <a:pt x="336" y="2"/>
                  </a:cubicBezTo>
                  <a:cubicBezTo>
                    <a:pt x="335" y="0"/>
                    <a:pt x="329" y="7"/>
                    <a:pt x="329" y="10"/>
                  </a:cubicBezTo>
                  <a:cubicBezTo>
                    <a:pt x="329" y="13"/>
                    <a:pt x="329" y="17"/>
                    <a:pt x="326" y="19"/>
                  </a:cubicBezTo>
                  <a:cubicBezTo>
                    <a:pt x="324" y="21"/>
                    <a:pt x="328" y="29"/>
                    <a:pt x="325" y="31"/>
                  </a:cubicBezTo>
                  <a:cubicBezTo>
                    <a:pt x="322" y="34"/>
                    <a:pt x="325" y="45"/>
                    <a:pt x="324" y="51"/>
                  </a:cubicBezTo>
                  <a:cubicBezTo>
                    <a:pt x="323" y="58"/>
                    <a:pt x="323" y="64"/>
                    <a:pt x="320" y="69"/>
                  </a:cubicBezTo>
                  <a:cubicBezTo>
                    <a:pt x="317" y="73"/>
                    <a:pt x="317" y="80"/>
                    <a:pt x="311" y="82"/>
                  </a:cubicBezTo>
                  <a:cubicBezTo>
                    <a:pt x="305" y="84"/>
                    <a:pt x="297" y="79"/>
                    <a:pt x="297" y="76"/>
                  </a:cubicBezTo>
                  <a:cubicBezTo>
                    <a:pt x="297" y="73"/>
                    <a:pt x="291" y="71"/>
                    <a:pt x="287" y="71"/>
                  </a:cubicBezTo>
                  <a:cubicBezTo>
                    <a:pt x="284" y="72"/>
                    <a:pt x="282" y="67"/>
                    <a:pt x="276" y="63"/>
                  </a:cubicBezTo>
                  <a:cubicBezTo>
                    <a:pt x="271" y="58"/>
                    <a:pt x="266" y="64"/>
                    <a:pt x="265" y="59"/>
                  </a:cubicBezTo>
                  <a:cubicBezTo>
                    <a:pt x="263" y="54"/>
                    <a:pt x="261" y="53"/>
                    <a:pt x="257" y="50"/>
                  </a:cubicBezTo>
                  <a:cubicBezTo>
                    <a:pt x="253" y="47"/>
                    <a:pt x="254" y="47"/>
                    <a:pt x="258" y="45"/>
                  </a:cubicBezTo>
                  <a:cubicBezTo>
                    <a:pt x="262" y="42"/>
                    <a:pt x="261" y="38"/>
                    <a:pt x="259" y="35"/>
                  </a:cubicBezTo>
                  <a:cubicBezTo>
                    <a:pt x="257" y="32"/>
                    <a:pt x="261" y="33"/>
                    <a:pt x="266" y="30"/>
                  </a:cubicBezTo>
                  <a:cubicBezTo>
                    <a:pt x="271" y="27"/>
                    <a:pt x="266" y="24"/>
                    <a:pt x="270" y="22"/>
                  </a:cubicBezTo>
                  <a:cubicBezTo>
                    <a:pt x="274" y="21"/>
                    <a:pt x="272" y="18"/>
                    <a:pt x="268" y="17"/>
                  </a:cubicBezTo>
                  <a:cubicBezTo>
                    <a:pt x="264" y="16"/>
                    <a:pt x="265" y="21"/>
                    <a:pt x="263" y="21"/>
                  </a:cubicBezTo>
                  <a:cubicBezTo>
                    <a:pt x="262" y="22"/>
                    <a:pt x="260" y="15"/>
                    <a:pt x="259" y="15"/>
                  </a:cubicBezTo>
                  <a:cubicBezTo>
                    <a:pt x="258" y="16"/>
                    <a:pt x="253" y="22"/>
                    <a:pt x="251" y="19"/>
                  </a:cubicBezTo>
                  <a:cubicBezTo>
                    <a:pt x="248" y="16"/>
                    <a:pt x="234" y="13"/>
                    <a:pt x="229" y="12"/>
                  </a:cubicBezTo>
                  <a:cubicBezTo>
                    <a:pt x="223" y="11"/>
                    <a:pt x="221" y="4"/>
                    <a:pt x="218" y="6"/>
                  </a:cubicBezTo>
                  <a:cubicBezTo>
                    <a:pt x="215" y="7"/>
                    <a:pt x="219" y="9"/>
                    <a:pt x="222" y="13"/>
                  </a:cubicBezTo>
                  <a:cubicBezTo>
                    <a:pt x="226" y="17"/>
                    <a:pt x="210" y="20"/>
                    <a:pt x="205" y="18"/>
                  </a:cubicBezTo>
                  <a:cubicBezTo>
                    <a:pt x="200" y="17"/>
                    <a:pt x="206" y="22"/>
                    <a:pt x="202" y="22"/>
                  </a:cubicBezTo>
                  <a:cubicBezTo>
                    <a:pt x="198" y="21"/>
                    <a:pt x="197" y="28"/>
                    <a:pt x="194" y="32"/>
                  </a:cubicBezTo>
                  <a:cubicBezTo>
                    <a:pt x="191" y="35"/>
                    <a:pt x="193" y="38"/>
                    <a:pt x="189" y="40"/>
                  </a:cubicBezTo>
                  <a:cubicBezTo>
                    <a:pt x="186" y="42"/>
                    <a:pt x="186" y="45"/>
                    <a:pt x="190" y="50"/>
                  </a:cubicBezTo>
                  <a:cubicBezTo>
                    <a:pt x="194" y="54"/>
                    <a:pt x="188" y="55"/>
                    <a:pt x="184" y="51"/>
                  </a:cubicBezTo>
                  <a:cubicBezTo>
                    <a:pt x="180" y="47"/>
                    <a:pt x="177" y="47"/>
                    <a:pt x="177" y="51"/>
                  </a:cubicBezTo>
                  <a:cubicBezTo>
                    <a:pt x="177" y="56"/>
                    <a:pt x="172" y="54"/>
                    <a:pt x="173" y="49"/>
                  </a:cubicBezTo>
                  <a:cubicBezTo>
                    <a:pt x="174" y="44"/>
                    <a:pt x="168" y="46"/>
                    <a:pt x="167" y="44"/>
                  </a:cubicBezTo>
                  <a:cubicBezTo>
                    <a:pt x="166" y="41"/>
                    <a:pt x="161" y="36"/>
                    <a:pt x="157" y="37"/>
                  </a:cubicBezTo>
                  <a:cubicBezTo>
                    <a:pt x="154" y="37"/>
                    <a:pt x="154" y="40"/>
                    <a:pt x="151" y="40"/>
                  </a:cubicBezTo>
                  <a:cubicBezTo>
                    <a:pt x="148" y="40"/>
                    <a:pt x="147" y="42"/>
                    <a:pt x="147" y="46"/>
                  </a:cubicBezTo>
                  <a:cubicBezTo>
                    <a:pt x="148" y="49"/>
                    <a:pt x="142" y="45"/>
                    <a:pt x="139" y="46"/>
                  </a:cubicBezTo>
                  <a:cubicBezTo>
                    <a:pt x="135" y="46"/>
                    <a:pt x="139" y="51"/>
                    <a:pt x="137" y="51"/>
                  </a:cubicBezTo>
                  <a:cubicBezTo>
                    <a:pt x="135" y="51"/>
                    <a:pt x="135" y="55"/>
                    <a:pt x="131" y="55"/>
                  </a:cubicBezTo>
                  <a:cubicBezTo>
                    <a:pt x="128" y="55"/>
                    <a:pt x="129" y="62"/>
                    <a:pt x="129" y="66"/>
                  </a:cubicBezTo>
                  <a:cubicBezTo>
                    <a:pt x="130" y="69"/>
                    <a:pt x="124" y="64"/>
                    <a:pt x="121" y="65"/>
                  </a:cubicBezTo>
                  <a:cubicBezTo>
                    <a:pt x="118" y="66"/>
                    <a:pt x="122" y="69"/>
                    <a:pt x="123" y="73"/>
                  </a:cubicBezTo>
                  <a:cubicBezTo>
                    <a:pt x="124" y="78"/>
                    <a:pt x="121" y="77"/>
                    <a:pt x="119" y="79"/>
                  </a:cubicBezTo>
                  <a:cubicBezTo>
                    <a:pt x="117" y="81"/>
                    <a:pt x="115" y="74"/>
                    <a:pt x="115" y="71"/>
                  </a:cubicBezTo>
                  <a:cubicBezTo>
                    <a:pt x="115" y="67"/>
                    <a:pt x="110" y="70"/>
                    <a:pt x="106" y="75"/>
                  </a:cubicBezTo>
                  <a:cubicBezTo>
                    <a:pt x="101" y="80"/>
                    <a:pt x="107" y="87"/>
                    <a:pt x="105" y="88"/>
                  </a:cubicBezTo>
                  <a:cubicBezTo>
                    <a:pt x="103" y="90"/>
                    <a:pt x="94" y="98"/>
                    <a:pt x="89" y="104"/>
                  </a:cubicBezTo>
                  <a:cubicBezTo>
                    <a:pt x="84" y="111"/>
                    <a:pt x="73" y="107"/>
                    <a:pt x="69" y="110"/>
                  </a:cubicBezTo>
                  <a:cubicBezTo>
                    <a:pt x="66" y="113"/>
                    <a:pt x="62" y="111"/>
                    <a:pt x="58" y="113"/>
                  </a:cubicBezTo>
                  <a:cubicBezTo>
                    <a:pt x="55" y="116"/>
                    <a:pt x="48" y="121"/>
                    <a:pt x="48" y="118"/>
                  </a:cubicBezTo>
                  <a:cubicBezTo>
                    <a:pt x="47" y="115"/>
                    <a:pt x="38" y="117"/>
                    <a:pt x="34" y="121"/>
                  </a:cubicBezTo>
                  <a:cubicBezTo>
                    <a:pt x="30" y="125"/>
                    <a:pt x="24" y="129"/>
                    <a:pt x="20" y="129"/>
                  </a:cubicBezTo>
                  <a:cubicBezTo>
                    <a:pt x="16" y="129"/>
                    <a:pt x="16" y="136"/>
                    <a:pt x="14" y="137"/>
                  </a:cubicBezTo>
                  <a:cubicBezTo>
                    <a:pt x="12" y="139"/>
                    <a:pt x="13" y="132"/>
                    <a:pt x="13" y="130"/>
                  </a:cubicBezTo>
                  <a:cubicBezTo>
                    <a:pt x="13" y="129"/>
                    <a:pt x="9" y="133"/>
                    <a:pt x="7" y="139"/>
                  </a:cubicBezTo>
                  <a:cubicBezTo>
                    <a:pt x="5" y="144"/>
                    <a:pt x="11" y="146"/>
                    <a:pt x="8" y="151"/>
                  </a:cubicBezTo>
                  <a:cubicBezTo>
                    <a:pt x="4" y="157"/>
                    <a:pt x="0" y="162"/>
                    <a:pt x="6" y="169"/>
                  </a:cubicBezTo>
                  <a:cubicBezTo>
                    <a:pt x="11" y="176"/>
                    <a:pt x="14" y="181"/>
                    <a:pt x="12" y="184"/>
                  </a:cubicBezTo>
                  <a:cubicBezTo>
                    <a:pt x="10" y="188"/>
                    <a:pt x="7" y="177"/>
                    <a:pt x="5" y="179"/>
                  </a:cubicBezTo>
                  <a:cubicBezTo>
                    <a:pt x="4" y="180"/>
                    <a:pt x="10" y="184"/>
                    <a:pt x="9" y="187"/>
                  </a:cubicBezTo>
                  <a:cubicBezTo>
                    <a:pt x="7" y="189"/>
                    <a:pt x="2" y="178"/>
                    <a:pt x="1" y="181"/>
                  </a:cubicBezTo>
                  <a:cubicBezTo>
                    <a:pt x="0" y="183"/>
                    <a:pt x="12" y="200"/>
                    <a:pt x="12" y="206"/>
                  </a:cubicBezTo>
                  <a:cubicBezTo>
                    <a:pt x="12" y="212"/>
                    <a:pt x="22" y="218"/>
                    <a:pt x="22" y="227"/>
                  </a:cubicBezTo>
                  <a:cubicBezTo>
                    <a:pt x="21" y="236"/>
                    <a:pt x="30" y="251"/>
                    <a:pt x="32" y="253"/>
                  </a:cubicBezTo>
                  <a:cubicBezTo>
                    <a:pt x="33" y="255"/>
                    <a:pt x="28" y="261"/>
                    <a:pt x="29" y="268"/>
                  </a:cubicBezTo>
                  <a:cubicBezTo>
                    <a:pt x="30" y="275"/>
                    <a:pt x="27" y="277"/>
                    <a:pt x="23" y="277"/>
                  </a:cubicBezTo>
                  <a:cubicBezTo>
                    <a:pt x="18" y="277"/>
                    <a:pt x="21" y="284"/>
                    <a:pt x="26" y="285"/>
                  </a:cubicBezTo>
                  <a:cubicBezTo>
                    <a:pt x="30" y="285"/>
                    <a:pt x="29" y="289"/>
                    <a:pt x="34" y="292"/>
                  </a:cubicBezTo>
                  <a:cubicBezTo>
                    <a:pt x="39" y="296"/>
                    <a:pt x="52" y="294"/>
                    <a:pt x="56" y="294"/>
                  </a:cubicBezTo>
                  <a:cubicBezTo>
                    <a:pt x="60" y="294"/>
                    <a:pt x="61" y="288"/>
                    <a:pt x="67" y="288"/>
                  </a:cubicBezTo>
                  <a:cubicBezTo>
                    <a:pt x="73" y="287"/>
                    <a:pt x="72" y="286"/>
                    <a:pt x="75" y="282"/>
                  </a:cubicBezTo>
                  <a:cubicBezTo>
                    <a:pt x="78" y="279"/>
                    <a:pt x="91" y="280"/>
                    <a:pt x="104" y="280"/>
                  </a:cubicBezTo>
                  <a:cubicBezTo>
                    <a:pt x="117" y="281"/>
                    <a:pt x="123" y="277"/>
                    <a:pt x="125" y="272"/>
                  </a:cubicBezTo>
                  <a:cubicBezTo>
                    <a:pt x="127" y="267"/>
                    <a:pt x="136" y="267"/>
                    <a:pt x="140" y="263"/>
                  </a:cubicBezTo>
                  <a:cubicBezTo>
                    <a:pt x="144" y="260"/>
                    <a:pt x="147" y="259"/>
                    <a:pt x="157" y="260"/>
                  </a:cubicBezTo>
                  <a:cubicBezTo>
                    <a:pt x="167" y="260"/>
                    <a:pt x="176" y="255"/>
                    <a:pt x="182" y="253"/>
                  </a:cubicBezTo>
                  <a:cubicBezTo>
                    <a:pt x="188" y="250"/>
                    <a:pt x="200" y="251"/>
                    <a:pt x="206" y="250"/>
                  </a:cubicBezTo>
                  <a:cubicBezTo>
                    <a:pt x="212" y="248"/>
                    <a:pt x="213" y="257"/>
                    <a:pt x="219" y="256"/>
                  </a:cubicBezTo>
                  <a:cubicBezTo>
                    <a:pt x="226" y="256"/>
                    <a:pt x="229" y="258"/>
                    <a:pt x="233" y="258"/>
                  </a:cubicBezTo>
                  <a:cubicBezTo>
                    <a:pt x="236" y="258"/>
                    <a:pt x="236" y="261"/>
                    <a:pt x="239" y="261"/>
                  </a:cubicBezTo>
                  <a:cubicBezTo>
                    <a:pt x="243" y="262"/>
                    <a:pt x="242" y="265"/>
                    <a:pt x="240" y="268"/>
                  </a:cubicBezTo>
                  <a:cubicBezTo>
                    <a:pt x="238" y="272"/>
                    <a:pt x="245" y="271"/>
                    <a:pt x="250" y="278"/>
                  </a:cubicBezTo>
                  <a:cubicBezTo>
                    <a:pt x="255" y="284"/>
                    <a:pt x="250" y="285"/>
                    <a:pt x="253" y="290"/>
                  </a:cubicBezTo>
                  <a:cubicBezTo>
                    <a:pt x="255" y="295"/>
                    <a:pt x="257" y="294"/>
                    <a:pt x="262" y="287"/>
                  </a:cubicBezTo>
                  <a:cubicBezTo>
                    <a:pt x="267" y="280"/>
                    <a:pt x="272" y="285"/>
                    <a:pt x="273" y="279"/>
                  </a:cubicBezTo>
                  <a:cubicBezTo>
                    <a:pt x="274" y="273"/>
                    <a:pt x="279" y="266"/>
                    <a:pt x="283" y="269"/>
                  </a:cubicBezTo>
                  <a:cubicBezTo>
                    <a:pt x="286" y="272"/>
                    <a:pt x="280" y="273"/>
                    <a:pt x="278" y="285"/>
                  </a:cubicBezTo>
                  <a:cubicBezTo>
                    <a:pt x="276" y="296"/>
                    <a:pt x="272" y="290"/>
                    <a:pt x="271" y="293"/>
                  </a:cubicBezTo>
                  <a:cubicBezTo>
                    <a:pt x="270" y="297"/>
                    <a:pt x="281" y="298"/>
                    <a:pt x="281" y="292"/>
                  </a:cubicBezTo>
                  <a:cubicBezTo>
                    <a:pt x="281" y="286"/>
                    <a:pt x="283" y="284"/>
                    <a:pt x="288" y="289"/>
                  </a:cubicBezTo>
                  <a:cubicBezTo>
                    <a:pt x="292" y="295"/>
                    <a:pt x="285" y="299"/>
                    <a:pt x="286" y="302"/>
                  </a:cubicBezTo>
                  <a:cubicBezTo>
                    <a:pt x="287" y="304"/>
                    <a:pt x="292" y="301"/>
                    <a:pt x="294" y="301"/>
                  </a:cubicBezTo>
                  <a:cubicBezTo>
                    <a:pt x="299" y="301"/>
                    <a:pt x="305" y="311"/>
                    <a:pt x="304" y="317"/>
                  </a:cubicBezTo>
                  <a:cubicBezTo>
                    <a:pt x="303" y="322"/>
                    <a:pt x="301" y="327"/>
                    <a:pt x="310" y="331"/>
                  </a:cubicBezTo>
                  <a:cubicBezTo>
                    <a:pt x="318" y="335"/>
                    <a:pt x="315" y="336"/>
                    <a:pt x="321" y="336"/>
                  </a:cubicBezTo>
                  <a:cubicBezTo>
                    <a:pt x="328" y="336"/>
                    <a:pt x="341" y="341"/>
                    <a:pt x="344" y="344"/>
                  </a:cubicBezTo>
                  <a:cubicBezTo>
                    <a:pt x="348" y="347"/>
                    <a:pt x="357" y="342"/>
                    <a:pt x="358" y="336"/>
                  </a:cubicBezTo>
                  <a:cubicBezTo>
                    <a:pt x="360" y="330"/>
                    <a:pt x="367" y="336"/>
                    <a:pt x="363" y="338"/>
                  </a:cubicBezTo>
                  <a:cubicBezTo>
                    <a:pt x="360" y="340"/>
                    <a:pt x="365" y="344"/>
                    <a:pt x="365" y="341"/>
                  </a:cubicBezTo>
                  <a:cubicBezTo>
                    <a:pt x="365" y="338"/>
                    <a:pt x="367" y="335"/>
                    <a:pt x="368" y="339"/>
                  </a:cubicBezTo>
                  <a:cubicBezTo>
                    <a:pt x="369" y="343"/>
                    <a:pt x="374" y="343"/>
                    <a:pt x="376" y="346"/>
                  </a:cubicBezTo>
                  <a:cubicBezTo>
                    <a:pt x="377" y="349"/>
                    <a:pt x="379" y="351"/>
                    <a:pt x="379" y="348"/>
                  </a:cubicBezTo>
                  <a:cubicBezTo>
                    <a:pt x="379" y="346"/>
                    <a:pt x="380" y="344"/>
                    <a:pt x="384" y="342"/>
                  </a:cubicBezTo>
                  <a:cubicBezTo>
                    <a:pt x="388" y="341"/>
                    <a:pt x="391" y="338"/>
                    <a:pt x="395" y="334"/>
                  </a:cubicBezTo>
                  <a:cubicBezTo>
                    <a:pt x="399" y="331"/>
                    <a:pt x="417" y="330"/>
                    <a:pt x="419" y="330"/>
                  </a:cubicBezTo>
                  <a:cubicBezTo>
                    <a:pt x="420" y="330"/>
                    <a:pt x="421" y="315"/>
                    <a:pt x="422" y="307"/>
                  </a:cubicBezTo>
                  <a:cubicBezTo>
                    <a:pt x="423" y="300"/>
                    <a:pt x="430" y="298"/>
                    <a:pt x="431" y="290"/>
                  </a:cubicBezTo>
                  <a:cubicBezTo>
                    <a:pt x="432" y="282"/>
                    <a:pt x="441" y="267"/>
                    <a:pt x="443" y="266"/>
                  </a:cubicBezTo>
                  <a:cubicBezTo>
                    <a:pt x="445" y="265"/>
                    <a:pt x="449" y="263"/>
                    <a:pt x="450" y="258"/>
                  </a:cubicBezTo>
                  <a:cubicBezTo>
                    <a:pt x="450" y="253"/>
                    <a:pt x="456" y="248"/>
                    <a:pt x="456" y="242"/>
                  </a:cubicBezTo>
                  <a:cubicBezTo>
                    <a:pt x="456" y="237"/>
                    <a:pt x="459" y="230"/>
                    <a:pt x="458" y="228"/>
                  </a:cubicBezTo>
                  <a:cubicBezTo>
                    <a:pt x="458" y="226"/>
                    <a:pt x="456" y="221"/>
                    <a:pt x="460" y="217"/>
                  </a:cubicBezTo>
                  <a:cubicBezTo>
                    <a:pt x="463" y="213"/>
                    <a:pt x="458" y="208"/>
                    <a:pt x="460" y="207"/>
                  </a:cubicBezTo>
                  <a:close/>
                  <a:moveTo>
                    <a:pt x="210" y="11"/>
                  </a:moveTo>
                  <a:cubicBezTo>
                    <a:pt x="209" y="8"/>
                    <a:pt x="191" y="11"/>
                    <a:pt x="195" y="14"/>
                  </a:cubicBezTo>
                  <a:cubicBezTo>
                    <a:pt x="198" y="16"/>
                    <a:pt x="210" y="14"/>
                    <a:pt x="210" y="11"/>
                  </a:cubicBezTo>
                  <a:close/>
                  <a:moveTo>
                    <a:pt x="266" y="307"/>
                  </a:moveTo>
                  <a:cubicBezTo>
                    <a:pt x="269" y="309"/>
                    <a:pt x="278" y="309"/>
                    <a:pt x="279" y="305"/>
                  </a:cubicBezTo>
                  <a:cubicBezTo>
                    <a:pt x="281" y="302"/>
                    <a:pt x="263" y="305"/>
                    <a:pt x="266" y="307"/>
                  </a:cubicBezTo>
                  <a:close/>
                  <a:moveTo>
                    <a:pt x="379" y="376"/>
                  </a:moveTo>
                  <a:cubicBezTo>
                    <a:pt x="372" y="377"/>
                    <a:pt x="362" y="370"/>
                    <a:pt x="360" y="371"/>
                  </a:cubicBezTo>
                  <a:cubicBezTo>
                    <a:pt x="357" y="372"/>
                    <a:pt x="368" y="389"/>
                    <a:pt x="365" y="393"/>
                  </a:cubicBezTo>
                  <a:cubicBezTo>
                    <a:pt x="361" y="398"/>
                    <a:pt x="375" y="410"/>
                    <a:pt x="380" y="411"/>
                  </a:cubicBezTo>
                  <a:cubicBezTo>
                    <a:pt x="385" y="412"/>
                    <a:pt x="383" y="406"/>
                    <a:pt x="386" y="406"/>
                  </a:cubicBezTo>
                  <a:cubicBezTo>
                    <a:pt x="389" y="407"/>
                    <a:pt x="388" y="403"/>
                    <a:pt x="389" y="401"/>
                  </a:cubicBezTo>
                  <a:cubicBezTo>
                    <a:pt x="389" y="398"/>
                    <a:pt x="392" y="403"/>
                    <a:pt x="395" y="402"/>
                  </a:cubicBezTo>
                  <a:cubicBezTo>
                    <a:pt x="398" y="400"/>
                    <a:pt x="394" y="390"/>
                    <a:pt x="398" y="390"/>
                  </a:cubicBezTo>
                  <a:cubicBezTo>
                    <a:pt x="402" y="390"/>
                    <a:pt x="399" y="377"/>
                    <a:pt x="398" y="372"/>
                  </a:cubicBezTo>
                  <a:cubicBezTo>
                    <a:pt x="397" y="368"/>
                    <a:pt x="386" y="376"/>
                    <a:pt x="379" y="376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56" name="Freeform 151"/>
            <p:cNvSpPr>
              <a:spLocks noEditPoints="1" noChangeArrowheads="1"/>
            </p:cNvSpPr>
            <p:nvPr/>
          </p:nvSpPr>
          <p:spPr bwMode="auto">
            <a:xfrm>
              <a:off x="7212037" y="3267080"/>
              <a:ext cx="269876" cy="320676"/>
            </a:xfrm>
            <a:custGeom>
              <a:avLst/>
              <a:gdLst>
                <a:gd name="T0" fmla="*/ 87 w 141"/>
                <a:gd name="T1" fmla="*/ 81 h 168"/>
                <a:gd name="T2" fmla="*/ 78 w 141"/>
                <a:gd name="T3" fmla="*/ 84 h 168"/>
                <a:gd name="T4" fmla="*/ 67 w 141"/>
                <a:gd name="T5" fmla="*/ 79 h 168"/>
                <a:gd name="T6" fmla="*/ 61 w 141"/>
                <a:gd name="T7" fmla="*/ 89 h 168"/>
                <a:gd name="T8" fmla="*/ 52 w 141"/>
                <a:gd name="T9" fmla="*/ 105 h 168"/>
                <a:gd name="T10" fmla="*/ 21 w 141"/>
                <a:gd name="T11" fmla="*/ 125 h 168"/>
                <a:gd name="T12" fmla="*/ 7 w 141"/>
                <a:gd name="T13" fmla="*/ 139 h 168"/>
                <a:gd name="T14" fmla="*/ 4 w 141"/>
                <a:gd name="T15" fmla="*/ 151 h 168"/>
                <a:gd name="T16" fmla="*/ 14 w 141"/>
                <a:gd name="T17" fmla="*/ 156 h 168"/>
                <a:gd name="T18" fmla="*/ 22 w 141"/>
                <a:gd name="T19" fmla="*/ 159 h 168"/>
                <a:gd name="T20" fmla="*/ 43 w 141"/>
                <a:gd name="T21" fmla="*/ 154 h 168"/>
                <a:gd name="T22" fmla="*/ 50 w 141"/>
                <a:gd name="T23" fmla="*/ 141 h 168"/>
                <a:gd name="T24" fmla="*/ 56 w 141"/>
                <a:gd name="T25" fmla="*/ 129 h 168"/>
                <a:gd name="T26" fmla="*/ 69 w 141"/>
                <a:gd name="T27" fmla="*/ 122 h 168"/>
                <a:gd name="T28" fmla="*/ 72 w 141"/>
                <a:gd name="T29" fmla="*/ 116 h 168"/>
                <a:gd name="T30" fmla="*/ 80 w 141"/>
                <a:gd name="T31" fmla="*/ 105 h 168"/>
                <a:gd name="T32" fmla="*/ 89 w 141"/>
                <a:gd name="T33" fmla="*/ 90 h 168"/>
                <a:gd name="T34" fmla="*/ 87 w 141"/>
                <a:gd name="T35" fmla="*/ 81 h 168"/>
                <a:gd name="T36" fmla="*/ 15 w 141"/>
                <a:gd name="T37" fmla="*/ 167 h 168"/>
                <a:gd name="T38" fmla="*/ 19 w 141"/>
                <a:gd name="T39" fmla="*/ 162 h 168"/>
                <a:gd name="T40" fmla="*/ 15 w 141"/>
                <a:gd name="T41" fmla="*/ 167 h 168"/>
                <a:gd name="T42" fmla="*/ 128 w 141"/>
                <a:gd name="T43" fmla="*/ 41 h 168"/>
                <a:gd name="T44" fmla="*/ 117 w 141"/>
                <a:gd name="T45" fmla="*/ 40 h 168"/>
                <a:gd name="T46" fmla="*/ 110 w 141"/>
                <a:gd name="T47" fmla="*/ 33 h 168"/>
                <a:gd name="T48" fmla="*/ 105 w 141"/>
                <a:gd name="T49" fmla="*/ 24 h 168"/>
                <a:gd name="T50" fmla="*/ 105 w 141"/>
                <a:gd name="T51" fmla="*/ 30 h 168"/>
                <a:gd name="T52" fmla="*/ 100 w 141"/>
                <a:gd name="T53" fmla="*/ 28 h 168"/>
                <a:gd name="T54" fmla="*/ 96 w 141"/>
                <a:gd name="T55" fmla="*/ 20 h 168"/>
                <a:gd name="T56" fmla="*/ 92 w 141"/>
                <a:gd name="T57" fmla="*/ 10 h 168"/>
                <a:gd name="T58" fmla="*/ 78 w 141"/>
                <a:gd name="T59" fmla="*/ 0 h 168"/>
                <a:gd name="T60" fmla="*/ 81 w 141"/>
                <a:gd name="T61" fmla="*/ 12 h 168"/>
                <a:gd name="T62" fmla="*/ 89 w 141"/>
                <a:gd name="T63" fmla="*/ 20 h 168"/>
                <a:gd name="T64" fmla="*/ 96 w 141"/>
                <a:gd name="T65" fmla="*/ 29 h 168"/>
                <a:gd name="T66" fmla="*/ 94 w 141"/>
                <a:gd name="T67" fmla="*/ 46 h 168"/>
                <a:gd name="T68" fmla="*/ 85 w 141"/>
                <a:gd name="T69" fmla="*/ 56 h 168"/>
                <a:gd name="T70" fmla="*/ 100 w 141"/>
                <a:gd name="T71" fmla="*/ 69 h 168"/>
                <a:gd name="T72" fmla="*/ 97 w 141"/>
                <a:gd name="T73" fmla="*/ 87 h 168"/>
                <a:gd name="T74" fmla="*/ 107 w 141"/>
                <a:gd name="T75" fmla="*/ 89 h 168"/>
                <a:gd name="T76" fmla="*/ 119 w 141"/>
                <a:gd name="T77" fmla="*/ 71 h 168"/>
                <a:gd name="T78" fmla="*/ 123 w 141"/>
                <a:gd name="T79" fmla="*/ 60 h 168"/>
                <a:gd name="T80" fmla="*/ 130 w 141"/>
                <a:gd name="T81" fmla="*/ 57 h 168"/>
                <a:gd name="T82" fmla="*/ 135 w 141"/>
                <a:gd name="T83" fmla="*/ 50 h 168"/>
                <a:gd name="T84" fmla="*/ 139 w 141"/>
                <a:gd name="T85" fmla="*/ 40 h 168"/>
                <a:gd name="T86" fmla="*/ 128 w 141"/>
                <a:gd name="T87" fmla="*/ 41 h 16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1"/>
                <a:gd name="T133" fmla="*/ 0 h 168"/>
                <a:gd name="T134" fmla="*/ 141 w 141"/>
                <a:gd name="T135" fmla="*/ 168 h 16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1" h="168">
                  <a:moveTo>
                    <a:pt x="87" y="81"/>
                  </a:moveTo>
                  <a:cubicBezTo>
                    <a:pt x="84" y="79"/>
                    <a:pt x="82" y="82"/>
                    <a:pt x="78" y="84"/>
                  </a:cubicBezTo>
                  <a:cubicBezTo>
                    <a:pt x="74" y="86"/>
                    <a:pt x="72" y="76"/>
                    <a:pt x="67" y="79"/>
                  </a:cubicBezTo>
                  <a:cubicBezTo>
                    <a:pt x="62" y="83"/>
                    <a:pt x="67" y="85"/>
                    <a:pt x="61" y="89"/>
                  </a:cubicBezTo>
                  <a:cubicBezTo>
                    <a:pt x="56" y="94"/>
                    <a:pt x="58" y="95"/>
                    <a:pt x="52" y="105"/>
                  </a:cubicBezTo>
                  <a:cubicBezTo>
                    <a:pt x="46" y="115"/>
                    <a:pt x="24" y="120"/>
                    <a:pt x="21" y="125"/>
                  </a:cubicBezTo>
                  <a:cubicBezTo>
                    <a:pt x="18" y="131"/>
                    <a:pt x="7" y="135"/>
                    <a:pt x="7" y="139"/>
                  </a:cubicBezTo>
                  <a:cubicBezTo>
                    <a:pt x="7" y="143"/>
                    <a:pt x="0" y="146"/>
                    <a:pt x="4" y="151"/>
                  </a:cubicBezTo>
                  <a:cubicBezTo>
                    <a:pt x="7" y="155"/>
                    <a:pt x="11" y="152"/>
                    <a:pt x="14" y="156"/>
                  </a:cubicBezTo>
                  <a:cubicBezTo>
                    <a:pt x="17" y="159"/>
                    <a:pt x="21" y="156"/>
                    <a:pt x="22" y="159"/>
                  </a:cubicBezTo>
                  <a:cubicBezTo>
                    <a:pt x="24" y="162"/>
                    <a:pt x="35" y="162"/>
                    <a:pt x="43" y="154"/>
                  </a:cubicBezTo>
                  <a:cubicBezTo>
                    <a:pt x="51" y="147"/>
                    <a:pt x="47" y="143"/>
                    <a:pt x="50" y="141"/>
                  </a:cubicBezTo>
                  <a:cubicBezTo>
                    <a:pt x="54" y="139"/>
                    <a:pt x="54" y="133"/>
                    <a:pt x="56" y="129"/>
                  </a:cubicBezTo>
                  <a:cubicBezTo>
                    <a:pt x="58" y="126"/>
                    <a:pt x="60" y="122"/>
                    <a:pt x="69" y="122"/>
                  </a:cubicBezTo>
                  <a:cubicBezTo>
                    <a:pt x="78" y="122"/>
                    <a:pt x="73" y="120"/>
                    <a:pt x="72" y="116"/>
                  </a:cubicBezTo>
                  <a:cubicBezTo>
                    <a:pt x="72" y="111"/>
                    <a:pt x="80" y="111"/>
                    <a:pt x="80" y="105"/>
                  </a:cubicBezTo>
                  <a:cubicBezTo>
                    <a:pt x="80" y="100"/>
                    <a:pt x="91" y="95"/>
                    <a:pt x="89" y="90"/>
                  </a:cubicBezTo>
                  <a:cubicBezTo>
                    <a:pt x="86" y="86"/>
                    <a:pt x="91" y="84"/>
                    <a:pt x="87" y="81"/>
                  </a:cubicBezTo>
                  <a:close/>
                  <a:moveTo>
                    <a:pt x="15" y="167"/>
                  </a:moveTo>
                  <a:cubicBezTo>
                    <a:pt x="17" y="168"/>
                    <a:pt x="22" y="166"/>
                    <a:pt x="19" y="162"/>
                  </a:cubicBezTo>
                  <a:cubicBezTo>
                    <a:pt x="16" y="158"/>
                    <a:pt x="11" y="166"/>
                    <a:pt x="15" y="167"/>
                  </a:cubicBezTo>
                  <a:close/>
                  <a:moveTo>
                    <a:pt x="128" y="41"/>
                  </a:moveTo>
                  <a:cubicBezTo>
                    <a:pt x="126" y="45"/>
                    <a:pt x="121" y="40"/>
                    <a:pt x="117" y="40"/>
                  </a:cubicBezTo>
                  <a:cubicBezTo>
                    <a:pt x="113" y="40"/>
                    <a:pt x="110" y="37"/>
                    <a:pt x="110" y="33"/>
                  </a:cubicBezTo>
                  <a:cubicBezTo>
                    <a:pt x="110" y="29"/>
                    <a:pt x="109" y="24"/>
                    <a:pt x="105" y="24"/>
                  </a:cubicBezTo>
                  <a:cubicBezTo>
                    <a:pt x="101" y="24"/>
                    <a:pt x="106" y="28"/>
                    <a:pt x="105" y="30"/>
                  </a:cubicBezTo>
                  <a:cubicBezTo>
                    <a:pt x="103" y="32"/>
                    <a:pt x="102" y="28"/>
                    <a:pt x="100" y="28"/>
                  </a:cubicBezTo>
                  <a:cubicBezTo>
                    <a:pt x="98" y="28"/>
                    <a:pt x="96" y="25"/>
                    <a:pt x="96" y="20"/>
                  </a:cubicBezTo>
                  <a:cubicBezTo>
                    <a:pt x="96" y="15"/>
                    <a:pt x="92" y="16"/>
                    <a:pt x="92" y="10"/>
                  </a:cubicBezTo>
                  <a:cubicBezTo>
                    <a:pt x="92" y="4"/>
                    <a:pt x="83" y="0"/>
                    <a:pt x="78" y="0"/>
                  </a:cubicBezTo>
                  <a:cubicBezTo>
                    <a:pt x="73" y="0"/>
                    <a:pt x="79" y="9"/>
                    <a:pt x="81" y="12"/>
                  </a:cubicBezTo>
                  <a:cubicBezTo>
                    <a:pt x="84" y="15"/>
                    <a:pt x="89" y="18"/>
                    <a:pt x="89" y="20"/>
                  </a:cubicBezTo>
                  <a:cubicBezTo>
                    <a:pt x="89" y="22"/>
                    <a:pt x="93" y="28"/>
                    <a:pt x="96" y="29"/>
                  </a:cubicBezTo>
                  <a:cubicBezTo>
                    <a:pt x="99" y="30"/>
                    <a:pt x="94" y="39"/>
                    <a:pt x="94" y="46"/>
                  </a:cubicBezTo>
                  <a:cubicBezTo>
                    <a:pt x="94" y="53"/>
                    <a:pt x="89" y="51"/>
                    <a:pt x="85" y="56"/>
                  </a:cubicBezTo>
                  <a:cubicBezTo>
                    <a:pt x="81" y="60"/>
                    <a:pt x="94" y="65"/>
                    <a:pt x="100" y="69"/>
                  </a:cubicBezTo>
                  <a:cubicBezTo>
                    <a:pt x="105" y="74"/>
                    <a:pt x="95" y="85"/>
                    <a:pt x="97" y="87"/>
                  </a:cubicBezTo>
                  <a:cubicBezTo>
                    <a:pt x="97" y="89"/>
                    <a:pt x="101" y="90"/>
                    <a:pt x="107" y="89"/>
                  </a:cubicBezTo>
                  <a:cubicBezTo>
                    <a:pt x="113" y="87"/>
                    <a:pt x="115" y="75"/>
                    <a:pt x="119" y="71"/>
                  </a:cubicBezTo>
                  <a:cubicBezTo>
                    <a:pt x="123" y="68"/>
                    <a:pt x="121" y="62"/>
                    <a:pt x="123" y="60"/>
                  </a:cubicBezTo>
                  <a:cubicBezTo>
                    <a:pt x="125" y="57"/>
                    <a:pt x="128" y="57"/>
                    <a:pt x="130" y="57"/>
                  </a:cubicBezTo>
                  <a:cubicBezTo>
                    <a:pt x="133" y="57"/>
                    <a:pt x="132" y="50"/>
                    <a:pt x="135" y="50"/>
                  </a:cubicBezTo>
                  <a:cubicBezTo>
                    <a:pt x="139" y="50"/>
                    <a:pt x="137" y="46"/>
                    <a:pt x="139" y="40"/>
                  </a:cubicBezTo>
                  <a:cubicBezTo>
                    <a:pt x="141" y="35"/>
                    <a:pt x="130" y="37"/>
                    <a:pt x="128" y="4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57" name="Freeform 152"/>
            <p:cNvSpPr>
              <a:spLocks noEditPoints="1" noChangeArrowheads="1"/>
            </p:cNvSpPr>
            <p:nvPr/>
          </p:nvSpPr>
          <p:spPr bwMode="auto">
            <a:xfrm>
              <a:off x="7448575" y="2830516"/>
              <a:ext cx="58738" cy="53975"/>
            </a:xfrm>
            <a:custGeom>
              <a:avLst/>
              <a:gdLst>
                <a:gd name="T0" fmla="*/ 4 w 31"/>
                <a:gd name="T1" fmla="*/ 24 h 28"/>
                <a:gd name="T2" fmla="*/ 17 w 31"/>
                <a:gd name="T3" fmla="*/ 20 h 28"/>
                <a:gd name="T4" fmla="*/ 4 w 31"/>
                <a:gd name="T5" fmla="*/ 24 h 28"/>
                <a:gd name="T6" fmla="*/ 20 w 31"/>
                <a:gd name="T7" fmla="*/ 10 h 28"/>
                <a:gd name="T8" fmla="*/ 31 w 31"/>
                <a:gd name="T9" fmla="*/ 4 h 28"/>
                <a:gd name="T10" fmla="*/ 20 w 31"/>
                <a:gd name="T11" fmla="*/ 10 h 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28"/>
                <a:gd name="T20" fmla="*/ 31 w 31"/>
                <a:gd name="T21" fmla="*/ 28 h 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28">
                  <a:moveTo>
                    <a:pt x="4" y="24"/>
                  </a:moveTo>
                  <a:cubicBezTo>
                    <a:pt x="8" y="28"/>
                    <a:pt x="17" y="27"/>
                    <a:pt x="17" y="20"/>
                  </a:cubicBezTo>
                  <a:cubicBezTo>
                    <a:pt x="17" y="13"/>
                    <a:pt x="0" y="20"/>
                    <a:pt x="4" y="24"/>
                  </a:cubicBezTo>
                  <a:close/>
                  <a:moveTo>
                    <a:pt x="20" y="10"/>
                  </a:moveTo>
                  <a:cubicBezTo>
                    <a:pt x="22" y="11"/>
                    <a:pt x="31" y="8"/>
                    <a:pt x="31" y="4"/>
                  </a:cubicBezTo>
                  <a:cubicBezTo>
                    <a:pt x="31" y="0"/>
                    <a:pt x="15" y="9"/>
                    <a:pt x="20" y="1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58" name="Freeform 153"/>
            <p:cNvSpPr>
              <a:spLocks noChangeArrowheads="1"/>
            </p:cNvSpPr>
            <p:nvPr/>
          </p:nvSpPr>
          <p:spPr bwMode="auto">
            <a:xfrm>
              <a:off x="4773629" y="1484314"/>
              <a:ext cx="309564" cy="195264"/>
            </a:xfrm>
            <a:custGeom>
              <a:avLst/>
              <a:gdLst>
                <a:gd name="T0" fmla="*/ 161 w 162"/>
                <a:gd name="T1" fmla="*/ 64 h 102"/>
                <a:gd name="T2" fmla="*/ 151 w 162"/>
                <a:gd name="T3" fmla="*/ 61 h 102"/>
                <a:gd name="T4" fmla="*/ 139 w 162"/>
                <a:gd name="T5" fmla="*/ 53 h 102"/>
                <a:gd name="T6" fmla="*/ 126 w 162"/>
                <a:gd name="T7" fmla="*/ 45 h 102"/>
                <a:gd name="T8" fmla="*/ 115 w 162"/>
                <a:gd name="T9" fmla="*/ 37 h 102"/>
                <a:gd name="T10" fmla="*/ 110 w 162"/>
                <a:gd name="T11" fmla="*/ 28 h 102"/>
                <a:gd name="T12" fmla="*/ 105 w 162"/>
                <a:gd name="T13" fmla="*/ 20 h 102"/>
                <a:gd name="T14" fmla="*/ 88 w 162"/>
                <a:gd name="T15" fmla="*/ 18 h 102"/>
                <a:gd name="T16" fmla="*/ 84 w 162"/>
                <a:gd name="T17" fmla="*/ 6 h 102"/>
                <a:gd name="T18" fmla="*/ 76 w 162"/>
                <a:gd name="T19" fmla="*/ 3 h 102"/>
                <a:gd name="T20" fmla="*/ 68 w 162"/>
                <a:gd name="T21" fmla="*/ 1 h 102"/>
                <a:gd name="T22" fmla="*/ 63 w 162"/>
                <a:gd name="T23" fmla="*/ 4 h 102"/>
                <a:gd name="T24" fmla="*/ 59 w 162"/>
                <a:gd name="T25" fmla="*/ 8 h 102"/>
                <a:gd name="T26" fmla="*/ 51 w 162"/>
                <a:gd name="T27" fmla="*/ 14 h 102"/>
                <a:gd name="T28" fmla="*/ 47 w 162"/>
                <a:gd name="T29" fmla="*/ 19 h 102"/>
                <a:gd name="T30" fmla="*/ 39 w 162"/>
                <a:gd name="T31" fmla="*/ 17 h 102"/>
                <a:gd name="T32" fmla="*/ 31 w 162"/>
                <a:gd name="T33" fmla="*/ 15 h 102"/>
                <a:gd name="T34" fmla="*/ 17 w 162"/>
                <a:gd name="T35" fmla="*/ 5 h 102"/>
                <a:gd name="T36" fmla="*/ 6 w 162"/>
                <a:gd name="T37" fmla="*/ 11 h 102"/>
                <a:gd name="T38" fmla="*/ 11 w 162"/>
                <a:gd name="T39" fmla="*/ 9 h 102"/>
                <a:gd name="T40" fmla="*/ 20 w 162"/>
                <a:gd name="T41" fmla="*/ 19 h 102"/>
                <a:gd name="T42" fmla="*/ 25 w 162"/>
                <a:gd name="T43" fmla="*/ 26 h 102"/>
                <a:gd name="T44" fmla="*/ 14 w 162"/>
                <a:gd name="T45" fmla="*/ 28 h 102"/>
                <a:gd name="T46" fmla="*/ 3 w 162"/>
                <a:gd name="T47" fmla="*/ 28 h 102"/>
                <a:gd name="T48" fmla="*/ 6 w 162"/>
                <a:gd name="T49" fmla="*/ 38 h 102"/>
                <a:gd name="T50" fmla="*/ 6 w 162"/>
                <a:gd name="T51" fmla="*/ 45 h 102"/>
                <a:gd name="T52" fmla="*/ 13 w 162"/>
                <a:gd name="T53" fmla="*/ 47 h 102"/>
                <a:gd name="T54" fmla="*/ 15 w 162"/>
                <a:gd name="T55" fmla="*/ 56 h 102"/>
                <a:gd name="T56" fmla="*/ 15 w 162"/>
                <a:gd name="T57" fmla="*/ 71 h 102"/>
                <a:gd name="T58" fmla="*/ 24 w 162"/>
                <a:gd name="T59" fmla="*/ 70 h 102"/>
                <a:gd name="T60" fmla="*/ 34 w 162"/>
                <a:gd name="T61" fmla="*/ 63 h 102"/>
                <a:gd name="T62" fmla="*/ 42 w 162"/>
                <a:gd name="T63" fmla="*/ 62 h 102"/>
                <a:gd name="T64" fmla="*/ 55 w 162"/>
                <a:gd name="T65" fmla="*/ 62 h 102"/>
                <a:gd name="T66" fmla="*/ 64 w 162"/>
                <a:gd name="T67" fmla="*/ 66 h 102"/>
                <a:gd name="T68" fmla="*/ 69 w 162"/>
                <a:gd name="T69" fmla="*/ 68 h 102"/>
                <a:gd name="T70" fmla="*/ 79 w 162"/>
                <a:gd name="T71" fmla="*/ 71 h 102"/>
                <a:gd name="T72" fmla="*/ 84 w 162"/>
                <a:gd name="T73" fmla="*/ 75 h 102"/>
                <a:gd name="T74" fmla="*/ 91 w 162"/>
                <a:gd name="T75" fmla="*/ 82 h 102"/>
                <a:gd name="T76" fmla="*/ 99 w 162"/>
                <a:gd name="T77" fmla="*/ 83 h 102"/>
                <a:gd name="T78" fmla="*/ 101 w 162"/>
                <a:gd name="T79" fmla="*/ 97 h 102"/>
                <a:gd name="T80" fmla="*/ 104 w 162"/>
                <a:gd name="T81" fmla="*/ 96 h 102"/>
                <a:gd name="T82" fmla="*/ 112 w 162"/>
                <a:gd name="T83" fmla="*/ 99 h 102"/>
                <a:gd name="T84" fmla="*/ 122 w 162"/>
                <a:gd name="T85" fmla="*/ 95 h 102"/>
                <a:gd name="T86" fmla="*/ 138 w 162"/>
                <a:gd name="T87" fmla="*/ 86 h 102"/>
                <a:gd name="T88" fmla="*/ 144 w 162"/>
                <a:gd name="T89" fmla="*/ 75 h 102"/>
                <a:gd name="T90" fmla="*/ 153 w 162"/>
                <a:gd name="T91" fmla="*/ 69 h 102"/>
                <a:gd name="T92" fmla="*/ 162 w 162"/>
                <a:gd name="T93" fmla="*/ 71 h 102"/>
                <a:gd name="T94" fmla="*/ 161 w 162"/>
                <a:gd name="T95" fmla="*/ 64 h 10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62"/>
                <a:gd name="T145" fmla="*/ 0 h 102"/>
                <a:gd name="T146" fmla="*/ 162 w 162"/>
                <a:gd name="T147" fmla="*/ 102 h 10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62" h="102">
                  <a:moveTo>
                    <a:pt x="161" y="64"/>
                  </a:moveTo>
                  <a:cubicBezTo>
                    <a:pt x="161" y="64"/>
                    <a:pt x="153" y="60"/>
                    <a:pt x="151" y="61"/>
                  </a:cubicBezTo>
                  <a:cubicBezTo>
                    <a:pt x="148" y="61"/>
                    <a:pt x="144" y="55"/>
                    <a:pt x="139" y="53"/>
                  </a:cubicBezTo>
                  <a:cubicBezTo>
                    <a:pt x="134" y="51"/>
                    <a:pt x="128" y="48"/>
                    <a:pt x="126" y="45"/>
                  </a:cubicBezTo>
                  <a:cubicBezTo>
                    <a:pt x="124" y="42"/>
                    <a:pt x="116" y="39"/>
                    <a:pt x="115" y="37"/>
                  </a:cubicBezTo>
                  <a:cubicBezTo>
                    <a:pt x="114" y="35"/>
                    <a:pt x="112" y="31"/>
                    <a:pt x="110" y="28"/>
                  </a:cubicBezTo>
                  <a:cubicBezTo>
                    <a:pt x="107" y="25"/>
                    <a:pt x="107" y="21"/>
                    <a:pt x="105" y="20"/>
                  </a:cubicBezTo>
                  <a:cubicBezTo>
                    <a:pt x="103" y="20"/>
                    <a:pt x="88" y="20"/>
                    <a:pt x="88" y="18"/>
                  </a:cubicBezTo>
                  <a:cubicBezTo>
                    <a:pt x="88" y="16"/>
                    <a:pt x="87" y="7"/>
                    <a:pt x="84" y="6"/>
                  </a:cubicBezTo>
                  <a:cubicBezTo>
                    <a:pt x="81" y="6"/>
                    <a:pt x="77" y="5"/>
                    <a:pt x="76" y="3"/>
                  </a:cubicBezTo>
                  <a:cubicBezTo>
                    <a:pt x="74" y="2"/>
                    <a:pt x="69" y="0"/>
                    <a:pt x="68" y="1"/>
                  </a:cubicBezTo>
                  <a:cubicBezTo>
                    <a:pt x="67" y="3"/>
                    <a:pt x="64" y="4"/>
                    <a:pt x="63" y="4"/>
                  </a:cubicBezTo>
                  <a:cubicBezTo>
                    <a:pt x="62" y="4"/>
                    <a:pt x="62" y="8"/>
                    <a:pt x="59" y="8"/>
                  </a:cubicBezTo>
                  <a:cubicBezTo>
                    <a:pt x="56" y="8"/>
                    <a:pt x="51" y="12"/>
                    <a:pt x="51" y="14"/>
                  </a:cubicBezTo>
                  <a:cubicBezTo>
                    <a:pt x="51" y="16"/>
                    <a:pt x="51" y="20"/>
                    <a:pt x="47" y="19"/>
                  </a:cubicBezTo>
                  <a:cubicBezTo>
                    <a:pt x="45" y="19"/>
                    <a:pt x="42" y="19"/>
                    <a:pt x="39" y="17"/>
                  </a:cubicBezTo>
                  <a:cubicBezTo>
                    <a:pt x="38" y="18"/>
                    <a:pt x="35" y="20"/>
                    <a:pt x="31" y="15"/>
                  </a:cubicBezTo>
                  <a:cubicBezTo>
                    <a:pt x="27" y="10"/>
                    <a:pt x="21" y="5"/>
                    <a:pt x="17" y="5"/>
                  </a:cubicBezTo>
                  <a:cubicBezTo>
                    <a:pt x="14" y="5"/>
                    <a:pt x="3" y="5"/>
                    <a:pt x="6" y="11"/>
                  </a:cubicBezTo>
                  <a:cubicBezTo>
                    <a:pt x="7" y="10"/>
                    <a:pt x="8" y="9"/>
                    <a:pt x="11" y="9"/>
                  </a:cubicBezTo>
                  <a:cubicBezTo>
                    <a:pt x="19" y="10"/>
                    <a:pt x="15" y="19"/>
                    <a:pt x="20" y="19"/>
                  </a:cubicBezTo>
                  <a:cubicBezTo>
                    <a:pt x="24" y="20"/>
                    <a:pt x="29" y="26"/>
                    <a:pt x="25" y="26"/>
                  </a:cubicBezTo>
                  <a:cubicBezTo>
                    <a:pt x="21" y="26"/>
                    <a:pt x="18" y="30"/>
                    <a:pt x="14" y="28"/>
                  </a:cubicBezTo>
                  <a:cubicBezTo>
                    <a:pt x="10" y="27"/>
                    <a:pt x="5" y="24"/>
                    <a:pt x="3" y="28"/>
                  </a:cubicBezTo>
                  <a:cubicBezTo>
                    <a:pt x="2" y="33"/>
                    <a:pt x="0" y="38"/>
                    <a:pt x="6" y="38"/>
                  </a:cubicBezTo>
                  <a:cubicBezTo>
                    <a:pt x="11" y="37"/>
                    <a:pt x="10" y="41"/>
                    <a:pt x="6" y="45"/>
                  </a:cubicBezTo>
                  <a:cubicBezTo>
                    <a:pt x="3" y="48"/>
                    <a:pt x="12" y="44"/>
                    <a:pt x="13" y="47"/>
                  </a:cubicBezTo>
                  <a:cubicBezTo>
                    <a:pt x="13" y="51"/>
                    <a:pt x="16" y="51"/>
                    <a:pt x="15" y="56"/>
                  </a:cubicBezTo>
                  <a:cubicBezTo>
                    <a:pt x="14" y="60"/>
                    <a:pt x="15" y="66"/>
                    <a:pt x="15" y="71"/>
                  </a:cubicBezTo>
                  <a:cubicBezTo>
                    <a:pt x="19" y="71"/>
                    <a:pt x="23" y="71"/>
                    <a:pt x="24" y="70"/>
                  </a:cubicBezTo>
                  <a:cubicBezTo>
                    <a:pt x="26" y="67"/>
                    <a:pt x="31" y="63"/>
                    <a:pt x="34" y="63"/>
                  </a:cubicBezTo>
                  <a:cubicBezTo>
                    <a:pt x="37" y="63"/>
                    <a:pt x="41" y="64"/>
                    <a:pt x="42" y="62"/>
                  </a:cubicBezTo>
                  <a:cubicBezTo>
                    <a:pt x="44" y="59"/>
                    <a:pt x="54" y="60"/>
                    <a:pt x="55" y="62"/>
                  </a:cubicBezTo>
                  <a:cubicBezTo>
                    <a:pt x="57" y="64"/>
                    <a:pt x="62" y="66"/>
                    <a:pt x="64" y="66"/>
                  </a:cubicBezTo>
                  <a:cubicBezTo>
                    <a:pt x="65" y="66"/>
                    <a:pt x="66" y="69"/>
                    <a:pt x="69" y="68"/>
                  </a:cubicBezTo>
                  <a:cubicBezTo>
                    <a:pt x="72" y="68"/>
                    <a:pt x="79" y="69"/>
                    <a:pt x="79" y="71"/>
                  </a:cubicBezTo>
                  <a:cubicBezTo>
                    <a:pt x="79" y="73"/>
                    <a:pt x="81" y="75"/>
                    <a:pt x="84" y="75"/>
                  </a:cubicBezTo>
                  <a:cubicBezTo>
                    <a:pt x="86" y="75"/>
                    <a:pt x="89" y="82"/>
                    <a:pt x="91" y="82"/>
                  </a:cubicBezTo>
                  <a:cubicBezTo>
                    <a:pt x="94" y="81"/>
                    <a:pt x="99" y="81"/>
                    <a:pt x="99" y="83"/>
                  </a:cubicBezTo>
                  <a:cubicBezTo>
                    <a:pt x="99" y="84"/>
                    <a:pt x="100" y="92"/>
                    <a:pt x="101" y="97"/>
                  </a:cubicBezTo>
                  <a:cubicBezTo>
                    <a:pt x="102" y="96"/>
                    <a:pt x="103" y="96"/>
                    <a:pt x="104" y="96"/>
                  </a:cubicBezTo>
                  <a:cubicBezTo>
                    <a:pt x="105" y="97"/>
                    <a:pt x="111" y="96"/>
                    <a:pt x="112" y="99"/>
                  </a:cubicBezTo>
                  <a:cubicBezTo>
                    <a:pt x="113" y="102"/>
                    <a:pt x="122" y="100"/>
                    <a:pt x="122" y="95"/>
                  </a:cubicBezTo>
                  <a:cubicBezTo>
                    <a:pt x="121" y="90"/>
                    <a:pt x="136" y="90"/>
                    <a:pt x="138" y="86"/>
                  </a:cubicBezTo>
                  <a:cubicBezTo>
                    <a:pt x="139" y="81"/>
                    <a:pt x="141" y="73"/>
                    <a:pt x="144" y="75"/>
                  </a:cubicBezTo>
                  <a:cubicBezTo>
                    <a:pt x="148" y="76"/>
                    <a:pt x="150" y="69"/>
                    <a:pt x="153" y="69"/>
                  </a:cubicBezTo>
                  <a:cubicBezTo>
                    <a:pt x="156" y="70"/>
                    <a:pt x="158" y="72"/>
                    <a:pt x="162" y="71"/>
                  </a:cubicBezTo>
                  <a:lnTo>
                    <a:pt x="161" y="64"/>
                  </a:ln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59" name="Freeform 154"/>
            <p:cNvSpPr>
              <a:spLocks noChangeArrowheads="1"/>
            </p:cNvSpPr>
            <p:nvPr/>
          </p:nvSpPr>
          <p:spPr bwMode="auto">
            <a:xfrm>
              <a:off x="4586303" y="1554163"/>
              <a:ext cx="425451" cy="360363"/>
            </a:xfrm>
            <a:custGeom>
              <a:avLst/>
              <a:gdLst>
                <a:gd name="T0" fmla="*/ 217 w 223"/>
                <a:gd name="T1" fmla="*/ 162 h 188"/>
                <a:gd name="T2" fmla="*/ 212 w 223"/>
                <a:gd name="T3" fmla="*/ 150 h 188"/>
                <a:gd name="T4" fmla="*/ 200 w 223"/>
                <a:gd name="T5" fmla="*/ 140 h 188"/>
                <a:gd name="T6" fmla="*/ 192 w 223"/>
                <a:gd name="T7" fmla="*/ 130 h 188"/>
                <a:gd name="T8" fmla="*/ 204 w 223"/>
                <a:gd name="T9" fmla="*/ 114 h 188"/>
                <a:gd name="T10" fmla="*/ 193 w 223"/>
                <a:gd name="T11" fmla="*/ 108 h 188"/>
                <a:gd name="T12" fmla="*/ 191 w 223"/>
                <a:gd name="T13" fmla="*/ 95 h 188"/>
                <a:gd name="T14" fmla="*/ 191 w 223"/>
                <a:gd name="T15" fmla="*/ 83 h 188"/>
                <a:gd name="T16" fmla="*/ 192 w 223"/>
                <a:gd name="T17" fmla="*/ 74 h 188"/>
                <a:gd name="T18" fmla="*/ 197 w 223"/>
                <a:gd name="T19" fmla="*/ 65 h 188"/>
                <a:gd name="T20" fmla="*/ 199 w 223"/>
                <a:gd name="T21" fmla="*/ 60 h 188"/>
                <a:gd name="T22" fmla="*/ 197 w 223"/>
                <a:gd name="T23" fmla="*/ 46 h 188"/>
                <a:gd name="T24" fmla="*/ 189 w 223"/>
                <a:gd name="T25" fmla="*/ 45 h 188"/>
                <a:gd name="T26" fmla="*/ 182 w 223"/>
                <a:gd name="T27" fmla="*/ 38 h 188"/>
                <a:gd name="T28" fmla="*/ 177 w 223"/>
                <a:gd name="T29" fmla="*/ 34 h 188"/>
                <a:gd name="T30" fmla="*/ 167 w 223"/>
                <a:gd name="T31" fmla="*/ 31 h 188"/>
                <a:gd name="T32" fmla="*/ 162 w 223"/>
                <a:gd name="T33" fmla="*/ 29 h 188"/>
                <a:gd name="T34" fmla="*/ 153 w 223"/>
                <a:gd name="T35" fmla="*/ 25 h 188"/>
                <a:gd name="T36" fmla="*/ 140 w 223"/>
                <a:gd name="T37" fmla="*/ 25 h 188"/>
                <a:gd name="T38" fmla="*/ 132 w 223"/>
                <a:gd name="T39" fmla="*/ 26 h 188"/>
                <a:gd name="T40" fmla="*/ 122 w 223"/>
                <a:gd name="T41" fmla="*/ 33 h 188"/>
                <a:gd name="T42" fmla="*/ 113 w 223"/>
                <a:gd name="T43" fmla="*/ 34 h 188"/>
                <a:gd name="T44" fmla="*/ 113 w 223"/>
                <a:gd name="T45" fmla="*/ 40 h 188"/>
                <a:gd name="T46" fmla="*/ 88 w 223"/>
                <a:gd name="T47" fmla="*/ 46 h 188"/>
                <a:gd name="T48" fmla="*/ 68 w 223"/>
                <a:gd name="T49" fmla="*/ 33 h 188"/>
                <a:gd name="T50" fmla="*/ 54 w 223"/>
                <a:gd name="T51" fmla="*/ 20 h 188"/>
                <a:gd name="T52" fmla="*/ 46 w 223"/>
                <a:gd name="T53" fmla="*/ 14 h 188"/>
                <a:gd name="T54" fmla="*/ 44 w 223"/>
                <a:gd name="T55" fmla="*/ 4 h 188"/>
                <a:gd name="T56" fmla="*/ 21 w 223"/>
                <a:gd name="T57" fmla="*/ 14 h 188"/>
                <a:gd name="T58" fmla="*/ 13 w 223"/>
                <a:gd name="T59" fmla="*/ 9 h 188"/>
                <a:gd name="T60" fmla="*/ 7 w 223"/>
                <a:gd name="T61" fmla="*/ 1 h 188"/>
                <a:gd name="T62" fmla="*/ 3 w 223"/>
                <a:gd name="T63" fmla="*/ 6 h 188"/>
                <a:gd name="T64" fmla="*/ 3 w 223"/>
                <a:gd name="T65" fmla="*/ 16 h 188"/>
                <a:gd name="T66" fmla="*/ 3 w 223"/>
                <a:gd name="T67" fmla="*/ 28 h 188"/>
                <a:gd name="T68" fmla="*/ 9 w 223"/>
                <a:gd name="T69" fmla="*/ 37 h 188"/>
                <a:gd name="T70" fmla="*/ 13 w 223"/>
                <a:gd name="T71" fmla="*/ 46 h 188"/>
                <a:gd name="T72" fmla="*/ 19 w 223"/>
                <a:gd name="T73" fmla="*/ 52 h 188"/>
                <a:gd name="T74" fmla="*/ 23 w 223"/>
                <a:gd name="T75" fmla="*/ 56 h 188"/>
                <a:gd name="T76" fmla="*/ 22 w 223"/>
                <a:gd name="T77" fmla="*/ 63 h 188"/>
                <a:gd name="T78" fmla="*/ 17 w 223"/>
                <a:gd name="T79" fmla="*/ 72 h 188"/>
                <a:gd name="T80" fmla="*/ 19 w 223"/>
                <a:gd name="T81" fmla="*/ 82 h 188"/>
                <a:gd name="T82" fmla="*/ 24 w 223"/>
                <a:gd name="T83" fmla="*/ 88 h 188"/>
                <a:gd name="T84" fmla="*/ 37 w 223"/>
                <a:gd name="T85" fmla="*/ 97 h 188"/>
                <a:gd name="T86" fmla="*/ 42 w 223"/>
                <a:gd name="T87" fmla="*/ 103 h 188"/>
                <a:gd name="T88" fmla="*/ 41 w 223"/>
                <a:gd name="T89" fmla="*/ 111 h 188"/>
                <a:gd name="T90" fmla="*/ 45 w 223"/>
                <a:gd name="T91" fmla="*/ 119 h 188"/>
                <a:gd name="T92" fmla="*/ 51 w 223"/>
                <a:gd name="T93" fmla="*/ 127 h 188"/>
                <a:gd name="T94" fmla="*/ 54 w 223"/>
                <a:gd name="T95" fmla="*/ 127 h 188"/>
                <a:gd name="T96" fmla="*/ 59 w 223"/>
                <a:gd name="T97" fmla="*/ 126 h 188"/>
                <a:gd name="T98" fmla="*/ 67 w 223"/>
                <a:gd name="T99" fmla="*/ 125 h 188"/>
                <a:gd name="T100" fmla="*/ 79 w 223"/>
                <a:gd name="T101" fmla="*/ 143 h 188"/>
                <a:gd name="T102" fmla="*/ 85 w 223"/>
                <a:gd name="T103" fmla="*/ 153 h 188"/>
                <a:gd name="T104" fmla="*/ 99 w 223"/>
                <a:gd name="T105" fmla="*/ 160 h 188"/>
                <a:gd name="T106" fmla="*/ 125 w 223"/>
                <a:gd name="T107" fmla="*/ 170 h 188"/>
                <a:gd name="T108" fmla="*/ 143 w 223"/>
                <a:gd name="T109" fmla="*/ 165 h 188"/>
                <a:gd name="T110" fmla="*/ 151 w 223"/>
                <a:gd name="T111" fmla="*/ 180 h 188"/>
                <a:gd name="T112" fmla="*/ 191 w 223"/>
                <a:gd name="T113" fmla="*/ 187 h 188"/>
                <a:gd name="T114" fmla="*/ 202 w 223"/>
                <a:gd name="T115" fmla="*/ 188 h 188"/>
                <a:gd name="T116" fmla="*/ 202 w 223"/>
                <a:gd name="T117" fmla="*/ 185 h 188"/>
                <a:gd name="T118" fmla="*/ 209 w 223"/>
                <a:gd name="T119" fmla="*/ 174 h 188"/>
                <a:gd name="T120" fmla="*/ 220 w 223"/>
                <a:gd name="T121" fmla="*/ 171 h 188"/>
                <a:gd name="T122" fmla="*/ 217 w 223"/>
                <a:gd name="T123" fmla="*/ 162 h 1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23"/>
                <a:gd name="T187" fmla="*/ 0 h 188"/>
                <a:gd name="T188" fmla="*/ 223 w 223"/>
                <a:gd name="T189" fmla="*/ 188 h 18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23" h="188">
                  <a:moveTo>
                    <a:pt x="217" y="162"/>
                  </a:moveTo>
                  <a:cubicBezTo>
                    <a:pt x="214" y="161"/>
                    <a:pt x="217" y="152"/>
                    <a:pt x="212" y="150"/>
                  </a:cubicBezTo>
                  <a:cubicBezTo>
                    <a:pt x="206" y="148"/>
                    <a:pt x="201" y="144"/>
                    <a:pt x="200" y="140"/>
                  </a:cubicBezTo>
                  <a:cubicBezTo>
                    <a:pt x="199" y="136"/>
                    <a:pt x="192" y="133"/>
                    <a:pt x="192" y="130"/>
                  </a:cubicBezTo>
                  <a:cubicBezTo>
                    <a:pt x="193" y="128"/>
                    <a:pt x="206" y="119"/>
                    <a:pt x="204" y="114"/>
                  </a:cubicBezTo>
                  <a:cubicBezTo>
                    <a:pt x="202" y="109"/>
                    <a:pt x="194" y="110"/>
                    <a:pt x="193" y="108"/>
                  </a:cubicBezTo>
                  <a:cubicBezTo>
                    <a:pt x="192" y="107"/>
                    <a:pt x="193" y="100"/>
                    <a:pt x="191" y="95"/>
                  </a:cubicBezTo>
                  <a:cubicBezTo>
                    <a:pt x="189" y="91"/>
                    <a:pt x="193" y="86"/>
                    <a:pt x="191" y="83"/>
                  </a:cubicBezTo>
                  <a:cubicBezTo>
                    <a:pt x="189" y="81"/>
                    <a:pt x="192" y="75"/>
                    <a:pt x="192" y="74"/>
                  </a:cubicBezTo>
                  <a:cubicBezTo>
                    <a:pt x="193" y="72"/>
                    <a:pt x="197" y="69"/>
                    <a:pt x="197" y="65"/>
                  </a:cubicBezTo>
                  <a:cubicBezTo>
                    <a:pt x="197" y="62"/>
                    <a:pt x="198" y="60"/>
                    <a:pt x="199" y="60"/>
                  </a:cubicBezTo>
                  <a:cubicBezTo>
                    <a:pt x="198" y="55"/>
                    <a:pt x="197" y="47"/>
                    <a:pt x="197" y="46"/>
                  </a:cubicBezTo>
                  <a:cubicBezTo>
                    <a:pt x="197" y="44"/>
                    <a:pt x="192" y="44"/>
                    <a:pt x="189" y="45"/>
                  </a:cubicBezTo>
                  <a:cubicBezTo>
                    <a:pt x="187" y="45"/>
                    <a:pt x="184" y="38"/>
                    <a:pt x="182" y="38"/>
                  </a:cubicBezTo>
                  <a:cubicBezTo>
                    <a:pt x="179" y="38"/>
                    <a:pt x="177" y="36"/>
                    <a:pt x="177" y="34"/>
                  </a:cubicBezTo>
                  <a:cubicBezTo>
                    <a:pt x="177" y="32"/>
                    <a:pt x="170" y="31"/>
                    <a:pt x="167" y="31"/>
                  </a:cubicBezTo>
                  <a:cubicBezTo>
                    <a:pt x="164" y="32"/>
                    <a:pt x="163" y="29"/>
                    <a:pt x="162" y="29"/>
                  </a:cubicBezTo>
                  <a:cubicBezTo>
                    <a:pt x="160" y="29"/>
                    <a:pt x="155" y="27"/>
                    <a:pt x="153" y="25"/>
                  </a:cubicBezTo>
                  <a:cubicBezTo>
                    <a:pt x="152" y="23"/>
                    <a:pt x="142" y="22"/>
                    <a:pt x="140" y="25"/>
                  </a:cubicBezTo>
                  <a:cubicBezTo>
                    <a:pt x="139" y="27"/>
                    <a:pt x="135" y="26"/>
                    <a:pt x="132" y="26"/>
                  </a:cubicBezTo>
                  <a:cubicBezTo>
                    <a:pt x="129" y="26"/>
                    <a:pt x="124" y="30"/>
                    <a:pt x="122" y="33"/>
                  </a:cubicBezTo>
                  <a:cubicBezTo>
                    <a:pt x="121" y="34"/>
                    <a:pt x="117" y="34"/>
                    <a:pt x="113" y="34"/>
                  </a:cubicBezTo>
                  <a:cubicBezTo>
                    <a:pt x="113" y="37"/>
                    <a:pt x="113" y="39"/>
                    <a:pt x="113" y="40"/>
                  </a:cubicBezTo>
                  <a:cubicBezTo>
                    <a:pt x="111" y="43"/>
                    <a:pt x="98" y="45"/>
                    <a:pt x="88" y="46"/>
                  </a:cubicBezTo>
                  <a:cubicBezTo>
                    <a:pt x="79" y="46"/>
                    <a:pt x="78" y="33"/>
                    <a:pt x="68" y="33"/>
                  </a:cubicBezTo>
                  <a:cubicBezTo>
                    <a:pt x="60" y="33"/>
                    <a:pt x="54" y="26"/>
                    <a:pt x="54" y="20"/>
                  </a:cubicBezTo>
                  <a:cubicBezTo>
                    <a:pt x="50" y="18"/>
                    <a:pt x="45" y="15"/>
                    <a:pt x="46" y="14"/>
                  </a:cubicBezTo>
                  <a:cubicBezTo>
                    <a:pt x="47" y="12"/>
                    <a:pt x="49" y="1"/>
                    <a:pt x="44" y="4"/>
                  </a:cubicBezTo>
                  <a:cubicBezTo>
                    <a:pt x="38" y="6"/>
                    <a:pt x="31" y="15"/>
                    <a:pt x="21" y="14"/>
                  </a:cubicBezTo>
                  <a:cubicBezTo>
                    <a:pt x="11" y="12"/>
                    <a:pt x="18" y="11"/>
                    <a:pt x="13" y="9"/>
                  </a:cubicBezTo>
                  <a:cubicBezTo>
                    <a:pt x="9" y="7"/>
                    <a:pt x="12" y="2"/>
                    <a:pt x="7" y="1"/>
                  </a:cubicBezTo>
                  <a:cubicBezTo>
                    <a:pt x="2" y="0"/>
                    <a:pt x="5" y="6"/>
                    <a:pt x="3" y="6"/>
                  </a:cubicBezTo>
                  <a:cubicBezTo>
                    <a:pt x="0" y="6"/>
                    <a:pt x="2" y="14"/>
                    <a:pt x="3" y="16"/>
                  </a:cubicBezTo>
                  <a:cubicBezTo>
                    <a:pt x="4" y="18"/>
                    <a:pt x="1" y="27"/>
                    <a:pt x="3" y="28"/>
                  </a:cubicBezTo>
                  <a:cubicBezTo>
                    <a:pt x="5" y="28"/>
                    <a:pt x="9" y="35"/>
                    <a:pt x="9" y="37"/>
                  </a:cubicBezTo>
                  <a:cubicBezTo>
                    <a:pt x="8" y="38"/>
                    <a:pt x="13" y="43"/>
                    <a:pt x="13" y="46"/>
                  </a:cubicBezTo>
                  <a:cubicBezTo>
                    <a:pt x="13" y="49"/>
                    <a:pt x="17" y="52"/>
                    <a:pt x="19" y="52"/>
                  </a:cubicBezTo>
                  <a:cubicBezTo>
                    <a:pt x="21" y="52"/>
                    <a:pt x="24" y="54"/>
                    <a:pt x="23" y="56"/>
                  </a:cubicBezTo>
                  <a:cubicBezTo>
                    <a:pt x="22" y="59"/>
                    <a:pt x="25" y="63"/>
                    <a:pt x="22" y="63"/>
                  </a:cubicBezTo>
                  <a:cubicBezTo>
                    <a:pt x="19" y="63"/>
                    <a:pt x="20" y="71"/>
                    <a:pt x="17" y="72"/>
                  </a:cubicBezTo>
                  <a:cubicBezTo>
                    <a:pt x="15" y="73"/>
                    <a:pt x="17" y="81"/>
                    <a:pt x="19" y="82"/>
                  </a:cubicBezTo>
                  <a:cubicBezTo>
                    <a:pt x="21" y="83"/>
                    <a:pt x="25" y="85"/>
                    <a:pt x="24" y="88"/>
                  </a:cubicBezTo>
                  <a:cubicBezTo>
                    <a:pt x="24" y="91"/>
                    <a:pt x="34" y="96"/>
                    <a:pt x="37" y="97"/>
                  </a:cubicBezTo>
                  <a:cubicBezTo>
                    <a:pt x="40" y="97"/>
                    <a:pt x="40" y="102"/>
                    <a:pt x="42" y="103"/>
                  </a:cubicBezTo>
                  <a:cubicBezTo>
                    <a:pt x="44" y="105"/>
                    <a:pt x="41" y="109"/>
                    <a:pt x="41" y="111"/>
                  </a:cubicBezTo>
                  <a:cubicBezTo>
                    <a:pt x="42" y="113"/>
                    <a:pt x="46" y="115"/>
                    <a:pt x="45" y="119"/>
                  </a:cubicBezTo>
                  <a:cubicBezTo>
                    <a:pt x="45" y="121"/>
                    <a:pt x="48" y="124"/>
                    <a:pt x="51" y="127"/>
                  </a:cubicBezTo>
                  <a:cubicBezTo>
                    <a:pt x="52" y="127"/>
                    <a:pt x="53" y="127"/>
                    <a:pt x="54" y="127"/>
                  </a:cubicBezTo>
                  <a:cubicBezTo>
                    <a:pt x="57" y="127"/>
                    <a:pt x="57" y="124"/>
                    <a:pt x="59" y="126"/>
                  </a:cubicBezTo>
                  <a:cubicBezTo>
                    <a:pt x="62" y="128"/>
                    <a:pt x="65" y="126"/>
                    <a:pt x="67" y="125"/>
                  </a:cubicBezTo>
                  <a:cubicBezTo>
                    <a:pt x="70" y="125"/>
                    <a:pt x="76" y="137"/>
                    <a:pt x="79" y="143"/>
                  </a:cubicBezTo>
                  <a:cubicBezTo>
                    <a:pt x="82" y="149"/>
                    <a:pt x="81" y="151"/>
                    <a:pt x="85" y="153"/>
                  </a:cubicBezTo>
                  <a:cubicBezTo>
                    <a:pt x="89" y="156"/>
                    <a:pt x="93" y="155"/>
                    <a:pt x="99" y="160"/>
                  </a:cubicBezTo>
                  <a:cubicBezTo>
                    <a:pt x="104" y="166"/>
                    <a:pt x="119" y="170"/>
                    <a:pt x="125" y="170"/>
                  </a:cubicBezTo>
                  <a:cubicBezTo>
                    <a:pt x="131" y="170"/>
                    <a:pt x="135" y="164"/>
                    <a:pt x="143" y="165"/>
                  </a:cubicBezTo>
                  <a:cubicBezTo>
                    <a:pt x="150" y="167"/>
                    <a:pt x="149" y="176"/>
                    <a:pt x="151" y="180"/>
                  </a:cubicBezTo>
                  <a:cubicBezTo>
                    <a:pt x="154" y="183"/>
                    <a:pt x="185" y="186"/>
                    <a:pt x="191" y="187"/>
                  </a:cubicBezTo>
                  <a:cubicBezTo>
                    <a:pt x="193" y="188"/>
                    <a:pt x="197" y="188"/>
                    <a:pt x="202" y="188"/>
                  </a:cubicBezTo>
                  <a:cubicBezTo>
                    <a:pt x="202" y="187"/>
                    <a:pt x="202" y="186"/>
                    <a:pt x="202" y="185"/>
                  </a:cubicBezTo>
                  <a:cubicBezTo>
                    <a:pt x="202" y="180"/>
                    <a:pt x="206" y="176"/>
                    <a:pt x="209" y="174"/>
                  </a:cubicBezTo>
                  <a:cubicBezTo>
                    <a:pt x="213" y="172"/>
                    <a:pt x="216" y="171"/>
                    <a:pt x="220" y="171"/>
                  </a:cubicBezTo>
                  <a:cubicBezTo>
                    <a:pt x="223" y="170"/>
                    <a:pt x="220" y="163"/>
                    <a:pt x="217" y="162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60" name="Freeform 155"/>
            <p:cNvSpPr>
              <a:spLocks noEditPoints="1" noChangeArrowheads="1"/>
            </p:cNvSpPr>
            <p:nvPr/>
          </p:nvSpPr>
          <p:spPr bwMode="auto">
            <a:xfrm>
              <a:off x="4641866" y="1128712"/>
              <a:ext cx="876303" cy="412751"/>
            </a:xfrm>
            <a:custGeom>
              <a:avLst/>
              <a:gdLst>
                <a:gd name="T0" fmla="*/ 444 w 459"/>
                <a:gd name="T1" fmla="*/ 89 h 216"/>
                <a:gd name="T2" fmla="*/ 429 w 459"/>
                <a:gd name="T3" fmla="*/ 75 h 216"/>
                <a:gd name="T4" fmla="*/ 399 w 459"/>
                <a:gd name="T5" fmla="*/ 70 h 216"/>
                <a:gd name="T6" fmla="*/ 372 w 459"/>
                <a:gd name="T7" fmla="*/ 51 h 216"/>
                <a:gd name="T8" fmla="*/ 341 w 459"/>
                <a:gd name="T9" fmla="*/ 17 h 216"/>
                <a:gd name="T10" fmla="*/ 310 w 459"/>
                <a:gd name="T11" fmla="*/ 30 h 216"/>
                <a:gd name="T12" fmla="*/ 302 w 459"/>
                <a:gd name="T13" fmla="*/ 21 h 216"/>
                <a:gd name="T14" fmla="*/ 285 w 459"/>
                <a:gd name="T15" fmla="*/ 19 h 216"/>
                <a:gd name="T16" fmla="*/ 277 w 459"/>
                <a:gd name="T17" fmla="*/ 2 h 216"/>
                <a:gd name="T18" fmla="*/ 237 w 459"/>
                <a:gd name="T19" fmla="*/ 10 h 216"/>
                <a:gd name="T20" fmla="*/ 193 w 459"/>
                <a:gd name="T21" fmla="*/ 20 h 216"/>
                <a:gd name="T22" fmla="*/ 170 w 459"/>
                <a:gd name="T23" fmla="*/ 31 h 216"/>
                <a:gd name="T24" fmla="*/ 166 w 459"/>
                <a:gd name="T25" fmla="*/ 46 h 216"/>
                <a:gd name="T26" fmla="*/ 170 w 459"/>
                <a:gd name="T27" fmla="*/ 61 h 216"/>
                <a:gd name="T28" fmla="*/ 158 w 459"/>
                <a:gd name="T29" fmla="*/ 69 h 216"/>
                <a:gd name="T30" fmla="*/ 141 w 459"/>
                <a:gd name="T31" fmla="*/ 68 h 216"/>
                <a:gd name="T32" fmla="*/ 112 w 459"/>
                <a:gd name="T33" fmla="*/ 70 h 216"/>
                <a:gd name="T34" fmla="*/ 92 w 459"/>
                <a:gd name="T35" fmla="*/ 70 h 216"/>
                <a:gd name="T36" fmla="*/ 62 w 459"/>
                <a:gd name="T37" fmla="*/ 58 h 216"/>
                <a:gd name="T38" fmla="*/ 35 w 459"/>
                <a:gd name="T39" fmla="*/ 66 h 216"/>
                <a:gd name="T40" fmla="*/ 25 w 459"/>
                <a:gd name="T41" fmla="*/ 84 h 216"/>
                <a:gd name="T42" fmla="*/ 4 w 459"/>
                <a:gd name="T43" fmla="*/ 88 h 216"/>
                <a:gd name="T44" fmla="*/ 1 w 459"/>
                <a:gd name="T45" fmla="*/ 104 h 216"/>
                <a:gd name="T46" fmla="*/ 17 w 459"/>
                <a:gd name="T47" fmla="*/ 114 h 216"/>
                <a:gd name="T48" fmla="*/ 28 w 459"/>
                <a:gd name="T49" fmla="*/ 134 h 216"/>
                <a:gd name="T50" fmla="*/ 58 w 459"/>
                <a:gd name="T51" fmla="*/ 127 h 216"/>
                <a:gd name="T52" fmla="*/ 65 w 459"/>
                <a:gd name="T53" fmla="*/ 150 h 216"/>
                <a:gd name="T54" fmla="*/ 44 w 459"/>
                <a:gd name="T55" fmla="*/ 165 h 216"/>
                <a:gd name="T56" fmla="*/ 64 w 459"/>
                <a:gd name="T57" fmla="*/ 185 h 216"/>
                <a:gd name="T58" fmla="*/ 75 w 459"/>
                <a:gd name="T59" fmla="*/ 197 h 216"/>
                <a:gd name="T60" fmla="*/ 108 w 459"/>
                <a:gd name="T61" fmla="*/ 203 h 216"/>
                <a:gd name="T62" fmla="*/ 139 w 459"/>
                <a:gd name="T63" fmla="*/ 144 h 216"/>
                <a:gd name="T64" fmla="*/ 157 w 459"/>
                <a:gd name="T65" fmla="*/ 146 h 216"/>
                <a:gd name="T66" fmla="*/ 191 w 459"/>
                <a:gd name="T67" fmla="*/ 174 h 216"/>
                <a:gd name="T68" fmla="*/ 225 w 459"/>
                <a:gd name="T69" fmla="*/ 192 h 216"/>
                <a:gd name="T70" fmla="*/ 250 w 459"/>
                <a:gd name="T71" fmla="*/ 212 h 216"/>
                <a:gd name="T72" fmla="*/ 274 w 459"/>
                <a:gd name="T73" fmla="*/ 201 h 216"/>
                <a:gd name="T74" fmla="*/ 299 w 459"/>
                <a:gd name="T75" fmla="*/ 187 h 216"/>
                <a:gd name="T76" fmla="*/ 336 w 459"/>
                <a:gd name="T77" fmla="*/ 185 h 216"/>
                <a:gd name="T78" fmla="*/ 385 w 459"/>
                <a:gd name="T79" fmla="*/ 193 h 216"/>
                <a:gd name="T80" fmla="*/ 386 w 459"/>
                <a:gd name="T81" fmla="*/ 167 h 216"/>
                <a:gd name="T82" fmla="*/ 401 w 459"/>
                <a:gd name="T83" fmla="*/ 151 h 216"/>
                <a:gd name="T84" fmla="*/ 416 w 459"/>
                <a:gd name="T85" fmla="*/ 126 h 216"/>
                <a:gd name="T86" fmla="*/ 445 w 459"/>
                <a:gd name="T87" fmla="*/ 123 h 216"/>
                <a:gd name="T88" fmla="*/ 455 w 459"/>
                <a:gd name="T89" fmla="*/ 99 h 216"/>
                <a:gd name="T90" fmla="*/ 171 w 459"/>
                <a:gd name="T91" fmla="*/ 137 h 216"/>
                <a:gd name="T92" fmla="*/ 361 w 459"/>
                <a:gd name="T93" fmla="*/ 136 h 216"/>
                <a:gd name="T94" fmla="*/ 315 w 459"/>
                <a:gd name="T95" fmla="*/ 136 h 216"/>
                <a:gd name="T96" fmla="*/ 361 w 459"/>
                <a:gd name="T97" fmla="*/ 136 h 21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59"/>
                <a:gd name="T148" fmla="*/ 0 h 216"/>
                <a:gd name="T149" fmla="*/ 459 w 459"/>
                <a:gd name="T150" fmla="*/ 216 h 21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59" h="216">
                  <a:moveTo>
                    <a:pt x="457" y="88"/>
                  </a:moveTo>
                  <a:cubicBezTo>
                    <a:pt x="456" y="86"/>
                    <a:pt x="454" y="87"/>
                    <a:pt x="453" y="88"/>
                  </a:cubicBezTo>
                  <a:cubicBezTo>
                    <a:pt x="451" y="89"/>
                    <a:pt x="446" y="89"/>
                    <a:pt x="444" y="89"/>
                  </a:cubicBezTo>
                  <a:cubicBezTo>
                    <a:pt x="442" y="89"/>
                    <a:pt x="438" y="87"/>
                    <a:pt x="438" y="85"/>
                  </a:cubicBezTo>
                  <a:cubicBezTo>
                    <a:pt x="438" y="83"/>
                    <a:pt x="438" y="80"/>
                    <a:pt x="436" y="80"/>
                  </a:cubicBezTo>
                  <a:cubicBezTo>
                    <a:pt x="434" y="80"/>
                    <a:pt x="431" y="79"/>
                    <a:pt x="429" y="75"/>
                  </a:cubicBezTo>
                  <a:cubicBezTo>
                    <a:pt x="427" y="70"/>
                    <a:pt x="424" y="70"/>
                    <a:pt x="421" y="69"/>
                  </a:cubicBezTo>
                  <a:cubicBezTo>
                    <a:pt x="419" y="67"/>
                    <a:pt x="413" y="71"/>
                    <a:pt x="410" y="72"/>
                  </a:cubicBezTo>
                  <a:cubicBezTo>
                    <a:pt x="407" y="73"/>
                    <a:pt x="403" y="71"/>
                    <a:pt x="399" y="70"/>
                  </a:cubicBezTo>
                  <a:cubicBezTo>
                    <a:pt x="396" y="69"/>
                    <a:pt x="394" y="63"/>
                    <a:pt x="390" y="64"/>
                  </a:cubicBezTo>
                  <a:cubicBezTo>
                    <a:pt x="387" y="65"/>
                    <a:pt x="386" y="71"/>
                    <a:pt x="384" y="71"/>
                  </a:cubicBezTo>
                  <a:cubicBezTo>
                    <a:pt x="381" y="71"/>
                    <a:pt x="377" y="58"/>
                    <a:pt x="372" y="51"/>
                  </a:cubicBezTo>
                  <a:cubicBezTo>
                    <a:pt x="367" y="44"/>
                    <a:pt x="359" y="29"/>
                    <a:pt x="351" y="26"/>
                  </a:cubicBezTo>
                  <a:cubicBezTo>
                    <a:pt x="344" y="24"/>
                    <a:pt x="346" y="20"/>
                    <a:pt x="348" y="18"/>
                  </a:cubicBezTo>
                  <a:cubicBezTo>
                    <a:pt x="350" y="16"/>
                    <a:pt x="344" y="15"/>
                    <a:pt x="341" y="17"/>
                  </a:cubicBezTo>
                  <a:cubicBezTo>
                    <a:pt x="338" y="19"/>
                    <a:pt x="334" y="22"/>
                    <a:pt x="330" y="23"/>
                  </a:cubicBezTo>
                  <a:cubicBezTo>
                    <a:pt x="327" y="24"/>
                    <a:pt x="322" y="29"/>
                    <a:pt x="318" y="28"/>
                  </a:cubicBezTo>
                  <a:cubicBezTo>
                    <a:pt x="314" y="27"/>
                    <a:pt x="313" y="33"/>
                    <a:pt x="310" y="30"/>
                  </a:cubicBezTo>
                  <a:cubicBezTo>
                    <a:pt x="307" y="27"/>
                    <a:pt x="314" y="25"/>
                    <a:pt x="314" y="23"/>
                  </a:cubicBezTo>
                  <a:cubicBezTo>
                    <a:pt x="314" y="20"/>
                    <a:pt x="309" y="23"/>
                    <a:pt x="308" y="22"/>
                  </a:cubicBezTo>
                  <a:cubicBezTo>
                    <a:pt x="306" y="20"/>
                    <a:pt x="302" y="19"/>
                    <a:pt x="302" y="21"/>
                  </a:cubicBezTo>
                  <a:cubicBezTo>
                    <a:pt x="302" y="23"/>
                    <a:pt x="299" y="22"/>
                    <a:pt x="299" y="20"/>
                  </a:cubicBezTo>
                  <a:cubicBezTo>
                    <a:pt x="299" y="19"/>
                    <a:pt x="297" y="15"/>
                    <a:pt x="295" y="18"/>
                  </a:cubicBezTo>
                  <a:cubicBezTo>
                    <a:pt x="293" y="20"/>
                    <a:pt x="286" y="21"/>
                    <a:pt x="285" y="19"/>
                  </a:cubicBezTo>
                  <a:cubicBezTo>
                    <a:pt x="283" y="18"/>
                    <a:pt x="286" y="17"/>
                    <a:pt x="286" y="15"/>
                  </a:cubicBezTo>
                  <a:cubicBezTo>
                    <a:pt x="286" y="12"/>
                    <a:pt x="283" y="9"/>
                    <a:pt x="284" y="7"/>
                  </a:cubicBezTo>
                  <a:cubicBezTo>
                    <a:pt x="284" y="4"/>
                    <a:pt x="279" y="1"/>
                    <a:pt x="277" y="2"/>
                  </a:cubicBezTo>
                  <a:cubicBezTo>
                    <a:pt x="274" y="3"/>
                    <a:pt x="271" y="2"/>
                    <a:pt x="268" y="1"/>
                  </a:cubicBezTo>
                  <a:cubicBezTo>
                    <a:pt x="265" y="0"/>
                    <a:pt x="254" y="2"/>
                    <a:pt x="254" y="4"/>
                  </a:cubicBezTo>
                  <a:cubicBezTo>
                    <a:pt x="253" y="7"/>
                    <a:pt x="240" y="9"/>
                    <a:pt x="237" y="10"/>
                  </a:cubicBezTo>
                  <a:cubicBezTo>
                    <a:pt x="235" y="11"/>
                    <a:pt x="225" y="12"/>
                    <a:pt x="221" y="13"/>
                  </a:cubicBezTo>
                  <a:cubicBezTo>
                    <a:pt x="218" y="13"/>
                    <a:pt x="214" y="16"/>
                    <a:pt x="210" y="16"/>
                  </a:cubicBezTo>
                  <a:cubicBezTo>
                    <a:pt x="205" y="16"/>
                    <a:pt x="197" y="17"/>
                    <a:pt x="193" y="20"/>
                  </a:cubicBezTo>
                  <a:cubicBezTo>
                    <a:pt x="189" y="23"/>
                    <a:pt x="182" y="20"/>
                    <a:pt x="179" y="21"/>
                  </a:cubicBezTo>
                  <a:cubicBezTo>
                    <a:pt x="176" y="22"/>
                    <a:pt x="171" y="21"/>
                    <a:pt x="170" y="22"/>
                  </a:cubicBezTo>
                  <a:cubicBezTo>
                    <a:pt x="168" y="23"/>
                    <a:pt x="169" y="29"/>
                    <a:pt x="170" y="31"/>
                  </a:cubicBezTo>
                  <a:cubicBezTo>
                    <a:pt x="172" y="34"/>
                    <a:pt x="180" y="35"/>
                    <a:pt x="180" y="36"/>
                  </a:cubicBezTo>
                  <a:cubicBezTo>
                    <a:pt x="181" y="38"/>
                    <a:pt x="172" y="38"/>
                    <a:pt x="168" y="38"/>
                  </a:cubicBezTo>
                  <a:cubicBezTo>
                    <a:pt x="164" y="39"/>
                    <a:pt x="165" y="44"/>
                    <a:pt x="166" y="46"/>
                  </a:cubicBezTo>
                  <a:cubicBezTo>
                    <a:pt x="167" y="49"/>
                    <a:pt x="162" y="51"/>
                    <a:pt x="159" y="52"/>
                  </a:cubicBezTo>
                  <a:cubicBezTo>
                    <a:pt x="156" y="53"/>
                    <a:pt x="159" y="58"/>
                    <a:pt x="162" y="58"/>
                  </a:cubicBezTo>
                  <a:cubicBezTo>
                    <a:pt x="165" y="58"/>
                    <a:pt x="168" y="61"/>
                    <a:pt x="170" y="61"/>
                  </a:cubicBezTo>
                  <a:cubicBezTo>
                    <a:pt x="173" y="61"/>
                    <a:pt x="173" y="66"/>
                    <a:pt x="173" y="69"/>
                  </a:cubicBezTo>
                  <a:cubicBezTo>
                    <a:pt x="173" y="72"/>
                    <a:pt x="170" y="73"/>
                    <a:pt x="166" y="73"/>
                  </a:cubicBezTo>
                  <a:cubicBezTo>
                    <a:pt x="162" y="73"/>
                    <a:pt x="160" y="70"/>
                    <a:pt x="158" y="69"/>
                  </a:cubicBezTo>
                  <a:cubicBezTo>
                    <a:pt x="155" y="69"/>
                    <a:pt x="156" y="74"/>
                    <a:pt x="154" y="75"/>
                  </a:cubicBezTo>
                  <a:cubicBezTo>
                    <a:pt x="152" y="76"/>
                    <a:pt x="151" y="71"/>
                    <a:pt x="148" y="71"/>
                  </a:cubicBezTo>
                  <a:cubicBezTo>
                    <a:pt x="145" y="71"/>
                    <a:pt x="142" y="71"/>
                    <a:pt x="141" y="68"/>
                  </a:cubicBezTo>
                  <a:cubicBezTo>
                    <a:pt x="140" y="65"/>
                    <a:pt x="133" y="64"/>
                    <a:pt x="130" y="67"/>
                  </a:cubicBezTo>
                  <a:cubicBezTo>
                    <a:pt x="127" y="70"/>
                    <a:pt x="126" y="69"/>
                    <a:pt x="123" y="67"/>
                  </a:cubicBezTo>
                  <a:cubicBezTo>
                    <a:pt x="121" y="65"/>
                    <a:pt x="113" y="68"/>
                    <a:pt x="112" y="70"/>
                  </a:cubicBezTo>
                  <a:cubicBezTo>
                    <a:pt x="111" y="73"/>
                    <a:pt x="106" y="74"/>
                    <a:pt x="102" y="71"/>
                  </a:cubicBezTo>
                  <a:cubicBezTo>
                    <a:pt x="98" y="69"/>
                    <a:pt x="95" y="68"/>
                    <a:pt x="95" y="71"/>
                  </a:cubicBezTo>
                  <a:cubicBezTo>
                    <a:pt x="95" y="75"/>
                    <a:pt x="92" y="72"/>
                    <a:pt x="92" y="70"/>
                  </a:cubicBezTo>
                  <a:cubicBezTo>
                    <a:pt x="92" y="68"/>
                    <a:pt x="86" y="64"/>
                    <a:pt x="83" y="62"/>
                  </a:cubicBezTo>
                  <a:cubicBezTo>
                    <a:pt x="80" y="60"/>
                    <a:pt x="70" y="60"/>
                    <a:pt x="70" y="58"/>
                  </a:cubicBezTo>
                  <a:cubicBezTo>
                    <a:pt x="69" y="56"/>
                    <a:pt x="63" y="54"/>
                    <a:pt x="62" y="58"/>
                  </a:cubicBezTo>
                  <a:cubicBezTo>
                    <a:pt x="60" y="61"/>
                    <a:pt x="58" y="59"/>
                    <a:pt x="56" y="58"/>
                  </a:cubicBezTo>
                  <a:cubicBezTo>
                    <a:pt x="54" y="57"/>
                    <a:pt x="49" y="59"/>
                    <a:pt x="47" y="60"/>
                  </a:cubicBezTo>
                  <a:cubicBezTo>
                    <a:pt x="45" y="61"/>
                    <a:pt x="39" y="66"/>
                    <a:pt x="35" y="66"/>
                  </a:cubicBezTo>
                  <a:cubicBezTo>
                    <a:pt x="32" y="66"/>
                    <a:pt x="34" y="70"/>
                    <a:pt x="29" y="71"/>
                  </a:cubicBezTo>
                  <a:cubicBezTo>
                    <a:pt x="25" y="72"/>
                    <a:pt x="26" y="75"/>
                    <a:pt x="26" y="77"/>
                  </a:cubicBezTo>
                  <a:cubicBezTo>
                    <a:pt x="27" y="79"/>
                    <a:pt x="29" y="83"/>
                    <a:pt x="25" y="84"/>
                  </a:cubicBezTo>
                  <a:cubicBezTo>
                    <a:pt x="21" y="86"/>
                    <a:pt x="20" y="79"/>
                    <a:pt x="16" y="77"/>
                  </a:cubicBezTo>
                  <a:cubicBezTo>
                    <a:pt x="13" y="74"/>
                    <a:pt x="10" y="77"/>
                    <a:pt x="10" y="81"/>
                  </a:cubicBezTo>
                  <a:cubicBezTo>
                    <a:pt x="10" y="84"/>
                    <a:pt x="6" y="84"/>
                    <a:pt x="4" y="88"/>
                  </a:cubicBezTo>
                  <a:cubicBezTo>
                    <a:pt x="2" y="91"/>
                    <a:pt x="7" y="92"/>
                    <a:pt x="7" y="93"/>
                  </a:cubicBezTo>
                  <a:cubicBezTo>
                    <a:pt x="7" y="95"/>
                    <a:pt x="4" y="96"/>
                    <a:pt x="3" y="97"/>
                  </a:cubicBezTo>
                  <a:cubicBezTo>
                    <a:pt x="2" y="97"/>
                    <a:pt x="0" y="102"/>
                    <a:pt x="1" y="104"/>
                  </a:cubicBezTo>
                  <a:cubicBezTo>
                    <a:pt x="2" y="105"/>
                    <a:pt x="8" y="105"/>
                    <a:pt x="7" y="108"/>
                  </a:cubicBezTo>
                  <a:cubicBezTo>
                    <a:pt x="7" y="112"/>
                    <a:pt x="6" y="115"/>
                    <a:pt x="9" y="114"/>
                  </a:cubicBezTo>
                  <a:cubicBezTo>
                    <a:pt x="12" y="113"/>
                    <a:pt x="15" y="114"/>
                    <a:pt x="17" y="114"/>
                  </a:cubicBezTo>
                  <a:cubicBezTo>
                    <a:pt x="19" y="114"/>
                    <a:pt x="21" y="118"/>
                    <a:pt x="24" y="122"/>
                  </a:cubicBezTo>
                  <a:cubicBezTo>
                    <a:pt x="28" y="126"/>
                    <a:pt x="29" y="128"/>
                    <a:pt x="26" y="129"/>
                  </a:cubicBezTo>
                  <a:cubicBezTo>
                    <a:pt x="22" y="130"/>
                    <a:pt x="24" y="132"/>
                    <a:pt x="28" y="134"/>
                  </a:cubicBezTo>
                  <a:cubicBezTo>
                    <a:pt x="30" y="134"/>
                    <a:pt x="31" y="135"/>
                    <a:pt x="32" y="136"/>
                  </a:cubicBezTo>
                  <a:cubicBezTo>
                    <a:pt x="33" y="135"/>
                    <a:pt x="33" y="135"/>
                    <a:pt x="34" y="134"/>
                  </a:cubicBezTo>
                  <a:cubicBezTo>
                    <a:pt x="40" y="129"/>
                    <a:pt x="50" y="125"/>
                    <a:pt x="58" y="127"/>
                  </a:cubicBezTo>
                  <a:cubicBezTo>
                    <a:pt x="65" y="129"/>
                    <a:pt x="72" y="125"/>
                    <a:pt x="75" y="130"/>
                  </a:cubicBezTo>
                  <a:cubicBezTo>
                    <a:pt x="78" y="135"/>
                    <a:pt x="75" y="143"/>
                    <a:pt x="76" y="147"/>
                  </a:cubicBezTo>
                  <a:cubicBezTo>
                    <a:pt x="78" y="150"/>
                    <a:pt x="70" y="150"/>
                    <a:pt x="65" y="150"/>
                  </a:cubicBezTo>
                  <a:cubicBezTo>
                    <a:pt x="60" y="149"/>
                    <a:pt x="50" y="152"/>
                    <a:pt x="51" y="155"/>
                  </a:cubicBezTo>
                  <a:cubicBezTo>
                    <a:pt x="53" y="158"/>
                    <a:pt x="56" y="165"/>
                    <a:pt x="50" y="161"/>
                  </a:cubicBezTo>
                  <a:cubicBezTo>
                    <a:pt x="43" y="157"/>
                    <a:pt x="40" y="165"/>
                    <a:pt x="44" y="165"/>
                  </a:cubicBezTo>
                  <a:cubicBezTo>
                    <a:pt x="48" y="165"/>
                    <a:pt x="53" y="169"/>
                    <a:pt x="53" y="172"/>
                  </a:cubicBezTo>
                  <a:cubicBezTo>
                    <a:pt x="53" y="175"/>
                    <a:pt x="53" y="182"/>
                    <a:pt x="56" y="181"/>
                  </a:cubicBezTo>
                  <a:cubicBezTo>
                    <a:pt x="60" y="180"/>
                    <a:pt x="60" y="186"/>
                    <a:pt x="64" y="185"/>
                  </a:cubicBezTo>
                  <a:cubicBezTo>
                    <a:pt x="69" y="185"/>
                    <a:pt x="73" y="187"/>
                    <a:pt x="70" y="191"/>
                  </a:cubicBezTo>
                  <a:cubicBezTo>
                    <a:pt x="66" y="195"/>
                    <a:pt x="72" y="207"/>
                    <a:pt x="73" y="205"/>
                  </a:cubicBezTo>
                  <a:cubicBezTo>
                    <a:pt x="74" y="203"/>
                    <a:pt x="73" y="199"/>
                    <a:pt x="75" y="197"/>
                  </a:cubicBezTo>
                  <a:cubicBezTo>
                    <a:pt x="72" y="191"/>
                    <a:pt x="83" y="191"/>
                    <a:pt x="86" y="191"/>
                  </a:cubicBezTo>
                  <a:cubicBezTo>
                    <a:pt x="90" y="191"/>
                    <a:pt x="96" y="196"/>
                    <a:pt x="100" y="201"/>
                  </a:cubicBezTo>
                  <a:cubicBezTo>
                    <a:pt x="104" y="207"/>
                    <a:pt x="108" y="203"/>
                    <a:pt x="108" y="203"/>
                  </a:cubicBezTo>
                  <a:cubicBezTo>
                    <a:pt x="110" y="153"/>
                    <a:pt x="110" y="153"/>
                    <a:pt x="110" y="153"/>
                  </a:cubicBezTo>
                  <a:cubicBezTo>
                    <a:pt x="138" y="146"/>
                    <a:pt x="138" y="146"/>
                    <a:pt x="138" y="146"/>
                  </a:cubicBezTo>
                  <a:cubicBezTo>
                    <a:pt x="138" y="145"/>
                    <a:pt x="139" y="144"/>
                    <a:pt x="139" y="144"/>
                  </a:cubicBezTo>
                  <a:cubicBezTo>
                    <a:pt x="143" y="139"/>
                    <a:pt x="148" y="143"/>
                    <a:pt x="149" y="144"/>
                  </a:cubicBezTo>
                  <a:cubicBezTo>
                    <a:pt x="151" y="145"/>
                    <a:pt x="150" y="139"/>
                    <a:pt x="154" y="139"/>
                  </a:cubicBezTo>
                  <a:cubicBezTo>
                    <a:pt x="158" y="139"/>
                    <a:pt x="154" y="146"/>
                    <a:pt x="157" y="146"/>
                  </a:cubicBezTo>
                  <a:cubicBezTo>
                    <a:pt x="159" y="146"/>
                    <a:pt x="164" y="154"/>
                    <a:pt x="163" y="160"/>
                  </a:cubicBezTo>
                  <a:cubicBezTo>
                    <a:pt x="167" y="164"/>
                    <a:pt x="175" y="173"/>
                    <a:pt x="176" y="175"/>
                  </a:cubicBezTo>
                  <a:cubicBezTo>
                    <a:pt x="177" y="177"/>
                    <a:pt x="188" y="173"/>
                    <a:pt x="191" y="174"/>
                  </a:cubicBezTo>
                  <a:cubicBezTo>
                    <a:pt x="193" y="175"/>
                    <a:pt x="210" y="175"/>
                    <a:pt x="213" y="175"/>
                  </a:cubicBezTo>
                  <a:cubicBezTo>
                    <a:pt x="216" y="175"/>
                    <a:pt x="219" y="181"/>
                    <a:pt x="222" y="181"/>
                  </a:cubicBezTo>
                  <a:cubicBezTo>
                    <a:pt x="226" y="182"/>
                    <a:pt x="224" y="188"/>
                    <a:pt x="225" y="192"/>
                  </a:cubicBezTo>
                  <a:cubicBezTo>
                    <a:pt x="225" y="196"/>
                    <a:pt x="231" y="200"/>
                    <a:pt x="231" y="204"/>
                  </a:cubicBezTo>
                  <a:cubicBezTo>
                    <a:pt x="232" y="207"/>
                    <a:pt x="237" y="205"/>
                    <a:pt x="241" y="206"/>
                  </a:cubicBezTo>
                  <a:cubicBezTo>
                    <a:pt x="244" y="207"/>
                    <a:pt x="250" y="209"/>
                    <a:pt x="250" y="212"/>
                  </a:cubicBezTo>
                  <a:cubicBezTo>
                    <a:pt x="251" y="216"/>
                    <a:pt x="255" y="213"/>
                    <a:pt x="256" y="210"/>
                  </a:cubicBezTo>
                  <a:cubicBezTo>
                    <a:pt x="256" y="208"/>
                    <a:pt x="260" y="204"/>
                    <a:pt x="267" y="201"/>
                  </a:cubicBezTo>
                  <a:cubicBezTo>
                    <a:pt x="270" y="200"/>
                    <a:pt x="272" y="200"/>
                    <a:pt x="274" y="201"/>
                  </a:cubicBezTo>
                  <a:cubicBezTo>
                    <a:pt x="275" y="198"/>
                    <a:pt x="276" y="195"/>
                    <a:pt x="277" y="195"/>
                  </a:cubicBezTo>
                  <a:cubicBezTo>
                    <a:pt x="279" y="194"/>
                    <a:pt x="284" y="190"/>
                    <a:pt x="284" y="187"/>
                  </a:cubicBezTo>
                  <a:cubicBezTo>
                    <a:pt x="284" y="184"/>
                    <a:pt x="293" y="184"/>
                    <a:pt x="299" y="187"/>
                  </a:cubicBezTo>
                  <a:cubicBezTo>
                    <a:pt x="305" y="190"/>
                    <a:pt x="309" y="190"/>
                    <a:pt x="309" y="185"/>
                  </a:cubicBezTo>
                  <a:cubicBezTo>
                    <a:pt x="310" y="180"/>
                    <a:pt x="318" y="179"/>
                    <a:pt x="321" y="180"/>
                  </a:cubicBezTo>
                  <a:cubicBezTo>
                    <a:pt x="324" y="182"/>
                    <a:pt x="332" y="186"/>
                    <a:pt x="336" y="185"/>
                  </a:cubicBezTo>
                  <a:cubicBezTo>
                    <a:pt x="340" y="183"/>
                    <a:pt x="360" y="185"/>
                    <a:pt x="365" y="186"/>
                  </a:cubicBezTo>
                  <a:cubicBezTo>
                    <a:pt x="370" y="188"/>
                    <a:pt x="371" y="184"/>
                    <a:pt x="376" y="189"/>
                  </a:cubicBezTo>
                  <a:cubicBezTo>
                    <a:pt x="379" y="193"/>
                    <a:pt x="381" y="190"/>
                    <a:pt x="385" y="193"/>
                  </a:cubicBezTo>
                  <a:cubicBezTo>
                    <a:pt x="385" y="192"/>
                    <a:pt x="385" y="190"/>
                    <a:pt x="385" y="188"/>
                  </a:cubicBezTo>
                  <a:cubicBezTo>
                    <a:pt x="385" y="185"/>
                    <a:pt x="390" y="182"/>
                    <a:pt x="391" y="180"/>
                  </a:cubicBezTo>
                  <a:cubicBezTo>
                    <a:pt x="392" y="177"/>
                    <a:pt x="386" y="170"/>
                    <a:pt x="386" y="167"/>
                  </a:cubicBezTo>
                  <a:cubicBezTo>
                    <a:pt x="386" y="165"/>
                    <a:pt x="386" y="159"/>
                    <a:pt x="384" y="158"/>
                  </a:cubicBezTo>
                  <a:cubicBezTo>
                    <a:pt x="381" y="156"/>
                    <a:pt x="389" y="153"/>
                    <a:pt x="390" y="153"/>
                  </a:cubicBezTo>
                  <a:cubicBezTo>
                    <a:pt x="394" y="153"/>
                    <a:pt x="399" y="149"/>
                    <a:pt x="401" y="151"/>
                  </a:cubicBezTo>
                  <a:cubicBezTo>
                    <a:pt x="403" y="153"/>
                    <a:pt x="406" y="153"/>
                    <a:pt x="409" y="153"/>
                  </a:cubicBezTo>
                  <a:cubicBezTo>
                    <a:pt x="412" y="153"/>
                    <a:pt x="411" y="149"/>
                    <a:pt x="409" y="148"/>
                  </a:cubicBezTo>
                  <a:cubicBezTo>
                    <a:pt x="407" y="146"/>
                    <a:pt x="415" y="131"/>
                    <a:pt x="416" y="126"/>
                  </a:cubicBezTo>
                  <a:cubicBezTo>
                    <a:pt x="417" y="121"/>
                    <a:pt x="420" y="126"/>
                    <a:pt x="424" y="126"/>
                  </a:cubicBezTo>
                  <a:cubicBezTo>
                    <a:pt x="427" y="127"/>
                    <a:pt x="432" y="126"/>
                    <a:pt x="434" y="127"/>
                  </a:cubicBezTo>
                  <a:cubicBezTo>
                    <a:pt x="436" y="128"/>
                    <a:pt x="443" y="126"/>
                    <a:pt x="445" y="123"/>
                  </a:cubicBezTo>
                  <a:cubicBezTo>
                    <a:pt x="446" y="121"/>
                    <a:pt x="443" y="120"/>
                    <a:pt x="443" y="114"/>
                  </a:cubicBezTo>
                  <a:cubicBezTo>
                    <a:pt x="443" y="108"/>
                    <a:pt x="447" y="106"/>
                    <a:pt x="450" y="106"/>
                  </a:cubicBezTo>
                  <a:cubicBezTo>
                    <a:pt x="454" y="106"/>
                    <a:pt x="455" y="102"/>
                    <a:pt x="455" y="99"/>
                  </a:cubicBezTo>
                  <a:cubicBezTo>
                    <a:pt x="455" y="97"/>
                    <a:pt x="458" y="95"/>
                    <a:pt x="459" y="92"/>
                  </a:cubicBezTo>
                  <a:cubicBezTo>
                    <a:pt x="458" y="91"/>
                    <a:pt x="457" y="89"/>
                    <a:pt x="457" y="88"/>
                  </a:cubicBezTo>
                  <a:close/>
                  <a:moveTo>
                    <a:pt x="171" y="137"/>
                  </a:moveTo>
                  <a:cubicBezTo>
                    <a:pt x="170" y="139"/>
                    <a:pt x="157" y="135"/>
                    <a:pt x="156" y="132"/>
                  </a:cubicBezTo>
                  <a:cubicBezTo>
                    <a:pt x="155" y="130"/>
                    <a:pt x="174" y="133"/>
                    <a:pt x="171" y="137"/>
                  </a:cubicBezTo>
                  <a:close/>
                  <a:moveTo>
                    <a:pt x="361" y="136"/>
                  </a:moveTo>
                  <a:cubicBezTo>
                    <a:pt x="351" y="136"/>
                    <a:pt x="331" y="131"/>
                    <a:pt x="322" y="140"/>
                  </a:cubicBezTo>
                  <a:cubicBezTo>
                    <a:pt x="314" y="149"/>
                    <a:pt x="320" y="154"/>
                    <a:pt x="316" y="154"/>
                  </a:cubicBezTo>
                  <a:cubicBezTo>
                    <a:pt x="312" y="155"/>
                    <a:pt x="310" y="141"/>
                    <a:pt x="315" y="136"/>
                  </a:cubicBezTo>
                  <a:cubicBezTo>
                    <a:pt x="320" y="131"/>
                    <a:pt x="335" y="129"/>
                    <a:pt x="344" y="132"/>
                  </a:cubicBezTo>
                  <a:cubicBezTo>
                    <a:pt x="353" y="134"/>
                    <a:pt x="370" y="130"/>
                    <a:pt x="372" y="130"/>
                  </a:cubicBezTo>
                  <a:cubicBezTo>
                    <a:pt x="375" y="131"/>
                    <a:pt x="370" y="136"/>
                    <a:pt x="361" y="136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61" name="Freeform 156"/>
            <p:cNvSpPr>
              <a:spLocks noEditPoints="1" noChangeArrowheads="1"/>
            </p:cNvSpPr>
            <p:nvPr/>
          </p:nvSpPr>
          <p:spPr bwMode="auto">
            <a:xfrm>
              <a:off x="4064013" y="112711"/>
              <a:ext cx="3681425" cy="1411290"/>
            </a:xfrm>
            <a:custGeom>
              <a:avLst/>
              <a:gdLst>
                <a:gd name="T0" fmla="*/ 814 w 1926"/>
                <a:gd name="T1" fmla="*/ 12 h 739"/>
                <a:gd name="T2" fmla="*/ 840 w 1926"/>
                <a:gd name="T3" fmla="*/ 45 h 739"/>
                <a:gd name="T4" fmla="*/ 912 w 1926"/>
                <a:gd name="T5" fmla="*/ 61 h 739"/>
                <a:gd name="T6" fmla="*/ 822 w 1926"/>
                <a:gd name="T7" fmla="*/ 28 h 739"/>
                <a:gd name="T8" fmla="*/ 1331 w 1926"/>
                <a:gd name="T9" fmla="*/ 168 h 739"/>
                <a:gd name="T10" fmla="*/ 1358 w 1926"/>
                <a:gd name="T11" fmla="*/ 198 h 739"/>
                <a:gd name="T12" fmla="*/ 1388 w 1926"/>
                <a:gd name="T13" fmla="*/ 664 h 739"/>
                <a:gd name="T14" fmla="*/ 355 w 1926"/>
                <a:gd name="T15" fmla="*/ 25 h 739"/>
                <a:gd name="T16" fmla="*/ 1886 w 1926"/>
                <a:gd name="T17" fmla="*/ 330 h 739"/>
                <a:gd name="T18" fmla="*/ 1698 w 1926"/>
                <a:gd name="T19" fmla="*/ 277 h 739"/>
                <a:gd name="T20" fmla="*/ 1580 w 1926"/>
                <a:gd name="T21" fmla="*/ 268 h 739"/>
                <a:gd name="T22" fmla="*/ 1412 w 1926"/>
                <a:gd name="T23" fmla="*/ 221 h 739"/>
                <a:gd name="T24" fmla="*/ 1319 w 1926"/>
                <a:gd name="T25" fmla="*/ 241 h 739"/>
                <a:gd name="T26" fmla="*/ 1224 w 1926"/>
                <a:gd name="T27" fmla="*/ 204 h 739"/>
                <a:gd name="T28" fmla="*/ 1101 w 1926"/>
                <a:gd name="T29" fmla="*/ 196 h 739"/>
                <a:gd name="T30" fmla="*/ 989 w 1926"/>
                <a:gd name="T31" fmla="*/ 193 h 739"/>
                <a:gd name="T32" fmla="*/ 1007 w 1926"/>
                <a:gd name="T33" fmla="*/ 122 h 739"/>
                <a:gd name="T34" fmla="*/ 909 w 1926"/>
                <a:gd name="T35" fmla="*/ 126 h 739"/>
                <a:gd name="T36" fmla="*/ 800 w 1926"/>
                <a:gd name="T37" fmla="*/ 148 h 739"/>
                <a:gd name="T38" fmla="*/ 764 w 1926"/>
                <a:gd name="T39" fmla="*/ 190 h 739"/>
                <a:gd name="T40" fmla="*/ 667 w 1926"/>
                <a:gd name="T41" fmla="*/ 228 h 739"/>
                <a:gd name="T42" fmla="*/ 623 w 1926"/>
                <a:gd name="T43" fmla="*/ 257 h 739"/>
                <a:gd name="T44" fmla="*/ 630 w 1926"/>
                <a:gd name="T45" fmla="*/ 312 h 739"/>
                <a:gd name="T46" fmla="*/ 603 w 1926"/>
                <a:gd name="T47" fmla="*/ 320 h 739"/>
                <a:gd name="T48" fmla="*/ 557 w 1926"/>
                <a:gd name="T49" fmla="*/ 231 h 739"/>
                <a:gd name="T50" fmla="*/ 468 w 1926"/>
                <a:gd name="T51" fmla="*/ 273 h 739"/>
                <a:gd name="T52" fmla="*/ 384 w 1926"/>
                <a:gd name="T53" fmla="*/ 305 h 739"/>
                <a:gd name="T54" fmla="*/ 307 w 1926"/>
                <a:gd name="T55" fmla="*/ 312 h 739"/>
                <a:gd name="T56" fmla="*/ 230 w 1926"/>
                <a:gd name="T57" fmla="*/ 353 h 739"/>
                <a:gd name="T58" fmla="*/ 170 w 1926"/>
                <a:gd name="T59" fmla="*/ 355 h 739"/>
                <a:gd name="T60" fmla="*/ 201 w 1926"/>
                <a:gd name="T61" fmla="*/ 292 h 739"/>
                <a:gd name="T62" fmla="*/ 100 w 1926"/>
                <a:gd name="T63" fmla="*/ 296 h 739"/>
                <a:gd name="T64" fmla="*/ 133 w 1926"/>
                <a:gd name="T65" fmla="*/ 407 h 739"/>
                <a:gd name="T66" fmla="*/ 89 w 1926"/>
                <a:gd name="T67" fmla="*/ 497 h 739"/>
                <a:gd name="T68" fmla="*/ 134 w 1926"/>
                <a:gd name="T69" fmla="*/ 574 h 739"/>
                <a:gd name="T70" fmla="*/ 223 w 1926"/>
                <a:gd name="T71" fmla="*/ 617 h 739"/>
                <a:gd name="T72" fmla="*/ 193 w 1926"/>
                <a:gd name="T73" fmla="*/ 682 h 739"/>
                <a:gd name="T74" fmla="*/ 326 w 1926"/>
                <a:gd name="T75" fmla="*/ 731 h 739"/>
                <a:gd name="T76" fmla="*/ 312 w 1926"/>
                <a:gd name="T77" fmla="*/ 613 h 739"/>
                <a:gd name="T78" fmla="*/ 425 w 1926"/>
                <a:gd name="T79" fmla="*/ 599 h 739"/>
                <a:gd name="T80" fmla="*/ 472 w 1926"/>
                <a:gd name="T81" fmla="*/ 554 h 739"/>
                <a:gd name="T82" fmla="*/ 610 w 1926"/>
                <a:gd name="T83" fmla="*/ 554 h 739"/>
                <a:gd name="T84" fmla="*/ 738 w 1926"/>
                <a:gd name="T85" fmla="*/ 612 h 739"/>
                <a:gd name="T86" fmla="*/ 849 w 1926"/>
                <a:gd name="T87" fmla="*/ 616 h 739"/>
                <a:gd name="T88" fmla="*/ 939 w 1926"/>
                <a:gd name="T89" fmla="*/ 614 h 739"/>
                <a:gd name="T90" fmla="*/ 1099 w 1926"/>
                <a:gd name="T91" fmla="*/ 622 h 739"/>
                <a:gd name="T92" fmla="*/ 1210 w 1926"/>
                <a:gd name="T93" fmla="*/ 615 h 739"/>
                <a:gd name="T94" fmla="*/ 1251 w 1926"/>
                <a:gd name="T95" fmla="*/ 689 h 739"/>
                <a:gd name="T96" fmla="*/ 1365 w 1926"/>
                <a:gd name="T97" fmla="*/ 573 h 739"/>
                <a:gd name="T98" fmla="*/ 1310 w 1926"/>
                <a:gd name="T99" fmla="*/ 530 h 739"/>
                <a:gd name="T100" fmla="*/ 1484 w 1926"/>
                <a:gd name="T101" fmla="*/ 473 h 739"/>
                <a:gd name="T102" fmla="*/ 1584 w 1926"/>
                <a:gd name="T103" fmla="*/ 440 h 739"/>
                <a:gd name="T104" fmla="*/ 1544 w 1926"/>
                <a:gd name="T105" fmla="*/ 494 h 739"/>
                <a:gd name="T106" fmla="*/ 1607 w 1926"/>
                <a:gd name="T107" fmla="*/ 521 h 739"/>
                <a:gd name="T108" fmla="*/ 1697 w 1926"/>
                <a:gd name="T109" fmla="*/ 458 h 739"/>
                <a:gd name="T110" fmla="*/ 1766 w 1926"/>
                <a:gd name="T111" fmla="*/ 373 h 739"/>
                <a:gd name="T112" fmla="*/ 1875 w 1926"/>
                <a:gd name="T113" fmla="*/ 379 h 739"/>
                <a:gd name="T114" fmla="*/ 993 w 1926"/>
                <a:gd name="T115" fmla="*/ 567 h 739"/>
                <a:gd name="T116" fmla="*/ 386 w 1926"/>
                <a:gd name="T117" fmla="*/ 247 h 739"/>
                <a:gd name="T118" fmla="*/ 485 w 1926"/>
                <a:gd name="T119" fmla="*/ 133 h 739"/>
                <a:gd name="T120" fmla="*/ 415 w 1926"/>
                <a:gd name="T121" fmla="*/ 39 h 739"/>
                <a:gd name="T122" fmla="*/ 464 w 1926"/>
                <a:gd name="T123" fmla="*/ 16 h 73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926"/>
                <a:gd name="T187" fmla="*/ 0 h 739"/>
                <a:gd name="T188" fmla="*/ 1926 w 1926"/>
                <a:gd name="T189" fmla="*/ 739 h 739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926" h="739">
                  <a:moveTo>
                    <a:pt x="29" y="534"/>
                  </a:moveTo>
                  <a:cubicBezTo>
                    <a:pt x="28" y="535"/>
                    <a:pt x="24" y="534"/>
                    <a:pt x="23" y="532"/>
                  </a:cubicBezTo>
                  <a:cubicBezTo>
                    <a:pt x="22" y="530"/>
                    <a:pt x="18" y="531"/>
                    <a:pt x="16" y="531"/>
                  </a:cubicBezTo>
                  <a:cubicBezTo>
                    <a:pt x="16" y="532"/>
                    <a:pt x="17" y="532"/>
                    <a:pt x="18" y="533"/>
                  </a:cubicBezTo>
                  <a:cubicBezTo>
                    <a:pt x="19" y="536"/>
                    <a:pt x="12" y="536"/>
                    <a:pt x="14" y="539"/>
                  </a:cubicBezTo>
                  <a:cubicBezTo>
                    <a:pt x="16" y="542"/>
                    <a:pt x="9" y="542"/>
                    <a:pt x="9" y="539"/>
                  </a:cubicBezTo>
                  <a:cubicBezTo>
                    <a:pt x="9" y="536"/>
                    <a:pt x="1" y="537"/>
                    <a:pt x="1" y="540"/>
                  </a:cubicBezTo>
                  <a:cubicBezTo>
                    <a:pt x="1" y="540"/>
                    <a:pt x="1" y="541"/>
                    <a:pt x="0" y="542"/>
                  </a:cubicBezTo>
                  <a:cubicBezTo>
                    <a:pt x="2" y="543"/>
                    <a:pt x="5" y="544"/>
                    <a:pt x="6" y="544"/>
                  </a:cubicBezTo>
                  <a:cubicBezTo>
                    <a:pt x="7" y="545"/>
                    <a:pt x="27" y="547"/>
                    <a:pt x="35" y="545"/>
                  </a:cubicBezTo>
                  <a:cubicBezTo>
                    <a:pt x="35" y="544"/>
                    <a:pt x="36" y="540"/>
                    <a:pt x="36" y="538"/>
                  </a:cubicBezTo>
                  <a:cubicBezTo>
                    <a:pt x="36" y="536"/>
                    <a:pt x="31" y="534"/>
                    <a:pt x="29" y="534"/>
                  </a:cubicBezTo>
                  <a:close/>
                  <a:moveTo>
                    <a:pt x="814" y="12"/>
                  </a:moveTo>
                  <a:cubicBezTo>
                    <a:pt x="815" y="7"/>
                    <a:pt x="793" y="9"/>
                    <a:pt x="799" y="14"/>
                  </a:cubicBezTo>
                  <a:cubicBezTo>
                    <a:pt x="801" y="16"/>
                    <a:pt x="812" y="17"/>
                    <a:pt x="814" y="12"/>
                  </a:cubicBezTo>
                  <a:close/>
                  <a:moveTo>
                    <a:pt x="512" y="21"/>
                  </a:moveTo>
                  <a:cubicBezTo>
                    <a:pt x="524" y="20"/>
                    <a:pt x="524" y="13"/>
                    <a:pt x="517" y="11"/>
                  </a:cubicBezTo>
                  <a:cubicBezTo>
                    <a:pt x="511" y="10"/>
                    <a:pt x="510" y="15"/>
                    <a:pt x="506" y="15"/>
                  </a:cubicBezTo>
                  <a:cubicBezTo>
                    <a:pt x="503" y="15"/>
                    <a:pt x="490" y="17"/>
                    <a:pt x="493" y="20"/>
                  </a:cubicBezTo>
                  <a:cubicBezTo>
                    <a:pt x="496" y="23"/>
                    <a:pt x="505" y="22"/>
                    <a:pt x="512" y="21"/>
                  </a:cubicBezTo>
                  <a:close/>
                  <a:moveTo>
                    <a:pt x="840" y="45"/>
                  </a:moveTo>
                  <a:cubicBezTo>
                    <a:pt x="840" y="49"/>
                    <a:pt x="829" y="53"/>
                    <a:pt x="832" y="55"/>
                  </a:cubicBezTo>
                  <a:cubicBezTo>
                    <a:pt x="835" y="58"/>
                    <a:pt x="837" y="57"/>
                    <a:pt x="841" y="58"/>
                  </a:cubicBezTo>
                  <a:cubicBezTo>
                    <a:pt x="844" y="58"/>
                    <a:pt x="846" y="67"/>
                    <a:pt x="852" y="65"/>
                  </a:cubicBezTo>
                  <a:cubicBezTo>
                    <a:pt x="858" y="64"/>
                    <a:pt x="874" y="72"/>
                    <a:pt x="884" y="72"/>
                  </a:cubicBezTo>
                  <a:cubicBezTo>
                    <a:pt x="893" y="72"/>
                    <a:pt x="894" y="64"/>
                    <a:pt x="891" y="64"/>
                  </a:cubicBezTo>
                  <a:cubicBezTo>
                    <a:pt x="888" y="63"/>
                    <a:pt x="891" y="59"/>
                    <a:pt x="896" y="51"/>
                  </a:cubicBezTo>
                  <a:cubicBezTo>
                    <a:pt x="902" y="43"/>
                    <a:pt x="880" y="38"/>
                    <a:pt x="880" y="44"/>
                  </a:cubicBezTo>
                  <a:cubicBezTo>
                    <a:pt x="880" y="50"/>
                    <a:pt x="873" y="42"/>
                    <a:pt x="871" y="39"/>
                  </a:cubicBezTo>
                  <a:cubicBezTo>
                    <a:pt x="869" y="35"/>
                    <a:pt x="840" y="42"/>
                    <a:pt x="840" y="45"/>
                  </a:cubicBezTo>
                  <a:close/>
                  <a:moveTo>
                    <a:pt x="576" y="206"/>
                  </a:moveTo>
                  <a:cubicBezTo>
                    <a:pt x="580" y="207"/>
                    <a:pt x="592" y="205"/>
                    <a:pt x="593" y="202"/>
                  </a:cubicBezTo>
                  <a:cubicBezTo>
                    <a:pt x="595" y="200"/>
                    <a:pt x="589" y="197"/>
                    <a:pt x="581" y="197"/>
                  </a:cubicBezTo>
                  <a:cubicBezTo>
                    <a:pt x="573" y="197"/>
                    <a:pt x="572" y="206"/>
                    <a:pt x="576" y="206"/>
                  </a:cubicBezTo>
                  <a:close/>
                  <a:moveTo>
                    <a:pt x="673" y="211"/>
                  </a:moveTo>
                  <a:cubicBezTo>
                    <a:pt x="679" y="214"/>
                    <a:pt x="683" y="213"/>
                    <a:pt x="682" y="208"/>
                  </a:cubicBezTo>
                  <a:cubicBezTo>
                    <a:pt x="681" y="202"/>
                    <a:pt x="669" y="209"/>
                    <a:pt x="673" y="211"/>
                  </a:cubicBezTo>
                  <a:close/>
                  <a:moveTo>
                    <a:pt x="892" y="92"/>
                  </a:moveTo>
                  <a:cubicBezTo>
                    <a:pt x="896" y="95"/>
                    <a:pt x="911" y="89"/>
                    <a:pt x="921" y="89"/>
                  </a:cubicBezTo>
                  <a:cubicBezTo>
                    <a:pt x="931" y="90"/>
                    <a:pt x="959" y="82"/>
                    <a:pt x="960" y="76"/>
                  </a:cubicBezTo>
                  <a:cubicBezTo>
                    <a:pt x="961" y="71"/>
                    <a:pt x="950" y="71"/>
                    <a:pt x="946" y="67"/>
                  </a:cubicBezTo>
                  <a:cubicBezTo>
                    <a:pt x="941" y="62"/>
                    <a:pt x="932" y="66"/>
                    <a:pt x="929" y="70"/>
                  </a:cubicBezTo>
                  <a:cubicBezTo>
                    <a:pt x="927" y="74"/>
                    <a:pt x="924" y="70"/>
                    <a:pt x="931" y="64"/>
                  </a:cubicBezTo>
                  <a:cubicBezTo>
                    <a:pt x="937" y="58"/>
                    <a:pt x="924" y="53"/>
                    <a:pt x="924" y="57"/>
                  </a:cubicBezTo>
                  <a:cubicBezTo>
                    <a:pt x="924" y="61"/>
                    <a:pt x="912" y="57"/>
                    <a:pt x="912" y="61"/>
                  </a:cubicBezTo>
                  <a:cubicBezTo>
                    <a:pt x="912" y="65"/>
                    <a:pt x="908" y="66"/>
                    <a:pt x="908" y="70"/>
                  </a:cubicBezTo>
                  <a:cubicBezTo>
                    <a:pt x="908" y="74"/>
                    <a:pt x="900" y="68"/>
                    <a:pt x="900" y="76"/>
                  </a:cubicBezTo>
                  <a:cubicBezTo>
                    <a:pt x="899" y="85"/>
                    <a:pt x="887" y="89"/>
                    <a:pt x="892" y="92"/>
                  </a:cubicBezTo>
                  <a:close/>
                  <a:moveTo>
                    <a:pt x="822" y="36"/>
                  </a:moveTo>
                  <a:cubicBezTo>
                    <a:pt x="829" y="39"/>
                    <a:pt x="826" y="40"/>
                    <a:pt x="820" y="40"/>
                  </a:cubicBezTo>
                  <a:cubicBezTo>
                    <a:pt x="813" y="40"/>
                    <a:pt x="807" y="42"/>
                    <a:pt x="812" y="44"/>
                  </a:cubicBezTo>
                  <a:cubicBezTo>
                    <a:pt x="815" y="46"/>
                    <a:pt x="815" y="49"/>
                    <a:pt x="822" y="51"/>
                  </a:cubicBezTo>
                  <a:cubicBezTo>
                    <a:pt x="829" y="53"/>
                    <a:pt x="836" y="47"/>
                    <a:pt x="835" y="43"/>
                  </a:cubicBezTo>
                  <a:cubicBezTo>
                    <a:pt x="834" y="39"/>
                    <a:pt x="859" y="35"/>
                    <a:pt x="866" y="34"/>
                  </a:cubicBezTo>
                  <a:cubicBezTo>
                    <a:pt x="873" y="32"/>
                    <a:pt x="862" y="25"/>
                    <a:pt x="869" y="24"/>
                  </a:cubicBezTo>
                  <a:cubicBezTo>
                    <a:pt x="876" y="24"/>
                    <a:pt x="873" y="20"/>
                    <a:pt x="864" y="19"/>
                  </a:cubicBezTo>
                  <a:cubicBezTo>
                    <a:pt x="855" y="18"/>
                    <a:pt x="859" y="10"/>
                    <a:pt x="856" y="7"/>
                  </a:cubicBezTo>
                  <a:cubicBezTo>
                    <a:pt x="853" y="5"/>
                    <a:pt x="851" y="11"/>
                    <a:pt x="840" y="13"/>
                  </a:cubicBezTo>
                  <a:cubicBezTo>
                    <a:pt x="828" y="15"/>
                    <a:pt x="822" y="18"/>
                    <a:pt x="827" y="21"/>
                  </a:cubicBezTo>
                  <a:cubicBezTo>
                    <a:pt x="832" y="23"/>
                    <a:pt x="827" y="29"/>
                    <a:pt x="822" y="28"/>
                  </a:cubicBezTo>
                  <a:cubicBezTo>
                    <a:pt x="817" y="28"/>
                    <a:pt x="816" y="33"/>
                    <a:pt x="822" y="36"/>
                  </a:cubicBezTo>
                  <a:close/>
                  <a:moveTo>
                    <a:pt x="1423" y="161"/>
                  </a:moveTo>
                  <a:cubicBezTo>
                    <a:pt x="1431" y="161"/>
                    <a:pt x="1435" y="169"/>
                    <a:pt x="1450" y="170"/>
                  </a:cubicBezTo>
                  <a:cubicBezTo>
                    <a:pt x="1465" y="171"/>
                    <a:pt x="1477" y="168"/>
                    <a:pt x="1477" y="165"/>
                  </a:cubicBezTo>
                  <a:cubicBezTo>
                    <a:pt x="1477" y="161"/>
                    <a:pt x="1463" y="156"/>
                    <a:pt x="1459" y="159"/>
                  </a:cubicBezTo>
                  <a:cubicBezTo>
                    <a:pt x="1454" y="162"/>
                    <a:pt x="1451" y="155"/>
                    <a:pt x="1446" y="156"/>
                  </a:cubicBezTo>
                  <a:cubicBezTo>
                    <a:pt x="1440" y="158"/>
                    <a:pt x="1433" y="158"/>
                    <a:pt x="1430" y="153"/>
                  </a:cubicBezTo>
                  <a:cubicBezTo>
                    <a:pt x="1428" y="148"/>
                    <a:pt x="1419" y="160"/>
                    <a:pt x="1423" y="161"/>
                  </a:cubicBezTo>
                  <a:close/>
                  <a:moveTo>
                    <a:pt x="1795" y="254"/>
                  </a:moveTo>
                  <a:cubicBezTo>
                    <a:pt x="1801" y="257"/>
                    <a:pt x="1805" y="250"/>
                    <a:pt x="1811" y="254"/>
                  </a:cubicBezTo>
                  <a:cubicBezTo>
                    <a:pt x="1816" y="257"/>
                    <a:pt x="1829" y="252"/>
                    <a:pt x="1834" y="251"/>
                  </a:cubicBezTo>
                  <a:cubicBezTo>
                    <a:pt x="1840" y="250"/>
                    <a:pt x="1837" y="243"/>
                    <a:pt x="1822" y="241"/>
                  </a:cubicBezTo>
                  <a:cubicBezTo>
                    <a:pt x="1807" y="239"/>
                    <a:pt x="1788" y="250"/>
                    <a:pt x="1795" y="254"/>
                  </a:cubicBezTo>
                  <a:close/>
                  <a:moveTo>
                    <a:pt x="1322" y="161"/>
                  </a:moveTo>
                  <a:cubicBezTo>
                    <a:pt x="1326" y="163"/>
                    <a:pt x="1328" y="166"/>
                    <a:pt x="1331" y="168"/>
                  </a:cubicBezTo>
                  <a:cubicBezTo>
                    <a:pt x="1333" y="171"/>
                    <a:pt x="1343" y="167"/>
                    <a:pt x="1347" y="166"/>
                  </a:cubicBezTo>
                  <a:cubicBezTo>
                    <a:pt x="1351" y="164"/>
                    <a:pt x="1352" y="172"/>
                    <a:pt x="1358" y="168"/>
                  </a:cubicBezTo>
                  <a:cubicBezTo>
                    <a:pt x="1364" y="164"/>
                    <a:pt x="1371" y="166"/>
                    <a:pt x="1378" y="166"/>
                  </a:cubicBezTo>
                  <a:cubicBezTo>
                    <a:pt x="1385" y="166"/>
                    <a:pt x="1377" y="157"/>
                    <a:pt x="1377" y="153"/>
                  </a:cubicBezTo>
                  <a:cubicBezTo>
                    <a:pt x="1377" y="149"/>
                    <a:pt x="1386" y="151"/>
                    <a:pt x="1383" y="155"/>
                  </a:cubicBezTo>
                  <a:cubicBezTo>
                    <a:pt x="1380" y="158"/>
                    <a:pt x="1387" y="166"/>
                    <a:pt x="1398" y="165"/>
                  </a:cubicBezTo>
                  <a:cubicBezTo>
                    <a:pt x="1408" y="164"/>
                    <a:pt x="1400" y="158"/>
                    <a:pt x="1406" y="155"/>
                  </a:cubicBezTo>
                  <a:cubicBezTo>
                    <a:pt x="1411" y="153"/>
                    <a:pt x="1410" y="150"/>
                    <a:pt x="1403" y="146"/>
                  </a:cubicBezTo>
                  <a:cubicBezTo>
                    <a:pt x="1395" y="141"/>
                    <a:pt x="1385" y="144"/>
                    <a:pt x="1378" y="141"/>
                  </a:cubicBezTo>
                  <a:cubicBezTo>
                    <a:pt x="1371" y="138"/>
                    <a:pt x="1363" y="138"/>
                    <a:pt x="1362" y="145"/>
                  </a:cubicBezTo>
                  <a:cubicBezTo>
                    <a:pt x="1362" y="152"/>
                    <a:pt x="1348" y="137"/>
                    <a:pt x="1341" y="135"/>
                  </a:cubicBezTo>
                  <a:cubicBezTo>
                    <a:pt x="1333" y="132"/>
                    <a:pt x="1311" y="155"/>
                    <a:pt x="1322" y="161"/>
                  </a:cubicBezTo>
                  <a:close/>
                  <a:moveTo>
                    <a:pt x="1391" y="204"/>
                  </a:moveTo>
                  <a:cubicBezTo>
                    <a:pt x="1397" y="202"/>
                    <a:pt x="1387" y="191"/>
                    <a:pt x="1377" y="190"/>
                  </a:cubicBezTo>
                  <a:cubicBezTo>
                    <a:pt x="1366" y="188"/>
                    <a:pt x="1357" y="196"/>
                    <a:pt x="1358" y="198"/>
                  </a:cubicBezTo>
                  <a:cubicBezTo>
                    <a:pt x="1361" y="203"/>
                    <a:pt x="1385" y="205"/>
                    <a:pt x="1391" y="204"/>
                  </a:cubicBezTo>
                  <a:close/>
                  <a:moveTo>
                    <a:pt x="1365" y="182"/>
                  </a:moveTo>
                  <a:cubicBezTo>
                    <a:pt x="1365" y="177"/>
                    <a:pt x="1347" y="183"/>
                    <a:pt x="1354" y="186"/>
                  </a:cubicBezTo>
                  <a:cubicBezTo>
                    <a:pt x="1358" y="187"/>
                    <a:pt x="1365" y="187"/>
                    <a:pt x="1365" y="182"/>
                  </a:cubicBezTo>
                  <a:close/>
                  <a:moveTo>
                    <a:pt x="1389" y="589"/>
                  </a:moveTo>
                  <a:cubicBezTo>
                    <a:pt x="1385" y="579"/>
                    <a:pt x="1394" y="570"/>
                    <a:pt x="1387" y="565"/>
                  </a:cubicBezTo>
                  <a:cubicBezTo>
                    <a:pt x="1381" y="560"/>
                    <a:pt x="1383" y="549"/>
                    <a:pt x="1380" y="551"/>
                  </a:cubicBezTo>
                  <a:cubicBezTo>
                    <a:pt x="1377" y="553"/>
                    <a:pt x="1380" y="562"/>
                    <a:pt x="1375" y="563"/>
                  </a:cubicBezTo>
                  <a:cubicBezTo>
                    <a:pt x="1369" y="564"/>
                    <a:pt x="1374" y="569"/>
                    <a:pt x="1372" y="575"/>
                  </a:cubicBezTo>
                  <a:cubicBezTo>
                    <a:pt x="1370" y="582"/>
                    <a:pt x="1373" y="592"/>
                    <a:pt x="1376" y="598"/>
                  </a:cubicBezTo>
                  <a:cubicBezTo>
                    <a:pt x="1379" y="604"/>
                    <a:pt x="1372" y="636"/>
                    <a:pt x="1375" y="641"/>
                  </a:cubicBezTo>
                  <a:cubicBezTo>
                    <a:pt x="1378" y="646"/>
                    <a:pt x="1371" y="670"/>
                    <a:pt x="1373" y="673"/>
                  </a:cubicBezTo>
                  <a:cubicBezTo>
                    <a:pt x="1377" y="677"/>
                    <a:pt x="1374" y="666"/>
                    <a:pt x="1380" y="665"/>
                  </a:cubicBezTo>
                  <a:cubicBezTo>
                    <a:pt x="1386" y="664"/>
                    <a:pt x="1386" y="672"/>
                    <a:pt x="1390" y="674"/>
                  </a:cubicBezTo>
                  <a:cubicBezTo>
                    <a:pt x="1394" y="675"/>
                    <a:pt x="1391" y="663"/>
                    <a:pt x="1388" y="664"/>
                  </a:cubicBezTo>
                  <a:cubicBezTo>
                    <a:pt x="1385" y="664"/>
                    <a:pt x="1382" y="656"/>
                    <a:pt x="1380" y="650"/>
                  </a:cubicBezTo>
                  <a:cubicBezTo>
                    <a:pt x="1379" y="645"/>
                    <a:pt x="1384" y="639"/>
                    <a:pt x="1384" y="632"/>
                  </a:cubicBezTo>
                  <a:cubicBezTo>
                    <a:pt x="1384" y="625"/>
                    <a:pt x="1392" y="626"/>
                    <a:pt x="1397" y="631"/>
                  </a:cubicBezTo>
                  <a:cubicBezTo>
                    <a:pt x="1402" y="636"/>
                    <a:pt x="1403" y="632"/>
                    <a:pt x="1401" y="629"/>
                  </a:cubicBezTo>
                  <a:cubicBezTo>
                    <a:pt x="1399" y="625"/>
                    <a:pt x="1392" y="598"/>
                    <a:pt x="1389" y="589"/>
                  </a:cubicBezTo>
                  <a:close/>
                  <a:moveTo>
                    <a:pt x="326" y="292"/>
                  </a:moveTo>
                  <a:cubicBezTo>
                    <a:pt x="335" y="300"/>
                    <a:pt x="343" y="288"/>
                    <a:pt x="347" y="287"/>
                  </a:cubicBezTo>
                  <a:cubicBezTo>
                    <a:pt x="351" y="287"/>
                    <a:pt x="344" y="282"/>
                    <a:pt x="337" y="280"/>
                  </a:cubicBezTo>
                  <a:cubicBezTo>
                    <a:pt x="330" y="278"/>
                    <a:pt x="319" y="285"/>
                    <a:pt x="326" y="292"/>
                  </a:cubicBezTo>
                  <a:close/>
                  <a:moveTo>
                    <a:pt x="340" y="22"/>
                  </a:moveTo>
                  <a:cubicBezTo>
                    <a:pt x="345" y="26"/>
                    <a:pt x="327" y="25"/>
                    <a:pt x="325" y="28"/>
                  </a:cubicBezTo>
                  <a:cubicBezTo>
                    <a:pt x="323" y="31"/>
                    <a:pt x="312" y="30"/>
                    <a:pt x="314" y="34"/>
                  </a:cubicBezTo>
                  <a:cubicBezTo>
                    <a:pt x="316" y="38"/>
                    <a:pt x="333" y="38"/>
                    <a:pt x="333" y="35"/>
                  </a:cubicBezTo>
                  <a:cubicBezTo>
                    <a:pt x="333" y="32"/>
                    <a:pt x="342" y="35"/>
                    <a:pt x="342" y="32"/>
                  </a:cubicBezTo>
                  <a:cubicBezTo>
                    <a:pt x="342" y="29"/>
                    <a:pt x="346" y="25"/>
                    <a:pt x="355" y="25"/>
                  </a:cubicBezTo>
                  <a:cubicBezTo>
                    <a:pt x="365" y="24"/>
                    <a:pt x="365" y="21"/>
                    <a:pt x="356" y="17"/>
                  </a:cubicBezTo>
                  <a:cubicBezTo>
                    <a:pt x="347" y="13"/>
                    <a:pt x="336" y="19"/>
                    <a:pt x="340" y="22"/>
                  </a:cubicBezTo>
                  <a:close/>
                  <a:moveTo>
                    <a:pt x="309" y="25"/>
                  </a:moveTo>
                  <a:cubicBezTo>
                    <a:pt x="317" y="18"/>
                    <a:pt x="327" y="25"/>
                    <a:pt x="328" y="22"/>
                  </a:cubicBezTo>
                  <a:cubicBezTo>
                    <a:pt x="329" y="18"/>
                    <a:pt x="314" y="17"/>
                    <a:pt x="308" y="20"/>
                  </a:cubicBezTo>
                  <a:cubicBezTo>
                    <a:pt x="302" y="23"/>
                    <a:pt x="289" y="21"/>
                    <a:pt x="291" y="25"/>
                  </a:cubicBezTo>
                  <a:cubicBezTo>
                    <a:pt x="292" y="27"/>
                    <a:pt x="301" y="32"/>
                    <a:pt x="309" y="25"/>
                  </a:cubicBezTo>
                  <a:close/>
                  <a:moveTo>
                    <a:pt x="1036" y="176"/>
                  </a:moveTo>
                  <a:cubicBezTo>
                    <a:pt x="1034" y="178"/>
                    <a:pt x="1027" y="178"/>
                    <a:pt x="1029" y="181"/>
                  </a:cubicBezTo>
                  <a:cubicBezTo>
                    <a:pt x="1032" y="185"/>
                    <a:pt x="1049" y="183"/>
                    <a:pt x="1049" y="178"/>
                  </a:cubicBezTo>
                  <a:cubicBezTo>
                    <a:pt x="1050" y="172"/>
                    <a:pt x="1037" y="173"/>
                    <a:pt x="1036" y="176"/>
                  </a:cubicBezTo>
                  <a:close/>
                  <a:moveTo>
                    <a:pt x="1923" y="348"/>
                  </a:moveTo>
                  <a:cubicBezTo>
                    <a:pt x="1920" y="347"/>
                    <a:pt x="1909" y="340"/>
                    <a:pt x="1906" y="337"/>
                  </a:cubicBezTo>
                  <a:cubicBezTo>
                    <a:pt x="1904" y="333"/>
                    <a:pt x="1891" y="331"/>
                    <a:pt x="1891" y="333"/>
                  </a:cubicBezTo>
                  <a:cubicBezTo>
                    <a:pt x="1891" y="335"/>
                    <a:pt x="1887" y="332"/>
                    <a:pt x="1886" y="330"/>
                  </a:cubicBezTo>
                  <a:cubicBezTo>
                    <a:pt x="1885" y="328"/>
                    <a:pt x="1871" y="328"/>
                    <a:pt x="1871" y="330"/>
                  </a:cubicBezTo>
                  <a:cubicBezTo>
                    <a:pt x="1871" y="332"/>
                    <a:pt x="1874" y="333"/>
                    <a:pt x="1876" y="335"/>
                  </a:cubicBezTo>
                  <a:cubicBezTo>
                    <a:pt x="1878" y="338"/>
                    <a:pt x="1873" y="339"/>
                    <a:pt x="1874" y="342"/>
                  </a:cubicBezTo>
                  <a:cubicBezTo>
                    <a:pt x="1875" y="345"/>
                    <a:pt x="1869" y="341"/>
                    <a:pt x="1867" y="339"/>
                  </a:cubicBezTo>
                  <a:cubicBezTo>
                    <a:pt x="1865" y="338"/>
                    <a:pt x="1866" y="331"/>
                    <a:pt x="1867" y="328"/>
                  </a:cubicBezTo>
                  <a:cubicBezTo>
                    <a:pt x="1867" y="324"/>
                    <a:pt x="1863" y="325"/>
                    <a:pt x="1862" y="322"/>
                  </a:cubicBezTo>
                  <a:cubicBezTo>
                    <a:pt x="1862" y="318"/>
                    <a:pt x="1847" y="312"/>
                    <a:pt x="1841" y="309"/>
                  </a:cubicBezTo>
                  <a:cubicBezTo>
                    <a:pt x="1834" y="306"/>
                    <a:pt x="1826" y="304"/>
                    <a:pt x="1824" y="301"/>
                  </a:cubicBezTo>
                  <a:cubicBezTo>
                    <a:pt x="1822" y="297"/>
                    <a:pt x="1810" y="297"/>
                    <a:pt x="1806" y="292"/>
                  </a:cubicBezTo>
                  <a:cubicBezTo>
                    <a:pt x="1802" y="288"/>
                    <a:pt x="1783" y="280"/>
                    <a:pt x="1775" y="279"/>
                  </a:cubicBezTo>
                  <a:cubicBezTo>
                    <a:pt x="1766" y="279"/>
                    <a:pt x="1768" y="274"/>
                    <a:pt x="1764" y="275"/>
                  </a:cubicBezTo>
                  <a:cubicBezTo>
                    <a:pt x="1760" y="276"/>
                    <a:pt x="1743" y="275"/>
                    <a:pt x="1738" y="274"/>
                  </a:cubicBezTo>
                  <a:cubicBezTo>
                    <a:pt x="1732" y="273"/>
                    <a:pt x="1731" y="277"/>
                    <a:pt x="1727" y="276"/>
                  </a:cubicBezTo>
                  <a:cubicBezTo>
                    <a:pt x="1724" y="274"/>
                    <a:pt x="1704" y="267"/>
                    <a:pt x="1701" y="270"/>
                  </a:cubicBezTo>
                  <a:cubicBezTo>
                    <a:pt x="1699" y="272"/>
                    <a:pt x="1700" y="276"/>
                    <a:pt x="1698" y="277"/>
                  </a:cubicBezTo>
                  <a:cubicBezTo>
                    <a:pt x="1695" y="278"/>
                    <a:pt x="1698" y="281"/>
                    <a:pt x="1703" y="286"/>
                  </a:cubicBezTo>
                  <a:cubicBezTo>
                    <a:pt x="1709" y="291"/>
                    <a:pt x="1705" y="295"/>
                    <a:pt x="1700" y="297"/>
                  </a:cubicBezTo>
                  <a:cubicBezTo>
                    <a:pt x="1695" y="299"/>
                    <a:pt x="1687" y="295"/>
                    <a:pt x="1685" y="291"/>
                  </a:cubicBezTo>
                  <a:cubicBezTo>
                    <a:pt x="1682" y="287"/>
                    <a:pt x="1676" y="289"/>
                    <a:pt x="1674" y="284"/>
                  </a:cubicBezTo>
                  <a:cubicBezTo>
                    <a:pt x="1672" y="279"/>
                    <a:pt x="1676" y="278"/>
                    <a:pt x="1679" y="281"/>
                  </a:cubicBezTo>
                  <a:cubicBezTo>
                    <a:pt x="1683" y="284"/>
                    <a:pt x="1687" y="281"/>
                    <a:pt x="1688" y="278"/>
                  </a:cubicBezTo>
                  <a:cubicBezTo>
                    <a:pt x="1688" y="274"/>
                    <a:pt x="1679" y="272"/>
                    <a:pt x="1673" y="272"/>
                  </a:cubicBezTo>
                  <a:cubicBezTo>
                    <a:pt x="1668" y="272"/>
                    <a:pt x="1665" y="279"/>
                    <a:pt x="1660" y="282"/>
                  </a:cubicBezTo>
                  <a:cubicBezTo>
                    <a:pt x="1655" y="285"/>
                    <a:pt x="1634" y="281"/>
                    <a:pt x="1632" y="279"/>
                  </a:cubicBezTo>
                  <a:cubicBezTo>
                    <a:pt x="1630" y="277"/>
                    <a:pt x="1601" y="279"/>
                    <a:pt x="1598" y="281"/>
                  </a:cubicBezTo>
                  <a:cubicBezTo>
                    <a:pt x="1595" y="283"/>
                    <a:pt x="1597" y="291"/>
                    <a:pt x="1596" y="292"/>
                  </a:cubicBezTo>
                  <a:cubicBezTo>
                    <a:pt x="1594" y="292"/>
                    <a:pt x="1593" y="283"/>
                    <a:pt x="1593" y="281"/>
                  </a:cubicBezTo>
                  <a:cubicBezTo>
                    <a:pt x="1593" y="279"/>
                    <a:pt x="1589" y="278"/>
                    <a:pt x="1584" y="278"/>
                  </a:cubicBezTo>
                  <a:cubicBezTo>
                    <a:pt x="1579" y="278"/>
                    <a:pt x="1576" y="278"/>
                    <a:pt x="1578" y="275"/>
                  </a:cubicBezTo>
                  <a:cubicBezTo>
                    <a:pt x="1580" y="273"/>
                    <a:pt x="1576" y="271"/>
                    <a:pt x="1580" y="268"/>
                  </a:cubicBezTo>
                  <a:cubicBezTo>
                    <a:pt x="1584" y="265"/>
                    <a:pt x="1573" y="257"/>
                    <a:pt x="1562" y="252"/>
                  </a:cubicBezTo>
                  <a:cubicBezTo>
                    <a:pt x="1551" y="248"/>
                    <a:pt x="1526" y="250"/>
                    <a:pt x="1519" y="252"/>
                  </a:cubicBezTo>
                  <a:cubicBezTo>
                    <a:pt x="1512" y="254"/>
                    <a:pt x="1499" y="254"/>
                    <a:pt x="1493" y="254"/>
                  </a:cubicBezTo>
                  <a:cubicBezTo>
                    <a:pt x="1486" y="254"/>
                    <a:pt x="1491" y="251"/>
                    <a:pt x="1490" y="248"/>
                  </a:cubicBezTo>
                  <a:cubicBezTo>
                    <a:pt x="1488" y="245"/>
                    <a:pt x="1477" y="242"/>
                    <a:pt x="1475" y="244"/>
                  </a:cubicBezTo>
                  <a:cubicBezTo>
                    <a:pt x="1474" y="247"/>
                    <a:pt x="1471" y="244"/>
                    <a:pt x="1471" y="242"/>
                  </a:cubicBezTo>
                  <a:cubicBezTo>
                    <a:pt x="1471" y="241"/>
                    <a:pt x="1461" y="237"/>
                    <a:pt x="1457" y="238"/>
                  </a:cubicBezTo>
                  <a:cubicBezTo>
                    <a:pt x="1453" y="239"/>
                    <a:pt x="1451" y="234"/>
                    <a:pt x="1456" y="234"/>
                  </a:cubicBezTo>
                  <a:cubicBezTo>
                    <a:pt x="1460" y="234"/>
                    <a:pt x="1468" y="235"/>
                    <a:pt x="1465" y="230"/>
                  </a:cubicBezTo>
                  <a:cubicBezTo>
                    <a:pt x="1461" y="224"/>
                    <a:pt x="1431" y="223"/>
                    <a:pt x="1429" y="224"/>
                  </a:cubicBezTo>
                  <a:cubicBezTo>
                    <a:pt x="1426" y="225"/>
                    <a:pt x="1428" y="229"/>
                    <a:pt x="1422" y="235"/>
                  </a:cubicBezTo>
                  <a:cubicBezTo>
                    <a:pt x="1415" y="241"/>
                    <a:pt x="1409" y="237"/>
                    <a:pt x="1410" y="234"/>
                  </a:cubicBezTo>
                  <a:cubicBezTo>
                    <a:pt x="1411" y="231"/>
                    <a:pt x="1419" y="231"/>
                    <a:pt x="1419" y="228"/>
                  </a:cubicBezTo>
                  <a:cubicBezTo>
                    <a:pt x="1419" y="225"/>
                    <a:pt x="1408" y="227"/>
                    <a:pt x="1406" y="224"/>
                  </a:cubicBezTo>
                  <a:cubicBezTo>
                    <a:pt x="1404" y="222"/>
                    <a:pt x="1408" y="220"/>
                    <a:pt x="1412" y="221"/>
                  </a:cubicBezTo>
                  <a:cubicBezTo>
                    <a:pt x="1416" y="223"/>
                    <a:pt x="1423" y="223"/>
                    <a:pt x="1424" y="221"/>
                  </a:cubicBezTo>
                  <a:cubicBezTo>
                    <a:pt x="1424" y="220"/>
                    <a:pt x="1420" y="219"/>
                    <a:pt x="1413" y="218"/>
                  </a:cubicBezTo>
                  <a:cubicBezTo>
                    <a:pt x="1406" y="217"/>
                    <a:pt x="1390" y="213"/>
                    <a:pt x="1382" y="214"/>
                  </a:cubicBezTo>
                  <a:cubicBezTo>
                    <a:pt x="1373" y="215"/>
                    <a:pt x="1369" y="211"/>
                    <a:pt x="1365" y="210"/>
                  </a:cubicBezTo>
                  <a:cubicBezTo>
                    <a:pt x="1360" y="210"/>
                    <a:pt x="1360" y="213"/>
                    <a:pt x="1362" y="216"/>
                  </a:cubicBezTo>
                  <a:cubicBezTo>
                    <a:pt x="1364" y="218"/>
                    <a:pt x="1358" y="220"/>
                    <a:pt x="1352" y="219"/>
                  </a:cubicBezTo>
                  <a:cubicBezTo>
                    <a:pt x="1347" y="218"/>
                    <a:pt x="1339" y="222"/>
                    <a:pt x="1342" y="226"/>
                  </a:cubicBezTo>
                  <a:cubicBezTo>
                    <a:pt x="1345" y="230"/>
                    <a:pt x="1348" y="225"/>
                    <a:pt x="1351" y="226"/>
                  </a:cubicBezTo>
                  <a:cubicBezTo>
                    <a:pt x="1353" y="228"/>
                    <a:pt x="1344" y="230"/>
                    <a:pt x="1348" y="232"/>
                  </a:cubicBezTo>
                  <a:cubicBezTo>
                    <a:pt x="1352" y="234"/>
                    <a:pt x="1351" y="238"/>
                    <a:pt x="1351" y="240"/>
                  </a:cubicBezTo>
                  <a:cubicBezTo>
                    <a:pt x="1351" y="242"/>
                    <a:pt x="1345" y="243"/>
                    <a:pt x="1342" y="240"/>
                  </a:cubicBezTo>
                  <a:cubicBezTo>
                    <a:pt x="1340" y="237"/>
                    <a:pt x="1336" y="240"/>
                    <a:pt x="1331" y="239"/>
                  </a:cubicBezTo>
                  <a:cubicBezTo>
                    <a:pt x="1327" y="239"/>
                    <a:pt x="1323" y="241"/>
                    <a:pt x="1328" y="242"/>
                  </a:cubicBezTo>
                  <a:cubicBezTo>
                    <a:pt x="1333" y="242"/>
                    <a:pt x="1335" y="246"/>
                    <a:pt x="1328" y="246"/>
                  </a:cubicBezTo>
                  <a:cubicBezTo>
                    <a:pt x="1322" y="247"/>
                    <a:pt x="1323" y="240"/>
                    <a:pt x="1319" y="241"/>
                  </a:cubicBezTo>
                  <a:cubicBezTo>
                    <a:pt x="1315" y="242"/>
                    <a:pt x="1307" y="238"/>
                    <a:pt x="1302" y="238"/>
                  </a:cubicBezTo>
                  <a:cubicBezTo>
                    <a:pt x="1297" y="238"/>
                    <a:pt x="1295" y="242"/>
                    <a:pt x="1289" y="242"/>
                  </a:cubicBezTo>
                  <a:cubicBezTo>
                    <a:pt x="1283" y="243"/>
                    <a:pt x="1274" y="239"/>
                    <a:pt x="1272" y="236"/>
                  </a:cubicBezTo>
                  <a:cubicBezTo>
                    <a:pt x="1269" y="232"/>
                    <a:pt x="1269" y="231"/>
                    <a:pt x="1266" y="235"/>
                  </a:cubicBezTo>
                  <a:cubicBezTo>
                    <a:pt x="1263" y="239"/>
                    <a:pt x="1262" y="246"/>
                    <a:pt x="1259" y="247"/>
                  </a:cubicBezTo>
                  <a:cubicBezTo>
                    <a:pt x="1256" y="247"/>
                    <a:pt x="1255" y="254"/>
                    <a:pt x="1252" y="256"/>
                  </a:cubicBezTo>
                  <a:cubicBezTo>
                    <a:pt x="1249" y="257"/>
                    <a:pt x="1249" y="253"/>
                    <a:pt x="1245" y="253"/>
                  </a:cubicBezTo>
                  <a:cubicBezTo>
                    <a:pt x="1241" y="254"/>
                    <a:pt x="1229" y="242"/>
                    <a:pt x="1228" y="238"/>
                  </a:cubicBezTo>
                  <a:cubicBezTo>
                    <a:pt x="1228" y="235"/>
                    <a:pt x="1220" y="228"/>
                    <a:pt x="1218" y="227"/>
                  </a:cubicBezTo>
                  <a:cubicBezTo>
                    <a:pt x="1216" y="225"/>
                    <a:pt x="1220" y="225"/>
                    <a:pt x="1223" y="227"/>
                  </a:cubicBezTo>
                  <a:cubicBezTo>
                    <a:pt x="1225" y="229"/>
                    <a:pt x="1228" y="229"/>
                    <a:pt x="1231" y="228"/>
                  </a:cubicBezTo>
                  <a:cubicBezTo>
                    <a:pt x="1233" y="226"/>
                    <a:pt x="1233" y="220"/>
                    <a:pt x="1229" y="220"/>
                  </a:cubicBezTo>
                  <a:cubicBezTo>
                    <a:pt x="1224" y="220"/>
                    <a:pt x="1226" y="216"/>
                    <a:pt x="1228" y="216"/>
                  </a:cubicBezTo>
                  <a:cubicBezTo>
                    <a:pt x="1230" y="215"/>
                    <a:pt x="1223" y="208"/>
                    <a:pt x="1226" y="208"/>
                  </a:cubicBezTo>
                  <a:cubicBezTo>
                    <a:pt x="1228" y="207"/>
                    <a:pt x="1227" y="204"/>
                    <a:pt x="1224" y="204"/>
                  </a:cubicBezTo>
                  <a:cubicBezTo>
                    <a:pt x="1220" y="203"/>
                    <a:pt x="1216" y="200"/>
                    <a:pt x="1216" y="198"/>
                  </a:cubicBezTo>
                  <a:cubicBezTo>
                    <a:pt x="1216" y="197"/>
                    <a:pt x="1200" y="196"/>
                    <a:pt x="1201" y="199"/>
                  </a:cubicBezTo>
                  <a:cubicBezTo>
                    <a:pt x="1202" y="201"/>
                    <a:pt x="1196" y="200"/>
                    <a:pt x="1197" y="198"/>
                  </a:cubicBezTo>
                  <a:cubicBezTo>
                    <a:pt x="1198" y="196"/>
                    <a:pt x="1191" y="197"/>
                    <a:pt x="1184" y="195"/>
                  </a:cubicBezTo>
                  <a:cubicBezTo>
                    <a:pt x="1177" y="193"/>
                    <a:pt x="1176" y="188"/>
                    <a:pt x="1174" y="187"/>
                  </a:cubicBezTo>
                  <a:cubicBezTo>
                    <a:pt x="1171" y="187"/>
                    <a:pt x="1172" y="194"/>
                    <a:pt x="1169" y="193"/>
                  </a:cubicBezTo>
                  <a:cubicBezTo>
                    <a:pt x="1165" y="191"/>
                    <a:pt x="1161" y="194"/>
                    <a:pt x="1163" y="199"/>
                  </a:cubicBezTo>
                  <a:cubicBezTo>
                    <a:pt x="1165" y="203"/>
                    <a:pt x="1163" y="204"/>
                    <a:pt x="1163" y="207"/>
                  </a:cubicBezTo>
                  <a:cubicBezTo>
                    <a:pt x="1162" y="211"/>
                    <a:pt x="1160" y="209"/>
                    <a:pt x="1156" y="208"/>
                  </a:cubicBezTo>
                  <a:cubicBezTo>
                    <a:pt x="1152" y="206"/>
                    <a:pt x="1152" y="211"/>
                    <a:pt x="1142" y="209"/>
                  </a:cubicBezTo>
                  <a:cubicBezTo>
                    <a:pt x="1133" y="207"/>
                    <a:pt x="1129" y="209"/>
                    <a:pt x="1127" y="206"/>
                  </a:cubicBezTo>
                  <a:cubicBezTo>
                    <a:pt x="1126" y="203"/>
                    <a:pt x="1123" y="203"/>
                    <a:pt x="1122" y="205"/>
                  </a:cubicBezTo>
                  <a:cubicBezTo>
                    <a:pt x="1122" y="208"/>
                    <a:pt x="1108" y="207"/>
                    <a:pt x="1107" y="203"/>
                  </a:cubicBezTo>
                  <a:cubicBezTo>
                    <a:pt x="1105" y="199"/>
                    <a:pt x="1109" y="199"/>
                    <a:pt x="1111" y="198"/>
                  </a:cubicBezTo>
                  <a:cubicBezTo>
                    <a:pt x="1113" y="197"/>
                    <a:pt x="1109" y="195"/>
                    <a:pt x="1101" y="196"/>
                  </a:cubicBezTo>
                  <a:cubicBezTo>
                    <a:pt x="1093" y="196"/>
                    <a:pt x="1088" y="192"/>
                    <a:pt x="1080" y="193"/>
                  </a:cubicBezTo>
                  <a:cubicBezTo>
                    <a:pt x="1072" y="193"/>
                    <a:pt x="1054" y="195"/>
                    <a:pt x="1052" y="196"/>
                  </a:cubicBezTo>
                  <a:cubicBezTo>
                    <a:pt x="1049" y="197"/>
                    <a:pt x="1054" y="202"/>
                    <a:pt x="1050" y="202"/>
                  </a:cubicBezTo>
                  <a:cubicBezTo>
                    <a:pt x="1047" y="203"/>
                    <a:pt x="1049" y="195"/>
                    <a:pt x="1049" y="191"/>
                  </a:cubicBezTo>
                  <a:cubicBezTo>
                    <a:pt x="1048" y="188"/>
                    <a:pt x="1042" y="187"/>
                    <a:pt x="1043" y="190"/>
                  </a:cubicBezTo>
                  <a:cubicBezTo>
                    <a:pt x="1044" y="193"/>
                    <a:pt x="1034" y="194"/>
                    <a:pt x="1031" y="192"/>
                  </a:cubicBezTo>
                  <a:cubicBezTo>
                    <a:pt x="1029" y="189"/>
                    <a:pt x="1025" y="187"/>
                    <a:pt x="1018" y="185"/>
                  </a:cubicBezTo>
                  <a:cubicBezTo>
                    <a:pt x="1012" y="183"/>
                    <a:pt x="1004" y="190"/>
                    <a:pt x="1006" y="192"/>
                  </a:cubicBezTo>
                  <a:cubicBezTo>
                    <a:pt x="1007" y="194"/>
                    <a:pt x="1012" y="193"/>
                    <a:pt x="1012" y="194"/>
                  </a:cubicBezTo>
                  <a:cubicBezTo>
                    <a:pt x="1013" y="197"/>
                    <a:pt x="999" y="196"/>
                    <a:pt x="999" y="198"/>
                  </a:cubicBezTo>
                  <a:cubicBezTo>
                    <a:pt x="999" y="200"/>
                    <a:pt x="985" y="204"/>
                    <a:pt x="981" y="204"/>
                  </a:cubicBezTo>
                  <a:cubicBezTo>
                    <a:pt x="970" y="205"/>
                    <a:pt x="968" y="205"/>
                    <a:pt x="963" y="210"/>
                  </a:cubicBezTo>
                  <a:cubicBezTo>
                    <a:pt x="958" y="214"/>
                    <a:pt x="962" y="206"/>
                    <a:pt x="966" y="202"/>
                  </a:cubicBezTo>
                  <a:cubicBezTo>
                    <a:pt x="970" y="198"/>
                    <a:pt x="974" y="200"/>
                    <a:pt x="976" y="196"/>
                  </a:cubicBezTo>
                  <a:cubicBezTo>
                    <a:pt x="979" y="193"/>
                    <a:pt x="982" y="194"/>
                    <a:pt x="989" y="193"/>
                  </a:cubicBezTo>
                  <a:cubicBezTo>
                    <a:pt x="995" y="192"/>
                    <a:pt x="995" y="188"/>
                    <a:pt x="998" y="187"/>
                  </a:cubicBezTo>
                  <a:cubicBezTo>
                    <a:pt x="1001" y="185"/>
                    <a:pt x="1008" y="182"/>
                    <a:pt x="1009" y="179"/>
                  </a:cubicBezTo>
                  <a:cubicBezTo>
                    <a:pt x="1011" y="176"/>
                    <a:pt x="1026" y="171"/>
                    <a:pt x="1029" y="172"/>
                  </a:cubicBezTo>
                  <a:cubicBezTo>
                    <a:pt x="1032" y="172"/>
                    <a:pt x="1032" y="166"/>
                    <a:pt x="1034" y="166"/>
                  </a:cubicBezTo>
                  <a:cubicBezTo>
                    <a:pt x="1036" y="166"/>
                    <a:pt x="1044" y="162"/>
                    <a:pt x="1048" y="160"/>
                  </a:cubicBezTo>
                  <a:cubicBezTo>
                    <a:pt x="1051" y="159"/>
                    <a:pt x="1053" y="156"/>
                    <a:pt x="1053" y="153"/>
                  </a:cubicBezTo>
                  <a:cubicBezTo>
                    <a:pt x="1053" y="151"/>
                    <a:pt x="1048" y="152"/>
                    <a:pt x="1048" y="150"/>
                  </a:cubicBezTo>
                  <a:cubicBezTo>
                    <a:pt x="1047" y="148"/>
                    <a:pt x="1050" y="149"/>
                    <a:pt x="1053" y="148"/>
                  </a:cubicBezTo>
                  <a:cubicBezTo>
                    <a:pt x="1057" y="146"/>
                    <a:pt x="1053" y="142"/>
                    <a:pt x="1051" y="142"/>
                  </a:cubicBezTo>
                  <a:cubicBezTo>
                    <a:pt x="1048" y="143"/>
                    <a:pt x="1052" y="140"/>
                    <a:pt x="1050" y="137"/>
                  </a:cubicBezTo>
                  <a:cubicBezTo>
                    <a:pt x="1047" y="134"/>
                    <a:pt x="1042" y="139"/>
                    <a:pt x="1042" y="136"/>
                  </a:cubicBezTo>
                  <a:cubicBezTo>
                    <a:pt x="1042" y="132"/>
                    <a:pt x="1042" y="128"/>
                    <a:pt x="1040" y="126"/>
                  </a:cubicBezTo>
                  <a:cubicBezTo>
                    <a:pt x="1038" y="124"/>
                    <a:pt x="1034" y="130"/>
                    <a:pt x="1030" y="127"/>
                  </a:cubicBezTo>
                  <a:cubicBezTo>
                    <a:pt x="1026" y="124"/>
                    <a:pt x="1014" y="122"/>
                    <a:pt x="1014" y="123"/>
                  </a:cubicBezTo>
                  <a:cubicBezTo>
                    <a:pt x="1014" y="124"/>
                    <a:pt x="1008" y="121"/>
                    <a:pt x="1007" y="122"/>
                  </a:cubicBezTo>
                  <a:cubicBezTo>
                    <a:pt x="1006" y="124"/>
                    <a:pt x="996" y="123"/>
                    <a:pt x="993" y="123"/>
                  </a:cubicBezTo>
                  <a:cubicBezTo>
                    <a:pt x="990" y="122"/>
                    <a:pt x="986" y="124"/>
                    <a:pt x="986" y="127"/>
                  </a:cubicBezTo>
                  <a:cubicBezTo>
                    <a:pt x="985" y="130"/>
                    <a:pt x="974" y="129"/>
                    <a:pt x="971" y="128"/>
                  </a:cubicBezTo>
                  <a:cubicBezTo>
                    <a:pt x="969" y="128"/>
                    <a:pt x="980" y="119"/>
                    <a:pt x="980" y="118"/>
                  </a:cubicBezTo>
                  <a:cubicBezTo>
                    <a:pt x="980" y="116"/>
                    <a:pt x="962" y="118"/>
                    <a:pt x="961" y="116"/>
                  </a:cubicBezTo>
                  <a:cubicBezTo>
                    <a:pt x="960" y="115"/>
                    <a:pt x="952" y="114"/>
                    <a:pt x="948" y="114"/>
                  </a:cubicBezTo>
                  <a:cubicBezTo>
                    <a:pt x="944" y="114"/>
                    <a:pt x="948" y="113"/>
                    <a:pt x="951" y="113"/>
                  </a:cubicBezTo>
                  <a:cubicBezTo>
                    <a:pt x="955" y="113"/>
                    <a:pt x="958" y="110"/>
                    <a:pt x="962" y="109"/>
                  </a:cubicBezTo>
                  <a:cubicBezTo>
                    <a:pt x="965" y="108"/>
                    <a:pt x="965" y="107"/>
                    <a:pt x="963" y="105"/>
                  </a:cubicBezTo>
                  <a:cubicBezTo>
                    <a:pt x="961" y="102"/>
                    <a:pt x="957" y="103"/>
                    <a:pt x="953" y="102"/>
                  </a:cubicBezTo>
                  <a:cubicBezTo>
                    <a:pt x="950" y="101"/>
                    <a:pt x="945" y="99"/>
                    <a:pt x="942" y="99"/>
                  </a:cubicBezTo>
                  <a:cubicBezTo>
                    <a:pt x="938" y="99"/>
                    <a:pt x="935" y="101"/>
                    <a:pt x="927" y="102"/>
                  </a:cubicBezTo>
                  <a:cubicBezTo>
                    <a:pt x="919" y="104"/>
                    <a:pt x="918" y="110"/>
                    <a:pt x="914" y="112"/>
                  </a:cubicBezTo>
                  <a:cubicBezTo>
                    <a:pt x="910" y="114"/>
                    <a:pt x="903" y="121"/>
                    <a:pt x="907" y="122"/>
                  </a:cubicBezTo>
                  <a:cubicBezTo>
                    <a:pt x="910" y="122"/>
                    <a:pt x="908" y="124"/>
                    <a:pt x="909" y="126"/>
                  </a:cubicBezTo>
                  <a:cubicBezTo>
                    <a:pt x="909" y="129"/>
                    <a:pt x="906" y="129"/>
                    <a:pt x="902" y="128"/>
                  </a:cubicBezTo>
                  <a:cubicBezTo>
                    <a:pt x="899" y="128"/>
                    <a:pt x="885" y="128"/>
                    <a:pt x="885" y="131"/>
                  </a:cubicBezTo>
                  <a:cubicBezTo>
                    <a:pt x="885" y="134"/>
                    <a:pt x="893" y="135"/>
                    <a:pt x="893" y="136"/>
                  </a:cubicBezTo>
                  <a:cubicBezTo>
                    <a:pt x="892" y="138"/>
                    <a:pt x="887" y="136"/>
                    <a:pt x="884" y="135"/>
                  </a:cubicBezTo>
                  <a:cubicBezTo>
                    <a:pt x="881" y="133"/>
                    <a:pt x="875" y="134"/>
                    <a:pt x="874" y="137"/>
                  </a:cubicBezTo>
                  <a:cubicBezTo>
                    <a:pt x="873" y="140"/>
                    <a:pt x="868" y="139"/>
                    <a:pt x="867" y="138"/>
                  </a:cubicBezTo>
                  <a:cubicBezTo>
                    <a:pt x="865" y="138"/>
                    <a:pt x="862" y="140"/>
                    <a:pt x="860" y="139"/>
                  </a:cubicBezTo>
                  <a:cubicBezTo>
                    <a:pt x="857" y="138"/>
                    <a:pt x="865" y="134"/>
                    <a:pt x="863" y="133"/>
                  </a:cubicBezTo>
                  <a:cubicBezTo>
                    <a:pt x="861" y="131"/>
                    <a:pt x="853" y="132"/>
                    <a:pt x="852" y="135"/>
                  </a:cubicBezTo>
                  <a:cubicBezTo>
                    <a:pt x="851" y="138"/>
                    <a:pt x="846" y="133"/>
                    <a:pt x="845" y="134"/>
                  </a:cubicBezTo>
                  <a:cubicBezTo>
                    <a:pt x="843" y="135"/>
                    <a:pt x="841" y="136"/>
                    <a:pt x="837" y="138"/>
                  </a:cubicBezTo>
                  <a:cubicBezTo>
                    <a:pt x="834" y="139"/>
                    <a:pt x="828" y="136"/>
                    <a:pt x="826" y="139"/>
                  </a:cubicBezTo>
                  <a:cubicBezTo>
                    <a:pt x="825" y="142"/>
                    <a:pt x="833" y="142"/>
                    <a:pt x="833" y="144"/>
                  </a:cubicBezTo>
                  <a:cubicBezTo>
                    <a:pt x="833" y="145"/>
                    <a:pt x="815" y="145"/>
                    <a:pt x="815" y="146"/>
                  </a:cubicBezTo>
                  <a:cubicBezTo>
                    <a:pt x="814" y="148"/>
                    <a:pt x="808" y="148"/>
                    <a:pt x="800" y="148"/>
                  </a:cubicBezTo>
                  <a:cubicBezTo>
                    <a:pt x="793" y="149"/>
                    <a:pt x="796" y="152"/>
                    <a:pt x="790" y="153"/>
                  </a:cubicBezTo>
                  <a:cubicBezTo>
                    <a:pt x="784" y="155"/>
                    <a:pt x="781" y="155"/>
                    <a:pt x="779" y="158"/>
                  </a:cubicBezTo>
                  <a:cubicBezTo>
                    <a:pt x="777" y="161"/>
                    <a:pt x="773" y="161"/>
                    <a:pt x="771" y="159"/>
                  </a:cubicBezTo>
                  <a:cubicBezTo>
                    <a:pt x="769" y="157"/>
                    <a:pt x="763" y="160"/>
                    <a:pt x="766" y="160"/>
                  </a:cubicBezTo>
                  <a:cubicBezTo>
                    <a:pt x="769" y="161"/>
                    <a:pt x="766" y="164"/>
                    <a:pt x="764" y="163"/>
                  </a:cubicBezTo>
                  <a:cubicBezTo>
                    <a:pt x="763" y="162"/>
                    <a:pt x="757" y="166"/>
                    <a:pt x="760" y="166"/>
                  </a:cubicBezTo>
                  <a:cubicBezTo>
                    <a:pt x="763" y="166"/>
                    <a:pt x="765" y="168"/>
                    <a:pt x="763" y="170"/>
                  </a:cubicBezTo>
                  <a:cubicBezTo>
                    <a:pt x="762" y="172"/>
                    <a:pt x="755" y="168"/>
                    <a:pt x="754" y="169"/>
                  </a:cubicBezTo>
                  <a:cubicBezTo>
                    <a:pt x="752" y="171"/>
                    <a:pt x="757" y="173"/>
                    <a:pt x="760" y="173"/>
                  </a:cubicBezTo>
                  <a:cubicBezTo>
                    <a:pt x="763" y="173"/>
                    <a:pt x="764" y="175"/>
                    <a:pt x="765" y="177"/>
                  </a:cubicBezTo>
                  <a:cubicBezTo>
                    <a:pt x="765" y="179"/>
                    <a:pt x="758" y="175"/>
                    <a:pt x="756" y="177"/>
                  </a:cubicBezTo>
                  <a:cubicBezTo>
                    <a:pt x="755" y="179"/>
                    <a:pt x="757" y="180"/>
                    <a:pt x="761" y="180"/>
                  </a:cubicBezTo>
                  <a:cubicBezTo>
                    <a:pt x="764" y="181"/>
                    <a:pt x="761" y="182"/>
                    <a:pt x="764" y="184"/>
                  </a:cubicBezTo>
                  <a:cubicBezTo>
                    <a:pt x="764" y="184"/>
                    <a:pt x="765" y="185"/>
                    <a:pt x="765" y="185"/>
                  </a:cubicBezTo>
                  <a:cubicBezTo>
                    <a:pt x="766" y="187"/>
                    <a:pt x="763" y="188"/>
                    <a:pt x="764" y="190"/>
                  </a:cubicBezTo>
                  <a:cubicBezTo>
                    <a:pt x="764" y="192"/>
                    <a:pt x="760" y="193"/>
                    <a:pt x="760" y="191"/>
                  </a:cubicBezTo>
                  <a:cubicBezTo>
                    <a:pt x="760" y="189"/>
                    <a:pt x="752" y="188"/>
                    <a:pt x="750" y="190"/>
                  </a:cubicBezTo>
                  <a:cubicBezTo>
                    <a:pt x="748" y="192"/>
                    <a:pt x="747" y="194"/>
                    <a:pt x="744" y="192"/>
                  </a:cubicBezTo>
                  <a:cubicBezTo>
                    <a:pt x="742" y="190"/>
                    <a:pt x="736" y="192"/>
                    <a:pt x="728" y="193"/>
                  </a:cubicBezTo>
                  <a:cubicBezTo>
                    <a:pt x="720" y="193"/>
                    <a:pt x="703" y="194"/>
                    <a:pt x="699" y="195"/>
                  </a:cubicBezTo>
                  <a:cubicBezTo>
                    <a:pt x="694" y="197"/>
                    <a:pt x="691" y="203"/>
                    <a:pt x="695" y="206"/>
                  </a:cubicBezTo>
                  <a:cubicBezTo>
                    <a:pt x="699" y="210"/>
                    <a:pt x="695" y="212"/>
                    <a:pt x="695" y="214"/>
                  </a:cubicBezTo>
                  <a:cubicBezTo>
                    <a:pt x="695" y="217"/>
                    <a:pt x="705" y="222"/>
                    <a:pt x="710" y="223"/>
                  </a:cubicBezTo>
                  <a:cubicBezTo>
                    <a:pt x="716" y="223"/>
                    <a:pt x="720" y="230"/>
                    <a:pt x="717" y="234"/>
                  </a:cubicBezTo>
                  <a:cubicBezTo>
                    <a:pt x="714" y="238"/>
                    <a:pt x="704" y="232"/>
                    <a:pt x="698" y="227"/>
                  </a:cubicBezTo>
                  <a:cubicBezTo>
                    <a:pt x="691" y="222"/>
                    <a:pt x="677" y="220"/>
                    <a:pt x="672" y="221"/>
                  </a:cubicBezTo>
                  <a:cubicBezTo>
                    <a:pt x="667" y="221"/>
                    <a:pt x="670" y="216"/>
                    <a:pt x="664" y="217"/>
                  </a:cubicBezTo>
                  <a:cubicBezTo>
                    <a:pt x="657" y="217"/>
                    <a:pt x="652" y="222"/>
                    <a:pt x="656" y="222"/>
                  </a:cubicBezTo>
                  <a:cubicBezTo>
                    <a:pt x="661" y="222"/>
                    <a:pt x="663" y="222"/>
                    <a:pt x="661" y="224"/>
                  </a:cubicBezTo>
                  <a:cubicBezTo>
                    <a:pt x="659" y="226"/>
                    <a:pt x="662" y="225"/>
                    <a:pt x="667" y="228"/>
                  </a:cubicBezTo>
                  <a:cubicBezTo>
                    <a:pt x="672" y="230"/>
                    <a:pt x="663" y="233"/>
                    <a:pt x="658" y="229"/>
                  </a:cubicBezTo>
                  <a:cubicBezTo>
                    <a:pt x="653" y="226"/>
                    <a:pt x="647" y="229"/>
                    <a:pt x="646" y="232"/>
                  </a:cubicBezTo>
                  <a:cubicBezTo>
                    <a:pt x="644" y="234"/>
                    <a:pt x="652" y="242"/>
                    <a:pt x="661" y="243"/>
                  </a:cubicBezTo>
                  <a:cubicBezTo>
                    <a:pt x="670" y="245"/>
                    <a:pt x="667" y="248"/>
                    <a:pt x="671" y="249"/>
                  </a:cubicBezTo>
                  <a:cubicBezTo>
                    <a:pt x="675" y="251"/>
                    <a:pt x="672" y="252"/>
                    <a:pt x="669" y="252"/>
                  </a:cubicBezTo>
                  <a:cubicBezTo>
                    <a:pt x="666" y="253"/>
                    <a:pt x="661" y="248"/>
                    <a:pt x="656" y="246"/>
                  </a:cubicBezTo>
                  <a:cubicBezTo>
                    <a:pt x="652" y="243"/>
                    <a:pt x="640" y="247"/>
                    <a:pt x="637" y="244"/>
                  </a:cubicBezTo>
                  <a:cubicBezTo>
                    <a:pt x="635" y="241"/>
                    <a:pt x="639" y="239"/>
                    <a:pt x="636" y="237"/>
                  </a:cubicBezTo>
                  <a:cubicBezTo>
                    <a:pt x="634" y="235"/>
                    <a:pt x="636" y="230"/>
                    <a:pt x="639" y="226"/>
                  </a:cubicBezTo>
                  <a:cubicBezTo>
                    <a:pt x="642" y="221"/>
                    <a:pt x="639" y="213"/>
                    <a:pt x="634" y="212"/>
                  </a:cubicBezTo>
                  <a:cubicBezTo>
                    <a:pt x="630" y="210"/>
                    <a:pt x="630" y="215"/>
                    <a:pt x="631" y="216"/>
                  </a:cubicBezTo>
                  <a:cubicBezTo>
                    <a:pt x="632" y="217"/>
                    <a:pt x="632" y="224"/>
                    <a:pt x="628" y="228"/>
                  </a:cubicBezTo>
                  <a:cubicBezTo>
                    <a:pt x="625" y="232"/>
                    <a:pt x="615" y="232"/>
                    <a:pt x="615" y="235"/>
                  </a:cubicBezTo>
                  <a:cubicBezTo>
                    <a:pt x="615" y="238"/>
                    <a:pt x="608" y="240"/>
                    <a:pt x="610" y="242"/>
                  </a:cubicBezTo>
                  <a:cubicBezTo>
                    <a:pt x="613" y="244"/>
                    <a:pt x="622" y="254"/>
                    <a:pt x="623" y="257"/>
                  </a:cubicBezTo>
                  <a:cubicBezTo>
                    <a:pt x="625" y="261"/>
                    <a:pt x="615" y="271"/>
                    <a:pt x="617" y="276"/>
                  </a:cubicBezTo>
                  <a:cubicBezTo>
                    <a:pt x="618" y="282"/>
                    <a:pt x="615" y="285"/>
                    <a:pt x="617" y="288"/>
                  </a:cubicBezTo>
                  <a:cubicBezTo>
                    <a:pt x="619" y="291"/>
                    <a:pt x="623" y="288"/>
                    <a:pt x="626" y="289"/>
                  </a:cubicBezTo>
                  <a:cubicBezTo>
                    <a:pt x="628" y="290"/>
                    <a:pt x="633" y="288"/>
                    <a:pt x="639" y="286"/>
                  </a:cubicBezTo>
                  <a:cubicBezTo>
                    <a:pt x="645" y="285"/>
                    <a:pt x="656" y="292"/>
                    <a:pt x="661" y="294"/>
                  </a:cubicBezTo>
                  <a:cubicBezTo>
                    <a:pt x="665" y="296"/>
                    <a:pt x="663" y="299"/>
                    <a:pt x="665" y="302"/>
                  </a:cubicBezTo>
                  <a:cubicBezTo>
                    <a:pt x="667" y="306"/>
                    <a:pt x="660" y="306"/>
                    <a:pt x="660" y="311"/>
                  </a:cubicBezTo>
                  <a:cubicBezTo>
                    <a:pt x="659" y="316"/>
                    <a:pt x="672" y="318"/>
                    <a:pt x="673" y="319"/>
                  </a:cubicBezTo>
                  <a:cubicBezTo>
                    <a:pt x="673" y="321"/>
                    <a:pt x="664" y="320"/>
                    <a:pt x="660" y="318"/>
                  </a:cubicBezTo>
                  <a:cubicBezTo>
                    <a:pt x="656" y="317"/>
                    <a:pt x="656" y="312"/>
                    <a:pt x="655" y="311"/>
                  </a:cubicBezTo>
                  <a:cubicBezTo>
                    <a:pt x="654" y="310"/>
                    <a:pt x="657" y="306"/>
                    <a:pt x="658" y="303"/>
                  </a:cubicBezTo>
                  <a:cubicBezTo>
                    <a:pt x="658" y="300"/>
                    <a:pt x="653" y="298"/>
                    <a:pt x="652" y="296"/>
                  </a:cubicBezTo>
                  <a:cubicBezTo>
                    <a:pt x="650" y="294"/>
                    <a:pt x="648" y="291"/>
                    <a:pt x="645" y="291"/>
                  </a:cubicBezTo>
                  <a:cubicBezTo>
                    <a:pt x="642" y="292"/>
                    <a:pt x="631" y="293"/>
                    <a:pt x="627" y="296"/>
                  </a:cubicBezTo>
                  <a:cubicBezTo>
                    <a:pt x="624" y="299"/>
                    <a:pt x="628" y="307"/>
                    <a:pt x="630" y="312"/>
                  </a:cubicBezTo>
                  <a:cubicBezTo>
                    <a:pt x="632" y="316"/>
                    <a:pt x="620" y="322"/>
                    <a:pt x="620" y="325"/>
                  </a:cubicBezTo>
                  <a:cubicBezTo>
                    <a:pt x="621" y="328"/>
                    <a:pt x="617" y="330"/>
                    <a:pt x="612" y="332"/>
                  </a:cubicBezTo>
                  <a:cubicBezTo>
                    <a:pt x="607" y="335"/>
                    <a:pt x="601" y="337"/>
                    <a:pt x="602" y="341"/>
                  </a:cubicBezTo>
                  <a:cubicBezTo>
                    <a:pt x="602" y="346"/>
                    <a:pt x="595" y="343"/>
                    <a:pt x="591" y="341"/>
                  </a:cubicBezTo>
                  <a:cubicBezTo>
                    <a:pt x="588" y="339"/>
                    <a:pt x="583" y="343"/>
                    <a:pt x="578" y="342"/>
                  </a:cubicBezTo>
                  <a:cubicBezTo>
                    <a:pt x="573" y="342"/>
                    <a:pt x="573" y="338"/>
                    <a:pt x="569" y="340"/>
                  </a:cubicBezTo>
                  <a:cubicBezTo>
                    <a:pt x="565" y="341"/>
                    <a:pt x="563" y="338"/>
                    <a:pt x="564" y="335"/>
                  </a:cubicBezTo>
                  <a:cubicBezTo>
                    <a:pt x="565" y="332"/>
                    <a:pt x="570" y="334"/>
                    <a:pt x="570" y="336"/>
                  </a:cubicBezTo>
                  <a:cubicBezTo>
                    <a:pt x="570" y="338"/>
                    <a:pt x="573" y="337"/>
                    <a:pt x="576" y="336"/>
                  </a:cubicBezTo>
                  <a:cubicBezTo>
                    <a:pt x="580" y="334"/>
                    <a:pt x="578" y="338"/>
                    <a:pt x="583" y="338"/>
                  </a:cubicBezTo>
                  <a:cubicBezTo>
                    <a:pt x="588" y="339"/>
                    <a:pt x="585" y="336"/>
                    <a:pt x="589" y="336"/>
                  </a:cubicBezTo>
                  <a:cubicBezTo>
                    <a:pt x="592" y="336"/>
                    <a:pt x="593" y="335"/>
                    <a:pt x="591" y="333"/>
                  </a:cubicBezTo>
                  <a:cubicBezTo>
                    <a:pt x="590" y="332"/>
                    <a:pt x="594" y="330"/>
                    <a:pt x="596" y="329"/>
                  </a:cubicBezTo>
                  <a:cubicBezTo>
                    <a:pt x="599" y="328"/>
                    <a:pt x="598" y="324"/>
                    <a:pt x="600" y="323"/>
                  </a:cubicBezTo>
                  <a:cubicBezTo>
                    <a:pt x="602" y="322"/>
                    <a:pt x="601" y="320"/>
                    <a:pt x="603" y="320"/>
                  </a:cubicBezTo>
                  <a:cubicBezTo>
                    <a:pt x="605" y="319"/>
                    <a:pt x="606" y="316"/>
                    <a:pt x="608" y="316"/>
                  </a:cubicBezTo>
                  <a:cubicBezTo>
                    <a:pt x="611" y="316"/>
                    <a:pt x="612" y="312"/>
                    <a:pt x="610" y="311"/>
                  </a:cubicBezTo>
                  <a:cubicBezTo>
                    <a:pt x="609" y="309"/>
                    <a:pt x="611" y="304"/>
                    <a:pt x="613" y="303"/>
                  </a:cubicBezTo>
                  <a:cubicBezTo>
                    <a:pt x="616" y="302"/>
                    <a:pt x="616" y="300"/>
                    <a:pt x="614" y="299"/>
                  </a:cubicBezTo>
                  <a:cubicBezTo>
                    <a:pt x="612" y="297"/>
                    <a:pt x="604" y="292"/>
                    <a:pt x="605" y="289"/>
                  </a:cubicBezTo>
                  <a:cubicBezTo>
                    <a:pt x="605" y="286"/>
                    <a:pt x="604" y="280"/>
                    <a:pt x="605" y="278"/>
                  </a:cubicBezTo>
                  <a:cubicBezTo>
                    <a:pt x="606" y="275"/>
                    <a:pt x="605" y="270"/>
                    <a:pt x="604" y="267"/>
                  </a:cubicBezTo>
                  <a:cubicBezTo>
                    <a:pt x="604" y="264"/>
                    <a:pt x="606" y="261"/>
                    <a:pt x="607" y="255"/>
                  </a:cubicBezTo>
                  <a:cubicBezTo>
                    <a:pt x="608" y="250"/>
                    <a:pt x="601" y="244"/>
                    <a:pt x="598" y="242"/>
                  </a:cubicBezTo>
                  <a:cubicBezTo>
                    <a:pt x="595" y="241"/>
                    <a:pt x="597" y="238"/>
                    <a:pt x="602" y="234"/>
                  </a:cubicBezTo>
                  <a:cubicBezTo>
                    <a:pt x="607" y="230"/>
                    <a:pt x="607" y="217"/>
                    <a:pt x="607" y="215"/>
                  </a:cubicBezTo>
                  <a:cubicBezTo>
                    <a:pt x="606" y="212"/>
                    <a:pt x="596" y="210"/>
                    <a:pt x="593" y="210"/>
                  </a:cubicBezTo>
                  <a:cubicBezTo>
                    <a:pt x="589" y="210"/>
                    <a:pt x="575" y="210"/>
                    <a:pt x="571" y="209"/>
                  </a:cubicBezTo>
                  <a:cubicBezTo>
                    <a:pt x="568" y="208"/>
                    <a:pt x="566" y="212"/>
                    <a:pt x="565" y="215"/>
                  </a:cubicBezTo>
                  <a:cubicBezTo>
                    <a:pt x="563" y="219"/>
                    <a:pt x="559" y="224"/>
                    <a:pt x="557" y="231"/>
                  </a:cubicBezTo>
                  <a:cubicBezTo>
                    <a:pt x="555" y="239"/>
                    <a:pt x="546" y="241"/>
                    <a:pt x="542" y="243"/>
                  </a:cubicBezTo>
                  <a:cubicBezTo>
                    <a:pt x="538" y="245"/>
                    <a:pt x="536" y="250"/>
                    <a:pt x="538" y="253"/>
                  </a:cubicBezTo>
                  <a:cubicBezTo>
                    <a:pt x="539" y="255"/>
                    <a:pt x="542" y="253"/>
                    <a:pt x="544" y="254"/>
                  </a:cubicBezTo>
                  <a:cubicBezTo>
                    <a:pt x="546" y="255"/>
                    <a:pt x="544" y="262"/>
                    <a:pt x="543" y="263"/>
                  </a:cubicBezTo>
                  <a:cubicBezTo>
                    <a:pt x="541" y="264"/>
                    <a:pt x="545" y="267"/>
                    <a:pt x="542" y="269"/>
                  </a:cubicBezTo>
                  <a:cubicBezTo>
                    <a:pt x="539" y="270"/>
                    <a:pt x="536" y="274"/>
                    <a:pt x="538" y="276"/>
                  </a:cubicBezTo>
                  <a:cubicBezTo>
                    <a:pt x="540" y="278"/>
                    <a:pt x="548" y="279"/>
                    <a:pt x="551" y="281"/>
                  </a:cubicBezTo>
                  <a:cubicBezTo>
                    <a:pt x="555" y="283"/>
                    <a:pt x="554" y="287"/>
                    <a:pt x="556" y="290"/>
                  </a:cubicBezTo>
                  <a:cubicBezTo>
                    <a:pt x="559" y="294"/>
                    <a:pt x="562" y="292"/>
                    <a:pt x="563" y="294"/>
                  </a:cubicBezTo>
                  <a:cubicBezTo>
                    <a:pt x="564" y="296"/>
                    <a:pt x="558" y="305"/>
                    <a:pt x="556" y="305"/>
                  </a:cubicBezTo>
                  <a:cubicBezTo>
                    <a:pt x="554" y="305"/>
                    <a:pt x="545" y="296"/>
                    <a:pt x="542" y="294"/>
                  </a:cubicBezTo>
                  <a:cubicBezTo>
                    <a:pt x="540" y="292"/>
                    <a:pt x="529" y="289"/>
                    <a:pt x="524" y="286"/>
                  </a:cubicBezTo>
                  <a:cubicBezTo>
                    <a:pt x="519" y="284"/>
                    <a:pt x="515" y="284"/>
                    <a:pt x="509" y="280"/>
                  </a:cubicBezTo>
                  <a:cubicBezTo>
                    <a:pt x="504" y="276"/>
                    <a:pt x="499" y="275"/>
                    <a:pt x="488" y="275"/>
                  </a:cubicBezTo>
                  <a:cubicBezTo>
                    <a:pt x="478" y="275"/>
                    <a:pt x="471" y="272"/>
                    <a:pt x="468" y="273"/>
                  </a:cubicBezTo>
                  <a:cubicBezTo>
                    <a:pt x="464" y="273"/>
                    <a:pt x="466" y="269"/>
                    <a:pt x="460" y="267"/>
                  </a:cubicBezTo>
                  <a:cubicBezTo>
                    <a:pt x="453" y="264"/>
                    <a:pt x="449" y="260"/>
                    <a:pt x="446" y="262"/>
                  </a:cubicBezTo>
                  <a:cubicBezTo>
                    <a:pt x="442" y="264"/>
                    <a:pt x="444" y="271"/>
                    <a:pt x="449" y="272"/>
                  </a:cubicBezTo>
                  <a:cubicBezTo>
                    <a:pt x="454" y="272"/>
                    <a:pt x="452" y="275"/>
                    <a:pt x="457" y="275"/>
                  </a:cubicBezTo>
                  <a:cubicBezTo>
                    <a:pt x="463" y="275"/>
                    <a:pt x="465" y="277"/>
                    <a:pt x="465" y="280"/>
                  </a:cubicBezTo>
                  <a:cubicBezTo>
                    <a:pt x="464" y="284"/>
                    <a:pt x="467" y="287"/>
                    <a:pt x="470" y="289"/>
                  </a:cubicBezTo>
                  <a:cubicBezTo>
                    <a:pt x="472" y="292"/>
                    <a:pt x="471" y="296"/>
                    <a:pt x="466" y="296"/>
                  </a:cubicBezTo>
                  <a:cubicBezTo>
                    <a:pt x="462" y="296"/>
                    <a:pt x="457" y="296"/>
                    <a:pt x="459" y="299"/>
                  </a:cubicBezTo>
                  <a:cubicBezTo>
                    <a:pt x="461" y="303"/>
                    <a:pt x="457" y="303"/>
                    <a:pt x="453" y="302"/>
                  </a:cubicBezTo>
                  <a:cubicBezTo>
                    <a:pt x="448" y="300"/>
                    <a:pt x="451" y="297"/>
                    <a:pt x="453" y="295"/>
                  </a:cubicBezTo>
                  <a:cubicBezTo>
                    <a:pt x="455" y="293"/>
                    <a:pt x="449" y="291"/>
                    <a:pt x="446" y="290"/>
                  </a:cubicBezTo>
                  <a:cubicBezTo>
                    <a:pt x="443" y="289"/>
                    <a:pt x="432" y="297"/>
                    <a:pt x="429" y="299"/>
                  </a:cubicBezTo>
                  <a:cubicBezTo>
                    <a:pt x="425" y="300"/>
                    <a:pt x="418" y="297"/>
                    <a:pt x="410" y="299"/>
                  </a:cubicBezTo>
                  <a:cubicBezTo>
                    <a:pt x="402" y="301"/>
                    <a:pt x="402" y="307"/>
                    <a:pt x="399" y="306"/>
                  </a:cubicBezTo>
                  <a:cubicBezTo>
                    <a:pt x="396" y="306"/>
                    <a:pt x="387" y="307"/>
                    <a:pt x="384" y="305"/>
                  </a:cubicBezTo>
                  <a:cubicBezTo>
                    <a:pt x="381" y="303"/>
                    <a:pt x="383" y="302"/>
                    <a:pt x="387" y="302"/>
                  </a:cubicBezTo>
                  <a:cubicBezTo>
                    <a:pt x="390" y="302"/>
                    <a:pt x="391" y="301"/>
                    <a:pt x="389" y="299"/>
                  </a:cubicBezTo>
                  <a:cubicBezTo>
                    <a:pt x="387" y="296"/>
                    <a:pt x="392" y="293"/>
                    <a:pt x="392" y="291"/>
                  </a:cubicBezTo>
                  <a:cubicBezTo>
                    <a:pt x="392" y="289"/>
                    <a:pt x="379" y="294"/>
                    <a:pt x="377" y="296"/>
                  </a:cubicBezTo>
                  <a:cubicBezTo>
                    <a:pt x="374" y="297"/>
                    <a:pt x="377" y="301"/>
                    <a:pt x="374" y="302"/>
                  </a:cubicBezTo>
                  <a:cubicBezTo>
                    <a:pt x="372" y="303"/>
                    <a:pt x="372" y="300"/>
                    <a:pt x="369" y="299"/>
                  </a:cubicBezTo>
                  <a:cubicBezTo>
                    <a:pt x="367" y="298"/>
                    <a:pt x="347" y="302"/>
                    <a:pt x="344" y="307"/>
                  </a:cubicBezTo>
                  <a:cubicBezTo>
                    <a:pt x="340" y="311"/>
                    <a:pt x="333" y="311"/>
                    <a:pt x="333" y="313"/>
                  </a:cubicBezTo>
                  <a:cubicBezTo>
                    <a:pt x="333" y="316"/>
                    <a:pt x="324" y="315"/>
                    <a:pt x="320" y="317"/>
                  </a:cubicBezTo>
                  <a:cubicBezTo>
                    <a:pt x="317" y="319"/>
                    <a:pt x="319" y="326"/>
                    <a:pt x="318" y="329"/>
                  </a:cubicBezTo>
                  <a:cubicBezTo>
                    <a:pt x="317" y="332"/>
                    <a:pt x="303" y="331"/>
                    <a:pt x="299" y="331"/>
                  </a:cubicBezTo>
                  <a:cubicBezTo>
                    <a:pt x="295" y="332"/>
                    <a:pt x="293" y="323"/>
                    <a:pt x="290" y="323"/>
                  </a:cubicBezTo>
                  <a:cubicBezTo>
                    <a:pt x="286" y="322"/>
                    <a:pt x="288" y="318"/>
                    <a:pt x="289" y="316"/>
                  </a:cubicBezTo>
                  <a:cubicBezTo>
                    <a:pt x="290" y="314"/>
                    <a:pt x="293" y="315"/>
                    <a:pt x="297" y="313"/>
                  </a:cubicBezTo>
                  <a:cubicBezTo>
                    <a:pt x="301" y="310"/>
                    <a:pt x="306" y="314"/>
                    <a:pt x="307" y="312"/>
                  </a:cubicBezTo>
                  <a:cubicBezTo>
                    <a:pt x="309" y="310"/>
                    <a:pt x="301" y="306"/>
                    <a:pt x="300" y="301"/>
                  </a:cubicBezTo>
                  <a:cubicBezTo>
                    <a:pt x="300" y="297"/>
                    <a:pt x="291" y="296"/>
                    <a:pt x="286" y="297"/>
                  </a:cubicBezTo>
                  <a:cubicBezTo>
                    <a:pt x="281" y="299"/>
                    <a:pt x="276" y="298"/>
                    <a:pt x="272" y="296"/>
                  </a:cubicBezTo>
                  <a:cubicBezTo>
                    <a:pt x="269" y="294"/>
                    <a:pt x="269" y="299"/>
                    <a:pt x="274" y="300"/>
                  </a:cubicBezTo>
                  <a:cubicBezTo>
                    <a:pt x="279" y="302"/>
                    <a:pt x="277" y="306"/>
                    <a:pt x="277" y="308"/>
                  </a:cubicBezTo>
                  <a:cubicBezTo>
                    <a:pt x="278" y="311"/>
                    <a:pt x="276" y="316"/>
                    <a:pt x="273" y="321"/>
                  </a:cubicBezTo>
                  <a:cubicBezTo>
                    <a:pt x="270" y="325"/>
                    <a:pt x="272" y="325"/>
                    <a:pt x="277" y="325"/>
                  </a:cubicBezTo>
                  <a:cubicBezTo>
                    <a:pt x="281" y="324"/>
                    <a:pt x="281" y="330"/>
                    <a:pt x="281" y="335"/>
                  </a:cubicBezTo>
                  <a:cubicBezTo>
                    <a:pt x="281" y="339"/>
                    <a:pt x="277" y="340"/>
                    <a:pt x="277" y="343"/>
                  </a:cubicBezTo>
                  <a:cubicBezTo>
                    <a:pt x="277" y="346"/>
                    <a:pt x="274" y="342"/>
                    <a:pt x="273" y="343"/>
                  </a:cubicBezTo>
                  <a:cubicBezTo>
                    <a:pt x="271" y="344"/>
                    <a:pt x="270" y="342"/>
                    <a:pt x="269" y="340"/>
                  </a:cubicBezTo>
                  <a:cubicBezTo>
                    <a:pt x="269" y="337"/>
                    <a:pt x="262" y="339"/>
                    <a:pt x="258" y="338"/>
                  </a:cubicBezTo>
                  <a:cubicBezTo>
                    <a:pt x="254" y="337"/>
                    <a:pt x="253" y="338"/>
                    <a:pt x="251" y="341"/>
                  </a:cubicBezTo>
                  <a:cubicBezTo>
                    <a:pt x="249" y="344"/>
                    <a:pt x="244" y="345"/>
                    <a:pt x="241" y="345"/>
                  </a:cubicBezTo>
                  <a:cubicBezTo>
                    <a:pt x="238" y="346"/>
                    <a:pt x="233" y="351"/>
                    <a:pt x="230" y="353"/>
                  </a:cubicBezTo>
                  <a:cubicBezTo>
                    <a:pt x="227" y="355"/>
                    <a:pt x="226" y="359"/>
                    <a:pt x="231" y="363"/>
                  </a:cubicBezTo>
                  <a:cubicBezTo>
                    <a:pt x="235" y="367"/>
                    <a:pt x="236" y="370"/>
                    <a:pt x="235" y="372"/>
                  </a:cubicBezTo>
                  <a:cubicBezTo>
                    <a:pt x="235" y="374"/>
                    <a:pt x="224" y="373"/>
                    <a:pt x="222" y="371"/>
                  </a:cubicBezTo>
                  <a:cubicBezTo>
                    <a:pt x="220" y="369"/>
                    <a:pt x="213" y="368"/>
                    <a:pt x="210" y="368"/>
                  </a:cubicBezTo>
                  <a:cubicBezTo>
                    <a:pt x="208" y="369"/>
                    <a:pt x="201" y="361"/>
                    <a:pt x="197" y="361"/>
                  </a:cubicBezTo>
                  <a:cubicBezTo>
                    <a:pt x="194" y="361"/>
                    <a:pt x="192" y="365"/>
                    <a:pt x="190" y="367"/>
                  </a:cubicBezTo>
                  <a:cubicBezTo>
                    <a:pt x="189" y="369"/>
                    <a:pt x="192" y="370"/>
                    <a:pt x="194" y="374"/>
                  </a:cubicBezTo>
                  <a:cubicBezTo>
                    <a:pt x="195" y="377"/>
                    <a:pt x="202" y="377"/>
                    <a:pt x="205" y="377"/>
                  </a:cubicBezTo>
                  <a:cubicBezTo>
                    <a:pt x="208" y="377"/>
                    <a:pt x="207" y="382"/>
                    <a:pt x="206" y="384"/>
                  </a:cubicBezTo>
                  <a:cubicBezTo>
                    <a:pt x="205" y="386"/>
                    <a:pt x="199" y="388"/>
                    <a:pt x="197" y="386"/>
                  </a:cubicBezTo>
                  <a:cubicBezTo>
                    <a:pt x="196" y="383"/>
                    <a:pt x="189" y="386"/>
                    <a:pt x="188" y="383"/>
                  </a:cubicBezTo>
                  <a:cubicBezTo>
                    <a:pt x="188" y="380"/>
                    <a:pt x="183" y="376"/>
                    <a:pt x="178" y="377"/>
                  </a:cubicBezTo>
                  <a:cubicBezTo>
                    <a:pt x="173" y="378"/>
                    <a:pt x="172" y="375"/>
                    <a:pt x="172" y="371"/>
                  </a:cubicBezTo>
                  <a:cubicBezTo>
                    <a:pt x="173" y="367"/>
                    <a:pt x="169" y="364"/>
                    <a:pt x="170" y="362"/>
                  </a:cubicBezTo>
                  <a:cubicBezTo>
                    <a:pt x="170" y="361"/>
                    <a:pt x="167" y="357"/>
                    <a:pt x="170" y="355"/>
                  </a:cubicBezTo>
                  <a:cubicBezTo>
                    <a:pt x="173" y="353"/>
                    <a:pt x="171" y="350"/>
                    <a:pt x="171" y="348"/>
                  </a:cubicBezTo>
                  <a:cubicBezTo>
                    <a:pt x="171" y="345"/>
                    <a:pt x="166" y="342"/>
                    <a:pt x="162" y="342"/>
                  </a:cubicBezTo>
                  <a:cubicBezTo>
                    <a:pt x="158" y="342"/>
                    <a:pt x="159" y="337"/>
                    <a:pt x="155" y="337"/>
                  </a:cubicBezTo>
                  <a:cubicBezTo>
                    <a:pt x="152" y="336"/>
                    <a:pt x="145" y="330"/>
                    <a:pt x="144" y="327"/>
                  </a:cubicBezTo>
                  <a:cubicBezTo>
                    <a:pt x="144" y="325"/>
                    <a:pt x="138" y="325"/>
                    <a:pt x="140" y="324"/>
                  </a:cubicBezTo>
                  <a:cubicBezTo>
                    <a:pt x="142" y="323"/>
                    <a:pt x="146" y="324"/>
                    <a:pt x="149" y="327"/>
                  </a:cubicBezTo>
                  <a:cubicBezTo>
                    <a:pt x="152" y="330"/>
                    <a:pt x="157" y="333"/>
                    <a:pt x="165" y="334"/>
                  </a:cubicBezTo>
                  <a:cubicBezTo>
                    <a:pt x="173" y="335"/>
                    <a:pt x="176" y="338"/>
                    <a:pt x="185" y="340"/>
                  </a:cubicBezTo>
                  <a:cubicBezTo>
                    <a:pt x="193" y="341"/>
                    <a:pt x="198" y="342"/>
                    <a:pt x="211" y="344"/>
                  </a:cubicBezTo>
                  <a:cubicBezTo>
                    <a:pt x="223" y="346"/>
                    <a:pt x="240" y="333"/>
                    <a:pt x="244" y="330"/>
                  </a:cubicBezTo>
                  <a:cubicBezTo>
                    <a:pt x="247" y="326"/>
                    <a:pt x="243" y="319"/>
                    <a:pt x="243" y="317"/>
                  </a:cubicBezTo>
                  <a:cubicBezTo>
                    <a:pt x="243" y="314"/>
                    <a:pt x="237" y="314"/>
                    <a:pt x="236" y="312"/>
                  </a:cubicBezTo>
                  <a:cubicBezTo>
                    <a:pt x="235" y="310"/>
                    <a:pt x="232" y="306"/>
                    <a:pt x="227" y="306"/>
                  </a:cubicBezTo>
                  <a:cubicBezTo>
                    <a:pt x="222" y="306"/>
                    <a:pt x="221" y="300"/>
                    <a:pt x="217" y="301"/>
                  </a:cubicBezTo>
                  <a:cubicBezTo>
                    <a:pt x="214" y="301"/>
                    <a:pt x="211" y="299"/>
                    <a:pt x="201" y="292"/>
                  </a:cubicBezTo>
                  <a:cubicBezTo>
                    <a:pt x="191" y="286"/>
                    <a:pt x="177" y="281"/>
                    <a:pt x="175" y="282"/>
                  </a:cubicBezTo>
                  <a:cubicBezTo>
                    <a:pt x="172" y="283"/>
                    <a:pt x="170" y="284"/>
                    <a:pt x="169" y="281"/>
                  </a:cubicBezTo>
                  <a:cubicBezTo>
                    <a:pt x="167" y="279"/>
                    <a:pt x="163" y="279"/>
                    <a:pt x="161" y="281"/>
                  </a:cubicBezTo>
                  <a:cubicBezTo>
                    <a:pt x="158" y="283"/>
                    <a:pt x="155" y="279"/>
                    <a:pt x="150" y="281"/>
                  </a:cubicBezTo>
                  <a:cubicBezTo>
                    <a:pt x="145" y="282"/>
                    <a:pt x="143" y="278"/>
                    <a:pt x="144" y="277"/>
                  </a:cubicBezTo>
                  <a:cubicBezTo>
                    <a:pt x="145" y="275"/>
                    <a:pt x="153" y="277"/>
                    <a:pt x="152" y="274"/>
                  </a:cubicBezTo>
                  <a:cubicBezTo>
                    <a:pt x="152" y="272"/>
                    <a:pt x="149" y="274"/>
                    <a:pt x="145" y="271"/>
                  </a:cubicBezTo>
                  <a:cubicBezTo>
                    <a:pt x="140" y="268"/>
                    <a:pt x="138" y="270"/>
                    <a:pt x="137" y="273"/>
                  </a:cubicBezTo>
                  <a:cubicBezTo>
                    <a:pt x="136" y="275"/>
                    <a:pt x="132" y="275"/>
                    <a:pt x="130" y="272"/>
                  </a:cubicBezTo>
                  <a:cubicBezTo>
                    <a:pt x="130" y="272"/>
                    <a:pt x="129" y="272"/>
                    <a:pt x="129" y="272"/>
                  </a:cubicBezTo>
                  <a:cubicBezTo>
                    <a:pt x="128" y="276"/>
                    <a:pt x="126" y="276"/>
                    <a:pt x="123" y="276"/>
                  </a:cubicBezTo>
                  <a:cubicBezTo>
                    <a:pt x="120" y="275"/>
                    <a:pt x="117" y="280"/>
                    <a:pt x="114" y="280"/>
                  </a:cubicBezTo>
                  <a:cubicBezTo>
                    <a:pt x="111" y="280"/>
                    <a:pt x="107" y="284"/>
                    <a:pt x="106" y="287"/>
                  </a:cubicBezTo>
                  <a:cubicBezTo>
                    <a:pt x="106" y="290"/>
                    <a:pt x="102" y="288"/>
                    <a:pt x="102" y="290"/>
                  </a:cubicBezTo>
                  <a:cubicBezTo>
                    <a:pt x="102" y="292"/>
                    <a:pt x="102" y="294"/>
                    <a:pt x="100" y="296"/>
                  </a:cubicBezTo>
                  <a:cubicBezTo>
                    <a:pt x="99" y="298"/>
                    <a:pt x="100" y="299"/>
                    <a:pt x="102" y="303"/>
                  </a:cubicBezTo>
                  <a:cubicBezTo>
                    <a:pt x="104" y="306"/>
                    <a:pt x="107" y="306"/>
                    <a:pt x="109" y="307"/>
                  </a:cubicBezTo>
                  <a:cubicBezTo>
                    <a:pt x="111" y="308"/>
                    <a:pt x="117" y="313"/>
                    <a:pt x="117" y="315"/>
                  </a:cubicBezTo>
                  <a:cubicBezTo>
                    <a:pt x="117" y="317"/>
                    <a:pt x="112" y="322"/>
                    <a:pt x="110" y="323"/>
                  </a:cubicBezTo>
                  <a:cubicBezTo>
                    <a:pt x="108" y="325"/>
                    <a:pt x="105" y="328"/>
                    <a:pt x="107" y="330"/>
                  </a:cubicBezTo>
                  <a:cubicBezTo>
                    <a:pt x="108" y="332"/>
                    <a:pt x="114" y="340"/>
                    <a:pt x="117" y="347"/>
                  </a:cubicBezTo>
                  <a:cubicBezTo>
                    <a:pt x="121" y="354"/>
                    <a:pt x="116" y="351"/>
                    <a:pt x="114" y="354"/>
                  </a:cubicBezTo>
                  <a:cubicBezTo>
                    <a:pt x="111" y="357"/>
                    <a:pt x="115" y="360"/>
                    <a:pt x="115" y="362"/>
                  </a:cubicBezTo>
                  <a:cubicBezTo>
                    <a:pt x="116" y="364"/>
                    <a:pt x="112" y="364"/>
                    <a:pt x="113" y="366"/>
                  </a:cubicBezTo>
                  <a:cubicBezTo>
                    <a:pt x="113" y="367"/>
                    <a:pt x="118" y="368"/>
                    <a:pt x="118" y="369"/>
                  </a:cubicBezTo>
                  <a:cubicBezTo>
                    <a:pt x="119" y="371"/>
                    <a:pt x="115" y="372"/>
                    <a:pt x="117" y="375"/>
                  </a:cubicBezTo>
                  <a:cubicBezTo>
                    <a:pt x="118" y="378"/>
                    <a:pt x="122" y="378"/>
                    <a:pt x="123" y="381"/>
                  </a:cubicBezTo>
                  <a:cubicBezTo>
                    <a:pt x="123" y="384"/>
                    <a:pt x="115" y="385"/>
                    <a:pt x="116" y="387"/>
                  </a:cubicBezTo>
                  <a:cubicBezTo>
                    <a:pt x="116" y="390"/>
                    <a:pt x="126" y="393"/>
                    <a:pt x="130" y="398"/>
                  </a:cubicBezTo>
                  <a:cubicBezTo>
                    <a:pt x="134" y="403"/>
                    <a:pt x="134" y="405"/>
                    <a:pt x="133" y="407"/>
                  </a:cubicBezTo>
                  <a:cubicBezTo>
                    <a:pt x="131" y="413"/>
                    <a:pt x="119" y="417"/>
                    <a:pt x="116" y="423"/>
                  </a:cubicBezTo>
                  <a:cubicBezTo>
                    <a:pt x="114" y="429"/>
                    <a:pt x="104" y="433"/>
                    <a:pt x="99" y="437"/>
                  </a:cubicBezTo>
                  <a:cubicBezTo>
                    <a:pt x="97" y="439"/>
                    <a:pt x="95" y="442"/>
                    <a:pt x="94" y="444"/>
                  </a:cubicBezTo>
                  <a:cubicBezTo>
                    <a:pt x="96" y="444"/>
                    <a:pt x="97" y="443"/>
                    <a:pt x="98" y="442"/>
                  </a:cubicBezTo>
                  <a:cubicBezTo>
                    <a:pt x="101" y="441"/>
                    <a:pt x="103" y="448"/>
                    <a:pt x="106" y="450"/>
                  </a:cubicBezTo>
                  <a:cubicBezTo>
                    <a:pt x="108" y="452"/>
                    <a:pt x="114" y="450"/>
                    <a:pt x="115" y="452"/>
                  </a:cubicBezTo>
                  <a:cubicBezTo>
                    <a:pt x="117" y="454"/>
                    <a:pt x="114" y="454"/>
                    <a:pt x="110" y="453"/>
                  </a:cubicBezTo>
                  <a:cubicBezTo>
                    <a:pt x="106" y="453"/>
                    <a:pt x="105" y="455"/>
                    <a:pt x="99" y="457"/>
                  </a:cubicBezTo>
                  <a:cubicBezTo>
                    <a:pt x="95" y="459"/>
                    <a:pt x="95" y="460"/>
                    <a:pt x="94" y="461"/>
                  </a:cubicBezTo>
                  <a:cubicBezTo>
                    <a:pt x="96" y="465"/>
                    <a:pt x="93" y="466"/>
                    <a:pt x="91" y="469"/>
                  </a:cubicBezTo>
                  <a:cubicBezTo>
                    <a:pt x="90" y="472"/>
                    <a:pt x="88" y="473"/>
                    <a:pt x="88" y="475"/>
                  </a:cubicBezTo>
                  <a:cubicBezTo>
                    <a:pt x="87" y="477"/>
                    <a:pt x="88" y="478"/>
                    <a:pt x="88" y="481"/>
                  </a:cubicBezTo>
                  <a:cubicBezTo>
                    <a:pt x="89" y="484"/>
                    <a:pt x="89" y="485"/>
                    <a:pt x="91" y="487"/>
                  </a:cubicBezTo>
                  <a:cubicBezTo>
                    <a:pt x="93" y="490"/>
                    <a:pt x="89" y="490"/>
                    <a:pt x="88" y="491"/>
                  </a:cubicBezTo>
                  <a:cubicBezTo>
                    <a:pt x="86" y="492"/>
                    <a:pt x="87" y="495"/>
                    <a:pt x="89" y="497"/>
                  </a:cubicBezTo>
                  <a:cubicBezTo>
                    <a:pt x="91" y="499"/>
                    <a:pt x="91" y="501"/>
                    <a:pt x="91" y="503"/>
                  </a:cubicBezTo>
                  <a:cubicBezTo>
                    <a:pt x="90" y="505"/>
                    <a:pt x="92" y="508"/>
                    <a:pt x="94" y="510"/>
                  </a:cubicBezTo>
                  <a:cubicBezTo>
                    <a:pt x="96" y="511"/>
                    <a:pt x="96" y="516"/>
                    <a:pt x="97" y="517"/>
                  </a:cubicBezTo>
                  <a:cubicBezTo>
                    <a:pt x="99" y="519"/>
                    <a:pt x="100" y="520"/>
                    <a:pt x="103" y="519"/>
                  </a:cubicBezTo>
                  <a:cubicBezTo>
                    <a:pt x="106" y="518"/>
                    <a:pt x="108" y="520"/>
                    <a:pt x="109" y="522"/>
                  </a:cubicBezTo>
                  <a:cubicBezTo>
                    <a:pt x="110" y="524"/>
                    <a:pt x="112" y="523"/>
                    <a:pt x="115" y="522"/>
                  </a:cubicBezTo>
                  <a:cubicBezTo>
                    <a:pt x="118" y="521"/>
                    <a:pt x="124" y="524"/>
                    <a:pt x="125" y="525"/>
                  </a:cubicBezTo>
                  <a:cubicBezTo>
                    <a:pt x="127" y="526"/>
                    <a:pt x="126" y="530"/>
                    <a:pt x="126" y="533"/>
                  </a:cubicBezTo>
                  <a:cubicBezTo>
                    <a:pt x="127" y="535"/>
                    <a:pt x="125" y="539"/>
                    <a:pt x="128" y="541"/>
                  </a:cubicBezTo>
                  <a:cubicBezTo>
                    <a:pt x="130" y="542"/>
                    <a:pt x="130" y="546"/>
                    <a:pt x="133" y="548"/>
                  </a:cubicBezTo>
                  <a:cubicBezTo>
                    <a:pt x="136" y="549"/>
                    <a:pt x="137" y="553"/>
                    <a:pt x="139" y="554"/>
                  </a:cubicBezTo>
                  <a:cubicBezTo>
                    <a:pt x="141" y="554"/>
                    <a:pt x="145" y="557"/>
                    <a:pt x="146" y="560"/>
                  </a:cubicBezTo>
                  <a:cubicBezTo>
                    <a:pt x="146" y="562"/>
                    <a:pt x="142" y="564"/>
                    <a:pt x="140" y="565"/>
                  </a:cubicBezTo>
                  <a:cubicBezTo>
                    <a:pt x="138" y="566"/>
                    <a:pt x="133" y="562"/>
                    <a:pt x="132" y="564"/>
                  </a:cubicBezTo>
                  <a:cubicBezTo>
                    <a:pt x="130" y="565"/>
                    <a:pt x="132" y="569"/>
                    <a:pt x="134" y="574"/>
                  </a:cubicBezTo>
                  <a:cubicBezTo>
                    <a:pt x="135" y="580"/>
                    <a:pt x="136" y="580"/>
                    <a:pt x="138" y="580"/>
                  </a:cubicBezTo>
                  <a:cubicBezTo>
                    <a:pt x="141" y="580"/>
                    <a:pt x="142" y="578"/>
                    <a:pt x="144" y="577"/>
                  </a:cubicBezTo>
                  <a:cubicBezTo>
                    <a:pt x="145" y="576"/>
                    <a:pt x="149" y="578"/>
                    <a:pt x="151" y="577"/>
                  </a:cubicBezTo>
                  <a:cubicBezTo>
                    <a:pt x="153" y="576"/>
                    <a:pt x="159" y="576"/>
                    <a:pt x="160" y="578"/>
                  </a:cubicBezTo>
                  <a:cubicBezTo>
                    <a:pt x="162" y="580"/>
                    <a:pt x="163" y="585"/>
                    <a:pt x="162" y="587"/>
                  </a:cubicBezTo>
                  <a:cubicBezTo>
                    <a:pt x="161" y="588"/>
                    <a:pt x="163" y="590"/>
                    <a:pt x="164" y="593"/>
                  </a:cubicBezTo>
                  <a:cubicBezTo>
                    <a:pt x="166" y="595"/>
                    <a:pt x="171" y="594"/>
                    <a:pt x="173" y="595"/>
                  </a:cubicBezTo>
                  <a:cubicBezTo>
                    <a:pt x="174" y="596"/>
                    <a:pt x="178" y="601"/>
                    <a:pt x="178" y="604"/>
                  </a:cubicBezTo>
                  <a:cubicBezTo>
                    <a:pt x="177" y="606"/>
                    <a:pt x="180" y="607"/>
                    <a:pt x="182" y="606"/>
                  </a:cubicBezTo>
                  <a:cubicBezTo>
                    <a:pt x="184" y="605"/>
                    <a:pt x="185" y="607"/>
                    <a:pt x="187" y="608"/>
                  </a:cubicBezTo>
                  <a:cubicBezTo>
                    <a:pt x="189" y="610"/>
                    <a:pt x="191" y="609"/>
                    <a:pt x="193" y="608"/>
                  </a:cubicBezTo>
                  <a:cubicBezTo>
                    <a:pt x="195" y="607"/>
                    <a:pt x="198" y="606"/>
                    <a:pt x="199" y="607"/>
                  </a:cubicBezTo>
                  <a:cubicBezTo>
                    <a:pt x="200" y="609"/>
                    <a:pt x="204" y="612"/>
                    <a:pt x="204" y="613"/>
                  </a:cubicBezTo>
                  <a:cubicBezTo>
                    <a:pt x="204" y="614"/>
                    <a:pt x="211" y="613"/>
                    <a:pt x="214" y="615"/>
                  </a:cubicBezTo>
                  <a:cubicBezTo>
                    <a:pt x="217" y="616"/>
                    <a:pt x="220" y="616"/>
                    <a:pt x="223" y="617"/>
                  </a:cubicBezTo>
                  <a:cubicBezTo>
                    <a:pt x="226" y="619"/>
                    <a:pt x="229" y="619"/>
                    <a:pt x="230" y="621"/>
                  </a:cubicBezTo>
                  <a:cubicBezTo>
                    <a:pt x="230" y="623"/>
                    <a:pt x="226" y="625"/>
                    <a:pt x="226" y="626"/>
                  </a:cubicBezTo>
                  <a:cubicBezTo>
                    <a:pt x="226" y="627"/>
                    <a:pt x="229" y="628"/>
                    <a:pt x="229" y="629"/>
                  </a:cubicBezTo>
                  <a:cubicBezTo>
                    <a:pt x="229" y="631"/>
                    <a:pt x="226" y="631"/>
                    <a:pt x="225" y="632"/>
                  </a:cubicBezTo>
                  <a:cubicBezTo>
                    <a:pt x="225" y="633"/>
                    <a:pt x="227" y="635"/>
                    <a:pt x="228" y="636"/>
                  </a:cubicBezTo>
                  <a:cubicBezTo>
                    <a:pt x="228" y="638"/>
                    <a:pt x="226" y="642"/>
                    <a:pt x="226" y="643"/>
                  </a:cubicBezTo>
                  <a:cubicBezTo>
                    <a:pt x="226" y="644"/>
                    <a:pt x="218" y="643"/>
                    <a:pt x="216" y="643"/>
                  </a:cubicBezTo>
                  <a:cubicBezTo>
                    <a:pt x="215" y="643"/>
                    <a:pt x="209" y="649"/>
                    <a:pt x="208" y="649"/>
                  </a:cubicBezTo>
                  <a:cubicBezTo>
                    <a:pt x="206" y="649"/>
                    <a:pt x="207" y="652"/>
                    <a:pt x="207" y="654"/>
                  </a:cubicBezTo>
                  <a:cubicBezTo>
                    <a:pt x="213" y="653"/>
                    <a:pt x="218" y="653"/>
                    <a:pt x="219" y="654"/>
                  </a:cubicBezTo>
                  <a:cubicBezTo>
                    <a:pt x="220" y="656"/>
                    <a:pt x="207" y="661"/>
                    <a:pt x="205" y="662"/>
                  </a:cubicBezTo>
                  <a:cubicBezTo>
                    <a:pt x="203" y="663"/>
                    <a:pt x="209" y="666"/>
                    <a:pt x="209" y="668"/>
                  </a:cubicBezTo>
                  <a:cubicBezTo>
                    <a:pt x="209" y="670"/>
                    <a:pt x="202" y="671"/>
                    <a:pt x="203" y="675"/>
                  </a:cubicBezTo>
                  <a:cubicBezTo>
                    <a:pt x="203" y="679"/>
                    <a:pt x="200" y="680"/>
                    <a:pt x="196" y="680"/>
                  </a:cubicBezTo>
                  <a:cubicBezTo>
                    <a:pt x="193" y="680"/>
                    <a:pt x="192" y="682"/>
                    <a:pt x="193" y="682"/>
                  </a:cubicBezTo>
                  <a:cubicBezTo>
                    <a:pt x="195" y="683"/>
                    <a:pt x="195" y="688"/>
                    <a:pt x="202" y="690"/>
                  </a:cubicBezTo>
                  <a:cubicBezTo>
                    <a:pt x="209" y="691"/>
                    <a:pt x="217" y="698"/>
                    <a:pt x="223" y="705"/>
                  </a:cubicBezTo>
                  <a:cubicBezTo>
                    <a:pt x="224" y="706"/>
                    <a:pt x="225" y="706"/>
                    <a:pt x="226" y="707"/>
                  </a:cubicBezTo>
                  <a:cubicBezTo>
                    <a:pt x="228" y="706"/>
                    <a:pt x="229" y="705"/>
                    <a:pt x="230" y="705"/>
                  </a:cubicBezTo>
                  <a:cubicBezTo>
                    <a:pt x="234" y="705"/>
                    <a:pt x="240" y="707"/>
                    <a:pt x="244" y="709"/>
                  </a:cubicBezTo>
                  <a:cubicBezTo>
                    <a:pt x="247" y="712"/>
                    <a:pt x="260" y="709"/>
                    <a:pt x="261" y="711"/>
                  </a:cubicBezTo>
                  <a:cubicBezTo>
                    <a:pt x="263" y="713"/>
                    <a:pt x="266" y="715"/>
                    <a:pt x="268" y="715"/>
                  </a:cubicBezTo>
                  <a:cubicBezTo>
                    <a:pt x="271" y="715"/>
                    <a:pt x="273" y="720"/>
                    <a:pt x="275" y="719"/>
                  </a:cubicBezTo>
                  <a:cubicBezTo>
                    <a:pt x="277" y="717"/>
                    <a:pt x="285" y="717"/>
                    <a:pt x="287" y="717"/>
                  </a:cubicBezTo>
                  <a:cubicBezTo>
                    <a:pt x="289" y="717"/>
                    <a:pt x="289" y="719"/>
                    <a:pt x="291" y="719"/>
                  </a:cubicBezTo>
                  <a:cubicBezTo>
                    <a:pt x="293" y="719"/>
                    <a:pt x="293" y="726"/>
                    <a:pt x="294" y="726"/>
                  </a:cubicBezTo>
                  <a:cubicBezTo>
                    <a:pt x="296" y="725"/>
                    <a:pt x="301" y="730"/>
                    <a:pt x="305" y="731"/>
                  </a:cubicBezTo>
                  <a:cubicBezTo>
                    <a:pt x="308" y="731"/>
                    <a:pt x="312" y="737"/>
                    <a:pt x="313" y="737"/>
                  </a:cubicBezTo>
                  <a:cubicBezTo>
                    <a:pt x="315" y="736"/>
                    <a:pt x="317" y="739"/>
                    <a:pt x="318" y="737"/>
                  </a:cubicBezTo>
                  <a:cubicBezTo>
                    <a:pt x="319" y="734"/>
                    <a:pt x="324" y="735"/>
                    <a:pt x="326" y="731"/>
                  </a:cubicBezTo>
                  <a:cubicBezTo>
                    <a:pt x="319" y="723"/>
                    <a:pt x="312" y="715"/>
                    <a:pt x="313" y="712"/>
                  </a:cubicBezTo>
                  <a:cubicBezTo>
                    <a:pt x="313" y="706"/>
                    <a:pt x="315" y="702"/>
                    <a:pt x="308" y="696"/>
                  </a:cubicBezTo>
                  <a:cubicBezTo>
                    <a:pt x="301" y="690"/>
                    <a:pt x="309" y="686"/>
                    <a:pt x="314" y="680"/>
                  </a:cubicBezTo>
                  <a:cubicBezTo>
                    <a:pt x="318" y="674"/>
                    <a:pt x="328" y="672"/>
                    <a:pt x="334" y="668"/>
                  </a:cubicBezTo>
                  <a:cubicBezTo>
                    <a:pt x="333" y="667"/>
                    <a:pt x="332" y="666"/>
                    <a:pt x="330" y="666"/>
                  </a:cubicBezTo>
                  <a:cubicBezTo>
                    <a:pt x="326" y="664"/>
                    <a:pt x="324" y="662"/>
                    <a:pt x="328" y="661"/>
                  </a:cubicBezTo>
                  <a:cubicBezTo>
                    <a:pt x="331" y="660"/>
                    <a:pt x="330" y="658"/>
                    <a:pt x="326" y="654"/>
                  </a:cubicBezTo>
                  <a:cubicBezTo>
                    <a:pt x="323" y="650"/>
                    <a:pt x="321" y="646"/>
                    <a:pt x="319" y="646"/>
                  </a:cubicBezTo>
                  <a:cubicBezTo>
                    <a:pt x="317" y="646"/>
                    <a:pt x="314" y="645"/>
                    <a:pt x="311" y="646"/>
                  </a:cubicBezTo>
                  <a:cubicBezTo>
                    <a:pt x="308" y="647"/>
                    <a:pt x="309" y="644"/>
                    <a:pt x="309" y="640"/>
                  </a:cubicBezTo>
                  <a:cubicBezTo>
                    <a:pt x="310" y="637"/>
                    <a:pt x="304" y="637"/>
                    <a:pt x="303" y="636"/>
                  </a:cubicBezTo>
                  <a:cubicBezTo>
                    <a:pt x="302" y="634"/>
                    <a:pt x="304" y="629"/>
                    <a:pt x="305" y="629"/>
                  </a:cubicBezTo>
                  <a:cubicBezTo>
                    <a:pt x="306" y="628"/>
                    <a:pt x="309" y="627"/>
                    <a:pt x="309" y="625"/>
                  </a:cubicBezTo>
                  <a:cubicBezTo>
                    <a:pt x="309" y="624"/>
                    <a:pt x="304" y="623"/>
                    <a:pt x="306" y="620"/>
                  </a:cubicBezTo>
                  <a:cubicBezTo>
                    <a:pt x="308" y="616"/>
                    <a:pt x="312" y="616"/>
                    <a:pt x="312" y="613"/>
                  </a:cubicBezTo>
                  <a:cubicBezTo>
                    <a:pt x="312" y="609"/>
                    <a:pt x="315" y="606"/>
                    <a:pt x="318" y="609"/>
                  </a:cubicBezTo>
                  <a:cubicBezTo>
                    <a:pt x="322" y="611"/>
                    <a:pt x="323" y="618"/>
                    <a:pt x="327" y="616"/>
                  </a:cubicBezTo>
                  <a:cubicBezTo>
                    <a:pt x="331" y="615"/>
                    <a:pt x="329" y="611"/>
                    <a:pt x="328" y="609"/>
                  </a:cubicBezTo>
                  <a:cubicBezTo>
                    <a:pt x="328" y="607"/>
                    <a:pt x="327" y="604"/>
                    <a:pt x="331" y="603"/>
                  </a:cubicBezTo>
                  <a:cubicBezTo>
                    <a:pt x="336" y="602"/>
                    <a:pt x="334" y="598"/>
                    <a:pt x="337" y="598"/>
                  </a:cubicBezTo>
                  <a:cubicBezTo>
                    <a:pt x="341" y="598"/>
                    <a:pt x="347" y="593"/>
                    <a:pt x="349" y="592"/>
                  </a:cubicBezTo>
                  <a:cubicBezTo>
                    <a:pt x="351" y="591"/>
                    <a:pt x="356" y="589"/>
                    <a:pt x="358" y="590"/>
                  </a:cubicBezTo>
                  <a:cubicBezTo>
                    <a:pt x="360" y="591"/>
                    <a:pt x="362" y="593"/>
                    <a:pt x="364" y="590"/>
                  </a:cubicBezTo>
                  <a:cubicBezTo>
                    <a:pt x="365" y="586"/>
                    <a:pt x="371" y="588"/>
                    <a:pt x="372" y="590"/>
                  </a:cubicBezTo>
                  <a:cubicBezTo>
                    <a:pt x="372" y="592"/>
                    <a:pt x="382" y="592"/>
                    <a:pt x="385" y="594"/>
                  </a:cubicBezTo>
                  <a:cubicBezTo>
                    <a:pt x="388" y="596"/>
                    <a:pt x="394" y="600"/>
                    <a:pt x="394" y="602"/>
                  </a:cubicBezTo>
                  <a:cubicBezTo>
                    <a:pt x="394" y="604"/>
                    <a:pt x="397" y="607"/>
                    <a:pt x="397" y="603"/>
                  </a:cubicBezTo>
                  <a:cubicBezTo>
                    <a:pt x="397" y="600"/>
                    <a:pt x="400" y="601"/>
                    <a:pt x="404" y="603"/>
                  </a:cubicBezTo>
                  <a:cubicBezTo>
                    <a:pt x="408" y="606"/>
                    <a:pt x="413" y="605"/>
                    <a:pt x="414" y="602"/>
                  </a:cubicBezTo>
                  <a:cubicBezTo>
                    <a:pt x="415" y="600"/>
                    <a:pt x="423" y="597"/>
                    <a:pt x="425" y="599"/>
                  </a:cubicBezTo>
                  <a:cubicBezTo>
                    <a:pt x="428" y="601"/>
                    <a:pt x="429" y="602"/>
                    <a:pt x="432" y="599"/>
                  </a:cubicBezTo>
                  <a:cubicBezTo>
                    <a:pt x="435" y="596"/>
                    <a:pt x="442" y="597"/>
                    <a:pt x="443" y="600"/>
                  </a:cubicBezTo>
                  <a:cubicBezTo>
                    <a:pt x="444" y="603"/>
                    <a:pt x="447" y="603"/>
                    <a:pt x="450" y="603"/>
                  </a:cubicBezTo>
                  <a:cubicBezTo>
                    <a:pt x="453" y="603"/>
                    <a:pt x="454" y="608"/>
                    <a:pt x="456" y="607"/>
                  </a:cubicBezTo>
                  <a:cubicBezTo>
                    <a:pt x="458" y="606"/>
                    <a:pt x="457" y="601"/>
                    <a:pt x="460" y="601"/>
                  </a:cubicBezTo>
                  <a:cubicBezTo>
                    <a:pt x="462" y="602"/>
                    <a:pt x="464" y="605"/>
                    <a:pt x="468" y="605"/>
                  </a:cubicBezTo>
                  <a:cubicBezTo>
                    <a:pt x="472" y="605"/>
                    <a:pt x="475" y="604"/>
                    <a:pt x="475" y="601"/>
                  </a:cubicBezTo>
                  <a:cubicBezTo>
                    <a:pt x="475" y="598"/>
                    <a:pt x="475" y="593"/>
                    <a:pt x="472" y="593"/>
                  </a:cubicBezTo>
                  <a:cubicBezTo>
                    <a:pt x="470" y="593"/>
                    <a:pt x="467" y="590"/>
                    <a:pt x="464" y="590"/>
                  </a:cubicBezTo>
                  <a:cubicBezTo>
                    <a:pt x="461" y="590"/>
                    <a:pt x="458" y="585"/>
                    <a:pt x="461" y="584"/>
                  </a:cubicBezTo>
                  <a:cubicBezTo>
                    <a:pt x="464" y="583"/>
                    <a:pt x="469" y="581"/>
                    <a:pt x="468" y="578"/>
                  </a:cubicBezTo>
                  <a:cubicBezTo>
                    <a:pt x="467" y="576"/>
                    <a:pt x="466" y="571"/>
                    <a:pt x="470" y="570"/>
                  </a:cubicBezTo>
                  <a:cubicBezTo>
                    <a:pt x="474" y="570"/>
                    <a:pt x="483" y="570"/>
                    <a:pt x="482" y="568"/>
                  </a:cubicBezTo>
                  <a:cubicBezTo>
                    <a:pt x="482" y="567"/>
                    <a:pt x="474" y="566"/>
                    <a:pt x="472" y="563"/>
                  </a:cubicBezTo>
                  <a:cubicBezTo>
                    <a:pt x="471" y="561"/>
                    <a:pt x="470" y="555"/>
                    <a:pt x="472" y="554"/>
                  </a:cubicBezTo>
                  <a:cubicBezTo>
                    <a:pt x="473" y="553"/>
                    <a:pt x="478" y="554"/>
                    <a:pt x="481" y="553"/>
                  </a:cubicBezTo>
                  <a:cubicBezTo>
                    <a:pt x="484" y="552"/>
                    <a:pt x="491" y="555"/>
                    <a:pt x="495" y="552"/>
                  </a:cubicBezTo>
                  <a:cubicBezTo>
                    <a:pt x="499" y="549"/>
                    <a:pt x="507" y="548"/>
                    <a:pt x="512" y="548"/>
                  </a:cubicBezTo>
                  <a:cubicBezTo>
                    <a:pt x="516" y="548"/>
                    <a:pt x="520" y="545"/>
                    <a:pt x="523" y="545"/>
                  </a:cubicBezTo>
                  <a:cubicBezTo>
                    <a:pt x="527" y="544"/>
                    <a:pt x="537" y="543"/>
                    <a:pt x="539" y="542"/>
                  </a:cubicBezTo>
                  <a:cubicBezTo>
                    <a:pt x="542" y="541"/>
                    <a:pt x="555" y="539"/>
                    <a:pt x="556" y="536"/>
                  </a:cubicBezTo>
                  <a:cubicBezTo>
                    <a:pt x="556" y="534"/>
                    <a:pt x="567" y="532"/>
                    <a:pt x="570" y="533"/>
                  </a:cubicBezTo>
                  <a:cubicBezTo>
                    <a:pt x="573" y="534"/>
                    <a:pt x="576" y="535"/>
                    <a:pt x="579" y="534"/>
                  </a:cubicBezTo>
                  <a:cubicBezTo>
                    <a:pt x="581" y="533"/>
                    <a:pt x="586" y="536"/>
                    <a:pt x="586" y="539"/>
                  </a:cubicBezTo>
                  <a:cubicBezTo>
                    <a:pt x="585" y="541"/>
                    <a:pt x="588" y="544"/>
                    <a:pt x="588" y="547"/>
                  </a:cubicBezTo>
                  <a:cubicBezTo>
                    <a:pt x="588" y="549"/>
                    <a:pt x="585" y="550"/>
                    <a:pt x="587" y="551"/>
                  </a:cubicBezTo>
                  <a:cubicBezTo>
                    <a:pt x="588" y="553"/>
                    <a:pt x="595" y="552"/>
                    <a:pt x="597" y="550"/>
                  </a:cubicBezTo>
                  <a:cubicBezTo>
                    <a:pt x="599" y="547"/>
                    <a:pt x="601" y="551"/>
                    <a:pt x="601" y="552"/>
                  </a:cubicBezTo>
                  <a:cubicBezTo>
                    <a:pt x="601" y="554"/>
                    <a:pt x="604" y="555"/>
                    <a:pt x="604" y="553"/>
                  </a:cubicBezTo>
                  <a:cubicBezTo>
                    <a:pt x="604" y="551"/>
                    <a:pt x="608" y="552"/>
                    <a:pt x="610" y="554"/>
                  </a:cubicBezTo>
                  <a:cubicBezTo>
                    <a:pt x="611" y="555"/>
                    <a:pt x="616" y="552"/>
                    <a:pt x="616" y="555"/>
                  </a:cubicBezTo>
                  <a:cubicBezTo>
                    <a:pt x="616" y="557"/>
                    <a:pt x="609" y="559"/>
                    <a:pt x="612" y="562"/>
                  </a:cubicBezTo>
                  <a:cubicBezTo>
                    <a:pt x="615" y="565"/>
                    <a:pt x="616" y="559"/>
                    <a:pt x="620" y="560"/>
                  </a:cubicBezTo>
                  <a:cubicBezTo>
                    <a:pt x="624" y="561"/>
                    <a:pt x="629" y="556"/>
                    <a:pt x="632" y="555"/>
                  </a:cubicBezTo>
                  <a:cubicBezTo>
                    <a:pt x="636" y="554"/>
                    <a:pt x="640" y="551"/>
                    <a:pt x="643" y="549"/>
                  </a:cubicBezTo>
                  <a:cubicBezTo>
                    <a:pt x="646" y="547"/>
                    <a:pt x="652" y="548"/>
                    <a:pt x="650" y="550"/>
                  </a:cubicBezTo>
                  <a:cubicBezTo>
                    <a:pt x="648" y="552"/>
                    <a:pt x="646" y="556"/>
                    <a:pt x="653" y="558"/>
                  </a:cubicBezTo>
                  <a:cubicBezTo>
                    <a:pt x="661" y="561"/>
                    <a:pt x="669" y="576"/>
                    <a:pt x="674" y="583"/>
                  </a:cubicBezTo>
                  <a:cubicBezTo>
                    <a:pt x="679" y="590"/>
                    <a:pt x="683" y="603"/>
                    <a:pt x="686" y="603"/>
                  </a:cubicBezTo>
                  <a:cubicBezTo>
                    <a:pt x="688" y="603"/>
                    <a:pt x="689" y="597"/>
                    <a:pt x="692" y="596"/>
                  </a:cubicBezTo>
                  <a:cubicBezTo>
                    <a:pt x="696" y="595"/>
                    <a:pt x="698" y="601"/>
                    <a:pt x="701" y="602"/>
                  </a:cubicBezTo>
                  <a:cubicBezTo>
                    <a:pt x="705" y="603"/>
                    <a:pt x="709" y="605"/>
                    <a:pt x="712" y="604"/>
                  </a:cubicBezTo>
                  <a:cubicBezTo>
                    <a:pt x="715" y="603"/>
                    <a:pt x="721" y="599"/>
                    <a:pt x="723" y="601"/>
                  </a:cubicBezTo>
                  <a:cubicBezTo>
                    <a:pt x="726" y="602"/>
                    <a:pt x="729" y="602"/>
                    <a:pt x="731" y="607"/>
                  </a:cubicBezTo>
                  <a:cubicBezTo>
                    <a:pt x="733" y="611"/>
                    <a:pt x="736" y="612"/>
                    <a:pt x="738" y="612"/>
                  </a:cubicBezTo>
                  <a:cubicBezTo>
                    <a:pt x="740" y="612"/>
                    <a:pt x="740" y="615"/>
                    <a:pt x="740" y="617"/>
                  </a:cubicBezTo>
                  <a:cubicBezTo>
                    <a:pt x="740" y="619"/>
                    <a:pt x="744" y="621"/>
                    <a:pt x="746" y="621"/>
                  </a:cubicBezTo>
                  <a:cubicBezTo>
                    <a:pt x="748" y="621"/>
                    <a:pt x="753" y="621"/>
                    <a:pt x="755" y="620"/>
                  </a:cubicBezTo>
                  <a:cubicBezTo>
                    <a:pt x="756" y="619"/>
                    <a:pt x="758" y="618"/>
                    <a:pt x="759" y="620"/>
                  </a:cubicBezTo>
                  <a:cubicBezTo>
                    <a:pt x="759" y="622"/>
                    <a:pt x="762" y="626"/>
                    <a:pt x="764" y="626"/>
                  </a:cubicBezTo>
                  <a:cubicBezTo>
                    <a:pt x="766" y="626"/>
                    <a:pt x="770" y="628"/>
                    <a:pt x="770" y="626"/>
                  </a:cubicBezTo>
                  <a:cubicBezTo>
                    <a:pt x="771" y="624"/>
                    <a:pt x="776" y="623"/>
                    <a:pt x="778" y="623"/>
                  </a:cubicBezTo>
                  <a:cubicBezTo>
                    <a:pt x="780" y="623"/>
                    <a:pt x="787" y="621"/>
                    <a:pt x="788" y="618"/>
                  </a:cubicBezTo>
                  <a:cubicBezTo>
                    <a:pt x="790" y="615"/>
                    <a:pt x="795" y="615"/>
                    <a:pt x="797" y="613"/>
                  </a:cubicBezTo>
                  <a:cubicBezTo>
                    <a:pt x="799" y="611"/>
                    <a:pt x="803" y="610"/>
                    <a:pt x="804" y="608"/>
                  </a:cubicBezTo>
                  <a:cubicBezTo>
                    <a:pt x="805" y="606"/>
                    <a:pt x="811" y="607"/>
                    <a:pt x="812" y="605"/>
                  </a:cubicBezTo>
                  <a:cubicBezTo>
                    <a:pt x="813" y="603"/>
                    <a:pt x="818" y="603"/>
                    <a:pt x="820" y="604"/>
                  </a:cubicBezTo>
                  <a:cubicBezTo>
                    <a:pt x="822" y="604"/>
                    <a:pt x="834" y="607"/>
                    <a:pt x="836" y="606"/>
                  </a:cubicBezTo>
                  <a:cubicBezTo>
                    <a:pt x="837" y="606"/>
                    <a:pt x="838" y="612"/>
                    <a:pt x="839" y="613"/>
                  </a:cubicBezTo>
                  <a:cubicBezTo>
                    <a:pt x="841" y="613"/>
                    <a:pt x="847" y="618"/>
                    <a:pt x="849" y="616"/>
                  </a:cubicBezTo>
                  <a:cubicBezTo>
                    <a:pt x="850" y="615"/>
                    <a:pt x="854" y="614"/>
                    <a:pt x="858" y="616"/>
                  </a:cubicBezTo>
                  <a:cubicBezTo>
                    <a:pt x="861" y="618"/>
                    <a:pt x="864" y="620"/>
                    <a:pt x="866" y="618"/>
                  </a:cubicBezTo>
                  <a:cubicBezTo>
                    <a:pt x="867" y="616"/>
                    <a:pt x="874" y="615"/>
                    <a:pt x="875" y="613"/>
                  </a:cubicBezTo>
                  <a:cubicBezTo>
                    <a:pt x="876" y="612"/>
                    <a:pt x="877" y="608"/>
                    <a:pt x="875" y="607"/>
                  </a:cubicBezTo>
                  <a:cubicBezTo>
                    <a:pt x="874" y="605"/>
                    <a:pt x="872" y="600"/>
                    <a:pt x="871" y="597"/>
                  </a:cubicBezTo>
                  <a:cubicBezTo>
                    <a:pt x="871" y="595"/>
                    <a:pt x="875" y="594"/>
                    <a:pt x="876" y="592"/>
                  </a:cubicBezTo>
                  <a:cubicBezTo>
                    <a:pt x="877" y="589"/>
                    <a:pt x="881" y="589"/>
                    <a:pt x="882" y="588"/>
                  </a:cubicBezTo>
                  <a:cubicBezTo>
                    <a:pt x="883" y="586"/>
                    <a:pt x="884" y="583"/>
                    <a:pt x="886" y="584"/>
                  </a:cubicBezTo>
                  <a:cubicBezTo>
                    <a:pt x="888" y="585"/>
                    <a:pt x="893" y="586"/>
                    <a:pt x="894" y="587"/>
                  </a:cubicBezTo>
                  <a:cubicBezTo>
                    <a:pt x="895" y="588"/>
                    <a:pt x="899" y="589"/>
                    <a:pt x="901" y="589"/>
                  </a:cubicBezTo>
                  <a:cubicBezTo>
                    <a:pt x="904" y="589"/>
                    <a:pt x="907" y="591"/>
                    <a:pt x="910" y="592"/>
                  </a:cubicBezTo>
                  <a:cubicBezTo>
                    <a:pt x="912" y="594"/>
                    <a:pt x="919" y="594"/>
                    <a:pt x="921" y="596"/>
                  </a:cubicBezTo>
                  <a:cubicBezTo>
                    <a:pt x="922" y="598"/>
                    <a:pt x="920" y="603"/>
                    <a:pt x="922" y="605"/>
                  </a:cubicBezTo>
                  <a:cubicBezTo>
                    <a:pt x="924" y="607"/>
                    <a:pt x="928" y="612"/>
                    <a:pt x="929" y="611"/>
                  </a:cubicBezTo>
                  <a:cubicBezTo>
                    <a:pt x="930" y="610"/>
                    <a:pt x="937" y="614"/>
                    <a:pt x="939" y="614"/>
                  </a:cubicBezTo>
                  <a:cubicBezTo>
                    <a:pt x="941" y="613"/>
                    <a:pt x="945" y="610"/>
                    <a:pt x="947" y="610"/>
                  </a:cubicBezTo>
                  <a:cubicBezTo>
                    <a:pt x="949" y="610"/>
                    <a:pt x="955" y="608"/>
                    <a:pt x="957" y="608"/>
                  </a:cubicBezTo>
                  <a:cubicBezTo>
                    <a:pt x="959" y="609"/>
                    <a:pt x="967" y="611"/>
                    <a:pt x="968" y="611"/>
                  </a:cubicBezTo>
                  <a:cubicBezTo>
                    <a:pt x="969" y="610"/>
                    <a:pt x="975" y="611"/>
                    <a:pt x="976" y="613"/>
                  </a:cubicBezTo>
                  <a:cubicBezTo>
                    <a:pt x="977" y="615"/>
                    <a:pt x="986" y="615"/>
                    <a:pt x="986" y="617"/>
                  </a:cubicBezTo>
                  <a:cubicBezTo>
                    <a:pt x="986" y="620"/>
                    <a:pt x="990" y="621"/>
                    <a:pt x="992" y="624"/>
                  </a:cubicBezTo>
                  <a:cubicBezTo>
                    <a:pt x="993" y="626"/>
                    <a:pt x="1004" y="625"/>
                    <a:pt x="1006" y="626"/>
                  </a:cubicBezTo>
                  <a:cubicBezTo>
                    <a:pt x="1008" y="628"/>
                    <a:pt x="1021" y="628"/>
                    <a:pt x="1021" y="626"/>
                  </a:cubicBezTo>
                  <a:cubicBezTo>
                    <a:pt x="1021" y="625"/>
                    <a:pt x="1033" y="624"/>
                    <a:pt x="1036" y="623"/>
                  </a:cubicBezTo>
                  <a:cubicBezTo>
                    <a:pt x="1038" y="621"/>
                    <a:pt x="1044" y="622"/>
                    <a:pt x="1045" y="619"/>
                  </a:cubicBezTo>
                  <a:cubicBezTo>
                    <a:pt x="1045" y="617"/>
                    <a:pt x="1051" y="615"/>
                    <a:pt x="1054" y="613"/>
                  </a:cubicBezTo>
                  <a:cubicBezTo>
                    <a:pt x="1056" y="611"/>
                    <a:pt x="1067" y="612"/>
                    <a:pt x="1068" y="614"/>
                  </a:cubicBezTo>
                  <a:cubicBezTo>
                    <a:pt x="1068" y="616"/>
                    <a:pt x="1075" y="617"/>
                    <a:pt x="1077" y="616"/>
                  </a:cubicBezTo>
                  <a:cubicBezTo>
                    <a:pt x="1080" y="615"/>
                    <a:pt x="1087" y="616"/>
                    <a:pt x="1088" y="619"/>
                  </a:cubicBezTo>
                  <a:cubicBezTo>
                    <a:pt x="1089" y="621"/>
                    <a:pt x="1097" y="622"/>
                    <a:pt x="1099" y="622"/>
                  </a:cubicBezTo>
                  <a:cubicBezTo>
                    <a:pt x="1101" y="621"/>
                    <a:pt x="1107" y="616"/>
                    <a:pt x="1110" y="616"/>
                  </a:cubicBezTo>
                  <a:cubicBezTo>
                    <a:pt x="1112" y="616"/>
                    <a:pt x="1115" y="613"/>
                    <a:pt x="1115" y="611"/>
                  </a:cubicBezTo>
                  <a:cubicBezTo>
                    <a:pt x="1114" y="609"/>
                    <a:pt x="1119" y="602"/>
                    <a:pt x="1120" y="599"/>
                  </a:cubicBezTo>
                  <a:cubicBezTo>
                    <a:pt x="1121" y="597"/>
                    <a:pt x="1125" y="589"/>
                    <a:pt x="1127" y="589"/>
                  </a:cubicBezTo>
                  <a:cubicBezTo>
                    <a:pt x="1129" y="588"/>
                    <a:pt x="1132" y="585"/>
                    <a:pt x="1132" y="583"/>
                  </a:cubicBezTo>
                  <a:cubicBezTo>
                    <a:pt x="1132" y="581"/>
                    <a:pt x="1131" y="575"/>
                    <a:pt x="1129" y="575"/>
                  </a:cubicBezTo>
                  <a:cubicBezTo>
                    <a:pt x="1127" y="575"/>
                    <a:pt x="1123" y="575"/>
                    <a:pt x="1128" y="569"/>
                  </a:cubicBezTo>
                  <a:cubicBezTo>
                    <a:pt x="1132" y="563"/>
                    <a:pt x="1141" y="564"/>
                    <a:pt x="1142" y="564"/>
                  </a:cubicBezTo>
                  <a:cubicBezTo>
                    <a:pt x="1143" y="564"/>
                    <a:pt x="1154" y="562"/>
                    <a:pt x="1159" y="563"/>
                  </a:cubicBezTo>
                  <a:cubicBezTo>
                    <a:pt x="1163" y="564"/>
                    <a:pt x="1166" y="562"/>
                    <a:pt x="1171" y="565"/>
                  </a:cubicBezTo>
                  <a:cubicBezTo>
                    <a:pt x="1176" y="568"/>
                    <a:pt x="1183" y="567"/>
                    <a:pt x="1185" y="569"/>
                  </a:cubicBezTo>
                  <a:cubicBezTo>
                    <a:pt x="1187" y="571"/>
                    <a:pt x="1193" y="573"/>
                    <a:pt x="1192" y="577"/>
                  </a:cubicBezTo>
                  <a:cubicBezTo>
                    <a:pt x="1191" y="581"/>
                    <a:pt x="1196" y="579"/>
                    <a:pt x="1198" y="588"/>
                  </a:cubicBezTo>
                  <a:cubicBezTo>
                    <a:pt x="1199" y="596"/>
                    <a:pt x="1203" y="597"/>
                    <a:pt x="1204" y="601"/>
                  </a:cubicBezTo>
                  <a:cubicBezTo>
                    <a:pt x="1205" y="605"/>
                    <a:pt x="1211" y="612"/>
                    <a:pt x="1210" y="615"/>
                  </a:cubicBezTo>
                  <a:cubicBezTo>
                    <a:pt x="1209" y="617"/>
                    <a:pt x="1209" y="621"/>
                    <a:pt x="1214" y="621"/>
                  </a:cubicBezTo>
                  <a:cubicBezTo>
                    <a:pt x="1220" y="621"/>
                    <a:pt x="1224" y="626"/>
                    <a:pt x="1225" y="625"/>
                  </a:cubicBezTo>
                  <a:cubicBezTo>
                    <a:pt x="1227" y="624"/>
                    <a:pt x="1233" y="627"/>
                    <a:pt x="1237" y="630"/>
                  </a:cubicBezTo>
                  <a:cubicBezTo>
                    <a:pt x="1240" y="633"/>
                    <a:pt x="1245" y="632"/>
                    <a:pt x="1245" y="635"/>
                  </a:cubicBezTo>
                  <a:cubicBezTo>
                    <a:pt x="1244" y="639"/>
                    <a:pt x="1247" y="642"/>
                    <a:pt x="1247" y="645"/>
                  </a:cubicBezTo>
                  <a:cubicBezTo>
                    <a:pt x="1247" y="648"/>
                    <a:pt x="1253" y="650"/>
                    <a:pt x="1258" y="649"/>
                  </a:cubicBezTo>
                  <a:cubicBezTo>
                    <a:pt x="1263" y="649"/>
                    <a:pt x="1266" y="651"/>
                    <a:pt x="1268" y="647"/>
                  </a:cubicBezTo>
                  <a:cubicBezTo>
                    <a:pt x="1270" y="643"/>
                    <a:pt x="1277" y="645"/>
                    <a:pt x="1279" y="643"/>
                  </a:cubicBezTo>
                  <a:cubicBezTo>
                    <a:pt x="1281" y="641"/>
                    <a:pt x="1288" y="639"/>
                    <a:pt x="1288" y="645"/>
                  </a:cubicBezTo>
                  <a:cubicBezTo>
                    <a:pt x="1288" y="651"/>
                    <a:pt x="1292" y="653"/>
                    <a:pt x="1288" y="655"/>
                  </a:cubicBezTo>
                  <a:cubicBezTo>
                    <a:pt x="1285" y="657"/>
                    <a:pt x="1283" y="665"/>
                    <a:pt x="1282" y="669"/>
                  </a:cubicBezTo>
                  <a:cubicBezTo>
                    <a:pt x="1281" y="673"/>
                    <a:pt x="1276" y="674"/>
                    <a:pt x="1276" y="678"/>
                  </a:cubicBezTo>
                  <a:cubicBezTo>
                    <a:pt x="1275" y="682"/>
                    <a:pt x="1270" y="682"/>
                    <a:pt x="1270" y="685"/>
                  </a:cubicBezTo>
                  <a:cubicBezTo>
                    <a:pt x="1270" y="688"/>
                    <a:pt x="1264" y="687"/>
                    <a:pt x="1260" y="685"/>
                  </a:cubicBezTo>
                  <a:cubicBezTo>
                    <a:pt x="1257" y="683"/>
                    <a:pt x="1254" y="689"/>
                    <a:pt x="1251" y="689"/>
                  </a:cubicBezTo>
                  <a:cubicBezTo>
                    <a:pt x="1248" y="689"/>
                    <a:pt x="1249" y="695"/>
                    <a:pt x="1249" y="697"/>
                  </a:cubicBezTo>
                  <a:cubicBezTo>
                    <a:pt x="1250" y="700"/>
                    <a:pt x="1248" y="703"/>
                    <a:pt x="1250" y="707"/>
                  </a:cubicBezTo>
                  <a:cubicBezTo>
                    <a:pt x="1251" y="709"/>
                    <a:pt x="1250" y="713"/>
                    <a:pt x="1251" y="717"/>
                  </a:cubicBezTo>
                  <a:cubicBezTo>
                    <a:pt x="1255" y="714"/>
                    <a:pt x="1259" y="712"/>
                    <a:pt x="1260" y="712"/>
                  </a:cubicBezTo>
                  <a:cubicBezTo>
                    <a:pt x="1264" y="712"/>
                    <a:pt x="1269" y="719"/>
                    <a:pt x="1273" y="720"/>
                  </a:cubicBezTo>
                  <a:cubicBezTo>
                    <a:pt x="1278" y="720"/>
                    <a:pt x="1299" y="706"/>
                    <a:pt x="1299" y="703"/>
                  </a:cubicBezTo>
                  <a:cubicBezTo>
                    <a:pt x="1299" y="701"/>
                    <a:pt x="1312" y="689"/>
                    <a:pt x="1318" y="683"/>
                  </a:cubicBezTo>
                  <a:cubicBezTo>
                    <a:pt x="1323" y="677"/>
                    <a:pt x="1331" y="668"/>
                    <a:pt x="1334" y="661"/>
                  </a:cubicBezTo>
                  <a:cubicBezTo>
                    <a:pt x="1336" y="656"/>
                    <a:pt x="1344" y="648"/>
                    <a:pt x="1346" y="645"/>
                  </a:cubicBezTo>
                  <a:cubicBezTo>
                    <a:pt x="1348" y="641"/>
                    <a:pt x="1349" y="641"/>
                    <a:pt x="1353" y="633"/>
                  </a:cubicBezTo>
                  <a:cubicBezTo>
                    <a:pt x="1357" y="625"/>
                    <a:pt x="1357" y="605"/>
                    <a:pt x="1358" y="604"/>
                  </a:cubicBezTo>
                  <a:cubicBezTo>
                    <a:pt x="1359" y="602"/>
                    <a:pt x="1358" y="599"/>
                    <a:pt x="1360" y="597"/>
                  </a:cubicBezTo>
                  <a:cubicBezTo>
                    <a:pt x="1362" y="594"/>
                    <a:pt x="1361" y="591"/>
                    <a:pt x="1364" y="589"/>
                  </a:cubicBezTo>
                  <a:cubicBezTo>
                    <a:pt x="1368" y="586"/>
                    <a:pt x="1367" y="583"/>
                    <a:pt x="1366" y="581"/>
                  </a:cubicBezTo>
                  <a:cubicBezTo>
                    <a:pt x="1365" y="579"/>
                    <a:pt x="1366" y="574"/>
                    <a:pt x="1365" y="573"/>
                  </a:cubicBezTo>
                  <a:cubicBezTo>
                    <a:pt x="1365" y="571"/>
                    <a:pt x="1365" y="570"/>
                    <a:pt x="1367" y="569"/>
                  </a:cubicBezTo>
                  <a:cubicBezTo>
                    <a:pt x="1369" y="568"/>
                    <a:pt x="1365" y="565"/>
                    <a:pt x="1363" y="564"/>
                  </a:cubicBezTo>
                  <a:cubicBezTo>
                    <a:pt x="1360" y="562"/>
                    <a:pt x="1356" y="561"/>
                    <a:pt x="1356" y="558"/>
                  </a:cubicBezTo>
                  <a:cubicBezTo>
                    <a:pt x="1355" y="555"/>
                    <a:pt x="1351" y="551"/>
                    <a:pt x="1347" y="551"/>
                  </a:cubicBezTo>
                  <a:cubicBezTo>
                    <a:pt x="1343" y="552"/>
                    <a:pt x="1336" y="549"/>
                    <a:pt x="1337" y="552"/>
                  </a:cubicBezTo>
                  <a:cubicBezTo>
                    <a:pt x="1338" y="554"/>
                    <a:pt x="1337" y="556"/>
                    <a:pt x="1335" y="556"/>
                  </a:cubicBezTo>
                  <a:cubicBezTo>
                    <a:pt x="1333" y="555"/>
                    <a:pt x="1332" y="557"/>
                    <a:pt x="1330" y="560"/>
                  </a:cubicBezTo>
                  <a:cubicBezTo>
                    <a:pt x="1328" y="563"/>
                    <a:pt x="1320" y="564"/>
                    <a:pt x="1324" y="560"/>
                  </a:cubicBezTo>
                  <a:cubicBezTo>
                    <a:pt x="1327" y="557"/>
                    <a:pt x="1323" y="557"/>
                    <a:pt x="1323" y="554"/>
                  </a:cubicBezTo>
                  <a:cubicBezTo>
                    <a:pt x="1324" y="550"/>
                    <a:pt x="1327" y="547"/>
                    <a:pt x="1323" y="549"/>
                  </a:cubicBezTo>
                  <a:cubicBezTo>
                    <a:pt x="1319" y="551"/>
                    <a:pt x="1319" y="557"/>
                    <a:pt x="1316" y="557"/>
                  </a:cubicBezTo>
                  <a:cubicBezTo>
                    <a:pt x="1313" y="558"/>
                    <a:pt x="1314" y="548"/>
                    <a:pt x="1315" y="546"/>
                  </a:cubicBezTo>
                  <a:cubicBezTo>
                    <a:pt x="1316" y="543"/>
                    <a:pt x="1309" y="546"/>
                    <a:pt x="1302" y="545"/>
                  </a:cubicBezTo>
                  <a:cubicBezTo>
                    <a:pt x="1295" y="545"/>
                    <a:pt x="1297" y="540"/>
                    <a:pt x="1302" y="537"/>
                  </a:cubicBezTo>
                  <a:cubicBezTo>
                    <a:pt x="1308" y="534"/>
                    <a:pt x="1307" y="531"/>
                    <a:pt x="1310" y="530"/>
                  </a:cubicBezTo>
                  <a:cubicBezTo>
                    <a:pt x="1313" y="529"/>
                    <a:pt x="1320" y="524"/>
                    <a:pt x="1324" y="522"/>
                  </a:cubicBezTo>
                  <a:cubicBezTo>
                    <a:pt x="1329" y="519"/>
                    <a:pt x="1330" y="516"/>
                    <a:pt x="1331" y="513"/>
                  </a:cubicBezTo>
                  <a:cubicBezTo>
                    <a:pt x="1332" y="511"/>
                    <a:pt x="1340" y="507"/>
                    <a:pt x="1347" y="501"/>
                  </a:cubicBezTo>
                  <a:cubicBezTo>
                    <a:pt x="1354" y="495"/>
                    <a:pt x="1357" y="492"/>
                    <a:pt x="1359" y="489"/>
                  </a:cubicBezTo>
                  <a:cubicBezTo>
                    <a:pt x="1361" y="485"/>
                    <a:pt x="1371" y="481"/>
                    <a:pt x="1372" y="478"/>
                  </a:cubicBezTo>
                  <a:cubicBezTo>
                    <a:pt x="1372" y="475"/>
                    <a:pt x="1384" y="469"/>
                    <a:pt x="1393" y="467"/>
                  </a:cubicBezTo>
                  <a:cubicBezTo>
                    <a:pt x="1401" y="465"/>
                    <a:pt x="1415" y="468"/>
                    <a:pt x="1417" y="470"/>
                  </a:cubicBezTo>
                  <a:cubicBezTo>
                    <a:pt x="1420" y="473"/>
                    <a:pt x="1422" y="472"/>
                    <a:pt x="1423" y="470"/>
                  </a:cubicBezTo>
                  <a:cubicBezTo>
                    <a:pt x="1425" y="468"/>
                    <a:pt x="1428" y="469"/>
                    <a:pt x="1434" y="470"/>
                  </a:cubicBezTo>
                  <a:cubicBezTo>
                    <a:pt x="1439" y="470"/>
                    <a:pt x="1441" y="467"/>
                    <a:pt x="1444" y="468"/>
                  </a:cubicBezTo>
                  <a:cubicBezTo>
                    <a:pt x="1448" y="469"/>
                    <a:pt x="1451" y="470"/>
                    <a:pt x="1454" y="466"/>
                  </a:cubicBezTo>
                  <a:cubicBezTo>
                    <a:pt x="1456" y="461"/>
                    <a:pt x="1467" y="462"/>
                    <a:pt x="1470" y="464"/>
                  </a:cubicBezTo>
                  <a:cubicBezTo>
                    <a:pt x="1472" y="466"/>
                    <a:pt x="1474" y="468"/>
                    <a:pt x="1478" y="465"/>
                  </a:cubicBezTo>
                  <a:cubicBezTo>
                    <a:pt x="1482" y="463"/>
                    <a:pt x="1482" y="469"/>
                    <a:pt x="1486" y="469"/>
                  </a:cubicBezTo>
                  <a:cubicBezTo>
                    <a:pt x="1490" y="470"/>
                    <a:pt x="1487" y="473"/>
                    <a:pt x="1484" y="473"/>
                  </a:cubicBezTo>
                  <a:cubicBezTo>
                    <a:pt x="1481" y="473"/>
                    <a:pt x="1476" y="475"/>
                    <a:pt x="1480" y="477"/>
                  </a:cubicBezTo>
                  <a:cubicBezTo>
                    <a:pt x="1484" y="479"/>
                    <a:pt x="1489" y="475"/>
                    <a:pt x="1492" y="475"/>
                  </a:cubicBezTo>
                  <a:cubicBezTo>
                    <a:pt x="1495" y="475"/>
                    <a:pt x="1499" y="476"/>
                    <a:pt x="1503" y="473"/>
                  </a:cubicBezTo>
                  <a:cubicBezTo>
                    <a:pt x="1508" y="470"/>
                    <a:pt x="1509" y="475"/>
                    <a:pt x="1511" y="473"/>
                  </a:cubicBezTo>
                  <a:cubicBezTo>
                    <a:pt x="1514" y="471"/>
                    <a:pt x="1520" y="470"/>
                    <a:pt x="1523" y="470"/>
                  </a:cubicBezTo>
                  <a:cubicBezTo>
                    <a:pt x="1526" y="470"/>
                    <a:pt x="1524" y="467"/>
                    <a:pt x="1519" y="467"/>
                  </a:cubicBezTo>
                  <a:cubicBezTo>
                    <a:pt x="1514" y="467"/>
                    <a:pt x="1514" y="464"/>
                    <a:pt x="1518" y="457"/>
                  </a:cubicBezTo>
                  <a:cubicBezTo>
                    <a:pt x="1522" y="450"/>
                    <a:pt x="1529" y="447"/>
                    <a:pt x="1534" y="442"/>
                  </a:cubicBezTo>
                  <a:cubicBezTo>
                    <a:pt x="1539" y="438"/>
                    <a:pt x="1543" y="440"/>
                    <a:pt x="1543" y="438"/>
                  </a:cubicBezTo>
                  <a:cubicBezTo>
                    <a:pt x="1543" y="435"/>
                    <a:pt x="1545" y="427"/>
                    <a:pt x="1549" y="427"/>
                  </a:cubicBezTo>
                  <a:cubicBezTo>
                    <a:pt x="1552" y="427"/>
                    <a:pt x="1561" y="429"/>
                    <a:pt x="1567" y="426"/>
                  </a:cubicBezTo>
                  <a:cubicBezTo>
                    <a:pt x="1573" y="422"/>
                    <a:pt x="1572" y="428"/>
                    <a:pt x="1575" y="429"/>
                  </a:cubicBezTo>
                  <a:cubicBezTo>
                    <a:pt x="1577" y="430"/>
                    <a:pt x="1580" y="424"/>
                    <a:pt x="1583" y="426"/>
                  </a:cubicBezTo>
                  <a:cubicBezTo>
                    <a:pt x="1585" y="427"/>
                    <a:pt x="1579" y="431"/>
                    <a:pt x="1577" y="436"/>
                  </a:cubicBezTo>
                  <a:cubicBezTo>
                    <a:pt x="1576" y="441"/>
                    <a:pt x="1581" y="439"/>
                    <a:pt x="1584" y="440"/>
                  </a:cubicBezTo>
                  <a:cubicBezTo>
                    <a:pt x="1586" y="442"/>
                    <a:pt x="1580" y="444"/>
                    <a:pt x="1581" y="445"/>
                  </a:cubicBezTo>
                  <a:cubicBezTo>
                    <a:pt x="1581" y="446"/>
                    <a:pt x="1587" y="446"/>
                    <a:pt x="1594" y="439"/>
                  </a:cubicBezTo>
                  <a:cubicBezTo>
                    <a:pt x="1602" y="432"/>
                    <a:pt x="1608" y="430"/>
                    <a:pt x="1613" y="430"/>
                  </a:cubicBezTo>
                  <a:cubicBezTo>
                    <a:pt x="1618" y="431"/>
                    <a:pt x="1615" y="426"/>
                    <a:pt x="1615" y="419"/>
                  </a:cubicBezTo>
                  <a:cubicBezTo>
                    <a:pt x="1616" y="412"/>
                    <a:pt x="1630" y="410"/>
                    <a:pt x="1635" y="412"/>
                  </a:cubicBezTo>
                  <a:cubicBezTo>
                    <a:pt x="1639" y="414"/>
                    <a:pt x="1639" y="416"/>
                    <a:pt x="1634" y="415"/>
                  </a:cubicBezTo>
                  <a:cubicBezTo>
                    <a:pt x="1630" y="414"/>
                    <a:pt x="1626" y="418"/>
                    <a:pt x="1626" y="424"/>
                  </a:cubicBezTo>
                  <a:cubicBezTo>
                    <a:pt x="1626" y="429"/>
                    <a:pt x="1622" y="431"/>
                    <a:pt x="1624" y="433"/>
                  </a:cubicBezTo>
                  <a:cubicBezTo>
                    <a:pt x="1626" y="435"/>
                    <a:pt x="1621" y="436"/>
                    <a:pt x="1621" y="438"/>
                  </a:cubicBezTo>
                  <a:cubicBezTo>
                    <a:pt x="1621" y="441"/>
                    <a:pt x="1621" y="442"/>
                    <a:pt x="1617" y="443"/>
                  </a:cubicBezTo>
                  <a:cubicBezTo>
                    <a:pt x="1614" y="444"/>
                    <a:pt x="1603" y="446"/>
                    <a:pt x="1603" y="450"/>
                  </a:cubicBezTo>
                  <a:cubicBezTo>
                    <a:pt x="1602" y="454"/>
                    <a:pt x="1596" y="455"/>
                    <a:pt x="1593" y="460"/>
                  </a:cubicBezTo>
                  <a:cubicBezTo>
                    <a:pt x="1591" y="465"/>
                    <a:pt x="1580" y="469"/>
                    <a:pt x="1573" y="479"/>
                  </a:cubicBezTo>
                  <a:cubicBezTo>
                    <a:pt x="1565" y="490"/>
                    <a:pt x="1554" y="490"/>
                    <a:pt x="1554" y="492"/>
                  </a:cubicBezTo>
                  <a:cubicBezTo>
                    <a:pt x="1554" y="494"/>
                    <a:pt x="1546" y="494"/>
                    <a:pt x="1544" y="494"/>
                  </a:cubicBezTo>
                  <a:cubicBezTo>
                    <a:pt x="1541" y="494"/>
                    <a:pt x="1546" y="501"/>
                    <a:pt x="1540" y="508"/>
                  </a:cubicBezTo>
                  <a:cubicBezTo>
                    <a:pt x="1533" y="515"/>
                    <a:pt x="1529" y="524"/>
                    <a:pt x="1529" y="534"/>
                  </a:cubicBezTo>
                  <a:cubicBezTo>
                    <a:pt x="1530" y="543"/>
                    <a:pt x="1533" y="570"/>
                    <a:pt x="1536" y="575"/>
                  </a:cubicBezTo>
                  <a:cubicBezTo>
                    <a:pt x="1538" y="580"/>
                    <a:pt x="1537" y="592"/>
                    <a:pt x="1539" y="594"/>
                  </a:cubicBezTo>
                  <a:cubicBezTo>
                    <a:pt x="1541" y="597"/>
                    <a:pt x="1541" y="601"/>
                    <a:pt x="1542" y="603"/>
                  </a:cubicBezTo>
                  <a:cubicBezTo>
                    <a:pt x="1544" y="604"/>
                    <a:pt x="1550" y="596"/>
                    <a:pt x="1554" y="592"/>
                  </a:cubicBezTo>
                  <a:cubicBezTo>
                    <a:pt x="1558" y="589"/>
                    <a:pt x="1557" y="588"/>
                    <a:pt x="1560" y="586"/>
                  </a:cubicBezTo>
                  <a:cubicBezTo>
                    <a:pt x="1562" y="584"/>
                    <a:pt x="1561" y="576"/>
                    <a:pt x="1562" y="574"/>
                  </a:cubicBezTo>
                  <a:cubicBezTo>
                    <a:pt x="1563" y="572"/>
                    <a:pt x="1568" y="571"/>
                    <a:pt x="1570" y="569"/>
                  </a:cubicBezTo>
                  <a:cubicBezTo>
                    <a:pt x="1571" y="567"/>
                    <a:pt x="1576" y="568"/>
                    <a:pt x="1578" y="568"/>
                  </a:cubicBezTo>
                  <a:cubicBezTo>
                    <a:pt x="1580" y="567"/>
                    <a:pt x="1578" y="561"/>
                    <a:pt x="1577" y="558"/>
                  </a:cubicBezTo>
                  <a:cubicBezTo>
                    <a:pt x="1576" y="555"/>
                    <a:pt x="1584" y="551"/>
                    <a:pt x="1588" y="548"/>
                  </a:cubicBezTo>
                  <a:cubicBezTo>
                    <a:pt x="1592" y="545"/>
                    <a:pt x="1597" y="550"/>
                    <a:pt x="1601" y="545"/>
                  </a:cubicBezTo>
                  <a:cubicBezTo>
                    <a:pt x="1606" y="541"/>
                    <a:pt x="1601" y="536"/>
                    <a:pt x="1599" y="534"/>
                  </a:cubicBezTo>
                  <a:cubicBezTo>
                    <a:pt x="1598" y="532"/>
                    <a:pt x="1604" y="522"/>
                    <a:pt x="1607" y="521"/>
                  </a:cubicBezTo>
                  <a:cubicBezTo>
                    <a:pt x="1611" y="520"/>
                    <a:pt x="1613" y="523"/>
                    <a:pt x="1616" y="520"/>
                  </a:cubicBezTo>
                  <a:cubicBezTo>
                    <a:pt x="1619" y="517"/>
                    <a:pt x="1613" y="512"/>
                    <a:pt x="1611" y="513"/>
                  </a:cubicBezTo>
                  <a:cubicBezTo>
                    <a:pt x="1608" y="513"/>
                    <a:pt x="1608" y="504"/>
                    <a:pt x="1613" y="500"/>
                  </a:cubicBezTo>
                  <a:cubicBezTo>
                    <a:pt x="1619" y="496"/>
                    <a:pt x="1616" y="495"/>
                    <a:pt x="1613" y="494"/>
                  </a:cubicBezTo>
                  <a:cubicBezTo>
                    <a:pt x="1609" y="493"/>
                    <a:pt x="1608" y="494"/>
                    <a:pt x="1606" y="494"/>
                  </a:cubicBezTo>
                  <a:cubicBezTo>
                    <a:pt x="1603" y="495"/>
                    <a:pt x="1600" y="489"/>
                    <a:pt x="1604" y="483"/>
                  </a:cubicBezTo>
                  <a:cubicBezTo>
                    <a:pt x="1609" y="477"/>
                    <a:pt x="1613" y="478"/>
                    <a:pt x="1614" y="473"/>
                  </a:cubicBezTo>
                  <a:cubicBezTo>
                    <a:pt x="1615" y="468"/>
                    <a:pt x="1621" y="461"/>
                    <a:pt x="1622" y="459"/>
                  </a:cubicBezTo>
                  <a:cubicBezTo>
                    <a:pt x="1624" y="456"/>
                    <a:pt x="1630" y="459"/>
                    <a:pt x="1632" y="458"/>
                  </a:cubicBezTo>
                  <a:cubicBezTo>
                    <a:pt x="1634" y="458"/>
                    <a:pt x="1634" y="463"/>
                    <a:pt x="1636" y="460"/>
                  </a:cubicBezTo>
                  <a:cubicBezTo>
                    <a:pt x="1639" y="458"/>
                    <a:pt x="1644" y="449"/>
                    <a:pt x="1648" y="449"/>
                  </a:cubicBezTo>
                  <a:cubicBezTo>
                    <a:pt x="1652" y="449"/>
                    <a:pt x="1649" y="455"/>
                    <a:pt x="1650" y="459"/>
                  </a:cubicBezTo>
                  <a:cubicBezTo>
                    <a:pt x="1651" y="463"/>
                    <a:pt x="1653" y="458"/>
                    <a:pt x="1661" y="453"/>
                  </a:cubicBezTo>
                  <a:cubicBezTo>
                    <a:pt x="1668" y="448"/>
                    <a:pt x="1684" y="449"/>
                    <a:pt x="1689" y="451"/>
                  </a:cubicBezTo>
                  <a:cubicBezTo>
                    <a:pt x="1694" y="453"/>
                    <a:pt x="1694" y="459"/>
                    <a:pt x="1697" y="458"/>
                  </a:cubicBezTo>
                  <a:cubicBezTo>
                    <a:pt x="1701" y="457"/>
                    <a:pt x="1698" y="453"/>
                    <a:pt x="1702" y="451"/>
                  </a:cubicBezTo>
                  <a:cubicBezTo>
                    <a:pt x="1706" y="450"/>
                    <a:pt x="1713" y="446"/>
                    <a:pt x="1718" y="442"/>
                  </a:cubicBezTo>
                  <a:cubicBezTo>
                    <a:pt x="1723" y="438"/>
                    <a:pt x="1722" y="441"/>
                    <a:pt x="1725" y="438"/>
                  </a:cubicBezTo>
                  <a:cubicBezTo>
                    <a:pt x="1728" y="434"/>
                    <a:pt x="1730" y="436"/>
                    <a:pt x="1731" y="433"/>
                  </a:cubicBezTo>
                  <a:cubicBezTo>
                    <a:pt x="1732" y="431"/>
                    <a:pt x="1740" y="427"/>
                    <a:pt x="1750" y="425"/>
                  </a:cubicBezTo>
                  <a:cubicBezTo>
                    <a:pt x="1761" y="423"/>
                    <a:pt x="1774" y="416"/>
                    <a:pt x="1774" y="413"/>
                  </a:cubicBezTo>
                  <a:cubicBezTo>
                    <a:pt x="1773" y="411"/>
                    <a:pt x="1778" y="410"/>
                    <a:pt x="1778" y="412"/>
                  </a:cubicBezTo>
                  <a:cubicBezTo>
                    <a:pt x="1779" y="415"/>
                    <a:pt x="1783" y="414"/>
                    <a:pt x="1788" y="415"/>
                  </a:cubicBezTo>
                  <a:cubicBezTo>
                    <a:pt x="1794" y="416"/>
                    <a:pt x="1796" y="418"/>
                    <a:pt x="1801" y="414"/>
                  </a:cubicBezTo>
                  <a:cubicBezTo>
                    <a:pt x="1805" y="410"/>
                    <a:pt x="1800" y="408"/>
                    <a:pt x="1800" y="405"/>
                  </a:cubicBezTo>
                  <a:cubicBezTo>
                    <a:pt x="1800" y="401"/>
                    <a:pt x="1793" y="398"/>
                    <a:pt x="1794" y="394"/>
                  </a:cubicBezTo>
                  <a:cubicBezTo>
                    <a:pt x="1795" y="391"/>
                    <a:pt x="1788" y="382"/>
                    <a:pt x="1786" y="383"/>
                  </a:cubicBezTo>
                  <a:cubicBezTo>
                    <a:pt x="1784" y="385"/>
                    <a:pt x="1779" y="382"/>
                    <a:pt x="1779" y="379"/>
                  </a:cubicBezTo>
                  <a:cubicBezTo>
                    <a:pt x="1779" y="377"/>
                    <a:pt x="1779" y="373"/>
                    <a:pt x="1776" y="375"/>
                  </a:cubicBezTo>
                  <a:cubicBezTo>
                    <a:pt x="1773" y="377"/>
                    <a:pt x="1767" y="376"/>
                    <a:pt x="1766" y="373"/>
                  </a:cubicBezTo>
                  <a:cubicBezTo>
                    <a:pt x="1765" y="370"/>
                    <a:pt x="1773" y="368"/>
                    <a:pt x="1778" y="370"/>
                  </a:cubicBezTo>
                  <a:cubicBezTo>
                    <a:pt x="1783" y="372"/>
                    <a:pt x="1781" y="374"/>
                    <a:pt x="1784" y="376"/>
                  </a:cubicBezTo>
                  <a:cubicBezTo>
                    <a:pt x="1786" y="377"/>
                    <a:pt x="1793" y="377"/>
                    <a:pt x="1796" y="375"/>
                  </a:cubicBezTo>
                  <a:cubicBezTo>
                    <a:pt x="1800" y="373"/>
                    <a:pt x="1810" y="370"/>
                    <a:pt x="1811" y="367"/>
                  </a:cubicBezTo>
                  <a:cubicBezTo>
                    <a:pt x="1813" y="364"/>
                    <a:pt x="1811" y="363"/>
                    <a:pt x="1815" y="361"/>
                  </a:cubicBezTo>
                  <a:cubicBezTo>
                    <a:pt x="1818" y="360"/>
                    <a:pt x="1815" y="356"/>
                    <a:pt x="1813" y="355"/>
                  </a:cubicBezTo>
                  <a:cubicBezTo>
                    <a:pt x="1810" y="353"/>
                    <a:pt x="1810" y="349"/>
                    <a:pt x="1813" y="349"/>
                  </a:cubicBezTo>
                  <a:cubicBezTo>
                    <a:pt x="1816" y="349"/>
                    <a:pt x="1816" y="346"/>
                    <a:pt x="1818" y="346"/>
                  </a:cubicBezTo>
                  <a:cubicBezTo>
                    <a:pt x="1820" y="345"/>
                    <a:pt x="1820" y="347"/>
                    <a:pt x="1824" y="345"/>
                  </a:cubicBezTo>
                  <a:cubicBezTo>
                    <a:pt x="1827" y="343"/>
                    <a:pt x="1824" y="348"/>
                    <a:pt x="1822" y="351"/>
                  </a:cubicBezTo>
                  <a:cubicBezTo>
                    <a:pt x="1820" y="354"/>
                    <a:pt x="1826" y="357"/>
                    <a:pt x="1826" y="359"/>
                  </a:cubicBezTo>
                  <a:cubicBezTo>
                    <a:pt x="1827" y="361"/>
                    <a:pt x="1834" y="361"/>
                    <a:pt x="1838" y="359"/>
                  </a:cubicBezTo>
                  <a:cubicBezTo>
                    <a:pt x="1842" y="357"/>
                    <a:pt x="1855" y="362"/>
                    <a:pt x="1855" y="365"/>
                  </a:cubicBezTo>
                  <a:cubicBezTo>
                    <a:pt x="1856" y="368"/>
                    <a:pt x="1858" y="372"/>
                    <a:pt x="1863" y="375"/>
                  </a:cubicBezTo>
                  <a:cubicBezTo>
                    <a:pt x="1869" y="377"/>
                    <a:pt x="1874" y="376"/>
                    <a:pt x="1875" y="379"/>
                  </a:cubicBezTo>
                  <a:cubicBezTo>
                    <a:pt x="1876" y="381"/>
                    <a:pt x="1878" y="383"/>
                    <a:pt x="1881" y="382"/>
                  </a:cubicBezTo>
                  <a:cubicBezTo>
                    <a:pt x="1884" y="381"/>
                    <a:pt x="1885" y="385"/>
                    <a:pt x="1887" y="383"/>
                  </a:cubicBezTo>
                  <a:cubicBezTo>
                    <a:pt x="1890" y="381"/>
                    <a:pt x="1891" y="384"/>
                    <a:pt x="1894" y="381"/>
                  </a:cubicBezTo>
                  <a:cubicBezTo>
                    <a:pt x="1896" y="379"/>
                    <a:pt x="1887" y="377"/>
                    <a:pt x="1889" y="375"/>
                  </a:cubicBezTo>
                  <a:cubicBezTo>
                    <a:pt x="1890" y="373"/>
                    <a:pt x="1892" y="377"/>
                    <a:pt x="1894" y="376"/>
                  </a:cubicBezTo>
                  <a:cubicBezTo>
                    <a:pt x="1897" y="376"/>
                    <a:pt x="1893" y="371"/>
                    <a:pt x="1895" y="371"/>
                  </a:cubicBezTo>
                  <a:cubicBezTo>
                    <a:pt x="1897" y="370"/>
                    <a:pt x="1896" y="360"/>
                    <a:pt x="1894" y="360"/>
                  </a:cubicBezTo>
                  <a:cubicBezTo>
                    <a:pt x="1892" y="359"/>
                    <a:pt x="1893" y="356"/>
                    <a:pt x="1897" y="358"/>
                  </a:cubicBezTo>
                  <a:cubicBezTo>
                    <a:pt x="1901" y="361"/>
                    <a:pt x="1907" y="361"/>
                    <a:pt x="1910" y="361"/>
                  </a:cubicBezTo>
                  <a:cubicBezTo>
                    <a:pt x="1913" y="361"/>
                    <a:pt x="1910" y="358"/>
                    <a:pt x="1907" y="358"/>
                  </a:cubicBezTo>
                  <a:cubicBezTo>
                    <a:pt x="1904" y="357"/>
                    <a:pt x="1908" y="355"/>
                    <a:pt x="1910" y="357"/>
                  </a:cubicBezTo>
                  <a:cubicBezTo>
                    <a:pt x="1912" y="359"/>
                    <a:pt x="1915" y="360"/>
                    <a:pt x="1916" y="358"/>
                  </a:cubicBezTo>
                  <a:cubicBezTo>
                    <a:pt x="1916" y="356"/>
                    <a:pt x="1918" y="351"/>
                    <a:pt x="1922" y="351"/>
                  </a:cubicBezTo>
                  <a:cubicBezTo>
                    <a:pt x="1925" y="352"/>
                    <a:pt x="1926" y="350"/>
                    <a:pt x="1923" y="348"/>
                  </a:cubicBezTo>
                  <a:close/>
                  <a:moveTo>
                    <a:pt x="993" y="567"/>
                  </a:moveTo>
                  <a:cubicBezTo>
                    <a:pt x="984" y="576"/>
                    <a:pt x="965" y="578"/>
                    <a:pt x="965" y="585"/>
                  </a:cubicBezTo>
                  <a:cubicBezTo>
                    <a:pt x="965" y="592"/>
                    <a:pt x="942" y="595"/>
                    <a:pt x="940" y="592"/>
                  </a:cubicBezTo>
                  <a:cubicBezTo>
                    <a:pt x="938" y="589"/>
                    <a:pt x="957" y="589"/>
                    <a:pt x="961" y="579"/>
                  </a:cubicBezTo>
                  <a:cubicBezTo>
                    <a:pt x="966" y="569"/>
                    <a:pt x="983" y="563"/>
                    <a:pt x="991" y="550"/>
                  </a:cubicBezTo>
                  <a:cubicBezTo>
                    <a:pt x="997" y="541"/>
                    <a:pt x="1002" y="526"/>
                    <a:pt x="1006" y="527"/>
                  </a:cubicBezTo>
                  <a:cubicBezTo>
                    <a:pt x="1009" y="528"/>
                    <a:pt x="1003" y="559"/>
                    <a:pt x="993" y="567"/>
                  </a:cubicBezTo>
                  <a:close/>
                  <a:moveTo>
                    <a:pt x="385" y="202"/>
                  </a:moveTo>
                  <a:cubicBezTo>
                    <a:pt x="385" y="206"/>
                    <a:pt x="383" y="208"/>
                    <a:pt x="377" y="208"/>
                  </a:cubicBezTo>
                  <a:cubicBezTo>
                    <a:pt x="370" y="208"/>
                    <a:pt x="380" y="212"/>
                    <a:pt x="380" y="216"/>
                  </a:cubicBezTo>
                  <a:cubicBezTo>
                    <a:pt x="381" y="219"/>
                    <a:pt x="374" y="217"/>
                    <a:pt x="374" y="222"/>
                  </a:cubicBezTo>
                  <a:cubicBezTo>
                    <a:pt x="373" y="228"/>
                    <a:pt x="361" y="222"/>
                    <a:pt x="360" y="230"/>
                  </a:cubicBezTo>
                  <a:cubicBezTo>
                    <a:pt x="358" y="237"/>
                    <a:pt x="366" y="236"/>
                    <a:pt x="371" y="236"/>
                  </a:cubicBezTo>
                  <a:cubicBezTo>
                    <a:pt x="376" y="237"/>
                    <a:pt x="369" y="242"/>
                    <a:pt x="373" y="245"/>
                  </a:cubicBezTo>
                  <a:cubicBezTo>
                    <a:pt x="377" y="248"/>
                    <a:pt x="380" y="247"/>
                    <a:pt x="377" y="241"/>
                  </a:cubicBezTo>
                  <a:cubicBezTo>
                    <a:pt x="375" y="235"/>
                    <a:pt x="391" y="243"/>
                    <a:pt x="386" y="247"/>
                  </a:cubicBezTo>
                  <a:cubicBezTo>
                    <a:pt x="381" y="252"/>
                    <a:pt x="394" y="255"/>
                    <a:pt x="401" y="255"/>
                  </a:cubicBezTo>
                  <a:cubicBezTo>
                    <a:pt x="407" y="256"/>
                    <a:pt x="429" y="260"/>
                    <a:pt x="430" y="255"/>
                  </a:cubicBezTo>
                  <a:cubicBezTo>
                    <a:pt x="430" y="252"/>
                    <a:pt x="422" y="249"/>
                    <a:pt x="415" y="242"/>
                  </a:cubicBezTo>
                  <a:cubicBezTo>
                    <a:pt x="408" y="234"/>
                    <a:pt x="403" y="222"/>
                    <a:pt x="411" y="217"/>
                  </a:cubicBezTo>
                  <a:cubicBezTo>
                    <a:pt x="419" y="212"/>
                    <a:pt x="412" y="210"/>
                    <a:pt x="420" y="204"/>
                  </a:cubicBezTo>
                  <a:cubicBezTo>
                    <a:pt x="428" y="199"/>
                    <a:pt x="423" y="193"/>
                    <a:pt x="430" y="193"/>
                  </a:cubicBezTo>
                  <a:cubicBezTo>
                    <a:pt x="436" y="192"/>
                    <a:pt x="429" y="186"/>
                    <a:pt x="436" y="185"/>
                  </a:cubicBezTo>
                  <a:cubicBezTo>
                    <a:pt x="442" y="184"/>
                    <a:pt x="444" y="177"/>
                    <a:pt x="443" y="174"/>
                  </a:cubicBezTo>
                  <a:cubicBezTo>
                    <a:pt x="442" y="171"/>
                    <a:pt x="450" y="174"/>
                    <a:pt x="453" y="170"/>
                  </a:cubicBezTo>
                  <a:cubicBezTo>
                    <a:pt x="457" y="166"/>
                    <a:pt x="466" y="169"/>
                    <a:pt x="468" y="163"/>
                  </a:cubicBezTo>
                  <a:cubicBezTo>
                    <a:pt x="471" y="158"/>
                    <a:pt x="509" y="145"/>
                    <a:pt x="531" y="140"/>
                  </a:cubicBezTo>
                  <a:cubicBezTo>
                    <a:pt x="553" y="135"/>
                    <a:pt x="568" y="126"/>
                    <a:pt x="560" y="120"/>
                  </a:cubicBezTo>
                  <a:cubicBezTo>
                    <a:pt x="552" y="114"/>
                    <a:pt x="531" y="122"/>
                    <a:pt x="525" y="126"/>
                  </a:cubicBezTo>
                  <a:cubicBezTo>
                    <a:pt x="520" y="131"/>
                    <a:pt x="512" y="128"/>
                    <a:pt x="507" y="131"/>
                  </a:cubicBezTo>
                  <a:cubicBezTo>
                    <a:pt x="502" y="134"/>
                    <a:pt x="490" y="136"/>
                    <a:pt x="485" y="133"/>
                  </a:cubicBezTo>
                  <a:cubicBezTo>
                    <a:pt x="479" y="129"/>
                    <a:pt x="472" y="137"/>
                    <a:pt x="468" y="137"/>
                  </a:cubicBezTo>
                  <a:cubicBezTo>
                    <a:pt x="464" y="136"/>
                    <a:pt x="459" y="141"/>
                    <a:pt x="454" y="141"/>
                  </a:cubicBezTo>
                  <a:cubicBezTo>
                    <a:pt x="449" y="140"/>
                    <a:pt x="440" y="144"/>
                    <a:pt x="439" y="147"/>
                  </a:cubicBezTo>
                  <a:cubicBezTo>
                    <a:pt x="439" y="150"/>
                    <a:pt x="431" y="149"/>
                    <a:pt x="431" y="152"/>
                  </a:cubicBezTo>
                  <a:cubicBezTo>
                    <a:pt x="431" y="156"/>
                    <a:pt x="424" y="159"/>
                    <a:pt x="421" y="156"/>
                  </a:cubicBezTo>
                  <a:cubicBezTo>
                    <a:pt x="418" y="153"/>
                    <a:pt x="414" y="159"/>
                    <a:pt x="418" y="163"/>
                  </a:cubicBezTo>
                  <a:cubicBezTo>
                    <a:pt x="423" y="168"/>
                    <a:pt x="410" y="168"/>
                    <a:pt x="412" y="171"/>
                  </a:cubicBezTo>
                  <a:cubicBezTo>
                    <a:pt x="414" y="173"/>
                    <a:pt x="407" y="175"/>
                    <a:pt x="409" y="178"/>
                  </a:cubicBezTo>
                  <a:cubicBezTo>
                    <a:pt x="410" y="181"/>
                    <a:pt x="404" y="182"/>
                    <a:pt x="399" y="183"/>
                  </a:cubicBezTo>
                  <a:cubicBezTo>
                    <a:pt x="394" y="184"/>
                    <a:pt x="391" y="191"/>
                    <a:pt x="398" y="191"/>
                  </a:cubicBezTo>
                  <a:cubicBezTo>
                    <a:pt x="404" y="191"/>
                    <a:pt x="394" y="192"/>
                    <a:pt x="395" y="197"/>
                  </a:cubicBezTo>
                  <a:cubicBezTo>
                    <a:pt x="395" y="202"/>
                    <a:pt x="384" y="199"/>
                    <a:pt x="385" y="202"/>
                  </a:cubicBezTo>
                  <a:close/>
                  <a:moveTo>
                    <a:pt x="430" y="29"/>
                  </a:moveTo>
                  <a:cubicBezTo>
                    <a:pt x="431" y="32"/>
                    <a:pt x="429" y="32"/>
                    <a:pt x="422" y="32"/>
                  </a:cubicBezTo>
                  <a:cubicBezTo>
                    <a:pt x="415" y="32"/>
                    <a:pt x="412" y="36"/>
                    <a:pt x="415" y="39"/>
                  </a:cubicBezTo>
                  <a:cubicBezTo>
                    <a:pt x="419" y="42"/>
                    <a:pt x="437" y="41"/>
                    <a:pt x="440" y="37"/>
                  </a:cubicBezTo>
                  <a:cubicBezTo>
                    <a:pt x="443" y="33"/>
                    <a:pt x="451" y="36"/>
                    <a:pt x="452" y="32"/>
                  </a:cubicBezTo>
                  <a:cubicBezTo>
                    <a:pt x="453" y="28"/>
                    <a:pt x="429" y="26"/>
                    <a:pt x="430" y="29"/>
                  </a:cubicBezTo>
                  <a:close/>
                  <a:moveTo>
                    <a:pt x="387" y="33"/>
                  </a:moveTo>
                  <a:cubicBezTo>
                    <a:pt x="387" y="28"/>
                    <a:pt x="370" y="34"/>
                    <a:pt x="373" y="35"/>
                  </a:cubicBezTo>
                  <a:cubicBezTo>
                    <a:pt x="376" y="36"/>
                    <a:pt x="387" y="39"/>
                    <a:pt x="387" y="33"/>
                  </a:cubicBezTo>
                  <a:close/>
                  <a:moveTo>
                    <a:pt x="429" y="11"/>
                  </a:moveTo>
                  <a:cubicBezTo>
                    <a:pt x="437" y="11"/>
                    <a:pt x="434" y="6"/>
                    <a:pt x="440" y="7"/>
                  </a:cubicBezTo>
                  <a:cubicBezTo>
                    <a:pt x="445" y="7"/>
                    <a:pt x="452" y="7"/>
                    <a:pt x="449" y="4"/>
                  </a:cubicBezTo>
                  <a:cubicBezTo>
                    <a:pt x="447" y="0"/>
                    <a:pt x="427" y="2"/>
                    <a:pt x="429" y="4"/>
                  </a:cubicBezTo>
                  <a:cubicBezTo>
                    <a:pt x="431" y="7"/>
                    <a:pt x="414" y="6"/>
                    <a:pt x="414" y="7"/>
                  </a:cubicBezTo>
                  <a:cubicBezTo>
                    <a:pt x="415" y="9"/>
                    <a:pt x="421" y="11"/>
                    <a:pt x="429" y="11"/>
                  </a:cubicBezTo>
                  <a:close/>
                  <a:moveTo>
                    <a:pt x="487" y="23"/>
                  </a:moveTo>
                  <a:cubicBezTo>
                    <a:pt x="490" y="20"/>
                    <a:pt x="483" y="20"/>
                    <a:pt x="482" y="17"/>
                  </a:cubicBezTo>
                  <a:cubicBezTo>
                    <a:pt x="482" y="14"/>
                    <a:pt x="463" y="13"/>
                    <a:pt x="464" y="16"/>
                  </a:cubicBezTo>
                  <a:cubicBezTo>
                    <a:pt x="465" y="20"/>
                    <a:pt x="451" y="23"/>
                    <a:pt x="455" y="27"/>
                  </a:cubicBezTo>
                  <a:cubicBezTo>
                    <a:pt x="463" y="33"/>
                    <a:pt x="485" y="26"/>
                    <a:pt x="487" y="23"/>
                  </a:cubicBezTo>
                  <a:close/>
                  <a:moveTo>
                    <a:pt x="434" y="17"/>
                  </a:moveTo>
                  <a:cubicBezTo>
                    <a:pt x="435" y="10"/>
                    <a:pt x="424" y="16"/>
                    <a:pt x="415" y="12"/>
                  </a:cubicBezTo>
                  <a:cubicBezTo>
                    <a:pt x="406" y="9"/>
                    <a:pt x="401" y="9"/>
                    <a:pt x="407" y="14"/>
                  </a:cubicBezTo>
                  <a:cubicBezTo>
                    <a:pt x="410" y="16"/>
                    <a:pt x="392" y="18"/>
                    <a:pt x="395" y="21"/>
                  </a:cubicBezTo>
                  <a:cubicBezTo>
                    <a:pt x="401" y="27"/>
                    <a:pt x="433" y="24"/>
                    <a:pt x="434" y="17"/>
                  </a:cubicBezTo>
                  <a:close/>
                </a:path>
              </a:pathLst>
            </a:custGeom>
            <a:grpFill/>
            <a:ln w="9525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62" name="Freeform 158"/>
            <p:cNvSpPr>
              <a:spLocks noChangeArrowheads="1"/>
            </p:cNvSpPr>
            <p:nvPr/>
          </p:nvSpPr>
          <p:spPr bwMode="auto">
            <a:xfrm>
              <a:off x="3908438" y="2347914"/>
              <a:ext cx="395289" cy="415926"/>
            </a:xfrm>
            <a:custGeom>
              <a:avLst/>
              <a:gdLst>
                <a:gd name="T0" fmla="*/ 184 w 206"/>
                <a:gd name="T1" fmla="*/ 102 h 218"/>
                <a:gd name="T2" fmla="*/ 184 w 206"/>
                <a:gd name="T3" fmla="*/ 95 h 218"/>
                <a:gd name="T4" fmla="*/ 181 w 206"/>
                <a:gd name="T5" fmla="*/ 91 h 218"/>
                <a:gd name="T6" fmla="*/ 186 w 206"/>
                <a:gd name="T7" fmla="*/ 81 h 218"/>
                <a:gd name="T8" fmla="*/ 189 w 206"/>
                <a:gd name="T9" fmla="*/ 71 h 218"/>
                <a:gd name="T10" fmla="*/ 194 w 206"/>
                <a:gd name="T11" fmla="*/ 54 h 218"/>
                <a:gd name="T12" fmla="*/ 203 w 206"/>
                <a:gd name="T13" fmla="*/ 44 h 218"/>
                <a:gd name="T14" fmla="*/ 203 w 206"/>
                <a:gd name="T15" fmla="*/ 33 h 218"/>
                <a:gd name="T16" fmla="*/ 204 w 206"/>
                <a:gd name="T17" fmla="*/ 23 h 218"/>
                <a:gd name="T18" fmla="*/ 185 w 206"/>
                <a:gd name="T19" fmla="*/ 13 h 218"/>
                <a:gd name="T20" fmla="*/ 172 w 206"/>
                <a:gd name="T21" fmla="*/ 13 h 218"/>
                <a:gd name="T22" fmla="*/ 164 w 206"/>
                <a:gd name="T23" fmla="*/ 4 h 218"/>
                <a:gd name="T24" fmla="*/ 156 w 206"/>
                <a:gd name="T25" fmla="*/ 6 h 218"/>
                <a:gd name="T26" fmla="*/ 134 w 206"/>
                <a:gd name="T27" fmla="*/ 6 h 218"/>
                <a:gd name="T28" fmla="*/ 114 w 206"/>
                <a:gd name="T29" fmla="*/ 9 h 218"/>
                <a:gd name="T30" fmla="*/ 89 w 206"/>
                <a:gd name="T31" fmla="*/ 13 h 218"/>
                <a:gd name="T32" fmla="*/ 68 w 206"/>
                <a:gd name="T33" fmla="*/ 16 h 218"/>
                <a:gd name="T34" fmla="*/ 66 w 206"/>
                <a:gd name="T35" fmla="*/ 35 h 218"/>
                <a:gd name="T36" fmla="*/ 53 w 206"/>
                <a:gd name="T37" fmla="*/ 71 h 218"/>
                <a:gd name="T38" fmla="*/ 43 w 206"/>
                <a:gd name="T39" fmla="*/ 102 h 218"/>
                <a:gd name="T40" fmla="*/ 32 w 206"/>
                <a:gd name="T41" fmla="*/ 117 h 218"/>
                <a:gd name="T42" fmla="*/ 18 w 206"/>
                <a:gd name="T43" fmla="*/ 117 h 218"/>
                <a:gd name="T44" fmla="*/ 0 w 206"/>
                <a:gd name="T45" fmla="*/ 121 h 218"/>
                <a:gd name="T46" fmla="*/ 4 w 206"/>
                <a:gd name="T47" fmla="*/ 135 h 218"/>
                <a:gd name="T48" fmla="*/ 47 w 206"/>
                <a:gd name="T49" fmla="*/ 132 h 218"/>
                <a:gd name="T50" fmla="*/ 53 w 206"/>
                <a:gd name="T51" fmla="*/ 150 h 218"/>
                <a:gd name="T52" fmla="*/ 76 w 206"/>
                <a:gd name="T53" fmla="*/ 155 h 218"/>
                <a:gd name="T54" fmla="*/ 89 w 206"/>
                <a:gd name="T55" fmla="*/ 145 h 218"/>
                <a:gd name="T56" fmla="*/ 102 w 206"/>
                <a:gd name="T57" fmla="*/ 149 h 218"/>
                <a:gd name="T58" fmla="*/ 103 w 206"/>
                <a:gd name="T59" fmla="*/ 174 h 218"/>
                <a:gd name="T60" fmla="*/ 108 w 206"/>
                <a:gd name="T61" fmla="*/ 192 h 218"/>
                <a:gd name="T62" fmla="*/ 124 w 206"/>
                <a:gd name="T63" fmla="*/ 188 h 218"/>
                <a:gd name="T64" fmla="*/ 130 w 206"/>
                <a:gd name="T65" fmla="*/ 191 h 218"/>
                <a:gd name="T66" fmla="*/ 140 w 206"/>
                <a:gd name="T67" fmla="*/ 193 h 218"/>
                <a:gd name="T68" fmla="*/ 153 w 206"/>
                <a:gd name="T69" fmla="*/ 201 h 218"/>
                <a:gd name="T70" fmla="*/ 162 w 206"/>
                <a:gd name="T71" fmla="*/ 198 h 218"/>
                <a:gd name="T72" fmla="*/ 177 w 206"/>
                <a:gd name="T73" fmla="*/ 206 h 218"/>
                <a:gd name="T74" fmla="*/ 189 w 206"/>
                <a:gd name="T75" fmla="*/ 216 h 218"/>
                <a:gd name="T76" fmla="*/ 190 w 206"/>
                <a:gd name="T77" fmla="*/ 203 h 218"/>
                <a:gd name="T78" fmla="*/ 175 w 206"/>
                <a:gd name="T79" fmla="*/ 196 h 218"/>
                <a:gd name="T80" fmla="*/ 178 w 206"/>
                <a:gd name="T81" fmla="*/ 173 h 218"/>
                <a:gd name="T82" fmla="*/ 182 w 206"/>
                <a:gd name="T83" fmla="*/ 160 h 218"/>
                <a:gd name="T84" fmla="*/ 196 w 206"/>
                <a:gd name="T85" fmla="*/ 157 h 218"/>
                <a:gd name="T86" fmla="*/ 189 w 206"/>
                <a:gd name="T87" fmla="*/ 144 h 21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06"/>
                <a:gd name="T133" fmla="*/ 0 h 218"/>
                <a:gd name="T134" fmla="*/ 206 w 206"/>
                <a:gd name="T135" fmla="*/ 218 h 21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06" h="218">
                  <a:moveTo>
                    <a:pt x="189" y="144"/>
                  </a:moveTo>
                  <a:cubicBezTo>
                    <a:pt x="183" y="141"/>
                    <a:pt x="181" y="103"/>
                    <a:pt x="184" y="102"/>
                  </a:cubicBezTo>
                  <a:cubicBezTo>
                    <a:pt x="184" y="102"/>
                    <a:pt x="185" y="102"/>
                    <a:pt x="185" y="103"/>
                  </a:cubicBezTo>
                  <a:cubicBezTo>
                    <a:pt x="184" y="95"/>
                    <a:pt x="184" y="95"/>
                    <a:pt x="184" y="95"/>
                  </a:cubicBezTo>
                  <a:cubicBezTo>
                    <a:pt x="184" y="95"/>
                    <a:pt x="184" y="94"/>
                    <a:pt x="184" y="94"/>
                  </a:cubicBezTo>
                  <a:cubicBezTo>
                    <a:pt x="183" y="94"/>
                    <a:pt x="181" y="93"/>
                    <a:pt x="181" y="91"/>
                  </a:cubicBezTo>
                  <a:cubicBezTo>
                    <a:pt x="181" y="88"/>
                    <a:pt x="184" y="88"/>
                    <a:pt x="184" y="88"/>
                  </a:cubicBezTo>
                  <a:cubicBezTo>
                    <a:pt x="184" y="88"/>
                    <a:pt x="183" y="82"/>
                    <a:pt x="186" y="81"/>
                  </a:cubicBezTo>
                  <a:cubicBezTo>
                    <a:pt x="187" y="80"/>
                    <a:pt x="187" y="80"/>
                    <a:pt x="187" y="79"/>
                  </a:cubicBezTo>
                  <a:cubicBezTo>
                    <a:pt x="189" y="78"/>
                    <a:pt x="189" y="74"/>
                    <a:pt x="189" y="71"/>
                  </a:cubicBezTo>
                  <a:cubicBezTo>
                    <a:pt x="189" y="68"/>
                    <a:pt x="190" y="64"/>
                    <a:pt x="191" y="62"/>
                  </a:cubicBezTo>
                  <a:cubicBezTo>
                    <a:pt x="193" y="59"/>
                    <a:pt x="192" y="55"/>
                    <a:pt x="194" y="54"/>
                  </a:cubicBezTo>
                  <a:cubicBezTo>
                    <a:pt x="196" y="52"/>
                    <a:pt x="196" y="48"/>
                    <a:pt x="198" y="47"/>
                  </a:cubicBezTo>
                  <a:cubicBezTo>
                    <a:pt x="201" y="47"/>
                    <a:pt x="203" y="46"/>
                    <a:pt x="203" y="44"/>
                  </a:cubicBezTo>
                  <a:cubicBezTo>
                    <a:pt x="203" y="43"/>
                    <a:pt x="206" y="41"/>
                    <a:pt x="206" y="38"/>
                  </a:cubicBezTo>
                  <a:cubicBezTo>
                    <a:pt x="206" y="36"/>
                    <a:pt x="203" y="36"/>
                    <a:pt x="203" y="33"/>
                  </a:cubicBezTo>
                  <a:cubicBezTo>
                    <a:pt x="203" y="30"/>
                    <a:pt x="204" y="23"/>
                    <a:pt x="204" y="23"/>
                  </a:cubicBezTo>
                  <a:cubicBezTo>
                    <a:pt x="204" y="23"/>
                    <a:pt x="204" y="23"/>
                    <a:pt x="204" y="23"/>
                  </a:cubicBezTo>
                  <a:cubicBezTo>
                    <a:pt x="198" y="18"/>
                    <a:pt x="192" y="13"/>
                    <a:pt x="191" y="12"/>
                  </a:cubicBezTo>
                  <a:cubicBezTo>
                    <a:pt x="189" y="11"/>
                    <a:pt x="185" y="13"/>
                    <a:pt x="185" y="13"/>
                  </a:cubicBezTo>
                  <a:cubicBezTo>
                    <a:pt x="185" y="13"/>
                    <a:pt x="182" y="10"/>
                    <a:pt x="179" y="13"/>
                  </a:cubicBezTo>
                  <a:cubicBezTo>
                    <a:pt x="176" y="15"/>
                    <a:pt x="172" y="13"/>
                    <a:pt x="172" y="13"/>
                  </a:cubicBezTo>
                  <a:cubicBezTo>
                    <a:pt x="172" y="13"/>
                    <a:pt x="168" y="11"/>
                    <a:pt x="167" y="7"/>
                  </a:cubicBezTo>
                  <a:cubicBezTo>
                    <a:pt x="166" y="6"/>
                    <a:pt x="165" y="5"/>
                    <a:pt x="164" y="4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6" y="6"/>
                    <a:pt x="146" y="0"/>
                    <a:pt x="143" y="5"/>
                  </a:cubicBezTo>
                  <a:cubicBezTo>
                    <a:pt x="141" y="9"/>
                    <a:pt x="139" y="6"/>
                    <a:pt x="134" y="6"/>
                  </a:cubicBezTo>
                  <a:cubicBezTo>
                    <a:pt x="130" y="6"/>
                    <a:pt x="125" y="8"/>
                    <a:pt x="123" y="9"/>
                  </a:cubicBezTo>
                  <a:cubicBezTo>
                    <a:pt x="120" y="11"/>
                    <a:pt x="116" y="8"/>
                    <a:pt x="114" y="9"/>
                  </a:cubicBezTo>
                  <a:cubicBezTo>
                    <a:pt x="111" y="11"/>
                    <a:pt x="110" y="17"/>
                    <a:pt x="110" y="17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9" y="13"/>
                    <a:pt x="84" y="7"/>
                    <a:pt x="79" y="7"/>
                  </a:cubicBezTo>
                  <a:cubicBezTo>
                    <a:pt x="75" y="7"/>
                    <a:pt x="68" y="16"/>
                    <a:pt x="68" y="16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9" y="28"/>
                    <a:pt x="67" y="33"/>
                    <a:pt x="66" y="35"/>
                  </a:cubicBezTo>
                  <a:cubicBezTo>
                    <a:pt x="64" y="38"/>
                    <a:pt x="62" y="40"/>
                    <a:pt x="62" y="47"/>
                  </a:cubicBezTo>
                  <a:cubicBezTo>
                    <a:pt x="62" y="54"/>
                    <a:pt x="53" y="65"/>
                    <a:pt x="53" y="71"/>
                  </a:cubicBezTo>
                  <a:cubicBezTo>
                    <a:pt x="53" y="76"/>
                    <a:pt x="44" y="80"/>
                    <a:pt x="44" y="83"/>
                  </a:cubicBezTo>
                  <a:cubicBezTo>
                    <a:pt x="44" y="87"/>
                    <a:pt x="43" y="94"/>
                    <a:pt x="43" y="102"/>
                  </a:cubicBezTo>
                  <a:cubicBezTo>
                    <a:pt x="43" y="110"/>
                    <a:pt x="39" y="103"/>
                    <a:pt x="39" y="110"/>
                  </a:cubicBezTo>
                  <a:cubicBezTo>
                    <a:pt x="39" y="117"/>
                    <a:pt x="35" y="113"/>
                    <a:pt x="32" y="117"/>
                  </a:cubicBezTo>
                  <a:cubicBezTo>
                    <a:pt x="28" y="120"/>
                    <a:pt x="27" y="121"/>
                    <a:pt x="27" y="117"/>
                  </a:cubicBezTo>
                  <a:cubicBezTo>
                    <a:pt x="27" y="114"/>
                    <a:pt x="22" y="113"/>
                    <a:pt x="18" y="117"/>
                  </a:cubicBezTo>
                  <a:cubicBezTo>
                    <a:pt x="14" y="120"/>
                    <a:pt x="12" y="117"/>
                    <a:pt x="10" y="116"/>
                  </a:cubicBezTo>
                  <a:cubicBezTo>
                    <a:pt x="9" y="115"/>
                    <a:pt x="4" y="118"/>
                    <a:pt x="0" y="121"/>
                  </a:cubicBezTo>
                  <a:cubicBezTo>
                    <a:pt x="2" y="126"/>
                    <a:pt x="3" y="130"/>
                    <a:pt x="4" y="134"/>
                  </a:cubicBezTo>
                  <a:cubicBezTo>
                    <a:pt x="4" y="134"/>
                    <a:pt x="4" y="135"/>
                    <a:pt x="4" y="135"/>
                  </a:cubicBezTo>
                  <a:cubicBezTo>
                    <a:pt x="6" y="133"/>
                    <a:pt x="9" y="132"/>
                    <a:pt x="10" y="132"/>
                  </a:cubicBezTo>
                  <a:cubicBezTo>
                    <a:pt x="14" y="131"/>
                    <a:pt x="47" y="132"/>
                    <a:pt x="47" y="132"/>
                  </a:cubicBezTo>
                  <a:cubicBezTo>
                    <a:pt x="47" y="132"/>
                    <a:pt x="50" y="137"/>
                    <a:pt x="49" y="141"/>
                  </a:cubicBezTo>
                  <a:cubicBezTo>
                    <a:pt x="48" y="146"/>
                    <a:pt x="51" y="144"/>
                    <a:pt x="53" y="150"/>
                  </a:cubicBezTo>
                  <a:cubicBezTo>
                    <a:pt x="56" y="156"/>
                    <a:pt x="58" y="158"/>
                    <a:pt x="63" y="157"/>
                  </a:cubicBezTo>
                  <a:cubicBezTo>
                    <a:pt x="68" y="155"/>
                    <a:pt x="74" y="154"/>
                    <a:pt x="76" y="155"/>
                  </a:cubicBezTo>
                  <a:cubicBezTo>
                    <a:pt x="78" y="155"/>
                    <a:pt x="77" y="146"/>
                    <a:pt x="80" y="145"/>
                  </a:cubicBezTo>
                  <a:cubicBezTo>
                    <a:pt x="83" y="143"/>
                    <a:pt x="89" y="145"/>
                    <a:pt x="89" y="145"/>
                  </a:cubicBezTo>
                  <a:cubicBezTo>
                    <a:pt x="89" y="145"/>
                    <a:pt x="90" y="147"/>
                    <a:pt x="95" y="147"/>
                  </a:cubicBezTo>
                  <a:cubicBezTo>
                    <a:pt x="100" y="147"/>
                    <a:pt x="102" y="145"/>
                    <a:pt x="102" y="149"/>
                  </a:cubicBezTo>
                  <a:cubicBezTo>
                    <a:pt x="102" y="152"/>
                    <a:pt x="103" y="156"/>
                    <a:pt x="104" y="158"/>
                  </a:cubicBezTo>
                  <a:cubicBezTo>
                    <a:pt x="106" y="159"/>
                    <a:pt x="100" y="172"/>
                    <a:pt x="103" y="174"/>
                  </a:cubicBezTo>
                  <a:cubicBezTo>
                    <a:pt x="105" y="176"/>
                    <a:pt x="109" y="180"/>
                    <a:pt x="108" y="183"/>
                  </a:cubicBezTo>
                  <a:cubicBezTo>
                    <a:pt x="108" y="185"/>
                    <a:pt x="106" y="191"/>
                    <a:pt x="108" y="192"/>
                  </a:cubicBezTo>
                  <a:cubicBezTo>
                    <a:pt x="110" y="192"/>
                    <a:pt x="111" y="189"/>
                    <a:pt x="114" y="189"/>
                  </a:cubicBezTo>
                  <a:cubicBezTo>
                    <a:pt x="118" y="189"/>
                    <a:pt x="121" y="189"/>
                    <a:pt x="124" y="188"/>
                  </a:cubicBezTo>
                  <a:cubicBezTo>
                    <a:pt x="126" y="187"/>
                    <a:pt x="127" y="187"/>
                    <a:pt x="127" y="188"/>
                  </a:cubicBezTo>
                  <a:cubicBezTo>
                    <a:pt x="129" y="189"/>
                    <a:pt x="130" y="191"/>
                    <a:pt x="130" y="191"/>
                  </a:cubicBezTo>
                  <a:cubicBezTo>
                    <a:pt x="130" y="191"/>
                    <a:pt x="131" y="194"/>
                    <a:pt x="133" y="193"/>
                  </a:cubicBezTo>
                  <a:cubicBezTo>
                    <a:pt x="135" y="192"/>
                    <a:pt x="141" y="191"/>
                    <a:pt x="140" y="193"/>
                  </a:cubicBezTo>
                  <a:cubicBezTo>
                    <a:pt x="140" y="195"/>
                    <a:pt x="142" y="199"/>
                    <a:pt x="144" y="198"/>
                  </a:cubicBezTo>
                  <a:cubicBezTo>
                    <a:pt x="146" y="197"/>
                    <a:pt x="151" y="201"/>
                    <a:pt x="153" y="201"/>
                  </a:cubicBezTo>
                  <a:cubicBezTo>
                    <a:pt x="156" y="201"/>
                    <a:pt x="158" y="201"/>
                    <a:pt x="158" y="200"/>
                  </a:cubicBezTo>
                  <a:cubicBezTo>
                    <a:pt x="158" y="198"/>
                    <a:pt x="161" y="196"/>
                    <a:pt x="162" y="198"/>
                  </a:cubicBezTo>
                  <a:cubicBezTo>
                    <a:pt x="163" y="200"/>
                    <a:pt x="166" y="204"/>
                    <a:pt x="168" y="204"/>
                  </a:cubicBezTo>
                  <a:cubicBezTo>
                    <a:pt x="171" y="204"/>
                    <a:pt x="177" y="204"/>
                    <a:pt x="177" y="206"/>
                  </a:cubicBezTo>
                  <a:cubicBezTo>
                    <a:pt x="177" y="208"/>
                    <a:pt x="179" y="214"/>
                    <a:pt x="181" y="216"/>
                  </a:cubicBezTo>
                  <a:cubicBezTo>
                    <a:pt x="184" y="218"/>
                    <a:pt x="189" y="216"/>
                    <a:pt x="189" y="216"/>
                  </a:cubicBezTo>
                  <a:cubicBezTo>
                    <a:pt x="189" y="216"/>
                    <a:pt x="191" y="214"/>
                    <a:pt x="191" y="211"/>
                  </a:cubicBezTo>
                  <a:cubicBezTo>
                    <a:pt x="191" y="207"/>
                    <a:pt x="191" y="203"/>
                    <a:pt x="190" y="203"/>
                  </a:cubicBezTo>
                  <a:cubicBezTo>
                    <a:pt x="188" y="203"/>
                    <a:pt x="186" y="206"/>
                    <a:pt x="182" y="205"/>
                  </a:cubicBezTo>
                  <a:cubicBezTo>
                    <a:pt x="179" y="204"/>
                    <a:pt x="176" y="197"/>
                    <a:pt x="175" y="196"/>
                  </a:cubicBezTo>
                  <a:cubicBezTo>
                    <a:pt x="173" y="195"/>
                    <a:pt x="177" y="189"/>
                    <a:pt x="177" y="186"/>
                  </a:cubicBezTo>
                  <a:cubicBezTo>
                    <a:pt x="177" y="183"/>
                    <a:pt x="180" y="174"/>
                    <a:pt x="178" y="173"/>
                  </a:cubicBezTo>
                  <a:cubicBezTo>
                    <a:pt x="176" y="172"/>
                    <a:pt x="177" y="169"/>
                    <a:pt x="179" y="167"/>
                  </a:cubicBezTo>
                  <a:cubicBezTo>
                    <a:pt x="182" y="165"/>
                    <a:pt x="178" y="160"/>
                    <a:pt x="182" y="160"/>
                  </a:cubicBezTo>
                  <a:cubicBezTo>
                    <a:pt x="186" y="160"/>
                    <a:pt x="194" y="160"/>
                    <a:pt x="196" y="157"/>
                  </a:cubicBezTo>
                  <a:cubicBezTo>
                    <a:pt x="196" y="157"/>
                    <a:pt x="196" y="157"/>
                    <a:pt x="196" y="157"/>
                  </a:cubicBezTo>
                  <a:cubicBezTo>
                    <a:pt x="197" y="156"/>
                    <a:pt x="197" y="156"/>
                    <a:pt x="197" y="155"/>
                  </a:cubicBezTo>
                  <a:cubicBezTo>
                    <a:pt x="195" y="151"/>
                    <a:pt x="192" y="145"/>
                    <a:pt x="189" y="14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63" name="Freeform 159"/>
            <p:cNvSpPr>
              <a:spLocks noChangeArrowheads="1"/>
            </p:cNvSpPr>
            <p:nvPr/>
          </p:nvSpPr>
          <p:spPr bwMode="auto">
            <a:xfrm>
              <a:off x="4260864" y="2520953"/>
              <a:ext cx="34925" cy="46038"/>
            </a:xfrm>
            <a:custGeom>
              <a:avLst/>
              <a:gdLst>
                <a:gd name="T0" fmla="*/ 1 w 18"/>
                <a:gd name="T1" fmla="*/ 12 h 24"/>
                <a:gd name="T2" fmla="*/ 4 w 18"/>
                <a:gd name="T3" fmla="*/ 24 h 24"/>
                <a:gd name="T4" fmla="*/ 9 w 18"/>
                <a:gd name="T5" fmla="*/ 21 h 24"/>
                <a:gd name="T6" fmla="*/ 18 w 18"/>
                <a:gd name="T7" fmla="*/ 8 h 24"/>
                <a:gd name="T8" fmla="*/ 15 w 18"/>
                <a:gd name="T9" fmla="*/ 6 h 24"/>
                <a:gd name="T10" fmla="*/ 14 w 18"/>
                <a:gd name="T11" fmla="*/ 0 h 24"/>
                <a:gd name="T12" fmla="*/ 9 w 18"/>
                <a:gd name="T13" fmla="*/ 0 h 24"/>
                <a:gd name="T14" fmla="*/ 3 w 18"/>
                <a:gd name="T15" fmla="*/ 4 h 24"/>
                <a:gd name="T16" fmla="*/ 0 w 18"/>
                <a:gd name="T17" fmla="*/ 3 h 24"/>
                <a:gd name="T18" fmla="*/ 0 w 18"/>
                <a:gd name="T19" fmla="*/ 4 h 24"/>
                <a:gd name="T20" fmla="*/ 1 w 18"/>
                <a:gd name="T21" fmla="*/ 12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"/>
                <a:gd name="T34" fmla="*/ 0 h 24"/>
                <a:gd name="T35" fmla="*/ 18 w 1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" h="24">
                  <a:moveTo>
                    <a:pt x="1" y="12"/>
                  </a:moveTo>
                  <a:cubicBezTo>
                    <a:pt x="2" y="14"/>
                    <a:pt x="3" y="19"/>
                    <a:pt x="4" y="24"/>
                  </a:cubicBezTo>
                  <a:cubicBezTo>
                    <a:pt x="6" y="22"/>
                    <a:pt x="8" y="21"/>
                    <a:pt x="9" y="21"/>
                  </a:cubicBezTo>
                  <a:cubicBezTo>
                    <a:pt x="11" y="20"/>
                    <a:pt x="18" y="8"/>
                    <a:pt x="18" y="8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3"/>
                    <a:pt x="14" y="0"/>
                  </a:cubicBezTo>
                  <a:cubicBezTo>
                    <a:pt x="12" y="0"/>
                    <a:pt x="9" y="0"/>
                    <a:pt x="9" y="0"/>
                  </a:cubicBezTo>
                  <a:cubicBezTo>
                    <a:pt x="9" y="0"/>
                    <a:pt x="10" y="5"/>
                    <a:pt x="3" y="4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64" name="Freeform 160"/>
            <p:cNvSpPr>
              <a:spLocks noChangeArrowheads="1"/>
            </p:cNvSpPr>
            <p:nvPr/>
          </p:nvSpPr>
          <p:spPr bwMode="auto">
            <a:xfrm>
              <a:off x="4281502" y="2698754"/>
              <a:ext cx="230189" cy="368300"/>
            </a:xfrm>
            <a:custGeom>
              <a:avLst/>
              <a:gdLst>
                <a:gd name="T0" fmla="*/ 119 w 120"/>
                <a:gd name="T1" fmla="*/ 50 h 193"/>
                <a:gd name="T2" fmla="*/ 116 w 120"/>
                <a:gd name="T3" fmla="*/ 28 h 193"/>
                <a:gd name="T4" fmla="*/ 115 w 120"/>
                <a:gd name="T5" fmla="*/ 1 h 193"/>
                <a:gd name="T6" fmla="*/ 115 w 120"/>
                <a:gd name="T7" fmla="*/ 0 h 193"/>
                <a:gd name="T8" fmla="*/ 103 w 120"/>
                <a:gd name="T9" fmla="*/ 7 h 193"/>
                <a:gd name="T10" fmla="*/ 95 w 120"/>
                <a:gd name="T11" fmla="*/ 9 h 193"/>
                <a:gd name="T12" fmla="*/ 89 w 120"/>
                <a:gd name="T13" fmla="*/ 8 h 193"/>
                <a:gd name="T14" fmla="*/ 85 w 120"/>
                <a:gd name="T15" fmla="*/ 13 h 193"/>
                <a:gd name="T16" fmla="*/ 78 w 120"/>
                <a:gd name="T17" fmla="*/ 13 h 193"/>
                <a:gd name="T18" fmla="*/ 69 w 120"/>
                <a:gd name="T19" fmla="*/ 15 h 193"/>
                <a:gd name="T20" fmla="*/ 65 w 120"/>
                <a:gd name="T21" fmla="*/ 11 h 193"/>
                <a:gd name="T22" fmla="*/ 58 w 120"/>
                <a:gd name="T23" fmla="*/ 13 h 193"/>
                <a:gd name="T24" fmla="*/ 52 w 120"/>
                <a:gd name="T25" fmla="*/ 12 h 193"/>
                <a:gd name="T26" fmla="*/ 51 w 120"/>
                <a:gd name="T27" fmla="*/ 16 h 193"/>
                <a:gd name="T28" fmla="*/ 56 w 120"/>
                <a:gd name="T29" fmla="*/ 40 h 193"/>
                <a:gd name="T30" fmla="*/ 63 w 120"/>
                <a:gd name="T31" fmla="*/ 46 h 193"/>
                <a:gd name="T32" fmla="*/ 63 w 120"/>
                <a:gd name="T33" fmla="*/ 58 h 193"/>
                <a:gd name="T34" fmla="*/ 57 w 120"/>
                <a:gd name="T35" fmla="*/ 65 h 193"/>
                <a:gd name="T36" fmla="*/ 56 w 120"/>
                <a:gd name="T37" fmla="*/ 75 h 193"/>
                <a:gd name="T38" fmla="*/ 46 w 120"/>
                <a:gd name="T39" fmla="*/ 62 h 193"/>
                <a:gd name="T40" fmla="*/ 48 w 120"/>
                <a:gd name="T41" fmla="*/ 47 h 193"/>
                <a:gd name="T42" fmla="*/ 39 w 120"/>
                <a:gd name="T43" fmla="*/ 46 h 193"/>
                <a:gd name="T44" fmla="*/ 31 w 120"/>
                <a:gd name="T45" fmla="*/ 40 h 193"/>
                <a:gd name="T46" fmla="*/ 0 w 120"/>
                <a:gd name="T47" fmla="*/ 52 h 193"/>
                <a:gd name="T48" fmla="*/ 2 w 120"/>
                <a:gd name="T49" fmla="*/ 60 h 193"/>
                <a:gd name="T50" fmla="*/ 2 w 120"/>
                <a:gd name="T51" fmla="*/ 60 h 193"/>
                <a:gd name="T52" fmla="*/ 3 w 120"/>
                <a:gd name="T53" fmla="*/ 64 h 193"/>
                <a:gd name="T54" fmla="*/ 18 w 120"/>
                <a:gd name="T55" fmla="*/ 67 h 193"/>
                <a:gd name="T56" fmla="*/ 31 w 120"/>
                <a:gd name="T57" fmla="*/ 72 h 193"/>
                <a:gd name="T58" fmla="*/ 31 w 120"/>
                <a:gd name="T59" fmla="*/ 89 h 193"/>
                <a:gd name="T60" fmla="*/ 28 w 120"/>
                <a:gd name="T61" fmla="*/ 99 h 193"/>
                <a:gd name="T62" fmla="*/ 32 w 120"/>
                <a:gd name="T63" fmla="*/ 108 h 193"/>
                <a:gd name="T64" fmla="*/ 26 w 120"/>
                <a:gd name="T65" fmla="*/ 116 h 193"/>
                <a:gd name="T66" fmla="*/ 23 w 120"/>
                <a:gd name="T67" fmla="*/ 127 h 193"/>
                <a:gd name="T68" fmla="*/ 11 w 120"/>
                <a:gd name="T69" fmla="*/ 138 h 193"/>
                <a:gd name="T70" fmla="*/ 12 w 120"/>
                <a:gd name="T71" fmla="*/ 139 h 193"/>
                <a:gd name="T72" fmla="*/ 19 w 120"/>
                <a:gd name="T73" fmla="*/ 160 h 193"/>
                <a:gd name="T74" fmla="*/ 20 w 120"/>
                <a:gd name="T75" fmla="*/ 180 h 193"/>
                <a:gd name="T76" fmla="*/ 21 w 120"/>
                <a:gd name="T77" fmla="*/ 193 h 193"/>
                <a:gd name="T78" fmla="*/ 30 w 120"/>
                <a:gd name="T79" fmla="*/ 193 h 193"/>
                <a:gd name="T80" fmla="*/ 30 w 120"/>
                <a:gd name="T81" fmla="*/ 187 h 193"/>
                <a:gd name="T82" fmla="*/ 26 w 120"/>
                <a:gd name="T83" fmla="*/ 183 h 193"/>
                <a:gd name="T84" fmla="*/ 43 w 120"/>
                <a:gd name="T85" fmla="*/ 170 h 193"/>
                <a:gd name="T86" fmla="*/ 57 w 120"/>
                <a:gd name="T87" fmla="*/ 161 h 193"/>
                <a:gd name="T88" fmla="*/ 59 w 120"/>
                <a:gd name="T89" fmla="*/ 145 h 193"/>
                <a:gd name="T90" fmla="*/ 57 w 120"/>
                <a:gd name="T91" fmla="*/ 130 h 193"/>
                <a:gd name="T92" fmla="*/ 51 w 120"/>
                <a:gd name="T93" fmla="*/ 116 h 193"/>
                <a:gd name="T94" fmla="*/ 53 w 120"/>
                <a:gd name="T95" fmla="*/ 108 h 193"/>
                <a:gd name="T96" fmla="*/ 58 w 120"/>
                <a:gd name="T97" fmla="*/ 102 h 193"/>
                <a:gd name="T98" fmla="*/ 68 w 120"/>
                <a:gd name="T99" fmla="*/ 96 h 193"/>
                <a:gd name="T100" fmla="*/ 79 w 120"/>
                <a:gd name="T101" fmla="*/ 83 h 193"/>
                <a:gd name="T102" fmla="*/ 101 w 120"/>
                <a:gd name="T103" fmla="*/ 73 h 193"/>
                <a:gd name="T104" fmla="*/ 119 w 120"/>
                <a:gd name="T105" fmla="*/ 50 h 19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20"/>
                <a:gd name="T160" fmla="*/ 0 h 193"/>
                <a:gd name="T161" fmla="*/ 120 w 120"/>
                <a:gd name="T162" fmla="*/ 193 h 19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20" h="193">
                  <a:moveTo>
                    <a:pt x="119" y="50"/>
                  </a:moveTo>
                  <a:cubicBezTo>
                    <a:pt x="118" y="47"/>
                    <a:pt x="116" y="33"/>
                    <a:pt x="116" y="28"/>
                  </a:cubicBezTo>
                  <a:cubicBezTo>
                    <a:pt x="117" y="22"/>
                    <a:pt x="115" y="8"/>
                    <a:pt x="115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0" y="3"/>
                    <a:pt x="104" y="5"/>
                    <a:pt x="103" y="7"/>
                  </a:cubicBezTo>
                  <a:cubicBezTo>
                    <a:pt x="102" y="9"/>
                    <a:pt x="98" y="6"/>
                    <a:pt x="95" y="9"/>
                  </a:cubicBezTo>
                  <a:cubicBezTo>
                    <a:pt x="93" y="11"/>
                    <a:pt x="91" y="9"/>
                    <a:pt x="89" y="8"/>
                  </a:cubicBezTo>
                  <a:cubicBezTo>
                    <a:pt x="86" y="8"/>
                    <a:pt x="85" y="11"/>
                    <a:pt x="85" y="13"/>
                  </a:cubicBezTo>
                  <a:cubicBezTo>
                    <a:pt x="85" y="15"/>
                    <a:pt x="80" y="14"/>
                    <a:pt x="78" y="13"/>
                  </a:cubicBezTo>
                  <a:cubicBezTo>
                    <a:pt x="77" y="13"/>
                    <a:pt x="71" y="15"/>
                    <a:pt x="69" y="15"/>
                  </a:cubicBezTo>
                  <a:cubicBezTo>
                    <a:pt x="66" y="15"/>
                    <a:pt x="68" y="12"/>
                    <a:pt x="65" y="11"/>
                  </a:cubicBezTo>
                  <a:cubicBezTo>
                    <a:pt x="62" y="10"/>
                    <a:pt x="60" y="13"/>
                    <a:pt x="58" y="13"/>
                  </a:cubicBezTo>
                  <a:cubicBezTo>
                    <a:pt x="57" y="13"/>
                    <a:pt x="54" y="12"/>
                    <a:pt x="52" y="12"/>
                  </a:cubicBezTo>
                  <a:cubicBezTo>
                    <a:pt x="52" y="13"/>
                    <a:pt x="52" y="15"/>
                    <a:pt x="51" y="16"/>
                  </a:cubicBezTo>
                  <a:cubicBezTo>
                    <a:pt x="49" y="21"/>
                    <a:pt x="56" y="34"/>
                    <a:pt x="56" y="40"/>
                  </a:cubicBezTo>
                  <a:cubicBezTo>
                    <a:pt x="59" y="42"/>
                    <a:pt x="62" y="44"/>
                    <a:pt x="63" y="46"/>
                  </a:cubicBezTo>
                  <a:cubicBezTo>
                    <a:pt x="66" y="50"/>
                    <a:pt x="63" y="50"/>
                    <a:pt x="63" y="58"/>
                  </a:cubicBezTo>
                  <a:cubicBezTo>
                    <a:pt x="64" y="66"/>
                    <a:pt x="60" y="62"/>
                    <a:pt x="57" y="65"/>
                  </a:cubicBezTo>
                  <a:cubicBezTo>
                    <a:pt x="54" y="68"/>
                    <a:pt x="57" y="74"/>
                    <a:pt x="56" y="75"/>
                  </a:cubicBezTo>
                  <a:cubicBezTo>
                    <a:pt x="55" y="77"/>
                    <a:pt x="46" y="64"/>
                    <a:pt x="46" y="62"/>
                  </a:cubicBezTo>
                  <a:cubicBezTo>
                    <a:pt x="45" y="60"/>
                    <a:pt x="49" y="52"/>
                    <a:pt x="48" y="47"/>
                  </a:cubicBezTo>
                  <a:cubicBezTo>
                    <a:pt x="47" y="42"/>
                    <a:pt x="41" y="45"/>
                    <a:pt x="39" y="46"/>
                  </a:cubicBezTo>
                  <a:cubicBezTo>
                    <a:pt x="37" y="46"/>
                    <a:pt x="32" y="40"/>
                    <a:pt x="31" y="40"/>
                  </a:cubicBezTo>
                  <a:cubicBezTo>
                    <a:pt x="30" y="40"/>
                    <a:pt x="0" y="52"/>
                    <a:pt x="0" y="52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64"/>
                    <a:pt x="13" y="64"/>
                    <a:pt x="18" y="67"/>
                  </a:cubicBezTo>
                  <a:cubicBezTo>
                    <a:pt x="22" y="70"/>
                    <a:pt x="29" y="71"/>
                    <a:pt x="31" y="72"/>
                  </a:cubicBezTo>
                  <a:cubicBezTo>
                    <a:pt x="32" y="73"/>
                    <a:pt x="31" y="84"/>
                    <a:pt x="31" y="89"/>
                  </a:cubicBezTo>
                  <a:cubicBezTo>
                    <a:pt x="32" y="95"/>
                    <a:pt x="25" y="96"/>
                    <a:pt x="28" y="99"/>
                  </a:cubicBezTo>
                  <a:cubicBezTo>
                    <a:pt x="31" y="102"/>
                    <a:pt x="30" y="107"/>
                    <a:pt x="32" y="108"/>
                  </a:cubicBezTo>
                  <a:cubicBezTo>
                    <a:pt x="34" y="108"/>
                    <a:pt x="28" y="115"/>
                    <a:pt x="26" y="116"/>
                  </a:cubicBezTo>
                  <a:cubicBezTo>
                    <a:pt x="23" y="118"/>
                    <a:pt x="26" y="123"/>
                    <a:pt x="23" y="127"/>
                  </a:cubicBezTo>
                  <a:cubicBezTo>
                    <a:pt x="21" y="130"/>
                    <a:pt x="15" y="135"/>
                    <a:pt x="11" y="138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13" y="141"/>
                    <a:pt x="16" y="158"/>
                    <a:pt x="19" y="160"/>
                  </a:cubicBezTo>
                  <a:cubicBezTo>
                    <a:pt x="22" y="162"/>
                    <a:pt x="20" y="179"/>
                    <a:pt x="20" y="180"/>
                  </a:cubicBezTo>
                  <a:cubicBezTo>
                    <a:pt x="20" y="182"/>
                    <a:pt x="21" y="193"/>
                    <a:pt x="21" y="193"/>
                  </a:cubicBezTo>
                  <a:cubicBezTo>
                    <a:pt x="21" y="193"/>
                    <a:pt x="26" y="193"/>
                    <a:pt x="30" y="193"/>
                  </a:cubicBezTo>
                  <a:cubicBezTo>
                    <a:pt x="30" y="190"/>
                    <a:pt x="30" y="188"/>
                    <a:pt x="30" y="187"/>
                  </a:cubicBezTo>
                  <a:cubicBezTo>
                    <a:pt x="30" y="182"/>
                    <a:pt x="27" y="186"/>
                    <a:pt x="26" y="183"/>
                  </a:cubicBezTo>
                  <a:cubicBezTo>
                    <a:pt x="24" y="179"/>
                    <a:pt x="34" y="173"/>
                    <a:pt x="43" y="170"/>
                  </a:cubicBezTo>
                  <a:cubicBezTo>
                    <a:pt x="53" y="166"/>
                    <a:pt x="56" y="164"/>
                    <a:pt x="57" y="161"/>
                  </a:cubicBezTo>
                  <a:cubicBezTo>
                    <a:pt x="58" y="158"/>
                    <a:pt x="57" y="148"/>
                    <a:pt x="59" y="145"/>
                  </a:cubicBezTo>
                  <a:cubicBezTo>
                    <a:pt x="60" y="141"/>
                    <a:pt x="58" y="139"/>
                    <a:pt x="57" y="130"/>
                  </a:cubicBezTo>
                  <a:cubicBezTo>
                    <a:pt x="55" y="122"/>
                    <a:pt x="52" y="121"/>
                    <a:pt x="51" y="116"/>
                  </a:cubicBezTo>
                  <a:cubicBezTo>
                    <a:pt x="50" y="111"/>
                    <a:pt x="50" y="108"/>
                    <a:pt x="53" y="108"/>
                  </a:cubicBezTo>
                  <a:cubicBezTo>
                    <a:pt x="56" y="107"/>
                    <a:pt x="56" y="106"/>
                    <a:pt x="58" y="102"/>
                  </a:cubicBezTo>
                  <a:cubicBezTo>
                    <a:pt x="60" y="97"/>
                    <a:pt x="63" y="99"/>
                    <a:pt x="68" y="96"/>
                  </a:cubicBezTo>
                  <a:cubicBezTo>
                    <a:pt x="72" y="92"/>
                    <a:pt x="72" y="88"/>
                    <a:pt x="79" y="83"/>
                  </a:cubicBezTo>
                  <a:cubicBezTo>
                    <a:pt x="87" y="77"/>
                    <a:pt x="94" y="77"/>
                    <a:pt x="101" y="73"/>
                  </a:cubicBezTo>
                  <a:cubicBezTo>
                    <a:pt x="108" y="69"/>
                    <a:pt x="120" y="53"/>
                    <a:pt x="119" y="5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65" name="Freeform 161"/>
            <p:cNvSpPr>
              <a:spLocks noChangeArrowheads="1"/>
            </p:cNvSpPr>
            <p:nvPr/>
          </p:nvSpPr>
          <p:spPr bwMode="auto">
            <a:xfrm>
              <a:off x="4268802" y="2489204"/>
              <a:ext cx="233364" cy="238125"/>
            </a:xfrm>
            <a:custGeom>
              <a:avLst/>
              <a:gdLst>
                <a:gd name="T0" fmla="*/ 114 w 122"/>
                <a:gd name="T1" fmla="*/ 100 h 125"/>
                <a:gd name="T2" fmla="*/ 110 w 122"/>
                <a:gd name="T3" fmla="*/ 88 h 125"/>
                <a:gd name="T4" fmla="*/ 109 w 122"/>
                <a:gd name="T5" fmla="*/ 79 h 125"/>
                <a:gd name="T6" fmla="*/ 111 w 122"/>
                <a:gd name="T7" fmla="*/ 71 h 125"/>
                <a:gd name="T8" fmla="*/ 105 w 122"/>
                <a:gd name="T9" fmla="*/ 61 h 125"/>
                <a:gd name="T10" fmla="*/ 110 w 122"/>
                <a:gd name="T11" fmla="*/ 44 h 125"/>
                <a:gd name="T12" fmla="*/ 91 w 122"/>
                <a:gd name="T13" fmla="*/ 30 h 125"/>
                <a:gd name="T14" fmla="*/ 92 w 122"/>
                <a:gd name="T15" fmla="*/ 24 h 125"/>
                <a:gd name="T16" fmla="*/ 49 w 122"/>
                <a:gd name="T17" fmla="*/ 1 h 125"/>
                <a:gd name="T18" fmla="*/ 44 w 122"/>
                <a:gd name="T19" fmla="*/ 12 h 125"/>
                <a:gd name="T20" fmla="*/ 44 w 122"/>
                <a:gd name="T21" fmla="*/ 19 h 125"/>
                <a:gd name="T22" fmla="*/ 26 w 122"/>
                <a:gd name="T23" fmla="*/ 18 h 125"/>
                <a:gd name="T24" fmla="*/ 26 w 122"/>
                <a:gd name="T25" fmla="*/ 0 h 125"/>
                <a:gd name="T26" fmla="*/ 17 w 122"/>
                <a:gd name="T27" fmla="*/ 1 h 125"/>
                <a:gd name="T28" fmla="*/ 11 w 122"/>
                <a:gd name="T29" fmla="*/ 2 h 125"/>
                <a:gd name="T30" fmla="*/ 13 w 122"/>
                <a:gd name="T31" fmla="*/ 7 h 125"/>
                <a:gd name="T32" fmla="*/ 15 w 122"/>
                <a:gd name="T33" fmla="*/ 15 h 125"/>
                <a:gd name="T34" fmla="*/ 10 w 122"/>
                <a:gd name="T35" fmla="*/ 17 h 125"/>
                <a:gd name="T36" fmla="*/ 11 w 122"/>
                <a:gd name="T37" fmla="*/ 23 h 125"/>
                <a:gd name="T38" fmla="*/ 14 w 122"/>
                <a:gd name="T39" fmla="*/ 25 h 125"/>
                <a:gd name="T40" fmla="*/ 5 w 122"/>
                <a:gd name="T41" fmla="*/ 38 h 125"/>
                <a:gd name="T42" fmla="*/ 0 w 122"/>
                <a:gd name="T43" fmla="*/ 41 h 125"/>
                <a:gd name="T44" fmla="*/ 7 w 122"/>
                <a:gd name="T45" fmla="*/ 62 h 125"/>
                <a:gd name="T46" fmla="*/ 13 w 122"/>
                <a:gd name="T47" fmla="*/ 77 h 125"/>
                <a:gd name="T48" fmla="*/ 15 w 122"/>
                <a:gd name="T49" fmla="*/ 86 h 125"/>
                <a:gd name="T50" fmla="*/ 9 w 122"/>
                <a:gd name="T51" fmla="*/ 81 h 125"/>
                <a:gd name="T52" fmla="*/ 8 w 122"/>
                <a:gd name="T53" fmla="*/ 83 h 125"/>
                <a:gd name="T54" fmla="*/ 8 w 122"/>
                <a:gd name="T55" fmla="*/ 83 h 125"/>
                <a:gd name="T56" fmla="*/ 16 w 122"/>
                <a:gd name="T57" fmla="*/ 88 h 125"/>
                <a:gd name="T58" fmla="*/ 26 w 122"/>
                <a:gd name="T59" fmla="*/ 92 h 125"/>
                <a:gd name="T60" fmla="*/ 41 w 122"/>
                <a:gd name="T61" fmla="*/ 99 h 125"/>
                <a:gd name="T62" fmla="*/ 42 w 122"/>
                <a:gd name="T63" fmla="*/ 100 h 125"/>
                <a:gd name="T64" fmla="*/ 49 w 122"/>
                <a:gd name="T65" fmla="*/ 100 h 125"/>
                <a:gd name="T66" fmla="*/ 51 w 122"/>
                <a:gd name="T67" fmla="*/ 99 h 125"/>
                <a:gd name="T68" fmla="*/ 59 w 122"/>
                <a:gd name="T69" fmla="*/ 122 h 125"/>
                <a:gd name="T70" fmla="*/ 65 w 122"/>
                <a:gd name="T71" fmla="*/ 123 h 125"/>
                <a:gd name="T72" fmla="*/ 72 w 122"/>
                <a:gd name="T73" fmla="*/ 121 h 125"/>
                <a:gd name="T74" fmla="*/ 76 w 122"/>
                <a:gd name="T75" fmla="*/ 125 h 125"/>
                <a:gd name="T76" fmla="*/ 85 w 122"/>
                <a:gd name="T77" fmla="*/ 123 h 125"/>
                <a:gd name="T78" fmla="*/ 92 w 122"/>
                <a:gd name="T79" fmla="*/ 123 h 125"/>
                <a:gd name="T80" fmla="*/ 96 w 122"/>
                <a:gd name="T81" fmla="*/ 118 h 125"/>
                <a:gd name="T82" fmla="*/ 102 w 122"/>
                <a:gd name="T83" fmla="*/ 119 h 125"/>
                <a:gd name="T84" fmla="*/ 110 w 122"/>
                <a:gd name="T85" fmla="*/ 117 h 125"/>
                <a:gd name="T86" fmla="*/ 122 w 122"/>
                <a:gd name="T87" fmla="*/ 110 h 125"/>
                <a:gd name="T88" fmla="*/ 114 w 122"/>
                <a:gd name="T89" fmla="*/ 100 h 12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2"/>
                <a:gd name="T136" fmla="*/ 0 h 125"/>
                <a:gd name="T137" fmla="*/ 122 w 122"/>
                <a:gd name="T138" fmla="*/ 125 h 12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2" h="125">
                  <a:moveTo>
                    <a:pt x="114" y="100"/>
                  </a:moveTo>
                  <a:cubicBezTo>
                    <a:pt x="114" y="93"/>
                    <a:pt x="110" y="93"/>
                    <a:pt x="110" y="88"/>
                  </a:cubicBezTo>
                  <a:cubicBezTo>
                    <a:pt x="110" y="84"/>
                    <a:pt x="111" y="80"/>
                    <a:pt x="109" y="79"/>
                  </a:cubicBezTo>
                  <a:cubicBezTo>
                    <a:pt x="107" y="79"/>
                    <a:pt x="108" y="75"/>
                    <a:pt x="111" y="71"/>
                  </a:cubicBezTo>
                  <a:cubicBezTo>
                    <a:pt x="114" y="67"/>
                    <a:pt x="106" y="66"/>
                    <a:pt x="105" y="61"/>
                  </a:cubicBezTo>
                  <a:cubicBezTo>
                    <a:pt x="105" y="59"/>
                    <a:pt x="107" y="52"/>
                    <a:pt x="110" y="44"/>
                  </a:cubicBezTo>
                  <a:cubicBezTo>
                    <a:pt x="101" y="37"/>
                    <a:pt x="91" y="30"/>
                    <a:pt x="91" y="30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6"/>
                    <a:pt x="47" y="10"/>
                    <a:pt x="44" y="12"/>
                  </a:cubicBezTo>
                  <a:cubicBezTo>
                    <a:pt x="40" y="13"/>
                    <a:pt x="48" y="18"/>
                    <a:pt x="44" y="19"/>
                  </a:cubicBezTo>
                  <a:cubicBezTo>
                    <a:pt x="41" y="19"/>
                    <a:pt x="32" y="15"/>
                    <a:pt x="26" y="18"/>
                  </a:cubicBezTo>
                  <a:cubicBezTo>
                    <a:pt x="22" y="19"/>
                    <a:pt x="23" y="9"/>
                    <a:pt x="26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4" y="2"/>
                    <a:pt x="11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5" y="12"/>
                    <a:pt x="15" y="15"/>
                  </a:cubicBezTo>
                  <a:cubicBezTo>
                    <a:pt x="15" y="16"/>
                    <a:pt x="13" y="17"/>
                    <a:pt x="10" y="17"/>
                  </a:cubicBezTo>
                  <a:cubicBezTo>
                    <a:pt x="11" y="20"/>
                    <a:pt x="11" y="23"/>
                    <a:pt x="11" y="23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7" y="37"/>
                    <a:pt x="5" y="38"/>
                  </a:cubicBezTo>
                  <a:cubicBezTo>
                    <a:pt x="4" y="38"/>
                    <a:pt x="2" y="39"/>
                    <a:pt x="0" y="41"/>
                  </a:cubicBezTo>
                  <a:cubicBezTo>
                    <a:pt x="1" y="49"/>
                    <a:pt x="3" y="59"/>
                    <a:pt x="7" y="62"/>
                  </a:cubicBezTo>
                  <a:cubicBezTo>
                    <a:pt x="12" y="68"/>
                    <a:pt x="11" y="74"/>
                    <a:pt x="13" y="77"/>
                  </a:cubicBezTo>
                  <a:cubicBezTo>
                    <a:pt x="14" y="81"/>
                    <a:pt x="19" y="85"/>
                    <a:pt x="15" y="86"/>
                  </a:cubicBezTo>
                  <a:cubicBezTo>
                    <a:pt x="13" y="87"/>
                    <a:pt x="11" y="85"/>
                    <a:pt x="9" y="81"/>
                  </a:cubicBezTo>
                  <a:cubicBezTo>
                    <a:pt x="9" y="82"/>
                    <a:pt x="9" y="82"/>
                    <a:pt x="8" y="83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11" y="86"/>
                    <a:pt x="15" y="88"/>
                    <a:pt x="16" y="88"/>
                  </a:cubicBezTo>
                  <a:cubicBezTo>
                    <a:pt x="19" y="88"/>
                    <a:pt x="24" y="92"/>
                    <a:pt x="26" y="92"/>
                  </a:cubicBezTo>
                  <a:cubicBezTo>
                    <a:pt x="29" y="93"/>
                    <a:pt x="40" y="97"/>
                    <a:pt x="41" y="99"/>
                  </a:cubicBezTo>
                  <a:cubicBezTo>
                    <a:pt x="41" y="99"/>
                    <a:pt x="41" y="99"/>
                    <a:pt x="42" y="100"/>
                  </a:cubicBezTo>
                  <a:cubicBezTo>
                    <a:pt x="44" y="100"/>
                    <a:pt x="47" y="99"/>
                    <a:pt x="49" y="100"/>
                  </a:cubicBezTo>
                  <a:cubicBezTo>
                    <a:pt x="50" y="99"/>
                    <a:pt x="50" y="99"/>
                    <a:pt x="51" y="99"/>
                  </a:cubicBezTo>
                  <a:cubicBezTo>
                    <a:pt x="55" y="99"/>
                    <a:pt x="59" y="113"/>
                    <a:pt x="59" y="122"/>
                  </a:cubicBezTo>
                  <a:cubicBezTo>
                    <a:pt x="61" y="122"/>
                    <a:pt x="64" y="123"/>
                    <a:pt x="65" y="123"/>
                  </a:cubicBezTo>
                  <a:cubicBezTo>
                    <a:pt x="67" y="123"/>
                    <a:pt x="69" y="120"/>
                    <a:pt x="72" y="121"/>
                  </a:cubicBezTo>
                  <a:cubicBezTo>
                    <a:pt x="75" y="122"/>
                    <a:pt x="73" y="125"/>
                    <a:pt x="76" y="125"/>
                  </a:cubicBezTo>
                  <a:cubicBezTo>
                    <a:pt x="78" y="125"/>
                    <a:pt x="84" y="123"/>
                    <a:pt x="85" y="123"/>
                  </a:cubicBezTo>
                  <a:cubicBezTo>
                    <a:pt x="87" y="124"/>
                    <a:pt x="92" y="125"/>
                    <a:pt x="92" y="123"/>
                  </a:cubicBezTo>
                  <a:cubicBezTo>
                    <a:pt x="92" y="121"/>
                    <a:pt x="93" y="118"/>
                    <a:pt x="96" y="118"/>
                  </a:cubicBezTo>
                  <a:cubicBezTo>
                    <a:pt x="98" y="119"/>
                    <a:pt x="100" y="121"/>
                    <a:pt x="102" y="119"/>
                  </a:cubicBezTo>
                  <a:cubicBezTo>
                    <a:pt x="105" y="116"/>
                    <a:pt x="109" y="119"/>
                    <a:pt x="110" y="117"/>
                  </a:cubicBezTo>
                  <a:cubicBezTo>
                    <a:pt x="111" y="115"/>
                    <a:pt x="117" y="113"/>
                    <a:pt x="122" y="110"/>
                  </a:cubicBezTo>
                  <a:cubicBezTo>
                    <a:pt x="122" y="104"/>
                    <a:pt x="115" y="107"/>
                    <a:pt x="114" y="10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66" name="Freeform 162"/>
            <p:cNvSpPr>
              <a:spLocks noChangeArrowheads="1"/>
            </p:cNvSpPr>
            <p:nvPr/>
          </p:nvSpPr>
          <p:spPr bwMode="auto">
            <a:xfrm>
              <a:off x="4337065" y="2678115"/>
              <a:ext cx="71438" cy="168276"/>
            </a:xfrm>
            <a:custGeom>
              <a:avLst/>
              <a:gdLst>
                <a:gd name="T0" fmla="*/ 34 w 37"/>
                <a:gd name="T1" fmla="*/ 57 h 88"/>
                <a:gd name="T2" fmla="*/ 27 w 37"/>
                <a:gd name="T3" fmla="*/ 51 h 88"/>
                <a:gd name="T4" fmla="*/ 27 w 37"/>
                <a:gd name="T5" fmla="*/ 53 h 88"/>
                <a:gd name="T6" fmla="*/ 15 w 37"/>
                <a:gd name="T7" fmla="*/ 35 h 88"/>
                <a:gd name="T8" fmla="*/ 16 w 37"/>
                <a:gd name="T9" fmla="*/ 15 h 88"/>
                <a:gd name="T10" fmla="*/ 13 w 37"/>
                <a:gd name="T11" fmla="*/ 1 h 88"/>
                <a:gd name="T12" fmla="*/ 6 w 37"/>
                <a:gd name="T13" fmla="*/ 1 h 88"/>
                <a:gd name="T14" fmla="*/ 10 w 37"/>
                <a:gd name="T15" fmla="*/ 12 h 88"/>
                <a:gd name="T16" fmla="*/ 6 w 37"/>
                <a:gd name="T17" fmla="*/ 14 h 88"/>
                <a:gd name="T18" fmla="*/ 7 w 37"/>
                <a:gd name="T19" fmla="*/ 32 h 88"/>
                <a:gd name="T20" fmla="*/ 2 w 37"/>
                <a:gd name="T21" fmla="*/ 35 h 88"/>
                <a:gd name="T22" fmla="*/ 0 w 37"/>
                <a:gd name="T23" fmla="*/ 46 h 88"/>
                <a:gd name="T24" fmla="*/ 2 w 37"/>
                <a:gd name="T25" fmla="*/ 51 h 88"/>
                <a:gd name="T26" fmla="*/ 2 w 37"/>
                <a:gd name="T27" fmla="*/ 51 h 88"/>
                <a:gd name="T28" fmla="*/ 10 w 37"/>
                <a:gd name="T29" fmla="*/ 57 h 88"/>
                <a:gd name="T30" fmla="*/ 19 w 37"/>
                <a:gd name="T31" fmla="*/ 58 h 88"/>
                <a:gd name="T32" fmla="*/ 17 w 37"/>
                <a:gd name="T33" fmla="*/ 73 h 88"/>
                <a:gd name="T34" fmla="*/ 27 w 37"/>
                <a:gd name="T35" fmla="*/ 86 h 88"/>
                <a:gd name="T36" fmla="*/ 28 w 37"/>
                <a:gd name="T37" fmla="*/ 76 h 88"/>
                <a:gd name="T38" fmla="*/ 34 w 37"/>
                <a:gd name="T39" fmla="*/ 69 h 88"/>
                <a:gd name="T40" fmla="*/ 34 w 37"/>
                <a:gd name="T41" fmla="*/ 5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7"/>
                <a:gd name="T64" fmla="*/ 0 h 88"/>
                <a:gd name="T65" fmla="*/ 37 w 37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7" h="88">
                  <a:moveTo>
                    <a:pt x="34" y="57"/>
                  </a:moveTo>
                  <a:cubicBezTo>
                    <a:pt x="33" y="55"/>
                    <a:pt x="30" y="53"/>
                    <a:pt x="27" y="51"/>
                  </a:cubicBezTo>
                  <a:cubicBezTo>
                    <a:pt x="27" y="51"/>
                    <a:pt x="27" y="52"/>
                    <a:pt x="27" y="53"/>
                  </a:cubicBezTo>
                  <a:cubicBezTo>
                    <a:pt x="24" y="57"/>
                    <a:pt x="16" y="44"/>
                    <a:pt x="15" y="35"/>
                  </a:cubicBezTo>
                  <a:cubicBezTo>
                    <a:pt x="14" y="27"/>
                    <a:pt x="19" y="23"/>
                    <a:pt x="16" y="15"/>
                  </a:cubicBezTo>
                  <a:cubicBezTo>
                    <a:pt x="13" y="9"/>
                    <a:pt x="11" y="3"/>
                    <a:pt x="13" y="1"/>
                  </a:cubicBezTo>
                  <a:cubicBezTo>
                    <a:pt x="11" y="0"/>
                    <a:pt x="8" y="1"/>
                    <a:pt x="6" y="1"/>
                  </a:cubicBezTo>
                  <a:cubicBezTo>
                    <a:pt x="7" y="4"/>
                    <a:pt x="10" y="10"/>
                    <a:pt x="10" y="12"/>
                  </a:cubicBezTo>
                  <a:cubicBezTo>
                    <a:pt x="10" y="14"/>
                    <a:pt x="7" y="11"/>
                    <a:pt x="6" y="14"/>
                  </a:cubicBezTo>
                  <a:cubicBezTo>
                    <a:pt x="5" y="17"/>
                    <a:pt x="4" y="30"/>
                    <a:pt x="7" y="32"/>
                  </a:cubicBezTo>
                  <a:cubicBezTo>
                    <a:pt x="9" y="35"/>
                    <a:pt x="2" y="33"/>
                    <a:pt x="2" y="35"/>
                  </a:cubicBezTo>
                  <a:cubicBezTo>
                    <a:pt x="2" y="38"/>
                    <a:pt x="1" y="46"/>
                    <a:pt x="0" y="46"/>
                  </a:cubicBezTo>
                  <a:cubicBezTo>
                    <a:pt x="0" y="47"/>
                    <a:pt x="1" y="49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3" y="51"/>
                    <a:pt x="8" y="57"/>
                    <a:pt x="10" y="57"/>
                  </a:cubicBezTo>
                  <a:cubicBezTo>
                    <a:pt x="12" y="56"/>
                    <a:pt x="18" y="53"/>
                    <a:pt x="19" y="58"/>
                  </a:cubicBezTo>
                  <a:cubicBezTo>
                    <a:pt x="20" y="63"/>
                    <a:pt x="16" y="71"/>
                    <a:pt x="17" y="73"/>
                  </a:cubicBezTo>
                  <a:cubicBezTo>
                    <a:pt x="17" y="75"/>
                    <a:pt x="26" y="88"/>
                    <a:pt x="27" y="86"/>
                  </a:cubicBezTo>
                  <a:cubicBezTo>
                    <a:pt x="28" y="85"/>
                    <a:pt x="25" y="79"/>
                    <a:pt x="28" y="76"/>
                  </a:cubicBezTo>
                  <a:cubicBezTo>
                    <a:pt x="31" y="73"/>
                    <a:pt x="35" y="77"/>
                    <a:pt x="34" y="69"/>
                  </a:cubicBezTo>
                  <a:cubicBezTo>
                    <a:pt x="34" y="61"/>
                    <a:pt x="37" y="61"/>
                    <a:pt x="34" y="5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67" name="Freeform 163"/>
            <p:cNvSpPr>
              <a:spLocks noChangeArrowheads="1"/>
            </p:cNvSpPr>
            <p:nvPr/>
          </p:nvSpPr>
          <p:spPr bwMode="auto">
            <a:xfrm>
              <a:off x="7164412" y="2919416"/>
              <a:ext cx="73025" cy="57151"/>
            </a:xfrm>
            <a:custGeom>
              <a:avLst/>
              <a:gdLst>
                <a:gd name="T0" fmla="*/ 1 w 38"/>
                <a:gd name="T1" fmla="*/ 5 h 30"/>
                <a:gd name="T2" fmla="*/ 34 w 38"/>
                <a:gd name="T3" fmla="*/ 27 h 30"/>
                <a:gd name="T4" fmla="*/ 1 w 38"/>
                <a:gd name="T5" fmla="*/ 5 h 30"/>
                <a:gd name="T6" fmla="*/ 0 60000 65536"/>
                <a:gd name="T7" fmla="*/ 0 60000 65536"/>
                <a:gd name="T8" fmla="*/ 0 60000 65536"/>
                <a:gd name="T9" fmla="*/ 0 w 38"/>
                <a:gd name="T10" fmla="*/ 0 h 30"/>
                <a:gd name="T11" fmla="*/ 38 w 38"/>
                <a:gd name="T12" fmla="*/ 30 h 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" h="30">
                  <a:moveTo>
                    <a:pt x="1" y="5"/>
                  </a:moveTo>
                  <a:cubicBezTo>
                    <a:pt x="0" y="0"/>
                    <a:pt x="38" y="25"/>
                    <a:pt x="34" y="27"/>
                  </a:cubicBezTo>
                  <a:cubicBezTo>
                    <a:pt x="30" y="30"/>
                    <a:pt x="2" y="9"/>
                    <a:pt x="1" y="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68" name="Freeform 164"/>
            <p:cNvSpPr>
              <a:spLocks noChangeArrowheads="1"/>
            </p:cNvSpPr>
            <p:nvPr/>
          </p:nvSpPr>
          <p:spPr bwMode="auto">
            <a:xfrm>
              <a:off x="5102242" y="1530352"/>
              <a:ext cx="166689" cy="111125"/>
            </a:xfrm>
            <a:custGeom>
              <a:avLst/>
              <a:gdLst>
                <a:gd name="T0" fmla="*/ 71 w 87"/>
                <a:gd name="T1" fmla="*/ 47 h 58"/>
                <a:gd name="T2" fmla="*/ 75 w 87"/>
                <a:gd name="T3" fmla="*/ 51 h 58"/>
                <a:gd name="T4" fmla="*/ 83 w 87"/>
                <a:gd name="T5" fmla="*/ 53 h 58"/>
                <a:gd name="T6" fmla="*/ 87 w 87"/>
                <a:gd name="T7" fmla="*/ 52 h 58"/>
                <a:gd name="T8" fmla="*/ 84 w 87"/>
                <a:gd name="T9" fmla="*/ 37 h 58"/>
                <a:gd name="T10" fmla="*/ 73 w 87"/>
                <a:gd name="T11" fmla="*/ 30 h 58"/>
                <a:gd name="T12" fmla="*/ 72 w 87"/>
                <a:gd name="T13" fmla="*/ 20 h 58"/>
                <a:gd name="T14" fmla="*/ 57 w 87"/>
                <a:gd name="T15" fmla="*/ 21 h 58"/>
                <a:gd name="T16" fmla="*/ 47 w 87"/>
                <a:gd name="T17" fmla="*/ 19 h 58"/>
                <a:gd name="T18" fmla="*/ 37 w 87"/>
                <a:gd name="T19" fmla="*/ 19 h 58"/>
                <a:gd name="T20" fmla="*/ 21 w 87"/>
                <a:gd name="T21" fmla="*/ 18 h 58"/>
                <a:gd name="T22" fmla="*/ 29 w 87"/>
                <a:gd name="T23" fmla="*/ 11 h 58"/>
                <a:gd name="T24" fmla="*/ 33 w 87"/>
                <a:gd name="T25" fmla="*/ 11 h 58"/>
                <a:gd name="T26" fmla="*/ 37 w 87"/>
                <a:gd name="T27" fmla="*/ 2 h 58"/>
                <a:gd name="T28" fmla="*/ 29 w 87"/>
                <a:gd name="T29" fmla="*/ 4 h 58"/>
                <a:gd name="T30" fmla="*/ 20 w 87"/>
                <a:gd name="T31" fmla="*/ 6 h 58"/>
                <a:gd name="T32" fmla="*/ 15 w 87"/>
                <a:gd name="T33" fmla="*/ 12 h 58"/>
                <a:gd name="T34" fmla="*/ 11 w 87"/>
                <a:gd name="T35" fmla="*/ 18 h 58"/>
                <a:gd name="T36" fmla="*/ 1 w 87"/>
                <a:gd name="T37" fmla="*/ 22 h 58"/>
                <a:gd name="T38" fmla="*/ 8 w 87"/>
                <a:gd name="T39" fmla="*/ 31 h 58"/>
                <a:gd name="T40" fmla="*/ 9 w 87"/>
                <a:gd name="T41" fmla="*/ 41 h 58"/>
                <a:gd name="T42" fmla="*/ 4 w 87"/>
                <a:gd name="T43" fmla="*/ 52 h 58"/>
                <a:gd name="T44" fmla="*/ 10 w 87"/>
                <a:gd name="T45" fmla="*/ 53 h 58"/>
                <a:gd name="T46" fmla="*/ 21 w 87"/>
                <a:gd name="T47" fmla="*/ 50 h 58"/>
                <a:gd name="T48" fmla="*/ 32 w 87"/>
                <a:gd name="T49" fmla="*/ 44 h 58"/>
                <a:gd name="T50" fmla="*/ 42 w 87"/>
                <a:gd name="T51" fmla="*/ 35 h 58"/>
                <a:gd name="T52" fmla="*/ 47 w 87"/>
                <a:gd name="T53" fmla="*/ 44 h 58"/>
                <a:gd name="T54" fmla="*/ 47 w 87"/>
                <a:gd name="T55" fmla="*/ 57 h 58"/>
                <a:gd name="T56" fmla="*/ 52 w 87"/>
                <a:gd name="T57" fmla="*/ 58 h 58"/>
                <a:gd name="T58" fmla="*/ 58 w 87"/>
                <a:gd name="T59" fmla="*/ 56 h 58"/>
                <a:gd name="T60" fmla="*/ 71 w 87"/>
                <a:gd name="T61" fmla="*/ 47 h 5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87"/>
                <a:gd name="T94" fmla="*/ 0 h 58"/>
                <a:gd name="T95" fmla="*/ 87 w 87"/>
                <a:gd name="T96" fmla="*/ 58 h 58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87" h="58">
                  <a:moveTo>
                    <a:pt x="71" y="47"/>
                  </a:moveTo>
                  <a:cubicBezTo>
                    <a:pt x="73" y="49"/>
                    <a:pt x="73" y="51"/>
                    <a:pt x="75" y="51"/>
                  </a:cubicBezTo>
                  <a:cubicBezTo>
                    <a:pt x="77" y="50"/>
                    <a:pt x="81" y="51"/>
                    <a:pt x="83" y="53"/>
                  </a:cubicBezTo>
                  <a:cubicBezTo>
                    <a:pt x="85" y="53"/>
                    <a:pt x="87" y="52"/>
                    <a:pt x="87" y="52"/>
                  </a:cubicBezTo>
                  <a:cubicBezTo>
                    <a:pt x="87" y="52"/>
                    <a:pt x="85" y="41"/>
                    <a:pt x="84" y="37"/>
                  </a:cubicBezTo>
                  <a:cubicBezTo>
                    <a:pt x="84" y="34"/>
                    <a:pt x="73" y="30"/>
                    <a:pt x="73" y="3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0"/>
                    <a:pt x="59" y="22"/>
                    <a:pt x="57" y="21"/>
                  </a:cubicBezTo>
                  <a:cubicBezTo>
                    <a:pt x="55" y="20"/>
                    <a:pt x="50" y="23"/>
                    <a:pt x="47" y="19"/>
                  </a:cubicBezTo>
                  <a:cubicBezTo>
                    <a:pt x="45" y="16"/>
                    <a:pt x="41" y="22"/>
                    <a:pt x="37" y="19"/>
                  </a:cubicBezTo>
                  <a:cubicBezTo>
                    <a:pt x="33" y="16"/>
                    <a:pt x="22" y="20"/>
                    <a:pt x="21" y="18"/>
                  </a:cubicBezTo>
                  <a:cubicBezTo>
                    <a:pt x="21" y="15"/>
                    <a:pt x="26" y="11"/>
                    <a:pt x="29" y="11"/>
                  </a:cubicBezTo>
                  <a:cubicBezTo>
                    <a:pt x="30" y="11"/>
                    <a:pt x="31" y="11"/>
                    <a:pt x="33" y="11"/>
                  </a:cubicBezTo>
                  <a:cubicBezTo>
                    <a:pt x="34" y="9"/>
                    <a:pt x="37" y="3"/>
                    <a:pt x="37" y="2"/>
                  </a:cubicBezTo>
                  <a:cubicBezTo>
                    <a:pt x="36" y="0"/>
                    <a:pt x="32" y="2"/>
                    <a:pt x="29" y="4"/>
                  </a:cubicBezTo>
                  <a:cubicBezTo>
                    <a:pt x="26" y="6"/>
                    <a:pt x="21" y="3"/>
                    <a:pt x="20" y="6"/>
                  </a:cubicBezTo>
                  <a:cubicBezTo>
                    <a:pt x="19" y="9"/>
                    <a:pt x="18" y="12"/>
                    <a:pt x="15" y="12"/>
                  </a:cubicBezTo>
                  <a:cubicBezTo>
                    <a:pt x="12" y="12"/>
                    <a:pt x="14" y="17"/>
                    <a:pt x="11" y="18"/>
                  </a:cubicBezTo>
                  <a:cubicBezTo>
                    <a:pt x="8" y="19"/>
                    <a:pt x="1" y="19"/>
                    <a:pt x="1" y="22"/>
                  </a:cubicBezTo>
                  <a:cubicBezTo>
                    <a:pt x="0" y="25"/>
                    <a:pt x="8" y="27"/>
                    <a:pt x="8" y="31"/>
                  </a:cubicBezTo>
                  <a:cubicBezTo>
                    <a:pt x="7" y="34"/>
                    <a:pt x="12" y="38"/>
                    <a:pt x="9" y="41"/>
                  </a:cubicBezTo>
                  <a:cubicBezTo>
                    <a:pt x="6" y="43"/>
                    <a:pt x="4" y="46"/>
                    <a:pt x="4" y="52"/>
                  </a:cubicBezTo>
                  <a:cubicBezTo>
                    <a:pt x="7" y="54"/>
                    <a:pt x="9" y="55"/>
                    <a:pt x="10" y="53"/>
                  </a:cubicBezTo>
                  <a:cubicBezTo>
                    <a:pt x="11" y="49"/>
                    <a:pt x="21" y="53"/>
                    <a:pt x="21" y="50"/>
                  </a:cubicBezTo>
                  <a:cubicBezTo>
                    <a:pt x="21" y="47"/>
                    <a:pt x="32" y="48"/>
                    <a:pt x="32" y="44"/>
                  </a:cubicBezTo>
                  <a:cubicBezTo>
                    <a:pt x="32" y="41"/>
                    <a:pt x="38" y="34"/>
                    <a:pt x="42" y="35"/>
                  </a:cubicBezTo>
                  <a:cubicBezTo>
                    <a:pt x="46" y="35"/>
                    <a:pt x="42" y="42"/>
                    <a:pt x="47" y="44"/>
                  </a:cubicBezTo>
                  <a:cubicBezTo>
                    <a:pt x="51" y="46"/>
                    <a:pt x="44" y="54"/>
                    <a:pt x="47" y="57"/>
                  </a:cubicBezTo>
                  <a:cubicBezTo>
                    <a:pt x="48" y="58"/>
                    <a:pt x="50" y="58"/>
                    <a:pt x="52" y="58"/>
                  </a:cubicBezTo>
                  <a:cubicBezTo>
                    <a:pt x="54" y="57"/>
                    <a:pt x="56" y="56"/>
                    <a:pt x="58" y="56"/>
                  </a:cubicBezTo>
                  <a:cubicBezTo>
                    <a:pt x="63" y="52"/>
                    <a:pt x="69" y="46"/>
                    <a:pt x="71" y="4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69" name="Freeform 165"/>
            <p:cNvSpPr>
              <a:spLocks noChangeArrowheads="1"/>
            </p:cNvSpPr>
            <p:nvPr/>
          </p:nvSpPr>
          <p:spPr bwMode="auto">
            <a:xfrm>
              <a:off x="1943107" y="1908177"/>
              <a:ext cx="19050" cy="39688"/>
            </a:xfrm>
            <a:custGeom>
              <a:avLst/>
              <a:gdLst>
                <a:gd name="T0" fmla="*/ 8 w 10"/>
                <a:gd name="T1" fmla="*/ 19 h 21"/>
                <a:gd name="T2" fmla="*/ 4 w 10"/>
                <a:gd name="T3" fmla="*/ 15 h 21"/>
                <a:gd name="T4" fmla="*/ 0 w 10"/>
                <a:gd name="T5" fmla="*/ 7 h 21"/>
                <a:gd name="T6" fmla="*/ 4 w 10"/>
                <a:gd name="T7" fmla="*/ 4 h 21"/>
                <a:gd name="T8" fmla="*/ 5 w 10"/>
                <a:gd name="T9" fmla="*/ 12 h 21"/>
                <a:gd name="T10" fmla="*/ 8 w 10"/>
                <a:gd name="T11" fmla="*/ 19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"/>
                <a:gd name="T19" fmla="*/ 0 h 21"/>
                <a:gd name="T20" fmla="*/ 10 w 10"/>
                <a:gd name="T21" fmla="*/ 21 h 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" h="21">
                  <a:moveTo>
                    <a:pt x="8" y="19"/>
                  </a:moveTo>
                  <a:cubicBezTo>
                    <a:pt x="8" y="21"/>
                    <a:pt x="4" y="17"/>
                    <a:pt x="4" y="15"/>
                  </a:cubicBezTo>
                  <a:cubicBezTo>
                    <a:pt x="4" y="12"/>
                    <a:pt x="0" y="12"/>
                    <a:pt x="0" y="7"/>
                  </a:cubicBezTo>
                  <a:cubicBezTo>
                    <a:pt x="0" y="3"/>
                    <a:pt x="2" y="0"/>
                    <a:pt x="4" y="4"/>
                  </a:cubicBezTo>
                  <a:cubicBezTo>
                    <a:pt x="7" y="8"/>
                    <a:pt x="5" y="10"/>
                    <a:pt x="5" y="12"/>
                  </a:cubicBezTo>
                  <a:cubicBezTo>
                    <a:pt x="6" y="14"/>
                    <a:pt x="10" y="17"/>
                    <a:pt x="8" y="1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70" name="Freeform 166"/>
            <p:cNvSpPr>
              <a:spLocks noChangeArrowheads="1"/>
            </p:cNvSpPr>
            <p:nvPr/>
          </p:nvSpPr>
          <p:spPr bwMode="auto">
            <a:xfrm>
              <a:off x="2298707" y="2235202"/>
              <a:ext cx="25400" cy="20638"/>
            </a:xfrm>
            <a:custGeom>
              <a:avLst/>
              <a:gdLst>
                <a:gd name="T0" fmla="*/ 3 w 13"/>
                <a:gd name="T1" fmla="*/ 10 h 11"/>
                <a:gd name="T2" fmla="*/ 2 w 13"/>
                <a:gd name="T3" fmla="*/ 4 h 11"/>
                <a:gd name="T4" fmla="*/ 11 w 13"/>
                <a:gd name="T5" fmla="*/ 2 h 11"/>
                <a:gd name="T6" fmla="*/ 11 w 13"/>
                <a:gd name="T7" fmla="*/ 8 h 11"/>
                <a:gd name="T8" fmla="*/ 3 w 13"/>
                <a:gd name="T9" fmla="*/ 1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1"/>
                <a:gd name="T17" fmla="*/ 13 w 13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1">
                  <a:moveTo>
                    <a:pt x="3" y="10"/>
                  </a:moveTo>
                  <a:cubicBezTo>
                    <a:pt x="1" y="8"/>
                    <a:pt x="5" y="5"/>
                    <a:pt x="2" y="4"/>
                  </a:cubicBezTo>
                  <a:cubicBezTo>
                    <a:pt x="0" y="3"/>
                    <a:pt x="8" y="0"/>
                    <a:pt x="11" y="2"/>
                  </a:cubicBezTo>
                  <a:cubicBezTo>
                    <a:pt x="13" y="4"/>
                    <a:pt x="13" y="7"/>
                    <a:pt x="11" y="8"/>
                  </a:cubicBezTo>
                  <a:cubicBezTo>
                    <a:pt x="9" y="9"/>
                    <a:pt x="4" y="11"/>
                    <a:pt x="3" y="1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71" name="Freeform 167"/>
            <p:cNvSpPr>
              <a:spLocks noChangeArrowheads="1"/>
            </p:cNvSpPr>
            <p:nvPr/>
          </p:nvSpPr>
          <p:spPr bwMode="auto">
            <a:xfrm>
              <a:off x="4572014" y="1519239"/>
              <a:ext cx="71438" cy="61913"/>
            </a:xfrm>
            <a:custGeom>
              <a:avLst/>
              <a:gdLst>
                <a:gd name="T0" fmla="*/ 35 w 37"/>
                <a:gd name="T1" fmla="*/ 26 h 33"/>
                <a:gd name="T2" fmla="*/ 28 w 37"/>
                <a:gd name="T3" fmla="*/ 17 h 33"/>
                <a:gd name="T4" fmla="*/ 24 w 37"/>
                <a:gd name="T5" fmla="*/ 8 h 33"/>
                <a:gd name="T6" fmla="*/ 21 w 37"/>
                <a:gd name="T7" fmla="*/ 2 h 33"/>
                <a:gd name="T8" fmla="*/ 11 w 37"/>
                <a:gd name="T9" fmla="*/ 1 h 33"/>
                <a:gd name="T10" fmla="*/ 0 w 37"/>
                <a:gd name="T11" fmla="*/ 3 h 33"/>
                <a:gd name="T12" fmla="*/ 2 w 37"/>
                <a:gd name="T13" fmla="*/ 12 h 33"/>
                <a:gd name="T14" fmla="*/ 11 w 37"/>
                <a:gd name="T15" fmla="*/ 16 h 33"/>
                <a:gd name="T16" fmla="*/ 13 w 37"/>
                <a:gd name="T17" fmla="*/ 20 h 33"/>
                <a:gd name="T18" fmla="*/ 14 w 37"/>
                <a:gd name="T19" fmla="*/ 20 h 33"/>
                <a:gd name="T20" fmla="*/ 17 w 37"/>
                <a:gd name="T21" fmla="*/ 22 h 33"/>
                <a:gd name="T22" fmla="*/ 22 w 37"/>
                <a:gd name="T23" fmla="*/ 25 h 33"/>
                <a:gd name="T24" fmla="*/ 28 w 37"/>
                <a:gd name="T25" fmla="*/ 27 h 33"/>
                <a:gd name="T26" fmla="*/ 30 w 37"/>
                <a:gd name="T27" fmla="*/ 33 h 33"/>
                <a:gd name="T28" fmla="*/ 37 w 37"/>
                <a:gd name="T29" fmla="*/ 31 h 33"/>
                <a:gd name="T30" fmla="*/ 35 w 37"/>
                <a:gd name="T31" fmla="*/ 26 h 3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7"/>
                <a:gd name="T49" fmla="*/ 0 h 33"/>
                <a:gd name="T50" fmla="*/ 37 w 37"/>
                <a:gd name="T51" fmla="*/ 33 h 3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7" h="33">
                  <a:moveTo>
                    <a:pt x="35" y="26"/>
                  </a:moveTo>
                  <a:cubicBezTo>
                    <a:pt x="35" y="23"/>
                    <a:pt x="28" y="21"/>
                    <a:pt x="28" y="17"/>
                  </a:cubicBezTo>
                  <a:cubicBezTo>
                    <a:pt x="28" y="14"/>
                    <a:pt x="23" y="11"/>
                    <a:pt x="24" y="8"/>
                  </a:cubicBezTo>
                  <a:cubicBezTo>
                    <a:pt x="24" y="6"/>
                    <a:pt x="22" y="4"/>
                    <a:pt x="21" y="2"/>
                  </a:cubicBezTo>
                  <a:cubicBezTo>
                    <a:pt x="18" y="1"/>
                    <a:pt x="14" y="0"/>
                    <a:pt x="11" y="1"/>
                  </a:cubicBezTo>
                  <a:cubicBezTo>
                    <a:pt x="7" y="1"/>
                    <a:pt x="4" y="2"/>
                    <a:pt x="0" y="3"/>
                  </a:cubicBezTo>
                  <a:cubicBezTo>
                    <a:pt x="2" y="6"/>
                    <a:pt x="0" y="7"/>
                    <a:pt x="2" y="12"/>
                  </a:cubicBezTo>
                  <a:cubicBezTo>
                    <a:pt x="4" y="17"/>
                    <a:pt x="9" y="14"/>
                    <a:pt x="11" y="16"/>
                  </a:cubicBezTo>
                  <a:cubicBezTo>
                    <a:pt x="11" y="16"/>
                    <a:pt x="12" y="18"/>
                    <a:pt x="13" y="20"/>
                  </a:cubicBezTo>
                  <a:cubicBezTo>
                    <a:pt x="13" y="20"/>
                    <a:pt x="13" y="20"/>
                    <a:pt x="14" y="20"/>
                  </a:cubicBezTo>
                  <a:cubicBezTo>
                    <a:pt x="16" y="20"/>
                    <a:pt x="16" y="21"/>
                    <a:pt x="17" y="22"/>
                  </a:cubicBezTo>
                  <a:cubicBezTo>
                    <a:pt x="19" y="23"/>
                    <a:pt x="21" y="24"/>
                    <a:pt x="22" y="25"/>
                  </a:cubicBezTo>
                  <a:cubicBezTo>
                    <a:pt x="24" y="25"/>
                    <a:pt x="25" y="23"/>
                    <a:pt x="28" y="27"/>
                  </a:cubicBezTo>
                  <a:cubicBezTo>
                    <a:pt x="30" y="29"/>
                    <a:pt x="30" y="30"/>
                    <a:pt x="30" y="33"/>
                  </a:cubicBezTo>
                  <a:cubicBezTo>
                    <a:pt x="33" y="33"/>
                    <a:pt x="35" y="32"/>
                    <a:pt x="37" y="31"/>
                  </a:cubicBezTo>
                  <a:cubicBezTo>
                    <a:pt x="36" y="29"/>
                    <a:pt x="35" y="27"/>
                    <a:pt x="35" y="26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72" name="Freeform 168"/>
            <p:cNvSpPr>
              <a:spLocks noEditPoints="1" noChangeArrowheads="1"/>
            </p:cNvSpPr>
            <p:nvPr/>
          </p:nvSpPr>
          <p:spPr bwMode="auto">
            <a:xfrm>
              <a:off x="4605353" y="1504952"/>
              <a:ext cx="106364" cy="87313"/>
            </a:xfrm>
            <a:custGeom>
              <a:avLst/>
              <a:gdLst>
                <a:gd name="T0" fmla="*/ 53 w 56"/>
                <a:gd name="T1" fmla="*/ 15 h 46"/>
                <a:gd name="T2" fmla="*/ 43 w 56"/>
                <a:gd name="T3" fmla="*/ 2 h 46"/>
                <a:gd name="T4" fmla="*/ 35 w 56"/>
                <a:gd name="T5" fmla="*/ 8 h 46"/>
                <a:gd name="T6" fmla="*/ 30 w 56"/>
                <a:gd name="T7" fmla="*/ 8 h 46"/>
                <a:gd name="T8" fmla="*/ 22 w 56"/>
                <a:gd name="T9" fmla="*/ 2 h 46"/>
                <a:gd name="T10" fmla="*/ 18 w 56"/>
                <a:gd name="T11" fmla="*/ 0 h 46"/>
                <a:gd name="T12" fmla="*/ 16 w 56"/>
                <a:gd name="T13" fmla="*/ 4 h 46"/>
                <a:gd name="T14" fmla="*/ 20 w 56"/>
                <a:gd name="T15" fmla="*/ 9 h 46"/>
                <a:gd name="T16" fmla="*/ 11 w 56"/>
                <a:gd name="T17" fmla="*/ 9 h 46"/>
                <a:gd name="T18" fmla="*/ 3 w 56"/>
                <a:gd name="T19" fmla="*/ 6 h 46"/>
                <a:gd name="T20" fmla="*/ 7 w 56"/>
                <a:gd name="T21" fmla="*/ 15 h 46"/>
                <a:gd name="T22" fmla="*/ 11 w 56"/>
                <a:gd name="T23" fmla="*/ 24 h 46"/>
                <a:gd name="T24" fmla="*/ 18 w 56"/>
                <a:gd name="T25" fmla="*/ 33 h 46"/>
                <a:gd name="T26" fmla="*/ 20 w 56"/>
                <a:gd name="T27" fmla="*/ 38 h 46"/>
                <a:gd name="T28" fmla="*/ 34 w 56"/>
                <a:gd name="T29" fmla="*/ 30 h 46"/>
                <a:gd name="T30" fmla="*/ 36 w 56"/>
                <a:gd name="T31" fmla="*/ 40 h 46"/>
                <a:gd name="T32" fmla="*/ 44 w 56"/>
                <a:gd name="T33" fmla="*/ 46 h 46"/>
                <a:gd name="T34" fmla="*/ 46 w 56"/>
                <a:gd name="T35" fmla="*/ 39 h 46"/>
                <a:gd name="T36" fmla="*/ 53 w 56"/>
                <a:gd name="T37" fmla="*/ 15 h 46"/>
                <a:gd name="T38" fmla="*/ 5 w 56"/>
                <a:gd name="T39" fmla="*/ 32 h 46"/>
                <a:gd name="T40" fmla="*/ 0 w 56"/>
                <a:gd name="T41" fmla="*/ 29 h 46"/>
                <a:gd name="T42" fmla="*/ 3 w 56"/>
                <a:gd name="T43" fmla="*/ 35 h 46"/>
                <a:gd name="T44" fmla="*/ 11 w 56"/>
                <a:gd name="T45" fmla="*/ 40 h 46"/>
                <a:gd name="T46" fmla="*/ 13 w 56"/>
                <a:gd name="T47" fmla="*/ 40 h 46"/>
                <a:gd name="T48" fmla="*/ 11 w 56"/>
                <a:gd name="T49" fmla="*/ 34 h 46"/>
                <a:gd name="T50" fmla="*/ 5 w 56"/>
                <a:gd name="T51" fmla="*/ 32 h 4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46"/>
                <a:gd name="T80" fmla="*/ 56 w 56"/>
                <a:gd name="T81" fmla="*/ 46 h 4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46">
                  <a:moveTo>
                    <a:pt x="53" y="15"/>
                  </a:moveTo>
                  <a:cubicBezTo>
                    <a:pt x="51" y="13"/>
                    <a:pt x="47" y="8"/>
                    <a:pt x="43" y="2"/>
                  </a:cubicBezTo>
                  <a:cubicBezTo>
                    <a:pt x="41" y="6"/>
                    <a:pt x="36" y="5"/>
                    <a:pt x="35" y="8"/>
                  </a:cubicBezTo>
                  <a:cubicBezTo>
                    <a:pt x="34" y="10"/>
                    <a:pt x="32" y="7"/>
                    <a:pt x="30" y="8"/>
                  </a:cubicBezTo>
                  <a:cubicBezTo>
                    <a:pt x="29" y="8"/>
                    <a:pt x="25" y="2"/>
                    <a:pt x="22" y="2"/>
                  </a:cubicBezTo>
                  <a:cubicBezTo>
                    <a:pt x="21" y="1"/>
                    <a:pt x="20" y="1"/>
                    <a:pt x="18" y="0"/>
                  </a:cubicBezTo>
                  <a:cubicBezTo>
                    <a:pt x="17" y="2"/>
                    <a:pt x="16" y="3"/>
                    <a:pt x="16" y="4"/>
                  </a:cubicBezTo>
                  <a:cubicBezTo>
                    <a:pt x="17" y="6"/>
                    <a:pt x="21" y="8"/>
                    <a:pt x="20" y="9"/>
                  </a:cubicBezTo>
                  <a:cubicBezTo>
                    <a:pt x="18" y="11"/>
                    <a:pt x="13" y="10"/>
                    <a:pt x="11" y="9"/>
                  </a:cubicBezTo>
                  <a:cubicBezTo>
                    <a:pt x="9" y="7"/>
                    <a:pt x="4" y="4"/>
                    <a:pt x="3" y="6"/>
                  </a:cubicBezTo>
                  <a:cubicBezTo>
                    <a:pt x="2" y="8"/>
                    <a:pt x="8" y="13"/>
                    <a:pt x="7" y="15"/>
                  </a:cubicBezTo>
                  <a:cubicBezTo>
                    <a:pt x="6" y="18"/>
                    <a:pt x="11" y="21"/>
                    <a:pt x="11" y="24"/>
                  </a:cubicBezTo>
                  <a:cubicBezTo>
                    <a:pt x="11" y="28"/>
                    <a:pt x="18" y="30"/>
                    <a:pt x="18" y="33"/>
                  </a:cubicBezTo>
                  <a:cubicBezTo>
                    <a:pt x="18" y="34"/>
                    <a:pt x="19" y="36"/>
                    <a:pt x="20" y="38"/>
                  </a:cubicBezTo>
                  <a:cubicBezTo>
                    <a:pt x="26" y="36"/>
                    <a:pt x="30" y="32"/>
                    <a:pt x="34" y="30"/>
                  </a:cubicBezTo>
                  <a:cubicBezTo>
                    <a:pt x="39" y="27"/>
                    <a:pt x="37" y="38"/>
                    <a:pt x="36" y="40"/>
                  </a:cubicBezTo>
                  <a:cubicBezTo>
                    <a:pt x="35" y="41"/>
                    <a:pt x="40" y="44"/>
                    <a:pt x="44" y="46"/>
                  </a:cubicBezTo>
                  <a:cubicBezTo>
                    <a:pt x="44" y="43"/>
                    <a:pt x="44" y="41"/>
                    <a:pt x="46" y="39"/>
                  </a:cubicBezTo>
                  <a:cubicBezTo>
                    <a:pt x="52" y="32"/>
                    <a:pt x="56" y="21"/>
                    <a:pt x="53" y="15"/>
                  </a:cubicBezTo>
                  <a:close/>
                  <a:moveTo>
                    <a:pt x="5" y="32"/>
                  </a:moveTo>
                  <a:cubicBezTo>
                    <a:pt x="4" y="31"/>
                    <a:pt x="2" y="30"/>
                    <a:pt x="0" y="29"/>
                  </a:cubicBezTo>
                  <a:cubicBezTo>
                    <a:pt x="0" y="31"/>
                    <a:pt x="0" y="34"/>
                    <a:pt x="3" y="35"/>
                  </a:cubicBezTo>
                  <a:cubicBezTo>
                    <a:pt x="8" y="37"/>
                    <a:pt x="1" y="38"/>
                    <a:pt x="11" y="40"/>
                  </a:cubicBezTo>
                  <a:cubicBezTo>
                    <a:pt x="12" y="40"/>
                    <a:pt x="12" y="40"/>
                    <a:pt x="13" y="40"/>
                  </a:cubicBezTo>
                  <a:cubicBezTo>
                    <a:pt x="13" y="37"/>
                    <a:pt x="13" y="36"/>
                    <a:pt x="11" y="34"/>
                  </a:cubicBezTo>
                  <a:cubicBezTo>
                    <a:pt x="8" y="30"/>
                    <a:pt x="7" y="32"/>
                    <a:pt x="5" y="32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73" name="Freeform 169"/>
            <p:cNvSpPr>
              <a:spLocks noChangeArrowheads="1"/>
            </p:cNvSpPr>
            <p:nvPr/>
          </p:nvSpPr>
          <p:spPr bwMode="auto">
            <a:xfrm>
              <a:off x="4946665" y="1595439"/>
              <a:ext cx="309564" cy="220663"/>
            </a:xfrm>
            <a:custGeom>
              <a:avLst/>
              <a:gdLst>
                <a:gd name="T0" fmla="*/ 156 w 162"/>
                <a:gd name="T1" fmla="*/ 17 h 116"/>
                <a:gd name="T2" fmla="*/ 152 w 162"/>
                <a:gd name="T3" fmla="*/ 13 h 116"/>
                <a:gd name="T4" fmla="*/ 139 w 162"/>
                <a:gd name="T5" fmla="*/ 22 h 116"/>
                <a:gd name="T6" fmla="*/ 134 w 162"/>
                <a:gd name="T7" fmla="*/ 24 h 116"/>
                <a:gd name="T8" fmla="*/ 128 w 162"/>
                <a:gd name="T9" fmla="*/ 23 h 116"/>
                <a:gd name="T10" fmla="*/ 128 w 162"/>
                <a:gd name="T11" fmla="*/ 10 h 116"/>
                <a:gd name="T12" fmla="*/ 123 w 162"/>
                <a:gd name="T13" fmla="*/ 1 h 116"/>
                <a:gd name="T14" fmla="*/ 113 w 162"/>
                <a:gd name="T15" fmla="*/ 10 h 116"/>
                <a:gd name="T16" fmla="*/ 102 w 162"/>
                <a:gd name="T17" fmla="*/ 16 h 116"/>
                <a:gd name="T18" fmla="*/ 91 w 162"/>
                <a:gd name="T19" fmla="*/ 19 h 116"/>
                <a:gd name="T20" fmla="*/ 81 w 162"/>
                <a:gd name="T21" fmla="*/ 16 h 116"/>
                <a:gd name="T22" fmla="*/ 72 w 162"/>
                <a:gd name="T23" fmla="*/ 13 h 116"/>
                <a:gd name="T24" fmla="*/ 62 w 162"/>
                <a:gd name="T25" fmla="*/ 11 h 116"/>
                <a:gd name="T26" fmla="*/ 53 w 162"/>
                <a:gd name="T27" fmla="*/ 17 h 116"/>
                <a:gd name="T28" fmla="*/ 47 w 162"/>
                <a:gd name="T29" fmla="*/ 28 h 116"/>
                <a:gd name="T30" fmla="*/ 31 w 162"/>
                <a:gd name="T31" fmla="*/ 37 h 116"/>
                <a:gd name="T32" fmla="*/ 21 w 162"/>
                <a:gd name="T33" fmla="*/ 41 h 116"/>
                <a:gd name="T34" fmla="*/ 13 w 162"/>
                <a:gd name="T35" fmla="*/ 38 h 116"/>
                <a:gd name="T36" fmla="*/ 8 w 162"/>
                <a:gd name="T37" fmla="*/ 44 h 116"/>
                <a:gd name="T38" fmla="*/ 3 w 162"/>
                <a:gd name="T39" fmla="*/ 53 h 116"/>
                <a:gd name="T40" fmla="*/ 2 w 162"/>
                <a:gd name="T41" fmla="*/ 62 h 116"/>
                <a:gd name="T42" fmla="*/ 2 w 162"/>
                <a:gd name="T43" fmla="*/ 74 h 116"/>
                <a:gd name="T44" fmla="*/ 4 w 162"/>
                <a:gd name="T45" fmla="*/ 87 h 116"/>
                <a:gd name="T46" fmla="*/ 15 w 162"/>
                <a:gd name="T47" fmla="*/ 93 h 116"/>
                <a:gd name="T48" fmla="*/ 3 w 162"/>
                <a:gd name="T49" fmla="*/ 109 h 116"/>
                <a:gd name="T50" fmla="*/ 6 w 162"/>
                <a:gd name="T51" fmla="*/ 113 h 116"/>
                <a:gd name="T52" fmla="*/ 23 w 162"/>
                <a:gd name="T53" fmla="*/ 115 h 116"/>
                <a:gd name="T54" fmla="*/ 68 w 162"/>
                <a:gd name="T55" fmla="*/ 109 h 116"/>
                <a:gd name="T56" fmla="*/ 67 w 162"/>
                <a:gd name="T57" fmla="*/ 98 h 116"/>
                <a:gd name="T58" fmla="*/ 76 w 162"/>
                <a:gd name="T59" fmla="*/ 93 h 116"/>
                <a:gd name="T60" fmla="*/ 84 w 162"/>
                <a:gd name="T61" fmla="*/ 91 h 116"/>
                <a:gd name="T62" fmla="*/ 96 w 162"/>
                <a:gd name="T63" fmla="*/ 87 h 116"/>
                <a:gd name="T64" fmla="*/ 101 w 162"/>
                <a:gd name="T65" fmla="*/ 82 h 116"/>
                <a:gd name="T66" fmla="*/ 105 w 162"/>
                <a:gd name="T67" fmla="*/ 70 h 116"/>
                <a:gd name="T68" fmla="*/ 113 w 162"/>
                <a:gd name="T69" fmla="*/ 65 h 116"/>
                <a:gd name="T70" fmla="*/ 109 w 162"/>
                <a:gd name="T71" fmla="*/ 58 h 116"/>
                <a:gd name="T72" fmla="*/ 122 w 162"/>
                <a:gd name="T73" fmla="*/ 58 h 116"/>
                <a:gd name="T74" fmla="*/ 123 w 162"/>
                <a:gd name="T75" fmla="*/ 49 h 116"/>
                <a:gd name="T76" fmla="*/ 128 w 162"/>
                <a:gd name="T77" fmla="*/ 41 h 116"/>
                <a:gd name="T78" fmla="*/ 126 w 162"/>
                <a:gd name="T79" fmla="*/ 34 h 116"/>
                <a:gd name="T80" fmla="*/ 128 w 162"/>
                <a:gd name="T81" fmla="*/ 29 h 116"/>
                <a:gd name="T82" fmla="*/ 129 w 162"/>
                <a:gd name="T83" fmla="*/ 28 h 116"/>
                <a:gd name="T84" fmla="*/ 135 w 162"/>
                <a:gd name="T85" fmla="*/ 26 h 116"/>
                <a:gd name="T86" fmla="*/ 150 w 162"/>
                <a:gd name="T87" fmla="*/ 21 h 116"/>
                <a:gd name="T88" fmla="*/ 162 w 162"/>
                <a:gd name="T89" fmla="*/ 18 h 116"/>
                <a:gd name="T90" fmla="*/ 156 w 162"/>
                <a:gd name="T91" fmla="*/ 17 h 11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62"/>
                <a:gd name="T139" fmla="*/ 0 h 116"/>
                <a:gd name="T140" fmla="*/ 162 w 162"/>
                <a:gd name="T141" fmla="*/ 116 h 11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62" h="116">
                  <a:moveTo>
                    <a:pt x="156" y="17"/>
                  </a:moveTo>
                  <a:cubicBezTo>
                    <a:pt x="154" y="17"/>
                    <a:pt x="154" y="15"/>
                    <a:pt x="152" y="13"/>
                  </a:cubicBezTo>
                  <a:cubicBezTo>
                    <a:pt x="150" y="12"/>
                    <a:pt x="144" y="18"/>
                    <a:pt x="139" y="22"/>
                  </a:cubicBezTo>
                  <a:cubicBezTo>
                    <a:pt x="137" y="22"/>
                    <a:pt x="135" y="23"/>
                    <a:pt x="134" y="24"/>
                  </a:cubicBezTo>
                  <a:cubicBezTo>
                    <a:pt x="131" y="24"/>
                    <a:pt x="129" y="24"/>
                    <a:pt x="128" y="23"/>
                  </a:cubicBezTo>
                  <a:cubicBezTo>
                    <a:pt x="125" y="20"/>
                    <a:pt x="132" y="12"/>
                    <a:pt x="128" y="10"/>
                  </a:cubicBezTo>
                  <a:cubicBezTo>
                    <a:pt x="123" y="8"/>
                    <a:pt x="127" y="1"/>
                    <a:pt x="123" y="1"/>
                  </a:cubicBezTo>
                  <a:cubicBezTo>
                    <a:pt x="119" y="0"/>
                    <a:pt x="113" y="7"/>
                    <a:pt x="113" y="10"/>
                  </a:cubicBezTo>
                  <a:cubicBezTo>
                    <a:pt x="113" y="14"/>
                    <a:pt x="102" y="13"/>
                    <a:pt x="102" y="16"/>
                  </a:cubicBezTo>
                  <a:cubicBezTo>
                    <a:pt x="102" y="19"/>
                    <a:pt x="92" y="15"/>
                    <a:pt x="91" y="19"/>
                  </a:cubicBezTo>
                  <a:cubicBezTo>
                    <a:pt x="89" y="22"/>
                    <a:pt x="84" y="16"/>
                    <a:pt x="81" y="16"/>
                  </a:cubicBezTo>
                  <a:cubicBezTo>
                    <a:pt x="78" y="16"/>
                    <a:pt x="76" y="12"/>
                    <a:pt x="72" y="13"/>
                  </a:cubicBezTo>
                  <a:cubicBezTo>
                    <a:pt x="68" y="14"/>
                    <a:pt x="65" y="12"/>
                    <a:pt x="62" y="11"/>
                  </a:cubicBezTo>
                  <a:cubicBezTo>
                    <a:pt x="59" y="11"/>
                    <a:pt x="57" y="18"/>
                    <a:pt x="53" y="17"/>
                  </a:cubicBezTo>
                  <a:cubicBezTo>
                    <a:pt x="50" y="15"/>
                    <a:pt x="48" y="23"/>
                    <a:pt x="47" y="28"/>
                  </a:cubicBezTo>
                  <a:cubicBezTo>
                    <a:pt x="45" y="32"/>
                    <a:pt x="30" y="32"/>
                    <a:pt x="31" y="37"/>
                  </a:cubicBezTo>
                  <a:cubicBezTo>
                    <a:pt x="31" y="42"/>
                    <a:pt x="22" y="44"/>
                    <a:pt x="21" y="41"/>
                  </a:cubicBezTo>
                  <a:cubicBezTo>
                    <a:pt x="20" y="38"/>
                    <a:pt x="14" y="39"/>
                    <a:pt x="13" y="38"/>
                  </a:cubicBezTo>
                  <a:cubicBezTo>
                    <a:pt x="11" y="38"/>
                    <a:pt x="7" y="39"/>
                    <a:pt x="8" y="44"/>
                  </a:cubicBezTo>
                  <a:cubicBezTo>
                    <a:pt x="8" y="48"/>
                    <a:pt x="4" y="51"/>
                    <a:pt x="3" y="53"/>
                  </a:cubicBezTo>
                  <a:cubicBezTo>
                    <a:pt x="3" y="54"/>
                    <a:pt x="0" y="60"/>
                    <a:pt x="2" y="62"/>
                  </a:cubicBezTo>
                  <a:cubicBezTo>
                    <a:pt x="4" y="65"/>
                    <a:pt x="0" y="70"/>
                    <a:pt x="2" y="74"/>
                  </a:cubicBezTo>
                  <a:cubicBezTo>
                    <a:pt x="4" y="79"/>
                    <a:pt x="3" y="86"/>
                    <a:pt x="4" y="87"/>
                  </a:cubicBezTo>
                  <a:cubicBezTo>
                    <a:pt x="5" y="89"/>
                    <a:pt x="13" y="88"/>
                    <a:pt x="15" y="93"/>
                  </a:cubicBezTo>
                  <a:cubicBezTo>
                    <a:pt x="17" y="98"/>
                    <a:pt x="4" y="107"/>
                    <a:pt x="3" y="109"/>
                  </a:cubicBezTo>
                  <a:cubicBezTo>
                    <a:pt x="3" y="110"/>
                    <a:pt x="4" y="112"/>
                    <a:pt x="6" y="113"/>
                  </a:cubicBezTo>
                  <a:cubicBezTo>
                    <a:pt x="11" y="113"/>
                    <a:pt x="17" y="114"/>
                    <a:pt x="23" y="115"/>
                  </a:cubicBezTo>
                  <a:cubicBezTo>
                    <a:pt x="30" y="116"/>
                    <a:pt x="68" y="111"/>
                    <a:pt x="68" y="109"/>
                  </a:cubicBezTo>
                  <a:cubicBezTo>
                    <a:pt x="69" y="108"/>
                    <a:pt x="67" y="100"/>
                    <a:pt x="67" y="98"/>
                  </a:cubicBezTo>
                  <a:cubicBezTo>
                    <a:pt x="68" y="96"/>
                    <a:pt x="72" y="92"/>
                    <a:pt x="76" y="93"/>
                  </a:cubicBezTo>
                  <a:cubicBezTo>
                    <a:pt x="80" y="93"/>
                    <a:pt x="84" y="94"/>
                    <a:pt x="84" y="91"/>
                  </a:cubicBezTo>
                  <a:cubicBezTo>
                    <a:pt x="84" y="88"/>
                    <a:pt x="95" y="84"/>
                    <a:pt x="96" y="87"/>
                  </a:cubicBezTo>
                  <a:cubicBezTo>
                    <a:pt x="97" y="89"/>
                    <a:pt x="101" y="88"/>
                    <a:pt x="101" y="82"/>
                  </a:cubicBezTo>
                  <a:cubicBezTo>
                    <a:pt x="102" y="75"/>
                    <a:pt x="101" y="70"/>
                    <a:pt x="105" y="70"/>
                  </a:cubicBezTo>
                  <a:cubicBezTo>
                    <a:pt x="109" y="69"/>
                    <a:pt x="113" y="67"/>
                    <a:pt x="113" y="65"/>
                  </a:cubicBezTo>
                  <a:cubicBezTo>
                    <a:pt x="112" y="63"/>
                    <a:pt x="108" y="59"/>
                    <a:pt x="109" y="58"/>
                  </a:cubicBezTo>
                  <a:cubicBezTo>
                    <a:pt x="110" y="56"/>
                    <a:pt x="120" y="61"/>
                    <a:pt x="122" y="58"/>
                  </a:cubicBezTo>
                  <a:cubicBezTo>
                    <a:pt x="123" y="55"/>
                    <a:pt x="121" y="52"/>
                    <a:pt x="123" y="49"/>
                  </a:cubicBezTo>
                  <a:cubicBezTo>
                    <a:pt x="124" y="46"/>
                    <a:pt x="128" y="44"/>
                    <a:pt x="128" y="41"/>
                  </a:cubicBezTo>
                  <a:cubicBezTo>
                    <a:pt x="128" y="38"/>
                    <a:pt x="128" y="37"/>
                    <a:pt x="126" y="34"/>
                  </a:cubicBezTo>
                  <a:cubicBezTo>
                    <a:pt x="124" y="32"/>
                    <a:pt x="125" y="29"/>
                    <a:pt x="128" y="29"/>
                  </a:cubicBezTo>
                  <a:cubicBezTo>
                    <a:pt x="128" y="28"/>
                    <a:pt x="129" y="28"/>
                    <a:pt x="129" y="28"/>
                  </a:cubicBezTo>
                  <a:cubicBezTo>
                    <a:pt x="132" y="27"/>
                    <a:pt x="134" y="27"/>
                    <a:pt x="135" y="26"/>
                  </a:cubicBezTo>
                  <a:cubicBezTo>
                    <a:pt x="139" y="23"/>
                    <a:pt x="147" y="20"/>
                    <a:pt x="150" y="21"/>
                  </a:cubicBezTo>
                  <a:cubicBezTo>
                    <a:pt x="153" y="22"/>
                    <a:pt x="158" y="21"/>
                    <a:pt x="162" y="18"/>
                  </a:cubicBezTo>
                  <a:cubicBezTo>
                    <a:pt x="160" y="17"/>
                    <a:pt x="157" y="16"/>
                    <a:pt x="156" y="1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74" name="Freeform 170"/>
            <p:cNvSpPr>
              <a:spLocks noChangeArrowheads="1"/>
            </p:cNvSpPr>
            <p:nvPr/>
          </p:nvSpPr>
          <p:spPr bwMode="auto">
            <a:xfrm>
              <a:off x="4959365" y="1628777"/>
              <a:ext cx="355601" cy="320676"/>
            </a:xfrm>
            <a:custGeom>
              <a:avLst/>
              <a:gdLst>
                <a:gd name="T0" fmla="*/ 172 w 186"/>
                <a:gd name="T1" fmla="*/ 9 h 168"/>
                <a:gd name="T2" fmla="*/ 158 w 186"/>
                <a:gd name="T3" fmla="*/ 1 h 168"/>
                <a:gd name="T4" fmla="*/ 144 w 186"/>
                <a:gd name="T5" fmla="*/ 3 h 168"/>
                <a:gd name="T6" fmla="*/ 123 w 186"/>
                <a:gd name="T7" fmla="*/ 10 h 168"/>
                <a:gd name="T8" fmla="*/ 120 w 186"/>
                <a:gd name="T9" fmla="*/ 16 h 168"/>
                <a:gd name="T10" fmla="*/ 117 w 186"/>
                <a:gd name="T11" fmla="*/ 31 h 168"/>
                <a:gd name="T12" fmla="*/ 103 w 186"/>
                <a:gd name="T13" fmla="*/ 40 h 168"/>
                <a:gd name="T14" fmla="*/ 99 w 186"/>
                <a:gd name="T15" fmla="*/ 52 h 168"/>
                <a:gd name="T16" fmla="*/ 90 w 186"/>
                <a:gd name="T17" fmla="*/ 69 h 168"/>
                <a:gd name="T18" fmla="*/ 70 w 186"/>
                <a:gd name="T19" fmla="*/ 75 h 168"/>
                <a:gd name="T20" fmla="*/ 62 w 186"/>
                <a:gd name="T21" fmla="*/ 91 h 168"/>
                <a:gd name="T22" fmla="*/ 0 w 186"/>
                <a:gd name="T23" fmla="*/ 95 h 168"/>
                <a:gd name="T24" fmla="*/ 17 w 186"/>
                <a:gd name="T25" fmla="*/ 111 h 168"/>
                <a:gd name="T26" fmla="*/ 25 w 186"/>
                <a:gd name="T27" fmla="*/ 132 h 168"/>
                <a:gd name="T28" fmla="*/ 7 w 186"/>
                <a:gd name="T29" fmla="*/ 146 h 168"/>
                <a:gd name="T30" fmla="*/ 29 w 186"/>
                <a:gd name="T31" fmla="*/ 148 h 168"/>
                <a:gd name="T32" fmla="*/ 55 w 186"/>
                <a:gd name="T33" fmla="*/ 146 h 168"/>
                <a:gd name="T34" fmla="*/ 70 w 186"/>
                <a:gd name="T35" fmla="*/ 155 h 168"/>
                <a:gd name="T36" fmla="*/ 82 w 186"/>
                <a:gd name="T37" fmla="*/ 167 h 168"/>
                <a:gd name="T38" fmla="*/ 84 w 186"/>
                <a:gd name="T39" fmla="*/ 167 h 168"/>
                <a:gd name="T40" fmla="*/ 105 w 186"/>
                <a:gd name="T41" fmla="*/ 160 h 168"/>
                <a:gd name="T42" fmla="*/ 110 w 186"/>
                <a:gd name="T43" fmla="*/ 147 h 168"/>
                <a:gd name="T44" fmla="*/ 98 w 186"/>
                <a:gd name="T45" fmla="*/ 128 h 168"/>
                <a:gd name="T46" fmla="*/ 114 w 186"/>
                <a:gd name="T47" fmla="*/ 118 h 168"/>
                <a:gd name="T48" fmla="*/ 128 w 186"/>
                <a:gd name="T49" fmla="*/ 109 h 168"/>
                <a:gd name="T50" fmla="*/ 142 w 186"/>
                <a:gd name="T51" fmla="*/ 91 h 168"/>
                <a:gd name="T52" fmla="*/ 154 w 186"/>
                <a:gd name="T53" fmla="*/ 80 h 168"/>
                <a:gd name="T54" fmla="*/ 162 w 186"/>
                <a:gd name="T55" fmla="*/ 63 h 168"/>
                <a:gd name="T56" fmla="*/ 150 w 186"/>
                <a:gd name="T57" fmla="*/ 47 h 168"/>
                <a:gd name="T58" fmla="*/ 154 w 186"/>
                <a:gd name="T59" fmla="*/ 30 h 168"/>
                <a:gd name="T60" fmla="*/ 182 w 186"/>
                <a:gd name="T61" fmla="*/ 29 h 168"/>
                <a:gd name="T62" fmla="*/ 177 w 186"/>
                <a:gd name="T63" fmla="*/ 17 h 16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86"/>
                <a:gd name="T97" fmla="*/ 0 h 168"/>
                <a:gd name="T98" fmla="*/ 186 w 186"/>
                <a:gd name="T99" fmla="*/ 168 h 16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86" h="168">
                  <a:moveTo>
                    <a:pt x="177" y="17"/>
                  </a:moveTo>
                  <a:cubicBezTo>
                    <a:pt x="172" y="15"/>
                    <a:pt x="172" y="10"/>
                    <a:pt x="172" y="9"/>
                  </a:cubicBezTo>
                  <a:cubicBezTo>
                    <a:pt x="172" y="7"/>
                    <a:pt x="166" y="4"/>
                    <a:pt x="161" y="0"/>
                  </a:cubicBezTo>
                  <a:cubicBezTo>
                    <a:pt x="161" y="1"/>
                    <a:pt x="159" y="1"/>
                    <a:pt x="158" y="1"/>
                  </a:cubicBezTo>
                  <a:cubicBezTo>
                    <a:pt x="157" y="1"/>
                    <a:pt x="157" y="0"/>
                    <a:pt x="156" y="0"/>
                  </a:cubicBezTo>
                  <a:cubicBezTo>
                    <a:pt x="152" y="3"/>
                    <a:pt x="147" y="4"/>
                    <a:pt x="144" y="3"/>
                  </a:cubicBezTo>
                  <a:cubicBezTo>
                    <a:pt x="141" y="2"/>
                    <a:pt x="133" y="5"/>
                    <a:pt x="129" y="8"/>
                  </a:cubicBezTo>
                  <a:cubicBezTo>
                    <a:pt x="128" y="9"/>
                    <a:pt x="126" y="9"/>
                    <a:pt x="123" y="10"/>
                  </a:cubicBezTo>
                  <a:cubicBezTo>
                    <a:pt x="123" y="10"/>
                    <a:pt x="122" y="10"/>
                    <a:pt x="122" y="11"/>
                  </a:cubicBezTo>
                  <a:cubicBezTo>
                    <a:pt x="119" y="11"/>
                    <a:pt x="118" y="14"/>
                    <a:pt x="120" y="16"/>
                  </a:cubicBezTo>
                  <a:cubicBezTo>
                    <a:pt x="122" y="19"/>
                    <a:pt x="122" y="20"/>
                    <a:pt x="122" y="23"/>
                  </a:cubicBezTo>
                  <a:cubicBezTo>
                    <a:pt x="122" y="26"/>
                    <a:pt x="118" y="28"/>
                    <a:pt x="117" y="31"/>
                  </a:cubicBezTo>
                  <a:cubicBezTo>
                    <a:pt x="115" y="34"/>
                    <a:pt x="117" y="37"/>
                    <a:pt x="116" y="40"/>
                  </a:cubicBezTo>
                  <a:cubicBezTo>
                    <a:pt x="114" y="43"/>
                    <a:pt x="104" y="38"/>
                    <a:pt x="103" y="40"/>
                  </a:cubicBezTo>
                  <a:cubicBezTo>
                    <a:pt x="102" y="41"/>
                    <a:pt x="106" y="45"/>
                    <a:pt x="107" y="47"/>
                  </a:cubicBezTo>
                  <a:cubicBezTo>
                    <a:pt x="107" y="49"/>
                    <a:pt x="103" y="51"/>
                    <a:pt x="99" y="52"/>
                  </a:cubicBezTo>
                  <a:cubicBezTo>
                    <a:pt x="95" y="52"/>
                    <a:pt x="96" y="57"/>
                    <a:pt x="95" y="64"/>
                  </a:cubicBezTo>
                  <a:cubicBezTo>
                    <a:pt x="95" y="70"/>
                    <a:pt x="91" y="71"/>
                    <a:pt x="90" y="69"/>
                  </a:cubicBezTo>
                  <a:cubicBezTo>
                    <a:pt x="89" y="66"/>
                    <a:pt x="78" y="70"/>
                    <a:pt x="78" y="73"/>
                  </a:cubicBezTo>
                  <a:cubicBezTo>
                    <a:pt x="78" y="76"/>
                    <a:pt x="74" y="75"/>
                    <a:pt x="70" y="75"/>
                  </a:cubicBezTo>
                  <a:cubicBezTo>
                    <a:pt x="66" y="74"/>
                    <a:pt x="62" y="78"/>
                    <a:pt x="61" y="80"/>
                  </a:cubicBezTo>
                  <a:cubicBezTo>
                    <a:pt x="61" y="82"/>
                    <a:pt x="63" y="90"/>
                    <a:pt x="62" y="91"/>
                  </a:cubicBezTo>
                  <a:cubicBezTo>
                    <a:pt x="62" y="93"/>
                    <a:pt x="24" y="98"/>
                    <a:pt x="17" y="97"/>
                  </a:cubicBezTo>
                  <a:cubicBezTo>
                    <a:pt x="11" y="96"/>
                    <a:pt x="5" y="95"/>
                    <a:pt x="0" y="95"/>
                  </a:cubicBezTo>
                  <a:cubicBezTo>
                    <a:pt x="2" y="97"/>
                    <a:pt x="4" y="99"/>
                    <a:pt x="5" y="101"/>
                  </a:cubicBezTo>
                  <a:cubicBezTo>
                    <a:pt x="6" y="105"/>
                    <a:pt x="11" y="109"/>
                    <a:pt x="17" y="111"/>
                  </a:cubicBezTo>
                  <a:cubicBezTo>
                    <a:pt x="22" y="113"/>
                    <a:pt x="19" y="122"/>
                    <a:pt x="22" y="123"/>
                  </a:cubicBezTo>
                  <a:cubicBezTo>
                    <a:pt x="25" y="124"/>
                    <a:pt x="28" y="131"/>
                    <a:pt x="25" y="132"/>
                  </a:cubicBezTo>
                  <a:cubicBezTo>
                    <a:pt x="21" y="132"/>
                    <a:pt x="18" y="133"/>
                    <a:pt x="14" y="135"/>
                  </a:cubicBezTo>
                  <a:cubicBezTo>
                    <a:pt x="11" y="137"/>
                    <a:pt x="7" y="141"/>
                    <a:pt x="7" y="146"/>
                  </a:cubicBezTo>
                  <a:cubicBezTo>
                    <a:pt x="7" y="147"/>
                    <a:pt x="7" y="148"/>
                    <a:pt x="7" y="149"/>
                  </a:cubicBezTo>
                  <a:cubicBezTo>
                    <a:pt x="17" y="149"/>
                    <a:pt x="27" y="149"/>
                    <a:pt x="29" y="148"/>
                  </a:cubicBezTo>
                  <a:cubicBezTo>
                    <a:pt x="30" y="146"/>
                    <a:pt x="35" y="145"/>
                    <a:pt x="37" y="146"/>
                  </a:cubicBezTo>
                  <a:cubicBezTo>
                    <a:pt x="40" y="148"/>
                    <a:pt x="51" y="149"/>
                    <a:pt x="55" y="146"/>
                  </a:cubicBezTo>
                  <a:cubicBezTo>
                    <a:pt x="61" y="143"/>
                    <a:pt x="64" y="146"/>
                    <a:pt x="64" y="149"/>
                  </a:cubicBezTo>
                  <a:cubicBezTo>
                    <a:pt x="65" y="152"/>
                    <a:pt x="67" y="153"/>
                    <a:pt x="70" y="155"/>
                  </a:cubicBezTo>
                  <a:cubicBezTo>
                    <a:pt x="72" y="157"/>
                    <a:pt x="70" y="160"/>
                    <a:pt x="72" y="163"/>
                  </a:cubicBezTo>
                  <a:cubicBezTo>
                    <a:pt x="74" y="165"/>
                    <a:pt x="77" y="165"/>
                    <a:pt x="82" y="167"/>
                  </a:cubicBezTo>
                  <a:cubicBezTo>
                    <a:pt x="82" y="167"/>
                    <a:pt x="83" y="168"/>
                    <a:pt x="83" y="168"/>
                  </a:cubicBezTo>
                  <a:cubicBezTo>
                    <a:pt x="84" y="168"/>
                    <a:pt x="84" y="168"/>
                    <a:pt x="84" y="167"/>
                  </a:cubicBezTo>
                  <a:cubicBezTo>
                    <a:pt x="87" y="164"/>
                    <a:pt x="87" y="159"/>
                    <a:pt x="94" y="160"/>
                  </a:cubicBezTo>
                  <a:cubicBezTo>
                    <a:pt x="102" y="162"/>
                    <a:pt x="101" y="159"/>
                    <a:pt x="105" y="160"/>
                  </a:cubicBezTo>
                  <a:cubicBezTo>
                    <a:pt x="109" y="161"/>
                    <a:pt x="112" y="160"/>
                    <a:pt x="114" y="158"/>
                  </a:cubicBezTo>
                  <a:cubicBezTo>
                    <a:pt x="115" y="155"/>
                    <a:pt x="112" y="150"/>
                    <a:pt x="110" y="147"/>
                  </a:cubicBezTo>
                  <a:cubicBezTo>
                    <a:pt x="107" y="145"/>
                    <a:pt x="104" y="140"/>
                    <a:pt x="105" y="136"/>
                  </a:cubicBezTo>
                  <a:cubicBezTo>
                    <a:pt x="105" y="131"/>
                    <a:pt x="98" y="131"/>
                    <a:pt x="98" y="128"/>
                  </a:cubicBezTo>
                  <a:cubicBezTo>
                    <a:pt x="98" y="124"/>
                    <a:pt x="105" y="118"/>
                    <a:pt x="106" y="117"/>
                  </a:cubicBezTo>
                  <a:cubicBezTo>
                    <a:pt x="107" y="116"/>
                    <a:pt x="113" y="121"/>
                    <a:pt x="114" y="118"/>
                  </a:cubicBezTo>
                  <a:cubicBezTo>
                    <a:pt x="116" y="115"/>
                    <a:pt x="120" y="117"/>
                    <a:pt x="122" y="117"/>
                  </a:cubicBezTo>
                  <a:cubicBezTo>
                    <a:pt x="124" y="118"/>
                    <a:pt x="128" y="113"/>
                    <a:pt x="128" y="109"/>
                  </a:cubicBezTo>
                  <a:cubicBezTo>
                    <a:pt x="129" y="105"/>
                    <a:pt x="136" y="105"/>
                    <a:pt x="138" y="103"/>
                  </a:cubicBezTo>
                  <a:cubicBezTo>
                    <a:pt x="139" y="102"/>
                    <a:pt x="141" y="93"/>
                    <a:pt x="142" y="91"/>
                  </a:cubicBezTo>
                  <a:cubicBezTo>
                    <a:pt x="143" y="89"/>
                    <a:pt x="149" y="91"/>
                    <a:pt x="149" y="86"/>
                  </a:cubicBezTo>
                  <a:cubicBezTo>
                    <a:pt x="149" y="81"/>
                    <a:pt x="151" y="80"/>
                    <a:pt x="154" y="80"/>
                  </a:cubicBezTo>
                  <a:cubicBezTo>
                    <a:pt x="157" y="79"/>
                    <a:pt x="156" y="75"/>
                    <a:pt x="156" y="71"/>
                  </a:cubicBezTo>
                  <a:cubicBezTo>
                    <a:pt x="157" y="68"/>
                    <a:pt x="159" y="64"/>
                    <a:pt x="162" y="63"/>
                  </a:cubicBezTo>
                  <a:cubicBezTo>
                    <a:pt x="166" y="62"/>
                    <a:pt x="161" y="57"/>
                    <a:pt x="157" y="58"/>
                  </a:cubicBezTo>
                  <a:cubicBezTo>
                    <a:pt x="153" y="59"/>
                    <a:pt x="150" y="47"/>
                    <a:pt x="150" y="47"/>
                  </a:cubicBezTo>
                  <a:cubicBezTo>
                    <a:pt x="150" y="47"/>
                    <a:pt x="151" y="38"/>
                    <a:pt x="148" y="36"/>
                  </a:cubicBezTo>
                  <a:cubicBezTo>
                    <a:pt x="146" y="35"/>
                    <a:pt x="149" y="30"/>
                    <a:pt x="154" y="30"/>
                  </a:cubicBezTo>
                  <a:cubicBezTo>
                    <a:pt x="159" y="30"/>
                    <a:pt x="168" y="36"/>
                    <a:pt x="171" y="33"/>
                  </a:cubicBezTo>
                  <a:cubicBezTo>
                    <a:pt x="174" y="31"/>
                    <a:pt x="180" y="30"/>
                    <a:pt x="182" y="29"/>
                  </a:cubicBezTo>
                  <a:cubicBezTo>
                    <a:pt x="183" y="28"/>
                    <a:pt x="185" y="24"/>
                    <a:pt x="186" y="22"/>
                  </a:cubicBezTo>
                  <a:cubicBezTo>
                    <a:pt x="184" y="21"/>
                    <a:pt x="181" y="19"/>
                    <a:pt x="177" y="1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75" name="Freeform 171"/>
            <p:cNvSpPr>
              <a:spLocks noEditPoints="1" noChangeArrowheads="1"/>
            </p:cNvSpPr>
            <p:nvPr/>
          </p:nvSpPr>
          <p:spPr bwMode="auto">
            <a:xfrm>
              <a:off x="5672155" y="2346328"/>
              <a:ext cx="992191" cy="360363"/>
            </a:xfrm>
            <a:custGeom>
              <a:avLst/>
              <a:gdLst>
                <a:gd name="T0" fmla="*/ 38 w 519"/>
                <a:gd name="T1" fmla="*/ 80 h 189"/>
                <a:gd name="T2" fmla="*/ 147 w 519"/>
                <a:gd name="T3" fmla="*/ 101 h 189"/>
                <a:gd name="T4" fmla="*/ 22 w 519"/>
                <a:gd name="T5" fmla="*/ 52 h 189"/>
                <a:gd name="T6" fmla="*/ 278 w 519"/>
                <a:gd name="T7" fmla="*/ 134 h 189"/>
                <a:gd name="T8" fmla="*/ 290 w 519"/>
                <a:gd name="T9" fmla="*/ 107 h 189"/>
                <a:gd name="T10" fmla="*/ 306 w 519"/>
                <a:gd name="T11" fmla="*/ 111 h 189"/>
                <a:gd name="T12" fmla="*/ 317 w 519"/>
                <a:gd name="T13" fmla="*/ 76 h 189"/>
                <a:gd name="T14" fmla="*/ 318 w 519"/>
                <a:gd name="T15" fmla="*/ 63 h 189"/>
                <a:gd name="T16" fmla="*/ 297 w 519"/>
                <a:gd name="T17" fmla="*/ 53 h 189"/>
                <a:gd name="T18" fmla="*/ 266 w 519"/>
                <a:gd name="T19" fmla="*/ 97 h 189"/>
                <a:gd name="T20" fmla="*/ 123 w 519"/>
                <a:gd name="T21" fmla="*/ 106 h 189"/>
                <a:gd name="T22" fmla="*/ 118 w 519"/>
                <a:gd name="T23" fmla="*/ 87 h 189"/>
                <a:gd name="T24" fmla="*/ 114 w 519"/>
                <a:gd name="T25" fmla="*/ 95 h 189"/>
                <a:gd name="T26" fmla="*/ 95 w 519"/>
                <a:gd name="T27" fmla="*/ 71 h 189"/>
                <a:gd name="T28" fmla="*/ 78 w 519"/>
                <a:gd name="T29" fmla="*/ 50 h 189"/>
                <a:gd name="T30" fmla="*/ 52 w 519"/>
                <a:gd name="T31" fmla="*/ 34 h 189"/>
                <a:gd name="T32" fmla="*/ 2 w 519"/>
                <a:gd name="T33" fmla="*/ 5 h 189"/>
                <a:gd name="T34" fmla="*/ 45 w 519"/>
                <a:gd name="T35" fmla="*/ 65 h 189"/>
                <a:gd name="T36" fmla="*/ 99 w 519"/>
                <a:gd name="T37" fmla="*/ 128 h 189"/>
                <a:gd name="T38" fmla="*/ 121 w 519"/>
                <a:gd name="T39" fmla="*/ 117 h 189"/>
                <a:gd name="T40" fmla="*/ 373 w 519"/>
                <a:gd name="T41" fmla="*/ 53 h 189"/>
                <a:gd name="T42" fmla="*/ 376 w 519"/>
                <a:gd name="T43" fmla="*/ 64 h 189"/>
                <a:gd name="T44" fmla="*/ 348 w 519"/>
                <a:gd name="T45" fmla="*/ 106 h 189"/>
                <a:gd name="T46" fmla="*/ 277 w 519"/>
                <a:gd name="T47" fmla="*/ 167 h 189"/>
                <a:gd name="T48" fmla="*/ 322 w 519"/>
                <a:gd name="T49" fmla="*/ 162 h 189"/>
                <a:gd name="T50" fmla="*/ 387 w 519"/>
                <a:gd name="T51" fmla="*/ 107 h 189"/>
                <a:gd name="T52" fmla="*/ 218 w 519"/>
                <a:gd name="T53" fmla="*/ 158 h 189"/>
                <a:gd name="T54" fmla="*/ 196 w 519"/>
                <a:gd name="T55" fmla="*/ 147 h 189"/>
                <a:gd name="T56" fmla="*/ 122 w 519"/>
                <a:gd name="T57" fmla="*/ 138 h 189"/>
                <a:gd name="T58" fmla="*/ 131 w 519"/>
                <a:gd name="T59" fmla="*/ 153 h 189"/>
                <a:gd name="T60" fmla="*/ 201 w 519"/>
                <a:gd name="T61" fmla="*/ 164 h 189"/>
                <a:gd name="T62" fmla="*/ 218 w 519"/>
                <a:gd name="T63" fmla="*/ 158 h 189"/>
                <a:gd name="T64" fmla="*/ 452 w 519"/>
                <a:gd name="T65" fmla="*/ 106 h 189"/>
                <a:gd name="T66" fmla="*/ 404 w 519"/>
                <a:gd name="T67" fmla="*/ 82 h 189"/>
                <a:gd name="T68" fmla="*/ 435 w 519"/>
                <a:gd name="T69" fmla="*/ 94 h 189"/>
                <a:gd name="T70" fmla="*/ 417 w 519"/>
                <a:gd name="T71" fmla="*/ 101 h 189"/>
                <a:gd name="T72" fmla="*/ 444 w 519"/>
                <a:gd name="T73" fmla="*/ 114 h 189"/>
                <a:gd name="T74" fmla="*/ 492 w 519"/>
                <a:gd name="T75" fmla="*/ 143 h 189"/>
                <a:gd name="T76" fmla="*/ 507 w 519"/>
                <a:gd name="T77" fmla="*/ 161 h 189"/>
                <a:gd name="T78" fmla="*/ 480 w 519"/>
                <a:gd name="T79" fmla="*/ 86 h 189"/>
                <a:gd name="T80" fmla="*/ 330 w 519"/>
                <a:gd name="T81" fmla="*/ 175 h 189"/>
                <a:gd name="T82" fmla="*/ 336 w 519"/>
                <a:gd name="T83" fmla="*/ 177 h 189"/>
                <a:gd name="T84" fmla="*/ 339 w 519"/>
                <a:gd name="T85" fmla="*/ 174 h 189"/>
                <a:gd name="T86" fmla="*/ 250 w 519"/>
                <a:gd name="T87" fmla="*/ 67 h 189"/>
                <a:gd name="T88" fmla="*/ 255 w 519"/>
                <a:gd name="T89" fmla="*/ 39 h 189"/>
                <a:gd name="T90" fmla="*/ 254 w 519"/>
                <a:gd name="T91" fmla="*/ 20 h 189"/>
                <a:gd name="T92" fmla="*/ 225 w 519"/>
                <a:gd name="T93" fmla="*/ 36 h 189"/>
                <a:gd name="T94" fmla="*/ 201 w 519"/>
                <a:gd name="T95" fmla="*/ 51 h 189"/>
                <a:gd name="T96" fmla="*/ 165 w 519"/>
                <a:gd name="T97" fmla="*/ 52 h 189"/>
                <a:gd name="T98" fmla="*/ 153 w 519"/>
                <a:gd name="T99" fmla="*/ 61 h 189"/>
                <a:gd name="T100" fmla="*/ 180 w 519"/>
                <a:gd name="T101" fmla="*/ 103 h 189"/>
                <a:gd name="T102" fmla="*/ 218 w 519"/>
                <a:gd name="T103" fmla="*/ 112 h 189"/>
                <a:gd name="T104" fmla="*/ 268 w 519"/>
                <a:gd name="T105" fmla="*/ 178 h 189"/>
                <a:gd name="T106" fmla="*/ 268 w 519"/>
                <a:gd name="T107" fmla="*/ 178 h 189"/>
                <a:gd name="T108" fmla="*/ 236 w 519"/>
                <a:gd name="T109" fmla="*/ 169 h 189"/>
                <a:gd name="T110" fmla="*/ 251 w 519"/>
                <a:gd name="T111" fmla="*/ 161 h 18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519"/>
                <a:gd name="T169" fmla="*/ 0 h 189"/>
                <a:gd name="T170" fmla="*/ 519 w 519"/>
                <a:gd name="T171" fmla="*/ 189 h 18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519" h="189">
                  <a:moveTo>
                    <a:pt x="38" y="80"/>
                  </a:moveTo>
                  <a:cubicBezTo>
                    <a:pt x="37" y="82"/>
                    <a:pt x="41" y="89"/>
                    <a:pt x="43" y="87"/>
                  </a:cubicBezTo>
                  <a:cubicBezTo>
                    <a:pt x="46" y="85"/>
                    <a:pt x="40" y="75"/>
                    <a:pt x="38" y="80"/>
                  </a:cubicBezTo>
                  <a:close/>
                  <a:moveTo>
                    <a:pt x="147" y="101"/>
                  </a:moveTo>
                  <a:cubicBezTo>
                    <a:pt x="147" y="98"/>
                    <a:pt x="138" y="99"/>
                    <a:pt x="141" y="103"/>
                  </a:cubicBezTo>
                  <a:cubicBezTo>
                    <a:pt x="144" y="108"/>
                    <a:pt x="147" y="104"/>
                    <a:pt x="147" y="101"/>
                  </a:cubicBezTo>
                  <a:close/>
                  <a:moveTo>
                    <a:pt x="22" y="52"/>
                  </a:moveTo>
                  <a:cubicBezTo>
                    <a:pt x="21" y="55"/>
                    <a:pt x="25" y="65"/>
                    <a:pt x="29" y="61"/>
                  </a:cubicBezTo>
                  <a:cubicBezTo>
                    <a:pt x="33" y="57"/>
                    <a:pt x="22" y="48"/>
                    <a:pt x="22" y="52"/>
                  </a:cubicBezTo>
                  <a:close/>
                  <a:moveTo>
                    <a:pt x="273" y="109"/>
                  </a:moveTo>
                  <a:cubicBezTo>
                    <a:pt x="278" y="109"/>
                    <a:pt x="278" y="116"/>
                    <a:pt x="277" y="121"/>
                  </a:cubicBezTo>
                  <a:cubicBezTo>
                    <a:pt x="276" y="125"/>
                    <a:pt x="274" y="135"/>
                    <a:pt x="278" y="134"/>
                  </a:cubicBezTo>
                  <a:cubicBezTo>
                    <a:pt x="283" y="132"/>
                    <a:pt x="287" y="125"/>
                    <a:pt x="284" y="123"/>
                  </a:cubicBezTo>
                  <a:cubicBezTo>
                    <a:pt x="281" y="120"/>
                    <a:pt x="281" y="106"/>
                    <a:pt x="282" y="102"/>
                  </a:cubicBezTo>
                  <a:cubicBezTo>
                    <a:pt x="284" y="98"/>
                    <a:pt x="293" y="101"/>
                    <a:pt x="290" y="107"/>
                  </a:cubicBezTo>
                  <a:cubicBezTo>
                    <a:pt x="287" y="112"/>
                    <a:pt x="295" y="112"/>
                    <a:pt x="295" y="118"/>
                  </a:cubicBezTo>
                  <a:cubicBezTo>
                    <a:pt x="295" y="124"/>
                    <a:pt x="300" y="121"/>
                    <a:pt x="306" y="119"/>
                  </a:cubicBezTo>
                  <a:cubicBezTo>
                    <a:pt x="311" y="118"/>
                    <a:pt x="310" y="115"/>
                    <a:pt x="306" y="111"/>
                  </a:cubicBezTo>
                  <a:cubicBezTo>
                    <a:pt x="303" y="107"/>
                    <a:pt x="309" y="101"/>
                    <a:pt x="304" y="98"/>
                  </a:cubicBezTo>
                  <a:cubicBezTo>
                    <a:pt x="299" y="94"/>
                    <a:pt x="296" y="89"/>
                    <a:pt x="300" y="88"/>
                  </a:cubicBezTo>
                  <a:cubicBezTo>
                    <a:pt x="305" y="87"/>
                    <a:pt x="319" y="79"/>
                    <a:pt x="317" y="76"/>
                  </a:cubicBezTo>
                  <a:cubicBezTo>
                    <a:pt x="316" y="73"/>
                    <a:pt x="296" y="77"/>
                    <a:pt x="294" y="83"/>
                  </a:cubicBezTo>
                  <a:cubicBezTo>
                    <a:pt x="293" y="89"/>
                    <a:pt x="279" y="82"/>
                    <a:pt x="280" y="72"/>
                  </a:cubicBezTo>
                  <a:cubicBezTo>
                    <a:pt x="282" y="61"/>
                    <a:pt x="310" y="60"/>
                    <a:pt x="318" y="63"/>
                  </a:cubicBezTo>
                  <a:cubicBezTo>
                    <a:pt x="326" y="67"/>
                    <a:pt x="334" y="57"/>
                    <a:pt x="337" y="52"/>
                  </a:cubicBezTo>
                  <a:cubicBezTo>
                    <a:pt x="340" y="46"/>
                    <a:pt x="331" y="53"/>
                    <a:pt x="325" y="56"/>
                  </a:cubicBezTo>
                  <a:cubicBezTo>
                    <a:pt x="320" y="60"/>
                    <a:pt x="305" y="56"/>
                    <a:pt x="297" y="53"/>
                  </a:cubicBezTo>
                  <a:cubicBezTo>
                    <a:pt x="289" y="51"/>
                    <a:pt x="290" y="58"/>
                    <a:pt x="283" y="59"/>
                  </a:cubicBezTo>
                  <a:cubicBezTo>
                    <a:pt x="277" y="60"/>
                    <a:pt x="278" y="74"/>
                    <a:pt x="275" y="76"/>
                  </a:cubicBezTo>
                  <a:cubicBezTo>
                    <a:pt x="272" y="77"/>
                    <a:pt x="272" y="88"/>
                    <a:pt x="266" y="97"/>
                  </a:cubicBezTo>
                  <a:cubicBezTo>
                    <a:pt x="260" y="107"/>
                    <a:pt x="268" y="108"/>
                    <a:pt x="273" y="109"/>
                  </a:cubicBezTo>
                  <a:close/>
                  <a:moveTo>
                    <a:pt x="121" y="117"/>
                  </a:moveTo>
                  <a:cubicBezTo>
                    <a:pt x="121" y="113"/>
                    <a:pt x="123" y="108"/>
                    <a:pt x="123" y="106"/>
                  </a:cubicBezTo>
                  <a:cubicBezTo>
                    <a:pt x="123" y="103"/>
                    <a:pt x="124" y="102"/>
                    <a:pt x="127" y="103"/>
                  </a:cubicBezTo>
                  <a:cubicBezTo>
                    <a:pt x="130" y="104"/>
                    <a:pt x="130" y="97"/>
                    <a:pt x="128" y="96"/>
                  </a:cubicBezTo>
                  <a:cubicBezTo>
                    <a:pt x="125" y="95"/>
                    <a:pt x="124" y="87"/>
                    <a:pt x="118" y="87"/>
                  </a:cubicBezTo>
                  <a:cubicBezTo>
                    <a:pt x="113" y="87"/>
                    <a:pt x="114" y="92"/>
                    <a:pt x="117" y="92"/>
                  </a:cubicBezTo>
                  <a:cubicBezTo>
                    <a:pt x="120" y="92"/>
                    <a:pt x="122" y="95"/>
                    <a:pt x="121" y="97"/>
                  </a:cubicBezTo>
                  <a:cubicBezTo>
                    <a:pt x="120" y="100"/>
                    <a:pt x="119" y="95"/>
                    <a:pt x="114" y="95"/>
                  </a:cubicBezTo>
                  <a:cubicBezTo>
                    <a:pt x="110" y="96"/>
                    <a:pt x="113" y="90"/>
                    <a:pt x="107" y="89"/>
                  </a:cubicBezTo>
                  <a:cubicBezTo>
                    <a:pt x="102" y="89"/>
                    <a:pt x="103" y="79"/>
                    <a:pt x="97" y="79"/>
                  </a:cubicBezTo>
                  <a:cubicBezTo>
                    <a:pt x="92" y="79"/>
                    <a:pt x="91" y="75"/>
                    <a:pt x="95" y="71"/>
                  </a:cubicBezTo>
                  <a:cubicBezTo>
                    <a:pt x="99" y="68"/>
                    <a:pt x="89" y="65"/>
                    <a:pt x="89" y="61"/>
                  </a:cubicBezTo>
                  <a:cubicBezTo>
                    <a:pt x="89" y="57"/>
                    <a:pt x="83" y="59"/>
                    <a:pt x="83" y="56"/>
                  </a:cubicBezTo>
                  <a:cubicBezTo>
                    <a:pt x="83" y="53"/>
                    <a:pt x="81" y="54"/>
                    <a:pt x="78" y="50"/>
                  </a:cubicBezTo>
                  <a:cubicBezTo>
                    <a:pt x="75" y="46"/>
                    <a:pt x="73" y="50"/>
                    <a:pt x="71" y="47"/>
                  </a:cubicBezTo>
                  <a:cubicBezTo>
                    <a:pt x="68" y="44"/>
                    <a:pt x="64" y="42"/>
                    <a:pt x="62" y="43"/>
                  </a:cubicBezTo>
                  <a:cubicBezTo>
                    <a:pt x="60" y="44"/>
                    <a:pt x="54" y="39"/>
                    <a:pt x="52" y="34"/>
                  </a:cubicBezTo>
                  <a:cubicBezTo>
                    <a:pt x="51" y="29"/>
                    <a:pt x="35" y="22"/>
                    <a:pt x="33" y="17"/>
                  </a:cubicBezTo>
                  <a:cubicBezTo>
                    <a:pt x="31" y="11"/>
                    <a:pt x="26" y="9"/>
                    <a:pt x="17" y="9"/>
                  </a:cubicBezTo>
                  <a:cubicBezTo>
                    <a:pt x="8" y="9"/>
                    <a:pt x="4" y="0"/>
                    <a:pt x="2" y="5"/>
                  </a:cubicBezTo>
                  <a:cubicBezTo>
                    <a:pt x="0" y="10"/>
                    <a:pt x="12" y="23"/>
                    <a:pt x="18" y="26"/>
                  </a:cubicBezTo>
                  <a:cubicBezTo>
                    <a:pt x="23" y="30"/>
                    <a:pt x="26" y="42"/>
                    <a:pt x="33" y="42"/>
                  </a:cubicBezTo>
                  <a:cubicBezTo>
                    <a:pt x="40" y="43"/>
                    <a:pt x="40" y="64"/>
                    <a:pt x="45" y="65"/>
                  </a:cubicBezTo>
                  <a:cubicBezTo>
                    <a:pt x="50" y="66"/>
                    <a:pt x="61" y="82"/>
                    <a:pt x="63" y="91"/>
                  </a:cubicBezTo>
                  <a:cubicBezTo>
                    <a:pt x="64" y="100"/>
                    <a:pt x="75" y="104"/>
                    <a:pt x="79" y="110"/>
                  </a:cubicBezTo>
                  <a:cubicBezTo>
                    <a:pt x="83" y="117"/>
                    <a:pt x="97" y="125"/>
                    <a:pt x="99" y="128"/>
                  </a:cubicBezTo>
                  <a:cubicBezTo>
                    <a:pt x="101" y="131"/>
                    <a:pt x="103" y="137"/>
                    <a:pt x="105" y="134"/>
                  </a:cubicBezTo>
                  <a:cubicBezTo>
                    <a:pt x="107" y="131"/>
                    <a:pt x="114" y="134"/>
                    <a:pt x="117" y="134"/>
                  </a:cubicBezTo>
                  <a:cubicBezTo>
                    <a:pt x="120" y="134"/>
                    <a:pt x="121" y="122"/>
                    <a:pt x="121" y="117"/>
                  </a:cubicBezTo>
                  <a:close/>
                  <a:moveTo>
                    <a:pt x="376" y="64"/>
                  </a:moveTo>
                  <a:cubicBezTo>
                    <a:pt x="383" y="65"/>
                    <a:pt x="380" y="60"/>
                    <a:pt x="380" y="56"/>
                  </a:cubicBezTo>
                  <a:cubicBezTo>
                    <a:pt x="380" y="51"/>
                    <a:pt x="373" y="55"/>
                    <a:pt x="373" y="53"/>
                  </a:cubicBezTo>
                  <a:cubicBezTo>
                    <a:pt x="373" y="50"/>
                    <a:pt x="371" y="41"/>
                    <a:pt x="365" y="48"/>
                  </a:cubicBezTo>
                  <a:cubicBezTo>
                    <a:pt x="360" y="56"/>
                    <a:pt x="367" y="74"/>
                    <a:pt x="371" y="73"/>
                  </a:cubicBezTo>
                  <a:cubicBezTo>
                    <a:pt x="375" y="72"/>
                    <a:pt x="368" y="63"/>
                    <a:pt x="376" y="64"/>
                  </a:cubicBezTo>
                  <a:close/>
                  <a:moveTo>
                    <a:pt x="348" y="106"/>
                  </a:moveTo>
                  <a:cubicBezTo>
                    <a:pt x="350" y="111"/>
                    <a:pt x="359" y="114"/>
                    <a:pt x="362" y="109"/>
                  </a:cubicBezTo>
                  <a:cubicBezTo>
                    <a:pt x="365" y="105"/>
                    <a:pt x="347" y="99"/>
                    <a:pt x="348" y="106"/>
                  </a:cubicBezTo>
                  <a:close/>
                  <a:moveTo>
                    <a:pt x="322" y="162"/>
                  </a:moveTo>
                  <a:cubicBezTo>
                    <a:pt x="313" y="161"/>
                    <a:pt x="307" y="167"/>
                    <a:pt x="298" y="164"/>
                  </a:cubicBezTo>
                  <a:cubicBezTo>
                    <a:pt x="289" y="161"/>
                    <a:pt x="276" y="164"/>
                    <a:pt x="277" y="167"/>
                  </a:cubicBezTo>
                  <a:cubicBezTo>
                    <a:pt x="278" y="170"/>
                    <a:pt x="286" y="170"/>
                    <a:pt x="295" y="170"/>
                  </a:cubicBezTo>
                  <a:cubicBezTo>
                    <a:pt x="304" y="171"/>
                    <a:pt x="312" y="166"/>
                    <a:pt x="318" y="165"/>
                  </a:cubicBezTo>
                  <a:cubicBezTo>
                    <a:pt x="324" y="165"/>
                    <a:pt x="331" y="163"/>
                    <a:pt x="322" y="162"/>
                  </a:cubicBezTo>
                  <a:close/>
                  <a:moveTo>
                    <a:pt x="393" y="101"/>
                  </a:moveTo>
                  <a:cubicBezTo>
                    <a:pt x="385" y="98"/>
                    <a:pt x="370" y="100"/>
                    <a:pt x="371" y="105"/>
                  </a:cubicBezTo>
                  <a:cubicBezTo>
                    <a:pt x="373" y="109"/>
                    <a:pt x="380" y="107"/>
                    <a:pt x="387" y="107"/>
                  </a:cubicBezTo>
                  <a:cubicBezTo>
                    <a:pt x="394" y="107"/>
                    <a:pt x="397" y="112"/>
                    <a:pt x="401" y="112"/>
                  </a:cubicBezTo>
                  <a:cubicBezTo>
                    <a:pt x="405" y="112"/>
                    <a:pt x="402" y="104"/>
                    <a:pt x="393" y="101"/>
                  </a:cubicBezTo>
                  <a:close/>
                  <a:moveTo>
                    <a:pt x="218" y="158"/>
                  </a:moveTo>
                  <a:cubicBezTo>
                    <a:pt x="217" y="154"/>
                    <a:pt x="204" y="158"/>
                    <a:pt x="198" y="155"/>
                  </a:cubicBezTo>
                  <a:cubicBezTo>
                    <a:pt x="192" y="153"/>
                    <a:pt x="205" y="150"/>
                    <a:pt x="209" y="148"/>
                  </a:cubicBezTo>
                  <a:cubicBezTo>
                    <a:pt x="214" y="145"/>
                    <a:pt x="207" y="144"/>
                    <a:pt x="196" y="147"/>
                  </a:cubicBezTo>
                  <a:cubicBezTo>
                    <a:pt x="185" y="151"/>
                    <a:pt x="173" y="140"/>
                    <a:pt x="173" y="145"/>
                  </a:cubicBezTo>
                  <a:cubicBezTo>
                    <a:pt x="172" y="149"/>
                    <a:pt x="153" y="143"/>
                    <a:pt x="149" y="139"/>
                  </a:cubicBezTo>
                  <a:cubicBezTo>
                    <a:pt x="144" y="136"/>
                    <a:pt x="126" y="132"/>
                    <a:pt x="122" y="138"/>
                  </a:cubicBezTo>
                  <a:cubicBezTo>
                    <a:pt x="119" y="144"/>
                    <a:pt x="116" y="139"/>
                    <a:pt x="117" y="145"/>
                  </a:cubicBezTo>
                  <a:cubicBezTo>
                    <a:pt x="118" y="149"/>
                    <a:pt x="122" y="146"/>
                    <a:pt x="125" y="146"/>
                  </a:cubicBezTo>
                  <a:cubicBezTo>
                    <a:pt x="128" y="146"/>
                    <a:pt x="127" y="152"/>
                    <a:pt x="131" y="153"/>
                  </a:cubicBezTo>
                  <a:cubicBezTo>
                    <a:pt x="136" y="153"/>
                    <a:pt x="150" y="157"/>
                    <a:pt x="151" y="154"/>
                  </a:cubicBezTo>
                  <a:cubicBezTo>
                    <a:pt x="153" y="151"/>
                    <a:pt x="166" y="154"/>
                    <a:pt x="173" y="160"/>
                  </a:cubicBezTo>
                  <a:cubicBezTo>
                    <a:pt x="179" y="165"/>
                    <a:pt x="195" y="165"/>
                    <a:pt x="201" y="164"/>
                  </a:cubicBezTo>
                  <a:cubicBezTo>
                    <a:pt x="207" y="163"/>
                    <a:pt x="213" y="168"/>
                    <a:pt x="216" y="165"/>
                  </a:cubicBezTo>
                  <a:cubicBezTo>
                    <a:pt x="218" y="162"/>
                    <a:pt x="222" y="170"/>
                    <a:pt x="229" y="165"/>
                  </a:cubicBezTo>
                  <a:cubicBezTo>
                    <a:pt x="236" y="160"/>
                    <a:pt x="218" y="162"/>
                    <a:pt x="218" y="158"/>
                  </a:cubicBezTo>
                  <a:close/>
                  <a:moveTo>
                    <a:pt x="480" y="86"/>
                  </a:moveTo>
                  <a:cubicBezTo>
                    <a:pt x="475" y="86"/>
                    <a:pt x="474" y="95"/>
                    <a:pt x="470" y="95"/>
                  </a:cubicBezTo>
                  <a:cubicBezTo>
                    <a:pt x="466" y="95"/>
                    <a:pt x="460" y="104"/>
                    <a:pt x="452" y="106"/>
                  </a:cubicBezTo>
                  <a:cubicBezTo>
                    <a:pt x="444" y="109"/>
                    <a:pt x="443" y="83"/>
                    <a:pt x="440" y="78"/>
                  </a:cubicBezTo>
                  <a:cubicBezTo>
                    <a:pt x="436" y="73"/>
                    <a:pt x="416" y="69"/>
                    <a:pt x="414" y="75"/>
                  </a:cubicBezTo>
                  <a:cubicBezTo>
                    <a:pt x="412" y="81"/>
                    <a:pt x="405" y="78"/>
                    <a:pt x="404" y="82"/>
                  </a:cubicBezTo>
                  <a:cubicBezTo>
                    <a:pt x="404" y="87"/>
                    <a:pt x="406" y="85"/>
                    <a:pt x="410" y="85"/>
                  </a:cubicBezTo>
                  <a:cubicBezTo>
                    <a:pt x="415" y="85"/>
                    <a:pt x="415" y="89"/>
                    <a:pt x="417" y="93"/>
                  </a:cubicBezTo>
                  <a:cubicBezTo>
                    <a:pt x="419" y="97"/>
                    <a:pt x="431" y="94"/>
                    <a:pt x="435" y="94"/>
                  </a:cubicBezTo>
                  <a:cubicBezTo>
                    <a:pt x="439" y="94"/>
                    <a:pt x="439" y="99"/>
                    <a:pt x="434" y="97"/>
                  </a:cubicBezTo>
                  <a:cubicBezTo>
                    <a:pt x="428" y="95"/>
                    <a:pt x="428" y="100"/>
                    <a:pt x="424" y="99"/>
                  </a:cubicBezTo>
                  <a:cubicBezTo>
                    <a:pt x="420" y="98"/>
                    <a:pt x="415" y="98"/>
                    <a:pt x="417" y="101"/>
                  </a:cubicBezTo>
                  <a:cubicBezTo>
                    <a:pt x="420" y="103"/>
                    <a:pt x="424" y="105"/>
                    <a:pt x="424" y="111"/>
                  </a:cubicBezTo>
                  <a:cubicBezTo>
                    <a:pt x="424" y="116"/>
                    <a:pt x="432" y="115"/>
                    <a:pt x="432" y="111"/>
                  </a:cubicBezTo>
                  <a:cubicBezTo>
                    <a:pt x="432" y="106"/>
                    <a:pt x="436" y="112"/>
                    <a:pt x="444" y="114"/>
                  </a:cubicBezTo>
                  <a:cubicBezTo>
                    <a:pt x="451" y="116"/>
                    <a:pt x="446" y="119"/>
                    <a:pt x="454" y="119"/>
                  </a:cubicBezTo>
                  <a:cubicBezTo>
                    <a:pt x="461" y="120"/>
                    <a:pt x="479" y="125"/>
                    <a:pt x="485" y="130"/>
                  </a:cubicBezTo>
                  <a:cubicBezTo>
                    <a:pt x="492" y="135"/>
                    <a:pt x="487" y="139"/>
                    <a:pt x="492" y="143"/>
                  </a:cubicBezTo>
                  <a:cubicBezTo>
                    <a:pt x="496" y="148"/>
                    <a:pt x="497" y="153"/>
                    <a:pt x="491" y="153"/>
                  </a:cubicBezTo>
                  <a:cubicBezTo>
                    <a:pt x="485" y="153"/>
                    <a:pt x="479" y="159"/>
                    <a:pt x="481" y="162"/>
                  </a:cubicBezTo>
                  <a:cubicBezTo>
                    <a:pt x="482" y="165"/>
                    <a:pt x="502" y="161"/>
                    <a:pt x="507" y="161"/>
                  </a:cubicBezTo>
                  <a:cubicBezTo>
                    <a:pt x="510" y="161"/>
                    <a:pt x="513" y="166"/>
                    <a:pt x="519" y="170"/>
                  </a:cubicBezTo>
                  <a:cubicBezTo>
                    <a:pt x="519" y="99"/>
                    <a:pt x="519" y="99"/>
                    <a:pt x="519" y="99"/>
                  </a:cubicBezTo>
                  <a:cubicBezTo>
                    <a:pt x="504" y="94"/>
                    <a:pt x="484" y="85"/>
                    <a:pt x="480" y="86"/>
                  </a:cubicBezTo>
                  <a:close/>
                  <a:moveTo>
                    <a:pt x="336" y="170"/>
                  </a:moveTo>
                  <a:cubicBezTo>
                    <a:pt x="335" y="171"/>
                    <a:pt x="334" y="171"/>
                    <a:pt x="332" y="172"/>
                  </a:cubicBezTo>
                  <a:cubicBezTo>
                    <a:pt x="332" y="173"/>
                    <a:pt x="331" y="174"/>
                    <a:pt x="330" y="175"/>
                  </a:cubicBezTo>
                  <a:cubicBezTo>
                    <a:pt x="329" y="176"/>
                    <a:pt x="328" y="174"/>
                    <a:pt x="327" y="173"/>
                  </a:cubicBezTo>
                  <a:cubicBezTo>
                    <a:pt x="320" y="175"/>
                    <a:pt x="317" y="183"/>
                    <a:pt x="321" y="186"/>
                  </a:cubicBezTo>
                  <a:cubicBezTo>
                    <a:pt x="326" y="188"/>
                    <a:pt x="332" y="182"/>
                    <a:pt x="336" y="177"/>
                  </a:cubicBezTo>
                  <a:cubicBezTo>
                    <a:pt x="336" y="177"/>
                    <a:pt x="337" y="176"/>
                    <a:pt x="337" y="176"/>
                  </a:cubicBezTo>
                  <a:cubicBezTo>
                    <a:pt x="337" y="175"/>
                    <a:pt x="338" y="175"/>
                    <a:pt x="338" y="174"/>
                  </a:cubicBezTo>
                  <a:cubicBezTo>
                    <a:pt x="338" y="174"/>
                    <a:pt x="339" y="174"/>
                    <a:pt x="339" y="174"/>
                  </a:cubicBezTo>
                  <a:cubicBezTo>
                    <a:pt x="338" y="172"/>
                    <a:pt x="337" y="171"/>
                    <a:pt x="336" y="170"/>
                  </a:cubicBezTo>
                  <a:close/>
                  <a:moveTo>
                    <a:pt x="243" y="84"/>
                  </a:moveTo>
                  <a:cubicBezTo>
                    <a:pt x="249" y="81"/>
                    <a:pt x="250" y="74"/>
                    <a:pt x="250" y="67"/>
                  </a:cubicBezTo>
                  <a:cubicBezTo>
                    <a:pt x="249" y="60"/>
                    <a:pt x="264" y="60"/>
                    <a:pt x="267" y="57"/>
                  </a:cubicBezTo>
                  <a:cubicBezTo>
                    <a:pt x="269" y="55"/>
                    <a:pt x="263" y="50"/>
                    <a:pt x="259" y="48"/>
                  </a:cubicBezTo>
                  <a:cubicBezTo>
                    <a:pt x="255" y="46"/>
                    <a:pt x="258" y="42"/>
                    <a:pt x="255" y="39"/>
                  </a:cubicBezTo>
                  <a:cubicBezTo>
                    <a:pt x="252" y="37"/>
                    <a:pt x="247" y="30"/>
                    <a:pt x="252" y="29"/>
                  </a:cubicBezTo>
                  <a:cubicBezTo>
                    <a:pt x="256" y="29"/>
                    <a:pt x="249" y="23"/>
                    <a:pt x="252" y="21"/>
                  </a:cubicBezTo>
                  <a:cubicBezTo>
                    <a:pt x="253" y="21"/>
                    <a:pt x="253" y="20"/>
                    <a:pt x="254" y="20"/>
                  </a:cubicBezTo>
                  <a:cubicBezTo>
                    <a:pt x="252" y="19"/>
                    <a:pt x="250" y="18"/>
                    <a:pt x="249" y="18"/>
                  </a:cubicBezTo>
                  <a:cubicBezTo>
                    <a:pt x="243" y="18"/>
                    <a:pt x="231" y="17"/>
                    <a:pt x="231" y="26"/>
                  </a:cubicBezTo>
                  <a:cubicBezTo>
                    <a:pt x="232" y="34"/>
                    <a:pt x="224" y="31"/>
                    <a:pt x="225" y="36"/>
                  </a:cubicBezTo>
                  <a:cubicBezTo>
                    <a:pt x="225" y="40"/>
                    <a:pt x="221" y="40"/>
                    <a:pt x="221" y="46"/>
                  </a:cubicBezTo>
                  <a:cubicBezTo>
                    <a:pt x="222" y="52"/>
                    <a:pt x="218" y="50"/>
                    <a:pt x="211" y="53"/>
                  </a:cubicBezTo>
                  <a:cubicBezTo>
                    <a:pt x="205" y="56"/>
                    <a:pt x="207" y="51"/>
                    <a:pt x="201" y="51"/>
                  </a:cubicBezTo>
                  <a:cubicBezTo>
                    <a:pt x="194" y="51"/>
                    <a:pt x="193" y="54"/>
                    <a:pt x="189" y="56"/>
                  </a:cubicBezTo>
                  <a:cubicBezTo>
                    <a:pt x="185" y="57"/>
                    <a:pt x="177" y="55"/>
                    <a:pt x="175" y="57"/>
                  </a:cubicBezTo>
                  <a:cubicBezTo>
                    <a:pt x="172" y="59"/>
                    <a:pt x="168" y="52"/>
                    <a:pt x="165" y="52"/>
                  </a:cubicBezTo>
                  <a:cubicBezTo>
                    <a:pt x="164" y="52"/>
                    <a:pt x="163" y="49"/>
                    <a:pt x="162" y="45"/>
                  </a:cubicBezTo>
                  <a:cubicBezTo>
                    <a:pt x="162" y="45"/>
                    <a:pt x="161" y="45"/>
                    <a:pt x="161" y="45"/>
                  </a:cubicBezTo>
                  <a:cubicBezTo>
                    <a:pt x="156" y="45"/>
                    <a:pt x="149" y="57"/>
                    <a:pt x="153" y="61"/>
                  </a:cubicBezTo>
                  <a:cubicBezTo>
                    <a:pt x="158" y="65"/>
                    <a:pt x="157" y="73"/>
                    <a:pt x="159" y="76"/>
                  </a:cubicBezTo>
                  <a:cubicBezTo>
                    <a:pt x="162" y="80"/>
                    <a:pt x="169" y="81"/>
                    <a:pt x="169" y="88"/>
                  </a:cubicBezTo>
                  <a:cubicBezTo>
                    <a:pt x="169" y="95"/>
                    <a:pt x="175" y="106"/>
                    <a:pt x="180" y="103"/>
                  </a:cubicBezTo>
                  <a:cubicBezTo>
                    <a:pt x="184" y="100"/>
                    <a:pt x="187" y="104"/>
                    <a:pt x="189" y="107"/>
                  </a:cubicBezTo>
                  <a:cubicBezTo>
                    <a:pt x="190" y="110"/>
                    <a:pt x="200" y="105"/>
                    <a:pt x="204" y="105"/>
                  </a:cubicBezTo>
                  <a:cubicBezTo>
                    <a:pt x="207" y="106"/>
                    <a:pt x="217" y="108"/>
                    <a:pt x="218" y="112"/>
                  </a:cubicBezTo>
                  <a:cubicBezTo>
                    <a:pt x="219" y="116"/>
                    <a:pt x="228" y="112"/>
                    <a:pt x="234" y="109"/>
                  </a:cubicBezTo>
                  <a:cubicBezTo>
                    <a:pt x="241" y="107"/>
                    <a:pt x="237" y="88"/>
                    <a:pt x="243" y="84"/>
                  </a:cubicBezTo>
                  <a:close/>
                  <a:moveTo>
                    <a:pt x="268" y="178"/>
                  </a:moveTo>
                  <a:cubicBezTo>
                    <a:pt x="270" y="181"/>
                    <a:pt x="276" y="181"/>
                    <a:pt x="278" y="183"/>
                  </a:cubicBezTo>
                  <a:cubicBezTo>
                    <a:pt x="280" y="185"/>
                    <a:pt x="289" y="189"/>
                    <a:pt x="289" y="183"/>
                  </a:cubicBezTo>
                  <a:cubicBezTo>
                    <a:pt x="289" y="178"/>
                    <a:pt x="266" y="174"/>
                    <a:pt x="268" y="178"/>
                  </a:cubicBezTo>
                  <a:close/>
                  <a:moveTo>
                    <a:pt x="251" y="161"/>
                  </a:moveTo>
                  <a:cubicBezTo>
                    <a:pt x="250" y="164"/>
                    <a:pt x="244" y="165"/>
                    <a:pt x="241" y="163"/>
                  </a:cubicBezTo>
                  <a:cubicBezTo>
                    <a:pt x="238" y="160"/>
                    <a:pt x="234" y="166"/>
                    <a:pt x="236" y="169"/>
                  </a:cubicBezTo>
                  <a:cubicBezTo>
                    <a:pt x="237" y="170"/>
                    <a:pt x="244" y="175"/>
                    <a:pt x="252" y="171"/>
                  </a:cubicBezTo>
                  <a:cubicBezTo>
                    <a:pt x="260" y="167"/>
                    <a:pt x="266" y="171"/>
                    <a:pt x="268" y="167"/>
                  </a:cubicBezTo>
                  <a:cubicBezTo>
                    <a:pt x="270" y="162"/>
                    <a:pt x="253" y="158"/>
                    <a:pt x="251" y="16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76" name="Freeform 172"/>
            <p:cNvSpPr>
              <a:spLocks noEditPoints="1" noChangeArrowheads="1"/>
            </p:cNvSpPr>
            <p:nvPr/>
          </p:nvSpPr>
          <p:spPr bwMode="auto">
            <a:xfrm>
              <a:off x="6297630" y="2651128"/>
              <a:ext cx="69851" cy="30163"/>
            </a:xfrm>
            <a:custGeom>
              <a:avLst/>
              <a:gdLst>
                <a:gd name="T0" fmla="*/ 3 w 37"/>
                <a:gd name="T1" fmla="*/ 12 h 16"/>
                <a:gd name="T2" fmla="*/ 0 w 37"/>
                <a:gd name="T3" fmla="*/ 13 h 16"/>
                <a:gd name="T4" fmla="*/ 3 w 37"/>
                <a:gd name="T5" fmla="*/ 15 h 16"/>
                <a:gd name="T6" fmla="*/ 5 w 37"/>
                <a:gd name="T7" fmla="*/ 12 h 16"/>
                <a:gd name="T8" fmla="*/ 4 w 37"/>
                <a:gd name="T9" fmla="*/ 12 h 16"/>
                <a:gd name="T10" fmla="*/ 3 w 37"/>
                <a:gd name="T11" fmla="*/ 12 h 16"/>
                <a:gd name="T12" fmla="*/ 19 w 37"/>
                <a:gd name="T13" fmla="*/ 3 h 16"/>
                <a:gd name="T14" fmla="*/ 10 w 37"/>
                <a:gd name="T15" fmla="*/ 9 h 16"/>
                <a:gd name="T16" fmla="*/ 9 w 37"/>
                <a:gd name="T17" fmla="*/ 10 h 16"/>
                <a:gd name="T18" fmla="*/ 12 w 37"/>
                <a:gd name="T19" fmla="*/ 14 h 16"/>
                <a:gd name="T20" fmla="*/ 36 w 37"/>
                <a:gd name="T21" fmla="*/ 3 h 16"/>
                <a:gd name="T22" fmla="*/ 19 w 37"/>
                <a:gd name="T23" fmla="*/ 3 h 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16"/>
                <a:gd name="T38" fmla="*/ 37 w 37"/>
                <a:gd name="T39" fmla="*/ 16 h 1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16">
                  <a:moveTo>
                    <a:pt x="3" y="12"/>
                  </a:moveTo>
                  <a:cubicBezTo>
                    <a:pt x="2" y="12"/>
                    <a:pt x="1" y="12"/>
                    <a:pt x="0" y="13"/>
                  </a:cubicBezTo>
                  <a:cubicBezTo>
                    <a:pt x="1" y="14"/>
                    <a:pt x="2" y="16"/>
                    <a:pt x="3" y="15"/>
                  </a:cubicBezTo>
                  <a:cubicBezTo>
                    <a:pt x="4" y="14"/>
                    <a:pt x="5" y="13"/>
                    <a:pt x="5" y="12"/>
                  </a:cubicBezTo>
                  <a:cubicBezTo>
                    <a:pt x="5" y="12"/>
                    <a:pt x="4" y="12"/>
                    <a:pt x="4" y="12"/>
                  </a:cubicBezTo>
                  <a:cubicBezTo>
                    <a:pt x="3" y="12"/>
                    <a:pt x="3" y="12"/>
                    <a:pt x="3" y="12"/>
                  </a:cubicBezTo>
                  <a:close/>
                  <a:moveTo>
                    <a:pt x="19" y="3"/>
                  </a:moveTo>
                  <a:cubicBezTo>
                    <a:pt x="15" y="3"/>
                    <a:pt x="13" y="7"/>
                    <a:pt x="10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1" y="12"/>
                    <a:pt x="12" y="14"/>
                  </a:cubicBezTo>
                  <a:cubicBezTo>
                    <a:pt x="19" y="10"/>
                    <a:pt x="35" y="5"/>
                    <a:pt x="36" y="3"/>
                  </a:cubicBezTo>
                  <a:cubicBezTo>
                    <a:pt x="37" y="0"/>
                    <a:pt x="26" y="4"/>
                    <a:pt x="19" y="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77" name="Freeform 173"/>
            <p:cNvSpPr>
              <a:spLocks noChangeArrowheads="1"/>
            </p:cNvSpPr>
            <p:nvPr/>
          </p:nvSpPr>
          <p:spPr bwMode="auto">
            <a:xfrm>
              <a:off x="3925899" y="1370013"/>
              <a:ext cx="73025" cy="39688"/>
            </a:xfrm>
            <a:custGeom>
              <a:avLst/>
              <a:gdLst>
                <a:gd name="T0" fmla="*/ 0 w 38"/>
                <a:gd name="T1" fmla="*/ 19 h 21"/>
                <a:gd name="T2" fmla="*/ 7 w 38"/>
                <a:gd name="T3" fmla="*/ 18 h 21"/>
                <a:gd name="T4" fmla="*/ 9 w 38"/>
                <a:gd name="T5" fmla="*/ 21 h 21"/>
                <a:gd name="T6" fmla="*/ 17 w 38"/>
                <a:gd name="T7" fmla="*/ 20 h 21"/>
                <a:gd name="T8" fmla="*/ 24 w 38"/>
                <a:gd name="T9" fmla="*/ 20 h 21"/>
                <a:gd name="T10" fmla="*/ 28 w 38"/>
                <a:gd name="T11" fmla="*/ 15 h 21"/>
                <a:gd name="T12" fmla="*/ 31 w 38"/>
                <a:gd name="T13" fmla="*/ 9 h 21"/>
                <a:gd name="T14" fmla="*/ 38 w 38"/>
                <a:gd name="T15" fmla="*/ 5 h 21"/>
                <a:gd name="T16" fmla="*/ 35 w 38"/>
                <a:gd name="T17" fmla="*/ 0 h 21"/>
                <a:gd name="T18" fmla="*/ 27 w 38"/>
                <a:gd name="T19" fmla="*/ 3 h 21"/>
                <a:gd name="T20" fmla="*/ 18 w 38"/>
                <a:gd name="T21" fmla="*/ 6 h 21"/>
                <a:gd name="T22" fmla="*/ 5 w 38"/>
                <a:gd name="T23" fmla="*/ 4 h 21"/>
                <a:gd name="T24" fmla="*/ 1 w 38"/>
                <a:gd name="T25" fmla="*/ 4 h 21"/>
                <a:gd name="T26" fmla="*/ 0 w 38"/>
                <a:gd name="T27" fmla="*/ 19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8"/>
                <a:gd name="T43" fmla="*/ 0 h 21"/>
                <a:gd name="T44" fmla="*/ 38 w 38"/>
                <a:gd name="T45" fmla="*/ 21 h 2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8" h="21">
                  <a:moveTo>
                    <a:pt x="0" y="19"/>
                  </a:moveTo>
                  <a:cubicBezTo>
                    <a:pt x="3" y="18"/>
                    <a:pt x="6" y="17"/>
                    <a:pt x="7" y="18"/>
                  </a:cubicBezTo>
                  <a:cubicBezTo>
                    <a:pt x="8" y="18"/>
                    <a:pt x="9" y="20"/>
                    <a:pt x="9" y="21"/>
                  </a:cubicBezTo>
                  <a:cubicBezTo>
                    <a:pt x="11" y="21"/>
                    <a:pt x="16" y="20"/>
                    <a:pt x="17" y="20"/>
                  </a:cubicBezTo>
                  <a:cubicBezTo>
                    <a:pt x="19" y="19"/>
                    <a:pt x="24" y="21"/>
                    <a:pt x="24" y="20"/>
                  </a:cubicBezTo>
                  <a:cubicBezTo>
                    <a:pt x="25" y="18"/>
                    <a:pt x="26" y="15"/>
                    <a:pt x="28" y="15"/>
                  </a:cubicBezTo>
                  <a:cubicBezTo>
                    <a:pt x="30" y="15"/>
                    <a:pt x="29" y="10"/>
                    <a:pt x="31" y="9"/>
                  </a:cubicBezTo>
                  <a:cubicBezTo>
                    <a:pt x="33" y="9"/>
                    <a:pt x="38" y="5"/>
                    <a:pt x="38" y="5"/>
                  </a:cubicBezTo>
                  <a:cubicBezTo>
                    <a:pt x="38" y="5"/>
                    <a:pt x="36" y="1"/>
                    <a:pt x="35" y="0"/>
                  </a:cubicBezTo>
                  <a:cubicBezTo>
                    <a:pt x="34" y="0"/>
                    <a:pt x="32" y="3"/>
                    <a:pt x="27" y="3"/>
                  </a:cubicBezTo>
                  <a:cubicBezTo>
                    <a:pt x="23" y="3"/>
                    <a:pt x="20" y="6"/>
                    <a:pt x="18" y="6"/>
                  </a:cubicBezTo>
                  <a:cubicBezTo>
                    <a:pt x="16" y="6"/>
                    <a:pt x="9" y="4"/>
                    <a:pt x="5" y="4"/>
                  </a:cubicBezTo>
                  <a:cubicBezTo>
                    <a:pt x="4" y="4"/>
                    <a:pt x="2" y="4"/>
                    <a:pt x="1" y="4"/>
                  </a:cubicBezTo>
                  <a:cubicBezTo>
                    <a:pt x="0" y="7"/>
                    <a:pt x="0" y="13"/>
                    <a:pt x="0" y="1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78" name="Freeform 174"/>
            <p:cNvSpPr>
              <a:spLocks noEditPoints="1" noChangeArrowheads="1"/>
            </p:cNvSpPr>
            <p:nvPr/>
          </p:nvSpPr>
          <p:spPr bwMode="auto">
            <a:xfrm>
              <a:off x="3790962" y="1365248"/>
              <a:ext cx="247651" cy="269874"/>
            </a:xfrm>
            <a:custGeom>
              <a:avLst/>
              <a:gdLst>
                <a:gd name="T0" fmla="*/ 90 w 130"/>
                <a:gd name="T1" fmla="*/ 122 h 141"/>
                <a:gd name="T2" fmla="*/ 77 w 130"/>
                <a:gd name="T3" fmla="*/ 122 h 141"/>
                <a:gd name="T4" fmla="*/ 67 w 130"/>
                <a:gd name="T5" fmla="*/ 127 h 141"/>
                <a:gd name="T6" fmla="*/ 79 w 130"/>
                <a:gd name="T7" fmla="*/ 133 h 141"/>
                <a:gd name="T8" fmla="*/ 92 w 130"/>
                <a:gd name="T9" fmla="*/ 141 h 141"/>
                <a:gd name="T10" fmla="*/ 95 w 130"/>
                <a:gd name="T11" fmla="*/ 134 h 141"/>
                <a:gd name="T12" fmla="*/ 99 w 130"/>
                <a:gd name="T13" fmla="*/ 123 h 141"/>
                <a:gd name="T14" fmla="*/ 90 w 130"/>
                <a:gd name="T15" fmla="*/ 122 h 141"/>
                <a:gd name="T16" fmla="*/ 26 w 130"/>
                <a:gd name="T17" fmla="*/ 85 h 141"/>
                <a:gd name="T18" fmla="*/ 18 w 130"/>
                <a:gd name="T19" fmla="*/ 87 h 141"/>
                <a:gd name="T20" fmla="*/ 22 w 130"/>
                <a:gd name="T21" fmla="*/ 101 h 141"/>
                <a:gd name="T22" fmla="*/ 27 w 130"/>
                <a:gd name="T23" fmla="*/ 112 h 141"/>
                <a:gd name="T24" fmla="*/ 34 w 130"/>
                <a:gd name="T25" fmla="*/ 107 h 141"/>
                <a:gd name="T26" fmla="*/ 36 w 130"/>
                <a:gd name="T27" fmla="*/ 89 h 141"/>
                <a:gd name="T28" fmla="*/ 26 w 130"/>
                <a:gd name="T29" fmla="*/ 85 h 141"/>
                <a:gd name="T30" fmla="*/ 108 w 130"/>
                <a:gd name="T31" fmla="*/ 79 h 141"/>
                <a:gd name="T32" fmla="*/ 99 w 130"/>
                <a:gd name="T33" fmla="*/ 73 h 141"/>
                <a:gd name="T34" fmla="*/ 82 w 130"/>
                <a:gd name="T35" fmla="*/ 55 h 141"/>
                <a:gd name="T36" fmla="*/ 66 w 130"/>
                <a:gd name="T37" fmla="*/ 38 h 141"/>
                <a:gd name="T38" fmla="*/ 66 w 130"/>
                <a:gd name="T39" fmla="*/ 27 h 141"/>
                <a:gd name="T40" fmla="*/ 71 w 130"/>
                <a:gd name="T41" fmla="*/ 21 h 141"/>
                <a:gd name="T42" fmla="*/ 72 w 130"/>
                <a:gd name="T43" fmla="*/ 6 h 141"/>
                <a:gd name="T44" fmla="*/ 66 w 130"/>
                <a:gd name="T45" fmla="*/ 5 h 141"/>
                <a:gd name="T46" fmla="*/ 64 w 130"/>
                <a:gd name="T47" fmla="*/ 0 h 141"/>
                <a:gd name="T48" fmla="*/ 55 w 130"/>
                <a:gd name="T49" fmla="*/ 1 h 141"/>
                <a:gd name="T50" fmla="*/ 48 w 130"/>
                <a:gd name="T51" fmla="*/ 3 h 141"/>
                <a:gd name="T52" fmla="*/ 46 w 130"/>
                <a:gd name="T53" fmla="*/ 2 h 141"/>
                <a:gd name="T54" fmla="*/ 44 w 130"/>
                <a:gd name="T55" fmla="*/ 5 h 141"/>
                <a:gd name="T56" fmla="*/ 42 w 130"/>
                <a:gd name="T57" fmla="*/ 7 h 141"/>
                <a:gd name="T58" fmla="*/ 39 w 130"/>
                <a:gd name="T59" fmla="*/ 9 h 141"/>
                <a:gd name="T60" fmla="*/ 34 w 130"/>
                <a:gd name="T61" fmla="*/ 10 h 141"/>
                <a:gd name="T62" fmla="*/ 30 w 130"/>
                <a:gd name="T63" fmla="*/ 12 h 141"/>
                <a:gd name="T64" fmla="*/ 27 w 130"/>
                <a:gd name="T65" fmla="*/ 16 h 141"/>
                <a:gd name="T66" fmla="*/ 20 w 130"/>
                <a:gd name="T67" fmla="*/ 9 h 141"/>
                <a:gd name="T68" fmla="*/ 15 w 130"/>
                <a:gd name="T69" fmla="*/ 17 h 141"/>
                <a:gd name="T70" fmla="*/ 5 w 130"/>
                <a:gd name="T71" fmla="*/ 17 h 141"/>
                <a:gd name="T72" fmla="*/ 6 w 130"/>
                <a:gd name="T73" fmla="*/ 23 h 141"/>
                <a:gd name="T74" fmla="*/ 4 w 130"/>
                <a:gd name="T75" fmla="*/ 27 h 141"/>
                <a:gd name="T76" fmla="*/ 2 w 130"/>
                <a:gd name="T77" fmla="*/ 30 h 141"/>
                <a:gd name="T78" fmla="*/ 5 w 130"/>
                <a:gd name="T79" fmla="*/ 36 h 141"/>
                <a:gd name="T80" fmla="*/ 8 w 130"/>
                <a:gd name="T81" fmla="*/ 41 h 141"/>
                <a:gd name="T82" fmla="*/ 13 w 130"/>
                <a:gd name="T83" fmla="*/ 43 h 141"/>
                <a:gd name="T84" fmla="*/ 12 w 130"/>
                <a:gd name="T85" fmla="*/ 47 h 141"/>
                <a:gd name="T86" fmla="*/ 17 w 130"/>
                <a:gd name="T87" fmla="*/ 45 h 141"/>
                <a:gd name="T88" fmla="*/ 25 w 130"/>
                <a:gd name="T89" fmla="*/ 38 h 141"/>
                <a:gd name="T90" fmla="*/ 41 w 130"/>
                <a:gd name="T91" fmla="*/ 45 h 141"/>
                <a:gd name="T92" fmla="*/ 44 w 130"/>
                <a:gd name="T93" fmla="*/ 52 h 141"/>
                <a:gd name="T94" fmla="*/ 55 w 130"/>
                <a:gd name="T95" fmla="*/ 65 h 141"/>
                <a:gd name="T96" fmla="*/ 70 w 130"/>
                <a:gd name="T97" fmla="*/ 79 h 141"/>
                <a:gd name="T98" fmla="*/ 81 w 130"/>
                <a:gd name="T99" fmla="*/ 83 h 141"/>
                <a:gd name="T100" fmla="*/ 91 w 130"/>
                <a:gd name="T101" fmla="*/ 90 h 141"/>
                <a:gd name="T102" fmla="*/ 99 w 130"/>
                <a:gd name="T103" fmla="*/ 96 h 141"/>
                <a:gd name="T104" fmla="*/ 103 w 130"/>
                <a:gd name="T105" fmla="*/ 103 h 141"/>
                <a:gd name="T106" fmla="*/ 103 w 130"/>
                <a:gd name="T107" fmla="*/ 115 h 141"/>
                <a:gd name="T108" fmla="*/ 104 w 130"/>
                <a:gd name="T109" fmla="*/ 124 h 141"/>
                <a:gd name="T110" fmla="*/ 109 w 130"/>
                <a:gd name="T111" fmla="*/ 115 h 141"/>
                <a:gd name="T112" fmla="*/ 116 w 130"/>
                <a:gd name="T113" fmla="*/ 108 h 141"/>
                <a:gd name="T114" fmla="*/ 111 w 130"/>
                <a:gd name="T115" fmla="*/ 99 h 141"/>
                <a:gd name="T116" fmla="*/ 121 w 130"/>
                <a:gd name="T117" fmla="*/ 95 h 141"/>
                <a:gd name="T118" fmla="*/ 130 w 130"/>
                <a:gd name="T119" fmla="*/ 95 h 141"/>
                <a:gd name="T120" fmla="*/ 108 w 130"/>
                <a:gd name="T121" fmla="*/ 79 h 1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0"/>
                <a:gd name="T184" fmla="*/ 0 h 141"/>
                <a:gd name="T185" fmla="*/ 130 w 130"/>
                <a:gd name="T186" fmla="*/ 141 h 1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0" h="141">
                  <a:moveTo>
                    <a:pt x="90" y="122"/>
                  </a:moveTo>
                  <a:cubicBezTo>
                    <a:pt x="84" y="124"/>
                    <a:pt x="81" y="124"/>
                    <a:pt x="77" y="122"/>
                  </a:cubicBezTo>
                  <a:cubicBezTo>
                    <a:pt x="73" y="120"/>
                    <a:pt x="66" y="124"/>
                    <a:pt x="67" y="127"/>
                  </a:cubicBezTo>
                  <a:cubicBezTo>
                    <a:pt x="68" y="129"/>
                    <a:pt x="71" y="131"/>
                    <a:pt x="79" y="133"/>
                  </a:cubicBezTo>
                  <a:cubicBezTo>
                    <a:pt x="87" y="135"/>
                    <a:pt x="88" y="141"/>
                    <a:pt x="92" y="141"/>
                  </a:cubicBezTo>
                  <a:cubicBezTo>
                    <a:pt x="95" y="141"/>
                    <a:pt x="96" y="138"/>
                    <a:pt x="95" y="134"/>
                  </a:cubicBezTo>
                  <a:cubicBezTo>
                    <a:pt x="94" y="129"/>
                    <a:pt x="99" y="124"/>
                    <a:pt x="99" y="123"/>
                  </a:cubicBezTo>
                  <a:cubicBezTo>
                    <a:pt x="100" y="122"/>
                    <a:pt x="97" y="121"/>
                    <a:pt x="90" y="122"/>
                  </a:cubicBezTo>
                  <a:close/>
                  <a:moveTo>
                    <a:pt x="26" y="85"/>
                  </a:moveTo>
                  <a:cubicBezTo>
                    <a:pt x="22" y="88"/>
                    <a:pt x="19" y="84"/>
                    <a:pt x="18" y="87"/>
                  </a:cubicBezTo>
                  <a:cubicBezTo>
                    <a:pt x="16" y="90"/>
                    <a:pt x="23" y="95"/>
                    <a:pt x="22" y="101"/>
                  </a:cubicBezTo>
                  <a:cubicBezTo>
                    <a:pt x="20" y="108"/>
                    <a:pt x="23" y="116"/>
                    <a:pt x="27" y="112"/>
                  </a:cubicBezTo>
                  <a:cubicBezTo>
                    <a:pt x="30" y="108"/>
                    <a:pt x="32" y="110"/>
                    <a:pt x="34" y="107"/>
                  </a:cubicBezTo>
                  <a:cubicBezTo>
                    <a:pt x="37" y="104"/>
                    <a:pt x="35" y="94"/>
                    <a:pt x="36" y="89"/>
                  </a:cubicBezTo>
                  <a:cubicBezTo>
                    <a:pt x="38" y="84"/>
                    <a:pt x="30" y="81"/>
                    <a:pt x="26" y="85"/>
                  </a:cubicBezTo>
                  <a:close/>
                  <a:moveTo>
                    <a:pt x="108" y="79"/>
                  </a:moveTo>
                  <a:cubicBezTo>
                    <a:pt x="103" y="77"/>
                    <a:pt x="106" y="72"/>
                    <a:pt x="99" y="73"/>
                  </a:cubicBezTo>
                  <a:cubicBezTo>
                    <a:pt x="92" y="73"/>
                    <a:pt x="84" y="64"/>
                    <a:pt x="82" y="55"/>
                  </a:cubicBezTo>
                  <a:cubicBezTo>
                    <a:pt x="79" y="45"/>
                    <a:pt x="69" y="44"/>
                    <a:pt x="66" y="38"/>
                  </a:cubicBezTo>
                  <a:cubicBezTo>
                    <a:pt x="63" y="33"/>
                    <a:pt x="68" y="32"/>
                    <a:pt x="66" y="27"/>
                  </a:cubicBezTo>
                  <a:cubicBezTo>
                    <a:pt x="65" y="24"/>
                    <a:pt x="68" y="22"/>
                    <a:pt x="71" y="21"/>
                  </a:cubicBezTo>
                  <a:cubicBezTo>
                    <a:pt x="71" y="15"/>
                    <a:pt x="71" y="9"/>
                    <a:pt x="72" y="6"/>
                  </a:cubicBezTo>
                  <a:cubicBezTo>
                    <a:pt x="69" y="5"/>
                    <a:pt x="67" y="5"/>
                    <a:pt x="66" y="5"/>
                  </a:cubicBezTo>
                  <a:cubicBezTo>
                    <a:pt x="65" y="4"/>
                    <a:pt x="64" y="0"/>
                    <a:pt x="64" y="0"/>
                  </a:cubicBezTo>
                  <a:cubicBezTo>
                    <a:pt x="63" y="0"/>
                    <a:pt x="56" y="0"/>
                    <a:pt x="55" y="1"/>
                  </a:cubicBezTo>
                  <a:cubicBezTo>
                    <a:pt x="53" y="2"/>
                    <a:pt x="50" y="5"/>
                    <a:pt x="48" y="3"/>
                  </a:cubicBezTo>
                  <a:cubicBezTo>
                    <a:pt x="47" y="3"/>
                    <a:pt x="47" y="3"/>
                    <a:pt x="46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7"/>
                    <a:pt x="42" y="7"/>
                  </a:cubicBezTo>
                  <a:cubicBezTo>
                    <a:pt x="41" y="7"/>
                    <a:pt x="39" y="6"/>
                    <a:pt x="39" y="9"/>
                  </a:cubicBezTo>
                  <a:cubicBezTo>
                    <a:pt x="39" y="11"/>
                    <a:pt x="35" y="10"/>
                    <a:pt x="34" y="10"/>
                  </a:cubicBezTo>
                  <a:cubicBezTo>
                    <a:pt x="32" y="10"/>
                    <a:pt x="30" y="10"/>
                    <a:pt x="30" y="12"/>
                  </a:cubicBezTo>
                  <a:cubicBezTo>
                    <a:pt x="30" y="14"/>
                    <a:pt x="29" y="19"/>
                    <a:pt x="27" y="16"/>
                  </a:cubicBezTo>
                  <a:cubicBezTo>
                    <a:pt x="24" y="14"/>
                    <a:pt x="21" y="8"/>
                    <a:pt x="20" y="9"/>
                  </a:cubicBezTo>
                  <a:cubicBezTo>
                    <a:pt x="19" y="9"/>
                    <a:pt x="17" y="17"/>
                    <a:pt x="15" y="17"/>
                  </a:cubicBezTo>
                  <a:cubicBezTo>
                    <a:pt x="13" y="17"/>
                    <a:pt x="8" y="17"/>
                    <a:pt x="5" y="17"/>
                  </a:cubicBezTo>
                  <a:cubicBezTo>
                    <a:pt x="4" y="20"/>
                    <a:pt x="5" y="22"/>
                    <a:pt x="6" y="23"/>
                  </a:cubicBezTo>
                  <a:cubicBezTo>
                    <a:pt x="8" y="23"/>
                    <a:pt x="6" y="26"/>
                    <a:pt x="4" y="27"/>
                  </a:cubicBezTo>
                  <a:cubicBezTo>
                    <a:pt x="3" y="28"/>
                    <a:pt x="0" y="27"/>
                    <a:pt x="2" y="30"/>
                  </a:cubicBezTo>
                  <a:cubicBezTo>
                    <a:pt x="4" y="33"/>
                    <a:pt x="7" y="33"/>
                    <a:pt x="5" y="36"/>
                  </a:cubicBezTo>
                  <a:cubicBezTo>
                    <a:pt x="3" y="38"/>
                    <a:pt x="5" y="41"/>
                    <a:pt x="8" y="41"/>
                  </a:cubicBezTo>
                  <a:cubicBezTo>
                    <a:pt x="10" y="41"/>
                    <a:pt x="14" y="41"/>
                    <a:pt x="13" y="43"/>
                  </a:cubicBezTo>
                  <a:cubicBezTo>
                    <a:pt x="12" y="44"/>
                    <a:pt x="12" y="45"/>
                    <a:pt x="12" y="47"/>
                  </a:cubicBezTo>
                  <a:cubicBezTo>
                    <a:pt x="14" y="46"/>
                    <a:pt x="15" y="46"/>
                    <a:pt x="17" y="45"/>
                  </a:cubicBezTo>
                  <a:cubicBezTo>
                    <a:pt x="21" y="43"/>
                    <a:pt x="19" y="40"/>
                    <a:pt x="25" y="38"/>
                  </a:cubicBezTo>
                  <a:cubicBezTo>
                    <a:pt x="31" y="37"/>
                    <a:pt x="38" y="42"/>
                    <a:pt x="41" y="45"/>
                  </a:cubicBezTo>
                  <a:cubicBezTo>
                    <a:pt x="43" y="49"/>
                    <a:pt x="44" y="49"/>
                    <a:pt x="44" y="52"/>
                  </a:cubicBezTo>
                  <a:cubicBezTo>
                    <a:pt x="45" y="55"/>
                    <a:pt x="47" y="60"/>
                    <a:pt x="55" y="65"/>
                  </a:cubicBezTo>
                  <a:cubicBezTo>
                    <a:pt x="63" y="71"/>
                    <a:pt x="66" y="76"/>
                    <a:pt x="70" y="79"/>
                  </a:cubicBezTo>
                  <a:cubicBezTo>
                    <a:pt x="74" y="81"/>
                    <a:pt x="79" y="80"/>
                    <a:pt x="81" y="83"/>
                  </a:cubicBezTo>
                  <a:cubicBezTo>
                    <a:pt x="84" y="86"/>
                    <a:pt x="87" y="88"/>
                    <a:pt x="91" y="90"/>
                  </a:cubicBezTo>
                  <a:cubicBezTo>
                    <a:pt x="95" y="92"/>
                    <a:pt x="95" y="96"/>
                    <a:pt x="99" y="96"/>
                  </a:cubicBezTo>
                  <a:cubicBezTo>
                    <a:pt x="103" y="97"/>
                    <a:pt x="100" y="100"/>
                    <a:pt x="103" y="103"/>
                  </a:cubicBezTo>
                  <a:cubicBezTo>
                    <a:pt x="105" y="106"/>
                    <a:pt x="106" y="112"/>
                    <a:pt x="103" y="115"/>
                  </a:cubicBezTo>
                  <a:cubicBezTo>
                    <a:pt x="101" y="119"/>
                    <a:pt x="102" y="124"/>
                    <a:pt x="104" y="124"/>
                  </a:cubicBezTo>
                  <a:cubicBezTo>
                    <a:pt x="105" y="124"/>
                    <a:pt x="109" y="118"/>
                    <a:pt x="109" y="115"/>
                  </a:cubicBezTo>
                  <a:cubicBezTo>
                    <a:pt x="110" y="112"/>
                    <a:pt x="113" y="112"/>
                    <a:pt x="116" y="108"/>
                  </a:cubicBezTo>
                  <a:cubicBezTo>
                    <a:pt x="118" y="105"/>
                    <a:pt x="112" y="104"/>
                    <a:pt x="111" y="99"/>
                  </a:cubicBezTo>
                  <a:cubicBezTo>
                    <a:pt x="109" y="95"/>
                    <a:pt x="116" y="91"/>
                    <a:pt x="121" y="95"/>
                  </a:cubicBezTo>
                  <a:cubicBezTo>
                    <a:pt x="127" y="98"/>
                    <a:pt x="130" y="101"/>
                    <a:pt x="130" y="95"/>
                  </a:cubicBezTo>
                  <a:cubicBezTo>
                    <a:pt x="130" y="89"/>
                    <a:pt x="112" y="82"/>
                    <a:pt x="108" y="7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79" name="Freeform 175"/>
            <p:cNvSpPr>
              <a:spLocks noChangeArrowheads="1"/>
            </p:cNvSpPr>
            <p:nvPr/>
          </p:nvSpPr>
          <p:spPr bwMode="auto">
            <a:xfrm>
              <a:off x="4038596" y="1465261"/>
              <a:ext cx="26988" cy="33338"/>
            </a:xfrm>
            <a:custGeom>
              <a:avLst/>
              <a:gdLst>
                <a:gd name="T0" fmla="*/ 5 w 14"/>
                <a:gd name="T1" fmla="*/ 0 h 18"/>
                <a:gd name="T2" fmla="*/ 1 w 14"/>
                <a:gd name="T3" fmla="*/ 8 h 18"/>
                <a:gd name="T4" fmla="*/ 0 w 14"/>
                <a:gd name="T5" fmla="*/ 12 h 18"/>
                <a:gd name="T6" fmla="*/ 8 w 14"/>
                <a:gd name="T7" fmla="*/ 18 h 18"/>
                <a:gd name="T8" fmla="*/ 9 w 14"/>
                <a:gd name="T9" fmla="*/ 18 h 18"/>
                <a:gd name="T10" fmla="*/ 14 w 14"/>
                <a:gd name="T11" fmla="*/ 10 h 18"/>
                <a:gd name="T12" fmla="*/ 5 w 14"/>
                <a:gd name="T13" fmla="*/ 0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8"/>
                <a:gd name="T23" fmla="*/ 14 w 14"/>
                <a:gd name="T24" fmla="*/ 18 h 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8">
                  <a:moveTo>
                    <a:pt x="5" y="0"/>
                  </a:moveTo>
                  <a:cubicBezTo>
                    <a:pt x="3" y="3"/>
                    <a:pt x="0" y="7"/>
                    <a:pt x="1" y="8"/>
                  </a:cubicBezTo>
                  <a:cubicBezTo>
                    <a:pt x="1" y="9"/>
                    <a:pt x="0" y="10"/>
                    <a:pt x="0" y="12"/>
                  </a:cubicBezTo>
                  <a:cubicBezTo>
                    <a:pt x="3" y="14"/>
                    <a:pt x="6" y="16"/>
                    <a:pt x="8" y="18"/>
                  </a:cubicBezTo>
                  <a:cubicBezTo>
                    <a:pt x="8" y="18"/>
                    <a:pt x="8" y="18"/>
                    <a:pt x="9" y="18"/>
                  </a:cubicBezTo>
                  <a:cubicBezTo>
                    <a:pt x="9" y="14"/>
                    <a:pt x="12" y="10"/>
                    <a:pt x="14" y="10"/>
                  </a:cubicBezTo>
                  <a:cubicBezTo>
                    <a:pt x="11" y="7"/>
                    <a:pt x="7" y="2"/>
                    <a:pt x="5" y="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80" name="Freeform 176"/>
            <p:cNvSpPr>
              <a:spLocks noChangeArrowheads="1"/>
            </p:cNvSpPr>
            <p:nvPr/>
          </p:nvSpPr>
          <p:spPr bwMode="auto">
            <a:xfrm>
              <a:off x="4044950" y="1389062"/>
              <a:ext cx="90488" cy="106363"/>
            </a:xfrm>
            <a:custGeom>
              <a:avLst/>
              <a:gdLst>
                <a:gd name="T0" fmla="*/ 41 w 47"/>
                <a:gd name="T1" fmla="*/ 37 h 56"/>
                <a:gd name="T2" fmla="*/ 41 w 47"/>
                <a:gd name="T3" fmla="*/ 29 h 56"/>
                <a:gd name="T4" fmla="*/ 42 w 47"/>
                <a:gd name="T5" fmla="*/ 23 h 56"/>
                <a:gd name="T6" fmla="*/ 29 w 47"/>
                <a:gd name="T7" fmla="*/ 20 h 56"/>
                <a:gd name="T8" fmla="*/ 28 w 47"/>
                <a:gd name="T9" fmla="*/ 13 h 56"/>
                <a:gd name="T10" fmla="*/ 24 w 47"/>
                <a:gd name="T11" fmla="*/ 9 h 56"/>
                <a:gd name="T12" fmla="*/ 20 w 47"/>
                <a:gd name="T13" fmla="*/ 2 h 56"/>
                <a:gd name="T14" fmla="*/ 20 w 47"/>
                <a:gd name="T15" fmla="*/ 2 h 56"/>
                <a:gd name="T16" fmla="*/ 17 w 47"/>
                <a:gd name="T17" fmla="*/ 1 h 56"/>
                <a:gd name="T18" fmla="*/ 12 w 47"/>
                <a:gd name="T19" fmla="*/ 0 h 56"/>
                <a:gd name="T20" fmla="*/ 0 w 47"/>
                <a:gd name="T21" fmla="*/ 3 h 56"/>
                <a:gd name="T22" fmla="*/ 3 w 47"/>
                <a:gd name="T23" fmla="*/ 10 h 56"/>
                <a:gd name="T24" fmla="*/ 7 w 47"/>
                <a:gd name="T25" fmla="*/ 18 h 56"/>
                <a:gd name="T26" fmla="*/ 6 w 47"/>
                <a:gd name="T27" fmla="*/ 36 h 56"/>
                <a:gd name="T28" fmla="*/ 2 w 47"/>
                <a:gd name="T29" fmla="*/ 40 h 56"/>
                <a:gd name="T30" fmla="*/ 11 w 47"/>
                <a:gd name="T31" fmla="*/ 50 h 56"/>
                <a:gd name="T32" fmla="*/ 11 w 47"/>
                <a:gd name="T33" fmla="*/ 50 h 56"/>
                <a:gd name="T34" fmla="*/ 21 w 47"/>
                <a:gd name="T35" fmla="*/ 56 h 56"/>
                <a:gd name="T36" fmla="*/ 41 w 47"/>
                <a:gd name="T37" fmla="*/ 52 h 56"/>
                <a:gd name="T38" fmla="*/ 41 w 47"/>
                <a:gd name="T39" fmla="*/ 49 h 56"/>
                <a:gd name="T40" fmla="*/ 45 w 47"/>
                <a:gd name="T41" fmla="*/ 44 h 56"/>
                <a:gd name="T42" fmla="*/ 41 w 47"/>
                <a:gd name="T43" fmla="*/ 37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7"/>
                <a:gd name="T67" fmla="*/ 0 h 56"/>
                <a:gd name="T68" fmla="*/ 47 w 47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7" h="56">
                  <a:moveTo>
                    <a:pt x="41" y="37"/>
                  </a:moveTo>
                  <a:cubicBezTo>
                    <a:pt x="39" y="35"/>
                    <a:pt x="39" y="31"/>
                    <a:pt x="41" y="29"/>
                  </a:cubicBezTo>
                  <a:cubicBezTo>
                    <a:pt x="44" y="28"/>
                    <a:pt x="42" y="26"/>
                    <a:pt x="42" y="23"/>
                  </a:cubicBezTo>
                  <a:cubicBezTo>
                    <a:pt x="42" y="21"/>
                    <a:pt x="31" y="20"/>
                    <a:pt x="29" y="20"/>
                  </a:cubicBezTo>
                  <a:cubicBezTo>
                    <a:pt x="27" y="19"/>
                    <a:pt x="30" y="13"/>
                    <a:pt x="28" y="13"/>
                  </a:cubicBezTo>
                  <a:cubicBezTo>
                    <a:pt x="25" y="13"/>
                    <a:pt x="24" y="11"/>
                    <a:pt x="24" y="9"/>
                  </a:cubicBezTo>
                  <a:cubicBezTo>
                    <a:pt x="24" y="7"/>
                    <a:pt x="20" y="3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9" y="1"/>
                    <a:pt x="17" y="1"/>
                    <a:pt x="17" y="1"/>
                  </a:cubicBezTo>
                  <a:cubicBezTo>
                    <a:pt x="15" y="1"/>
                    <a:pt x="12" y="0"/>
                    <a:pt x="12" y="0"/>
                  </a:cubicBezTo>
                  <a:cubicBezTo>
                    <a:pt x="12" y="0"/>
                    <a:pt x="5" y="2"/>
                    <a:pt x="0" y="3"/>
                  </a:cubicBezTo>
                  <a:cubicBezTo>
                    <a:pt x="1" y="6"/>
                    <a:pt x="2" y="9"/>
                    <a:pt x="3" y="10"/>
                  </a:cubicBezTo>
                  <a:cubicBezTo>
                    <a:pt x="7" y="11"/>
                    <a:pt x="6" y="15"/>
                    <a:pt x="7" y="18"/>
                  </a:cubicBezTo>
                  <a:cubicBezTo>
                    <a:pt x="8" y="21"/>
                    <a:pt x="8" y="36"/>
                    <a:pt x="6" y="36"/>
                  </a:cubicBezTo>
                  <a:cubicBezTo>
                    <a:pt x="5" y="36"/>
                    <a:pt x="4" y="37"/>
                    <a:pt x="2" y="40"/>
                  </a:cubicBezTo>
                  <a:cubicBezTo>
                    <a:pt x="4" y="42"/>
                    <a:pt x="8" y="47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3" y="50"/>
                    <a:pt x="21" y="56"/>
                    <a:pt x="21" y="56"/>
                  </a:cubicBezTo>
                  <a:cubicBezTo>
                    <a:pt x="21" y="56"/>
                    <a:pt x="33" y="53"/>
                    <a:pt x="41" y="52"/>
                  </a:cubicBezTo>
                  <a:cubicBezTo>
                    <a:pt x="41" y="51"/>
                    <a:pt x="41" y="50"/>
                    <a:pt x="41" y="49"/>
                  </a:cubicBezTo>
                  <a:cubicBezTo>
                    <a:pt x="41" y="47"/>
                    <a:pt x="43" y="44"/>
                    <a:pt x="45" y="44"/>
                  </a:cubicBezTo>
                  <a:cubicBezTo>
                    <a:pt x="47" y="44"/>
                    <a:pt x="44" y="39"/>
                    <a:pt x="41" y="3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</p:grpSp>
      <p:sp>
        <p:nvSpPr>
          <p:cNvPr id="353" name="文本框 352"/>
          <p:cNvSpPr txBox="1"/>
          <p:nvPr/>
        </p:nvSpPr>
        <p:spPr>
          <a:xfrm>
            <a:off x="367665" y="1236980"/>
            <a:ext cx="6599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+mn-ea"/>
              </a:rPr>
              <a:t>基于已实现偏度</a:t>
            </a:r>
            <a:r>
              <a:rPr lang="en-US" altLang="zh-CN" sz="2400" b="1">
                <a:latin typeface="+mn-ea"/>
              </a:rPr>
              <a:t>RSkew</a:t>
            </a:r>
            <a:r>
              <a:rPr lang="zh-CN" altLang="en-US" sz="2400" b="1">
                <a:latin typeface="+mn-ea"/>
              </a:rPr>
              <a:t>的</a:t>
            </a:r>
            <a:r>
              <a:rPr lang="zh-CN" altLang="en-US" sz="2400" b="1">
                <a:latin typeface="+mn-ea"/>
              </a:rPr>
              <a:t>实验结果</a:t>
            </a:r>
            <a:endParaRPr lang="zh-CN" altLang="en-US" sz="2400" b="1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24430" y="5589905"/>
            <a:ext cx="8655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600"/>
              <a:t>无阈值</a:t>
            </a:r>
            <a:endParaRPr lang="zh-CN" altLang="en-US" sz="1600"/>
          </a:p>
        </p:txBody>
      </p:sp>
      <p:sp>
        <p:nvSpPr>
          <p:cNvPr id="182" name="文本框 181"/>
          <p:cNvSpPr txBox="1"/>
          <p:nvPr/>
        </p:nvSpPr>
        <p:spPr>
          <a:xfrm>
            <a:off x="8437880" y="5410200"/>
            <a:ext cx="11271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600"/>
              <a:t>阈值</a:t>
            </a:r>
            <a:r>
              <a:rPr lang="en-US" altLang="zh-CN" sz="1600"/>
              <a:t>=0.2</a:t>
            </a:r>
            <a:endParaRPr lang="en-US" altLang="zh-CN" sz="1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185" y="2120265"/>
            <a:ext cx="4893310" cy="31057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290" y="2084705"/>
            <a:ext cx="5038090" cy="31419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-12700" y="756285"/>
            <a:ext cx="12214860" cy="0"/>
          </a:xfrm>
          <a:prstGeom prst="line">
            <a:avLst/>
          </a:prstGeom>
          <a:ln w="44450" cmpd="sng">
            <a:solidFill>
              <a:srgbClr val="FF6600"/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 bwMode="auto">
          <a:xfrm>
            <a:off x="1711155" y="3074730"/>
            <a:ext cx="4559681" cy="2335482"/>
            <a:chOff x="0" y="-1"/>
            <a:chExt cx="7767664" cy="3827470"/>
          </a:xfrm>
          <a:solidFill>
            <a:schemeClr val="bg1">
              <a:lumMod val="95000"/>
              <a:alpha val="12000"/>
            </a:schemeClr>
          </a:solidFill>
        </p:grpSpPr>
        <p:sp>
          <p:nvSpPr>
            <p:cNvPr id="9" name="Freeform 4"/>
            <p:cNvSpPr>
              <a:spLocks noChangeArrowheads="1"/>
            </p:cNvSpPr>
            <p:nvPr/>
          </p:nvSpPr>
          <p:spPr bwMode="auto">
            <a:xfrm>
              <a:off x="3898913" y="2844804"/>
              <a:ext cx="276226" cy="273050"/>
            </a:xfrm>
            <a:custGeom>
              <a:avLst/>
              <a:gdLst>
                <a:gd name="T0" fmla="*/ 53 w 144"/>
                <a:gd name="T1" fmla="*/ 137 h 143"/>
                <a:gd name="T2" fmla="*/ 60 w 144"/>
                <a:gd name="T3" fmla="*/ 133 h 143"/>
                <a:gd name="T4" fmla="*/ 66 w 144"/>
                <a:gd name="T5" fmla="*/ 141 h 143"/>
                <a:gd name="T6" fmla="*/ 80 w 144"/>
                <a:gd name="T7" fmla="*/ 141 h 143"/>
                <a:gd name="T8" fmla="*/ 87 w 144"/>
                <a:gd name="T9" fmla="*/ 134 h 143"/>
                <a:gd name="T10" fmla="*/ 87 w 144"/>
                <a:gd name="T11" fmla="*/ 59 h 143"/>
                <a:gd name="T12" fmla="*/ 99 w 144"/>
                <a:gd name="T13" fmla="*/ 55 h 143"/>
                <a:gd name="T14" fmla="*/ 99 w 144"/>
                <a:gd name="T15" fmla="*/ 16 h 143"/>
                <a:gd name="T16" fmla="*/ 109 w 144"/>
                <a:gd name="T17" fmla="*/ 15 h 143"/>
                <a:gd name="T18" fmla="*/ 122 w 144"/>
                <a:gd name="T19" fmla="*/ 11 h 143"/>
                <a:gd name="T20" fmla="*/ 128 w 144"/>
                <a:gd name="T21" fmla="*/ 16 h 143"/>
                <a:gd name="T22" fmla="*/ 136 w 144"/>
                <a:gd name="T23" fmla="*/ 11 h 143"/>
                <a:gd name="T24" fmla="*/ 144 w 144"/>
                <a:gd name="T25" fmla="*/ 9 h 143"/>
                <a:gd name="T26" fmla="*/ 143 w 144"/>
                <a:gd name="T27" fmla="*/ 6 h 143"/>
                <a:gd name="T28" fmla="*/ 119 w 144"/>
                <a:gd name="T29" fmla="*/ 8 h 143"/>
                <a:gd name="T30" fmla="*/ 102 w 144"/>
                <a:gd name="T31" fmla="*/ 9 h 143"/>
                <a:gd name="T32" fmla="*/ 77 w 144"/>
                <a:gd name="T33" fmla="*/ 9 h 143"/>
                <a:gd name="T34" fmla="*/ 73 w 144"/>
                <a:gd name="T35" fmla="*/ 5 h 143"/>
                <a:gd name="T36" fmla="*/ 34 w 144"/>
                <a:gd name="T37" fmla="*/ 5 h 143"/>
                <a:gd name="T38" fmla="*/ 24 w 144"/>
                <a:gd name="T39" fmla="*/ 3 h 143"/>
                <a:gd name="T40" fmla="*/ 13 w 144"/>
                <a:gd name="T41" fmla="*/ 2 h 143"/>
                <a:gd name="T42" fmla="*/ 8 w 144"/>
                <a:gd name="T43" fmla="*/ 0 h 143"/>
                <a:gd name="T44" fmla="*/ 4 w 144"/>
                <a:gd name="T45" fmla="*/ 3 h 143"/>
                <a:gd name="T46" fmla="*/ 1 w 144"/>
                <a:gd name="T47" fmla="*/ 3 h 143"/>
                <a:gd name="T48" fmla="*/ 7 w 144"/>
                <a:gd name="T49" fmla="*/ 18 h 143"/>
                <a:gd name="T50" fmla="*/ 18 w 144"/>
                <a:gd name="T51" fmla="*/ 41 h 143"/>
                <a:gd name="T52" fmla="*/ 29 w 144"/>
                <a:gd name="T53" fmla="*/ 65 h 143"/>
                <a:gd name="T54" fmla="*/ 30 w 144"/>
                <a:gd name="T55" fmla="*/ 84 h 143"/>
                <a:gd name="T56" fmla="*/ 34 w 144"/>
                <a:gd name="T57" fmla="*/ 101 h 143"/>
                <a:gd name="T58" fmla="*/ 42 w 144"/>
                <a:gd name="T59" fmla="*/ 129 h 143"/>
                <a:gd name="T60" fmla="*/ 49 w 144"/>
                <a:gd name="T61" fmla="*/ 138 h 143"/>
                <a:gd name="T62" fmla="*/ 53 w 144"/>
                <a:gd name="T63" fmla="*/ 137 h 14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44"/>
                <a:gd name="T97" fmla="*/ 0 h 143"/>
                <a:gd name="T98" fmla="*/ 144 w 144"/>
                <a:gd name="T99" fmla="*/ 143 h 14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44" h="143">
                  <a:moveTo>
                    <a:pt x="53" y="137"/>
                  </a:moveTo>
                  <a:cubicBezTo>
                    <a:pt x="53" y="134"/>
                    <a:pt x="57" y="130"/>
                    <a:pt x="60" y="133"/>
                  </a:cubicBezTo>
                  <a:cubicBezTo>
                    <a:pt x="62" y="137"/>
                    <a:pt x="61" y="141"/>
                    <a:pt x="66" y="141"/>
                  </a:cubicBezTo>
                  <a:cubicBezTo>
                    <a:pt x="70" y="141"/>
                    <a:pt x="79" y="143"/>
                    <a:pt x="80" y="141"/>
                  </a:cubicBezTo>
                  <a:cubicBezTo>
                    <a:pt x="81" y="139"/>
                    <a:pt x="87" y="137"/>
                    <a:pt x="87" y="134"/>
                  </a:cubicBezTo>
                  <a:cubicBezTo>
                    <a:pt x="87" y="130"/>
                    <a:pt x="87" y="62"/>
                    <a:pt x="87" y="59"/>
                  </a:cubicBezTo>
                  <a:cubicBezTo>
                    <a:pt x="87" y="57"/>
                    <a:pt x="99" y="59"/>
                    <a:pt x="99" y="55"/>
                  </a:cubicBezTo>
                  <a:cubicBezTo>
                    <a:pt x="99" y="51"/>
                    <a:pt x="99" y="16"/>
                    <a:pt x="99" y="16"/>
                  </a:cubicBezTo>
                  <a:cubicBezTo>
                    <a:pt x="99" y="16"/>
                    <a:pt x="107" y="16"/>
                    <a:pt x="109" y="15"/>
                  </a:cubicBezTo>
                  <a:cubicBezTo>
                    <a:pt x="112" y="14"/>
                    <a:pt x="120" y="10"/>
                    <a:pt x="122" y="11"/>
                  </a:cubicBezTo>
                  <a:cubicBezTo>
                    <a:pt x="124" y="13"/>
                    <a:pt x="127" y="17"/>
                    <a:pt x="128" y="16"/>
                  </a:cubicBezTo>
                  <a:cubicBezTo>
                    <a:pt x="129" y="14"/>
                    <a:pt x="133" y="11"/>
                    <a:pt x="136" y="11"/>
                  </a:cubicBezTo>
                  <a:cubicBezTo>
                    <a:pt x="138" y="11"/>
                    <a:pt x="141" y="10"/>
                    <a:pt x="144" y="9"/>
                  </a:cubicBezTo>
                  <a:cubicBezTo>
                    <a:pt x="143" y="8"/>
                    <a:pt x="143" y="7"/>
                    <a:pt x="143" y="6"/>
                  </a:cubicBezTo>
                  <a:cubicBezTo>
                    <a:pt x="143" y="4"/>
                    <a:pt x="122" y="7"/>
                    <a:pt x="119" y="8"/>
                  </a:cubicBezTo>
                  <a:cubicBezTo>
                    <a:pt x="116" y="9"/>
                    <a:pt x="105" y="11"/>
                    <a:pt x="102" y="9"/>
                  </a:cubicBezTo>
                  <a:cubicBezTo>
                    <a:pt x="98" y="8"/>
                    <a:pt x="77" y="9"/>
                    <a:pt x="77" y="9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5"/>
                    <a:pt x="38" y="5"/>
                    <a:pt x="34" y="5"/>
                  </a:cubicBezTo>
                  <a:cubicBezTo>
                    <a:pt x="30" y="5"/>
                    <a:pt x="27" y="5"/>
                    <a:pt x="24" y="3"/>
                  </a:cubicBezTo>
                  <a:cubicBezTo>
                    <a:pt x="20" y="0"/>
                    <a:pt x="17" y="0"/>
                    <a:pt x="13" y="2"/>
                  </a:cubicBezTo>
                  <a:cubicBezTo>
                    <a:pt x="9" y="4"/>
                    <a:pt x="11" y="0"/>
                    <a:pt x="8" y="0"/>
                  </a:cubicBezTo>
                  <a:cubicBezTo>
                    <a:pt x="5" y="0"/>
                    <a:pt x="4" y="3"/>
                    <a:pt x="4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13"/>
                    <a:pt x="7" y="18"/>
                  </a:cubicBezTo>
                  <a:cubicBezTo>
                    <a:pt x="11" y="23"/>
                    <a:pt x="15" y="33"/>
                    <a:pt x="18" y="41"/>
                  </a:cubicBezTo>
                  <a:cubicBezTo>
                    <a:pt x="20" y="49"/>
                    <a:pt x="28" y="59"/>
                    <a:pt x="29" y="65"/>
                  </a:cubicBezTo>
                  <a:cubicBezTo>
                    <a:pt x="31" y="71"/>
                    <a:pt x="28" y="80"/>
                    <a:pt x="30" y="84"/>
                  </a:cubicBezTo>
                  <a:cubicBezTo>
                    <a:pt x="32" y="88"/>
                    <a:pt x="33" y="95"/>
                    <a:pt x="34" y="101"/>
                  </a:cubicBezTo>
                  <a:cubicBezTo>
                    <a:pt x="35" y="108"/>
                    <a:pt x="35" y="123"/>
                    <a:pt x="42" y="129"/>
                  </a:cubicBezTo>
                  <a:cubicBezTo>
                    <a:pt x="44" y="131"/>
                    <a:pt x="46" y="134"/>
                    <a:pt x="49" y="138"/>
                  </a:cubicBezTo>
                  <a:cubicBezTo>
                    <a:pt x="51" y="138"/>
                    <a:pt x="53" y="138"/>
                    <a:pt x="53" y="13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0" name="Freeform 5"/>
            <p:cNvSpPr>
              <a:spLocks noChangeArrowheads="1"/>
            </p:cNvSpPr>
            <p:nvPr/>
          </p:nvSpPr>
          <p:spPr bwMode="auto">
            <a:xfrm>
              <a:off x="4175139" y="2813054"/>
              <a:ext cx="171451" cy="149225"/>
            </a:xfrm>
            <a:custGeom>
              <a:avLst/>
              <a:gdLst>
                <a:gd name="T0" fmla="*/ 59 w 90"/>
                <a:gd name="T1" fmla="*/ 4 h 78"/>
                <a:gd name="T2" fmla="*/ 58 w 90"/>
                <a:gd name="T3" fmla="*/ 0 h 78"/>
                <a:gd name="T4" fmla="*/ 48 w 90"/>
                <a:gd name="T5" fmla="*/ 0 h 78"/>
                <a:gd name="T6" fmla="*/ 42 w 90"/>
                <a:gd name="T7" fmla="*/ 6 h 78"/>
                <a:gd name="T8" fmla="*/ 31 w 90"/>
                <a:gd name="T9" fmla="*/ 14 h 78"/>
                <a:gd name="T10" fmla="*/ 20 w 90"/>
                <a:gd name="T11" fmla="*/ 27 h 78"/>
                <a:gd name="T12" fmla="*/ 5 w 90"/>
                <a:gd name="T13" fmla="*/ 24 h 78"/>
                <a:gd name="T14" fmla="*/ 0 w 90"/>
                <a:gd name="T15" fmla="*/ 25 h 78"/>
                <a:gd name="T16" fmla="*/ 6 w 90"/>
                <a:gd name="T17" fmla="*/ 31 h 78"/>
                <a:gd name="T18" fmla="*/ 12 w 90"/>
                <a:gd name="T19" fmla="*/ 45 h 78"/>
                <a:gd name="T20" fmla="*/ 23 w 90"/>
                <a:gd name="T21" fmla="*/ 53 h 78"/>
                <a:gd name="T22" fmla="*/ 28 w 90"/>
                <a:gd name="T23" fmla="*/ 61 h 78"/>
                <a:gd name="T24" fmla="*/ 36 w 90"/>
                <a:gd name="T25" fmla="*/ 69 h 78"/>
                <a:gd name="T26" fmla="*/ 44 w 90"/>
                <a:gd name="T27" fmla="*/ 74 h 78"/>
                <a:gd name="T28" fmla="*/ 55 w 90"/>
                <a:gd name="T29" fmla="*/ 76 h 78"/>
                <a:gd name="T30" fmla="*/ 67 w 90"/>
                <a:gd name="T31" fmla="*/ 78 h 78"/>
                <a:gd name="T32" fmla="*/ 79 w 90"/>
                <a:gd name="T33" fmla="*/ 67 h 78"/>
                <a:gd name="T34" fmla="*/ 82 w 90"/>
                <a:gd name="T35" fmla="*/ 56 h 78"/>
                <a:gd name="T36" fmla="*/ 88 w 90"/>
                <a:gd name="T37" fmla="*/ 48 h 78"/>
                <a:gd name="T38" fmla="*/ 84 w 90"/>
                <a:gd name="T39" fmla="*/ 39 h 78"/>
                <a:gd name="T40" fmla="*/ 87 w 90"/>
                <a:gd name="T41" fmla="*/ 29 h 78"/>
                <a:gd name="T42" fmla="*/ 87 w 90"/>
                <a:gd name="T43" fmla="*/ 12 h 78"/>
                <a:gd name="T44" fmla="*/ 74 w 90"/>
                <a:gd name="T45" fmla="*/ 7 h 78"/>
                <a:gd name="T46" fmla="*/ 59 w 90"/>
                <a:gd name="T47" fmla="*/ 4 h 7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0"/>
                <a:gd name="T73" fmla="*/ 0 h 78"/>
                <a:gd name="T74" fmla="*/ 90 w 90"/>
                <a:gd name="T75" fmla="*/ 78 h 7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0" h="78">
                  <a:moveTo>
                    <a:pt x="59" y="4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2" y="2"/>
                    <a:pt x="42" y="4"/>
                    <a:pt x="42" y="6"/>
                  </a:cubicBezTo>
                  <a:cubicBezTo>
                    <a:pt x="42" y="8"/>
                    <a:pt x="36" y="13"/>
                    <a:pt x="31" y="14"/>
                  </a:cubicBezTo>
                  <a:cubicBezTo>
                    <a:pt x="27" y="15"/>
                    <a:pt x="22" y="25"/>
                    <a:pt x="20" y="27"/>
                  </a:cubicBezTo>
                  <a:cubicBezTo>
                    <a:pt x="17" y="28"/>
                    <a:pt x="8" y="25"/>
                    <a:pt x="5" y="24"/>
                  </a:cubicBezTo>
                  <a:cubicBezTo>
                    <a:pt x="4" y="24"/>
                    <a:pt x="2" y="25"/>
                    <a:pt x="0" y="25"/>
                  </a:cubicBezTo>
                  <a:cubicBezTo>
                    <a:pt x="1" y="28"/>
                    <a:pt x="5" y="31"/>
                    <a:pt x="6" y="31"/>
                  </a:cubicBezTo>
                  <a:cubicBezTo>
                    <a:pt x="8" y="31"/>
                    <a:pt x="8" y="43"/>
                    <a:pt x="12" y="45"/>
                  </a:cubicBezTo>
                  <a:cubicBezTo>
                    <a:pt x="16" y="47"/>
                    <a:pt x="23" y="51"/>
                    <a:pt x="23" y="53"/>
                  </a:cubicBezTo>
                  <a:cubicBezTo>
                    <a:pt x="23" y="55"/>
                    <a:pt x="28" y="58"/>
                    <a:pt x="28" y="61"/>
                  </a:cubicBezTo>
                  <a:cubicBezTo>
                    <a:pt x="28" y="65"/>
                    <a:pt x="32" y="69"/>
                    <a:pt x="36" y="69"/>
                  </a:cubicBezTo>
                  <a:cubicBezTo>
                    <a:pt x="43" y="69"/>
                    <a:pt x="44" y="72"/>
                    <a:pt x="44" y="74"/>
                  </a:cubicBezTo>
                  <a:cubicBezTo>
                    <a:pt x="44" y="76"/>
                    <a:pt x="53" y="74"/>
                    <a:pt x="55" y="76"/>
                  </a:cubicBezTo>
                  <a:cubicBezTo>
                    <a:pt x="56" y="78"/>
                    <a:pt x="65" y="77"/>
                    <a:pt x="67" y="78"/>
                  </a:cubicBezTo>
                  <a:cubicBezTo>
                    <a:pt x="71" y="75"/>
                    <a:pt x="77" y="70"/>
                    <a:pt x="79" y="67"/>
                  </a:cubicBezTo>
                  <a:cubicBezTo>
                    <a:pt x="82" y="63"/>
                    <a:pt x="79" y="58"/>
                    <a:pt x="82" y="56"/>
                  </a:cubicBezTo>
                  <a:cubicBezTo>
                    <a:pt x="84" y="55"/>
                    <a:pt x="90" y="48"/>
                    <a:pt x="88" y="48"/>
                  </a:cubicBezTo>
                  <a:cubicBezTo>
                    <a:pt x="86" y="47"/>
                    <a:pt x="87" y="42"/>
                    <a:pt x="84" y="39"/>
                  </a:cubicBezTo>
                  <a:cubicBezTo>
                    <a:pt x="81" y="36"/>
                    <a:pt x="88" y="35"/>
                    <a:pt x="87" y="29"/>
                  </a:cubicBezTo>
                  <a:cubicBezTo>
                    <a:pt x="87" y="24"/>
                    <a:pt x="88" y="13"/>
                    <a:pt x="87" y="12"/>
                  </a:cubicBezTo>
                  <a:cubicBezTo>
                    <a:pt x="85" y="11"/>
                    <a:pt x="78" y="10"/>
                    <a:pt x="74" y="7"/>
                  </a:cubicBezTo>
                  <a:cubicBezTo>
                    <a:pt x="69" y="4"/>
                    <a:pt x="59" y="4"/>
                    <a:pt x="59" y="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1" name="Freeform 6"/>
            <p:cNvSpPr>
              <a:spLocks noChangeArrowheads="1"/>
            </p:cNvSpPr>
            <p:nvPr/>
          </p:nvSpPr>
          <p:spPr bwMode="auto">
            <a:xfrm>
              <a:off x="4065601" y="2862265"/>
              <a:ext cx="193676" cy="207963"/>
            </a:xfrm>
            <a:custGeom>
              <a:avLst/>
              <a:gdLst>
                <a:gd name="T0" fmla="*/ 93 w 101"/>
                <a:gd name="T1" fmla="*/ 44 h 109"/>
                <a:gd name="T2" fmla="*/ 85 w 101"/>
                <a:gd name="T3" fmla="*/ 36 h 109"/>
                <a:gd name="T4" fmla="*/ 80 w 101"/>
                <a:gd name="T5" fmla="*/ 28 h 109"/>
                <a:gd name="T6" fmla="*/ 69 w 101"/>
                <a:gd name="T7" fmla="*/ 20 h 109"/>
                <a:gd name="T8" fmla="*/ 63 w 101"/>
                <a:gd name="T9" fmla="*/ 6 h 109"/>
                <a:gd name="T10" fmla="*/ 57 w 101"/>
                <a:gd name="T11" fmla="*/ 0 h 109"/>
                <a:gd name="T12" fmla="*/ 49 w 101"/>
                <a:gd name="T13" fmla="*/ 2 h 109"/>
                <a:gd name="T14" fmla="*/ 41 w 101"/>
                <a:gd name="T15" fmla="*/ 7 h 109"/>
                <a:gd name="T16" fmla="*/ 35 w 101"/>
                <a:gd name="T17" fmla="*/ 2 h 109"/>
                <a:gd name="T18" fmla="*/ 22 w 101"/>
                <a:gd name="T19" fmla="*/ 6 h 109"/>
                <a:gd name="T20" fmla="*/ 12 w 101"/>
                <a:gd name="T21" fmla="*/ 7 h 109"/>
                <a:gd name="T22" fmla="*/ 12 w 101"/>
                <a:gd name="T23" fmla="*/ 46 h 109"/>
                <a:gd name="T24" fmla="*/ 0 w 101"/>
                <a:gd name="T25" fmla="*/ 50 h 109"/>
                <a:gd name="T26" fmla="*/ 0 w 101"/>
                <a:gd name="T27" fmla="*/ 83 h 109"/>
                <a:gd name="T28" fmla="*/ 6 w 101"/>
                <a:gd name="T29" fmla="*/ 87 h 109"/>
                <a:gd name="T30" fmla="*/ 9 w 101"/>
                <a:gd name="T31" fmla="*/ 100 h 109"/>
                <a:gd name="T32" fmla="*/ 7 w 101"/>
                <a:gd name="T33" fmla="*/ 102 h 109"/>
                <a:gd name="T34" fmla="*/ 9 w 101"/>
                <a:gd name="T35" fmla="*/ 107 h 109"/>
                <a:gd name="T36" fmla="*/ 20 w 101"/>
                <a:gd name="T37" fmla="*/ 107 h 109"/>
                <a:gd name="T38" fmla="*/ 31 w 101"/>
                <a:gd name="T39" fmla="*/ 95 h 109"/>
                <a:gd name="T40" fmla="*/ 38 w 101"/>
                <a:gd name="T41" fmla="*/ 89 h 109"/>
                <a:gd name="T42" fmla="*/ 52 w 101"/>
                <a:gd name="T43" fmla="*/ 93 h 109"/>
                <a:gd name="T44" fmla="*/ 62 w 101"/>
                <a:gd name="T45" fmla="*/ 88 h 109"/>
                <a:gd name="T46" fmla="*/ 67 w 101"/>
                <a:gd name="T47" fmla="*/ 80 h 109"/>
                <a:gd name="T48" fmla="*/ 76 w 101"/>
                <a:gd name="T49" fmla="*/ 73 h 109"/>
                <a:gd name="T50" fmla="*/ 81 w 101"/>
                <a:gd name="T51" fmla="*/ 65 h 109"/>
                <a:gd name="T52" fmla="*/ 90 w 101"/>
                <a:gd name="T53" fmla="*/ 59 h 109"/>
                <a:gd name="T54" fmla="*/ 97 w 101"/>
                <a:gd name="T55" fmla="*/ 55 h 109"/>
                <a:gd name="T56" fmla="*/ 101 w 101"/>
                <a:gd name="T57" fmla="*/ 49 h 109"/>
                <a:gd name="T58" fmla="*/ 101 w 101"/>
                <a:gd name="T59" fmla="*/ 49 h 109"/>
                <a:gd name="T60" fmla="*/ 93 w 101"/>
                <a:gd name="T61" fmla="*/ 44 h 10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01"/>
                <a:gd name="T94" fmla="*/ 0 h 109"/>
                <a:gd name="T95" fmla="*/ 101 w 101"/>
                <a:gd name="T96" fmla="*/ 109 h 109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01" h="109">
                  <a:moveTo>
                    <a:pt x="93" y="44"/>
                  </a:moveTo>
                  <a:cubicBezTo>
                    <a:pt x="89" y="44"/>
                    <a:pt x="85" y="40"/>
                    <a:pt x="85" y="36"/>
                  </a:cubicBezTo>
                  <a:cubicBezTo>
                    <a:pt x="85" y="33"/>
                    <a:pt x="80" y="30"/>
                    <a:pt x="80" y="28"/>
                  </a:cubicBezTo>
                  <a:cubicBezTo>
                    <a:pt x="80" y="26"/>
                    <a:pt x="73" y="22"/>
                    <a:pt x="69" y="20"/>
                  </a:cubicBezTo>
                  <a:cubicBezTo>
                    <a:pt x="65" y="18"/>
                    <a:pt x="65" y="6"/>
                    <a:pt x="63" y="6"/>
                  </a:cubicBezTo>
                  <a:cubicBezTo>
                    <a:pt x="62" y="6"/>
                    <a:pt x="58" y="3"/>
                    <a:pt x="57" y="0"/>
                  </a:cubicBezTo>
                  <a:cubicBezTo>
                    <a:pt x="54" y="1"/>
                    <a:pt x="51" y="2"/>
                    <a:pt x="49" y="2"/>
                  </a:cubicBezTo>
                  <a:cubicBezTo>
                    <a:pt x="46" y="2"/>
                    <a:pt x="42" y="5"/>
                    <a:pt x="41" y="7"/>
                  </a:cubicBezTo>
                  <a:cubicBezTo>
                    <a:pt x="40" y="8"/>
                    <a:pt x="37" y="4"/>
                    <a:pt x="35" y="2"/>
                  </a:cubicBezTo>
                  <a:cubicBezTo>
                    <a:pt x="33" y="1"/>
                    <a:pt x="25" y="5"/>
                    <a:pt x="22" y="6"/>
                  </a:cubicBezTo>
                  <a:cubicBezTo>
                    <a:pt x="20" y="7"/>
                    <a:pt x="12" y="7"/>
                    <a:pt x="12" y="7"/>
                  </a:cubicBezTo>
                  <a:cubicBezTo>
                    <a:pt x="12" y="7"/>
                    <a:pt x="12" y="42"/>
                    <a:pt x="12" y="46"/>
                  </a:cubicBezTo>
                  <a:cubicBezTo>
                    <a:pt x="12" y="50"/>
                    <a:pt x="0" y="48"/>
                    <a:pt x="0" y="50"/>
                  </a:cubicBezTo>
                  <a:cubicBezTo>
                    <a:pt x="0" y="51"/>
                    <a:pt x="0" y="67"/>
                    <a:pt x="0" y="83"/>
                  </a:cubicBezTo>
                  <a:cubicBezTo>
                    <a:pt x="3" y="84"/>
                    <a:pt x="5" y="85"/>
                    <a:pt x="6" y="87"/>
                  </a:cubicBezTo>
                  <a:cubicBezTo>
                    <a:pt x="7" y="90"/>
                    <a:pt x="10" y="98"/>
                    <a:pt x="9" y="100"/>
                  </a:cubicBezTo>
                  <a:cubicBezTo>
                    <a:pt x="9" y="102"/>
                    <a:pt x="7" y="100"/>
                    <a:pt x="7" y="102"/>
                  </a:cubicBezTo>
                  <a:cubicBezTo>
                    <a:pt x="7" y="104"/>
                    <a:pt x="6" y="107"/>
                    <a:pt x="9" y="107"/>
                  </a:cubicBezTo>
                  <a:cubicBezTo>
                    <a:pt x="12" y="107"/>
                    <a:pt x="18" y="109"/>
                    <a:pt x="20" y="107"/>
                  </a:cubicBezTo>
                  <a:cubicBezTo>
                    <a:pt x="23" y="104"/>
                    <a:pt x="30" y="98"/>
                    <a:pt x="31" y="95"/>
                  </a:cubicBezTo>
                  <a:cubicBezTo>
                    <a:pt x="31" y="92"/>
                    <a:pt x="33" y="85"/>
                    <a:pt x="38" y="89"/>
                  </a:cubicBezTo>
                  <a:cubicBezTo>
                    <a:pt x="44" y="93"/>
                    <a:pt x="44" y="93"/>
                    <a:pt x="52" y="93"/>
                  </a:cubicBezTo>
                  <a:cubicBezTo>
                    <a:pt x="59" y="93"/>
                    <a:pt x="61" y="93"/>
                    <a:pt x="62" y="88"/>
                  </a:cubicBezTo>
                  <a:cubicBezTo>
                    <a:pt x="64" y="84"/>
                    <a:pt x="62" y="80"/>
                    <a:pt x="67" y="80"/>
                  </a:cubicBezTo>
                  <a:cubicBezTo>
                    <a:pt x="71" y="80"/>
                    <a:pt x="76" y="76"/>
                    <a:pt x="76" y="73"/>
                  </a:cubicBezTo>
                  <a:cubicBezTo>
                    <a:pt x="76" y="70"/>
                    <a:pt x="78" y="65"/>
                    <a:pt x="81" y="65"/>
                  </a:cubicBezTo>
                  <a:cubicBezTo>
                    <a:pt x="84" y="65"/>
                    <a:pt x="89" y="62"/>
                    <a:pt x="90" y="59"/>
                  </a:cubicBezTo>
                  <a:cubicBezTo>
                    <a:pt x="91" y="55"/>
                    <a:pt x="95" y="57"/>
                    <a:pt x="97" y="55"/>
                  </a:cubicBezTo>
                  <a:cubicBezTo>
                    <a:pt x="98" y="54"/>
                    <a:pt x="99" y="51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7"/>
                    <a:pt x="100" y="44"/>
                    <a:pt x="93" y="4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2" name="Freeform 7"/>
            <p:cNvSpPr>
              <a:spLocks noChangeArrowheads="1"/>
            </p:cNvSpPr>
            <p:nvPr/>
          </p:nvSpPr>
          <p:spPr bwMode="auto">
            <a:xfrm>
              <a:off x="4292615" y="3041654"/>
              <a:ext cx="30163" cy="36513"/>
            </a:xfrm>
            <a:custGeom>
              <a:avLst/>
              <a:gdLst>
                <a:gd name="T0" fmla="*/ 7 w 15"/>
                <a:gd name="T1" fmla="*/ 0 h 19"/>
                <a:gd name="T2" fmla="*/ 0 w 15"/>
                <a:gd name="T3" fmla="*/ 8 h 19"/>
                <a:gd name="T4" fmla="*/ 7 w 15"/>
                <a:gd name="T5" fmla="*/ 19 h 19"/>
                <a:gd name="T6" fmla="*/ 13 w 15"/>
                <a:gd name="T7" fmla="*/ 16 h 19"/>
                <a:gd name="T8" fmla="*/ 15 w 15"/>
                <a:gd name="T9" fmla="*/ 13 h 19"/>
                <a:gd name="T10" fmla="*/ 14 w 15"/>
                <a:gd name="T11" fmla="*/ 3 h 19"/>
                <a:gd name="T12" fmla="*/ 7 w 15"/>
                <a:gd name="T13" fmla="*/ 0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"/>
                <a:gd name="T22" fmla="*/ 0 h 19"/>
                <a:gd name="T23" fmla="*/ 15 w 15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" h="19">
                  <a:moveTo>
                    <a:pt x="7" y="0"/>
                  </a:moveTo>
                  <a:cubicBezTo>
                    <a:pt x="5" y="0"/>
                    <a:pt x="0" y="7"/>
                    <a:pt x="0" y="8"/>
                  </a:cubicBezTo>
                  <a:cubicBezTo>
                    <a:pt x="0" y="10"/>
                    <a:pt x="3" y="18"/>
                    <a:pt x="7" y="19"/>
                  </a:cubicBezTo>
                  <a:cubicBezTo>
                    <a:pt x="10" y="19"/>
                    <a:pt x="13" y="19"/>
                    <a:pt x="13" y="16"/>
                  </a:cubicBezTo>
                  <a:cubicBezTo>
                    <a:pt x="13" y="15"/>
                    <a:pt x="14" y="14"/>
                    <a:pt x="15" y="13"/>
                  </a:cubicBezTo>
                  <a:cubicBezTo>
                    <a:pt x="15" y="11"/>
                    <a:pt x="14" y="6"/>
                    <a:pt x="14" y="3"/>
                  </a:cubicBezTo>
                  <a:cubicBezTo>
                    <a:pt x="12" y="2"/>
                    <a:pt x="9" y="0"/>
                    <a:pt x="7" y="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3" name="Freeform 8"/>
            <p:cNvSpPr>
              <a:spLocks noChangeArrowheads="1"/>
            </p:cNvSpPr>
            <p:nvPr/>
          </p:nvSpPr>
          <p:spPr bwMode="auto">
            <a:xfrm>
              <a:off x="4214827" y="3101979"/>
              <a:ext cx="47626" cy="53975"/>
            </a:xfrm>
            <a:custGeom>
              <a:avLst/>
              <a:gdLst>
                <a:gd name="T0" fmla="*/ 18 w 25"/>
                <a:gd name="T1" fmla="*/ 3 h 28"/>
                <a:gd name="T2" fmla="*/ 7 w 25"/>
                <a:gd name="T3" fmla="*/ 8 h 28"/>
                <a:gd name="T4" fmla="*/ 0 w 25"/>
                <a:gd name="T5" fmla="*/ 18 h 28"/>
                <a:gd name="T6" fmla="*/ 7 w 25"/>
                <a:gd name="T7" fmla="*/ 27 h 28"/>
                <a:gd name="T8" fmla="*/ 11 w 25"/>
                <a:gd name="T9" fmla="*/ 28 h 28"/>
                <a:gd name="T10" fmla="*/ 14 w 25"/>
                <a:gd name="T11" fmla="*/ 22 h 28"/>
                <a:gd name="T12" fmla="*/ 21 w 25"/>
                <a:gd name="T13" fmla="*/ 20 h 28"/>
                <a:gd name="T14" fmla="*/ 25 w 25"/>
                <a:gd name="T15" fmla="*/ 12 h 28"/>
                <a:gd name="T16" fmla="*/ 18 w 25"/>
                <a:gd name="T17" fmla="*/ 3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"/>
                <a:gd name="T28" fmla="*/ 0 h 28"/>
                <a:gd name="T29" fmla="*/ 25 w 25"/>
                <a:gd name="T30" fmla="*/ 28 h 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" h="28">
                  <a:moveTo>
                    <a:pt x="18" y="3"/>
                  </a:moveTo>
                  <a:cubicBezTo>
                    <a:pt x="17" y="0"/>
                    <a:pt x="8" y="5"/>
                    <a:pt x="7" y="8"/>
                  </a:cubicBezTo>
                  <a:cubicBezTo>
                    <a:pt x="5" y="10"/>
                    <a:pt x="0" y="18"/>
                    <a:pt x="0" y="18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3" y="24"/>
                    <a:pt x="14" y="22"/>
                  </a:cubicBezTo>
                  <a:cubicBezTo>
                    <a:pt x="15" y="19"/>
                    <a:pt x="21" y="22"/>
                    <a:pt x="21" y="20"/>
                  </a:cubicBezTo>
                  <a:cubicBezTo>
                    <a:pt x="21" y="17"/>
                    <a:pt x="25" y="14"/>
                    <a:pt x="25" y="12"/>
                  </a:cubicBezTo>
                  <a:cubicBezTo>
                    <a:pt x="25" y="9"/>
                    <a:pt x="19" y="6"/>
                    <a:pt x="18" y="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4" name="Freeform 9"/>
            <p:cNvSpPr>
              <a:spLocks noEditPoints="1" noChangeArrowheads="1"/>
            </p:cNvSpPr>
            <p:nvPr/>
          </p:nvSpPr>
          <p:spPr bwMode="auto">
            <a:xfrm>
              <a:off x="3992576" y="2954341"/>
              <a:ext cx="346077" cy="304801"/>
            </a:xfrm>
            <a:custGeom>
              <a:avLst/>
              <a:gdLst>
                <a:gd name="T0" fmla="*/ 172 w 181"/>
                <a:gd name="T1" fmla="*/ 59 h 159"/>
                <a:gd name="T2" fmla="*/ 172 w 181"/>
                <a:gd name="T3" fmla="*/ 58 h 159"/>
                <a:gd name="T4" fmla="*/ 170 w 181"/>
                <a:gd name="T5" fmla="*/ 61 h 159"/>
                <a:gd name="T6" fmla="*/ 164 w 181"/>
                <a:gd name="T7" fmla="*/ 64 h 159"/>
                <a:gd name="T8" fmla="*/ 157 w 181"/>
                <a:gd name="T9" fmla="*/ 53 h 159"/>
                <a:gd name="T10" fmla="*/ 164 w 181"/>
                <a:gd name="T11" fmla="*/ 45 h 159"/>
                <a:gd name="T12" fmla="*/ 171 w 181"/>
                <a:gd name="T13" fmla="*/ 48 h 159"/>
                <a:gd name="T14" fmla="*/ 171 w 181"/>
                <a:gd name="T15" fmla="*/ 46 h 159"/>
                <a:gd name="T16" fmla="*/ 170 w 181"/>
                <a:gd name="T17" fmla="*/ 26 h 159"/>
                <a:gd name="T18" fmla="*/ 163 w 181"/>
                <a:gd name="T19" fmla="*/ 5 h 159"/>
                <a:gd name="T20" fmla="*/ 150 w 181"/>
                <a:gd name="T21" fmla="*/ 2 h 159"/>
                <a:gd name="T22" fmla="*/ 139 w 181"/>
                <a:gd name="T23" fmla="*/ 0 h 159"/>
                <a:gd name="T24" fmla="*/ 135 w 181"/>
                <a:gd name="T25" fmla="*/ 6 h 159"/>
                <a:gd name="T26" fmla="*/ 128 w 181"/>
                <a:gd name="T27" fmla="*/ 10 h 159"/>
                <a:gd name="T28" fmla="*/ 119 w 181"/>
                <a:gd name="T29" fmla="*/ 16 h 159"/>
                <a:gd name="T30" fmla="*/ 114 w 181"/>
                <a:gd name="T31" fmla="*/ 24 h 159"/>
                <a:gd name="T32" fmla="*/ 105 w 181"/>
                <a:gd name="T33" fmla="*/ 31 h 159"/>
                <a:gd name="T34" fmla="*/ 100 w 181"/>
                <a:gd name="T35" fmla="*/ 39 h 159"/>
                <a:gd name="T36" fmla="*/ 90 w 181"/>
                <a:gd name="T37" fmla="*/ 44 h 159"/>
                <a:gd name="T38" fmla="*/ 76 w 181"/>
                <a:gd name="T39" fmla="*/ 40 h 159"/>
                <a:gd name="T40" fmla="*/ 69 w 181"/>
                <a:gd name="T41" fmla="*/ 46 h 159"/>
                <a:gd name="T42" fmla="*/ 58 w 181"/>
                <a:gd name="T43" fmla="*/ 58 h 159"/>
                <a:gd name="T44" fmla="*/ 47 w 181"/>
                <a:gd name="T45" fmla="*/ 58 h 159"/>
                <a:gd name="T46" fmla="*/ 45 w 181"/>
                <a:gd name="T47" fmla="*/ 53 h 159"/>
                <a:gd name="T48" fmla="*/ 47 w 181"/>
                <a:gd name="T49" fmla="*/ 51 h 159"/>
                <a:gd name="T50" fmla="*/ 44 w 181"/>
                <a:gd name="T51" fmla="*/ 38 h 159"/>
                <a:gd name="T52" fmla="*/ 38 w 181"/>
                <a:gd name="T53" fmla="*/ 34 h 159"/>
                <a:gd name="T54" fmla="*/ 38 w 181"/>
                <a:gd name="T55" fmla="*/ 76 h 159"/>
                <a:gd name="T56" fmla="*/ 31 w 181"/>
                <a:gd name="T57" fmla="*/ 83 h 159"/>
                <a:gd name="T58" fmla="*/ 17 w 181"/>
                <a:gd name="T59" fmla="*/ 83 h 159"/>
                <a:gd name="T60" fmla="*/ 11 w 181"/>
                <a:gd name="T61" fmla="*/ 75 h 159"/>
                <a:gd name="T62" fmla="*/ 4 w 181"/>
                <a:gd name="T63" fmla="*/ 79 h 159"/>
                <a:gd name="T64" fmla="*/ 0 w 181"/>
                <a:gd name="T65" fmla="*/ 80 h 159"/>
                <a:gd name="T66" fmla="*/ 8 w 181"/>
                <a:gd name="T67" fmla="*/ 98 h 159"/>
                <a:gd name="T68" fmla="*/ 19 w 181"/>
                <a:gd name="T69" fmla="*/ 120 h 159"/>
                <a:gd name="T70" fmla="*/ 19 w 181"/>
                <a:gd name="T71" fmla="*/ 131 h 159"/>
                <a:gd name="T72" fmla="*/ 19 w 181"/>
                <a:gd name="T73" fmla="*/ 140 h 159"/>
                <a:gd name="T74" fmla="*/ 23 w 181"/>
                <a:gd name="T75" fmla="*/ 149 h 159"/>
                <a:gd name="T76" fmla="*/ 27 w 181"/>
                <a:gd name="T77" fmla="*/ 152 h 159"/>
                <a:gd name="T78" fmla="*/ 33 w 181"/>
                <a:gd name="T79" fmla="*/ 157 h 159"/>
                <a:gd name="T80" fmla="*/ 41 w 181"/>
                <a:gd name="T81" fmla="*/ 157 h 159"/>
                <a:gd name="T82" fmla="*/ 54 w 181"/>
                <a:gd name="T83" fmla="*/ 153 h 159"/>
                <a:gd name="T84" fmla="*/ 64 w 181"/>
                <a:gd name="T85" fmla="*/ 149 h 159"/>
                <a:gd name="T86" fmla="*/ 82 w 181"/>
                <a:gd name="T87" fmla="*/ 149 h 159"/>
                <a:gd name="T88" fmla="*/ 93 w 181"/>
                <a:gd name="T89" fmla="*/ 147 h 159"/>
                <a:gd name="T90" fmla="*/ 100 w 181"/>
                <a:gd name="T91" fmla="*/ 146 h 159"/>
                <a:gd name="T92" fmla="*/ 109 w 181"/>
                <a:gd name="T93" fmla="*/ 143 h 159"/>
                <a:gd name="T94" fmla="*/ 132 w 181"/>
                <a:gd name="T95" fmla="*/ 128 h 159"/>
                <a:gd name="T96" fmla="*/ 159 w 181"/>
                <a:gd name="T97" fmla="*/ 95 h 159"/>
                <a:gd name="T98" fmla="*/ 175 w 181"/>
                <a:gd name="T99" fmla="*/ 77 h 159"/>
                <a:gd name="T100" fmla="*/ 181 w 181"/>
                <a:gd name="T101" fmla="*/ 59 h 159"/>
                <a:gd name="T102" fmla="*/ 172 w 181"/>
                <a:gd name="T103" fmla="*/ 59 h 159"/>
                <a:gd name="T104" fmla="*/ 137 w 181"/>
                <a:gd name="T105" fmla="*/ 97 h 159"/>
                <a:gd name="T106" fmla="*/ 130 w 181"/>
                <a:gd name="T107" fmla="*/ 99 h 159"/>
                <a:gd name="T108" fmla="*/ 127 w 181"/>
                <a:gd name="T109" fmla="*/ 105 h 159"/>
                <a:gd name="T110" fmla="*/ 123 w 181"/>
                <a:gd name="T111" fmla="*/ 104 h 159"/>
                <a:gd name="T112" fmla="*/ 116 w 181"/>
                <a:gd name="T113" fmla="*/ 95 h 159"/>
                <a:gd name="T114" fmla="*/ 123 w 181"/>
                <a:gd name="T115" fmla="*/ 85 h 159"/>
                <a:gd name="T116" fmla="*/ 134 w 181"/>
                <a:gd name="T117" fmla="*/ 80 h 159"/>
                <a:gd name="T118" fmla="*/ 141 w 181"/>
                <a:gd name="T119" fmla="*/ 89 h 159"/>
                <a:gd name="T120" fmla="*/ 137 w 181"/>
                <a:gd name="T121" fmla="*/ 97 h 15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81"/>
                <a:gd name="T184" fmla="*/ 0 h 159"/>
                <a:gd name="T185" fmla="*/ 181 w 181"/>
                <a:gd name="T186" fmla="*/ 159 h 15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81" h="159">
                  <a:moveTo>
                    <a:pt x="172" y="59"/>
                  </a:moveTo>
                  <a:cubicBezTo>
                    <a:pt x="172" y="59"/>
                    <a:pt x="172" y="59"/>
                    <a:pt x="172" y="58"/>
                  </a:cubicBezTo>
                  <a:cubicBezTo>
                    <a:pt x="171" y="59"/>
                    <a:pt x="170" y="60"/>
                    <a:pt x="170" y="61"/>
                  </a:cubicBezTo>
                  <a:cubicBezTo>
                    <a:pt x="170" y="64"/>
                    <a:pt x="167" y="64"/>
                    <a:pt x="164" y="64"/>
                  </a:cubicBezTo>
                  <a:cubicBezTo>
                    <a:pt x="160" y="63"/>
                    <a:pt x="157" y="55"/>
                    <a:pt x="157" y="53"/>
                  </a:cubicBezTo>
                  <a:cubicBezTo>
                    <a:pt x="157" y="52"/>
                    <a:pt x="162" y="45"/>
                    <a:pt x="164" y="45"/>
                  </a:cubicBezTo>
                  <a:cubicBezTo>
                    <a:pt x="166" y="45"/>
                    <a:pt x="169" y="47"/>
                    <a:pt x="171" y="48"/>
                  </a:cubicBezTo>
                  <a:cubicBezTo>
                    <a:pt x="171" y="47"/>
                    <a:pt x="171" y="47"/>
                    <a:pt x="171" y="46"/>
                  </a:cubicBezTo>
                  <a:cubicBezTo>
                    <a:pt x="171" y="45"/>
                    <a:pt x="173" y="28"/>
                    <a:pt x="170" y="26"/>
                  </a:cubicBezTo>
                  <a:cubicBezTo>
                    <a:pt x="167" y="24"/>
                    <a:pt x="164" y="7"/>
                    <a:pt x="163" y="5"/>
                  </a:cubicBezTo>
                  <a:cubicBezTo>
                    <a:pt x="162" y="3"/>
                    <a:pt x="151" y="4"/>
                    <a:pt x="150" y="2"/>
                  </a:cubicBezTo>
                  <a:cubicBezTo>
                    <a:pt x="148" y="0"/>
                    <a:pt x="139" y="2"/>
                    <a:pt x="139" y="0"/>
                  </a:cubicBezTo>
                  <a:cubicBezTo>
                    <a:pt x="137" y="2"/>
                    <a:pt x="136" y="5"/>
                    <a:pt x="135" y="6"/>
                  </a:cubicBezTo>
                  <a:cubicBezTo>
                    <a:pt x="133" y="8"/>
                    <a:pt x="129" y="6"/>
                    <a:pt x="128" y="10"/>
                  </a:cubicBezTo>
                  <a:cubicBezTo>
                    <a:pt x="127" y="13"/>
                    <a:pt x="122" y="16"/>
                    <a:pt x="119" y="16"/>
                  </a:cubicBezTo>
                  <a:cubicBezTo>
                    <a:pt x="116" y="16"/>
                    <a:pt x="114" y="21"/>
                    <a:pt x="114" y="24"/>
                  </a:cubicBezTo>
                  <a:cubicBezTo>
                    <a:pt x="114" y="27"/>
                    <a:pt x="109" y="31"/>
                    <a:pt x="105" y="31"/>
                  </a:cubicBezTo>
                  <a:cubicBezTo>
                    <a:pt x="100" y="31"/>
                    <a:pt x="102" y="35"/>
                    <a:pt x="100" y="39"/>
                  </a:cubicBezTo>
                  <a:cubicBezTo>
                    <a:pt x="99" y="44"/>
                    <a:pt x="97" y="44"/>
                    <a:pt x="90" y="44"/>
                  </a:cubicBezTo>
                  <a:cubicBezTo>
                    <a:pt x="82" y="44"/>
                    <a:pt x="82" y="44"/>
                    <a:pt x="76" y="40"/>
                  </a:cubicBezTo>
                  <a:cubicBezTo>
                    <a:pt x="71" y="36"/>
                    <a:pt x="69" y="43"/>
                    <a:pt x="69" y="46"/>
                  </a:cubicBezTo>
                  <a:cubicBezTo>
                    <a:pt x="68" y="49"/>
                    <a:pt x="61" y="55"/>
                    <a:pt x="58" y="58"/>
                  </a:cubicBezTo>
                  <a:cubicBezTo>
                    <a:pt x="56" y="60"/>
                    <a:pt x="50" y="58"/>
                    <a:pt x="47" y="58"/>
                  </a:cubicBezTo>
                  <a:cubicBezTo>
                    <a:pt x="44" y="58"/>
                    <a:pt x="45" y="55"/>
                    <a:pt x="45" y="53"/>
                  </a:cubicBezTo>
                  <a:cubicBezTo>
                    <a:pt x="45" y="51"/>
                    <a:pt x="47" y="53"/>
                    <a:pt x="47" y="51"/>
                  </a:cubicBezTo>
                  <a:cubicBezTo>
                    <a:pt x="48" y="49"/>
                    <a:pt x="45" y="41"/>
                    <a:pt x="44" y="38"/>
                  </a:cubicBezTo>
                  <a:cubicBezTo>
                    <a:pt x="43" y="36"/>
                    <a:pt x="41" y="35"/>
                    <a:pt x="38" y="34"/>
                  </a:cubicBezTo>
                  <a:cubicBezTo>
                    <a:pt x="38" y="53"/>
                    <a:pt x="38" y="74"/>
                    <a:pt x="38" y="76"/>
                  </a:cubicBezTo>
                  <a:cubicBezTo>
                    <a:pt x="38" y="79"/>
                    <a:pt x="32" y="81"/>
                    <a:pt x="31" y="83"/>
                  </a:cubicBezTo>
                  <a:cubicBezTo>
                    <a:pt x="30" y="85"/>
                    <a:pt x="21" y="83"/>
                    <a:pt x="17" y="83"/>
                  </a:cubicBezTo>
                  <a:cubicBezTo>
                    <a:pt x="12" y="83"/>
                    <a:pt x="13" y="79"/>
                    <a:pt x="11" y="75"/>
                  </a:cubicBezTo>
                  <a:cubicBezTo>
                    <a:pt x="8" y="72"/>
                    <a:pt x="4" y="76"/>
                    <a:pt x="4" y="79"/>
                  </a:cubicBezTo>
                  <a:cubicBezTo>
                    <a:pt x="4" y="80"/>
                    <a:pt x="2" y="80"/>
                    <a:pt x="0" y="80"/>
                  </a:cubicBezTo>
                  <a:cubicBezTo>
                    <a:pt x="3" y="85"/>
                    <a:pt x="6" y="92"/>
                    <a:pt x="8" y="98"/>
                  </a:cubicBezTo>
                  <a:cubicBezTo>
                    <a:pt x="11" y="107"/>
                    <a:pt x="17" y="115"/>
                    <a:pt x="19" y="120"/>
                  </a:cubicBezTo>
                  <a:cubicBezTo>
                    <a:pt x="21" y="125"/>
                    <a:pt x="22" y="130"/>
                    <a:pt x="19" y="131"/>
                  </a:cubicBezTo>
                  <a:cubicBezTo>
                    <a:pt x="15" y="131"/>
                    <a:pt x="15" y="134"/>
                    <a:pt x="19" y="140"/>
                  </a:cubicBezTo>
                  <a:cubicBezTo>
                    <a:pt x="23" y="145"/>
                    <a:pt x="20" y="149"/>
                    <a:pt x="23" y="149"/>
                  </a:cubicBezTo>
                  <a:cubicBezTo>
                    <a:pt x="26" y="150"/>
                    <a:pt x="25" y="152"/>
                    <a:pt x="27" y="152"/>
                  </a:cubicBezTo>
                  <a:cubicBezTo>
                    <a:pt x="30" y="152"/>
                    <a:pt x="32" y="155"/>
                    <a:pt x="33" y="157"/>
                  </a:cubicBezTo>
                  <a:cubicBezTo>
                    <a:pt x="35" y="159"/>
                    <a:pt x="39" y="159"/>
                    <a:pt x="41" y="157"/>
                  </a:cubicBezTo>
                  <a:cubicBezTo>
                    <a:pt x="43" y="154"/>
                    <a:pt x="48" y="153"/>
                    <a:pt x="54" y="153"/>
                  </a:cubicBezTo>
                  <a:cubicBezTo>
                    <a:pt x="60" y="153"/>
                    <a:pt x="59" y="151"/>
                    <a:pt x="64" y="149"/>
                  </a:cubicBezTo>
                  <a:cubicBezTo>
                    <a:pt x="70" y="147"/>
                    <a:pt x="77" y="147"/>
                    <a:pt x="82" y="149"/>
                  </a:cubicBezTo>
                  <a:cubicBezTo>
                    <a:pt x="87" y="150"/>
                    <a:pt x="90" y="149"/>
                    <a:pt x="93" y="147"/>
                  </a:cubicBezTo>
                  <a:cubicBezTo>
                    <a:pt x="95" y="146"/>
                    <a:pt x="99" y="150"/>
                    <a:pt x="100" y="146"/>
                  </a:cubicBezTo>
                  <a:cubicBezTo>
                    <a:pt x="100" y="142"/>
                    <a:pt x="105" y="143"/>
                    <a:pt x="109" y="143"/>
                  </a:cubicBezTo>
                  <a:cubicBezTo>
                    <a:pt x="113" y="143"/>
                    <a:pt x="124" y="136"/>
                    <a:pt x="132" y="128"/>
                  </a:cubicBezTo>
                  <a:cubicBezTo>
                    <a:pt x="141" y="120"/>
                    <a:pt x="154" y="103"/>
                    <a:pt x="159" y="95"/>
                  </a:cubicBezTo>
                  <a:cubicBezTo>
                    <a:pt x="164" y="87"/>
                    <a:pt x="171" y="81"/>
                    <a:pt x="175" y="77"/>
                  </a:cubicBezTo>
                  <a:cubicBezTo>
                    <a:pt x="178" y="75"/>
                    <a:pt x="180" y="65"/>
                    <a:pt x="181" y="59"/>
                  </a:cubicBezTo>
                  <a:cubicBezTo>
                    <a:pt x="177" y="59"/>
                    <a:pt x="172" y="59"/>
                    <a:pt x="172" y="59"/>
                  </a:cubicBezTo>
                  <a:close/>
                  <a:moveTo>
                    <a:pt x="137" y="97"/>
                  </a:moveTo>
                  <a:cubicBezTo>
                    <a:pt x="137" y="99"/>
                    <a:pt x="131" y="96"/>
                    <a:pt x="130" y="99"/>
                  </a:cubicBezTo>
                  <a:cubicBezTo>
                    <a:pt x="129" y="101"/>
                    <a:pt x="127" y="105"/>
                    <a:pt x="127" y="105"/>
                  </a:cubicBezTo>
                  <a:cubicBezTo>
                    <a:pt x="123" y="104"/>
                    <a:pt x="123" y="104"/>
                    <a:pt x="123" y="104"/>
                  </a:cubicBezTo>
                  <a:cubicBezTo>
                    <a:pt x="116" y="95"/>
                    <a:pt x="116" y="95"/>
                    <a:pt x="116" y="95"/>
                  </a:cubicBezTo>
                  <a:cubicBezTo>
                    <a:pt x="116" y="95"/>
                    <a:pt x="121" y="87"/>
                    <a:pt x="123" y="85"/>
                  </a:cubicBezTo>
                  <a:cubicBezTo>
                    <a:pt x="124" y="82"/>
                    <a:pt x="133" y="77"/>
                    <a:pt x="134" y="80"/>
                  </a:cubicBezTo>
                  <a:cubicBezTo>
                    <a:pt x="135" y="83"/>
                    <a:pt x="141" y="86"/>
                    <a:pt x="141" y="89"/>
                  </a:cubicBezTo>
                  <a:cubicBezTo>
                    <a:pt x="141" y="91"/>
                    <a:pt x="137" y="94"/>
                    <a:pt x="137" y="9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5" name="Freeform 10"/>
            <p:cNvSpPr>
              <a:spLocks noChangeArrowheads="1"/>
            </p:cNvSpPr>
            <p:nvPr/>
          </p:nvSpPr>
          <p:spPr bwMode="auto">
            <a:xfrm>
              <a:off x="3898913" y="2597153"/>
              <a:ext cx="252414" cy="268288"/>
            </a:xfrm>
            <a:custGeom>
              <a:avLst/>
              <a:gdLst>
                <a:gd name="T0" fmla="*/ 8 w 132"/>
                <a:gd name="T1" fmla="*/ 129 h 140"/>
                <a:gd name="T2" fmla="*/ 13 w 132"/>
                <a:gd name="T3" fmla="*/ 131 h 140"/>
                <a:gd name="T4" fmla="*/ 24 w 132"/>
                <a:gd name="T5" fmla="*/ 132 h 140"/>
                <a:gd name="T6" fmla="*/ 34 w 132"/>
                <a:gd name="T7" fmla="*/ 134 h 140"/>
                <a:gd name="T8" fmla="*/ 73 w 132"/>
                <a:gd name="T9" fmla="*/ 134 h 140"/>
                <a:gd name="T10" fmla="*/ 77 w 132"/>
                <a:gd name="T11" fmla="*/ 138 h 140"/>
                <a:gd name="T12" fmla="*/ 102 w 132"/>
                <a:gd name="T13" fmla="*/ 138 h 140"/>
                <a:gd name="T14" fmla="*/ 119 w 132"/>
                <a:gd name="T15" fmla="*/ 137 h 140"/>
                <a:gd name="T16" fmla="*/ 122 w 132"/>
                <a:gd name="T17" fmla="*/ 136 h 140"/>
                <a:gd name="T18" fmla="*/ 109 w 132"/>
                <a:gd name="T19" fmla="*/ 119 h 140"/>
                <a:gd name="T20" fmla="*/ 110 w 132"/>
                <a:gd name="T21" fmla="*/ 81 h 140"/>
                <a:gd name="T22" fmla="*/ 127 w 132"/>
                <a:gd name="T23" fmla="*/ 82 h 140"/>
                <a:gd name="T24" fmla="*/ 130 w 132"/>
                <a:gd name="T25" fmla="*/ 79 h 140"/>
                <a:gd name="T26" fmla="*/ 132 w 132"/>
                <a:gd name="T27" fmla="*/ 57 h 140"/>
                <a:gd name="T28" fmla="*/ 129 w 132"/>
                <a:gd name="T29" fmla="*/ 57 h 140"/>
                <a:gd name="T30" fmla="*/ 119 w 132"/>
                <a:gd name="T31" fmla="*/ 58 h 140"/>
                <a:gd name="T32" fmla="*/ 113 w 132"/>
                <a:gd name="T33" fmla="*/ 61 h 140"/>
                <a:gd name="T34" fmla="*/ 113 w 132"/>
                <a:gd name="T35" fmla="*/ 52 h 140"/>
                <a:gd name="T36" fmla="*/ 108 w 132"/>
                <a:gd name="T37" fmla="*/ 43 h 140"/>
                <a:gd name="T38" fmla="*/ 109 w 132"/>
                <a:gd name="T39" fmla="*/ 27 h 140"/>
                <a:gd name="T40" fmla="*/ 107 w 132"/>
                <a:gd name="T41" fmla="*/ 18 h 140"/>
                <a:gd name="T42" fmla="*/ 100 w 132"/>
                <a:gd name="T43" fmla="*/ 16 h 140"/>
                <a:gd name="T44" fmla="*/ 94 w 132"/>
                <a:gd name="T45" fmla="*/ 14 h 140"/>
                <a:gd name="T46" fmla="*/ 85 w 132"/>
                <a:gd name="T47" fmla="*/ 14 h 140"/>
                <a:gd name="T48" fmla="*/ 81 w 132"/>
                <a:gd name="T49" fmla="*/ 24 h 140"/>
                <a:gd name="T50" fmla="*/ 68 w 132"/>
                <a:gd name="T51" fmla="*/ 26 h 140"/>
                <a:gd name="T52" fmla="*/ 58 w 132"/>
                <a:gd name="T53" fmla="*/ 19 h 140"/>
                <a:gd name="T54" fmla="*/ 54 w 132"/>
                <a:gd name="T55" fmla="*/ 10 h 140"/>
                <a:gd name="T56" fmla="*/ 52 w 132"/>
                <a:gd name="T57" fmla="*/ 1 h 140"/>
                <a:gd name="T58" fmla="*/ 15 w 132"/>
                <a:gd name="T59" fmla="*/ 1 h 140"/>
                <a:gd name="T60" fmla="*/ 9 w 132"/>
                <a:gd name="T61" fmla="*/ 4 h 140"/>
                <a:gd name="T62" fmla="*/ 19 w 132"/>
                <a:gd name="T63" fmla="*/ 28 h 140"/>
                <a:gd name="T64" fmla="*/ 17 w 132"/>
                <a:gd name="T65" fmla="*/ 39 h 140"/>
                <a:gd name="T66" fmla="*/ 24 w 132"/>
                <a:gd name="T67" fmla="*/ 63 h 140"/>
                <a:gd name="T68" fmla="*/ 16 w 132"/>
                <a:gd name="T69" fmla="*/ 79 h 140"/>
                <a:gd name="T70" fmla="*/ 8 w 132"/>
                <a:gd name="T71" fmla="*/ 101 h 140"/>
                <a:gd name="T72" fmla="*/ 2 w 132"/>
                <a:gd name="T73" fmla="*/ 117 h 140"/>
                <a:gd name="T74" fmla="*/ 1 w 132"/>
                <a:gd name="T75" fmla="*/ 132 h 140"/>
                <a:gd name="T76" fmla="*/ 1 w 132"/>
                <a:gd name="T77" fmla="*/ 132 h 140"/>
                <a:gd name="T78" fmla="*/ 4 w 132"/>
                <a:gd name="T79" fmla="*/ 132 h 140"/>
                <a:gd name="T80" fmla="*/ 8 w 132"/>
                <a:gd name="T81" fmla="*/ 129 h 14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32"/>
                <a:gd name="T124" fmla="*/ 0 h 140"/>
                <a:gd name="T125" fmla="*/ 132 w 132"/>
                <a:gd name="T126" fmla="*/ 140 h 14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32" h="140">
                  <a:moveTo>
                    <a:pt x="8" y="129"/>
                  </a:moveTo>
                  <a:cubicBezTo>
                    <a:pt x="11" y="129"/>
                    <a:pt x="9" y="133"/>
                    <a:pt x="13" y="131"/>
                  </a:cubicBezTo>
                  <a:cubicBezTo>
                    <a:pt x="17" y="129"/>
                    <a:pt x="20" y="129"/>
                    <a:pt x="24" y="132"/>
                  </a:cubicBezTo>
                  <a:cubicBezTo>
                    <a:pt x="27" y="134"/>
                    <a:pt x="30" y="134"/>
                    <a:pt x="34" y="134"/>
                  </a:cubicBezTo>
                  <a:cubicBezTo>
                    <a:pt x="38" y="134"/>
                    <a:pt x="73" y="134"/>
                    <a:pt x="73" y="134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8"/>
                    <a:pt x="98" y="137"/>
                    <a:pt x="102" y="138"/>
                  </a:cubicBezTo>
                  <a:cubicBezTo>
                    <a:pt x="105" y="140"/>
                    <a:pt x="116" y="138"/>
                    <a:pt x="119" y="137"/>
                  </a:cubicBezTo>
                  <a:cubicBezTo>
                    <a:pt x="120" y="137"/>
                    <a:pt x="121" y="137"/>
                    <a:pt x="122" y="136"/>
                  </a:cubicBezTo>
                  <a:cubicBezTo>
                    <a:pt x="109" y="119"/>
                    <a:pt x="109" y="119"/>
                    <a:pt x="109" y="119"/>
                  </a:cubicBezTo>
                  <a:cubicBezTo>
                    <a:pt x="110" y="81"/>
                    <a:pt x="110" y="81"/>
                    <a:pt x="110" y="81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30" y="79"/>
                    <a:pt x="130" y="79"/>
                    <a:pt x="130" y="79"/>
                  </a:cubicBezTo>
                  <a:cubicBezTo>
                    <a:pt x="132" y="57"/>
                    <a:pt x="132" y="57"/>
                    <a:pt x="132" y="57"/>
                  </a:cubicBezTo>
                  <a:cubicBezTo>
                    <a:pt x="132" y="56"/>
                    <a:pt x="131" y="56"/>
                    <a:pt x="129" y="57"/>
                  </a:cubicBezTo>
                  <a:cubicBezTo>
                    <a:pt x="126" y="58"/>
                    <a:pt x="123" y="58"/>
                    <a:pt x="119" y="58"/>
                  </a:cubicBezTo>
                  <a:cubicBezTo>
                    <a:pt x="116" y="58"/>
                    <a:pt x="115" y="61"/>
                    <a:pt x="113" y="61"/>
                  </a:cubicBezTo>
                  <a:cubicBezTo>
                    <a:pt x="111" y="60"/>
                    <a:pt x="113" y="54"/>
                    <a:pt x="113" y="52"/>
                  </a:cubicBezTo>
                  <a:cubicBezTo>
                    <a:pt x="114" y="49"/>
                    <a:pt x="110" y="45"/>
                    <a:pt x="108" y="43"/>
                  </a:cubicBezTo>
                  <a:cubicBezTo>
                    <a:pt x="105" y="41"/>
                    <a:pt x="111" y="28"/>
                    <a:pt x="109" y="27"/>
                  </a:cubicBezTo>
                  <a:cubicBezTo>
                    <a:pt x="108" y="25"/>
                    <a:pt x="107" y="21"/>
                    <a:pt x="107" y="18"/>
                  </a:cubicBezTo>
                  <a:cubicBezTo>
                    <a:pt x="107" y="14"/>
                    <a:pt x="105" y="16"/>
                    <a:pt x="100" y="16"/>
                  </a:cubicBezTo>
                  <a:cubicBezTo>
                    <a:pt x="95" y="16"/>
                    <a:pt x="94" y="14"/>
                    <a:pt x="94" y="14"/>
                  </a:cubicBezTo>
                  <a:cubicBezTo>
                    <a:pt x="94" y="14"/>
                    <a:pt x="88" y="12"/>
                    <a:pt x="85" y="14"/>
                  </a:cubicBezTo>
                  <a:cubicBezTo>
                    <a:pt x="82" y="15"/>
                    <a:pt x="83" y="24"/>
                    <a:pt x="81" y="24"/>
                  </a:cubicBezTo>
                  <a:cubicBezTo>
                    <a:pt x="79" y="23"/>
                    <a:pt x="73" y="24"/>
                    <a:pt x="68" y="26"/>
                  </a:cubicBezTo>
                  <a:cubicBezTo>
                    <a:pt x="63" y="27"/>
                    <a:pt x="61" y="25"/>
                    <a:pt x="58" y="19"/>
                  </a:cubicBezTo>
                  <a:cubicBezTo>
                    <a:pt x="56" y="13"/>
                    <a:pt x="53" y="15"/>
                    <a:pt x="54" y="10"/>
                  </a:cubicBezTo>
                  <a:cubicBezTo>
                    <a:pt x="55" y="6"/>
                    <a:pt x="52" y="1"/>
                    <a:pt x="52" y="1"/>
                  </a:cubicBezTo>
                  <a:cubicBezTo>
                    <a:pt x="52" y="1"/>
                    <a:pt x="19" y="0"/>
                    <a:pt x="15" y="1"/>
                  </a:cubicBezTo>
                  <a:cubicBezTo>
                    <a:pt x="14" y="1"/>
                    <a:pt x="11" y="2"/>
                    <a:pt x="9" y="4"/>
                  </a:cubicBezTo>
                  <a:cubicBezTo>
                    <a:pt x="11" y="12"/>
                    <a:pt x="17" y="25"/>
                    <a:pt x="19" y="28"/>
                  </a:cubicBezTo>
                  <a:cubicBezTo>
                    <a:pt x="20" y="31"/>
                    <a:pt x="17" y="34"/>
                    <a:pt x="17" y="39"/>
                  </a:cubicBezTo>
                  <a:cubicBezTo>
                    <a:pt x="17" y="45"/>
                    <a:pt x="23" y="56"/>
                    <a:pt x="24" y="63"/>
                  </a:cubicBezTo>
                  <a:cubicBezTo>
                    <a:pt x="25" y="70"/>
                    <a:pt x="20" y="75"/>
                    <a:pt x="16" y="79"/>
                  </a:cubicBezTo>
                  <a:cubicBezTo>
                    <a:pt x="12" y="84"/>
                    <a:pt x="8" y="95"/>
                    <a:pt x="8" y="101"/>
                  </a:cubicBezTo>
                  <a:cubicBezTo>
                    <a:pt x="8" y="108"/>
                    <a:pt x="2" y="114"/>
                    <a:pt x="2" y="117"/>
                  </a:cubicBezTo>
                  <a:cubicBezTo>
                    <a:pt x="2" y="120"/>
                    <a:pt x="1" y="129"/>
                    <a:pt x="1" y="132"/>
                  </a:cubicBezTo>
                  <a:cubicBezTo>
                    <a:pt x="0" y="132"/>
                    <a:pt x="1" y="132"/>
                    <a:pt x="1" y="132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4" y="132"/>
                    <a:pt x="5" y="129"/>
                    <a:pt x="8" y="12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6" name="Freeform 11"/>
            <p:cNvSpPr>
              <a:spLocks noChangeArrowheads="1"/>
            </p:cNvSpPr>
            <p:nvPr/>
          </p:nvSpPr>
          <p:spPr bwMode="auto">
            <a:xfrm>
              <a:off x="4108463" y="2647953"/>
              <a:ext cx="247651" cy="219075"/>
            </a:xfrm>
            <a:custGeom>
              <a:avLst/>
              <a:gdLst>
                <a:gd name="T0" fmla="*/ 100 w 130"/>
                <a:gd name="T1" fmla="*/ 5 h 115"/>
                <a:gd name="T2" fmla="*/ 92 w 130"/>
                <a:gd name="T3" fmla="*/ 0 h 115"/>
                <a:gd name="T4" fmla="*/ 78 w 130"/>
                <a:gd name="T5" fmla="*/ 3 h 115"/>
                <a:gd name="T6" fmla="*/ 75 w 130"/>
                <a:gd name="T7" fmla="*/ 10 h 115"/>
                <a:gd name="T8" fmla="*/ 74 w 130"/>
                <a:gd name="T9" fmla="*/ 16 h 115"/>
                <a:gd name="T10" fmla="*/ 73 w 130"/>
                <a:gd name="T11" fmla="*/ 29 h 115"/>
                <a:gd name="T12" fmla="*/ 71 w 130"/>
                <a:gd name="T13" fmla="*/ 39 h 115"/>
                <a:gd name="T14" fmla="*/ 78 w 130"/>
                <a:gd name="T15" fmla="*/ 48 h 115"/>
                <a:gd name="T16" fmla="*/ 86 w 130"/>
                <a:gd name="T17" fmla="*/ 46 h 115"/>
                <a:gd name="T18" fmla="*/ 87 w 130"/>
                <a:gd name="T19" fmla="*/ 54 h 115"/>
                <a:gd name="T20" fmla="*/ 85 w 130"/>
                <a:gd name="T21" fmla="*/ 59 h 115"/>
                <a:gd name="T22" fmla="*/ 77 w 130"/>
                <a:gd name="T23" fmla="*/ 59 h 115"/>
                <a:gd name="T24" fmla="*/ 73 w 130"/>
                <a:gd name="T25" fmla="*/ 49 h 115"/>
                <a:gd name="T26" fmla="*/ 64 w 130"/>
                <a:gd name="T27" fmla="*/ 47 h 115"/>
                <a:gd name="T28" fmla="*/ 58 w 130"/>
                <a:gd name="T29" fmla="*/ 41 h 115"/>
                <a:gd name="T30" fmla="*/ 54 w 130"/>
                <a:gd name="T31" fmla="*/ 43 h 115"/>
                <a:gd name="T32" fmla="*/ 49 w 130"/>
                <a:gd name="T33" fmla="*/ 44 h 115"/>
                <a:gd name="T34" fmla="*/ 40 w 130"/>
                <a:gd name="T35" fmla="*/ 41 h 115"/>
                <a:gd name="T36" fmla="*/ 36 w 130"/>
                <a:gd name="T37" fmla="*/ 36 h 115"/>
                <a:gd name="T38" fmla="*/ 29 w 130"/>
                <a:gd name="T39" fmla="*/ 36 h 115"/>
                <a:gd name="T40" fmla="*/ 26 w 130"/>
                <a:gd name="T41" fmla="*/ 34 h 115"/>
                <a:gd name="T42" fmla="*/ 23 w 130"/>
                <a:gd name="T43" fmla="*/ 31 h 115"/>
                <a:gd name="T44" fmla="*/ 21 w 130"/>
                <a:gd name="T45" fmla="*/ 53 h 115"/>
                <a:gd name="T46" fmla="*/ 18 w 130"/>
                <a:gd name="T47" fmla="*/ 56 h 115"/>
                <a:gd name="T48" fmla="*/ 1 w 130"/>
                <a:gd name="T49" fmla="*/ 55 h 115"/>
                <a:gd name="T50" fmla="*/ 0 w 130"/>
                <a:gd name="T51" fmla="*/ 93 h 115"/>
                <a:gd name="T52" fmla="*/ 13 w 130"/>
                <a:gd name="T53" fmla="*/ 110 h 115"/>
                <a:gd name="T54" fmla="*/ 34 w 130"/>
                <a:gd name="T55" fmla="*/ 109 h 115"/>
                <a:gd name="T56" fmla="*/ 35 w 130"/>
                <a:gd name="T57" fmla="*/ 112 h 115"/>
                <a:gd name="T58" fmla="*/ 40 w 130"/>
                <a:gd name="T59" fmla="*/ 111 h 115"/>
                <a:gd name="T60" fmla="*/ 55 w 130"/>
                <a:gd name="T61" fmla="*/ 114 h 115"/>
                <a:gd name="T62" fmla="*/ 66 w 130"/>
                <a:gd name="T63" fmla="*/ 101 h 115"/>
                <a:gd name="T64" fmla="*/ 77 w 130"/>
                <a:gd name="T65" fmla="*/ 93 h 115"/>
                <a:gd name="T66" fmla="*/ 83 w 130"/>
                <a:gd name="T67" fmla="*/ 87 h 115"/>
                <a:gd name="T68" fmla="*/ 93 w 130"/>
                <a:gd name="T69" fmla="*/ 87 h 115"/>
                <a:gd name="T70" fmla="*/ 93 w 130"/>
                <a:gd name="T71" fmla="*/ 87 h 115"/>
                <a:gd name="T72" fmla="*/ 91 w 130"/>
                <a:gd name="T73" fmla="*/ 79 h 115"/>
                <a:gd name="T74" fmla="*/ 122 w 130"/>
                <a:gd name="T75" fmla="*/ 67 h 115"/>
                <a:gd name="T76" fmla="*/ 120 w 130"/>
                <a:gd name="T77" fmla="*/ 62 h 115"/>
                <a:gd name="T78" fmla="*/ 122 w 130"/>
                <a:gd name="T79" fmla="*/ 51 h 115"/>
                <a:gd name="T80" fmla="*/ 127 w 130"/>
                <a:gd name="T81" fmla="*/ 48 h 115"/>
                <a:gd name="T82" fmla="*/ 126 w 130"/>
                <a:gd name="T83" fmla="*/ 30 h 115"/>
                <a:gd name="T84" fmla="*/ 130 w 130"/>
                <a:gd name="T85" fmla="*/ 28 h 115"/>
                <a:gd name="T86" fmla="*/ 125 w 130"/>
                <a:gd name="T87" fmla="*/ 16 h 115"/>
                <a:gd name="T88" fmla="*/ 110 w 130"/>
                <a:gd name="T89" fmla="*/ 9 h 115"/>
                <a:gd name="T90" fmla="*/ 100 w 130"/>
                <a:gd name="T91" fmla="*/ 5 h 11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30"/>
                <a:gd name="T139" fmla="*/ 0 h 115"/>
                <a:gd name="T140" fmla="*/ 130 w 130"/>
                <a:gd name="T141" fmla="*/ 115 h 11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30" h="115">
                  <a:moveTo>
                    <a:pt x="100" y="5"/>
                  </a:moveTo>
                  <a:cubicBezTo>
                    <a:pt x="99" y="5"/>
                    <a:pt x="95" y="3"/>
                    <a:pt x="92" y="0"/>
                  </a:cubicBezTo>
                  <a:cubicBezTo>
                    <a:pt x="90" y="3"/>
                    <a:pt x="82" y="3"/>
                    <a:pt x="78" y="3"/>
                  </a:cubicBezTo>
                  <a:cubicBezTo>
                    <a:pt x="74" y="3"/>
                    <a:pt x="78" y="8"/>
                    <a:pt x="75" y="10"/>
                  </a:cubicBezTo>
                  <a:cubicBezTo>
                    <a:pt x="73" y="12"/>
                    <a:pt x="72" y="15"/>
                    <a:pt x="74" y="16"/>
                  </a:cubicBezTo>
                  <a:cubicBezTo>
                    <a:pt x="76" y="17"/>
                    <a:pt x="73" y="26"/>
                    <a:pt x="73" y="29"/>
                  </a:cubicBezTo>
                  <a:cubicBezTo>
                    <a:pt x="73" y="32"/>
                    <a:pt x="69" y="38"/>
                    <a:pt x="71" y="39"/>
                  </a:cubicBezTo>
                  <a:cubicBezTo>
                    <a:pt x="72" y="40"/>
                    <a:pt x="75" y="47"/>
                    <a:pt x="78" y="48"/>
                  </a:cubicBezTo>
                  <a:cubicBezTo>
                    <a:pt x="82" y="49"/>
                    <a:pt x="84" y="46"/>
                    <a:pt x="86" y="46"/>
                  </a:cubicBezTo>
                  <a:cubicBezTo>
                    <a:pt x="87" y="46"/>
                    <a:pt x="87" y="50"/>
                    <a:pt x="87" y="54"/>
                  </a:cubicBezTo>
                  <a:cubicBezTo>
                    <a:pt x="87" y="57"/>
                    <a:pt x="85" y="59"/>
                    <a:pt x="85" y="59"/>
                  </a:cubicBezTo>
                  <a:cubicBezTo>
                    <a:pt x="85" y="59"/>
                    <a:pt x="80" y="61"/>
                    <a:pt x="77" y="59"/>
                  </a:cubicBezTo>
                  <a:cubicBezTo>
                    <a:pt x="75" y="57"/>
                    <a:pt x="73" y="51"/>
                    <a:pt x="73" y="49"/>
                  </a:cubicBezTo>
                  <a:cubicBezTo>
                    <a:pt x="73" y="47"/>
                    <a:pt x="67" y="47"/>
                    <a:pt x="64" y="47"/>
                  </a:cubicBezTo>
                  <a:cubicBezTo>
                    <a:pt x="62" y="47"/>
                    <a:pt x="59" y="43"/>
                    <a:pt x="58" y="41"/>
                  </a:cubicBezTo>
                  <a:cubicBezTo>
                    <a:pt x="57" y="39"/>
                    <a:pt x="54" y="41"/>
                    <a:pt x="54" y="43"/>
                  </a:cubicBezTo>
                  <a:cubicBezTo>
                    <a:pt x="54" y="44"/>
                    <a:pt x="52" y="44"/>
                    <a:pt x="49" y="44"/>
                  </a:cubicBezTo>
                  <a:cubicBezTo>
                    <a:pt x="47" y="44"/>
                    <a:pt x="42" y="40"/>
                    <a:pt x="40" y="41"/>
                  </a:cubicBezTo>
                  <a:cubicBezTo>
                    <a:pt x="38" y="42"/>
                    <a:pt x="36" y="38"/>
                    <a:pt x="36" y="36"/>
                  </a:cubicBezTo>
                  <a:cubicBezTo>
                    <a:pt x="37" y="34"/>
                    <a:pt x="31" y="35"/>
                    <a:pt x="29" y="36"/>
                  </a:cubicBezTo>
                  <a:cubicBezTo>
                    <a:pt x="27" y="37"/>
                    <a:pt x="26" y="34"/>
                    <a:pt x="26" y="34"/>
                  </a:cubicBezTo>
                  <a:cubicBezTo>
                    <a:pt x="26" y="34"/>
                    <a:pt x="25" y="32"/>
                    <a:pt x="23" y="31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20" y="109"/>
                    <a:pt x="34" y="107"/>
                    <a:pt x="34" y="109"/>
                  </a:cubicBezTo>
                  <a:cubicBezTo>
                    <a:pt x="34" y="110"/>
                    <a:pt x="34" y="111"/>
                    <a:pt x="35" y="112"/>
                  </a:cubicBezTo>
                  <a:cubicBezTo>
                    <a:pt x="37" y="112"/>
                    <a:pt x="39" y="111"/>
                    <a:pt x="40" y="111"/>
                  </a:cubicBezTo>
                  <a:cubicBezTo>
                    <a:pt x="43" y="112"/>
                    <a:pt x="52" y="115"/>
                    <a:pt x="55" y="114"/>
                  </a:cubicBezTo>
                  <a:cubicBezTo>
                    <a:pt x="57" y="112"/>
                    <a:pt x="62" y="102"/>
                    <a:pt x="66" y="101"/>
                  </a:cubicBezTo>
                  <a:cubicBezTo>
                    <a:pt x="71" y="100"/>
                    <a:pt x="77" y="95"/>
                    <a:pt x="77" y="93"/>
                  </a:cubicBezTo>
                  <a:cubicBezTo>
                    <a:pt x="77" y="91"/>
                    <a:pt x="77" y="89"/>
                    <a:pt x="83" y="87"/>
                  </a:cubicBezTo>
                  <a:cubicBezTo>
                    <a:pt x="93" y="87"/>
                    <a:pt x="93" y="87"/>
                    <a:pt x="93" y="87"/>
                  </a:cubicBezTo>
                  <a:cubicBezTo>
                    <a:pt x="93" y="87"/>
                    <a:pt x="93" y="87"/>
                    <a:pt x="93" y="87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1" y="79"/>
                    <a:pt x="121" y="67"/>
                    <a:pt x="122" y="67"/>
                  </a:cubicBezTo>
                  <a:cubicBezTo>
                    <a:pt x="121" y="65"/>
                    <a:pt x="120" y="63"/>
                    <a:pt x="120" y="62"/>
                  </a:cubicBezTo>
                  <a:cubicBezTo>
                    <a:pt x="121" y="62"/>
                    <a:pt x="122" y="54"/>
                    <a:pt x="122" y="51"/>
                  </a:cubicBezTo>
                  <a:cubicBezTo>
                    <a:pt x="122" y="49"/>
                    <a:pt x="129" y="51"/>
                    <a:pt x="127" y="48"/>
                  </a:cubicBezTo>
                  <a:cubicBezTo>
                    <a:pt x="124" y="46"/>
                    <a:pt x="125" y="33"/>
                    <a:pt x="126" y="30"/>
                  </a:cubicBezTo>
                  <a:cubicBezTo>
                    <a:pt x="127" y="27"/>
                    <a:pt x="130" y="30"/>
                    <a:pt x="130" y="28"/>
                  </a:cubicBezTo>
                  <a:cubicBezTo>
                    <a:pt x="130" y="25"/>
                    <a:pt x="127" y="18"/>
                    <a:pt x="125" y="16"/>
                  </a:cubicBezTo>
                  <a:cubicBezTo>
                    <a:pt x="124" y="14"/>
                    <a:pt x="113" y="10"/>
                    <a:pt x="110" y="9"/>
                  </a:cubicBezTo>
                  <a:cubicBezTo>
                    <a:pt x="108" y="9"/>
                    <a:pt x="103" y="5"/>
                    <a:pt x="100" y="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7" name="Freeform 12"/>
            <p:cNvSpPr>
              <a:spLocks noChangeArrowheads="1"/>
            </p:cNvSpPr>
            <p:nvPr/>
          </p:nvSpPr>
          <p:spPr bwMode="auto">
            <a:xfrm>
              <a:off x="4254514" y="2492378"/>
              <a:ext cx="42863" cy="38100"/>
            </a:xfrm>
            <a:custGeom>
              <a:avLst/>
              <a:gdLst>
                <a:gd name="T0" fmla="*/ 18 w 22"/>
                <a:gd name="T1" fmla="*/ 0 h 20"/>
                <a:gd name="T2" fmla="*/ 12 w 22"/>
                <a:gd name="T3" fmla="*/ 2 h 20"/>
                <a:gd name="T4" fmla="*/ 6 w 22"/>
                <a:gd name="T5" fmla="*/ 3 h 20"/>
                <a:gd name="T6" fmla="*/ 5 w 22"/>
                <a:gd name="T7" fmla="*/ 5 h 20"/>
                <a:gd name="T8" fmla="*/ 3 w 22"/>
                <a:gd name="T9" fmla="*/ 12 h 20"/>
                <a:gd name="T10" fmla="*/ 0 w 22"/>
                <a:gd name="T11" fmla="*/ 15 h 20"/>
                <a:gd name="T12" fmla="*/ 3 w 22"/>
                <a:gd name="T13" fmla="*/ 18 h 20"/>
                <a:gd name="T14" fmla="*/ 6 w 22"/>
                <a:gd name="T15" fmla="*/ 19 h 20"/>
                <a:gd name="T16" fmla="*/ 12 w 22"/>
                <a:gd name="T17" fmla="*/ 15 h 20"/>
                <a:gd name="T18" fmla="*/ 22 w 22"/>
                <a:gd name="T19" fmla="*/ 13 h 20"/>
                <a:gd name="T20" fmla="*/ 20 w 22"/>
                <a:gd name="T21" fmla="*/ 5 h 20"/>
                <a:gd name="T22" fmla="*/ 18 w 22"/>
                <a:gd name="T23" fmla="*/ 0 h 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2"/>
                <a:gd name="T37" fmla="*/ 0 h 20"/>
                <a:gd name="T38" fmla="*/ 22 w 22"/>
                <a:gd name="T39" fmla="*/ 20 h 2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2" h="20">
                  <a:moveTo>
                    <a:pt x="18" y="0"/>
                  </a:moveTo>
                  <a:cubicBezTo>
                    <a:pt x="16" y="1"/>
                    <a:pt x="13" y="2"/>
                    <a:pt x="12" y="2"/>
                  </a:cubicBezTo>
                  <a:cubicBezTo>
                    <a:pt x="11" y="3"/>
                    <a:pt x="10" y="4"/>
                    <a:pt x="6" y="3"/>
                  </a:cubicBezTo>
                  <a:cubicBezTo>
                    <a:pt x="6" y="4"/>
                    <a:pt x="6" y="4"/>
                    <a:pt x="5" y="5"/>
                  </a:cubicBezTo>
                  <a:cubicBezTo>
                    <a:pt x="2" y="6"/>
                    <a:pt x="3" y="12"/>
                    <a:pt x="3" y="12"/>
                  </a:cubicBezTo>
                  <a:cubicBezTo>
                    <a:pt x="3" y="12"/>
                    <a:pt x="0" y="12"/>
                    <a:pt x="0" y="15"/>
                  </a:cubicBezTo>
                  <a:cubicBezTo>
                    <a:pt x="0" y="17"/>
                    <a:pt x="2" y="18"/>
                    <a:pt x="3" y="18"/>
                  </a:cubicBezTo>
                  <a:cubicBezTo>
                    <a:pt x="4" y="18"/>
                    <a:pt x="5" y="18"/>
                    <a:pt x="6" y="19"/>
                  </a:cubicBezTo>
                  <a:cubicBezTo>
                    <a:pt x="13" y="20"/>
                    <a:pt x="12" y="15"/>
                    <a:pt x="12" y="15"/>
                  </a:cubicBezTo>
                  <a:cubicBezTo>
                    <a:pt x="12" y="15"/>
                    <a:pt x="21" y="16"/>
                    <a:pt x="22" y="13"/>
                  </a:cubicBezTo>
                  <a:cubicBezTo>
                    <a:pt x="22" y="10"/>
                    <a:pt x="20" y="5"/>
                    <a:pt x="20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8" name="Freeform 13"/>
            <p:cNvSpPr>
              <a:spLocks noChangeArrowheads="1"/>
            </p:cNvSpPr>
            <p:nvPr/>
          </p:nvSpPr>
          <p:spPr bwMode="auto">
            <a:xfrm>
              <a:off x="4514865" y="2205039"/>
              <a:ext cx="223839" cy="298451"/>
            </a:xfrm>
            <a:custGeom>
              <a:avLst/>
              <a:gdLst>
                <a:gd name="T0" fmla="*/ 27 w 117"/>
                <a:gd name="T1" fmla="*/ 30 h 157"/>
                <a:gd name="T2" fmla="*/ 35 w 117"/>
                <a:gd name="T3" fmla="*/ 37 h 157"/>
                <a:gd name="T4" fmla="*/ 58 w 117"/>
                <a:gd name="T5" fmla="*/ 45 h 157"/>
                <a:gd name="T6" fmla="*/ 73 w 117"/>
                <a:gd name="T7" fmla="*/ 48 h 157"/>
                <a:gd name="T8" fmla="*/ 77 w 117"/>
                <a:gd name="T9" fmla="*/ 51 h 157"/>
                <a:gd name="T10" fmla="*/ 47 w 117"/>
                <a:gd name="T11" fmla="*/ 81 h 157"/>
                <a:gd name="T12" fmla="*/ 35 w 117"/>
                <a:gd name="T13" fmla="*/ 83 h 157"/>
                <a:gd name="T14" fmla="*/ 20 w 117"/>
                <a:gd name="T15" fmla="*/ 91 h 157"/>
                <a:gd name="T16" fmla="*/ 11 w 117"/>
                <a:gd name="T17" fmla="*/ 92 h 157"/>
                <a:gd name="T18" fmla="*/ 5 w 117"/>
                <a:gd name="T19" fmla="*/ 100 h 157"/>
                <a:gd name="T20" fmla="*/ 0 w 117"/>
                <a:gd name="T21" fmla="*/ 108 h 157"/>
                <a:gd name="T22" fmla="*/ 1 w 117"/>
                <a:gd name="T23" fmla="*/ 148 h 157"/>
                <a:gd name="T24" fmla="*/ 6 w 117"/>
                <a:gd name="T25" fmla="*/ 157 h 157"/>
                <a:gd name="T26" fmla="*/ 31 w 117"/>
                <a:gd name="T27" fmla="*/ 131 h 157"/>
                <a:gd name="T28" fmla="*/ 51 w 117"/>
                <a:gd name="T29" fmla="*/ 116 h 157"/>
                <a:gd name="T30" fmla="*/ 79 w 117"/>
                <a:gd name="T31" fmla="*/ 88 h 157"/>
                <a:gd name="T32" fmla="*/ 92 w 117"/>
                <a:gd name="T33" fmla="*/ 67 h 157"/>
                <a:gd name="T34" fmla="*/ 102 w 117"/>
                <a:gd name="T35" fmla="*/ 50 h 157"/>
                <a:gd name="T36" fmla="*/ 113 w 117"/>
                <a:gd name="T37" fmla="*/ 28 h 157"/>
                <a:gd name="T38" fmla="*/ 117 w 117"/>
                <a:gd name="T39" fmla="*/ 8 h 157"/>
                <a:gd name="T40" fmla="*/ 109 w 117"/>
                <a:gd name="T41" fmla="*/ 4 h 157"/>
                <a:gd name="T42" fmla="*/ 84 w 117"/>
                <a:gd name="T43" fmla="*/ 11 h 157"/>
                <a:gd name="T44" fmla="*/ 66 w 117"/>
                <a:gd name="T45" fmla="*/ 15 h 157"/>
                <a:gd name="T46" fmla="*/ 51 w 117"/>
                <a:gd name="T47" fmla="*/ 18 h 157"/>
                <a:gd name="T48" fmla="*/ 33 w 117"/>
                <a:gd name="T49" fmla="*/ 16 h 157"/>
                <a:gd name="T50" fmla="*/ 27 w 117"/>
                <a:gd name="T51" fmla="*/ 10 h 157"/>
                <a:gd name="T52" fmla="*/ 20 w 117"/>
                <a:gd name="T53" fmla="*/ 20 h 157"/>
                <a:gd name="T54" fmla="*/ 27 w 117"/>
                <a:gd name="T55" fmla="*/ 30 h 15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7"/>
                <a:gd name="T85" fmla="*/ 0 h 157"/>
                <a:gd name="T86" fmla="*/ 117 w 117"/>
                <a:gd name="T87" fmla="*/ 157 h 15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7" h="157">
                  <a:moveTo>
                    <a:pt x="27" y="30"/>
                  </a:moveTo>
                  <a:cubicBezTo>
                    <a:pt x="29" y="31"/>
                    <a:pt x="33" y="36"/>
                    <a:pt x="35" y="37"/>
                  </a:cubicBezTo>
                  <a:cubicBezTo>
                    <a:pt x="37" y="37"/>
                    <a:pt x="50" y="41"/>
                    <a:pt x="58" y="45"/>
                  </a:cubicBezTo>
                  <a:cubicBezTo>
                    <a:pt x="66" y="48"/>
                    <a:pt x="71" y="48"/>
                    <a:pt x="73" y="48"/>
                  </a:cubicBezTo>
                  <a:cubicBezTo>
                    <a:pt x="76" y="48"/>
                    <a:pt x="79" y="49"/>
                    <a:pt x="77" y="51"/>
                  </a:cubicBezTo>
                  <a:cubicBezTo>
                    <a:pt x="75" y="52"/>
                    <a:pt x="50" y="77"/>
                    <a:pt x="47" y="81"/>
                  </a:cubicBezTo>
                  <a:cubicBezTo>
                    <a:pt x="44" y="84"/>
                    <a:pt x="42" y="83"/>
                    <a:pt x="35" y="83"/>
                  </a:cubicBezTo>
                  <a:cubicBezTo>
                    <a:pt x="27" y="83"/>
                    <a:pt x="22" y="91"/>
                    <a:pt x="20" y="91"/>
                  </a:cubicBezTo>
                  <a:cubicBezTo>
                    <a:pt x="19" y="90"/>
                    <a:pt x="14" y="91"/>
                    <a:pt x="11" y="92"/>
                  </a:cubicBezTo>
                  <a:cubicBezTo>
                    <a:pt x="5" y="100"/>
                    <a:pt x="5" y="100"/>
                    <a:pt x="5" y="10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1" y="148"/>
                    <a:pt x="1" y="148"/>
                    <a:pt x="1" y="148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11" y="151"/>
                    <a:pt x="23" y="140"/>
                    <a:pt x="31" y="131"/>
                  </a:cubicBezTo>
                  <a:cubicBezTo>
                    <a:pt x="41" y="121"/>
                    <a:pt x="46" y="118"/>
                    <a:pt x="51" y="116"/>
                  </a:cubicBezTo>
                  <a:cubicBezTo>
                    <a:pt x="56" y="113"/>
                    <a:pt x="70" y="100"/>
                    <a:pt x="79" y="88"/>
                  </a:cubicBezTo>
                  <a:cubicBezTo>
                    <a:pt x="85" y="81"/>
                    <a:pt x="91" y="73"/>
                    <a:pt x="92" y="67"/>
                  </a:cubicBezTo>
                  <a:cubicBezTo>
                    <a:pt x="93" y="62"/>
                    <a:pt x="98" y="55"/>
                    <a:pt x="102" y="50"/>
                  </a:cubicBezTo>
                  <a:cubicBezTo>
                    <a:pt x="106" y="45"/>
                    <a:pt x="113" y="32"/>
                    <a:pt x="113" y="28"/>
                  </a:cubicBezTo>
                  <a:cubicBezTo>
                    <a:pt x="113" y="24"/>
                    <a:pt x="116" y="15"/>
                    <a:pt x="117" y="8"/>
                  </a:cubicBezTo>
                  <a:cubicBezTo>
                    <a:pt x="117" y="1"/>
                    <a:pt x="111" y="0"/>
                    <a:pt x="109" y="4"/>
                  </a:cubicBezTo>
                  <a:cubicBezTo>
                    <a:pt x="107" y="8"/>
                    <a:pt x="93" y="11"/>
                    <a:pt x="84" y="11"/>
                  </a:cubicBezTo>
                  <a:cubicBezTo>
                    <a:pt x="75" y="11"/>
                    <a:pt x="69" y="12"/>
                    <a:pt x="66" y="15"/>
                  </a:cubicBezTo>
                  <a:cubicBezTo>
                    <a:pt x="63" y="18"/>
                    <a:pt x="54" y="14"/>
                    <a:pt x="51" y="18"/>
                  </a:cubicBezTo>
                  <a:cubicBezTo>
                    <a:pt x="48" y="21"/>
                    <a:pt x="36" y="24"/>
                    <a:pt x="33" y="16"/>
                  </a:cubicBezTo>
                  <a:cubicBezTo>
                    <a:pt x="31" y="13"/>
                    <a:pt x="29" y="11"/>
                    <a:pt x="27" y="10"/>
                  </a:cubicBezTo>
                  <a:cubicBezTo>
                    <a:pt x="24" y="13"/>
                    <a:pt x="20" y="18"/>
                    <a:pt x="20" y="20"/>
                  </a:cubicBezTo>
                  <a:cubicBezTo>
                    <a:pt x="21" y="22"/>
                    <a:pt x="25" y="29"/>
                    <a:pt x="27" y="3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9" name="Freeform 14"/>
            <p:cNvSpPr>
              <a:spLocks noChangeArrowheads="1"/>
            </p:cNvSpPr>
            <p:nvPr/>
          </p:nvSpPr>
          <p:spPr bwMode="auto">
            <a:xfrm>
              <a:off x="3363924" y="1655764"/>
              <a:ext cx="260351" cy="206375"/>
            </a:xfrm>
            <a:custGeom>
              <a:avLst/>
              <a:gdLst>
                <a:gd name="T0" fmla="*/ 50 w 136"/>
                <a:gd name="T1" fmla="*/ 108 h 108"/>
                <a:gd name="T2" fmla="*/ 50 w 136"/>
                <a:gd name="T3" fmla="*/ 93 h 108"/>
                <a:gd name="T4" fmla="*/ 68 w 136"/>
                <a:gd name="T5" fmla="*/ 81 h 108"/>
                <a:gd name="T6" fmla="*/ 75 w 136"/>
                <a:gd name="T7" fmla="*/ 79 h 108"/>
                <a:gd name="T8" fmla="*/ 85 w 136"/>
                <a:gd name="T9" fmla="*/ 77 h 108"/>
                <a:gd name="T10" fmla="*/ 91 w 136"/>
                <a:gd name="T11" fmla="*/ 70 h 108"/>
                <a:gd name="T12" fmla="*/ 99 w 136"/>
                <a:gd name="T13" fmla="*/ 67 h 108"/>
                <a:gd name="T14" fmla="*/ 104 w 136"/>
                <a:gd name="T15" fmla="*/ 64 h 108"/>
                <a:gd name="T16" fmla="*/ 106 w 136"/>
                <a:gd name="T17" fmla="*/ 57 h 108"/>
                <a:gd name="T18" fmla="*/ 110 w 136"/>
                <a:gd name="T19" fmla="*/ 54 h 108"/>
                <a:gd name="T20" fmla="*/ 116 w 136"/>
                <a:gd name="T21" fmla="*/ 50 h 108"/>
                <a:gd name="T22" fmla="*/ 133 w 136"/>
                <a:gd name="T23" fmla="*/ 49 h 108"/>
                <a:gd name="T24" fmla="*/ 135 w 136"/>
                <a:gd name="T25" fmla="*/ 45 h 108"/>
                <a:gd name="T26" fmla="*/ 131 w 136"/>
                <a:gd name="T27" fmla="*/ 37 h 108"/>
                <a:gd name="T28" fmla="*/ 130 w 136"/>
                <a:gd name="T29" fmla="*/ 27 h 108"/>
                <a:gd name="T30" fmla="*/ 127 w 136"/>
                <a:gd name="T31" fmla="*/ 15 h 108"/>
                <a:gd name="T32" fmla="*/ 125 w 136"/>
                <a:gd name="T33" fmla="*/ 11 h 108"/>
                <a:gd name="T34" fmla="*/ 112 w 136"/>
                <a:gd name="T35" fmla="*/ 8 h 108"/>
                <a:gd name="T36" fmla="*/ 93 w 136"/>
                <a:gd name="T37" fmla="*/ 6 h 108"/>
                <a:gd name="T38" fmla="*/ 82 w 136"/>
                <a:gd name="T39" fmla="*/ 2 h 108"/>
                <a:gd name="T40" fmla="*/ 70 w 136"/>
                <a:gd name="T41" fmla="*/ 25 h 108"/>
                <a:gd name="T42" fmla="*/ 53 w 136"/>
                <a:gd name="T43" fmla="*/ 33 h 108"/>
                <a:gd name="T44" fmla="*/ 44 w 136"/>
                <a:gd name="T45" fmla="*/ 42 h 108"/>
                <a:gd name="T46" fmla="*/ 38 w 136"/>
                <a:gd name="T47" fmla="*/ 53 h 108"/>
                <a:gd name="T48" fmla="*/ 38 w 136"/>
                <a:gd name="T49" fmla="*/ 70 h 108"/>
                <a:gd name="T50" fmla="*/ 25 w 136"/>
                <a:gd name="T51" fmla="*/ 89 h 108"/>
                <a:gd name="T52" fmla="*/ 8 w 136"/>
                <a:gd name="T53" fmla="*/ 100 h 108"/>
                <a:gd name="T54" fmla="*/ 0 w 136"/>
                <a:gd name="T55" fmla="*/ 104 h 108"/>
                <a:gd name="T56" fmla="*/ 42 w 136"/>
                <a:gd name="T57" fmla="*/ 104 h 108"/>
                <a:gd name="T58" fmla="*/ 50 w 136"/>
                <a:gd name="T59" fmla="*/ 108 h 10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36"/>
                <a:gd name="T91" fmla="*/ 0 h 108"/>
                <a:gd name="T92" fmla="*/ 136 w 136"/>
                <a:gd name="T93" fmla="*/ 108 h 10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36" h="108">
                  <a:moveTo>
                    <a:pt x="50" y="108"/>
                  </a:moveTo>
                  <a:cubicBezTo>
                    <a:pt x="50" y="101"/>
                    <a:pt x="49" y="94"/>
                    <a:pt x="50" y="93"/>
                  </a:cubicBezTo>
                  <a:cubicBezTo>
                    <a:pt x="50" y="91"/>
                    <a:pt x="65" y="83"/>
                    <a:pt x="68" y="81"/>
                  </a:cubicBezTo>
                  <a:cubicBezTo>
                    <a:pt x="70" y="80"/>
                    <a:pt x="75" y="82"/>
                    <a:pt x="75" y="79"/>
                  </a:cubicBezTo>
                  <a:cubicBezTo>
                    <a:pt x="75" y="76"/>
                    <a:pt x="81" y="77"/>
                    <a:pt x="85" y="77"/>
                  </a:cubicBezTo>
                  <a:cubicBezTo>
                    <a:pt x="89" y="76"/>
                    <a:pt x="91" y="73"/>
                    <a:pt x="91" y="70"/>
                  </a:cubicBezTo>
                  <a:cubicBezTo>
                    <a:pt x="91" y="67"/>
                    <a:pt x="96" y="67"/>
                    <a:pt x="99" y="67"/>
                  </a:cubicBezTo>
                  <a:cubicBezTo>
                    <a:pt x="103" y="67"/>
                    <a:pt x="102" y="64"/>
                    <a:pt x="104" y="64"/>
                  </a:cubicBezTo>
                  <a:cubicBezTo>
                    <a:pt x="107" y="64"/>
                    <a:pt x="105" y="60"/>
                    <a:pt x="106" y="57"/>
                  </a:cubicBezTo>
                  <a:cubicBezTo>
                    <a:pt x="106" y="53"/>
                    <a:pt x="106" y="54"/>
                    <a:pt x="110" y="54"/>
                  </a:cubicBezTo>
                  <a:cubicBezTo>
                    <a:pt x="113" y="54"/>
                    <a:pt x="116" y="52"/>
                    <a:pt x="116" y="50"/>
                  </a:cubicBezTo>
                  <a:cubicBezTo>
                    <a:pt x="116" y="48"/>
                    <a:pt x="130" y="49"/>
                    <a:pt x="133" y="49"/>
                  </a:cubicBezTo>
                  <a:cubicBezTo>
                    <a:pt x="135" y="49"/>
                    <a:pt x="136" y="46"/>
                    <a:pt x="135" y="45"/>
                  </a:cubicBezTo>
                  <a:cubicBezTo>
                    <a:pt x="135" y="43"/>
                    <a:pt x="133" y="37"/>
                    <a:pt x="131" y="37"/>
                  </a:cubicBezTo>
                  <a:cubicBezTo>
                    <a:pt x="129" y="37"/>
                    <a:pt x="130" y="31"/>
                    <a:pt x="130" y="27"/>
                  </a:cubicBezTo>
                  <a:cubicBezTo>
                    <a:pt x="130" y="22"/>
                    <a:pt x="129" y="18"/>
                    <a:pt x="127" y="15"/>
                  </a:cubicBezTo>
                  <a:cubicBezTo>
                    <a:pt x="126" y="14"/>
                    <a:pt x="126" y="13"/>
                    <a:pt x="125" y="11"/>
                  </a:cubicBezTo>
                  <a:cubicBezTo>
                    <a:pt x="121" y="11"/>
                    <a:pt x="116" y="8"/>
                    <a:pt x="112" y="8"/>
                  </a:cubicBezTo>
                  <a:cubicBezTo>
                    <a:pt x="106" y="8"/>
                    <a:pt x="97" y="11"/>
                    <a:pt x="93" y="6"/>
                  </a:cubicBezTo>
                  <a:cubicBezTo>
                    <a:pt x="88" y="2"/>
                    <a:pt x="85" y="0"/>
                    <a:pt x="82" y="2"/>
                  </a:cubicBezTo>
                  <a:cubicBezTo>
                    <a:pt x="79" y="3"/>
                    <a:pt x="73" y="20"/>
                    <a:pt x="70" y="25"/>
                  </a:cubicBezTo>
                  <a:cubicBezTo>
                    <a:pt x="67" y="29"/>
                    <a:pt x="57" y="33"/>
                    <a:pt x="53" y="33"/>
                  </a:cubicBezTo>
                  <a:cubicBezTo>
                    <a:pt x="48" y="33"/>
                    <a:pt x="48" y="40"/>
                    <a:pt x="44" y="42"/>
                  </a:cubicBezTo>
                  <a:cubicBezTo>
                    <a:pt x="41" y="45"/>
                    <a:pt x="42" y="50"/>
                    <a:pt x="38" y="53"/>
                  </a:cubicBezTo>
                  <a:cubicBezTo>
                    <a:pt x="34" y="56"/>
                    <a:pt x="36" y="67"/>
                    <a:pt x="38" y="70"/>
                  </a:cubicBezTo>
                  <a:cubicBezTo>
                    <a:pt x="40" y="74"/>
                    <a:pt x="30" y="85"/>
                    <a:pt x="25" y="89"/>
                  </a:cubicBezTo>
                  <a:cubicBezTo>
                    <a:pt x="19" y="92"/>
                    <a:pt x="17" y="98"/>
                    <a:pt x="8" y="100"/>
                  </a:cubicBezTo>
                  <a:cubicBezTo>
                    <a:pt x="5" y="100"/>
                    <a:pt x="2" y="102"/>
                    <a:pt x="0" y="104"/>
                  </a:cubicBezTo>
                  <a:cubicBezTo>
                    <a:pt x="14" y="104"/>
                    <a:pt x="35" y="104"/>
                    <a:pt x="42" y="104"/>
                  </a:cubicBezTo>
                  <a:cubicBezTo>
                    <a:pt x="50" y="104"/>
                    <a:pt x="48" y="106"/>
                    <a:pt x="50" y="108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20" name="Freeform 15"/>
            <p:cNvSpPr>
              <a:spLocks noChangeArrowheads="1"/>
            </p:cNvSpPr>
            <p:nvPr/>
          </p:nvSpPr>
          <p:spPr bwMode="auto">
            <a:xfrm>
              <a:off x="3805251" y="1619252"/>
              <a:ext cx="93663" cy="174626"/>
            </a:xfrm>
            <a:custGeom>
              <a:avLst/>
              <a:gdLst>
                <a:gd name="T0" fmla="*/ 13 w 49"/>
                <a:gd name="T1" fmla="*/ 23 h 91"/>
                <a:gd name="T2" fmla="*/ 10 w 49"/>
                <a:gd name="T3" fmla="*/ 35 h 91"/>
                <a:gd name="T4" fmla="*/ 3 w 49"/>
                <a:gd name="T5" fmla="*/ 42 h 91"/>
                <a:gd name="T6" fmla="*/ 7 w 49"/>
                <a:gd name="T7" fmla="*/ 54 h 91"/>
                <a:gd name="T8" fmla="*/ 12 w 49"/>
                <a:gd name="T9" fmla="*/ 62 h 91"/>
                <a:gd name="T10" fmla="*/ 21 w 49"/>
                <a:gd name="T11" fmla="*/ 68 h 91"/>
                <a:gd name="T12" fmla="*/ 26 w 49"/>
                <a:gd name="T13" fmla="*/ 88 h 91"/>
                <a:gd name="T14" fmla="*/ 27 w 49"/>
                <a:gd name="T15" fmla="*/ 91 h 91"/>
                <a:gd name="T16" fmla="*/ 32 w 49"/>
                <a:gd name="T17" fmla="*/ 87 h 91"/>
                <a:gd name="T18" fmla="*/ 34 w 49"/>
                <a:gd name="T19" fmla="*/ 78 h 91"/>
                <a:gd name="T20" fmla="*/ 35 w 49"/>
                <a:gd name="T21" fmla="*/ 73 h 91"/>
                <a:gd name="T22" fmla="*/ 43 w 49"/>
                <a:gd name="T23" fmla="*/ 65 h 91"/>
                <a:gd name="T24" fmla="*/ 48 w 49"/>
                <a:gd name="T25" fmla="*/ 61 h 91"/>
                <a:gd name="T26" fmla="*/ 49 w 49"/>
                <a:gd name="T27" fmla="*/ 55 h 91"/>
                <a:gd name="T28" fmla="*/ 44 w 49"/>
                <a:gd name="T29" fmla="*/ 51 h 91"/>
                <a:gd name="T30" fmla="*/ 40 w 49"/>
                <a:gd name="T31" fmla="*/ 47 h 91"/>
                <a:gd name="T32" fmla="*/ 31 w 49"/>
                <a:gd name="T33" fmla="*/ 43 h 91"/>
                <a:gd name="T34" fmla="*/ 40 w 49"/>
                <a:gd name="T35" fmla="*/ 35 h 91"/>
                <a:gd name="T36" fmla="*/ 40 w 49"/>
                <a:gd name="T37" fmla="*/ 20 h 91"/>
                <a:gd name="T38" fmla="*/ 42 w 49"/>
                <a:gd name="T39" fmla="*/ 10 h 91"/>
                <a:gd name="T40" fmla="*/ 40 w 49"/>
                <a:gd name="T41" fmla="*/ 6 h 91"/>
                <a:gd name="T42" fmla="*/ 35 w 49"/>
                <a:gd name="T43" fmla="*/ 4 h 91"/>
                <a:gd name="T44" fmla="*/ 20 w 49"/>
                <a:gd name="T45" fmla="*/ 4 h 91"/>
                <a:gd name="T46" fmla="*/ 13 w 49"/>
                <a:gd name="T47" fmla="*/ 5 h 91"/>
                <a:gd name="T48" fmla="*/ 13 w 49"/>
                <a:gd name="T49" fmla="*/ 23 h 9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9"/>
                <a:gd name="T76" fmla="*/ 0 h 91"/>
                <a:gd name="T77" fmla="*/ 49 w 49"/>
                <a:gd name="T78" fmla="*/ 91 h 9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9" h="91">
                  <a:moveTo>
                    <a:pt x="13" y="23"/>
                  </a:moveTo>
                  <a:cubicBezTo>
                    <a:pt x="16" y="27"/>
                    <a:pt x="13" y="34"/>
                    <a:pt x="10" y="35"/>
                  </a:cubicBezTo>
                  <a:cubicBezTo>
                    <a:pt x="7" y="36"/>
                    <a:pt x="5" y="42"/>
                    <a:pt x="3" y="42"/>
                  </a:cubicBezTo>
                  <a:cubicBezTo>
                    <a:pt x="0" y="42"/>
                    <a:pt x="3" y="52"/>
                    <a:pt x="7" y="54"/>
                  </a:cubicBezTo>
                  <a:cubicBezTo>
                    <a:pt x="12" y="56"/>
                    <a:pt x="12" y="60"/>
                    <a:pt x="12" y="62"/>
                  </a:cubicBezTo>
                  <a:cubicBezTo>
                    <a:pt x="12" y="64"/>
                    <a:pt x="19" y="66"/>
                    <a:pt x="21" y="68"/>
                  </a:cubicBezTo>
                  <a:cubicBezTo>
                    <a:pt x="23" y="71"/>
                    <a:pt x="26" y="84"/>
                    <a:pt x="26" y="88"/>
                  </a:cubicBezTo>
                  <a:cubicBezTo>
                    <a:pt x="26" y="89"/>
                    <a:pt x="26" y="90"/>
                    <a:pt x="27" y="91"/>
                  </a:cubicBezTo>
                  <a:cubicBezTo>
                    <a:pt x="29" y="90"/>
                    <a:pt x="31" y="89"/>
                    <a:pt x="32" y="87"/>
                  </a:cubicBezTo>
                  <a:cubicBezTo>
                    <a:pt x="33" y="84"/>
                    <a:pt x="34" y="79"/>
                    <a:pt x="34" y="78"/>
                  </a:cubicBezTo>
                  <a:cubicBezTo>
                    <a:pt x="33" y="77"/>
                    <a:pt x="33" y="74"/>
                    <a:pt x="35" y="73"/>
                  </a:cubicBezTo>
                  <a:cubicBezTo>
                    <a:pt x="36" y="72"/>
                    <a:pt x="42" y="65"/>
                    <a:pt x="43" y="65"/>
                  </a:cubicBezTo>
                  <a:cubicBezTo>
                    <a:pt x="45" y="64"/>
                    <a:pt x="48" y="65"/>
                    <a:pt x="48" y="61"/>
                  </a:cubicBezTo>
                  <a:cubicBezTo>
                    <a:pt x="48" y="60"/>
                    <a:pt x="48" y="58"/>
                    <a:pt x="49" y="55"/>
                  </a:cubicBezTo>
                  <a:cubicBezTo>
                    <a:pt x="46" y="54"/>
                    <a:pt x="44" y="52"/>
                    <a:pt x="44" y="51"/>
                  </a:cubicBezTo>
                  <a:cubicBezTo>
                    <a:pt x="44" y="49"/>
                    <a:pt x="41" y="45"/>
                    <a:pt x="40" y="47"/>
                  </a:cubicBezTo>
                  <a:cubicBezTo>
                    <a:pt x="38" y="49"/>
                    <a:pt x="32" y="47"/>
                    <a:pt x="31" y="43"/>
                  </a:cubicBezTo>
                  <a:cubicBezTo>
                    <a:pt x="30" y="39"/>
                    <a:pt x="35" y="39"/>
                    <a:pt x="40" y="35"/>
                  </a:cubicBezTo>
                  <a:cubicBezTo>
                    <a:pt x="44" y="31"/>
                    <a:pt x="45" y="24"/>
                    <a:pt x="40" y="20"/>
                  </a:cubicBezTo>
                  <a:cubicBezTo>
                    <a:pt x="35" y="16"/>
                    <a:pt x="38" y="14"/>
                    <a:pt x="42" y="10"/>
                  </a:cubicBezTo>
                  <a:cubicBezTo>
                    <a:pt x="45" y="7"/>
                    <a:pt x="42" y="5"/>
                    <a:pt x="40" y="6"/>
                  </a:cubicBezTo>
                  <a:cubicBezTo>
                    <a:pt x="39" y="8"/>
                    <a:pt x="36" y="8"/>
                    <a:pt x="35" y="4"/>
                  </a:cubicBezTo>
                  <a:cubicBezTo>
                    <a:pt x="35" y="0"/>
                    <a:pt x="24" y="0"/>
                    <a:pt x="20" y="4"/>
                  </a:cubicBezTo>
                  <a:cubicBezTo>
                    <a:pt x="18" y="5"/>
                    <a:pt x="16" y="5"/>
                    <a:pt x="13" y="5"/>
                  </a:cubicBezTo>
                  <a:cubicBezTo>
                    <a:pt x="12" y="12"/>
                    <a:pt x="12" y="20"/>
                    <a:pt x="13" y="2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3457587" y="1625602"/>
              <a:ext cx="449265" cy="430214"/>
            </a:xfrm>
            <a:custGeom>
              <a:avLst/>
              <a:gdLst>
                <a:gd name="T0" fmla="*/ 81 w 235"/>
                <a:gd name="T1" fmla="*/ 43 h 225"/>
                <a:gd name="T2" fmla="*/ 82 w 235"/>
                <a:gd name="T3" fmla="*/ 53 h 225"/>
                <a:gd name="T4" fmla="*/ 86 w 235"/>
                <a:gd name="T5" fmla="*/ 61 h 225"/>
                <a:gd name="T6" fmla="*/ 84 w 235"/>
                <a:gd name="T7" fmla="*/ 65 h 225"/>
                <a:gd name="T8" fmla="*/ 67 w 235"/>
                <a:gd name="T9" fmla="*/ 66 h 225"/>
                <a:gd name="T10" fmla="*/ 61 w 235"/>
                <a:gd name="T11" fmla="*/ 70 h 225"/>
                <a:gd name="T12" fmla="*/ 57 w 235"/>
                <a:gd name="T13" fmla="*/ 73 h 225"/>
                <a:gd name="T14" fmla="*/ 55 w 235"/>
                <a:gd name="T15" fmla="*/ 80 h 225"/>
                <a:gd name="T16" fmla="*/ 50 w 235"/>
                <a:gd name="T17" fmla="*/ 83 h 225"/>
                <a:gd name="T18" fmla="*/ 42 w 235"/>
                <a:gd name="T19" fmla="*/ 86 h 225"/>
                <a:gd name="T20" fmla="*/ 36 w 235"/>
                <a:gd name="T21" fmla="*/ 93 h 225"/>
                <a:gd name="T22" fmla="*/ 26 w 235"/>
                <a:gd name="T23" fmla="*/ 95 h 225"/>
                <a:gd name="T24" fmla="*/ 19 w 235"/>
                <a:gd name="T25" fmla="*/ 97 h 225"/>
                <a:gd name="T26" fmla="*/ 1 w 235"/>
                <a:gd name="T27" fmla="*/ 109 h 225"/>
                <a:gd name="T28" fmla="*/ 1 w 235"/>
                <a:gd name="T29" fmla="*/ 124 h 225"/>
                <a:gd name="T30" fmla="*/ 3 w 235"/>
                <a:gd name="T31" fmla="*/ 126 h 225"/>
                <a:gd name="T32" fmla="*/ 112 w 235"/>
                <a:gd name="T33" fmla="*/ 199 h 225"/>
                <a:gd name="T34" fmla="*/ 120 w 235"/>
                <a:gd name="T35" fmla="*/ 209 h 225"/>
                <a:gd name="T36" fmla="*/ 132 w 235"/>
                <a:gd name="T37" fmla="*/ 213 h 225"/>
                <a:gd name="T38" fmla="*/ 138 w 235"/>
                <a:gd name="T39" fmla="*/ 225 h 225"/>
                <a:gd name="T40" fmla="*/ 149 w 235"/>
                <a:gd name="T41" fmla="*/ 223 h 225"/>
                <a:gd name="T42" fmla="*/ 166 w 235"/>
                <a:gd name="T43" fmla="*/ 217 h 225"/>
                <a:gd name="T44" fmla="*/ 187 w 235"/>
                <a:gd name="T45" fmla="*/ 201 h 225"/>
                <a:gd name="T46" fmla="*/ 235 w 235"/>
                <a:gd name="T47" fmla="*/ 171 h 225"/>
                <a:gd name="T48" fmla="*/ 235 w 235"/>
                <a:gd name="T49" fmla="*/ 171 h 225"/>
                <a:gd name="T50" fmla="*/ 230 w 235"/>
                <a:gd name="T51" fmla="*/ 161 h 225"/>
                <a:gd name="T52" fmla="*/ 221 w 235"/>
                <a:gd name="T53" fmla="*/ 158 h 225"/>
                <a:gd name="T54" fmla="*/ 214 w 235"/>
                <a:gd name="T55" fmla="*/ 154 h 225"/>
                <a:gd name="T56" fmla="*/ 212 w 235"/>
                <a:gd name="T57" fmla="*/ 145 h 225"/>
                <a:gd name="T58" fmla="*/ 207 w 235"/>
                <a:gd name="T59" fmla="*/ 138 h 225"/>
                <a:gd name="T60" fmla="*/ 212 w 235"/>
                <a:gd name="T61" fmla="*/ 133 h 225"/>
                <a:gd name="T62" fmla="*/ 211 w 235"/>
                <a:gd name="T63" fmla="*/ 127 h 225"/>
                <a:gd name="T64" fmla="*/ 211 w 235"/>
                <a:gd name="T65" fmla="*/ 120 h 225"/>
                <a:gd name="T66" fmla="*/ 211 w 235"/>
                <a:gd name="T67" fmla="*/ 113 h 225"/>
                <a:gd name="T68" fmla="*/ 212 w 235"/>
                <a:gd name="T69" fmla="*/ 101 h 225"/>
                <a:gd name="T70" fmla="*/ 207 w 235"/>
                <a:gd name="T71" fmla="*/ 91 h 225"/>
                <a:gd name="T72" fmla="*/ 209 w 235"/>
                <a:gd name="T73" fmla="*/ 88 h 225"/>
                <a:gd name="T74" fmla="*/ 208 w 235"/>
                <a:gd name="T75" fmla="*/ 85 h 225"/>
                <a:gd name="T76" fmla="*/ 203 w 235"/>
                <a:gd name="T77" fmla="*/ 65 h 225"/>
                <a:gd name="T78" fmla="*/ 194 w 235"/>
                <a:gd name="T79" fmla="*/ 59 h 225"/>
                <a:gd name="T80" fmla="*/ 189 w 235"/>
                <a:gd name="T81" fmla="*/ 51 h 225"/>
                <a:gd name="T82" fmla="*/ 185 w 235"/>
                <a:gd name="T83" fmla="*/ 39 h 225"/>
                <a:gd name="T84" fmla="*/ 192 w 235"/>
                <a:gd name="T85" fmla="*/ 32 h 225"/>
                <a:gd name="T86" fmla="*/ 195 w 235"/>
                <a:gd name="T87" fmla="*/ 20 h 225"/>
                <a:gd name="T88" fmla="*/ 195 w 235"/>
                <a:gd name="T89" fmla="*/ 2 h 225"/>
                <a:gd name="T90" fmla="*/ 185 w 235"/>
                <a:gd name="T91" fmla="*/ 0 h 225"/>
                <a:gd name="T92" fmla="*/ 173 w 235"/>
                <a:gd name="T93" fmla="*/ 1 h 225"/>
                <a:gd name="T94" fmla="*/ 158 w 235"/>
                <a:gd name="T95" fmla="*/ 5 h 225"/>
                <a:gd name="T96" fmla="*/ 115 w 235"/>
                <a:gd name="T97" fmla="*/ 7 h 225"/>
                <a:gd name="T98" fmla="*/ 98 w 235"/>
                <a:gd name="T99" fmla="*/ 16 h 225"/>
                <a:gd name="T100" fmla="*/ 80 w 235"/>
                <a:gd name="T101" fmla="*/ 26 h 225"/>
                <a:gd name="T102" fmla="*/ 76 w 235"/>
                <a:gd name="T103" fmla="*/ 27 h 225"/>
                <a:gd name="T104" fmla="*/ 78 w 235"/>
                <a:gd name="T105" fmla="*/ 31 h 225"/>
                <a:gd name="T106" fmla="*/ 81 w 235"/>
                <a:gd name="T107" fmla="*/ 43 h 22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35"/>
                <a:gd name="T163" fmla="*/ 0 h 225"/>
                <a:gd name="T164" fmla="*/ 235 w 235"/>
                <a:gd name="T165" fmla="*/ 225 h 22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35" h="225">
                  <a:moveTo>
                    <a:pt x="81" y="43"/>
                  </a:moveTo>
                  <a:cubicBezTo>
                    <a:pt x="81" y="47"/>
                    <a:pt x="80" y="53"/>
                    <a:pt x="82" y="53"/>
                  </a:cubicBezTo>
                  <a:cubicBezTo>
                    <a:pt x="84" y="53"/>
                    <a:pt x="86" y="59"/>
                    <a:pt x="86" y="61"/>
                  </a:cubicBezTo>
                  <a:cubicBezTo>
                    <a:pt x="87" y="62"/>
                    <a:pt x="86" y="65"/>
                    <a:pt x="84" y="65"/>
                  </a:cubicBezTo>
                  <a:cubicBezTo>
                    <a:pt x="81" y="65"/>
                    <a:pt x="67" y="64"/>
                    <a:pt x="67" y="66"/>
                  </a:cubicBezTo>
                  <a:cubicBezTo>
                    <a:pt x="67" y="68"/>
                    <a:pt x="64" y="70"/>
                    <a:pt x="61" y="70"/>
                  </a:cubicBezTo>
                  <a:cubicBezTo>
                    <a:pt x="57" y="70"/>
                    <a:pt x="57" y="69"/>
                    <a:pt x="57" y="73"/>
                  </a:cubicBezTo>
                  <a:cubicBezTo>
                    <a:pt x="56" y="76"/>
                    <a:pt x="58" y="80"/>
                    <a:pt x="55" y="80"/>
                  </a:cubicBezTo>
                  <a:cubicBezTo>
                    <a:pt x="53" y="80"/>
                    <a:pt x="54" y="83"/>
                    <a:pt x="50" y="83"/>
                  </a:cubicBezTo>
                  <a:cubicBezTo>
                    <a:pt x="47" y="83"/>
                    <a:pt x="42" y="83"/>
                    <a:pt x="42" y="86"/>
                  </a:cubicBezTo>
                  <a:cubicBezTo>
                    <a:pt x="42" y="89"/>
                    <a:pt x="40" y="92"/>
                    <a:pt x="36" y="93"/>
                  </a:cubicBezTo>
                  <a:cubicBezTo>
                    <a:pt x="32" y="93"/>
                    <a:pt x="26" y="92"/>
                    <a:pt x="26" y="95"/>
                  </a:cubicBezTo>
                  <a:cubicBezTo>
                    <a:pt x="26" y="98"/>
                    <a:pt x="21" y="96"/>
                    <a:pt x="19" y="97"/>
                  </a:cubicBezTo>
                  <a:cubicBezTo>
                    <a:pt x="16" y="99"/>
                    <a:pt x="1" y="107"/>
                    <a:pt x="1" y="109"/>
                  </a:cubicBezTo>
                  <a:cubicBezTo>
                    <a:pt x="0" y="110"/>
                    <a:pt x="1" y="117"/>
                    <a:pt x="1" y="124"/>
                  </a:cubicBezTo>
                  <a:cubicBezTo>
                    <a:pt x="1" y="125"/>
                    <a:pt x="2" y="126"/>
                    <a:pt x="3" y="126"/>
                  </a:cubicBezTo>
                  <a:cubicBezTo>
                    <a:pt x="9" y="129"/>
                    <a:pt x="109" y="196"/>
                    <a:pt x="112" y="199"/>
                  </a:cubicBezTo>
                  <a:cubicBezTo>
                    <a:pt x="116" y="202"/>
                    <a:pt x="120" y="209"/>
                    <a:pt x="120" y="209"/>
                  </a:cubicBezTo>
                  <a:cubicBezTo>
                    <a:pt x="120" y="209"/>
                    <a:pt x="127" y="210"/>
                    <a:pt x="132" y="213"/>
                  </a:cubicBezTo>
                  <a:cubicBezTo>
                    <a:pt x="138" y="217"/>
                    <a:pt x="138" y="225"/>
                    <a:pt x="138" y="225"/>
                  </a:cubicBezTo>
                  <a:cubicBezTo>
                    <a:pt x="138" y="225"/>
                    <a:pt x="145" y="224"/>
                    <a:pt x="149" y="223"/>
                  </a:cubicBezTo>
                  <a:cubicBezTo>
                    <a:pt x="153" y="222"/>
                    <a:pt x="166" y="217"/>
                    <a:pt x="166" y="217"/>
                  </a:cubicBezTo>
                  <a:cubicBezTo>
                    <a:pt x="187" y="201"/>
                    <a:pt x="187" y="201"/>
                    <a:pt x="187" y="201"/>
                  </a:cubicBezTo>
                  <a:cubicBezTo>
                    <a:pt x="235" y="171"/>
                    <a:pt x="235" y="171"/>
                    <a:pt x="235" y="171"/>
                  </a:cubicBezTo>
                  <a:cubicBezTo>
                    <a:pt x="235" y="171"/>
                    <a:pt x="235" y="171"/>
                    <a:pt x="235" y="171"/>
                  </a:cubicBezTo>
                  <a:cubicBezTo>
                    <a:pt x="234" y="165"/>
                    <a:pt x="232" y="161"/>
                    <a:pt x="230" y="161"/>
                  </a:cubicBezTo>
                  <a:cubicBezTo>
                    <a:pt x="227" y="161"/>
                    <a:pt x="225" y="158"/>
                    <a:pt x="221" y="158"/>
                  </a:cubicBezTo>
                  <a:cubicBezTo>
                    <a:pt x="218" y="158"/>
                    <a:pt x="214" y="157"/>
                    <a:pt x="214" y="154"/>
                  </a:cubicBezTo>
                  <a:cubicBezTo>
                    <a:pt x="213" y="151"/>
                    <a:pt x="215" y="149"/>
                    <a:pt x="212" y="145"/>
                  </a:cubicBezTo>
                  <a:cubicBezTo>
                    <a:pt x="210" y="141"/>
                    <a:pt x="207" y="140"/>
                    <a:pt x="207" y="138"/>
                  </a:cubicBezTo>
                  <a:cubicBezTo>
                    <a:pt x="207" y="136"/>
                    <a:pt x="212" y="133"/>
                    <a:pt x="212" y="133"/>
                  </a:cubicBezTo>
                  <a:cubicBezTo>
                    <a:pt x="213" y="132"/>
                    <a:pt x="211" y="129"/>
                    <a:pt x="211" y="127"/>
                  </a:cubicBezTo>
                  <a:cubicBezTo>
                    <a:pt x="211" y="126"/>
                    <a:pt x="209" y="122"/>
                    <a:pt x="211" y="120"/>
                  </a:cubicBezTo>
                  <a:cubicBezTo>
                    <a:pt x="212" y="118"/>
                    <a:pt x="213" y="116"/>
                    <a:pt x="211" y="113"/>
                  </a:cubicBezTo>
                  <a:cubicBezTo>
                    <a:pt x="210" y="109"/>
                    <a:pt x="214" y="106"/>
                    <a:pt x="212" y="101"/>
                  </a:cubicBezTo>
                  <a:cubicBezTo>
                    <a:pt x="210" y="96"/>
                    <a:pt x="206" y="92"/>
                    <a:pt x="207" y="91"/>
                  </a:cubicBezTo>
                  <a:cubicBezTo>
                    <a:pt x="207" y="90"/>
                    <a:pt x="208" y="89"/>
                    <a:pt x="209" y="88"/>
                  </a:cubicBezTo>
                  <a:cubicBezTo>
                    <a:pt x="208" y="87"/>
                    <a:pt x="208" y="86"/>
                    <a:pt x="208" y="85"/>
                  </a:cubicBezTo>
                  <a:cubicBezTo>
                    <a:pt x="208" y="81"/>
                    <a:pt x="205" y="68"/>
                    <a:pt x="203" y="65"/>
                  </a:cubicBezTo>
                  <a:cubicBezTo>
                    <a:pt x="201" y="63"/>
                    <a:pt x="194" y="61"/>
                    <a:pt x="194" y="59"/>
                  </a:cubicBezTo>
                  <a:cubicBezTo>
                    <a:pt x="194" y="57"/>
                    <a:pt x="194" y="53"/>
                    <a:pt x="189" y="51"/>
                  </a:cubicBezTo>
                  <a:cubicBezTo>
                    <a:pt x="185" y="49"/>
                    <a:pt x="182" y="39"/>
                    <a:pt x="185" y="39"/>
                  </a:cubicBezTo>
                  <a:cubicBezTo>
                    <a:pt x="187" y="39"/>
                    <a:pt x="189" y="33"/>
                    <a:pt x="192" y="32"/>
                  </a:cubicBezTo>
                  <a:cubicBezTo>
                    <a:pt x="195" y="31"/>
                    <a:pt x="198" y="24"/>
                    <a:pt x="195" y="20"/>
                  </a:cubicBezTo>
                  <a:cubicBezTo>
                    <a:pt x="194" y="17"/>
                    <a:pt x="194" y="9"/>
                    <a:pt x="195" y="2"/>
                  </a:cubicBezTo>
                  <a:cubicBezTo>
                    <a:pt x="191" y="2"/>
                    <a:pt x="186" y="1"/>
                    <a:pt x="185" y="0"/>
                  </a:cubicBezTo>
                  <a:cubicBezTo>
                    <a:pt x="183" y="0"/>
                    <a:pt x="177" y="1"/>
                    <a:pt x="173" y="1"/>
                  </a:cubicBezTo>
                  <a:cubicBezTo>
                    <a:pt x="170" y="2"/>
                    <a:pt x="161" y="7"/>
                    <a:pt x="158" y="5"/>
                  </a:cubicBezTo>
                  <a:cubicBezTo>
                    <a:pt x="155" y="2"/>
                    <a:pt x="124" y="7"/>
                    <a:pt x="115" y="7"/>
                  </a:cubicBezTo>
                  <a:cubicBezTo>
                    <a:pt x="107" y="7"/>
                    <a:pt x="103" y="16"/>
                    <a:pt x="98" y="16"/>
                  </a:cubicBezTo>
                  <a:cubicBezTo>
                    <a:pt x="93" y="16"/>
                    <a:pt x="85" y="21"/>
                    <a:pt x="80" y="26"/>
                  </a:cubicBezTo>
                  <a:cubicBezTo>
                    <a:pt x="79" y="27"/>
                    <a:pt x="78" y="27"/>
                    <a:pt x="76" y="27"/>
                  </a:cubicBezTo>
                  <a:cubicBezTo>
                    <a:pt x="77" y="29"/>
                    <a:pt x="77" y="30"/>
                    <a:pt x="78" y="31"/>
                  </a:cubicBezTo>
                  <a:cubicBezTo>
                    <a:pt x="80" y="34"/>
                    <a:pt x="81" y="38"/>
                    <a:pt x="81" y="4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22" name="Freeform 17"/>
            <p:cNvSpPr>
              <a:spLocks noChangeArrowheads="1"/>
            </p:cNvSpPr>
            <p:nvPr/>
          </p:nvSpPr>
          <p:spPr bwMode="auto">
            <a:xfrm>
              <a:off x="3851288" y="1724027"/>
              <a:ext cx="328614" cy="315914"/>
            </a:xfrm>
            <a:custGeom>
              <a:avLst/>
              <a:gdLst>
                <a:gd name="T0" fmla="*/ 19 w 172"/>
                <a:gd name="T1" fmla="*/ 10 h 165"/>
                <a:gd name="T2" fmla="*/ 11 w 172"/>
                <a:gd name="T3" fmla="*/ 18 h 165"/>
                <a:gd name="T4" fmla="*/ 10 w 172"/>
                <a:gd name="T5" fmla="*/ 23 h 165"/>
                <a:gd name="T6" fmla="*/ 8 w 172"/>
                <a:gd name="T7" fmla="*/ 32 h 165"/>
                <a:gd name="T8" fmla="*/ 1 w 172"/>
                <a:gd name="T9" fmla="*/ 39 h 165"/>
                <a:gd name="T10" fmla="*/ 6 w 172"/>
                <a:gd name="T11" fmla="*/ 49 h 165"/>
                <a:gd name="T12" fmla="*/ 5 w 172"/>
                <a:gd name="T13" fmla="*/ 61 h 165"/>
                <a:gd name="T14" fmla="*/ 5 w 172"/>
                <a:gd name="T15" fmla="*/ 68 h 165"/>
                <a:gd name="T16" fmla="*/ 5 w 172"/>
                <a:gd name="T17" fmla="*/ 75 h 165"/>
                <a:gd name="T18" fmla="*/ 6 w 172"/>
                <a:gd name="T19" fmla="*/ 81 h 165"/>
                <a:gd name="T20" fmla="*/ 1 w 172"/>
                <a:gd name="T21" fmla="*/ 86 h 165"/>
                <a:gd name="T22" fmla="*/ 6 w 172"/>
                <a:gd name="T23" fmla="*/ 93 h 165"/>
                <a:gd name="T24" fmla="*/ 8 w 172"/>
                <a:gd name="T25" fmla="*/ 102 h 165"/>
                <a:gd name="T26" fmla="*/ 15 w 172"/>
                <a:gd name="T27" fmla="*/ 106 h 165"/>
                <a:gd name="T28" fmla="*/ 24 w 172"/>
                <a:gd name="T29" fmla="*/ 109 h 165"/>
                <a:gd name="T30" fmla="*/ 29 w 172"/>
                <a:gd name="T31" fmla="*/ 119 h 165"/>
                <a:gd name="T32" fmla="*/ 46 w 172"/>
                <a:gd name="T33" fmla="*/ 122 h 165"/>
                <a:gd name="T34" fmla="*/ 53 w 172"/>
                <a:gd name="T35" fmla="*/ 129 h 165"/>
                <a:gd name="T36" fmla="*/ 72 w 172"/>
                <a:gd name="T37" fmla="*/ 119 h 165"/>
                <a:gd name="T38" fmla="*/ 158 w 172"/>
                <a:gd name="T39" fmla="*/ 165 h 165"/>
                <a:gd name="T40" fmla="*/ 158 w 172"/>
                <a:gd name="T41" fmla="*/ 159 h 165"/>
                <a:gd name="T42" fmla="*/ 169 w 172"/>
                <a:gd name="T43" fmla="*/ 159 h 165"/>
                <a:gd name="T44" fmla="*/ 169 w 172"/>
                <a:gd name="T45" fmla="*/ 48 h 165"/>
                <a:gd name="T46" fmla="*/ 169 w 172"/>
                <a:gd name="T47" fmla="*/ 32 h 165"/>
                <a:gd name="T48" fmla="*/ 170 w 172"/>
                <a:gd name="T49" fmla="*/ 18 h 165"/>
                <a:gd name="T50" fmla="*/ 171 w 172"/>
                <a:gd name="T51" fmla="*/ 15 h 165"/>
                <a:gd name="T52" fmla="*/ 171 w 172"/>
                <a:gd name="T53" fmla="*/ 15 h 165"/>
                <a:gd name="T54" fmla="*/ 156 w 172"/>
                <a:gd name="T55" fmla="*/ 11 h 165"/>
                <a:gd name="T56" fmla="*/ 138 w 172"/>
                <a:gd name="T57" fmla="*/ 2 h 165"/>
                <a:gd name="T58" fmla="*/ 113 w 172"/>
                <a:gd name="T59" fmla="*/ 15 h 165"/>
                <a:gd name="T60" fmla="*/ 115 w 172"/>
                <a:gd name="T61" fmla="*/ 29 h 165"/>
                <a:gd name="T62" fmla="*/ 97 w 172"/>
                <a:gd name="T63" fmla="*/ 29 h 165"/>
                <a:gd name="T64" fmla="*/ 77 w 172"/>
                <a:gd name="T65" fmla="*/ 22 h 165"/>
                <a:gd name="T66" fmla="*/ 65 w 172"/>
                <a:gd name="T67" fmla="*/ 14 h 165"/>
                <a:gd name="T68" fmla="*/ 58 w 172"/>
                <a:gd name="T69" fmla="*/ 7 h 165"/>
                <a:gd name="T70" fmla="*/ 38 w 172"/>
                <a:gd name="T71" fmla="*/ 3 h 165"/>
                <a:gd name="T72" fmla="*/ 25 w 172"/>
                <a:gd name="T73" fmla="*/ 0 h 165"/>
                <a:gd name="T74" fmla="*/ 24 w 172"/>
                <a:gd name="T75" fmla="*/ 6 h 165"/>
                <a:gd name="T76" fmla="*/ 19 w 172"/>
                <a:gd name="T77" fmla="*/ 10 h 16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72"/>
                <a:gd name="T118" fmla="*/ 0 h 165"/>
                <a:gd name="T119" fmla="*/ 172 w 172"/>
                <a:gd name="T120" fmla="*/ 165 h 16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72" h="165">
                  <a:moveTo>
                    <a:pt x="19" y="10"/>
                  </a:moveTo>
                  <a:cubicBezTo>
                    <a:pt x="18" y="10"/>
                    <a:pt x="12" y="17"/>
                    <a:pt x="11" y="18"/>
                  </a:cubicBezTo>
                  <a:cubicBezTo>
                    <a:pt x="9" y="19"/>
                    <a:pt x="9" y="22"/>
                    <a:pt x="10" y="23"/>
                  </a:cubicBezTo>
                  <a:cubicBezTo>
                    <a:pt x="10" y="24"/>
                    <a:pt x="9" y="29"/>
                    <a:pt x="8" y="32"/>
                  </a:cubicBezTo>
                  <a:cubicBezTo>
                    <a:pt x="6" y="35"/>
                    <a:pt x="1" y="37"/>
                    <a:pt x="1" y="39"/>
                  </a:cubicBezTo>
                  <a:cubicBezTo>
                    <a:pt x="0" y="40"/>
                    <a:pt x="4" y="44"/>
                    <a:pt x="6" y="49"/>
                  </a:cubicBezTo>
                  <a:cubicBezTo>
                    <a:pt x="8" y="54"/>
                    <a:pt x="4" y="57"/>
                    <a:pt x="5" y="61"/>
                  </a:cubicBezTo>
                  <a:cubicBezTo>
                    <a:pt x="7" y="64"/>
                    <a:pt x="6" y="66"/>
                    <a:pt x="5" y="68"/>
                  </a:cubicBezTo>
                  <a:cubicBezTo>
                    <a:pt x="3" y="70"/>
                    <a:pt x="5" y="74"/>
                    <a:pt x="5" y="75"/>
                  </a:cubicBezTo>
                  <a:cubicBezTo>
                    <a:pt x="5" y="77"/>
                    <a:pt x="7" y="80"/>
                    <a:pt x="6" y="81"/>
                  </a:cubicBezTo>
                  <a:cubicBezTo>
                    <a:pt x="6" y="81"/>
                    <a:pt x="1" y="84"/>
                    <a:pt x="1" y="86"/>
                  </a:cubicBezTo>
                  <a:cubicBezTo>
                    <a:pt x="1" y="88"/>
                    <a:pt x="4" y="89"/>
                    <a:pt x="6" y="93"/>
                  </a:cubicBezTo>
                  <a:cubicBezTo>
                    <a:pt x="9" y="97"/>
                    <a:pt x="7" y="99"/>
                    <a:pt x="8" y="102"/>
                  </a:cubicBezTo>
                  <a:cubicBezTo>
                    <a:pt x="8" y="105"/>
                    <a:pt x="12" y="106"/>
                    <a:pt x="15" y="106"/>
                  </a:cubicBezTo>
                  <a:cubicBezTo>
                    <a:pt x="19" y="106"/>
                    <a:pt x="21" y="109"/>
                    <a:pt x="24" y="109"/>
                  </a:cubicBezTo>
                  <a:cubicBezTo>
                    <a:pt x="26" y="109"/>
                    <a:pt x="28" y="113"/>
                    <a:pt x="29" y="119"/>
                  </a:cubicBezTo>
                  <a:cubicBezTo>
                    <a:pt x="31" y="119"/>
                    <a:pt x="41" y="119"/>
                    <a:pt x="46" y="122"/>
                  </a:cubicBezTo>
                  <a:cubicBezTo>
                    <a:pt x="51" y="125"/>
                    <a:pt x="53" y="129"/>
                    <a:pt x="53" y="129"/>
                  </a:cubicBezTo>
                  <a:cubicBezTo>
                    <a:pt x="72" y="119"/>
                    <a:pt x="72" y="119"/>
                    <a:pt x="72" y="119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8" y="159"/>
                    <a:pt x="158" y="159"/>
                    <a:pt x="158" y="159"/>
                  </a:cubicBezTo>
                  <a:cubicBezTo>
                    <a:pt x="169" y="159"/>
                    <a:pt x="169" y="159"/>
                    <a:pt x="169" y="159"/>
                  </a:cubicBezTo>
                  <a:cubicBezTo>
                    <a:pt x="169" y="159"/>
                    <a:pt x="169" y="56"/>
                    <a:pt x="169" y="48"/>
                  </a:cubicBezTo>
                  <a:cubicBezTo>
                    <a:pt x="169" y="41"/>
                    <a:pt x="165" y="36"/>
                    <a:pt x="169" y="32"/>
                  </a:cubicBezTo>
                  <a:cubicBezTo>
                    <a:pt x="172" y="27"/>
                    <a:pt x="167" y="25"/>
                    <a:pt x="170" y="18"/>
                  </a:cubicBezTo>
                  <a:cubicBezTo>
                    <a:pt x="170" y="17"/>
                    <a:pt x="171" y="16"/>
                    <a:pt x="171" y="15"/>
                  </a:cubicBezTo>
                  <a:cubicBezTo>
                    <a:pt x="171" y="15"/>
                    <a:pt x="171" y="15"/>
                    <a:pt x="171" y="15"/>
                  </a:cubicBezTo>
                  <a:cubicBezTo>
                    <a:pt x="170" y="12"/>
                    <a:pt x="165" y="12"/>
                    <a:pt x="156" y="11"/>
                  </a:cubicBezTo>
                  <a:cubicBezTo>
                    <a:pt x="146" y="9"/>
                    <a:pt x="149" y="2"/>
                    <a:pt x="138" y="2"/>
                  </a:cubicBezTo>
                  <a:cubicBezTo>
                    <a:pt x="127" y="1"/>
                    <a:pt x="113" y="10"/>
                    <a:pt x="113" y="15"/>
                  </a:cubicBezTo>
                  <a:cubicBezTo>
                    <a:pt x="113" y="19"/>
                    <a:pt x="118" y="24"/>
                    <a:pt x="115" y="29"/>
                  </a:cubicBezTo>
                  <a:cubicBezTo>
                    <a:pt x="111" y="34"/>
                    <a:pt x="103" y="35"/>
                    <a:pt x="97" y="29"/>
                  </a:cubicBezTo>
                  <a:cubicBezTo>
                    <a:pt x="92" y="24"/>
                    <a:pt x="83" y="22"/>
                    <a:pt x="77" y="22"/>
                  </a:cubicBezTo>
                  <a:cubicBezTo>
                    <a:pt x="70" y="22"/>
                    <a:pt x="65" y="18"/>
                    <a:pt x="65" y="14"/>
                  </a:cubicBezTo>
                  <a:cubicBezTo>
                    <a:pt x="66" y="10"/>
                    <a:pt x="64" y="9"/>
                    <a:pt x="58" y="7"/>
                  </a:cubicBezTo>
                  <a:cubicBezTo>
                    <a:pt x="52" y="6"/>
                    <a:pt x="48" y="2"/>
                    <a:pt x="38" y="3"/>
                  </a:cubicBezTo>
                  <a:cubicBezTo>
                    <a:pt x="32" y="4"/>
                    <a:pt x="28" y="2"/>
                    <a:pt x="25" y="0"/>
                  </a:cubicBezTo>
                  <a:cubicBezTo>
                    <a:pt x="24" y="3"/>
                    <a:pt x="24" y="5"/>
                    <a:pt x="24" y="6"/>
                  </a:cubicBezTo>
                  <a:cubicBezTo>
                    <a:pt x="24" y="10"/>
                    <a:pt x="21" y="9"/>
                    <a:pt x="19" y="1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23" name="Freeform 18"/>
            <p:cNvSpPr>
              <a:spLocks noChangeArrowheads="1"/>
            </p:cNvSpPr>
            <p:nvPr/>
          </p:nvSpPr>
          <p:spPr bwMode="auto">
            <a:xfrm>
              <a:off x="3287724" y="2163765"/>
              <a:ext cx="61913" cy="22225"/>
            </a:xfrm>
            <a:custGeom>
              <a:avLst/>
              <a:gdLst>
                <a:gd name="T0" fmla="*/ 16 w 32"/>
                <a:gd name="T1" fmla="*/ 7 h 11"/>
                <a:gd name="T2" fmla="*/ 25 w 32"/>
                <a:gd name="T3" fmla="*/ 10 h 11"/>
                <a:gd name="T4" fmla="*/ 32 w 32"/>
                <a:gd name="T5" fmla="*/ 8 h 11"/>
                <a:gd name="T6" fmla="*/ 26 w 32"/>
                <a:gd name="T7" fmla="*/ 7 h 11"/>
                <a:gd name="T8" fmla="*/ 15 w 32"/>
                <a:gd name="T9" fmla="*/ 2 h 11"/>
                <a:gd name="T10" fmla="*/ 1 w 32"/>
                <a:gd name="T11" fmla="*/ 5 h 11"/>
                <a:gd name="T12" fmla="*/ 0 w 32"/>
                <a:gd name="T13" fmla="*/ 11 h 11"/>
                <a:gd name="T14" fmla="*/ 3 w 32"/>
                <a:gd name="T15" fmla="*/ 11 h 11"/>
                <a:gd name="T16" fmla="*/ 16 w 32"/>
                <a:gd name="T17" fmla="*/ 7 h 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11"/>
                <a:gd name="T29" fmla="*/ 32 w 32"/>
                <a:gd name="T30" fmla="*/ 11 h 1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11">
                  <a:moveTo>
                    <a:pt x="16" y="7"/>
                  </a:moveTo>
                  <a:cubicBezTo>
                    <a:pt x="18" y="5"/>
                    <a:pt x="22" y="9"/>
                    <a:pt x="25" y="10"/>
                  </a:cubicBezTo>
                  <a:cubicBezTo>
                    <a:pt x="29" y="10"/>
                    <a:pt x="32" y="8"/>
                    <a:pt x="32" y="8"/>
                  </a:cubicBezTo>
                  <a:cubicBezTo>
                    <a:pt x="32" y="8"/>
                    <a:pt x="32" y="7"/>
                    <a:pt x="26" y="7"/>
                  </a:cubicBezTo>
                  <a:cubicBezTo>
                    <a:pt x="21" y="7"/>
                    <a:pt x="20" y="0"/>
                    <a:pt x="15" y="2"/>
                  </a:cubicBezTo>
                  <a:cubicBezTo>
                    <a:pt x="10" y="5"/>
                    <a:pt x="7" y="5"/>
                    <a:pt x="1" y="5"/>
                  </a:cubicBezTo>
                  <a:cubicBezTo>
                    <a:pt x="1" y="6"/>
                    <a:pt x="0" y="9"/>
                    <a:pt x="0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6" y="11"/>
                    <a:pt x="13" y="9"/>
                    <a:pt x="16" y="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24" name="Freeform 19"/>
            <p:cNvSpPr>
              <a:spLocks noChangeArrowheads="1"/>
            </p:cNvSpPr>
            <p:nvPr/>
          </p:nvSpPr>
          <p:spPr bwMode="auto">
            <a:xfrm>
              <a:off x="3275024" y="2105027"/>
              <a:ext cx="125413" cy="101600"/>
            </a:xfrm>
            <a:custGeom>
              <a:avLst/>
              <a:gdLst>
                <a:gd name="T0" fmla="*/ 15 w 66"/>
                <a:gd name="T1" fmla="*/ 51 h 53"/>
                <a:gd name="T2" fmla="*/ 21 w 66"/>
                <a:gd name="T3" fmla="*/ 48 h 53"/>
                <a:gd name="T4" fmla="*/ 37 w 66"/>
                <a:gd name="T5" fmla="*/ 47 h 53"/>
                <a:gd name="T6" fmla="*/ 40 w 66"/>
                <a:gd name="T7" fmla="*/ 48 h 53"/>
                <a:gd name="T8" fmla="*/ 40 w 66"/>
                <a:gd name="T9" fmla="*/ 47 h 53"/>
                <a:gd name="T10" fmla="*/ 48 w 66"/>
                <a:gd name="T11" fmla="*/ 50 h 53"/>
                <a:gd name="T12" fmla="*/ 65 w 66"/>
                <a:gd name="T13" fmla="*/ 51 h 53"/>
                <a:gd name="T14" fmla="*/ 66 w 66"/>
                <a:gd name="T15" fmla="*/ 50 h 53"/>
                <a:gd name="T16" fmla="*/ 66 w 66"/>
                <a:gd name="T17" fmla="*/ 43 h 53"/>
                <a:gd name="T18" fmla="*/ 60 w 66"/>
                <a:gd name="T19" fmla="*/ 36 h 53"/>
                <a:gd name="T20" fmla="*/ 58 w 66"/>
                <a:gd name="T21" fmla="*/ 29 h 53"/>
                <a:gd name="T22" fmla="*/ 56 w 66"/>
                <a:gd name="T23" fmla="*/ 26 h 53"/>
                <a:gd name="T24" fmla="*/ 50 w 66"/>
                <a:gd name="T25" fmla="*/ 18 h 53"/>
                <a:gd name="T26" fmla="*/ 42 w 66"/>
                <a:gd name="T27" fmla="*/ 8 h 53"/>
                <a:gd name="T28" fmla="*/ 38 w 66"/>
                <a:gd name="T29" fmla="*/ 8 h 53"/>
                <a:gd name="T30" fmla="*/ 32 w 66"/>
                <a:gd name="T31" fmla="*/ 2 h 53"/>
                <a:gd name="T32" fmla="*/ 23 w 66"/>
                <a:gd name="T33" fmla="*/ 3 h 53"/>
                <a:gd name="T34" fmla="*/ 13 w 66"/>
                <a:gd name="T35" fmla="*/ 3 h 53"/>
                <a:gd name="T36" fmla="*/ 6 w 66"/>
                <a:gd name="T37" fmla="*/ 8 h 53"/>
                <a:gd name="T38" fmla="*/ 6 w 66"/>
                <a:gd name="T39" fmla="*/ 8 h 53"/>
                <a:gd name="T40" fmla="*/ 3 w 66"/>
                <a:gd name="T41" fmla="*/ 18 h 53"/>
                <a:gd name="T42" fmla="*/ 7 w 66"/>
                <a:gd name="T43" fmla="*/ 34 h 53"/>
                <a:gd name="T44" fmla="*/ 8 w 66"/>
                <a:gd name="T45" fmla="*/ 36 h 53"/>
                <a:gd name="T46" fmla="*/ 22 w 66"/>
                <a:gd name="T47" fmla="*/ 33 h 53"/>
                <a:gd name="T48" fmla="*/ 33 w 66"/>
                <a:gd name="T49" fmla="*/ 38 h 53"/>
                <a:gd name="T50" fmla="*/ 39 w 66"/>
                <a:gd name="T51" fmla="*/ 39 h 53"/>
                <a:gd name="T52" fmla="*/ 32 w 66"/>
                <a:gd name="T53" fmla="*/ 41 h 53"/>
                <a:gd name="T54" fmla="*/ 23 w 66"/>
                <a:gd name="T55" fmla="*/ 38 h 53"/>
                <a:gd name="T56" fmla="*/ 10 w 66"/>
                <a:gd name="T57" fmla="*/ 42 h 53"/>
                <a:gd name="T58" fmla="*/ 7 w 66"/>
                <a:gd name="T59" fmla="*/ 42 h 53"/>
                <a:gd name="T60" fmla="*/ 8 w 66"/>
                <a:gd name="T61" fmla="*/ 48 h 53"/>
                <a:gd name="T62" fmla="*/ 9 w 66"/>
                <a:gd name="T63" fmla="*/ 49 h 53"/>
                <a:gd name="T64" fmla="*/ 15 w 66"/>
                <a:gd name="T65" fmla="*/ 51 h 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6"/>
                <a:gd name="T100" fmla="*/ 0 h 53"/>
                <a:gd name="T101" fmla="*/ 66 w 66"/>
                <a:gd name="T102" fmla="*/ 53 h 5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6" h="53">
                  <a:moveTo>
                    <a:pt x="15" y="51"/>
                  </a:moveTo>
                  <a:cubicBezTo>
                    <a:pt x="17" y="51"/>
                    <a:pt x="21" y="48"/>
                    <a:pt x="21" y="48"/>
                  </a:cubicBezTo>
                  <a:cubicBezTo>
                    <a:pt x="21" y="48"/>
                    <a:pt x="35" y="47"/>
                    <a:pt x="37" y="47"/>
                  </a:cubicBezTo>
                  <a:cubicBezTo>
                    <a:pt x="38" y="47"/>
                    <a:pt x="39" y="47"/>
                    <a:pt x="40" y="48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7"/>
                    <a:pt x="48" y="48"/>
                    <a:pt x="48" y="50"/>
                  </a:cubicBezTo>
                  <a:cubicBezTo>
                    <a:pt x="49" y="52"/>
                    <a:pt x="59" y="53"/>
                    <a:pt x="65" y="51"/>
                  </a:cubicBezTo>
                  <a:cubicBezTo>
                    <a:pt x="65" y="51"/>
                    <a:pt x="66" y="50"/>
                    <a:pt x="66" y="50"/>
                  </a:cubicBezTo>
                  <a:cubicBezTo>
                    <a:pt x="66" y="48"/>
                    <a:pt x="66" y="44"/>
                    <a:pt x="66" y="43"/>
                  </a:cubicBezTo>
                  <a:cubicBezTo>
                    <a:pt x="66" y="42"/>
                    <a:pt x="62" y="38"/>
                    <a:pt x="60" y="36"/>
                  </a:cubicBezTo>
                  <a:cubicBezTo>
                    <a:pt x="58" y="34"/>
                    <a:pt x="58" y="29"/>
                    <a:pt x="58" y="29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5" y="19"/>
                    <a:pt x="50" y="18"/>
                  </a:cubicBezTo>
                  <a:cubicBezTo>
                    <a:pt x="45" y="16"/>
                    <a:pt x="42" y="8"/>
                    <a:pt x="42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5" y="4"/>
                    <a:pt x="32" y="2"/>
                  </a:cubicBezTo>
                  <a:cubicBezTo>
                    <a:pt x="29" y="0"/>
                    <a:pt x="23" y="3"/>
                    <a:pt x="23" y="3"/>
                  </a:cubicBezTo>
                  <a:cubicBezTo>
                    <a:pt x="23" y="3"/>
                    <a:pt x="17" y="4"/>
                    <a:pt x="13" y="3"/>
                  </a:cubicBezTo>
                  <a:cubicBezTo>
                    <a:pt x="9" y="2"/>
                    <a:pt x="10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12"/>
                    <a:pt x="5" y="15"/>
                    <a:pt x="3" y="18"/>
                  </a:cubicBezTo>
                  <a:cubicBezTo>
                    <a:pt x="0" y="23"/>
                    <a:pt x="5" y="31"/>
                    <a:pt x="7" y="34"/>
                  </a:cubicBezTo>
                  <a:cubicBezTo>
                    <a:pt x="8" y="34"/>
                    <a:pt x="8" y="35"/>
                    <a:pt x="8" y="36"/>
                  </a:cubicBezTo>
                  <a:cubicBezTo>
                    <a:pt x="14" y="36"/>
                    <a:pt x="17" y="36"/>
                    <a:pt x="22" y="33"/>
                  </a:cubicBezTo>
                  <a:cubicBezTo>
                    <a:pt x="27" y="31"/>
                    <a:pt x="28" y="38"/>
                    <a:pt x="33" y="38"/>
                  </a:cubicBezTo>
                  <a:cubicBezTo>
                    <a:pt x="39" y="38"/>
                    <a:pt x="39" y="39"/>
                    <a:pt x="39" y="39"/>
                  </a:cubicBezTo>
                  <a:cubicBezTo>
                    <a:pt x="39" y="39"/>
                    <a:pt x="36" y="41"/>
                    <a:pt x="32" y="41"/>
                  </a:cubicBezTo>
                  <a:cubicBezTo>
                    <a:pt x="29" y="40"/>
                    <a:pt x="25" y="36"/>
                    <a:pt x="23" y="38"/>
                  </a:cubicBezTo>
                  <a:cubicBezTo>
                    <a:pt x="20" y="40"/>
                    <a:pt x="13" y="42"/>
                    <a:pt x="10" y="42"/>
                  </a:cubicBezTo>
                  <a:cubicBezTo>
                    <a:pt x="9" y="42"/>
                    <a:pt x="8" y="42"/>
                    <a:pt x="7" y="42"/>
                  </a:cubicBezTo>
                  <a:cubicBezTo>
                    <a:pt x="6" y="44"/>
                    <a:pt x="6" y="46"/>
                    <a:pt x="8" y="48"/>
                  </a:cubicBezTo>
                  <a:cubicBezTo>
                    <a:pt x="8" y="48"/>
                    <a:pt x="9" y="49"/>
                    <a:pt x="9" y="49"/>
                  </a:cubicBezTo>
                  <a:cubicBezTo>
                    <a:pt x="15" y="48"/>
                    <a:pt x="13" y="50"/>
                    <a:pt x="15" y="5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25" name="Freeform 20"/>
            <p:cNvSpPr>
              <a:spLocks noChangeArrowheads="1"/>
            </p:cNvSpPr>
            <p:nvPr/>
          </p:nvSpPr>
          <p:spPr bwMode="auto">
            <a:xfrm>
              <a:off x="3290899" y="2195514"/>
              <a:ext cx="60325" cy="33338"/>
            </a:xfrm>
            <a:custGeom>
              <a:avLst/>
              <a:gdLst>
                <a:gd name="T0" fmla="*/ 16 w 31"/>
                <a:gd name="T1" fmla="*/ 17 h 18"/>
                <a:gd name="T2" fmla="*/ 26 w 31"/>
                <a:gd name="T3" fmla="*/ 12 h 18"/>
                <a:gd name="T4" fmla="*/ 30 w 31"/>
                <a:gd name="T5" fmla="*/ 10 h 18"/>
                <a:gd name="T6" fmla="*/ 29 w 31"/>
                <a:gd name="T7" fmla="*/ 5 h 18"/>
                <a:gd name="T8" fmla="*/ 31 w 31"/>
                <a:gd name="T9" fmla="*/ 1 h 18"/>
                <a:gd name="T10" fmla="*/ 28 w 31"/>
                <a:gd name="T11" fmla="*/ 0 h 18"/>
                <a:gd name="T12" fmla="*/ 12 w 31"/>
                <a:gd name="T13" fmla="*/ 1 h 18"/>
                <a:gd name="T14" fmla="*/ 6 w 31"/>
                <a:gd name="T15" fmla="*/ 4 h 18"/>
                <a:gd name="T16" fmla="*/ 0 w 31"/>
                <a:gd name="T17" fmla="*/ 2 h 18"/>
                <a:gd name="T18" fmla="*/ 9 w 31"/>
                <a:gd name="T19" fmla="*/ 9 h 18"/>
                <a:gd name="T20" fmla="*/ 14 w 31"/>
                <a:gd name="T21" fmla="*/ 18 h 18"/>
                <a:gd name="T22" fmla="*/ 15 w 31"/>
                <a:gd name="T23" fmla="*/ 18 h 18"/>
                <a:gd name="T24" fmla="*/ 16 w 31"/>
                <a:gd name="T25" fmla="*/ 17 h 1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1"/>
                <a:gd name="T40" fmla="*/ 0 h 18"/>
                <a:gd name="T41" fmla="*/ 31 w 31"/>
                <a:gd name="T42" fmla="*/ 18 h 1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1" h="18">
                  <a:moveTo>
                    <a:pt x="16" y="17"/>
                  </a:moveTo>
                  <a:cubicBezTo>
                    <a:pt x="19" y="16"/>
                    <a:pt x="24" y="11"/>
                    <a:pt x="26" y="12"/>
                  </a:cubicBezTo>
                  <a:cubicBezTo>
                    <a:pt x="27" y="13"/>
                    <a:pt x="30" y="11"/>
                    <a:pt x="30" y="10"/>
                  </a:cubicBezTo>
                  <a:cubicBezTo>
                    <a:pt x="30" y="9"/>
                    <a:pt x="26" y="6"/>
                    <a:pt x="29" y="5"/>
                  </a:cubicBezTo>
                  <a:cubicBezTo>
                    <a:pt x="31" y="4"/>
                    <a:pt x="31" y="2"/>
                    <a:pt x="31" y="1"/>
                  </a:cubicBezTo>
                  <a:cubicBezTo>
                    <a:pt x="30" y="0"/>
                    <a:pt x="29" y="0"/>
                    <a:pt x="28" y="0"/>
                  </a:cubicBezTo>
                  <a:cubicBezTo>
                    <a:pt x="26" y="0"/>
                    <a:pt x="12" y="1"/>
                    <a:pt x="12" y="1"/>
                  </a:cubicBezTo>
                  <a:cubicBezTo>
                    <a:pt x="12" y="1"/>
                    <a:pt x="8" y="4"/>
                    <a:pt x="6" y="4"/>
                  </a:cubicBezTo>
                  <a:cubicBezTo>
                    <a:pt x="4" y="3"/>
                    <a:pt x="6" y="1"/>
                    <a:pt x="0" y="2"/>
                  </a:cubicBezTo>
                  <a:cubicBezTo>
                    <a:pt x="3" y="6"/>
                    <a:pt x="3" y="7"/>
                    <a:pt x="9" y="9"/>
                  </a:cubicBezTo>
                  <a:cubicBezTo>
                    <a:pt x="16" y="11"/>
                    <a:pt x="9" y="14"/>
                    <a:pt x="14" y="18"/>
                  </a:cubicBezTo>
                  <a:cubicBezTo>
                    <a:pt x="14" y="18"/>
                    <a:pt x="15" y="18"/>
                    <a:pt x="15" y="18"/>
                  </a:cubicBezTo>
                  <a:cubicBezTo>
                    <a:pt x="16" y="18"/>
                    <a:pt x="16" y="17"/>
                    <a:pt x="16" y="1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26" name="Freeform 21"/>
            <p:cNvSpPr>
              <a:spLocks noChangeArrowheads="1"/>
            </p:cNvSpPr>
            <p:nvPr/>
          </p:nvSpPr>
          <p:spPr bwMode="auto">
            <a:xfrm>
              <a:off x="3959238" y="2227264"/>
              <a:ext cx="263526" cy="185739"/>
            </a:xfrm>
            <a:custGeom>
              <a:avLst/>
              <a:gdLst>
                <a:gd name="T0" fmla="*/ 128 w 138"/>
                <a:gd name="T1" fmla="*/ 55 h 97"/>
                <a:gd name="T2" fmla="*/ 124 w 138"/>
                <a:gd name="T3" fmla="*/ 47 h 97"/>
                <a:gd name="T4" fmla="*/ 117 w 138"/>
                <a:gd name="T5" fmla="*/ 41 h 97"/>
                <a:gd name="T6" fmla="*/ 112 w 138"/>
                <a:gd name="T7" fmla="*/ 34 h 97"/>
                <a:gd name="T8" fmla="*/ 103 w 138"/>
                <a:gd name="T9" fmla="*/ 30 h 97"/>
                <a:gd name="T10" fmla="*/ 101 w 138"/>
                <a:gd name="T11" fmla="*/ 27 h 97"/>
                <a:gd name="T12" fmla="*/ 97 w 138"/>
                <a:gd name="T13" fmla="*/ 26 h 97"/>
                <a:gd name="T14" fmla="*/ 98 w 138"/>
                <a:gd name="T15" fmla="*/ 22 h 97"/>
                <a:gd name="T16" fmla="*/ 97 w 138"/>
                <a:gd name="T17" fmla="*/ 12 h 97"/>
                <a:gd name="T18" fmla="*/ 89 w 138"/>
                <a:gd name="T19" fmla="*/ 1 h 97"/>
                <a:gd name="T20" fmla="*/ 87 w 138"/>
                <a:gd name="T21" fmla="*/ 1 h 97"/>
                <a:gd name="T22" fmla="*/ 78 w 138"/>
                <a:gd name="T23" fmla="*/ 5 h 97"/>
                <a:gd name="T24" fmla="*/ 76 w 138"/>
                <a:gd name="T25" fmla="*/ 10 h 97"/>
                <a:gd name="T26" fmla="*/ 65 w 138"/>
                <a:gd name="T27" fmla="*/ 21 h 97"/>
                <a:gd name="T28" fmla="*/ 49 w 138"/>
                <a:gd name="T29" fmla="*/ 25 h 97"/>
                <a:gd name="T30" fmla="*/ 48 w 138"/>
                <a:gd name="T31" fmla="*/ 31 h 97"/>
                <a:gd name="T32" fmla="*/ 38 w 138"/>
                <a:gd name="T33" fmla="*/ 36 h 97"/>
                <a:gd name="T34" fmla="*/ 26 w 138"/>
                <a:gd name="T35" fmla="*/ 40 h 97"/>
                <a:gd name="T36" fmla="*/ 18 w 138"/>
                <a:gd name="T37" fmla="*/ 40 h 97"/>
                <a:gd name="T38" fmla="*/ 12 w 138"/>
                <a:gd name="T39" fmla="*/ 42 h 97"/>
                <a:gd name="T40" fmla="*/ 11 w 138"/>
                <a:gd name="T41" fmla="*/ 41 h 97"/>
                <a:gd name="T42" fmla="*/ 5 w 138"/>
                <a:gd name="T43" fmla="*/ 48 h 97"/>
                <a:gd name="T44" fmla="*/ 0 w 138"/>
                <a:gd name="T45" fmla="*/ 59 h 97"/>
                <a:gd name="T46" fmla="*/ 1 w 138"/>
                <a:gd name="T47" fmla="*/ 69 h 97"/>
                <a:gd name="T48" fmla="*/ 5 w 138"/>
                <a:gd name="T49" fmla="*/ 78 h 97"/>
                <a:gd name="T50" fmla="*/ 6 w 138"/>
                <a:gd name="T51" fmla="*/ 84 h 97"/>
                <a:gd name="T52" fmla="*/ 9 w 138"/>
                <a:gd name="T53" fmla="*/ 88 h 97"/>
                <a:gd name="T54" fmla="*/ 16 w 138"/>
                <a:gd name="T55" fmla="*/ 95 h 97"/>
                <a:gd name="T56" fmla="*/ 18 w 138"/>
                <a:gd name="T57" fmla="*/ 97 h 97"/>
                <a:gd name="T58" fmla="*/ 19 w 138"/>
                <a:gd name="T59" fmla="*/ 96 h 97"/>
                <a:gd name="T60" fmla="*/ 21 w 138"/>
                <a:gd name="T61" fmla="*/ 88 h 97"/>
                <a:gd name="T62" fmla="*/ 27 w 138"/>
                <a:gd name="T63" fmla="*/ 86 h 97"/>
                <a:gd name="T64" fmla="*/ 32 w 138"/>
                <a:gd name="T65" fmla="*/ 85 h 97"/>
                <a:gd name="T66" fmla="*/ 42 w 138"/>
                <a:gd name="T67" fmla="*/ 86 h 97"/>
                <a:gd name="T68" fmla="*/ 42 w 138"/>
                <a:gd name="T69" fmla="*/ 79 h 97"/>
                <a:gd name="T70" fmla="*/ 53 w 138"/>
                <a:gd name="T71" fmla="*/ 70 h 97"/>
                <a:gd name="T72" fmla="*/ 63 w 138"/>
                <a:gd name="T73" fmla="*/ 76 h 97"/>
                <a:gd name="T74" fmla="*/ 84 w 138"/>
                <a:gd name="T75" fmla="*/ 80 h 97"/>
                <a:gd name="T76" fmla="*/ 88 w 138"/>
                <a:gd name="T77" fmla="*/ 72 h 97"/>
                <a:gd name="T78" fmla="*/ 97 w 138"/>
                <a:gd name="T79" fmla="*/ 72 h 97"/>
                <a:gd name="T80" fmla="*/ 108 w 138"/>
                <a:gd name="T81" fmla="*/ 69 h 97"/>
                <a:gd name="T82" fmla="*/ 117 w 138"/>
                <a:gd name="T83" fmla="*/ 68 h 97"/>
                <a:gd name="T84" fmla="*/ 130 w 138"/>
                <a:gd name="T85" fmla="*/ 69 h 97"/>
                <a:gd name="T86" fmla="*/ 138 w 138"/>
                <a:gd name="T87" fmla="*/ 68 h 97"/>
                <a:gd name="T88" fmla="*/ 136 w 138"/>
                <a:gd name="T89" fmla="*/ 61 h 97"/>
                <a:gd name="T90" fmla="*/ 128 w 138"/>
                <a:gd name="T91" fmla="*/ 55 h 9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38"/>
                <a:gd name="T139" fmla="*/ 0 h 97"/>
                <a:gd name="T140" fmla="*/ 138 w 138"/>
                <a:gd name="T141" fmla="*/ 97 h 9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38" h="97">
                  <a:moveTo>
                    <a:pt x="128" y="55"/>
                  </a:moveTo>
                  <a:cubicBezTo>
                    <a:pt x="128" y="53"/>
                    <a:pt x="128" y="51"/>
                    <a:pt x="124" y="47"/>
                  </a:cubicBezTo>
                  <a:cubicBezTo>
                    <a:pt x="120" y="44"/>
                    <a:pt x="117" y="43"/>
                    <a:pt x="117" y="41"/>
                  </a:cubicBezTo>
                  <a:cubicBezTo>
                    <a:pt x="117" y="39"/>
                    <a:pt x="115" y="38"/>
                    <a:pt x="112" y="34"/>
                  </a:cubicBezTo>
                  <a:cubicBezTo>
                    <a:pt x="108" y="30"/>
                    <a:pt x="103" y="30"/>
                    <a:pt x="103" y="30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4" y="24"/>
                    <a:pt x="98" y="22"/>
                  </a:cubicBezTo>
                  <a:cubicBezTo>
                    <a:pt x="102" y="20"/>
                    <a:pt x="98" y="14"/>
                    <a:pt x="97" y="12"/>
                  </a:cubicBezTo>
                  <a:cubicBezTo>
                    <a:pt x="97" y="10"/>
                    <a:pt x="91" y="3"/>
                    <a:pt x="89" y="1"/>
                  </a:cubicBezTo>
                  <a:cubicBezTo>
                    <a:pt x="89" y="1"/>
                    <a:pt x="88" y="1"/>
                    <a:pt x="87" y="1"/>
                  </a:cubicBezTo>
                  <a:cubicBezTo>
                    <a:pt x="85" y="0"/>
                    <a:pt x="80" y="2"/>
                    <a:pt x="78" y="5"/>
                  </a:cubicBezTo>
                  <a:cubicBezTo>
                    <a:pt x="76" y="7"/>
                    <a:pt x="77" y="8"/>
                    <a:pt x="76" y="10"/>
                  </a:cubicBezTo>
                  <a:cubicBezTo>
                    <a:pt x="74" y="12"/>
                    <a:pt x="68" y="17"/>
                    <a:pt x="65" y="21"/>
                  </a:cubicBezTo>
                  <a:cubicBezTo>
                    <a:pt x="61" y="26"/>
                    <a:pt x="52" y="23"/>
                    <a:pt x="49" y="25"/>
                  </a:cubicBezTo>
                  <a:cubicBezTo>
                    <a:pt x="46" y="26"/>
                    <a:pt x="50" y="29"/>
                    <a:pt x="48" y="31"/>
                  </a:cubicBezTo>
                  <a:cubicBezTo>
                    <a:pt x="46" y="32"/>
                    <a:pt x="40" y="35"/>
                    <a:pt x="38" y="36"/>
                  </a:cubicBezTo>
                  <a:cubicBezTo>
                    <a:pt x="36" y="37"/>
                    <a:pt x="28" y="37"/>
                    <a:pt x="26" y="40"/>
                  </a:cubicBezTo>
                  <a:cubicBezTo>
                    <a:pt x="23" y="43"/>
                    <a:pt x="21" y="36"/>
                    <a:pt x="18" y="40"/>
                  </a:cubicBezTo>
                  <a:cubicBezTo>
                    <a:pt x="16" y="43"/>
                    <a:pt x="13" y="43"/>
                    <a:pt x="12" y="42"/>
                  </a:cubicBezTo>
                  <a:cubicBezTo>
                    <a:pt x="12" y="42"/>
                    <a:pt x="11" y="42"/>
                    <a:pt x="11" y="41"/>
                  </a:cubicBezTo>
                  <a:cubicBezTo>
                    <a:pt x="9" y="43"/>
                    <a:pt x="6" y="45"/>
                    <a:pt x="5" y="48"/>
                  </a:cubicBezTo>
                  <a:cubicBezTo>
                    <a:pt x="4" y="53"/>
                    <a:pt x="0" y="57"/>
                    <a:pt x="0" y="59"/>
                  </a:cubicBezTo>
                  <a:cubicBezTo>
                    <a:pt x="0" y="62"/>
                    <a:pt x="1" y="65"/>
                    <a:pt x="1" y="69"/>
                  </a:cubicBezTo>
                  <a:cubicBezTo>
                    <a:pt x="1" y="73"/>
                    <a:pt x="2" y="75"/>
                    <a:pt x="5" y="78"/>
                  </a:cubicBezTo>
                  <a:cubicBezTo>
                    <a:pt x="7" y="81"/>
                    <a:pt x="6" y="84"/>
                    <a:pt x="6" y="84"/>
                  </a:cubicBezTo>
                  <a:cubicBezTo>
                    <a:pt x="6" y="84"/>
                    <a:pt x="7" y="86"/>
                    <a:pt x="9" y="88"/>
                  </a:cubicBezTo>
                  <a:cubicBezTo>
                    <a:pt x="11" y="90"/>
                    <a:pt x="16" y="94"/>
                    <a:pt x="16" y="95"/>
                  </a:cubicBezTo>
                  <a:cubicBezTo>
                    <a:pt x="16" y="96"/>
                    <a:pt x="17" y="97"/>
                    <a:pt x="18" y="97"/>
                  </a:cubicBezTo>
                  <a:cubicBezTo>
                    <a:pt x="18" y="97"/>
                    <a:pt x="18" y="96"/>
                    <a:pt x="19" y="96"/>
                  </a:cubicBezTo>
                  <a:cubicBezTo>
                    <a:pt x="22" y="93"/>
                    <a:pt x="21" y="88"/>
                    <a:pt x="21" y="88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2" y="79"/>
                    <a:pt x="49" y="70"/>
                    <a:pt x="53" y="70"/>
                  </a:cubicBezTo>
                  <a:cubicBezTo>
                    <a:pt x="58" y="70"/>
                    <a:pt x="63" y="76"/>
                    <a:pt x="63" y="76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80"/>
                    <a:pt x="85" y="74"/>
                    <a:pt x="88" y="72"/>
                  </a:cubicBezTo>
                  <a:cubicBezTo>
                    <a:pt x="90" y="71"/>
                    <a:pt x="94" y="74"/>
                    <a:pt x="97" y="72"/>
                  </a:cubicBezTo>
                  <a:cubicBezTo>
                    <a:pt x="99" y="71"/>
                    <a:pt x="104" y="69"/>
                    <a:pt x="108" y="69"/>
                  </a:cubicBezTo>
                  <a:cubicBezTo>
                    <a:pt x="113" y="69"/>
                    <a:pt x="115" y="72"/>
                    <a:pt x="117" y="68"/>
                  </a:cubicBezTo>
                  <a:cubicBezTo>
                    <a:pt x="120" y="63"/>
                    <a:pt x="130" y="69"/>
                    <a:pt x="130" y="69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6" y="61"/>
                    <a:pt x="128" y="57"/>
                    <a:pt x="128" y="5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27" name="Freeform 22"/>
            <p:cNvSpPr>
              <a:spLocks noChangeArrowheads="1"/>
            </p:cNvSpPr>
            <p:nvPr/>
          </p:nvSpPr>
          <p:spPr bwMode="auto">
            <a:xfrm>
              <a:off x="3706825" y="2165353"/>
              <a:ext cx="255589" cy="212725"/>
            </a:xfrm>
            <a:custGeom>
              <a:avLst/>
              <a:gdLst>
                <a:gd name="T0" fmla="*/ 83 w 134"/>
                <a:gd name="T1" fmla="*/ 81 h 111"/>
                <a:gd name="T2" fmla="*/ 89 w 134"/>
                <a:gd name="T3" fmla="*/ 80 h 111"/>
                <a:gd name="T4" fmla="*/ 97 w 134"/>
                <a:gd name="T5" fmla="*/ 86 h 111"/>
                <a:gd name="T6" fmla="*/ 102 w 134"/>
                <a:gd name="T7" fmla="*/ 81 h 111"/>
                <a:gd name="T8" fmla="*/ 110 w 134"/>
                <a:gd name="T9" fmla="*/ 63 h 111"/>
                <a:gd name="T10" fmla="*/ 116 w 134"/>
                <a:gd name="T11" fmla="*/ 57 h 111"/>
                <a:gd name="T12" fmla="*/ 117 w 134"/>
                <a:gd name="T13" fmla="*/ 51 h 111"/>
                <a:gd name="T14" fmla="*/ 120 w 134"/>
                <a:gd name="T15" fmla="*/ 43 h 111"/>
                <a:gd name="T16" fmla="*/ 126 w 134"/>
                <a:gd name="T17" fmla="*/ 31 h 111"/>
                <a:gd name="T18" fmla="*/ 133 w 134"/>
                <a:gd name="T19" fmla="*/ 27 h 111"/>
                <a:gd name="T20" fmla="*/ 132 w 134"/>
                <a:gd name="T21" fmla="*/ 20 h 111"/>
                <a:gd name="T22" fmla="*/ 128 w 134"/>
                <a:gd name="T23" fmla="*/ 16 h 111"/>
                <a:gd name="T24" fmla="*/ 128 w 134"/>
                <a:gd name="T25" fmla="*/ 9 h 111"/>
                <a:gd name="T26" fmla="*/ 124 w 134"/>
                <a:gd name="T27" fmla="*/ 5 h 111"/>
                <a:gd name="T28" fmla="*/ 120 w 134"/>
                <a:gd name="T29" fmla="*/ 3 h 111"/>
                <a:gd name="T30" fmla="*/ 112 w 134"/>
                <a:gd name="T31" fmla="*/ 10 h 111"/>
                <a:gd name="T32" fmla="*/ 103 w 134"/>
                <a:gd name="T33" fmla="*/ 8 h 111"/>
                <a:gd name="T34" fmla="*/ 88 w 134"/>
                <a:gd name="T35" fmla="*/ 7 h 111"/>
                <a:gd name="T36" fmla="*/ 80 w 134"/>
                <a:gd name="T37" fmla="*/ 13 h 111"/>
                <a:gd name="T38" fmla="*/ 69 w 134"/>
                <a:gd name="T39" fmla="*/ 13 h 111"/>
                <a:gd name="T40" fmla="*/ 60 w 134"/>
                <a:gd name="T41" fmla="*/ 8 h 111"/>
                <a:gd name="T42" fmla="*/ 51 w 134"/>
                <a:gd name="T43" fmla="*/ 11 h 111"/>
                <a:gd name="T44" fmla="*/ 45 w 134"/>
                <a:gd name="T45" fmla="*/ 5 h 111"/>
                <a:gd name="T46" fmla="*/ 36 w 134"/>
                <a:gd name="T47" fmla="*/ 2 h 111"/>
                <a:gd name="T48" fmla="*/ 29 w 134"/>
                <a:gd name="T49" fmla="*/ 4 h 111"/>
                <a:gd name="T50" fmla="*/ 19 w 134"/>
                <a:gd name="T51" fmla="*/ 4 h 111"/>
                <a:gd name="T52" fmla="*/ 16 w 134"/>
                <a:gd name="T53" fmla="*/ 13 h 111"/>
                <a:gd name="T54" fmla="*/ 11 w 134"/>
                <a:gd name="T55" fmla="*/ 21 h 111"/>
                <a:gd name="T56" fmla="*/ 10 w 134"/>
                <a:gd name="T57" fmla="*/ 23 h 111"/>
                <a:gd name="T58" fmla="*/ 11 w 134"/>
                <a:gd name="T59" fmla="*/ 31 h 111"/>
                <a:gd name="T60" fmla="*/ 10 w 134"/>
                <a:gd name="T61" fmla="*/ 47 h 111"/>
                <a:gd name="T62" fmla="*/ 6 w 134"/>
                <a:gd name="T63" fmla="*/ 54 h 111"/>
                <a:gd name="T64" fmla="*/ 1 w 134"/>
                <a:gd name="T65" fmla="*/ 62 h 111"/>
                <a:gd name="T66" fmla="*/ 1 w 134"/>
                <a:gd name="T67" fmla="*/ 75 h 111"/>
                <a:gd name="T68" fmla="*/ 5 w 134"/>
                <a:gd name="T69" fmla="*/ 84 h 111"/>
                <a:gd name="T70" fmla="*/ 5 w 134"/>
                <a:gd name="T71" fmla="*/ 84 h 111"/>
                <a:gd name="T72" fmla="*/ 22 w 134"/>
                <a:gd name="T73" fmla="*/ 88 h 111"/>
                <a:gd name="T74" fmla="*/ 32 w 134"/>
                <a:gd name="T75" fmla="*/ 100 h 111"/>
                <a:gd name="T76" fmla="*/ 38 w 134"/>
                <a:gd name="T77" fmla="*/ 110 h 111"/>
                <a:gd name="T78" fmla="*/ 50 w 134"/>
                <a:gd name="T79" fmla="*/ 107 h 111"/>
                <a:gd name="T80" fmla="*/ 65 w 134"/>
                <a:gd name="T81" fmla="*/ 105 h 111"/>
                <a:gd name="T82" fmla="*/ 66 w 134"/>
                <a:gd name="T83" fmla="*/ 105 h 111"/>
                <a:gd name="T84" fmla="*/ 70 w 134"/>
                <a:gd name="T85" fmla="*/ 93 h 111"/>
                <a:gd name="T86" fmla="*/ 83 w 134"/>
                <a:gd name="T87" fmla="*/ 81 h 11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4"/>
                <a:gd name="T133" fmla="*/ 0 h 111"/>
                <a:gd name="T134" fmla="*/ 134 w 134"/>
                <a:gd name="T135" fmla="*/ 111 h 111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4" h="111">
                  <a:moveTo>
                    <a:pt x="83" y="81"/>
                  </a:moveTo>
                  <a:cubicBezTo>
                    <a:pt x="84" y="81"/>
                    <a:pt x="87" y="82"/>
                    <a:pt x="89" y="80"/>
                  </a:cubicBezTo>
                  <a:cubicBezTo>
                    <a:pt x="92" y="78"/>
                    <a:pt x="97" y="82"/>
                    <a:pt x="97" y="86"/>
                  </a:cubicBezTo>
                  <a:cubicBezTo>
                    <a:pt x="98" y="89"/>
                    <a:pt x="100" y="84"/>
                    <a:pt x="102" y="81"/>
                  </a:cubicBezTo>
                  <a:cubicBezTo>
                    <a:pt x="104" y="77"/>
                    <a:pt x="110" y="66"/>
                    <a:pt x="110" y="63"/>
                  </a:cubicBezTo>
                  <a:cubicBezTo>
                    <a:pt x="110" y="61"/>
                    <a:pt x="116" y="58"/>
                    <a:pt x="116" y="57"/>
                  </a:cubicBezTo>
                  <a:cubicBezTo>
                    <a:pt x="116" y="55"/>
                    <a:pt x="115" y="51"/>
                    <a:pt x="117" y="51"/>
                  </a:cubicBezTo>
                  <a:cubicBezTo>
                    <a:pt x="119" y="50"/>
                    <a:pt x="120" y="45"/>
                    <a:pt x="120" y="43"/>
                  </a:cubicBezTo>
                  <a:cubicBezTo>
                    <a:pt x="119" y="42"/>
                    <a:pt x="125" y="32"/>
                    <a:pt x="126" y="31"/>
                  </a:cubicBezTo>
                  <a:cubicBezTo>
                    <a:pt x="127" y="30"/>
                    <a:pt x="133" y="30"/>
                    <a:pt x="133" y="27"/>
                  </a:cubicBezTo>
                  <a:cubicBezTo>
                    <a:pt x="133" y="24"/>
                    <a:pt x="134" y="21"/>
                    <a:pt x="132" y="20"/>
                  </a:cubicBezTo>
                  <a:cubicBezTo>
                    <a:pt x="130" y="20"/>
                    <a:pt x="128" y="17"/>
                    <a:pt x="128" y="16"/>
                  </a:cubicBezTo>
                  <a:cubicBezTo>
                    <a:pt x="128" y="15"/>
                    <a:pt x="128" y="12"/>
                    <a:pt x="128" y="9"/>
                  </a:cubicBezTo>
                  <a:cubicBezTo>
                    <a:pt x="126" y="9"/>
                    <a:pt x="126" y="6"/>
                    <a:pt x="124" y="5"/>
                  </a:cubicBezTo>
                  <a:cubicBezTo>
                    <a:pt x="122" y="3"/>
                    <a:pt x="122" y="2"/>
                    <a:pt x="120" y="3"/>
                  </a:cubicBezTo>
                  <a:cubicBezTo>
                    <a:pt x="118" y="3"/>
                    <a:pt x="115" y="9"/>
                    <a:pt x="112" y="10"/>
                  </a:cubicBezTo>
                  <a:cubicBezTo>
                    <a:pt x="109" y="11"/>
                    <a:pt x="105" y="9"/>
                    <a:pt x="103" y="8"/>
                  </a:cubicBezTo>
                  <a:cubicBezTo>
                    <a:pt x="101" y="7"/>
                    <a:pt x="91" y="8"/>
                    <a:pt x="88" y="7"/>
                  </a:cubicBezTo>
                  <a:cubicBezTo>
                    <a:pt x="85" y="7"/>
                    <a:pt x="82" y="11"/>
                    <a:pt x="80" y="13"/>
                  </a:cubicBezTo>
                  <a:cubicBezTo>
                    <a:pt x="78" y="14"/>
                    <a:pt x="71" y="13"/>
                    <a:pt x="69" y="13"/>
                  </a:cubicBezTo>
                  <a:cubicBezTo>
                    <a:pt x="67" y="12"/>
                    <a:pt x="62" y="8"/>
                    <a:pt x="60" y="8"/>
                  </a:cubicBezTo>
                  <a:cubicBezTo>
                    <a:pt x="58" y="8"/>
                    <a:pt x="54" y="9"/>
                    <a:pt x="51" y="11"/>
                  </a:cubicBezTo>
                  <a:cubicBezTo>
                    <a:pt x="48" y="13"/>
                    <a:pt x="47" y="7"/>
                    <a:pt x="45" y="5"/>
                  </a:cubicBezTo>
                  <a:cubicBezTo>
                    <a:pt x="43" y="2"/>
                    <a:pt x="38" y="4"/>
                    <a:pt x="36" y="2"/>
                  </a:cubicBezTo>
                  <a:cubicBezTo>
                    <a:pt x="33" y="0"/>
                    <a:pt x="31" y="5"/>
                    <a:pt x="29" y="4"/>
                  </a:cubicBezTo>
                  <a:cubicBezTo>
                    <a:pt x="27" y="4"/>
                    <a:pt x="21" y="3"/>
                    <a:pt x="19" y="4"/>
                  </a:cubicBezTo>
                  <a:cubicBezTo>
                    <a:pt x="17" y="6"/>
                    <a:pt x="17" y="12"/>
                    <a:pt x="16" y="13"/>
                  </a:cubicBezTo>
                  <a:cubicBezTo>
                    <a:pt x="15" y="14"/>
                    <a:pt x="11" y="19"/>
                    <a:pt x="11" y="21"/>
                  </a:cubicBezTo>
                  <a:cubicBezTo>
                    <a:pt x="11" y="22"/>
                    <a:pt x="11" y="23"/>
                    <a:pt x="10" y="23"/>
                  </a:cubicBezTo>
                  <a:cubicBezTo>
                    <a:pt x="10" y="26"/>
                    <a:pt x="11" y="30"/>
                    <a:pt x="11" y="31"/>
                  </a:cubicBezTo>
                  <a:cubicBezTo>
                    <a:pt x="11" y="33"/>
                    <a:pt x="12" y="45"/>
                    <a:pt x="10" y="47"/>
                  </a:cubicBezTo>
                  <a:cubicBezTo>
                    <a:pt x="7" y="50"/>
                    <a:pt x="6" y="54"/>
                    <a:pt x="6" y="54"/>
                  </a:cubicBezTo>
                  <a:cubicBezTo>
                    <a:pt x="6" y="54"/>
                    <a:pt x="2" y="56"/>
                    <a:pt x="1" y="62"/>
                  </a:cubicBezTo>
                  <a:cubicBezTo>
                    <a:pt x="0" y="67"/>
                    <a:pt x="1" y="71"/>
                    <a:pt x="1" y="75"/>
                  </a:cubicBezTo>
                  <a:cubicBezTo>
                    <a:pt x="1" y="78"/>
                    <a:pt x="3" y="80"/>
                    <a:pt x="5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7" y="87"/>
                    <a:pt x="16" y="87"/>
                    <a:pt x="22" y="88"/>
                  </a:cubicBezTo>
                  <a:cubicBezTo>
                    <a:pt x="27" y="90"/>
                    <a:pt x="32" y="97"/>
                    <a:pt x="32" y="100"/>
                  </a:cubicBezTo>
                  <a:cubicBezTo>
                    <a:pt x="32" y="103"/>
                    <a:pt x="36" y="108"/>
                    <a:pt x="38" y="110"/>
                  </a:cubicBezTo>
                  <a:cubicBezTo>
                    <a:pt x="41" y="111"/>
                    <a:pt x="47" y="107"/>
                    <a:pt x="50" y="107"/>
                  </a:cubicBezTo>
                  <a:cubicBezTo>
                    <a:pt x="53" y="107"/>
                    <a:pt x="63" y="107"/>
                    <a:pt x="65" y="105"/>
                  </a:cubicBezTo>
                  <a:cubicBezTo>
                    <a:pt x="65" y="105"/>
                    <a:pt x="66" y="105"/>
                    <a:pt x="66" y="105"/>
                  </a:cubicBezTo>
                  <a:cubicBezTo>
                    <a:pt x="69" y="99"/>
                    <a:pt x="70" y="93"/>
                    <a:pt x="70" y="93"/>
                  </a:cubicBezTo>
                  <a:cubicBezTo>
                    <a:pt x="70" y="93"/>
                    <a:pt x="81" y="81"/>
                    <a:pt x="83" y="8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28" name="Freeform 23"/>
            <p:cNvSpPr>
              <a:spLocks noChangeArrowheads="1"/>
            </p:cNvSpPr>
            <p:nvPr/>
          </p:nvSpPr>
          <p:spPr bwMode="auto">
            <a:xfrm>
              <a:off x="3663962" y="2198689"/>
              <a:ext cx="65088" cy="133350"/>
            </a:xfrm>
            <a:custGeom>
              <a:avLst/>
              <a:gdLst>
                <a:gd name="T0" fmla="*/ 23 w 34"/>
                <a:gd name="T1" fmla="*/ 45 h 70"/>
                <a:gd name="T2" fmla="*/ 28 w 34"/>
                <a:gd name="T3" fmla="*/ 37 h 70"/>
                <a:gd name="T4" fmla="*/ 32 w 34"/>
                <a:gd name="T5" fmla="*/ 30 h 70"/>
                <a:gd name="T6" fmla="*/ 33 w 34"/>
                <a:gd name="T7" fmla="*/ 14 h 70"/>
                <a:gd name="T8" fmla="*/ 32 w 34"/>
                <a:gd name="T9" fmla="*/ 6 h 70"/>
                <a:gd name="T10" fmla="*/ 28 w 34"/>
                <a:gd name="T11" fmla="*/ 6 h 70"/>
                <a:gd name="T12" fmla="*/ 25 w 34"/>
                <a:gd name="T13" fmla="*/ 1 h 70"/>
                <a:gd name="T14" fmla="*/ 21 w 34"/>
                <a:gd name="T15" fmla="*/ 6 h 70"/>
                <a:gd name="T16" fmla="*/ 18 w 34"/>
                <a:gd name="T17" fmla="*/ 11 h 70"/>
                <a:gd name="T18" fmla="*/ 8 w 34"/>
                <a:gd name="T19" fmla="*/ 13 h 70"/>
                <a:gd name="T20" fmla="*/ 2 w 34"/>
                <a:gd name="T21" fmla="*/ 17 h 70"/>
                <a:gd name="T22" fmla="*/ 0 w 34"/>
                <a:gd name="T23" fmla="*/ 17 h 70"/>
                <a:gd name="T24" fmla="*/ 6 w 34"/>
                <a:gd name="T25" fmla="*/ 28 h 70"/>
                <a:gd name="T26" fmla="*/ 9 w 34"/>
                <a:gd name="T27" fmla="*/ 36 h 70"/>
                <a:gd name="T28" fmla="*/ 10 w 34"/>
                <a:gd name="T29" fmla="*/ 49 h 70"/>
                <a:gd name="T30" fmla="*/ 11 w 34"/>
                <a:gd name="T31" fmla="*/ 70 h 70"/>
                <a:gd name="T32" fmla="*/ 19 w 34"/>
                <a:gd name="T33" fmla="*/ 69 h 70"/>
                <a:gd name="T34" fmla="*/ 27 w 34"/>
                <a:gd name="T35" fmla="*/ 67 h 70"/>
                <a:gd name="T36" fmla="*/ 23 w 34"/>
                <a:gd name="T37" fmla="*/ 58 h 70"/>
                <a:gd name="T38" fmla="*/ 23 w 34"/>
                <a:gd name="T39" fmla="*/ 45 h 7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4"/>
                <a:gd name="T61" fmla="*/ 0 h 70"/>
                <a:gd name="T62" fmla="*/ 34 w 34"/>
                <a:gd name="T63" fmla="*/ 70 h 7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4" h="70">
                  <a:moveTo>
                    <a:pt x="23" y="45"/>
                  </a:moveTo>
                  <a:cubicBezTo>
                    <a:pt x="24" y="39"/>
                    <a:pt x="28" y="37"/>
                    <a:pt x="28" y="37"/>
                  </a:cubicBezTo>
                  <a:cubicBezTo>
                    <a:pt x="28" y="37"/>
                    <a:pt x="29" y="33"/>
                    <a:pt x="32" y="30"/>
                  </a:cubicBezTo>
                  <a:cubicBezTo>
                    <a:pt x="34" y="28"/>
                    <a:pt x="33" y="16"/>
                    <a:pt x="33" y="14"/>
                  </a:cubicBezTo>
                  <a:cubicBezTo>
                    <a:pt x="33" y="13"/>
                    <a:pt x="32" y="9"/>
                    <a:pt x="32" y="6"/>
                  </a:cubicBezTo>
                  <a:cubicBezTo>
                    <a:pt x="31" y="7"/>
                    <a:pt x="30" y="7"/>
                    <a:pt x="28" y="6"/>
                  </a:cubicBezTo>
                  <a:cubicBezTo>
                    <a:pt x="25" y="5"/>
                    <a:pt x="28" y="2"/>
                    <a:pt x="25" y="1"/>
                  </a:cubicBezTo>
                  <a:cubicBezTo>
                    <a:pt x="21" y="0"/>
                    <a:pt x="20" y="4"/>
                    <a:pt x="21" y="6"/>
                  </a:cubicBezTo>
                  <a:cubicBezTo>
                    <a:pt x="21" y="9"/>
                    <a:pt x="19" y="9"/>
                    <a:pt x="18" y="11"/>
                  </a:cubicBezTo>
                  <a:cubicBezTo>
                    <a:pt x="16" y="12"/>
                    <a:pt x="10" y="13"/>
                    <a:pt x="8" y="13"/>
                  </a:cubicBezTo>
                  <a:cubicBezTo>
                    <a:pt x="6" y="13"/>
                    <a:pt x="4" y="16"/>
                    <a:pt x="2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1" y="26"/>
                    <a:pt x="2" y="25"/>
                    <a:pt x="6" y="28"/>
                  </a:cubicBezTo>
                  <a:cubicBezTo>
                    <a:pt x="11" y="30"/>
                    <a:pt x="7" y="34"/>
                    <a:pt x="9" y="36"/>
                  </a:cubicBezTo>
                  <a:cubicBezTo>
                    <a:pt x="11" y="38"/>
                    <a:pt x="10" y="43"/>
                    <a:pt x="10" y="49"/>
                  </a:cubicBezTo>
                  <a:cubicBezTo>
                    <a:pt x="11" y="53"/>
                    <a:pt x="11" y="63"/>
                    <a:pt x="11" y="70"/>
                  </a:cubicBezTo>
                  <a:cubicBezTo>
                    <a:pt x="14" y="70"/>
                    <a:pt x="17" y="69"/>
                    <a:pt x="19" y="69"/>
                  </a:cubicBezTo>
                  <a:cubicBezTo>
                    <a:pt x="22" y="69"/>
                    <a:pt x="25" y="65"/>
                    <a:pt x="27" y="67"/>
                  </a:cubicBezTo>
                  <a:cubicBezTo>
                    <a:pt x="25" y="63"/>
                    <a:pt x="23" y="61"/>
                    <a:pt x="23" y="58"/>
                  </a:cubicBezTo>
                  <a:cubicBezTo>
                    <a:pt x="23" y="54"/>
                    <a:pt x="22" y="50"/>
                    <a:pt x="23" y="4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29" name="Freeform 24"/>
            <p:cNvSpPr>
              <a:spLocks noChangeArrowheads="1"/>
            </p:cNvSpPr>
            <p:nvPr/>
          </p:nvSpPr>
          <p:spPr bwMode="auto">
            <a:xfrm>
              <a:off x="3644913" y="2227264"/>
              <a:ext cx="41275" cy="112713"/>
            </a:xfrm>
            <a:custGeom>
              <a:avLst/>
              <a:gdLst>
                <a:gd name="T0" fmla="*/ 19 w 21"/>
                <a:gd name="T1" fmla="*/ 21 h 59"/>
                <a:gd name="T2" fmla="*/ 16 w 21"/>
                <a:gd name="T3" fmla="*/ 13 h 59"/>
                <a:gd name="T4" fmla="*/ 10 w 21"/>
                <a:gd name="T5" fmla="*/ 2 h 59"/>
                <a:gd name="T6" fmla="*/ 2 w 21"/>
                <a:gd name="T7" fmla="*/ 1 h 59"/>
                <a:gd name="T8" fmla="*/ 0 w 21"/>
                <a:gd name="T9" fmla="*/ 1 h 59"/>
                <a:gd name="T10" fmla="*/ 3 w 21"/>
                <a:gd name="T11" fmla="*/ 8 h 59"/>
                <a:gd name="T12" fmla="*/ 5 w 21"/>
                <a:gd name="T13" fmla="*/ 15 h 59"/>
                <a:gd name="T14" fmla="*/ 6 w 21"/>
                <a:gd name="T15" fmla="*/ 31 h 59"/>
                <a:gd name="T16" fmla="*/ 9 w 21"/>
                <a:gd name="T17" fmla="*/ 46 h 59"/>
                <a:gd name="T18" fmla="*/ 13 w 21"/>
                <a:gd name="T19" fmla="*/ 59 h 59"/>
                <a:gd name="T20" fmla="*/ 15 w 21"/>
                <a:gd name="T21" fmla="*/ 58 h 59"/>
                <a:gd name="T22" fmla="*/ 21 w 21"/>
                <a:gd name="T23" fmla="*/ 55 h 59"/>
                <a:gd name="T24" fmla="*/ 20 w 21"/>
                <a:gd name="T25" fmla="*/ 34 h 59"/>
                <a:gd name="T26" fmla="*/ 19 w 21"/>
                <a:gd name="T27" fmla="*/ 21 h 5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"/>
                <a:gd name="T43" fmla="*/ 0 h 59"/>
                <a:gd name="T44" fmla="*/ 21 w 21"/>
                <a:gd name="T45" fmla="*/ 59 h 5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" h="59">
                  <a:moveTo>
                    <a:pt x="19" y="21"/>
                  </a:moveTo>
                  <a:cubicBezTo>
                    <a:pt x="17" y="19"/>
                    <a:pt x="21" y="15"/>
                    <a:pt x="16" y="13"/>
                  </a:cubicBezTo>
                  <a:cubicBezTo>
                    <a:pt x="12" y="10"/>
                    <a:pt x="11" y="11"/>
                    <a:pt x="10" y="2"/>
                  </a:cubicBezTo>
                  <a:cubicBezTo>
                    <a:pt x="8" y="2"/>
                    <a:pt x="4" y="1"/>
                    <a:pt x="2" y="1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1" y="4"/>
                    <a:pt x="2" y="7"/>
                    <a:pt x="3" y="8"/>
                  </a:cubicBezTo>
                  <a:cubicBezTo>
                    <a:pt x="4" y="9"/>
                    <a:pt x="6" y="11"/>
                    <a:pt x="5" y="15"/>
                  </a:cubicBezTo>
                  <a:cubicBezTo>
                    <a:pt x="5" y="19"/>
                    <a:pt x="4" y="27"/>
                    <a:pt x="6" y="31"/>
                  </a:cubicBezTo>
                  <a:cubicBezTo>
                    <a:pt x="7" y="34"/>
                    <a:pt x="9" y="40"/>
                    <a:pt x="9" y="46"/>
                  </a:cubicBezTo>
                  <a:cubicBezTo>
                    <a:pt x="9" y="50"/>
                    <a:pt x="11" y="55"/>
                    <a:pt x="13" y="59"/>
                  </a:cubicBezTo>
                  <a:cubicBezTo>
                    <a:pt x="14" y="59"/>
                    <a:pt x="14" y="58"/>
                    <a:pt x="15" y="58"/>
                  </a:cubicBezTo>
                  <a:cubicBezTo>
                    <a:pt x="17" y="56"/>
                    <a:pt x="19" y="55"/>
                    <a:pt x="21" y="55"/>
                  </a:cubicBezTo>
                  <a:cubicBezTo>
                    <a:pt x="21" y="48"/>
                    <a:pt x="21" y="38"/>
                    <a:pt x="20" y="34"/>
                  </a:cubicBezTo>
                  <a:cubicBezTo>
                    <a:pt x="20" y="28"/>
                    <a:pt x="21" y="23"/>
                    <a:pt x="19" y="2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30" name="Freeform 25"/>
            <p:cNvSpPr>
              <a:spLocks noChangeArrowheads="1"/>
            </p:cNvSpPr>
            <p:nvPr/>
          </p:nvSpPr>
          <p:spPr bwMode="auto">
            <a:xfrm>
              <a:off x="3832237" y="2182815"/>
              <a:ext cx="160339" cy="249238"/>
            </a:xfrm>
            <a:custGeom>
              <a:avLst/>
              <a:gdLst>
                <a:gd name="T0" fmla="*/ 35 w 84"/>
                <a:gd name="T1" fmla="*/ 124 h 130"/>
                <a:gd name="T2" fmla="*/ 65 w 84"/>
                <a:gd name="T3" fmla="*/ 125 h 130"/>
                <a:gd name="T4" fmla="*/ 81 w 84"/>
                <a:gd name="T5" fmla="*/ 130 h 130"/>
                <a:gd name="T6" fmla="*/ 84 w 84"/>
                <a:gd name="T7" fmla="*/ 120 h 130"/>
                <a:gd name="T8" fmla="*/ 82 w 84"/>
                <a:gd name="T9" fmla="*/ 118 h 130"/>
                <a:gd name="T10" fmla="*/ 75 w 84"/>
                <a:gd name="T11" fmla="*/ 111 h 130"/>
                <a:gd name="T12" fmla="*/ 72 w 84"/>
                <a:gd name="T13" fmla="*/ 107 h 130"/>
                <a:gd name="T14" fmla="*/ 71 w 84"/>
                <a:gd name="T15" fmla="*/ 101 h 130"/>
                <a:gd name="T16" fmla="*/ 67 w 84"/>
                <a:gd name="T17" fmla="*/ 92 h 130"/>
                <a:gd name="T18" fmla="*/ 66 w 84"/>
                <a:gd name="T19" fmla="*/ 82 h 130"/>
                <a:gd name="T20" fmla="*/ 71 w 84"/>
                <a:gd name="T21" fmla="*/ 71 h 130"/>
                <a:gd name="T22" fmla="*/ 77 w 84"/>
                <a:gd name="T23" fmla="*/ 64 h 130"/>
                <a:gd name="T24" fmla="*/ 74 w 84"/>
                <a:gd name="T25" fmla="*/ 56 h 130"/>
                <a:gd name="T26" fmla="*/ 64 w 84"/>
                <a:gd name="T27" fmla="*/ 46 h 130"/>
                <a:gd name="T28" fmla="*/ 62 w 84"/>
                <a:gd name="T29" fmla="*/ 38 h 130"/>
                <a:gd name="T30" fmla="*/ 71 w 84"/>
                <a:gd name="T31" fmla="*/ 37 h 130"/>
                <a:gd name="T32" fmla="*/ 76 w 84"/>
                <a:gd name="T33" fmla="*/ 35 h 130"/>
                <a:gd name="T34" fmla="*/ 71 w 84"/>
                <a:gd name="T35" fmla="*/ 21 h 130"/>
                <a:gd name="T36" fmla="*/ 70 w 84"/>
                <a:gd name="T37" fmla="*/ 11 h 130"/>
                <a:gd name="T38" fmla="*/ 63 w 84"/>
                <a:gd name="T39" fmla="*/ 1 h 130"/>
                <a:gd name="T40" fmla="*/ 62 w 84"/>
                <a:gd name="T41" fmla="*/ 0 h 130"/>
                <a:gd name="T42" fmla="*/ 62 w 84"/>
                <a:gd name="T43" fmla="*/ 7 h 130"/>
                <a:gd name="T44" fmla="*/ 66 w 84"/>
                <a:gd name="T45" fmla="*/ 11 h 130"/>
                <a:gd name="T46" fmla="*/ 67 w 84"/>
                <a:gd name="T47" fmla="*/ 18 h 130"/>
                <a:gd name="T48" fmla="*/ 60 w 84"/>
                <a:gd name="T49" fmla="*/ 22 h 130"/>
                <a:gd name="T50" fmla="*/ 54 w 84"/>
                <a:gd name="T51" fmla="*/ 34 h 130"/>
                <a:gd name="T52" fmla="*/ 51 w 84"/>
                <a:gd name="T53" fmla="*/ 42 h 130"/>
                <a:gd name="T54" fmla="*/ 50 w 84"/>
                <a:gd name="T55" fmla="*/ 48 h 130"/>
                <a:gd name="T56" fmla="*/ 44 w 84"/>
                <a:gd name="T57" fmla="*/ 54 h 130"/>
                <a:gd name="T58" fmla="*/ 36 w 84"/>
                <a:gd name="T59" fmla="*/ 72 h 130"/>
                <a:gd name="T60" fmla="*/ 31 w 84"/>
                <a:gd name="T61" fmla="*/ 77 h 130"/>
                <a:gd name="T62" fmla="*/ 23 w 84"/>
                <a:gd name="T63" fmla="*/ 71 h 130"/>
                <a:gd name="T64" fmla="*/ 17 w 84"/>
                <a:gd name="T65" fmla="*/ 72 h 130"/>
                <a:gd name="T66" fmla="*/ 4 w 84"/>
                <a:gd name="T67" fmla="*/ 84 h 130"/>
                <a:gd name="T68" fmla="*/ 0 w 84"/>
                <a:gd name="T69" fmla="*/ 96 h 130"/>
                <a:gd name="T70" fmla="*/ 5 w 84"/>
                <a:gd name="T71" fmla="*/ 103 h 130"/>
                <a:gd name="T72" fmla="*/ 14 w 84"/>
                <a:gd name="T73" fmla="*/ 104 h 130"/>
                <a:gd name="T74" fmla="*/ 17 w 84"/>
                <a:gd name="T75" fmla="*/ 115 h 130"/>
                <a:gd name="T76" fmla="*/ 15 w 84"/>
                <a:gd name="T77" fmla="*/ 125 h 130"/>
                <a:gd name="T78" fmla="*/ 31 w 84"/>
                <a:gd name="T79" fmla="*/ 125 h 130"/>
                <a:gd name="T80" fmla="*/ 35 w 84"/>
                <a:gd name="T81" fmla="*/ 124 h 1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84"/>
                <a:gd name="T124" fmla="*/ 0 h 130"/>
                <a:gd name="T125" fmla="*/ 84 w 84"/>
                <a:gd name="T126" fmla="*/ 130 h 13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84" h="130">
                  <a:moveTo>
                    <a:pt x="35" y="124"/>
                  </a:moveTo>
                  <a:cubicBezTo>
                    <a:pt x="35" y="124"/>
                    <a:pt x="62" y="125"/>
                    <a:pt x="65" y="125"/>
                  </a:cubicBezTo>
                  <a:cubicBezTo>
                    <a:pt x="69" y="124"/>
                    <a:pt x="81" y="130"/>
                    <a:pt x="81" y="130"/>
                  </a:cubicBezTo>
                  <a:cubicBezTo>
                    <a:pt x="81" y="130"/>
                    <a:pt x="82" y="124"/>
                    <a:pt x="84" y="120"/>
                  </a:cubicBezTo>
                  <a:cubicBezTo>
                    <a:pt x="83" y="120"/>
                    <a:pt x="82" y="119"/>
                    <a:pt x="82" y="118"/>
                  </a:cubicBezTo>
                  <a:cubicBezTo>
                    <a:pt x="82" y="117"/>
                    <a:pt x="77" y="113"/>
                    <a:pt x="75" y="111"/>
                  </a:cubicBezTo>
                  <a:cubicBezTo>
                    <a:pt x="73" y="109"/>
                    <a:pt x="72" y="107"/>
                    <a:pt x="72" y="107"/>
                  </a:cubicBezTo>
                  <a:cubicBezTo>
                    <a:pt x="72" y="107"/>
                    <a:pt x="73" y="104"/>
                    <a:pt x="71" y="101"/>
                  </a:cubicBezTo>
                  <a:cubicBezTo>
                    <a:pt x="68" y="98"/>
                    <a:pt x="67" y="96"/>
                    <a:pt x="67" y="92"/>
                  </a:cubicBezTo>
                  <a:cubicBezTo>
                    <a:pt x="67" y="88"/>
                    <a:pt x="66" y="85"/>
                    <a:pt x="66" y="82"/>
                  </a:cubicBezTo>
                  <a:cubicBezTo>
                    <a:pt x="66" y="80"/>
                    <a:pt x="70" y="76"/>
                    <a:pt x="71" y="71"/>
                  </a:cubicBezTo>
                  <a:cubicBezTo>
                    <a:pt x="72" y="68"/>
                    <a:pt x="75" y="66"/>
                    <a:pt x="77" y="64"/>
                  </a:cubicBezTo>
                  <a:cubicBezTo>
                    <a:pt x="76" y="62"/>
                    <a:pt x="75" y="59"/>
                    <a:pt x="74" y="56"/>
                  </a:cubicBezTo>
                  <a:cubicBezTo>
                    <a:pt x="72" y="52"/>
                    <a:pt x="69" y="50"/>
                    <a:pt x="64" y="46"/>
                  </a:cubicBezTo>
                  <a:cubicBezTo>
                    <a:pt x="60" y="42"/>
                    <a:pt x="62" y="40"/>
                    <a:pt x="62" y="38"/>
                  </a:cubicBezTo>
                  <a:cubicBezTo>
                    <a:pt x="62" y="37"/>
                    <a:pt x="67" y="37"/>
                    <a:pt x="71" y="37"/>
                  </a:cubicBezTo>
                  <a:cubicBezTo>
                    <a:pt x="75" y="37"/>
                    <a:pt x="78" y="36"/>
                    <a:pt x="76" y="35"/>
                  </a:cubicBezTo>
                  <a:cubicBezTo>
                    <a:pt x="74" y="34"/>
                    <a:pt x="71" y="27"/>
                    <a:pt x="71" y="21"/>
                  </a:cubicBezTo>
                  <a:cubicBezTo>
                    <a:pt x="72" y="16"/>
                    <a:pt x="70" y="14"/>
                    <a:pt x="70" y="11"/>
                  </a:cubicBezTo>
                  <a:cubicBezTo>
                    <a:pt x="70" y="8"/>
                    <a:pt x="66" y="1"/>
                    <a:pt x="63" y="1"/>
                  </a:cubicBezTo>
                  <a:cubicBezTo>
                    <a:pt x="63" y="1"/>
                    <a:pt x="63" y="0"/>
                    <a:pt x="62" y="0"/>
                  </a:cubicBezTo>
                  <a:cubicBezTo>
                    <a:pt x="62" y="3"/>
                    <a:pt x="62" y="6"/>
                    <a:pt x="62" y="7"/>
                  </a:cubicBezTo>
                  <a:cubicBezTo>
                    <a:pt x="62" y="8"/>
                    <a:pt x="64" y="11"/>
                    <a:pt x="66" y="11"/>
                  </a:cubicBezTo>
                  <a:cubicBezTo>
                    <a:pt x="68" y="12"/>
                    <a:pt x="67" y="15"/>
                    <a:pt x="67" y="18"/>
                  </a:cubicBezTo>
                  <a:cubicBezTo>
                    <a:pt x="67" y="21"/>
                    <a:pt x="61" y="21"/>
                    <a:pt x="60" y="22"/>
                  </a:cubicBezTo>
                  <a:cubicBezTo>
                    <a:pt x="59" y="23"/>
                    <a:pt x="53" y="33"/>
                    <a:pt x="54" y="34"/>
                  </a:cubicBezTo>
                  <a:cubicBezTo>
                    <a:pt x="54" y="36"/>
                    <a:pt x="53" y="41"/>
                    <a:pt x="51" y="42"/>
                  </a:cubicBezTo>
                  <a:cubicBezTo>
                    <a:pt x="49" y="42"/>
                    <a:pt x="50" y="46"/>
                    <a:pt x="50" y="48"/>
                  </a:cubicBezTo>
                  <a:cubicBezTo>
                    <a:pt x="50" y="49"/>
                    <a:pt x="44" y="52"/>
                    <a:pt x="44" y="54"/>
                  </a:cubicBezTo>
                  <a:cubicBezTo>
                    <a:pt x="44" y="57"/>
                    <a:pt x="38" y="68"/>
                    <a:pt x="36" y="72"/>
                  </a:cubicBezTo>
                  <a:cubicBezTo>
                    <a:pt x="34" y="75"/>
                    <a:pt x="32" y="80"/>
                    <a:pt x="31" y="77"/>
                  </a:cubicBezTo>
                  <a:cubicBezTo>
                    <a:pt x="31" y="73"/>
                    <a:pt x="26" y="69"/>
                    <a:pt x="23" y="71"/>
                  </a:cubicBezTo>
                  <a:cubicBezTo>
                    <a:pt x="21" y="73"/>
                    <a:pt x="18" y="72"/>
                    <a:pt x="17" y="72"/>
                  </a:cubicBezTo>
                  <a:cubicBezTo>
                    <a:pt x="15" y="72"/>
                    <a:pt x="4" y="84"/>
                    <a:pt x="4" y="84"/>
                  </a:cubicBezTo>
                  <a:cubicBezTo>
                    <a:pt x="4" y="84"/>
                    <a:pt x="3" y="90"/>
                    <a:pt x="0" y="96"/>
                  </a:cubicBezTo>
                  <a:cubicBezTo>
                    <a:pt x="2" y="97"/>
                    <a:pt x="4" y="100"/>
                    <a:pt x="5" y="103"/>
                  </a:cubicBezTo>
                  <a:cubicBezTo>
                    <a:pt x="8" y="106"/>
                    <a:pt x="12" y="103"/>
                    <a:pt x="14" y="104"/>
                  </a:cubicBezTo>
                  <a:cubicBezTo>
                    <a:pt x="16" y="105"/>
                    <a:pt x="18" y="113"/>
                    <a:pt x="17" y="115"/>
                  </a:cubicBezTo>
                  <a:cubicBezTo>
                    <a:pt x="16" y="117"/>
                    <a:pt x="14" y="123"/>
                    <a:pt x="15" y="125"/>
                  </a:cubicBezTo>
                  <a:cubicBezTo>
                    <a:pt x="31" y="125"/>
                    <a:pt x="31" y="125"/>
                    <a:pt x="31" y="125"/>
                  </a:cubicBezTo>
                  <a:lnTo>
                    <a:pt x="35" y="124"/>
                  </a:ln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31" name="Freeform 26"/>
            <p:cNvSpPr>
              <a:spLocks noChangeArrowheads="1"/>
            </p:cNvSpPr>
            <p:nvPr/>
          </p:nvSpPr>
          <p:spPr bwMode="auto">
            <a:xfrm>
              <a:off x="3462350" y="2236789"/>
              <a:ext cx="131763" cy="134938"/>
            </a:xfrm>
            <a:custGeom>
              <a:avLst/>
              <a:gdLst>
                <a:gd name="T0" fmla="*/ 66 w 69"/>
                <a:gd name="T1" fmla="*/ 60 h 71"/>
                <a:gd name="T2" fmla="*/ 61 w 69"/>
                <a:gd name="T3" fmla="*/ 47 h 71"/>
                <a:gd name="T4" fmla="*/ 65 w 69"/>
                <a:gd name="T5" fmla="*/ 36 h 71"/>
                <a:gd name="T6" fmla="*/ 69 w 69"/>
                <a:gd name="T7" fmla="*/ 29 h 71"/>
                <a:gd name="T8" fmla="*/ 65 w 69"/>
                <a:gd name="T9" fmla="*/ 11 h 71"/>
                <a:gd name="T10" fmla="*/ 63 w 69"/>
                <a:gd name="T11" fmla="*/ 10 h 71"/>
                <a:gd name="T12" fmla="*/ 50 w 69"/>
                <a:gd name="T13" fmla="*/ 12 h 71"/>
                <a:gd name="T14" fmla="*/ 40 w 69"/>
                <a:gd name="T15" fmla="*/ 7 h 71"/>
                <a:gd name="T16" fmla="*/ 31 w 69"/>
                <a:gd name="T17" fmla="*/ 4 h 71"/>
                <a:gd name="T18" fmla="*/ 27 w 69"/>
                <a:gd name="T19" fmla="*/ 3 h 71"/>
                <a:gd name="T20" fmla="*/ 22 w 69"/>
                <a:gd name="T21" fmla="*/ 4 h 71"/>
                <a:gd name="T22" fmla="*/ 15 w 69"/>
                <a:gd name="T23" fmla="*/ 7 h 71"/>
                <a:gd name="T24" fmla="*/ 10 w 69"/>
                <a:gd name="T25" fmla="*/ 5 h 71"/>
                <a:gd name="T26" fmla="*/ 6 w 69"/>
                <a:gd name="T27" fmla="*/ 6 h 71"/>
                <a:gd name="T28" fmla="*/ 6 w 69"/>
                <a:gd name="T29" fmla="*/ 15 h 71"/>
                <a:gd name="T30" fmla="*/ 8 w 69"/>
                <a:gd name="T31" fmla="*/ 20 h 71"/>
                <a:gd name="T32" fmla="*/ 10 w 69"/>
                <a:gd name="T33" fmla="*/ 27 h 71"/>
                <a:gd name="T34" fmla="*/ 5 w 69"/>
                <a:gd name="T35" fmla="*/ 28 h 71"/>
                <a:gd name="T36" fmla="*/ 6 w 69"/>
                <a:gd name="T37" fmla="*/ 35 h 71"/>
                <a:gd name="T38" fmla="*/ 2 w 69"/>
                <a:gd name="T39" fmla="*/ 41 h 71"/>
                <a:gd name="T40" fmla="*/ 1 w 69"/>
                <a:gd name="T41" fmla="*/ 49 h 71"/>
                <a:gd name="T42" fmla="*/ 5 w 69"/>
                <a:gd name="T43" fmla="*/ 52 h 71"/>
                <a:gd name="T44" fmla="*/ 14 w 69"/>
                <a:gd name="T45" fmla="*/ 61 h 71"/>
                <a:gd name="T46" fmla="*/ 10 w 69"/>
                <a:gd name="T47" fmla="*/ 71 h 71"/>
                <a:gd name="T48" fmla="*/ 44 w 69"/>
                <a:gd name="T49" fmla="*/ 64 h 71"/>
                <a:gd name="T50" fmla="*/ 65 w 69"/>
                <a:gd name="T51" fmla="*/ 65 h 71"/>
                <a:gd name="T52" fmla="*/ 66 w 69"/>
                <a:gd name="T53" fmla="*/ 60 h 7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69"/>
                <a:gd name="T82" fmla="*/ 0 h 71"/>
                <a:gd name="T83" fmla="*/ 69 w 69"/>
                <a:gd name="T84" fmla="*/ 71 h 7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69" h="71">
                  <a:moveTo>
                    <a:pt x="66" y="60"/>
                  </a:moveTo>
                  <a:cubicBezTo>
                    <a:pt x="64" y="58"/>
                    <a:pt x="61" y="49"/>
                    <a:pt x="61" y="47"/>
                  </a:cubicBezTo>
                  <a:cubicBezTo>
                    <a:pt x="61" y="45"/>
                    <a:pt x="65" y="39"/>
                    <a:pt x="65" y="36"/>
                  </a:cubicBezTo>
                  <a:cubicBezTo>
                    <a:pt x="65" y="33"/>
                    <a:pt x="69" y="31"/>
                    <a:pt x="69" y="29"/>
                  </a:cubicBezTo>
                  <a:cubicBezTo>
                    <a:pt x="69" y="27"/>
                    <a:pt x="68" y="17"/>
                    <a:pt x="65" y="11"/>
                  </a:cubicBezTo>
                  <a:cubicBezTo>
                    <a:pt x="65" y="11"/>
                    <a:pt x="64" y="11"/>
                    <a:pt x="63" y="10"/>
                  </a:cubicBezTo>
                  <a:cubicBezTo>
                    <a:pt x="61" y="8"/>
                    <a:pt x="53" y="9"/>
                    <a:pt x="50" y="12"/>
                  </a:cubicBezTo>
                  <a:cubicBezTo>
                    <a:pt x="47" y="15"/>
                    <a:pt x="41" y="9"/>
                    <a:pt x="40" y="7"/>
                  </a:cubicBezTo>
                  <a:cubicBezTo>
                    <a:pt x="39" y="6"/>
                    <a:pt x="35" y="2"/>
                    <a:pt x="31" y="4"/>
                  </a:cubicBezTo>
                  <a:cubicBezTo>
                    <a:pt x="28" y="7"/>
                    <a:pt x="27" y="6"/>
                    <a:pt x="27" y="3"/>
                  </a:cubicBezTo>
                  <a:cubicBezTo>
                    <a:pt x="28" y="0"/>
                    <a:pt x="22" y="1"/>
                    <a:pt x="22" y="4"/>
                  </a:cubicBezTo>
                  <a:cubicBezTo>
                    <a:pt x="21" y="6"/>
                    <a:pt x="17" y="9"/>
                    <a:pt x="15" y="7"/>
                  </a:cubicBezTo>
                  <a:cubicBezTo>
                    <a:pt x="14" y="5"/>
                    <a:pt x="11" y="2"/>
                    <a:pt x="10" y="5"/>
                  </a:cubicBezTo>
                  <a:cubicBezTo>
                    <a:pt x="9" y="7"/>
                    <a:pt x="7" y="7"/>
                    <a:pt x="6" y="6"/>
                  </a:cubicBezTo>
                  <a:cubicBezTo>
                    <a:pt x="5" y="9"/>
                    <a:pt x="4" y="14"/>
                    <a:pt x="6" y="15"/>
                  </a:cubicBezTo>
                  <a:cubicBezTo>
                    <a:pt x="8" y="16"/>
                    <a:pt x="8" y="19"/>
                    <a:pt x="8" y="20"/>
                  </a:cubicBezTo>
                  <a:cubicBezTo>
                    <a:pt x="7" y="22"/>
                    <a:pt x="12" y="25"/>
                    <a:pt x="10" y="27"/>
                  </a:cubicBezTo>
                  <a:cubicBezTo>
                    <a:pt x="8" y="29"/>
                    <a:pt x="6" y="25"/>
                    <a:pt x="5" y="28"/>
                  </a:cubicBezTo>
                  <a:cubicBezTo>
                    <a:pt x="3" y="30"/>
                    <a:pt x="7" y="33"/>
                    <a:pt x="6" y="35"/>
                  </a:cubicBezTo>
                  <a:cubicBezTo>
                    <a:pt x="4" y="37"/>
                    <a:pt x="2" y="37"/>
                    <a:pt x="2" y="41"/>
                  </a:cubicBezTo>
                  <a:cubicBezTo>
                    <a:pt x="3" y="45"/>
                    <a:pt x="3" y="48"/>
                    <a:pt x="1" y="49"/>
                  </a:cubicBezTo>
                  <a:cubicBezTo>
                    <a:pt x="0" y="50"/>
                    <a:pt x="1" y="50"/>
                    <a:pt x="5" y="52"/>
                  </a:cubicBezTo>
                  <a:cubicBezTo>
                    <a:pt x="8" y="55"/>
                    <a:pt x="14" y="57"/>
                    <a:pt x="14" y="61"/>
                  </a:cubicBezTo>
                  <a:cubicBezTo>
                    <a:pt x="13" y="64"/>
                    <a:pt x="12" y="65"/>
                    <a:pt x="10" y="71"/>
                  </a:cubicBezTo>
                  <a:cubicBezTo>
                    <a:pt x="17" y="71"/>
                    <a:pt x="29" y="66"/>
                    <a:pt x="44" y="64"/>
                  </a:cubicBezTo>
                  <a:cubicBezTo>
                    <a:pt x="52" y="62"/>
                    <a:pt x="60" y="64"/>
                    <a:pt x="65" y="65"/>
                  </a:cubicBezTo>
                  <a:cubicBezTo>
                    <a:pt x="66" y="63"/>
                    <a:pt x="66" y="61"/>
                    <a:pt x="66" y="6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32" name="Freeform 27"/>
            <p:cNvSpPr>
              <a:spLocks noChangeArrowheads="1"/>
            </p:cNvSpPr>
            <p:nvPr/>
          </p:nvSpPr>
          <p:spPr bwMode="auto">
            <a:xfrm>
              <a:off x="3578237" y="2228852"/>
              <a:ext cx="92076" cy="139700"/>
            </a:xfrm>
            <a:custGeom>
              <a:avLst/>
              <a:gdLst>
                <a:gd name="T0" fmla="*/ 41 w 48"/>
                <a:gd name="T1" fmla="*/ 30 h 73"/>
                <a:gd name="T2" fmla="*/ 40 w 48"/>
                <a:gd name="T3" fmla="*/ 14 h 73"/>
                <a:gd name="T4" fmla="*/ 38 w 48"/>
                <a:gd name="T5" fmla="*/ 7 h 73"/>
                <a:gd name="T6" fmla="*/ 35 w 48"/>
                <a:gd name="T7" fmla="*/ 0 h 73"/>
                <a:gd name="T8" fmla="*/ 32 w 48"/>
                <a:gd name="T9" fmla="*/ 3 h 73"/>
                <a:gd name="T10" fmla="*/ 4 w 48"/>
                <a:gd name="T11" fmla="*/ 2 h 73"/>
                <a:gd name="T12" fmla="*/ 6 w 48"/>
                <a:gd name="T13" fmla="*/ 13 h 73"/>
                <a:gd name="T14" fmla="*/ 4 w 48"/>
                <a:gd name="T15" fmla="*/ 15 h 73"/>
                <a:gd name="T16" fmla="*/ 8 w 48"/>
                <a:gd name="T17" fmla="*/ 33 h 73"/>
                <a:gd name="T18" fmla="*/ 4 w 48"/>
                <a:gd name="T19" fmla="*/ 40 h 73"/>
                <a:gd name="T20" fmla="*/ 0 w 48"/>
                <a:gd name="T21" fmla="*/ 51 h 73"/>
                <a:gd name="T22" fmla="*/ 5 w 48"/>
                <a:gd name="T23" fmla="*/ 64 h 73"/>
                <a:gd name="T24" fmla="*/ 4 w 48"/>
                <a:gd name="T25" fmla="*/ 69 h 73"/>
                <a:gd name="T26" fmla="*/ 13 w 48"/>
                <a:gd name="T27" fmla="*/ 72 h 73"/>
                <a:gd name="T28" fmla="*/ 35 w 48"/>
                <a:gd name="T29" fmla="*/ 64 h 73"/>
                <a:gd name="T30" fmla="*/ 48 w 48"/>
                <a:gd name="T31" fmla="*/ 58 h 73"/>
                <a:gd name="T32" fmla="*/ 44 w 48"/>
                <a:gd name="T33" fmla="*/ 45 h 73"/>
                <a:gd name="T34" fmla="*/ 41 w 48"/>
                <a:gd name="T35" fmla="*/ 30 h 7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8"/>
                <a:gd name="T55" fmla="*/ 0 h 73"/>
                <a:gd name="T56" fmla="*/ 48 w 48"/>
                <a:gd name="T57" fmla="*/ 73 h 7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8" h="73">
                  <a:moveTo>
                    <a:pt x="41" y="30"/>
                  </a:moveTo>
                  <a:cubicBezTo>
                    <a:pt x="39" y="26"/>
                    <a:pt x="40" y="18"/>
                    <a:pt x="40" y="14"/>
                  </a:cubicBezTo>
                  <a:cubicBezTo>
                    <a:pt x="41" y="10"/>
                    <a:pt x="39" y="8"/>
                    <a:pt x="38" y="7"/>
                  </a:cubicBezTo>
                  <a:cubicBezTo>
                    <a:pt x="37" y="6"/>
                    <a:pt x="36" y="3"/>
                    <a:pt x="35" y="0"/>
                  </a:cubicBezTo>
                  <a:cubicBezTo>
                    <a:pt x="33" y="1"/>
                    <a:pt x="33" y="4"/>
                    <a:pt x="32" y="3"/>
                  </a:cubicBezTo>
                  <a:cubicBezTo>
                    <a:pt x="31" y="1"/>
                    <a:pt x="5" y="0"/>
                    <a:pt x="4" y="2"/>
                  </a:cubicBezTo>
                  <a:cubicBezTo>
                    <a:pt x="3" y="4"/>
                    <a:pt x="6" y="11"/>
                    <a:pt x="6" y="13"/>
                  </a:cubicBezTo>
                  <a:cubicBezTo>
                    <a:pt x="6" y="14"/>
                    <a:pt x="5" y="15"/>
                    <a:pt x="4" y="15"/>
                  </a:cubicBezTo>
                  <a:cubicBezTo>
                    <a:pt x="7" y="21"/>
                    <a:pt x="8" y="31"/>
                    <a:pt x="8" y="33"/>
                  </a:cubicBezTo>
                  <a:cubicBezTo>
                    <a:pt x="8" y="35"/>
                    <a:pt x="4" y="37"/>
                    <a:pt x="4" y="40"/>
                  </a:cubicBezTo>
                  <a:cubicBezTo>
                    <a:pt x="4" y="43"/>
                    <a:pt x="0" y="49"/>
                    <a:pt x="0" y="51"/>
                  </a:cubicBezTo>
                  <a:cubicBezTo>
                    <a:pt x="0" y="53"/>
                    <a:pt x="3" y="62"/>
                    <a:pt x="5" y="64"/>
                  </a:cubicBezTo>
                  <a:cubicBezTo>
                    <a:pt x="5" y="65"/>
                    <a:pt x="5" y="67"/>
                    <a:pt x="4" y="69"/>
                  </a:cubicBezTo>
                  <a:cubicBezTo>
                    <a:pt x="9" y="71"/>
                    <a:pt x="12" y="72"/>
                    <a:pt x="13" y="72"/>
                  </a:cubicBezTo>
                  <a:cubicBezTo>
                    <a:pt x="15" y="73"/>
                    <a:pt x="29" y="66"/>
                    <a:pt x="35" y="64"/>
                  </a:cubicBezTo>
                  <a:cubicBezTo>
                    <a:pt x="39" y="61"/>
                    <a:pt x="44" y="60"/>
                    <a:pt x="48" y="58"/>
                  </a:cubicBezTo>
                  <a:cubicBezTo>
                    <a:pt x="46" y="54"/>
                    <a:pt x="44" y="49"/>
                    <a:pt x="44" y="45"/>
                  </a:cubicBezTo>
                  <a:cubicBezTo>
                    <a:pt x="44" y="39"/>
                    <a:pt x="42" y="33"/>
                    <a:pt x="41" y="3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33" name="Freeform 28"/>
            <p:cNvSpPr>
              <a:spLocks noChangeArrowheads="1"/>
            </p:cNvSpPr>
            <p:nvPr/>
          </p:nvSpPr>
          <p:spPr bwMode="auto">
            <a:xfrm>
              <a:off x="3319474" y="2195514"/>
              <a:ext cx="165101" cy="122238"/>
            </a:xfrm>
            <a:custGeom>
              <a:avLst/>
              <a:gdLst>
                <a:gd name="T0" fmla="*/ 29 w 86"/>
                <a:gd name="T1" fmla="*/ 34 h 64"/>
                <a:gd name="T2" fmla="*/ 34 w 86"/>
                <a:gd name="T3" fmla="*/ 33 h 64"/>
                <a:gd name="T4" fmla="*/ 42 w 86"/>
                <a:gd name="T5" fmla="*/ 31 h 64"/>
                <a:gd name="T6" fmla="*/ 51 w 86"/>
                <a:gd name="T7" fmla="*/ 42 h 64"/>
                <a:gd name="T8" fmla="*/ 53 w 86"/>
                <a:gd name="T9" fmla="*/ 49 h 64"/>
                <a:gd name="T10" fmla="*/ 53 w 86"/>
                <a:gd name="T11" fmla="*/ 50 h 64"/>
                <a:gd name="T12" fmla="*/ 61 w 86"/>
                <a:gd name="T13" fmla="*/ 48 h 64"/>
                <a:gd name="T14" fmla="*/ 65 w 86"/>
                <a:gd name="T15" fmla="*/ 58 h 64"/>
                <a:gd name="T16" fmla="*/ 70 w 86"/>
                <a:gd name="T17" fmla="*/ 62 h 64"/>
                <a:gd name="T18" fmla="*/ 74 w 86"/>
                <a:gd name="T19" fmla="*/ 58 h 64"/>
                <a:gd name="T20" fmla="*/ 77 w 86"/>
                <a:gd name="T21" fmla="*/ 60 h 64"/>
                <a:gd name="T22" fmla="*/ 80 w 86"/>
                <a:gd name="T23" fmla="*/ 57 h 64"/>
                <a:gd name="T24" fmla="*/ 79 w 86"/>
                <a:gd name="T25" fmla="*/ 50 h 64"/>
                <a:gd name="T26" fmla="*/ 84 w 86"/>
                <a:gd name="T27" fmla="*/ 49 h 64"/>
                <a:gd name="T28" fmla="*/ 82 w 86"/>
                <a:gd name="T29" fmla="*/ 42 h 64"/>
                <a:gd name="T30" fmla="*/ 80 w 86"/>
                <a:gd name="T31" fmla="*/ 37 h 64"/>
                <a:gd name="T32" fmla="*/ 80 w 86"/>
                <a:gd name="T33" fmla="*/ 28 h 64"/>
                <a:gd name="T34" fmla="*/ 78 w 86"/>
                <a:gd name="T35" fmla="*/ 26 h 64"/>
                <a:gd name="T36" fmla="*/ 76 w 86"/>
                <a:gd name="T37" fmla="*/ 20 h 64"/>
                <a:gd name="T38" fmla="*/ 76 w 86"/>
                <a:gd name="T39" fmla="*/ 16 h 64"/>
                <a:gd name="T40" fmla="*/ 72 w 86"/>
                <a:gd name="T41" fmla="*/ 11 h 64"/>
                <a:gd name="T42" fmla="*/ 67 w 86"/>
                <a:gd name="T43" fmla="*/ 2 h 64"/>
                <a:gd name="T44" fmla="*/ 59 w 86"/>
                <a:gd name="T45" fmla="*/ 8 h 64"/>
                <a:gd name="T46" fmla="*/ 52 w 86"/>
                <a:gd name="T47" fmla="*/ 7 h 64"/>
                <a:gd name="T48" fmla="*/ 45 w 86"/>
                <a:gd name="T49" fmla="*/ 8 h 64"/>
                <a:gd name="T50" fmla="*/ 42 w 86"/>
                <a:gd name="T51" fmla="*/ 5 h 64"/>
                <a:gd name="T52" fmla="*/ 42 w 86"/>
                <a:gd name="T53" fmla="*/ 3 h 64"/>
                <a:gd name="T54" fmla="*/ 41 w 86"/>
                <a:gd name="T55" fmla="*/ 4 h 64"/>
                <a:gd name="T56" fmla="*/ 24 w 86"/>
                <a:gd name="T57" fmla="*/ 3 h 64"/>
                <a:gd name="T58" fmla="*/ 16 w 86"/>
                <a:gd name="T59" fmla="*/ 0 h 64"/>
                <a:gd name="T60" fmla="*/ 14 w 86"/>
                <a:gd name="T61" fmla="*/ 5 h 64"/>
                <a:gd name="T62" fmla="*/ 15 w 86"/>
                <a:gd name="T63" fmla="*/ 10 h 64"/>
                <a:gd name="T64" fmla="*/ 11 w 86"/>
                <a:gd name="T65" fmla="*/ 12 h 64"/>
                <a:gd name="T66" fmla="*/ 1 w 86"/>
                <a:gd name="T67" fmla="*/ 17 h 64"/>
                <a:gd name="T68" fmla="*/ 0 w 86"/>
                <a:gd name="T69" fmla="*/ 18 h 64"/>
                <a:gd name="T70" fmla="*/ 8 w 86"/>
                <a:gd name="T71" fmla="*/ 28 h 64"/>
                <a:gd name="T72" fmla="*/ 21 w 86"/>
                <a:gd name="T73" fmla="*/ 42 h 64"/>
                <a:gd name="T74" fmla="*/ 29 w 86"/>
                <a:gd name="T75" fmla="*/ 34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6"/>
                <a:gd name="T115" fmla="*/ 0 h 64"/>
                <a:gd name="T116" fmla="*/ 86 w 86"/>
                <a:gd name="T117" fmla="*/ 64 h 6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6" h="64">
                  <a:moveTo>
                    <a:pt x="29" y="34"/>
                  </a:moveTo>
                  <a:cubicBezTo>
                    <a:pt x="29" y="31"/>
                    <a:pt x="31" y="32"/>
                    <a:pt x="34" y="33"/>
                  </a:cubicBezTo>
                  <a:cubicBezTo>
                    <a:pt x="37" y="33"/>
                    <a:pt x="40" y="31"/>
                    <a:pt x="42" y="31"/>
                  </a:cubicBezTo>
                  <a:cubicBezTo>
                    <a:pt x="45" y="31"/>
                    <a:pt x="51" y="40"/>
                    <a:pt x="51" y="42"/>
                  </a:cubicBezTo>
                  <a:cubicBezTo>
                    <a:pt x="51" y="45"/>
                    <a:pt x="52" y="47"/>
                    <a:pt x="53" y="49"/>
                  </a:cubicBezTo>
                  <a:cubicBezTo>
                    <a:pt x="53" y="49"/>
                    <a:pt x="53" y="49"/>
                    <a:pt x="53" y="50"/>
                  </a:cubicBezTo>
                  <a:cubicBezTo>
                    <a:pt x="57" y="49"/>
                    <a:pt x="61" y="48"/>
                    <a:pt x="61" y="48"/>
                  </a:cubicBezTo>
                  <a:cubicBezTo>
                    <a:pt x="63" y="48"/>
                    <a:pt x="65" y="54"/>
                    <a:pt x="65" y="58"/>
                  </a:cubicBezTo>
                  <a:cubicBezTo>
                    <a:pt x="64" y="61"/>
                    <a:pt x="68" y="64"/>
                    <a:pt x="70" y="62"/>
                  </a:cubicBezTo>
                  <a:cubicBezTo>
                    <a:pt x="72" y="59"/>
                    <a:pt x="74" y="56"/>
                    <a:pt x="74" y="58"/>
                  </a:cubicBezTo>
                  <a:cubicBezTo>
                    <a:pt x="75" y="59"/>
                    <a:pt x="75" y="59"/>
                    <a:pt x="77" y="60"/>
                  </a:cubicBezTo>
                  <a:cubicBezTo>
                    <a:pt x="77" y="58"/>
                    <a:pt x="79" y="58"/>
                    <a:pt x="80" y="57"/>
                  </a:cubicBezTo>
                  <a:cubicBezTo>
                    <a:pt x="81" y="55"/>
                    <a:pt x="77" y="52"/>
                    <a:pt x="79" y="50"/>
                  </a:cubicBezTo>
                  <a:cubicBezTo>
                    <a:pt x="80" y="47"/>
                    <a:pt x="82" y="51"/>
                    <a:pt x="84" y="49"/>
                  </a:cubicBezTo>
                  <a:cubicBezTo>
                    <a:pt x="86" y="47"/>
                    <a:pt x="81" y="44"/>
                    <a:pt x="82" y="42"/>
                  </a:cubicBezTo>
                  <a:cubicBezTo>
                    <a:pt x="82" y="41"/>
                    <a:pt x="82" y="38"/>
                    <a:pt x="80" y="37"/>
                  </a:cubicBezTo>
                  <a:cubicBezTo>
                    <a:pt x="78" y="36"/>
                    <a:pt x="79" y="31"/>
                    <a:pt x="80" y="28"/>
                  </a:cubicBezTo>
                  <a:cubicBezTo>
                    <a:pt x="79" y="27"/>
                    <a:pt x="79" y="27"/>
                    <a:pt x="78" y="26"/>
                  </a:cubicBezTo>
                  <a:cubicBezTo>
                    <a:pt x="77" y="24"/>
                    <a:pt x="78" y="20"/>
                    <a:pt x="76" y="20"/>
                  </a:cubicBezTo>
                  <a:cubicBezTo>
                    <a:pt x="73" y="20"/>
                    <a:pt x="74" y="17"/>
                    <a:pt x="76" y="16"/>
                  </a:cubicBezTo>
                  <a:cubicBezTo>
                    <a:pt x="78" y="15"/>
                    <a:pt x="72" y="13"/>
                    <a:pt x="72" y="11"/>
                  </a:cubicBezTo>
                  <a:cubicBezTo>
                    <a:pt x="72" y="8"/>
                    <a:pt x="69" y="3"/>
                    <a:pt x="67" y="2"/>
                  </a:cubicBezTo>
                  <a:cubicBezTo>
                    <a:pt x="66" y="2"/>
                    <a:pt x="61" y="8"/>
                    <a:pt x="59" y="8"/>
                  </a:cubicBezTo>
                  <a:cubicBezTo>
                    <a:pt x="57" y="8"/>
                    <a:pt x="53" y="4"/>
                    <a:pt x="52" y="7"/>
                  </a:cubicBezTo>
                  <a:cubicBezTo>
                    <a:pt x="50" y="11"/>
                    <a:pt x="47" y="6"/>
                    <a:pt x="45" y="8"/>
                  </a:cubicBezTo>
                  <a:cubicBezTo>
                    <a:pt x="43" y="11"/>
                    <a:pt x="42" y="5"/>
                    <a:pt x="42" y="5"/>
                  </a:cubicBezTo>
                  <a:cubicBezTo>
                    <a:pt x="42" y="5"/>
                    <a:pt x="42" y="4"/>
                    <a:pt x="42" y="3"/>
                  </a:cubicBezTo>
                  <a:cubicBezTo>
                    <a:pt x="42" y="3"/>
                    <a:pt x="41" y="4"/>
                    <a:pt x="41" y="4"/>
                  </a:cubicBezTo>
                  <a:cubicBezTo>
                    <a:pt x="35" y="6"/>
                    <a:pt x="25" y="5"/>
                    <a:pt x="24" y="3"/>
                  </a:cubicBezTo>
                  <a:cubicBezTo>
                    <a:pt x="24" y="1"/>
                    <a:pt x="16" y="0"/>
                    <a:pt x="16" y="0"/>
                  </a:cubicBezTo>
                  <a:cubicBezTo>
                    <a:pt x="16" y="0"/>
                    <a:pt x="17" y="4"/>
                    <a:pt x="14" y="5"/>
                  </a:cubicBezTo>
                  <a:cubicBezTo>
                    <a:pt x="11" y="6"/>
                    <a:pt x="15" y="9"/>
                    <a:pt x="15" y="10"/>
                  </a:cubicBezTo>
                  <a:cubicBezTo>
                    <a:pt x="15" y="11"/>
                    <a:pt x="12" y="13"/>
                    <a:pt x="11" y="12"/>
                  </a:cubicBezTo>
                  <a:cubicBezTo>
                    <a:pt x="9" y="11"/>
                    <a:pt x="4" y="16"/>
                    <a:pt x="1" y="17"/>
                  </a:cubicBezTo>
                  <a:cubicBezTo>
                    <a:pt x="1" y="17"/>
                    <a:pt x="1" y="18"/>
                    <a:pt x="0" y="18"/>
                  </a:cubicBezTo>
                  <a:cubicBezTo>
                    <a:pt x="4" y="22"/>
                    <a:pt x="4" y="25"/>
                    <a:pt x="8" y="28"/>
                  </a:cubicBezTo>
                  <a:cubicBezTo>
                    <a:pt x="12" y="31"/>
                    <a:pt x="18" y="36"/>
                    <a:pt x="21" y="42"/>
                  </a:cubicBezTo>
                  <a:cubicBezTo>
                    <a:pt x="24" y="39"/>
                    <a:pt x="28" y="36"/>
                    <a:pt x="29" y="3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34" name="Freeform 29"/>
            <p:cNvSpPr>
              <a:spLocks noChangeArrowheads="1"/>
            </p:cNvSpPr>
            <p:nvPr/>
          </p:nvSpPr>
          <p:spPr bwMode="auto">
            <a:xfrm>
              <a:off x="3398850" y="2286003"/>
              <a:ext cx="88900" cy="85725"/>
            </a:xfrm>
            <a:custGeom>
              <a:avLst/>
              <a:gdLst>
                <a:gd name="T0" fmla="*/ 38 w 47"/>
                <a:gd name="T1" fmla="*/ 26 h 45"/>
                <a:gd name="T2" fmla="*/ 34 w 47"/>
                <a:gd name="T3" fmla="*/ 23 h 45"/>
                <a:gd name="T4" fmla="*/ 35 w 47"/>
                <a:gd name="T5" fmla="*/ 15 h 45"/>
                <a:gd name="T6" fmla="*/ 36 w 47"/>
                <a:gd name="T7" fmla="*/ 12 h 45"/>
                <a:gd name="T8" fmla="*/ 33 w 47"/>
                <a:gd name="T9" fmla="*/ 10 h 45"/>
                <a:gd name="T10" fmla="*/ 29 w 47"/>
                <a:gd name="T11" fmla="*/ 14 h 45"/>
                <a:gd name="T12" fmla="*/ 24 w 47"/>
                <a:gd name="T13" fmla="*/ 10 h 45"/>
                <a:gd name="T14" fmla="*/ 20 w 47"/>
                <a:gd name="T15" fmla="*/ 0 h 45"/>
                <a:gd name="T16" fmla="*/ 12 w 47"/>
                <a:gd name="T17" fmla="*/ 2 h 45"/>
                <a:gd name="T18" fmla="*/ 11 w 47"/>
                <a:gd name="T19" fmla="*/ 7 h 45"/>
                <a:gd name="T20" fmla="*/ 2 w 47"/>
                <a:gd name="T21" fmla="*/ 15 h 45"/>
                <a:gd name="T22" fmla="*/ 0 w 47"/>
                <a:gd name="T23" fmla="*/ 19 h 45"/>
                <a:gd name="T24" fmla="*/ 14 w 47"/>
                <a:gd name="T25" fmla="*/ 28 h 45"/>
                <a:gd name="T26" fmla="*/ 41 w 47"/>
                <a:gd name="T27" fmla="*/ 45 h 45"/>
                <a:gd name="T28" fmla="*/ 43 w 47"/>
                <a:gd name="T29" fmla="*/ 45 h 45"/>
                <a:gd name="T30" fmla="*/ 47 w 47"/>
                <a:gd name="T31" fmla="*/ 35 h 45"/>
                <a:gd name="T32" fmla="*/ 38 w 47"/>
                <a:gd name="T33" fmla="*/ 26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45"/>
                <a:gd name="T53" fmla="*/ 47 w 47"/>
                <a:gd name="T54" fmla="*/ 45 h 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45">
                  <a:moveTo>
                    <a:pt x="38" y="26"/>
                  </a:moveTo>
                  <a:cubicBezTo>
                    <a:pt x="34" y="24"/>
                    <a:pt x="33" y="24"/>
                    <a:pt x="34" y="23"/>
                  </a:cubicBezTo>
                  <a:cubicBezTo>
                    <a:pt x="36" y="22"/>
                    <a:pt x="36" y="19"/>
                    <a:pt x="35" y="15"/>
                  </a:cubicBezTo>
                  <a:cubicBezTo>
                    <a:pt x="35" y="13"/>
                    <a:pt x="35" y="13"/>
                    <a:pt x="36" y="12"/>
                  </a:cubicBezTo>
                  <a:cubicBezTo>
                    <a:pt x="34" y="11"/>
                    <a:pt x="34" y="11"/>
                    <a:pt x="33" y="10"/>
                  </a:cubicBezTo>
                  <a:cubicBezTo>
                    <a:pt x="33" y="8"/>
                    <a:pt x="31" y="11"/>
                    <a:pt x="29" y="14"/>
                  </a:cubicBezTo>
                  <a:cubicBezTo>
                    <a:pt x="27" y="16"/>
                    <a:pt x="23" y="13"/>
                    <a:pt x="24" y="10"/>
                  </a:cubicBezTo>
                  <a:cubicBezTo>
                    <a:pt x="24" y="6"/>
                    <a:pt x="22" y="0"/>
                    <a:pt x="20" y="0"/>
                  </a:cubicBezTo>
                  <a:cubicBezTo>
                    <a:pt x="20" y="0"/>
                    <a:pt x="16" y="1"/>
                    <a:pt x="12" y="2"/>
                  </a:cubicBezTo>
                  <a:cubicBezTo>
                    <a:pt x="13" y="3"/>
                    <a:pt x="12" y="5"/>
                    <a:pt x="11" y="7"/>
                  </a:cubicBezTo>
                  <a:cubicBezTo>
                    <a:pt x="11" y="10"/>
                    <a:pt x="5" y="13"/>
                    <a:pt x="2" y="15"/>
                  </a:cubicBezTo>
                  <a:cubicBezTo>
                    <a:pt x="1" y="15"/>
                    <a:pt x="0" y="17"/>
                    <a:pt x="0" y="19"/>
                  </a:cubicBezTo>
                  <a:cubicBezTo>
                    <a:pt x="4" y="22"/>
                    <a:pt x="10" y="25"/>
                    <a:pt x="14" y="28"/>
                  </a:cubicBezTo>
                  <a:cubicBezTo>
                    <a:pt x="22" y="35"/>
                    <a:pt x="35" y="43"/>
                    <a:pt x="41" y="45"/>
                  </a:cubicBezTo>
                  <a:cubicBezTo>
                    <a:pt x="41" y="45"/>
                    <a:pt x="42" y="45"/>
                    <a:pt x="43" y="45"/>
                  </a:cubicBezTo>
                  <a:cubicBezTo>
                    <a:pt x="45" y="39"/>
                    <a:pt x="46" y="38"/>
                    <a:pt x="47" y="35"/>
                  </a:cubicBezTo>
                  <a:cubicBezTo>
                    <a:pt x="47" y="31"/>
                    <a:pt x="41" y="29"/>
                    <a:pt x="38" y="26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35" name="Freeform 30"/>
            <p:cNvSpPr>
              <a:spLocks noChangeArrowheads="1"/>
            </p:cNvSpPr>
            <p:nvPr/>
          </p:nvSpPr>
          <p:spPr bwMode="auto">
            <a:xfrm>
              <a:off x="3360750" y="2254253"/>
              <a:ext cx="63500" cy="68263"/>
            </a:xfrm>
            <a:custGeom>
              <a:avLst/>
              <a:gdLst>
                <a:gd name="T0" fmla="*/ 31 w 33"/>
                <a:gd name="T1" fmla="*/ 24 h 36"/>
                <a:gd name="T2" fmla="*/ 32 w 33"/>
                <a:gd name="T3" fmla="*/ 18 h 36"/>
                <a:gd name="T4" fmla="*/ 30 w 33"/>
                <a:gd name="T5" fmla="*/ 11 h 36"/>
                <a:gd name="T6" fmla="*/ 21 w 33"/>
                <a:gd name="T7" fmla="*/ 0 h 36"/>
                <a:gd name="T8" fmla="*/ 13 w 33"/>
                <a:gd name="T9" fmla="*/ 2 h 36"/>
                <a:gd name="T10" fmla="*/ 8 w 33"/>
                <a:gd name="T11" fmla="*/ 3 h 36"/>
                <a:gd name="T12" fmla="*/ 0 w 33"/>
                <a:gd name="T13" fmla="*/ 11 h 36"/>
                <a:gd name="T14" fmla="*/ 2 w 33"/>
                <a:gd name="T15" fmla="*/ 15 h 36"/>
                <a:gd name="T16" fmla="*/ 11 w 33"/>
                <a:gd name="T17" fmla="*/ 30 h 36"/>
                <a:gd name="T18" fmla="*/ 20 w 33"/>
                <a:gd name="T19" fmla="*/ 36 h 36"/>
                <a:gd name="T20" fmla="*/ 22 w 33"/>
                <a:gd name="T21" fmla="*/ 32 h 36"/>
                <a:gd name="T22" fmla="*/ 31 w 33"/>
                <a:gd name="T23" fmla="*/ 24 h 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3"/>
                <a:gd name="T37" fmla="*/ 0 h 36"/>
                <a:gd name="T38" fmla="*/ 33 w 33"/>
                <a:gd name="T39" fmla="*/ 36 h 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3" h="36">
                  <a:moveTo>
                    <a:pt x="31" y="24"/>
                  </a:moveTo>
                  <a:cubicBezTo>
                    <a:pt x="32" y="22"/>
                    <a:pt x="33" y="20"/>
                    <a:pt x="32" y="18"/>
                  </a:cubicBezTo>
                  <a:cubicBezTo>
                    <a:pt x="31" y="16"/>
                    <a:pt x="30" y="14"/>
                    <a:pt x="30" y="11"/>
                  </a:cubicBezTo>
                  <a:cubicBezTo>
                    <a:pt x="30" y="9"/>
                    <a:pt x="24" y="0"/>
                    <a:pt x="21" y="0"/>
                  </a:cubicBezTo>
                  <a:cubicBezTo>
                    <a:pt x="19" y="0"/>
                    <a:pt x="16" y="2"/>
                    <a:pt x="13" y="2"/>
                  </a:cubicBezTo>
                  <a:cubicBezTo>
                    <a:pt x="10" y="1"/>
                    <a:pt x="8" y="0"/>
                    <a:pt x="8" y="3"/>
                  </a:cubicBezTo>
                  <a:cubicBezTo>
                    <a:pt x="7" y="5"/>
                    <a:pt x="3" y="8"/>
                    <a:pt x="0" y="11"/>
                  </a:cubicBezTo>
                  <a:cubicBezTo>
                    <a:pt x="1" y="12"/>
                    <a:pt x="1" y="14"/>
                    <a:pt x="2" y="15"/>
                  </a:cubicBezTo>
                  <a:cubicBezTo>
                    <a:pt x="4" y="25"/>
                    <a:pt x="7" y="26"/>
                    <a:pt x="11" y="30"/>
                  </a:cubicBezTo>
                  <a:cubicBezTo>
                    <a:pt x="12" y="31"/>
                    <a:pt x="16" y="33"/>
                    <a:pt x="20" y="36"/>
                  </a:cubicBezTo>
                  <a:cubicBezTo>
                    <a:pt x="20" y="34"/>
                    <a:pt x="21" y="32"/>
                    <a:pt x="22" y="32"/>
                  </a:cubicBezTo>
                  <a:cubicBezTo>
                    <a:pt x="25" y="30"/>
                    <a:pt x="31" y="27"/>
                    <a:pt x="31" y="2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36" name="Freeform 31"/>
            <p:cNvSpPr>
              <a:spLocks noChangeArrowheads="1"/>
            </p:cNvSpPr>
            <p:nvPr/>
          </p:nvSpPr>
          <p:spPr bwMode="auto">
            <a:xfrm>
              <a:off x="3279786" y="1854202"/>
              <a:ext cx="179389" cy="147638"/>
            </a:xfrm>
            <a:custGeom>
              <a:avLst/>
              <a:gdLst>
                <a:gd name="T0" fmla="*/ 44 w 94"/>
                <a:gd name="T1" fmla="*/ 59 h 77"/>
                <a:gd name="T2" fmla="*/ 56 w 94"/>
                <a:gd name="T3" fmla="*/ 51 h 77"/>
                <a:gd name="T4" fmla="*/ 56 w 94"/>
                <a:gd name="T5" fmla="*/ 20 h 77"/>
                <a:gd name="T6" fmla="*/ 94 w 94"/>
                <a:gd name="T7" fmla="*/ 20 h 77"/>
                <a:gd name="T8" fmla="*/ 94 w 94"/>
                <a:gd name="T9" fmla="*/ 4 h 77"/>
                <a:gd name="T10" fmla="*/ 86 w 94"/>
                <a:gd name="T11" fmla="*/ 0 h 77"/>
                <a:gd name="T12" fmla="*/ 44 w 94"/>
                <a:gd name="T13" fmla="*/ 0 h 77"/>
                <a:gd name="T14" fmla="*/ 38 w 94"/>
                <a:gd name="T15" fmla="*/ 10 h 77"/>
                <a:gd name="T16" fmla="*/ 23 w 94"/>
                <a:gd name="T17" fmla="*/ 31 h 77"/>
                <a:gd name="T18" fmla="*/ 3 w 94"/>
                <a:gd name="T19" fmla="*/ 66 h 77"/>
                <a:gd name="T20" fmla="*/ 0 w 94"/>
                <a:gd name="T21" fmla="*/ 77 h 77"/>
                <a:gd name="T22" fmla="*/ 44 w 94"/>
                <a:gd name="T23" fmla="*/ 77 h 77"/>
                <a:gd name="T24" fmla="*/ 44 w 94"/>
                <a:gd name="T25" fmla="*/ 59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4"/>
                <a:gd name="T40" fmla="*/ 0 h 77"/>
                <a:gd name="T41" fmla="*/ 94 w 94"/>
                <a:gd name="T42" fmla="*/ 77 h 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4" h="77">
                  <a:moveTo>
                    <a:pt x="44" y="59"/>
                  </a:moveTo>
                  <a:cubicBezTo>
                    <a:pt x="44" y="56"/>
                    <a:pt x="56" y="53"/>
                    <a:pt x="56" y="51"/>
                  </a:cubicBezTo>
                  <a:cubicBezTo>
                    <a:pt x="56" y="48"/>
                    <a:pt x="56" y="20"/>
                    <a:pt x="56" y="20"/>
                  </a:cubicBezTo>
                  <a:cubicBezTo>
                    <a:pt x="56" y="20"/>
                    <a:pt x="93" y="21"/>
                    <a:pt x="94" y="20"/>
                  </a:cubicBezTo>
                  <a:cubicBezTo>
                    <a:pt x="94" y="20"/>
                    <a:pt x="94" y="12"/>
                    <a:pt x="94" y="4"/>
                  </a:cubicBezTo>
                  <a:cubicBezTo>
                    <a:pt x="92" y="2"/>
                    <a:pt x="94" y="0"/>
                    <a:pt x="86" y="0"/>
                  </a:cubicBezTo>
                  <a:cubicBezTo>
                    <a:pt x="79" y="0"/>
                    <a:pt x="58" y="0"/>
                    <a:pt x="44" y="0"/>
                  </a:cubicBezTo>
                  <a:cubicBezTo>
                    <a:pt x="41" y="3"/>
                    <a:pt x="39" y="7"/>
                    <a:pt x="38" y="10"/>
                  </a:cubicBezTo>
                  <a:cubicBezTo>
                    <a:pt x="36" y="16"/>
                    <a:pt x="23" y="23"/>
                    <a:pt x="23" y="31"/>
                  </a:cubicBezTo>
                  <a:cubicBezTo>
                    <a:pt x="22" y="38"/>
                    <a:pt x="11" y="50"/>
                    <a:pt x="3" y="66"/>
                  </a:cubicBezTo>
                  <a:cubicBezTo>
                    <a:pt x="1" y="70"/>
                    <a:pt x="0" y="74"/>
                    <a:pt x="0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4" y="62"/>
                    <a:pt x="44" y="5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37" name="Freeform 32"/>
            <p:cNvSpPr>
              <a:spLocks noChangeArrowheads="1"/>
            </p:cNvSpPr>
            <p:nvPr/>
          </p:nvSpPr>
          <p:spPr bwMode="auto">
            <a:xfrm>
              <a:off x="3278199" y="1862139"/>
              <a:ext cx="261939" cy="287339"/>
            </a:xfrm>
            <a:custGeom>
              <a:avLst/>
              <a:gdLst>
                <a:gd name="T0" fmla="*/ 11 w 137"/>
                <a:gd name="T1" fmla="*/ 130 h 150"/>
                <a:gd name="T2" fmla="*/ 21 w 137"/>
                <a:gd name="T3" fmla="*/ 130 h 150"/>
                <a:gd name="T4" fmla="*/ 30 w 137"/>
                <a:gd name="T5" fmla="*/ 129 h 150"/>
                <a:gd name="T6" fmla="*/ 36 w 137"/>
                <a:gd name="T7" fmla="*/ 135 h 150"/>
                <a:gd name="T8" fmla="*/ 40 w 137"/>
                <a:gd name="T9" fmla="*/ 135 h 150"/>
                <a:gd name="T10" fmla="*/ 48 w 137"/>
                <a:gd name="T11" fmla="*/ 145 h 150"/>
                <a:gd name="T12" fmla="*/ 53 w 137"/>
                <a:gd name="T13" fmla="*/ 150 h 150"/>
                <a:gd name="T14" fmla="*/ 59 w 137"/>
                <a:gd name="T15" fmla="*/ 147 h 150"/>
                <a:gd name="T16" fmla="*/ 66 w 137"/>
                <a:gd name="T17" fmla="*/ 144 h 150"/>
                <a:gd name="T18" fmla="*/ 72 w 137"/>
                <a:gd name="T19" fmla="*/ 143 h 150"/>
                <a:gd name="T20" fmla="*/ 80 w 137"/>
                <a:gd name="T21" fmla="*/ 144 h 150"/>
                <a:gd name="T22" fmla="*/ 87 w 137"/>
                <a:gd name="T23" fmla="*/ 141 h 150"/>
                <a:gd name="T24" fmla="*/ 131 w 137"/>
                <a:gd name="T25" fmla="*/ 141 h 150"/>
                <a:gd name="T26" fmla="*/ 132 w 137"/>
                <a:gd name="T27" fmla="*/ 131 h 150"/>
                <a:gd name="T28" fmla="*/ 129 w 137"/>
                <a:gd name="T29" fmla="*/ 128 h 150"/>
                <a:gd name="T30" fmla="*/ 118 w 137"/>
                <a:gd name="T31" fmla="*/ 28 h 150"/>
                <a:gd name="T32" fmla="*/ 137 w 137"/>
                <a:gd name="T33" fmla="*/ 28 h 150"/>
                <a:gd name="T34" fmla="*/ 97 w 137"/>
                <a:gd name="T35" fmla="*/ 2 h 150"/>
                <a:gd name="T36" fmla="*/ 95 w 137"/>
                <a:gd name="T37" fmla="*/ 0 h 150"/>
                <a:gd name="T38" fmla="*/ 95 w 137"/>
                <a:gd name="T39" fmla="*/ 16 h 150"/>
                <a:gd name="T40" fmla="*/ 57 w 137"/>
                <a:gd name="T41" fmla="*/ 16 h 150"/>
                <a:gd name="T42" fmla="*/ 57 w 137"/>
                <a:gd name="T43" fmla="*/ 47 h 150"/>
                <a:gd name="T44" fmla="*/ 45 w 137"/>
                <a:gd name="T45" fmla="*/ 55 h 150"/>
                <a:gd name="T46" fmla="*/ 45 w 137"/>
                <a:gd name="T47" fmla="*/ 73 h 150"/>
                <a:gd name="T48" fmla="*/ 1 w 137"/>
                <a:gd name="T49" fmla="*/ 73 h 150"/>
                <a:gd name="T50" fmla="*/ 7 w 137"/>
                <a:gd name="T51" fmla="*/ 85 h 150"/>
                <a:gd name="T52" fmla="*/ 9 w 137"/>
                <a:gd name="T53" fmla="*/ 104 h 150"/>
                <a:gd name="T54" fmla="*/ 6 w 137"/>
                <a:gd name="T55" fmla="*/ 126 h 150"/>
                <a:gd name="T56" fmla="*/ 4 w 137"/>
                <a:gd name="T57" fmla="*/ 135 h 150"/>
                <a:gd name="T58" fmla="*/ 4 w 137"/>
                <a:gd name="T59" fmla="*/ 135 h 150"/>
                <a:gd name="T60" fmla="*/ 11 w 137"/>
                <a:gd name="T61" fmla="*/ 130 h 15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37"/>
                <a:gd name="T94" fmla="*/ 0 h 150"/>
                <a:gd name="T95" fmla="*/ 137 w 137"/>
                <a:gd name="T96" fmla="*/ 150 h 150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37" h="150">
                  <a:moveTo>
                    <a:pt x="11" y="130"/>
                  </a:moveTo>
                  <a:cubicBezTo>
                    <a:pt x="15" y="131"/>
                    <a:pt x="21" y="130"/>
                    <a:pt x="21" y="130"/>
                  </a:cubicBezTo>
                  <a:cubicBezTo>
                    <a:pt x="21" y="130"/>
                    <a:pt x="27" y="127"/>
                    <a:pt x="30" y="129"/>
                  </a:cubicBezTo>
                  <a:cubicBezTo>
                    <a:pt x="33" y="131"/>
                    <a:pt x="36" y="135"/>
                    <a:pt x="36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5"/>
                    <a:pt x="43" y="143"/>
                    <a:pt x="48" y="145"/>
                  </a:cubicBezTo>
                  <a:cubicBezTo>
                    <a:pt x="51" y="146"/>
                    <a:pt x="52" y="148"/>
                    <a:pt x="53" y="150"/>
                  </a:cubicBezTo>
                  <a:cubicBezTo>
                    <a:pt x="57" y="150"/>
                    <a:pt x="59" y="149"/>
                    <a:pt x="59" y="147"/>
                  </a:cubicBezTo>
                  <a:cubicBezTo>
                    <a:pt x="59" y="144"/>
                    <a:pt x="61" y="139"/>
                    <a:pt x="66" y="144"/>
                  </a:cubicBezTo>
                  <a:cubicBezTo>
                    <a:pt x="71" y="149"/>
                    <a:pt x="71" y="145"/>
                    <a:pt x="72" y="143"/>
                  </a:cubicBezTo>
                  <a:cubicBezTo>
                    <a:pt x="73" y="141"/>
                    <a:pt x="76" y="144"/>
                    <a:pt x="80" y="144"/>
                  </a:cubicBezTo>
                  <a:cubicBezTo>
                    <a:pt x="83" y="144"/>
                    <a:pt x="87" y="141"/>
                    <a:pt x="87" y="141"/>
                  </a:cubicBezTo>
                  <a:cubicBezTo>
                    <a:pt x="87" y="141"/>
                    <a:pt x="129" y="142"/>
                    <a:pt x="131" y="141"/>
                  </a:cubicBezTo>
                  <a:cubicBezTo>
                    <a:pt x="133" y="140"/>
                    <a:pt x="132" y="131"/>
                    <a:pt x="132" y="131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18" y="28"/>
                    <a:pt x="118" y="28"/>
                    <a:pt x="118" y="28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17" y="15"/>
                    <a:pt x="99" y="3"/>
                    <a:pt x="97" y="2"/>
                  </a:cubicBezTo>
                  <a:cubicBezTo>
                    <a:pt x="96" y="2"/>
                    <a:pt x="95" y="1"/>
                    <a:pt x="95" y="0"/>
                  </a:cubicBezTo>
                  <a:cubicBezTo>
                    <a:pt x="95" y="8"/>
                    <a:pt x="95" y="16"/>
                    <a:pt x="95" y="16"/>
                  </a:cubicBezTo>
                  <a:cubicBezTo>
                    <a:pt x="94" y="17"/>
                    <a:pt x="57" y="16"/>
                    <a:pt x="57" y="16"/>
                  </a:cubicBezTo>
                  <a:cubicBezTo>
                    <a:pt x="57" y="16"/>
                    <a:pt x="57" y="44"/>
                    <a:pt x="57" y="47"/>
                  </a:cubicBezTo>
                  <a:cubicBezTo>
                    <a:pt x="57" y="49"/>
                    <a:pt x="45" y="52"/>
                    <a:pt x="45" y="55"/>
                  </a:cubicBezTo>
                  <a:cubicBezTo>
                    <a:pt x="45" y="58"/>
                    <a:pt x="45" y="73"/>
                    <a:pt x="45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80"/>
                    <a:pt x="4" y="82"/>
                    <a:pt x="7" y="85"/>
                  </a:cubicBezTo>
                  <a:cubicBezTo>
                    <a:pt x="10" y="89"/>
                    <a:pt x="4" y="96"/>
                    <a:pt x="9" y="104"/>
                  </a:cubicBezTo>
                  <a:cubicBezTo>
                    <a:pt x="15" y="111"/>
                    <a:pt x="8" y="122"/>
                    <a:pt x="6" y="126"/>
                  </a:cubicBezTo>
                  <a:cubicBezTo>
                    <a:pt x="4" y="128"/>
                    <a:pt x="4" y="132"/>
                    <a:pt x="4" y="135"/>
                  </a:cubicBezTo>
                  <a:cubicBezTo>
                    <a:pt x="4" y="135"/>
                    <a:pt x="4" y="135"/>
                    <a:pt x="4" y="135"/>
                  </a:cubicBezTo>
                  <a:cubicBezTo>
                    <a:pt x="8" y="135"/>
                    <a:pt x="7" y="129"/>
                    <a:pt x="11" y="13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38" name="Freeform 33"/>
            <p:cNvSpPr>
              <a:spLocks noChangeArrowheads="1"/>
            </p:cNvSpPr>
            <p:nvPr/>
          </p:nvSpPr>
          <p:spPr bwMode="auto">
            <a:xfrm>
              <a:off x="3379799" y="1916114"/>
              <a:ext cx="360364" cy="338138"/>
            </a:xfrm>
            <a:custGeom>
              <a:avLst/>
              <a:gdLst>
                <a:gd name="T0" fmla="*/ 179 w 189"/>
                <a:gd name="T1" fmla="*/ 73 h 177"/>
                <a:gd name="T2" fmla="*/ 173 w 189"/>
                <a:gd name="T3" fmla="*/ 61 h 177"/>
                <a:gd name="T4" fmla="*/ 161 w 189"/>
                <a:gd name="T5" fmla="*/ 57 h 177"/>
                <a:gd name="T6" fmla="*/ 153 w 189"/>
                <a:gd name="T7" fmla="*/ 47 h 177"/>
                <a:gd name="T8" fmla="*/ 84 w 189"/>
                <a:gd name="T9" fmla="*/ 0 h 177"/>
                <a:gd name="T10" fmla="*/ 65 w 189"/>
                <a:gd name="T11" fmla="*/ 0 h 177"/>
                <a:gd name="T12" fmla="*/ 76 w 189"/>
                <a:gd name="T13" fmla="*/ 100 h 177"/>
                <a:gd name="T14" fmla="*/ 79 w 189"/>
                <a:gd name="T15" fmla="*/ 103 h 177"/>
                <a:gd name="T16" fmla="*/ 78 w 189"/>
                <a:gd name="T17" fmla="*/ 113 h 177"/>
                <a:gd name="T18" fmla="*/ 34 w 189"/>
                <a:gd name="T19" fmla="*/ 113 h 177"/>
                <a:gd name="T20" fmla="*/ 27 w 189"/>
                <a:gd name="T21" fmla="*/ 116 h 177"/>
                <a:gd name="T22" fmla="*/ 19 w 189"/>
                <a:gd name="T23" fmla="*/ 115 h 177"/>
                <a:gd name="T24" fmla="*/ 13 w 189"/>
                <a:gd name="T25" fmla="*/ 116 h 177"/>
                <a:gd name="T26" fmla="*/ 6 w 189"/>
                <a:gd name="T27" fmla="*/ 119 h 177"/>
                <a:gd name="T28" fmla="*/ 0 w 189"/>
                <a:gd name="T29" fmla="*/ 122 h 177"/>
                <a:gd name="T30" fmla="*/ 1 w 189"/>
                <a:gd name="T31" fmla="*/ 125 h 177"/>
                <a:gd name="T32" fmla="*/ 3 w 189"/>
                <a:gd name="T33" fmla="*/ 128 h 177"/>
                <a:gd name="T34" fmla="*/ 5 w 189"/>
                <a:gd name="T35" fmla="*/ 135 h 177"/>
                <a:gd name="T36" fmla="*/ 11 w 189"/>
                <a:gd name="T37" fmla="*/ 142 h 177"/>
                <a:gd name="T38" fmla="*/ 11 w 189"/>
                <a:gd name="T39" fmla="*/ 151 h 177"/>
                <a:gd name="T40" fmla="*/ 14 w 189"/>
                <a:gd name="T41" fmla="*/ 154 h 177"/>
                <a:gd name="T42" fmla="*/ 21 w 189"/>
                <a:gd name="T43" fmla="*/ 153 h 177"/>
                <a:gd name="T44" fmla="*/ 28 w 189"/>
                <a:gd name="T45" fmla="*/ 154 h 177"/>
                <a:gd name="T46" fmla="*/ 36 w 189"/>
                <a:gd name="T47" fmla="*/ 148 h 177"/>
                <a:gd name="T48" fmla="*/ 41 w 189"/>
                <a:gd name="T49" fmla="*/ 157 h 177"/>
                <a:gd name="T50" fmla="*/ 45 w 189"/>
                <a:gd name="T51" fmla="*/ 162 h 177"/>
                <a:gd name="T52" fmla="*/ 45 w 189"/>
                <a:gd name="T53" fmla="*/ 166 h 177"/>
                <a:gd name="T54" fmla="*/ 47 w 189"/>
                <a:gd name="T55" fmla="*/ 172 h 177"/>
                <a:gd name="T56" fmla="*/ 53 w 189"/>
                <a:gd name="T57" fmla="*/ 173 h 177"/>
                <a:gd name="T58" fmla="*/ 58 w 189"/>
                <a:gd name="T59" fmla="*/ 175 h 177"/>
                <a:gd name="T60" fmla="*/ 65 w 189"/>
                <a:gd name="T61" fmla="*/ 172 h 177"/>
                <a:gd name="T62" fmla="*/ 70 w 189"/>
                <a:gd name="T63" fmla="*/ 171 h 177"/>
                <a:gd name="T64" fmla="*/ 74 w 189"/>
                <a:gd name="T65" fmla="*/ 172 h 177"/>
                <a:gd name="T66" fmla="*/ 78 w 189"/>
                <a:gd name="T67" fmla="*/ 172 h 177"/>
                <a:gd name="T68" fmla="*/ 81 w 189"/>
                <a:gd name="T69" fmla="*/ 163 h 177"/>
                <a:gd name="T70" fmla="*/ 80 w 189"/>
                <a:gd name="T71" fmla="*/ 156 h 177"/>
                <a:gd name="T72" fmla="*/ 89 w 189"/>
                <a:gd name="T73" fmla="*/ 152 h 177"/>
                <a:gd name="T74" fmla="*/ 93 w 189"/>
                <a:gd name="T75" fmla="*/ 145 h 177"/>
                <a:gd name="T76" fmla="*/ 96 w 189"/>
                <a:gd name="T77" fmla="*/ 136 h 177"/>
                <a:gd name="T78" fmla="*/ 103 w 189"/>
                <a:gd name="T79" fmla="*/ 137 h 177"/>
                <a:gd name="T80" fmla="*/ 108 w 189"/>
                <a:gd name="T81" fmla="*/ 131 h 177"/>
                <a:gd name="T82" fmla="*/ 114 w 189"/>
                <a:gd name="T83" fmla="*/ 129 h 177"/>
                <a:gd name="T84" fmla="*/ 118 w 189"/>
                <a:gd name="T85" fmla="*/ 126 h 177"/>
                <a:gd name="T86" fmla="*/ 128 w 189"/>
                <a:gd name="T87" fmla="*/ 122 h 177"/>
                <a:gd name="T88" fmla="*/ 136 w 189"/>
                <a:gd name="T89" fmla="*/ 119 h 177"/>
                <a:gd name="T90" fmla="*/ 150 w 189"/>
                <a:gd name="T91" fmla="*/ 119 h 177"/>
                <a:gd name="T92" fmla="*/ 159 w 189"/>
                <a:gd name="T93" fmla="*/ 116 h 177"/>
                <a:gd name="T94" fmla="*/ 177 w 189"/>
                <a:gd name="T95" fmla="*/ 115 h 177"/>
                <a:gd name="T96" fmla="*/ 184 w 189"/>
                <a:gd name="T97" fmla="*/ 110 h 177"/>
                <a:gd name="T98" fmla="*/ 188 w 189"/>
                <a:gd name="T99" fmla="*/ 101 h 177"/>
                <a:gd name="T100" fmla="*/ 188 w 189"/>
                <a:gd name="T101" fmla="*/ 71 h 177"/>
                <a:gd name="T102" fmla="*/ 179 w 189"/>
                <a:gd name="T103" fmla="*/ 73 h 1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9"/>
                <a:gd name="T157" fmla="*/ 0 h 177"/>
                <a:gd name="T158" fmla="*/ 189 w 189"/>
                <a:gd name="T159" fmla="*/ 177 h 1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9" h="177">
                  <a:moveTo>
                    <a:pt x="179" y="73"/>
                  </a:moveTo>
                  <a:cubicBezTo>
                    <a:pt x="179" y="73"/>
                    <a:pt x="179" y="65"/>
                    <a:pt x="173" y="61"/>
                  </a:cubicBezTo>
                  <a:cubicBezTo>
                    <a:pt x="168" y="58"/>
                    <a:pt x="161" y="57"/>
                    <a:pt x="161" y="57"/>
                  </a:cubicBezTo>
                  <a:cubicBezTo>
                    <a:pt x="161" y="57"/>
                    <a:pt x="157" y="50"/>
                    <a:pt x="153" y="47"/>
                  </a:cubicBezTo>
                  <a:cubicBezTo>
                    <a:pt x="152" y="45"/>
                    <a:pt x="114" y="20"/>
                    <a:pt x="8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9" y="103"/>
                    <a:pt x="80" y="112"/>
                    <a:pt x="78" y="113"/>
                  </a:cubicBezTo>
                  <a:cubicBezTo>
                    <a:pt x="76" y="114"/>
                    <a:pt x="34" y="113"/>
                    <a:pt x="34" y="113"/>
                  </a:cubicBezTo>
                  <a:cubicBezTo>
                    <a:pt x="34" y="113"/>
                    <a:pt x="30" y="116"/>
                    <a:pt x="27" y="116"/>
                  </a:cubicBezTo>
                  <a:cubicBezTo>
                    <a:pt x="23" y="116"/>
                    <a:pt x="20" y="113"/>
                    <a:pt x="19" y="115"/>
                  </a:cubicBezTo>
                  <a:cubicBezTo>
                    <a:pt x="18" y="117"/>
                    <a:pt x="18" y="121"/>
                    <a:pt x="13" y="116"/>
                  </a:cubicBezTo>
                  <a:cubicBezTo>
                    <a:pt x="8" y="111"/>
                    <a:pt x="6" y="116"/>
                    <a:pt x="6" y="119"/>
                  </a:cubicBezTo>
                  <a:cubicBezTo>
                    <a:pt x="6" y="121"/>
                    <a:pt x="4" y="122"/>
                    <a:pt x="0" y="122"/>
                  </a:cubicBezTo>
                  <a:cubicBezTo>
                    <a:pt x="1" y="124"/>
                    <a:pt x="1" y="125"/>
                    <a:pt x="1" y="125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3" y="128"/>
                    <a:pt x="3" y="133"/>
                    <a:pt x="5" y="135"/>
                  </a:cubicBezTo>
                  <a:cubicBezTo>
                    <a:pt x="7" y="137"/>
                    <a:pt x="11" y="141"/>
                    <a:pt x="11" y="142"/>
                  </a:cubicBezTo>
                  <a:cubicBezTo>
                    <a:pt x="11" y="144"/>
                    <a:pt x="11" y="151"/>
                    <a:pt x="11" y="151"/>
                  </a:cubicBezTo>
                  <a:cubicBezTo>
                    <a:pt x="11" y="151"/>
                    <a:pt x="12" y="157"/>
                    <a:pt x="14" y="154"/>
                  </a:cubicBezTo>
                  <a:cubicBezTo>
                    <a:pt x="16" y="152"/>
                    <a:pt x="19" y="157"/>
                    <a:pt x="21" y="153"/>
                  </a:cubicBezTo>
                  <a:cubicBezTo>
                    <a:pt x="22" y="150"/>
                    <a:pt x="26" y="154"/>
                    <a:pt x="28" y="154"/>
                  </a:cubicBezTo>
                  <a:cubicBezTo>
                    <a:pt x="30" y="154"/>
                    <a:pt x="35" y="148"/>
                    <a:pt x="36" y="148"/>
                  </a:cubicBezTo>
                  <a:cubicBezTo>
                    <a:pt x="38" y="149"/>
                    <a:pt x="41" y="154"/>
                    <a:pt x="41" y="157"/>
                  </a:cubicBezTo>
                  <a:cubicBezTo>
                    <a:pt x="41" y="159"/>
                    <a:pt x="47" y="161"/>
                    <a:pt x="45" y="162"/>
                  </a:cubicBezTo>
                  <a:cubicBezTo>
                    <a:pt x="43" y="163"/>
                    <a:pt x="42" y="166"/>
                    <a:pt x="45" y="166"/>
                  </a:cubicBezTo>
                  <a:cubicBezTo>
                    <a:pt x="47" y="166"/>
                    <a:pt x="46" y="170"/>
                    <a:pt x="47" y="172"/>
                  </a:cubicBezTo>
                  <a:cubicBezTo>
                    <a:pt x="49" y="174"/>
                    <a:pt x="51" y="176"/>
                    <a:pt x="53" y="173"/>
                  </a:cubicBezTo>
                  <a:cubicBezTo>
                    <a:pt x="54" y="170"/>
                    <a:pt x="57" y="173"/>
                    <a:pt x="58" y="175"/>
                  </a:cubicBezTo>
                  <a:cubicBezTo>
                    <a:pt x="60" y="177"/>
                    <a:pt x="64" y="174"/>
                    <a:pt x="65" y="172"/>
                  </a:cubicBezTo>
                  <a:cubicBezTo>
                    <a:pt x="65" y="169"/>
                    <a:pt x="71" y="168"/>
                    <a:pt x="70" y="171"/>
                  </a:cubicBezTo>
                  <a:cubicBezTo>
                    <a:pt x="70" y="174"/>
                    <a:pt x="71" y="175"/>
                    <a:pt x="74" y="172"/>
                  </a:cubicBezTo>
                  <a:cubicBezTo>
                    <a:pt x="75" y="171"/>
                    <a:pt x="76" y="171"/>
                    <a:pt x="78" y="172"/>
                  </a:cubicBezTo>
                  <a:cubicBezTo>
                    <a:pt x="79" y="168"/>
                    <a:pt x="80" y="164"/>
                    <a:pt x="81" y="163"/>
                  </a:cubicBezTo>
                  <a:cubicBezTo>
                    <a:pt x="82" y="161"/>
                    <a:pt x="78" y="156"/>
                    <a:pt x="80" y="156"/>
                  </a:cubicBezTo>
                  <a:cubicBezTo>
                    <a:pt x="82" y="155"/>
                    <a:pt x="87" y="156"/>
                    <a:pt x="89" y="152"/>
                  </a:cubicBezTo>
                  <a:cubicBezTo>
                    <a:pt x="91" y="147"/>
                    <a:pt x="93" y="145"/>
                    <a:pt x="93" y="145"/>
                  </a:cubicBezTo>
                  <a:cubicBezTo>
                    <a:pt x="93" y="145"/>
                    <a:pt x="93" y="135"/>
                    <a:pt x="96" y="136"/>
                  </a:cubicBezTo>
                  <a:cubicBezTo>
                    <a:pt x="99" y="138"/>
                    <a:pt x="103" y="141"/>
                    <a:pt x="103" y="137"/>
                  </a:cubicBezTo>
                  <a:cubicBezTo>
                    <a:pt x="104" y="133"/>
                    <a:pt x="107" y="135"/>
                    <a:pt x="108" y="131"/>
                  </a:cubicBezTo>
                  <a:cubicBezTo>
                    <a:pt x="109" y="128"/>
                    <a:pt x="111" y="128"/>
                    <a:pt x="114" y="129"/>
                  </a:cubicBezTo>
                  <a:cubicBezTo>
                    <a:pt x="116" y="129"/>
                    <a:pt x="118" y="128"/>
                    <a:pt x="118" y="126"/>
                  </a:cubicBezTo>
                  <a:cubicBezTo>
                    <a:pt x="118" y="124"/>
                    <a:pt x="123" y="125"/>
                    <a:pt x="128" y="122"/>
                  </a:cubicBezTo>
                  <a:cubicBezTo>
                    <a:pt x="132" y="119"/>
                    <a:pt x="134" y="117"/>
                    <a:pt x="136" y="119"/>
                  </a:cubicBezTo>
                  <a:cubicBezTo>
                    <a:pt x="138" y="120"/>
                    <a:pt x="149" y="120"/>
                    <a:pt x="150" y="119"/>
                  </a:cubicBezTo>
                  <a:cubicBezTo>
                    <a:pt x="152" y="119"/>
                    <a:pt x="155" y="116"/>
                    <a:pt x="159" y="116"/>
                  </a:cubicBezTo>
                  <a:cubicBezTo>
                    <a:pt x="163" y="117"/>
                    <a:pt x="173" y="115"/>
                    <a:pt x="177" y="115"/>
                  </a:cubicBezTo>
                  <a:cubicBezTo>
                    <a:pt x="181" y="115"/>
                    <a:pt x="183" y="111"/>
                    <a:pt x="184" y="110"/>
                  </a:cubicBezTo>
                  <a:cubicBezTo>
                    <a:pt x="185" y="108"/>
                    <a:pt x="186" y="102"/>
                    <a:pt x="188" y="101"/>
                  </a:cubicBezTo>
                  <a:cubicBezTo>
                    <a:pt x="189" y="100"/>
                    <a:pt x="189" y="79"/>
                    <a:pt x="188" y="71"/>
                  </a:cubicBezTo>
                  <a:cubicBezTo>
                    <a:pt x="184" y="72"/>
                    <a:pt x="179" y="73"/>
                    <a:pt x="179" y="7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39" name="Freeform 34"/>
            <p:cNvSpPr>
              <a:spLocks noChangeArrowheads="1"/>
            </p:cNvSpPr>
            <p:nvPr/>
          </p:nvSpPr>
          <p:spPr bwMode="auto">
            <a:xfrm>
              <a:off x="3529025" y="2139953"/>
              <a:ext cx="176213" cy="125413"/>
            </a:xfrm>
            <a:custGeom>
              <a:avLst/>
              <a:gdLst>
                <a:gd name="T0" fmla="*/ 92 w 92"/>
                <a:gd name="T1" fmla="*/ 37 h 66"/>
                <a:gd name="T2" fmla="*/ 87 w 92"/>
                <a:gd name="T3" fmla="*/ 35 h 66"/>
                <a:gd name="T4" fmla="*/ 86 w 92"/>
                <a:gd name="T5" fmla="*/ 29 h 66"/>
                <a:gd name="T6" fmla="*/ 81 w 92"/>
                <a:gd name="T7" fmla="*/ 30 h 66"/>
                <a:gd name="T8" fmla="*/ 76 w 92"/>
                <a:gd name="T9" fmla="*/ 26 h 66"/>
                <a:gd name="T10" fmla="*/ 74 w 92"/>
                <a:gd name="T11" fmla="*/ 21 h 66"/>
                <a:gd name="T12" fmla="*/ 69 w 92"/>
                <a:gd name="T13" fmla="*/ 15 h 66"/>
                <a:gd name="T14" fmla="*/ 65 w 92"/>
                <a:gd name="T15" fmla="*/ 9 h 66"/>
                <a:gd name="T16" fmla="*/ 65 w 92"/>
                <a:gd name="T17" fmla="*/ 3 h 66"/>
                <a:gd name="T18" fmla="*/ 58 w 92"/>
                <a:gd name="T19" fmla="*/ 2 h 66"/>
                <a:gd name="T20" fmla="*/ 50 w 92"/>
                <a:gd name="T21" fmla="*/ 5 h 66"/>
                <a:gd name="T22" fmla="*/ 40 w 92"/>
                <a:gd name="T23" fmla="*/ 9 h 66"/>
                <a:gd name="T24" fmla="*/ 36 w 92"/>
                <a:gd name="T25" fmla="*/ 12 h 66"/>
                <a:gd name="T26" fmla="*/ 30 w 92"/>
                <a:gd name="T27" fmla="*/ 14 h 66"/>
                <a:gd name="T28" fmla="*/ 25 w 92"/>
                <a:gd name="T29" fmla="*/ 20 h 66"/>
                <a:gd name="T30" fmla="*/ 18 w 92"/>
                <a:gd name="T31" fmla="*/ 19 h 66"/>
                <a:gd name="T32" fmla="*/ 15 w 92"/>
                <a:gd name="T33" fmla="*/ 28 h 66"/>
                <a:gd name="T34" fmla="*/ 11 w 92"/>
                <a:gd name="T35" fmla="*/ 35 h 66"/>
                <a:gd name="T36" fmla="*/ 2 w 92"/>
                <a:gd name="T37" fmla="*/ 39 h 66"/>
                <a:gd name="T38" fmla="*/ 3 w 92"/>
                <a:gd name="T39" fmla="*/ 46 h 66"/>
                <a:gd name="T40" fmla="*/ 0 w 92"/>
                <a:gd name="T41" fmla="*/ 55 h 66"/>
                <a:gd name="T42" fmla="*/ 5 w 92"/>
                <a:gd name="T43" fmla="*/ 58 h 66"/>
                <a:gd name="T44" fmla="*/ 15 w 92"/>
                <a:gd name="T45" fmla="*/ 63 h 66"/>
                <a:gd name="T46" fmla="*/ 28 w 92"/>
                <a:gd name="T47" fmla="*/ 61 h 66"/>
                <a:gd name="T48" fmla="*/ 32 w 92"/>
                <a:gd name="T49" fmla="*/ 60 h 66"/>
                <a:gd name="T50" fmla="*/ 30 w 92"/>
                <a:gd name="T51" fmla="*/ 49 h 66"/>
                <a:gd name="T52" fmla="*/ 58 w 92"/>
                <a:gd name="T53" fmla="*/ 50 h 66"/>
                <a:gd name="T54" fmla="*/ 63 w 92"/>
                <a:gd name="T55" fmla="*/ 47 h 66"/>
                <a:gd name="T56" fmla="*/ 73 w 92"/>
                <a:gd name="T57" fmla="*/ 48 h 66"/>
                <a:gd name="T58" fmla="*/ 79 w 92"/>
                <a:gd name="T59" fmla="*/ 44 h 66"/>
                <a:gd name="T60" fmla="*/ 89 w 92"/>
                <a:gd name="T61" fmla="*/ 42 h 66"/>
                <a:gd name="T62" fmla="*/ 92 w 92"/>
                <a:gd name="T63" fmla="*/ 37 h 66"/>
                <a:gd name="T64" fmla="*/ 92 w 92"/>
                <a:gd name="T65" fmla="*/ 37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2"/>
                <a:gd name="T100" fmla="*/ 0 h 66"/>
                <a:gd name="T101" fmla="*/ 92 w 92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2" h="66">
                  <a:moveTo>
                    <a:pt x="92" y="37"/>
                  </a:moveTo>
                  <a:cubicBezTo>
                    <a:pt x="90" y="35"/>
                    <a:pt x="88" y="35"/>
                    <a:pt x="87" y="35"/>
                  </a:cubicBezTo>
                  <a:cubicBezTo>
                    <a:pt x="86" y="35"/>
                    <a:pt x="87" y="30"/>
                    <a:pt x="86" y="29"/>
                  </a:cubicBezTo>
                  <a:cubicBezTo>
                    <a:pt x="86" y="28"/>
                    <a:pt x="83" y="30"/>
                    <a:pt x="81" y="30"/>
                  </a:cubicBezTo>
                  <a:cubicBezTo>
                    <a:pt x="79" y="29"/>
                    <a:pt x="78" y="26"/>
                    <a:pt x="76" y="26"/>
                  </a:cubicBezTo>
                  <a:cubicBezTo>
                    <a:pt x="74" y="26"/>
                    <a:pt x="74" y="24"/>
                    <a:pt x="74" y="21"/>
                  </a:cubicBezTo>
                  <a:cubicBezTo>
                    <a:pt x="74" y="19"/>
                    <a:pt x="71" y="17"/>
                    <a:pt x="69" y="15"/>
                  </a:cubicBezTo>
                  <a:cubicBezTo>
                    <a:pt x="67" y="14"/>
                    <a:pt x="66" y="10"/>
                    <a:pt x="65" y="9"/>
                  </a:cubicBezTo>
                  <a:cubicBezTo>
                    <a:pt x="64" y="8"/>
                    <a:pt x="65" y="5"/>
                    <a:pt x="65" y="3"/>
                  </a:cubicBezTo>
                  <a:cubicBezTo>
                    <a:pt x="62" y="3"/>
                    <a:pt x="59" y="2"/>
                    <a:pt x="58" y="2"/>
                  </a:cubicBezTo>
                  <a:cubicBezTo>
                    <a:pt x="56" y="0"/>
                    <a:pt x="54" y="2"/>
                    <a:pt x="50" y="5"/>
                  </a:cubicBezTo>
                  <a:cubicBezTo>
                    <a:pt x="45" y="8"/>
                    <a:pt x="40" y="7"/>
                    <a:pt x="40" y="9"/>
                  </a:cubicBezTo>
                  <a:cubicBezTo>
                    <a:pt x="40" y="11"/>
                    <a:pt x="38" y="12"/>
                    <a:pt x="36" y="12"/>
                  </a:cubicBezTo>
                  <a:cubicBezTo>
                    <a:pt x="33" y="11"/>
                    <a:pt x="31" y="11"/>
                    <a:pt x="30" y="14"/>
                  </a:cubicBezTo>
                  <a:cubicBezTo>
                    <a:pt x="29" y="18"/>
                    <a:pt x="26" y="16"/>
                    <a:pt x="25" y="20"/>
                  </a:cubicBezTo>
                  <a:cubicBezTo>
                    <a:pt x="25" y="24"/>
                    <a:pt x="21" y="21"/>
                    <a:pt x="18" y="19"/>
                  </a:cubicBezTo>
                  <a:cubicBezTo>
                    <a:pt x="15" y="18"/>
                    <a:pt x="15" y="28"/>
                    <a:pt x="15" y="28"/>
                  </a:cubicBezTo>
                  <a:cubicBezTo>
                    <a:pt x="15" y="28"/>
                    <a:pt x="13" y="30"/>
                    <a:pt x="11" y="35"/>
                  </a:cubicBezTo>
                  <a:cubicBezTo>
                    <a:pt x="9" y="39"/>
                    <a:pt x="4" y="38"/>
                    <a:pt x="2" y="39"/>
                  </a:cubicBezTo>
                  <a:cubicBezTo>
                    <a:pt x="0" y="39"/>
                    <a:pt x="4" y="44"/>
                    <a:pt x="3" y="46"/>
                  </a:cubicBezTo>
                  <a:cubicBezTo>
                    <a:pt x="2" y="47"/>
                    <a:pt x="1" y="51"/>
                    <a:pt x="0" y="55"/>
                  </a:cubicBezTo>
                  <a:cubicBezTo>
                    <a:pt x="2" y="55"/>
                    <a:pt x="4" y="57"/>
                    <a:pt x="5" y="58"/>
                  </a:cubicBezTo>
                  <a:cubicBezTo>
                    <a:pt x="6" y="60"/>
                    <a:pt x="12" y="66"/>
                    <a:pt x="15" y="63"/>
                  </a:cubicBezTo>
                  <a:cubicBezTo>
                    <a:pt x="18" y="60"/>
                    <a:pt x="26" y="59"/>
                    <a:pt x="28" y="61"/>
                  </a:cubicBezTo>
                  <a:cubicBezTo>
                    <a:pt x="30" y="63"/>
                    <a:pt x="32" y="62"/>
                    <a:pt x="32" y="60"/>
                  </a:cubicBezTo>
                  <a:cubicBezTo>
                    <a:pt x="32" y="58"/>
                    <a:pt x="29" y="51"/>
                    <a:pt x="30" y="49"/>
                  </a:cubicBezTo>
                  <a:cubicBezTo>
                    <a:pt x="31" y="47"/>
                    <a:pt x="57" y="48"/>
                    <a:pt x="58" y="50"/>
                  </a:cubicBezTo>
                  <a:cubicBezTo>
                    <a:pt x="59" y="51"/>
                    <a:pt x="59" y="46"/>
                    <a:pt x="63" y="47"/>
                  </a:cubicBezTo>
                  <a:cubicBezTo>
                    <a:pt x="66" y="47"/>
                    <a:pt x="71" y="49"/>
                    <a:pt x="73" y="48"/>
                  </a:cubicBezTo>
                  <a:cubicBezTo>
                    <a:pt x="75" y="47"/>
                    <a:pt x="77" y="44"/>
                    <a:pt x="79" y="44"/>
                  </a:cubicBezTo>
                  <a:cubicBezTo>
                    <a:pt x="81" y="44"/>
                    <a:pt x="87" y="43"/>
                    <a:pt x="89" y="42"/>
                  </a:cubicBezTo>
                  <a:cubicBezTo>
                    <a:pt x="90" y="40"/>
                    <a:pt x="92" y="40"/>
                    <a:pt x="92" y="37"/>
                  </a:cubicBezTo>
                  <a:cubicBezTo>
                    <a:pt x="92" y="37"/>
                    <a:pt x="92" y="37"/>
                    <a:pt x="92" y="3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40" name="Freeform 35"/>
            <p:cNvSpPr>
              <a:spLocks noChangeArrowheads="1"/>
            </p:cNvSpPr>
            <p:nvPr/>
          </p:nvSpPr>
          <p:spPr bwMode="auto">
            <a:xfrm>
              <a:off x="3651263" y="1952627"/>
              <a:ext cx="336551" cy="261938"/>
            </a:xfrm>
            <a:custGeom>
              <a:avLst/>
              <a:gdLst>
                <a:gd name="T0" fmla="*/ 168 w 176"/>
                <a:gd name="T1" fmla="*/ 20 h 137"/>
                <a:gd name="T2" fmla="*/ 167 w 176"/>
                <a:gd name="T3" fmla="*/ 5 h 137"/>
                <a:gd name="T4" fmla="*/ 158 w 176"/>
                <a:gd name="T5" fmla="*/ 10 h 137"/>
                <a:gd name="T6" fmla="*/ 151 w 176"/>
                <a:gd name="T7" fmla="*/ 3 h 137"/>
                <a:gd name="T8" fmla="*/ 134 w 176"/>
                <a:gd name="T9" fmla="*/ 0 h 137"/>
                <a:gd name="T10" fmla="*/ 86 w 176"/>
                <a:gd name="T11" fmla="*/ 30 h 137"/>
                <a:gd name="T12" fmla="*/ 65 w 176"/>
                <a:gd name="T13" fmla="*/ 46 h 137"/>
                <a:gd name="T14" fmla="*/ 48 w 176"/>
                <a:gd name="T15" fmla="*/ 52 h 137"/>
                <a:gd name="T16" fmla="*/ 46 w 176"/>
                <a:gd name="T17" fmla="*/ 52 h 137"/>
                <a:gd name="T18" fmla="*/ 46 w 176"/>
                <a:gd name="T19" fmla="*/ 82 h 137"/>
                <a:gd name="T20" fmla="*/ 42 w 176"/>
                <a:gd name="T21" fmla="*/ 91 h 137"/>
                <a:gd name="T22" fmla="*/ 35 w 176"/>
                <a:gd name="T23" fmla="*/ 96 h 137"/>
                <a:gd name="T24" fmla="*/ 17 w 176"/>
                <a:gd name="T25" fmla="*/ 97 h 137"/>
                <a:gd name="T26" fmla="*/ 8 w 176"/>
                <a:gd name="T27" fmla="*/ 100 h 137"/>
                <a:gd name="T28" fmla="*/ 1 w 176"/>
                <a:gd name="T29" fmla="*/ 101 h 137"/>
                <a:gd name="T30" fmla="*/ 1 w 176"/>
                <a:gd name="T31" fmla="*/ 107 h 137"/>
                <a:gd name="T32" fmla="*/ 5 w 176"/>
                <a:gd name="T33" fmla="*/ 113 h 137"/>
                <a:gd name="T34" fmla="*/ 10 w 176"/>
                <a:gd name="T35" fmla="*/ 119 h 137"/>
                <a:gd name="T36" fmla="*/ 12 w 176"/>
                <a:gd name="T37" fmla="*/ 124 h 137"/>
                <a:gd name="T38" fmla="*/ 17 w 176"/>
                <a:gd name="T39" fmla="*/ 128 h 137"/>
                <a:gd name="T40" fmla="*/ 22 w 176"/>
                <a:gd name="T41" fmla="*/ 127 h 137"/>
                <a:gd name="T42" fmla="*/ 23 w 176"/>
                <a:gd name="T43" fmla="*/ 133 h 137"/>
                <a:gd name="T44" fmla="*/ 28 w 176"/>
                <a:gd name="T45" fmla="*/ 135 h 137"/>
                <a:gd name="T46" fmla="*/ 32 w 176"/>
                <a:gd name="T47" fmla="*/ 130 h 137"/>
                <a:gd name="T48" fmla="*/ 35 w 176"/>
                <a:gd name="T49" fmla="*/ 135 h 137"/>
                <a:gd name="T50" fmla="*/ 40 w 176"/>
                <a:gd name="T51" fmla="*/ 133 h 137"/>
                <a:gd name="T52" fmla="*/ 45 w 176"/>
                <a:gd name="T53" fmla="*/ 125 h 137"/>
                <a:gd name="T54" fmla="*/ 48 w 176"/>
                <a:gd name="T55" fmla="*/ 116 h 137"/>
                <a:gd name="T56" fmla="*/ 58 w 176"/>
                <a:gd name="T57" fmla="*/ 116 h 137"/>
                <a:gd name="T58" fmla="*/ 65 w 176"/>
                <a:gd name="T59" fmla="*/ 114 h 137"/>
                <a:gd name="T60" fmla="*/ 74 w 176"/>
                <a:gd name="T61" fmla="*/ 117 h 137"/>
                <a:gd name="T62" fmla="*/ 80 w 176"/>
                <a:gd name="T63" fmla="*/ 123 h 137"/>
                <a:gd name="T64" fmla="*/ 89 w 176"/>
                <a:gd name="T65" fmla="*/ 120 h 137"/>
                <a:gd name="T66" fmla="*/ 98 w 176"/>
                <a:gd name="T67" fmla="*/ 125 h 137"/>
                <a:gd name="T68" fmla="*/ 109 w 176"/>
                <a:gd name="T69" fmla="*/ 125 h 137"/>
                <a:gd name="T70" fmla="*/ 117 w 176"/>
                <a:gd name="T71" fmla="*/ 119 h 137"/>
                <a:gd name="T72" fmla="*/ 132 w 176"/>
                <a:gd name="T73" fmla="*/ 120 h 137"/>
                <a:gd name="T74" fmla="*/ 141 w 176"/>
                <a:gd name="T75" fmla="*/ 122 h 137"/>
                <a:gd name="T76" fmla="*/ 149 w 176"/>
                <a:gd name="T77" fmla="*/ 115 h 137"/>
                <a:gd name="T78" fmla="*/ 151 w 176"/>
                <a:gd name="T79" fmla="*/ 114 h 137"/>
                <a:gd name="T80" fmla="*/ 151 w 176"/>
                <a:gd name="T81" fmla="*/ 111 h 137"/>
                <a:gd name="T82" fmla="*/ 153 w 176"/>
                <a:gd name="T83" fmla="*/ 101 h 137"/>
                <a:gd name="T84" fmla="*/ 171 w 176"/>
                <a:gd name="T85" fmla="*/ 79 h 137"/>
                <a:gd name="T86" fmla="*/ 172 w 176"/>
                <a:gd name="T87" fmla="*/ 51 h 137"/>
                <a:gd name="T88" fmla="*/ 174 w 176"/>
                <a:gd name="T89" fmla="*/ 39 h 137"/>
                <a:gd name="T90" fmla="*/ 172 w 176"/>
                <a:gd name="T91" fmla="*/ 30 h 137"/>
                <a:gd name="T92" fmla="*/ 168 w 176"/>
                <a:gd name="T93" fmla="*/ 20 h 13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76"/>
                <a:gd name="T142" fmla="*/ 0 h 137"/>
                <a:gd name="T143" fmla="*/ 176 w 176"/>
                <a:gd name="T144" fmla="*/ 137 h 13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76" h="137">
                  <a:moveTo>
                    <a:pt x="168" y="20"/>
                  </a:moveTo>
                  <a:cubicBezTo>
                    <a:pt x="168" y="18"/>
                    <a:pt x="167" y="11"/>
                    <a:pt x="167" y="5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8" y="10"/>
                    <a:pt x="156" y="6"/>
                    <a:pt x="151" y="3"/>
                  </a:cubicBezTo>
                  <a:cubicBezTo>
                    <a:pt x="146" y="0"/>
                    <a:pt x="134" y="0"/>
                    <a:pt x="134" y="0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6"/>
                    <a:pt x="52" y="51"/>
                    <a:pt x="48" y="52"/>
                  </a:cubicBezTo>
                  <a:cubicBezTo>
                    <a:pt x="47" y="52"/>
                    <a:pt x="47" y="52"/>
                    <a:pt x="46" y="52"/>
                  </a:cubicBezTo>
                  <a:cubicBezTo>
                    <a:pt x="47" y="60"/>
                    <a:pt x="47" y="81"/>
                    <a:pt x="46" y="82"/>
                  </a:cubicBezTo>
                  <a:cubicBezTo>
                    <a:pt x="44" y="83"/>
                    <a:pt x="43" y="89"/>
                    <a:pt x="42" y="91"/>
                  </a:cubicBezTo>
                  <a:cubicBezTo>
                    <a:pt x="41" y="92"/>
                    <a:pt x="39" y="96"/>
                    <a:pt x="35" y="96"/>
                  </a:cubicBezTo>
                  <a:cubicBezTo>
                    <a:pt x="31" y="96"/>
                    <a:pt x="21" y="98"/>
                    <a:pt x="17" y="97"/>
                  </a:cubicBezTo>
                  <a:cubicBezTo>
                    <a:pt x="13" y="97"/>
                    <a:pt x="10" y="100"/>
                    <a:pt x="8" y="100"/>
                  </a:cubicBezTo>
                  <a:cubicBezTo>
                    <a:pt x="8" y="101"/>
                    <a:pt x="4" y="101"/>
                    <a:pt x="1" y="101"/>
                  </a:cubicBezTo>
                  <a:cubicBezTo>
                    <a:pt x="1" y="103"/>
                    <a:pt x="0" y="106"/>
                    <a:pt x="1" y="107"/>
                  </a:cubicBezTo>
                  <a:cubicBezTo>
                    <a:pt x="2" y="108"/>
                    <a:pt x="3" y="112"/>
                    <a:pt x="5" y="113"/>
                  </a:cubicBezTo>
                  <a:cubicBezTo>
                    <a:pt x="7" y="115"/>
                    <a:pt x="10" y="117"/>
                    <a:pt x="10" y="119"/>
                  </a:cubicBezTo>
                  <a:cubicBezTo>
                    <a:pt x="10" y="122"/>
                    <a:pt x="10" y="124"/>
                    <a:pt x="12" y="124"/>
                  </a:cubicBezTo>
                  <a:cubicBezTo>
                    <a:pt x="14" y="124"/>
                    <a:pt x="15" y="127"/>
                    <a:pt x="17" y="128"/>
                  </a:cubicBezTo>
                  <a:cubicBezTo>
                    <a:pt x="19" y="128"/>
                    <a:pt x="22" y="126"/>
                    <a:pt x="22" y="127"/>
                  </a:cubicBezTo>
                  <a:cubicBezTo>
                    <a:pt x="23" y="128"/>
                    <a:pt x="22" y="133"/>
                    <a:pt x="23" y="133"/>
                  </a:cubicBezTo>
                  <a:cubicBezTo>
                    <a:pt x="24" y="133"/>
                    <a:pt x="26" y="133"/>
                    <a:pt x="28" y="135"/>
                  </a:cubicBezTo>
                  <a:cubicBezTo>
                    <a:pt x="27" y="132"/>
                    <a:pt x="28" y="129"/>
                    <a:pt x="32" y="130"/>
                  </a:cubicBezTo>
                  <a:cubicBezTo>
                    <a:pt x="35" y="131"/>
                    <a:pt x="32" y="134"/>
                    <a:pt x="35" y="135"/>
                  </a:cubicBezTo>
                  <a:cubicBezTo>
                    <a:pt x="38" y="137"/>
                    <a:pt x="40" y="136"/>
                    <a:pt x="40" y="133"/>
                  </a:cubicBezTo>
                  <a:cubicBezTo>
                    <a:pt x="40" y="131"/>
                    <a:pt x="44" y="126"/>
                    <a:pt x="45" y="125"/>
                  </a:cubicBezTo>
                  <a:cubicBezTo>
                    <a:pt x="46" y="124"/>
                    <a:pt x="46" y="118"/>
                    <a:pt x="48" y="116"/>
                  </a:cubicBezTo>
                  <a:cubicBezTo>
                    <a:pt x="50" y="115"/>
                    <a:pt x="56" y="116"/>
                    <a:pt x="58" y="116"/>
                  </a:cubicBezTo>
                  <a:cubicBezTo>
                    <a:pt x="60" y="117"/>
                    <a:pt x="62" y="112"/>
                    <a:pt x="65" y="114"/>
                  </a:cubicBezTo>
                  <a:cubicBezTo>
                    <a:pt x="67" y="116"/>
                    <a:pt x="72" y="114"/>
                    <a:pt x="74" y="117"/>
                  </a:cubicBezTo>
                  <a:cubicBezTo>
                    <a:pt x="76" y="119"/>
                    <a:pt x="77" y="125"/>
                    <a:pt x="80" y="123"/>
                  </a:cubicBezTo>
                  <a:cubicBezTo>
                    <a:pt x="83" y="121"/>
                    <a:pt x="87" y="120"/>
                    <a:pt x="89" y="120"/>
                  </a:cubicBezTo>
                  <a:cubicBezTo>
                    <a:pt x="91" y="120"/>
                    <a:pt x="96" y="124"/>
                    <a:pt x="98" y="125"/>
                  </a:cubicBezTo>
                  <a:cubicBezTo>
                    <a:pt x="100" y="125"/>
                    <a:pt x="107" y="126"/>
                    <a:pt x="109" y="125"/>
                  </a:cubicBezTo>
                  <a:cubicBezTo>
                    <a:pt x="111" y="123"/>
                    <a:pt x="114" y="119"/>
                    <a:pt x="117" y="119"/>
                  </a:cubicBezTo>
                  <a:cubicBezTo>
                    <a:pt x="120" y="120"/>
                    <a:pt x="130" y="119"/>
                    <a:pt x="132" y="120"/>
                  </a:cubicBezTo>
                  <a:cubicBezTo>
                    <a:pt x="134" y="121"/>
                    <a:pt x="138" y="123"/>
                    <a:pt x="141" y="122"/>
                  </a:cubicBezTo>
                  <a:cubicBezTo>
                    <a:pt x="144" y="121"/>
                    <a:pt x="147" y="115"/>
                    <a:pt x="149" y="115"/>
                  </a:cubicBezTo>
                  <a:cubicBezTo>
                    <a:pt x="150" y="114"/>
                    <a:pt x="150" y="114"/>
                    <a:pt x="151" y="114"/>
                  </a:cubicBezTo>
                  <a:cubicBezTo>
                    <a:pt x="151" y="113"/>
                    <a:pt x="151" y="112"/>
                    <a:pt x="151" y="111"/>
                  </a:cubicBezTo>
                  <a:cubicBezTo>
                    <a:pt x="151" y="105"/>
                    <a:pt x="152" y="107"/>
                    <a:pt x="153" y="101"/>
                  </a:cubicBezTo>
                  <a:cubicBezTo>
                    <a:pt x="154" y="95"/>
                    <a:pt x="170" y="80"/>
                    <a:pt x="171" y="79"/>
                  </a:cubicBezTo>
                  <a:cubicBezTo>
                    <a:pt x="172" y="78"/>
                    <a:pt x="172" y="54"/>
                    <a:pt x="172" y="51"/>
                  </a:cubicBezTo>
                  <a:cubicBezTo>
                    <a:pt x="172" y="47"/>
                    <a:pt x="173" y="43"/>
                    <a:pt x="174" y="39"/>
                  </a:cubicBezTo>
                  <a:cubicBezTo>
                    <a:pt x="176" y="34"/>
                    <a:pt x="172" y="34"/>
                    <a:pt x="172" y="30"/>
                  </a:cubicBezTo>
                  <a:cubicBezTo>
                    <a:pt x="173" y="26"/>
                    <a:pt x="168" y="22"/>
                    <a:pt x="168" y="2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41" name="Freeform 36"/>
            <p:cNvSpPr>
              <a:spLocks noChangeArrowheads="1"/>
            </p:cNvSpPr>
            <p:nvPr/>
          </p:nvSpPr>
          <p:spPr bwMode="auto">
            <a:xfrm>
              <a:off x="3940188" y="1952627"/>
              <a:ext cx="215901" cy="357188"/>
            </a:xfrm>
            <a:custGeom>
              <a:avLst/>
              <a:gdLst>
                <a:gd name="T0" fmla="*/ 112 w 113"/>
                <a:gd name="T1" fmla="*/ 46 h 187"/>
                <a:gd name="T2" fmla="*/ 26 w 113"/>
                <a:gd name="T3" fmla="*/ 0 h 187"/>
                <a:gd name="T4" fmla="*/ 16 w 113"/>
                <a:gd name="T5" fmla="*/ 5 h 187"/>
                <a:gd name="T6" fmla="*/ 17 w 113"/>
                <a:gd name="T7" fmla="*/ 20 h 187"/>
                <a:gd name="T8" fmla="*/ 21 w 113"/>
                <a:gd name="T9" fmla="*/ 30 h 187"/>
                <a:gd name="T10" fmla="*/ 23 w 113"/>
                <a:gd name="T11" fmla="*/ 39 h 187"/>
                <a:gd name="T12" fmla="*/ 21 w 113"/>
                <a:gd name="T13" fmla="*/ 51 h 187"/>
                <a:gd name="T14" fmla="*/ 20 w 113"/>
                <a:gd name="T15" fmla="*/ 79 h 187"/>
                <a:gd name="T16" fmla="*/ 2 w 113"/>
                <a:gd name="T17" fmla="*/ 101 h 187"/>
                <a:gd name="T18" fmla="*/ 0 w 113"/>
                <a:gd name="T19" fmla="*/ 111 h 187"/>
                <a:gd name="T20" fmla="*/ 0 w 113"/>
                <a:gd name="T21" fmla="*/ 114 h 187"/>
                <a:gd name="T22" fmla="*/ 2 w 113"/>
                <a:gd name="T23" fmla="*/ 117 h 187"/>
                <a:gd name="T24" fmla="*/ 7 w 113"/>
                <a:gd name="T25" fmla="*/ 122 h 187"/>
                <a:gd name="T26" fmla="*/ 14 w 113"/>
                <a:gd name="T27" fmla="*/ 132 h 187"/>
                <a:gd name="T28" fmla="*/ 15 w 113"/>
                <a:gd name="T29" fmla="*/ 142 h 187"/>
                <a:gd name="T30" fmla="*/ 20 w 113"/>
                <a:gd name="T31" fmla="*/ 156 h 187"/>
                <a:gd name="T32" fmla="*/ 15 w 113"/>
                <a:gd name="T33" fmla="*/ 158 h 187"/>
                <a:gd name="T34" fmla="*/ 6 w 113"/>
                <a:gd name="T35" fmla="*/ 159 h 187"/>
                <a:gd name="T36" fmla="*/ 8 w 113"/>
                <a:gd name="T37" fmla="*/ 167 h 187"/>
                <a:gd name="T38" fmla="*/ 18 w 113"/>
                <a:gd name="T39" fmla="*/ 177 h 187"/>
                <a:gd name="T40" fmla="*/ 22 w 113"/>
                <a:gd name="T41" fmla="*/ 186 h 187"/>
                <a:gd name="T42" fmla="*/ 28 w 113"/>
                <a:gd name="T43" fmla="*/ 184 h 187"/>
                <a:gd name="T44" fmla="*/ 36 w 113"/>
                <a:gd name="T45" fmla="*/ 184 h 187"/>
                <a:gd name="T46" fmla="*/ 48 w 113"/>
                <a:gd name="T47" fmla="*/ 180 h 187"/>
                <a:gd name="T48" fmla="*/ 58 w 113"/>
                <a:gd name="T49" fmla="*/ 175 h 187"/>
                <a:gd name="T50" fmla="*/ 59 w 113"/>
                <a:gd name="T51" fmla="*/ 169 h 187"/>
                <a:gd name="T52" fmla="*/ 75 w 113"/>
                <a:gd name="T53" fmla="*/ 165 h 187"/>
                <a:gd name="T54" fmla="*/ 86 w 113"/>
                <a:gd name="T55" fmla="*/ 154 h 187"/>
                <a:gd name="T56" fmla="*/ 88 w 113"/>
                <a:gd name="T57" fmla="*/ 149 h 187"/>
                <a:gd name="T58" fmla="*/ 97 w 113"/>
                <a:gd name="T59" fmla="*/ 145 h 187"/>
                <a:gd name="T60" fmla="*/ 99 w 113"/>
                <a:gd name="T61" fmla="*/ 145 h 187"/>
                <a:gd name="T62" fmla="*/ 99 w 113"/>
                <a:gd name="T63" fmla="*/ 145 h 187"/>
                <a:gd name="T64" fmla="*/ 100 w 113"/>
                <a:gd name="T65" fmla="*/ 140 h 187"/>
                <a:gd name="T66" fmla="*/ 95 w 113"/>
                <a:gd name="T67" fmla="*/ 133 h 187"/>
                <a:gd name="T68" fmla="*/ 93 w 113"/>
                <a:gd name="T69" fmla="*/ 125 h 187"/>
                <a:gd name="T70" fmla="*/ 91 w 113"/>
                <a:gd name="T71" fmla="*/ 118 h 187"/>
                <a:gd name="T72" fmla="*/ 92 w 113"/>
                <a:gd name="T73" fmla="*/ 110 h 187"/>
                <a:gd name="T74" fmla="*/ 97 w 113"/>
                <a:gd name="T75" fmla="*/ 102 h 187"/>
                <a:gd name="T76" fmla="*/ 101 w 113"/>
                <a:gd name="T77" fmla="*/ 95 h 187"/>
                <a:gd name="T78" fmla="*/ 111 w 113"/>
                <a:gd name="T79" fmla="*/ 89 h 187"/>
                <a:gd name="T80" fmla="*/ 112 w 113"/>
                <a:gd name="T81" fmla="*/ 77 h 187"/>
                <a:gd name="T82" fmla="*/ 112 w 113"/>
                <a:gd name="T83" fmla="*/ 46 h 18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13"/>
                <a:gd name="T127" fmla="*/ 0 h 187"/>
                <a:gd name="T128" fmla="*/ 113 w 113"/>
                <a:gd name="T129" fmla="*/ 187 h 18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13" h="187">
                  <a:moveTo>
                    <a:pt x="112" y="4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11"/>
                    <a:pt x="17" y="18"/>
                    <a:pt x="17" y="20"/>
                  </a:cubicBezTo>
                  <a:cubicBezTo>
                    <a:pt x="17" y="22"/>
                    <a:pt x="22" y="26"/>
                    <a:pt x="21" y="30"/>
                  </a:cubicBezTo>
                  <a:cubicBezTo>
                    <a:pt x="21" y="34"/>
                    <a:pt x="25" y="34"/>
                    <a:pt x="23" y="39"/>
                  </a:cubicBezTo>
                  <a:cubicBezTo>
                    <a:pt x="22" y="43"/>
                    <a:pt x="21" y="47"/>
                    <a:pt x="21" y="51"/>
                  </a:cubicBezTo>
                  <a:cubicBezTo>
                    <a:pt x="21" y="54"/>
                    <a:pt x="21" y="78"/>
                    <a:pt x="20" y="79"/>
                  </a:cubicBezTo>
                  <a:cubicBezTo>
                    <a:pt x="19" y="80"/>
                    <a:pt x="3" y="95"/>
                    <a:pt x="2" y="101"/>
                  </a:cubicBezTo>
                  <a:cubicBezTo>
                    <a:pt x="1" y="107"/>
                    <a:pt x="0" y="105"/>
                    <a:pt x="0" y="111"/>
                  </a:cubicBezTo>
                  <a:cubicBezTo>
                    <a:pt x="0" y="112"/>
                    <a:pt x="0" y="113"/>
                    <a:pt x="0" y="114"/>
                  </a:cubicBezTo>
                  <a:cubicBezTo>
                    <a:pt x="0" y="115"/>
                    <a:pt x="1" y="116"/>
                    <a:pt x="2" y="117"/>
                  </a:cubicBezTo>
                  <a:cubicBezTo>
                    <a:pt x="4" y="119"/>
                    <a:pt x="4" y="122"/>
                    <a:pt x="7" y="122"/>
                  </a:cubicBezTo>
                  <a:cubicBezTo>
                    <a:pt x="10" y="122"/>
                    <a:pt x="14" y="129"/>
                    <a:pt x="14" y="132"/>
                  </a:cubicBezTo>
                  <a:cubicBezTo>
                    <a:pt x="14" y="135"/>
                    <a:pt x="16" y="137"/>
                    <a:pt x="15" y="142"/>
                  </a:cubicBezTo>
                  <a:cubicBezTo>
                    <a:pt x="15" y="148"/>
                    <a:pt x="18" y="155"/>
                    <a:pt x="20" y="156"/>
                  </a:cubicBezTo>
                  <a:cubicBezTo>
                    <a:pt x="22" y="157"/>
                    <a:pt x="19" y="158"/>
                    <a:pt x="15" y="158"/>
                  </a:cubicBezTo>
                  <a:cubicBezTo>
                    <a:pt x="11" y="158"/>
                    <a:pt x="6" y="158"/>
                    <a:pt x="6" y="159"/>
                  </a:cubicBezTo>
                  <a:cubicBezTo>
                    <a:pt x="6" y="161"/>
                    <a:pt x="4" y="163"/>
                    <a:pt x="8" y="167"/>
                  </a:cubicBezTo>
                  <a:cubicBezTo>
                    <a:pt x="13" y="171"/>
                    <a:pt x="16" y="173"/>
                    <a:pt x="18" y="177"/>
                  </a:cubicBezTo>
                  <a:cubicBezTo>
                    <a:pt x="19" y="181"/>
                    <a:pt x="21" y="185"/>
                    <a:pt x="22" y="186"/>
                  </a:cubicBezTo>
                  <a:cubicBezTo>
                    <a:pt x="23" y="187"/>
                    <a:pt x="26" y="187"/>
                    <a:pt x="28" y="184"/>
                  </a:cubicBezTo>
                  <a:cubicBezTo>
                    <a:pt x="31" y="180"/>
                    <a:pt x="33" y="187"/>
                    <a:pt x="36" y="184"/>
                  </a:cubicBezTo>
                  <a:cubicBezTo>
                    <a:pt x="38" y="181"/>
                    <a:pt x="46" y="181"/>
                    <a:pt x="48" y="180"/>
                  </a:cubicBezTo>
                  <a:cubicBezTo>
                    <a:pt x="50" y="179"/>
                    <a:pt x="56" y="176"/>
                    <a:pt x="58" y="175"/>
                  </a:cubicBezTo>
                  <a:cubicBezTo>
                    <a:pt x="60" y="173"/>
                    <a:pt x="56" y="170"/>
                    <a:pt x="59" y="169"/>
                  </a:cubicBezTo>
                  <a:cubicBezTo>
                    <a:pt x="62" y="167"/>
                    <a:pt x="71" y="170"/>
                    <a:pt x="75" y="165"/>
                  </a:cubicBezTo>
                  <a:cubicBezTo>
                    <a:pt x="78" y="161"/>
                    <a:pt x="84" y="156"/>
                    <a:pt x="86" y="154"/>
                  </a:cubicBezTo>
                  <a:cubicBezTo>
                    <a:pt x="87" y="152"/>
                    <a:pt x="86" y="151"/>
                    <a:pt x="88" y="149"/>
                  </a:cubicBezTo>
                  <a:cubicBezTo>
                    <a:pt x="90" y="146"/>
                    <a:pt x="95" y="144"/>
                    <a:pt x="97" y="145"/>
                  </a:cubicBezTo>
                  <a:cubicBezTo>
                    <a:pt x="98" y="145"/>
                    <a:pt x="99" y="145"/>
                    <a:pt x="99" y="145"/>
                  </a:cubicBezTo>
                  <a:cubicBezTo>
                    <a:pt x="99" y="145"/>
                    <a:pt x="99" y="145"/>
                    <a:pt x="99" y="145"/>
                  </a:cubicBezTo>
                  <a:cubicBezTo>
                    <a:pt x="100" y="140"/>
                    <a:pt x="100" y="140"/>
                    <a:pt x="100" y="140"/>
                  </a:cubicBezTo>
                  <a:cubicBezTo>
                    <a:pt x="100" y="140"/>
                    <a:pt x="95" y="137"/>
                    <a:pt x="95" y="133"/>
                  </a:cubicBezTo>
                  <a:cubicBezTo>
                    <a:pt x="95" y="129"/>
                    <a:pt x="96" y="125"/>
                    <a:pt x="93" y="125"/>
                  </a:cubicBezTo>
                  <a:cubicBezTo>
                    <a:pt x="89" y="125"/>
                    <a:pt x="89" y="121"/>
                    <a:pt x="91" y="118"/>
                  </a:cubicBezTo>
                  <a:cubicBezTo>
                    <a:pt x="94" y="116"/>
                    <a:pt x="87" y="110"/>
                    <a:pt x="92" y="110"/>
                  </a:cubicBezTo>
                  <a:cubicBezTo>
                    <a:pt x="97" y="110"/>
                    <a:pt x="93" y="102"/>
                    <a:pt x="97" y="102"/>
                  </a:cubicBezTo>
                  <a:cubicBezTo>
                    <a:pt x="100" y="101"/>
                    <a:pt x="101" y="98"/>
                    <a:pt x="101" y="95"/>
                  </a:cubicBezTo>
                  <a:cubicBezTo>
                    <a:pt x="101" y="91"/>
                    <a:pt x="109" y="89"/>
                    <a:pt x="111" y="89"/>
                  </a:cubicBezTo>
                  <a:cubicBezTo>
                    <a:pt x="113" y="88"/>
                    <a:pt x="112" y="77"/>
                    <a:pt x="112" y="77"/>
                  </a:cubicBezTo>
                  <a:lnTo>
                    <a:pt x="112" y="46"/>
                  </a:ln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42" name="Freeform 37"/>
            <p:cNvSpPr>
              <a:spLocks noChangeArrowheads="1"/>
            </p:cNvSpPr>
            <p:nvPr/>
          </p:nvSpPr>
          <p:spPr bwMode="auto">
            <a:xfrm>
              <a:off x="4167202" y="1754189"/>
              <a:ext cx="236538" cy="234950"/>
            </a:xfrm>
            <a:custGeom>
              <a:avLst/>
              <a:gdLst>
                <a:gd name="T0" fmla="*/ 115 w 124"/>
                <a:gd name="T1" fmla="*/ 27 h 123"/>
                <a:gd name="T2" fmla="*/ 107 w 124"/>
                <a:gd name="T3" fmla="*/ 7 h 123"/>
                <a:gd name="T4" fmla="*/ 106 w 124"/>
                <a:gd name="T5" fmla="*/ 9 h 123"/>
                <a:gd name="T6" fmla="*/ 94 w 124"/>
                <a:gd name="T7" fmla="*/ 8 h 123"/>
                <a:gd name="T8" fmla="*/ 80 w 124"/>
                <a:gd name="T9" fmla="*/ 5 h 123"/>
                <a:gd name="T10" fmla="*/ 56 w 124"/>
                <a:gd name="T11" fmla="*/ 9 h 123"/>
                <a:gd name="T12" fmla="*/ 44 w 124"/>
                <a:gd name="T13" fmla="*/ 10 h 123"/>
                <a:gd name="T14" fmla="*/ 23 w 124"/>
                <a:gd name="T15" fmla="*/ 4 h 123"/>
                <a:gd name="T16" fmla="*/ 6 w 124"/>
                <a:gd name="T17" fmla="*/ 0 h 123"/>
                <a:gd name="T18" fmla="*/ 5 w 124"/>
                <a:gd name="T19" fmla="*/ 3 h 123"/>
                <a:gd name="T20" fmla="*/ 4 w 124"/>
                <a:gd name="T21" fmla="*/ 17 h 123"/>
                <a:gd name="T22" fmla="*/ 4 w 124"/>
                <a:gd name="T23" fmla="*/ 33 h 123"/>
                <a:gd name="T24" fmla="*/ 4 w 124"/>
                <a:gd name="T25" fmla="*/ 120 h 123"/>
                <a:gd name="T26" fmla="*/ 72 w 124"/>
                <a:gd name="T27" fmla="*/ 120 h 123"/>
                <a:gd name="T28" fmla="*/ 76 w 124"/>
                <a:gd name="T29" fmla="*/ 118 h 123"/>
                <a:gd name="T30" fmla="*/ 82 w 124"/>
                <a:gd name="T31" fmla="*/ 120 h 123"/>
                <a:gd name="T32" fmla="*/ 96 w 124"/>
                <a:gd name="T33" fmla="*/ 120 h 123"/>
                <a:gd name="T34" fmla="*/ 102 w 124"/>
                <a:gd name="T35" fmla="*/ 123 h 123"/>
                <a:gd name="T36" fmla="*/ 109 w 124"/>
                <a:gd name="T37" fmla="*/ 118 h 123"/>
                <a:gd name="T38" fmla="*/ 116 w 124"/>
                <a:gd name="T39" fmla="*/ 110 h 123"/>
                <a:gd name="T40" fmla="*/ 122 w 124"/>
                <a:gd name="T41" fmla="*/ 106 h 123"/>
                <a:gd name="T42" fmla="*/ 123 w 124"/>
                <a:gd name="T43" fmla="*/ 105 h 123"/>
                <a:gd name="T44" fmla="*/ 123 w 124"/>
                <a:gd name="T45" fmla="*/ 101 h 123"/>
                <a:gd name="T46" fmla="*/ 118 w 124"/>
                <a:gd name="T47" fmla="*/ 88 h 123"/>
                <a:gd name="T48" fmla="*/ 106 w 124"/>
                <a:gd name="T49" fmla="*/ 65 h 123"/>
                <a:gd name="T50" fmla="*/ 100 w 124"/>
                <a:gd name="T51" fmla="*/ 54 h 123"/>
                <a:gd name="T52" fmla="*/ 93 w 124"/>
                <a:gd name="T53" fmla="*/ 41 h 123"/>
                <a:gd name="T54" fmla="*/ 87 w 124"/>
                <a:gd name="T55" fmla="*/ 20 h 123"/>
                <a:gd name="T56" fmla="*/ 95 w 124"/>
                <a:gd name="T57" fmla="*/ 35 h 123"/>
                <a:gd name="T58" fmla="*/ 106 w 124"/>
                <a:gd name="T59" fmla="*/ 50 h 123"/>
                <a:gd name="T60" fmla="*/ 113 w 124"/>
                <a:gd name="T61" fmla="*/ 34 h 123"/>
                <a:gd name="T62" fmla="*/ 113 w 124"/>
                <a:gd name="T63" fmla="*/ 34 h 123"/>
                <a:gd name="T64" fmla="*/ 114 w 124"/>
                <a:gd name="T65" fmla="*/ 31 h 123"/>
                <a:gd name="T66" fmla="*/ 115 w 124"/>
                <a:gd name="T67" fmla="*/ 27 h 12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4"/>
                <a:gd name="T103" fmla="*/ 0 h 123"/>
                <a:gd name="T104" fmla="*/ 124 w 124"/>
                <a:gd name="T105" fmla="*/ 123 h 12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4" h="123">
                  <a:moveTo>
                    <a:pt x="115" y="2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8"/>
                    <a:pt x="106" y="8"/>
                    <a:pt x="106" y="9"/>
                  </a:cubicBezTo>
                  <a:cubicBezTo>
                    <a:pt x="105" y="10"/>
                    <a:pt x="99" y="7"/>
                    <a:pt x="94" y="8"/>
                  </a:cubicBezTo>
                  <a:cubicBezTo>
                    <a:pt x="89" y="9"/>
                    <a:pt x="85" y="7"/>
                    <a:pt x="80" y="5"/>
                  </a:cubicBezTo>
                  <a:cubicBezTo>
                    <a:pt x="75" y="2"/>
                    <a:pt x="59" y="6"/>
                    <a:pt x="56" y="9"/>
                  </a:cubicBezTo>
                  <a:cubicBezTo>
                    <a:pt x="54" y="12"/>
                    <a:pt x="49" y="12"/>
                    <a:pt x="44" y="10"/>
                  </a:cubicBezTo>
                  <a:cubicBezTo>
                    <a:pt x="39" y="8"/>
                    <a:pt x="32" y="5"/>
                    <a:pt x="23" y="4"/>
                  </a:cubicBezTo>
                  <a:cubicBezTo>
                    <a:pt x="14" y="3"/>
                    <a:pt x="8" y="2"/>
                    <a:pt x="6" y="0"/>
                  </a:cubicBezTo>
                  <a:cubicBezTo>
                    <a:pt x="6" y="1"/>
                    <a:pt x="5" y="2"/>
                    <a:pt x="5" y="3"/>
                  </a:cubicBezTo>
                  <a:cubicBezTo>
                    <a:pt x="2" y="10"/>
                    <a:pt x="7" y="12"/>
                    <a:pt x="4" y="17"/>
                  </a:cubicBezTo>
                  <a:cubicBezTo>
                    <a:pt x="0" y="21"/>
                    <a:pt x="4" y="26"/>
                    <a:pt x="4" y="33"/>
                  </a:cubicBezTo>
                  <a:cubicBezTo>
                    <a:pt x="4" y="39"/>
                    <a:pt x="4" y="89"/>
                    <a:pt x="4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20"/>
                    <a:pt x="74" y="119"/>
                    <a:pt x="76" y="118"/>
                  </a:cubicBezTo>
                  <a:cubicBezTo>
                    <a:pt x="78" y="116"/>
                    <a:pt x="82" y="120"/>
                    <a:pt x="8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0"/>
                    <a:pt x="99" y="123"/>
                    <a:pt x="102" y="123"/>
                  </a:cubicBezTo>
                  <a:cubicBezTo>
                    <a:pt x="106" y="123"/>
                    <a:pt x="104" y="118"/>
                    <a:pt x="109" y="118"/>
                  </a:cubicBezTo>
                  <a:cubicBezTo>
                    <a:pt x="114" y="118"/>
                    <a:pt x="113" y="110"/>
                    <a:pt x="116" y="110"/>
                  </a:cubicBezTo>
                  <a:cubicBezTo>
                    <a:pt x="120" y="110"/>
                    <a:pt x="119" y="110"/>
                    <a:pt x="122" y="106"/>
                  </a:cubicBezTo>
                  <a:cubicBezTo>
                    <a:pt x="122" y="105"/>
                    <a:pt x="123" y="105"/>
                    <a:pt x="123" y="105"/>
                  </a:cubicBezTo>
                  <a:cubicBezTo>
                    <a:pt x="122" y="104"/>
                    <a:pt x="122" y="102"/>
                    <a:pt x="123" y="101"/>
                  </a:cubicBezTo>
                  <a:cubicBezTo>
                    <a:pt x="124" y="95"/>
                    <a:pt x="120" y="96"/>
                    <a:pt x="118" y="88"/>
                  </a:cubicBezTo>
                  <a:cubicBezTo>
                    <a:pt x="115" y="81"/>
                    <a:pt x="106" y="69"/>
                    <a:pt x="106" y="65"/>
                  </a:cubicBezTo>
                  <a:cubicBezTo>
                    <a:pt x="105" y="61"/>
                    <a:pt x="100" y="58"/>
                    <a:pt x="100" y="54"/>
                  </a:cubicBezTo>
                  <a:cubicBezTo>
                    <a:pt x="100" y="49"/>
                    <a:pt x="98" y="48"/>
                    <a:pt x="93" y="41"/>
                  </a:cubicBezTo>
                  <a:cubicBezTo>
                    <a:pt x="87" y="34"/>
                    <a:pt x="86" y="21"/>
                    <a:pt x="87" y="20"/>
                  </a:cubicBezTo>
                  <a:cubicBezTo>
                    <a:pt x="89" y="20"/>
                    <a:pt x="93" y="31"/>
                    <a:pt x="95" y="35"/>
                  </a:cubicBezTo>
                  <a:cubicBezTo>
                    <a:pt x="97" y="39"/>
                    <a:pt x="102" y="50"/>
                    <a:pt x="106" y="50"/>
                  </a:cubicBezTo>
                  <a:cubicBezTo>
                    <a:pt x="110" y="50"/>
                    <a:pt x="112" y="33"/>
                    <a:pt x="113" y="34"/>
                  </a:cubicBezTo>
                  <a:cubicBezTo>
                    <a:pt x="113" y="34"/>
                    <a:pt x="113" y="34"/>
                    <a:pt x="113" y="34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5" y="27"/>
                  </a:ln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43" name="Freeform 38"/>
            <p:cNvSpPr>
              <a:spLocks noChangeArrowheads="1"/>
            </p:cNvSpPr>
            <p:nvPr/>
          </p:nvSpPr>
          <p:spPr bwMode="auto">
            <a:xfrm>
              <a:off x="3837001" y="2420940"/>
              <a:ext cx="122239" cy="134938"/>
            </a:xfrm>
            <a:custGeom>
              <a:avLst/>
              <a:gdLst>
                <a:gd name="T0" fmla="*/ 32 w 64"/>
                <a:gd name="T1" fmla="*/ 67 h 71"/>
                <a:gd name="T2" fmla="*/ 34 w 64"/>
                <a:gd name="T3" fmla="*/ 58 h 71"/>
                <a:gd name="T4" fmla="*/ 41 w 64"/>
                <a:gd name="T5" fmla="*/ 53 h 71"/>
                <a:gd name="T6" fmla="*/ 45 w 64"/>
                <a:gd name="T7" fmla="*/ 47 h 71"/>
                <a:gd name="T8" fmla="*/ 52 w 64"/>
                <a:gd name="T9" fmla="*/ 54 h 71"/>
                <a:gd name="T10" fmla="*/ 60 w 64"/>
                <a:gd name="T11" fmla="*/ 56 h 71"/>
                <a:gd name="T12" fmla="*/ 64 w 64"/>
                <a:gd name="T13" fmla="*/ 42 h 71"/>
                <a:gd name="T14" fmla="*/ 61 w 64"/>
                <a:gd name="T15" fmla="*/ 30 h 71"/>
                <a:gd name="T16" fmla="*/ 59 w 64"/>
                <a:gd name="T17" fmla="*/ 21 h 71"/>
                <a:gd name="T18" fmla="*/ 60 w 64"/>
                <a:gd name="T19" fmla="*/ 12 h 71"/>
                <a:gd name="T20" fmla="*/ 49 w 64"/>
                <a:gd name="T21" fmla="*/ 12 h 71"/>
                <a:gd name="T22" fmla="*/ 50 w 64"/>
                <a:gd name="T23" fmla="*/ 1 h 71"/>
                <a:gd name="T24" fmla="*/ 33 w 64"/>
                <a:gd name="T25" fmla="*/ 0 h 71"/>
                <a:gd name="T26" fmla="*/ 31 w 64"/>
                <a:gd name="T27" fmla="*/ 1 h 71"/>
                <a:gd name="T28" fmla="*/ 31 w 64"/>
                <a:gd name="T29" fmla="*/ 15 h 71"/>
                <a:gd name="T30" fmla="*/ 15 w 64"/>
                <a:gd name="T31" fmla="*/ 16 h 71"/>
                <a:gd name="T32" fmla="*/ 10 w 64"/>
                <a:gd name="T33" fmla="*/ 16 h 71"/>
                <a:gd name="T34" fmla="*/ 8 w 64"/>
                <a:gd name="T35" fmla="*/ 19 h 71"/>
                <a:gd name="T36" fmla="*/ 13 w 64"/>
                <a:gd name="T37" fmla="*/ 25 h 71"/>
                <a:gd name="T38" fmla="*/ 7 w 64"/>
                <a:gd name="T39" fmla="*/ 29 h 71"/>
                <a:gd name="T40" fmla="*/ 2 w 64"/>
                <a:gd name="T41" fmla="*/ 36 h 71"/>
                <a:gd name="T42" fmla="*/ 8 w 64"/>
                <a:gd name="T43" fmla="*/ 46 h 71"/>
                <a:gd name="T44" fmla="*/ 16 w 64"/>
                <a:gd name="T45" fmla="*/ 57 h 71"/>
                <a:gd name="T46" fmla="*/ 27 w 64"/>
                <a:gd name="T47" fmla="*/ 71 h 71"/>
                <a:gd name="T48" fmla="*/ 32 w 64"/>
                <a:gd name="T49" fmla="*/ 67 h 7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4"/>
                <a:gd name="T76" fmla="*/ 0 h 71"/>
                <a:gd name="T77" fmla="*/ 64 w 64"/>
                <a:gd name="T78" fmla="*/ 71 h 7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4" h="71">
                  <a:moveTo>
                    <a:pt x="32" y="67"/>
                  </a:moveTo>
                  <a:cubicBezTo>
                    <a:pt x="38" y="67"/>
                    <a:pt x="36" y="64"/>
                    <a:pt x="34" y="58"/>
                  </a:cubicBezTo>
                  <a:cubicBezTo>
                    <a:pt x="32" y="53"/>
                    <a:pt x="37" y="53"/>
                    <a:pt x="41" y="53"/>
                  </a:cubicBezTo>
                  <a:cubicBezTo>
                    <a:pt x="44" y="53"/>
                    <a:pt x="43" y="47"/>
                    <a:pt x="45" y="47"/>
                  </a:cubicBezTo>
                  <a:cubicBezTo>
                    <a:pt x="48" y="47"/>
                    <a:pt x="49" y="55"/>
                    <a:pt x="52" y="54"/>
                  </a:cubicBezTo>
                  <a:cubicBezTo>
                    <a:pt x="55" y="53"/>
                    <a:pt x="57" y="56"/>
                    <a:pt x="60" y="56"/>
                  </a:cubicBezTo>
                  <a:cubicBezTo>
                    <a:pt x="64" y="55"/>
                    <a:pt x="64" y="48"/>
                    <a:pt x="64" y="42"/>
                  </a:cubicBezTo>
                  <a:cubicBezTo>
                    <a:pt x="64" y="37"/>
                    <a:pt x="64" y="33"/>
                    <a:pt x="61" y="30"/>
                  </a:cubicBezTo>
                  <a:cubicBezTo>
                    <a:pt x="57" y="28"/>
                    <a:pt x="55" y="23"/>
                    <a:pt x="59" y="21"/>
                  </a:cubicBezTo>
                  <a:cubicBezTo>
                    <a:pt x="63" y="19"/>
                    <a:pt x="64" y="15"/>
                    <a:pt x="60" y="12"/>
                  </a:cubicBezTo>
                  <a:cubicBezTo>
                    <a:pt x="57" y="10"/>
                    <a:pt x="49" y="15"/>
                    <a:pt x="49" y="12"/>
                  </a:cubicBezTo>
                  <a:cubicBezTo>
                    <a:pt x="49" y="11"/>
                    <a:pt x="50" y="5"/>
                    <a:pt x="50" y="1"/>
                  </a:cubicBezTo>
                  <a:cubicBezTo>
                    <a:pt x="42" y="0"/>
                    <a:pt x="33" y="0"/>
                    <a:pt x="33" y="0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2" y="9"/>
                    <a:pt x="31" y="15"/>
                    <a:pt x="31" y="15"/>
                  </a:cubicBezTo>
                  <a:cubicBezTo>
                    <a:pt x="31" y="15"/>
                    <a:pt x="18" y="16"/>
                    <a:pt x="15" y="16"/>
                  </a:cubicBezTo>
                  <a:cubicBezTo>
                    <a:pt x="15" y="16"/>
                    <a:pt x="13" y="16"/>
                    <a:pt x="10" y="16"/>
                  </a:cubicBezTo>
                  <a:cubicBezTo>
                    <a:pt x="10" y="17"/>
                    <a:pt x="9" y="18"/>
                    <a:pt x="8" y="19"/>
                  </a:cubicBezTo>
                  <a:cubicBezTo>
                    <a:pt x="7" y="20"/>
                    <a:pt x="12" y="22"/>
                    <a:pt x="13" y="25"/>
                  </a:cubicBezTo>
                  <a:cubicBezTo>
                    <a:pt x="14" y="27"/>
                    <a:pt x="6" y="26"/>
                    <a:pt x="7" y="29"/>
                  </a:cubicBezTo>
                  <a:cubicBezTo>
                    <a:pt x="7" y="32"/>
                    <a:pt x="4" y="35"/>
                    <a:pt x="2" y="36"/>
                  </a:cubicBezTo>
                  <a:cubicBezTo>
                    <a:pt x="0" y="38"/>
                    <a:pt x="7" y="44"/>
                    <a:pt x="8" y="46"/>
                  </a:cubicBezTo>
                  <a:cubicBezTo>
                    <a:pt x="8" y="49"/>
                    <a:pt x="9" y="51"/>
                    <a:pt x="16" y="57"/>
                  </a:cubicBezTo>
                  <a:cubicBezTo>
                    <a:pt x="22" y="63"/>
                    <a:pt x="19" y="64"/>
                    <a:pt x="27" y="71"/>
                  </a:cubicBezTo>
                  <a:cubicBezTo>
                    <a:pt x="28" y="69"/>
                    <a:pt x="30" y="67"/>
                    <a:pt x="32" y="6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44" name="Freeform 39"/>
            <p:cNvSpPr>
              <a:spLocks noChangeArrowheads="1"/>
            </p:cNvSpPr>
            <p:nvPr/>
          </p:nvSpPr>
          <p:spPr bwMode="auto">
            <a:xfrm>
              <a:off x="3849701" y="2422528"/>
              <a:ext cx="47626" cy="28575"/>
            </a:xfrm>
            <a:custGeom>
              <a:avLst/>
              <a:gdLst>
                <a:gd name="T0" fmla="*/ 24 w 25"/>
                <a:gd name="T1" fmla="*/ 14 h 15"/>
                <a:gd name="T2" fmla="*/ 24 w 25"/>
                <a:gd name="T3" fmla="*/ 0 h 15"/>
                <a:gd name="T4" fmla="*/ 22 w 25"/>
                <a:gd name="T5" fmla="*/ 0 h 15"/>
                <a:gd name="T6" fmla="*/ 6 w 25"/>
                <a:gd name="T7" fmla="*/ 0 h 15"/>
                <a:gd name="T8" fmla="*/ 6 w 25"/>
                <a:gd name="T9" fmla="*/ 1 h 15"/>
                <a:gd name="T10" fmla="*/ 3 w 25"/>
                <a:gd name="T11" fmla="*/ 8 h 15"/>
                <a:gd name="T12" fmla="*/ 3 w 25"/>
                <a:gd name="T13" fmla="*/ 13 h 15"/>
                <a:gd name="T14" fmla="*/ 3 w 25"/>
                <a:gd name="T15" fmla="*/ 15 h 15"/>
                <a:gd name="T16" fmla="*/ 8 w 25"/>
                <a:gd name="T17" fmla="*/ 15 h 15"/>
                <a:gd name="T18" fmla="*/ 24 w 25"/>
                <a:gd name="T19" fmla="*/ 14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5"/>
                <a:gd name="T31" fmla="*/ 0 h 15"/>
                <a:gd name="T32" fmla="*/ 25 w 25"/>
                <a:gd name="T33" fmla="*/ 15 h 1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5" h="15">
                  <a:moveTo>
                    <a:pt x="24" y="14"/>
                  </a:moveTo>
                  <a:cubicBezTo>
                    <a:pt x="24" y="14"/>
                    <a:pt x="25" y="8"/>
                    <a:pt x="2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1"/>
                    <a:pt x="6" y="1"/>
                  </a:cubicBezTo>
                  <a:cubicBezTo>
                    <a:pt x="8" y="3"/>
                    <a:pt x="7" y="7"/>
                    <a:pt x="3" y="8"/>
                  </a:cubicBezTo>
                  <a:cubicBezTo>
                    <a:pt x="0" y="9"/>
                    <a:pt x="0" y="12"/>
                    <a:pt x="3" y="13"/>
                  </a:cubicBezTo>
                  <a:cubicBezTo>
                    <a:pt x="5" y="13"/>
                    <a:pt x="4" y="14"/>
                    <a:pt x="3" y="15"/>
                  </a:cubicBezTo>
                  <a:cubicBezTo>
                    <a:pt x="6" y="15"/>
                    <a:pt x="8" y="15"/>
                    <a:pt x="8" y="15"/>
                  </a:cubicBezTo>
                  <a:cubicBezTo>
                    <a:pt x="11" y="15"/>
                    <a:pt x="24" y="14"/>
                    <a:pt x="24" y="1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45" name="Freeform 40"/>
            <p:cNvSpPr>
              <a:spLocks noChangeArrowheads="1"/>
            </p:cNvSpPr>
            <p:nvPr/>
          </p:nvSpPr>
          <p:spPr bwMode="auto">
            <a:xfrm>
              <a:off x="3887801" y="2389190"/>
              <a:ext cx="153988" cy="188914"/>
            </a:xfrm>
            <a:custGeom>
              <a:avLst/>
              <a:gdLst>
                <a:gd name="T0" fmla="*/ 21 w 80"/>
                <a:gd name="T1" fmla="*/ 94 h 99"/>
                <a:gd name="T2" fmla="*/ 29 w 80"/>
                <a:gd name="T3" fmla="*/ 95 h 99"/>
                <a:gd name="T4" fmla="*/ 38 w 80"/>
                <a:gd name="T5" fmla="*/ 95 h 99"/>
                <a:gd name="T6" fmla="*/ 43 w 80"/>
                <a:gd name="T7" fmla="*/ 95 h 99"/>
                <a:gd name="T8" fmla="*/ 50 w 80"/>
                <a:gd name="T9" fmla="*/ 88 h 99"/>
                <a:gd name="T10" fmla="*/ 54 w 80"/>
                <a:gd name="T11" fmla="*/ 80 h 99"/>
                <a:gd name="T12" fmla="*/ 55 w 80"/>
                <a:gd name="T13" fmla="*/ 61 h 99"/>
                <a:gd name="T14" fmla="*/ 64 w 80"/>
                <a:gd name="T15" fmla="*/ 49 h 99"/>
                <a:gd name="T16" fmla="*/ 73 w 80"/>
                <a:gd name="T17" fmla="*/ 25 h 99"/>
                <a:gd name="T18" fmla="*/ 77 w 80"/>
                <a:gd name="T19" fmla="*/ 13 h 99"/>
                <a:gd name="T20" fmla="*/ 79 w 80"/>
                <a:gd name="T21" fmla="*/ 1 h 99"/>
                <a:gd name="T22" fmla="*/ 79 w 80"/>
                <a:gd name="T23" fmla="*/ 1 h 99"/>
                <a:gd name="T24" fmla="*/ 69 w 80"/>
                <a:gd name="T25" fmla="*/ 0 h 99"/>
                <a:gd name="T26" fmla="*/ 64 w 80"/>
                <a:gd name="T27" fmla="*/ 1 h 99"/>
                <a:gd name="T28" fmla="*/ 58 w 80"/>
                <a:gd name="T29" fmla="*/ 3 h 99"/>
                <a:gd name="T30" fmla="*/ 56 w 80"/>
                <a:gd name="T31" fmla="*/ 11 h 99"/>
                <a:gd name="T32" fmla="*/ 52 w 80"/>
                <a:gd name="T33" fmla="*/ 22 h 99"/>
                <a:gd name="T34" fmla="*/ 36 w 80"/>
                <a:gd name="T35" fmla="*/ 17 h 99"/>
                <a:gd name="T36" fmla="*/ 23 w 80"/>
                <a:gd name="T37" fmla="*/ 17 h 99"/>
                <a:gd name="T38" fmla="*/ 22 w 80"/>
                <a:gd name="T39" fmla="*/ 28 h 99"/>
                <a:gd name="T40" fmla="*/ 33 w 80"/>
                <a:gd name="T41" fmla="*/ 28 h 99"/>
                <a:gd name="T42" fmla="*/ 32 w 80"/>
                <a:gd name="T43" fmla="*/ 37 h 99"/>
                <a:gd name="T44" fmla="*/ 34 w 80"/>
                <a:gd name="T45" fmla="*/ 46 h 99"/>
                <a:gd name="T46" fmla="*/ 37 w 80"/>
                <a:gd name="T47" fmla="*/ 58 h 99"/>
                <a:gd name="T48" fmla="*/ 33 w 80"/>
                <a:gd name="T49" fmla="*/ 72 h 99"/>
                <a:gd name="T50" fmla="*/ 25 w 80"/>
                <a:gd name="T51" fmla="*/ 70 h 99"/>
                <a:gd name="T52" fmla="*/ 18 w 80"/>
                <a:gd name="T53" fmla="*/ 63 h 99"/>
                <a:gd name="T54" fmla="*/ 14 w 80"/>
                <a:gd name="T55" fmla="*/ 69 h 99"/>
                <a:gd name="T56" fmla="*/ 7 w 80"/>
                <a:gd name="T57" fmla="*/ 74 h 99"/>
                <a:gd name="T58" fmla="*/ 5 w 80"/>
                <a:gd name="T59" fmla="*/ 83 h 99"/>
                <a:gd name="T60" fmla="*/ 0 w 80"/>
                <a:gd name="T61" fmla="*/ 87 h 99"/>
                <a:gd name="T62" fmla="*/ 1 w 80"/>
                <a:gd name="T63" fmla="*/ 88 h 99"/>
                <a:gd name="T64" fmla="*/ 11 w 80"/>
                <a:gd name="T65" fmla="*/ 99 h 99"/>
                <a:gd name="T66" fmla="*/ 21 w 80"/>
                <a:gd name="T67" fmla="*/ 94 h 9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80"/>
                <a:gd name="T103" fmla="*/ 0 h 99"/>
                <a:gd name="T104" fmla="*/ 80 w 80"/>
                <a:gd name="T105" fmla="*/ 99 h 9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80" h="99">
                  <a:moveTo>
                    <a:pt x="21" y="94"/>
                  </a:moveTo>
                  <a:cubicBezTo>
                    <a:pt x="23" y="95"/>
                    <a:pt x="25" y="98"/>
                    <a:pt x="29" y="95"/>
                  </a:cubicBezTo>
                  <a:cubicBezTo>
                    <a:pt x="33" y="91"/>
                    <a:pt x="38" y="92"/>
                    <a:pt x="38" y="95"/>
                  </a:cubicBezTo>
                  <a:cubicBezTo>
                    <a:pt x="38" y="99"/>
                    <a:pt x="39" y="98"/>
                    <a:pt x="43" y="95"/>
                  </a:cubicBezTo>
                  <a:cubicBezTo>
                    <a:pt x="46" y="91"/>
                    <a:pt x="50" y="95"/>
                    <a:pt x="50" y="88"/>
                  </a:cubicBezTo>
                  <a:cubicBezTo>
                    <a:pt x="50" y="81"/>
                    <a:pt x="54" y="88"/>
                    <a:pt x="54" y="80"/>
                  </a:cubicBezTo>
                  <a:cubicBezTo>
                    <a:pt x="54" y="72"/>
                    <a:pt x="55" y="65"/>
                    <a:pt x="55" y="61"/>
                  </a:cubicBezTo>
                  <a:cubicBezTo>
                    <a:pt x="55" y="58"/>
                    <a:pt x="64" y="54"/>
                    <a:pt x="64" y="49"/>
                  </a:cubicBezTo>
                  <a:cubicBezTo>
                    <a:pt x="64" y="43"/>
                    <a:pt x="73" y="32"/>
                    <a:pt x="73" y="25"/>
                  </a:cubicBezTo>
                  <a:cubicBezTo>
                    <a:pt x="73" y="18"/>
                    <a:pt x="75" y="16"/>
                    <a:pt x="77" y="13"/>
                  </a:cubicBezTo>
                  <a:cubicBezTo>
                    <a:pt x="78" y="11"/>
                    <a:pt x="80" y="6"/>
                    <a:pt x="79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9" y="8"/>
                    <a:pt x="56" y="11"/>
                  </a:cubicBezTo>
                  <a:cubicBezTo>
                    <a:pt x="53" y="15"/>
                    <a:pt x="52" y="22"/>
                    <a:pt x="52" y="22"/>
                  </a:cubicBezTo>
                  <a:cubicBezTo>
                    <a:pt x="52" y="22"/>
                    <a:pt x="40" y="16"/>
                    <a:pt x="36" y="17"/>
                  </a:cubicBezTo>
                  <a:cubicBezTo>
                    <a:pt x="35" y="17"/>
                    <a:pt x="29" y="17"/>
                    <a:pt x="23" y="17"/>
                  </a:cubicBezTo>
                  <a:cubicBezTo>
                    <a:pt x="23" y="21"/>
                    <a:pt x="22" y="27"/>
                    <a:pt x="22" y="28"/>
                  </a:cubicBezTo>
                  <a:cubicBezTo>
                    <a:pt x="22" y="31"/>
                    <a:pt x="30" y="26"/>
                    <a:pt x="33" y="28"/>
                  </a:cubicBezTo>
                  <a:cubicBezTo>
                    <a:pt x="37" y="31"/>
                    <a:pt x="36" y="35"/>
                    <a:pt x="32" y="37"/>
                  </a:cubicBezTo>
                  <a:cubicBezTo>
                    <a:pt x="28" y="39"/>
                    <a:pt x="30" y="44"/>
                    <a:pt x="34" y="46"/>
                  </a:cubicBezTo>
                  <a:cubicBezTo>
                    <a:pt x="37" y="49"/>
                    <a:pt x="37" y="53"/>
                    <a:pt x="37" y="58"/>
                  </a:cubicBezTo>
                  <a:cubicBezTo>
                    <a:pt x="37" y="64"/>
                    <a:pt x="37" y="71"/>
                    <a:pt x="33" y="72"/>
                  </a:cubicBezTo>
                  <a:cubicBezTo>
                    <a:pt x="30" y="72"/>
                    <a:pt x="28" y="69"/>
                    <a:pt x="25" y="70"/>
                  </a:cubicBezTo>
                  <a:cubicBezTo>
                    <a:pt x="22" y="71"/>
                    <a:pt x="21" y="63"/>
                    <a:pt x="18" y="63"/>
                  </a:cubicBezTo>
                  <a:cubicBezTo>
                    <a:pt x="16" y="63"/>
                    <a:pt x="17" y="69"/>
                    <a:pt x="14" y="69"/>
                  </a:cubicBezTo>
                  <a:cubicBezTo>
                    <a:pt x="10" y="69"/>
                    <a:pt x="5" y="69"/>
                    <a:pt x="7" y="74"/>
                  </a:cubicBezTo>
                  <a:cubicBezTo>
                    <a:pt x="9" y="80"/>
                    <a:pt x="11" y="83"/>
                    <a:pt x="5" y="83"/>
                  </a:cubicBezTo>
                  <a:cubicBezTo>
                    <a:pt x="3" y="83"/>
                    <a:pt x="1" y="85"/>
                    <a:pt x="0" y="87"/>
                  </a:cubicBezTo>
                  <a:cubicBezTo>
                    <a:pt x="0" y="87"/>
                    <a:pt x="1" y="87"/>
                    <a:pt x="1" y="88"/>
                  </a:cubicBezTo>
                  <a:cubicBezTo>
                    <a:pt x="6" y="91"/>
                    <a:pt x="9" y="95"/>
                    <a:pt x="11" y="99"/>
                  </a:cubicBezTo>
                  <a:cubicBezTo>
                    <a:pt x="15" y="96"/>
                    <a:pt x="20" y="93"/>
                    <a:pt x="21" y="9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46" name="Freeform 41"/>
            <p:cNvSpPr>
              <a:spLocks noChangeArrowheads="1"/>
            </p:cNvSpPr>
            <p:nvPr/>
          </p:nvSpPr>
          <p:spPr bwMode="auto">
            <a:xfrm>
              <a:off x="4105289" y="1954214"/>
              <a:ext cx="358776" cy="441326"/>
            </a:xfrm>
            <a:custGeom>
              <a:avLst/>
              <a:gdLst>
                <a:gd name="T0" fmla="*/ 141 w 187"/>
                <a:gd name="T1" fmla="*/ 13 h 231"/>
                <a:gd name="T2" fmla="*/ 128 w 187"/>
                <a:gd name="T3" fmla="*/ 15 h 231"/>
                <a:gd name="T4" fmla="*/ 108 w 187"/>
                <a:gd name="T5" fmla="*/ 13 h 231"/>
                <a:gd name="T6" fmla="*/ 36 w 187"/>
                <a:gd name="T7" fmla="*/ 15 h 231"/>
                <a:gd name="T8" fmla="*/ 25 w 187"/>
                <a:gd name="T9" fmla="*/ 39 h 231"/>
                <a:gd name="T10" fmla="*/ 24 w 187"/>
                <a:gd name="T11" fmla="*/ 88 h 231"/>
                <a:gd name="T12" fmla="*/ 10 w 187"/>
                <a:gd name="T13" fmla="*/ 101 h 231"/>
                <a:gd name="T14" fmla="*/ 4 w 187"/>
                <a:gd name="T15" fmla="*/ 117 h 231"/>
                <a:gd name="T16" fmla="*/ 8 w 187"/>
                <a:gd name="T17" fmla="*/ 132 h 231"/>
                <a:gd name="T18" fmla="*/ 12 w 187"/>
                <a:gd name="T19" fmla="*/ 144 h 231"/>
                <a:gd name="T20" fmla="*/ 21 w 187"/>
                <a:gd name="T21" fmla="*/ 165 h 231"/>
                <a:gd name="T22" fmla="*/ 24 w 187"/>
                <a:gd name="T23" fmla="*/ 170 h 231"/>
                <a:gd name="T24" fmla="*/ 35 w 187"/>
                <a:gd name="T25" fmla="*/ 177 h 231"/>
                <a:gd name="T26" fmla="*/ 47 w 187"/>
                <a:gd name="T27" fmla="*/ 190 h 231"/>
                <a:gd name="T28" fmla="*/ 59 w 187"/>
                <a:gd name="T29" fmla="*/ 204 h 231"/>
                <a:gd name="T30" fmla="*/ 64 w 187"/>
                <a:gd name="T31" fmla="*/ 213 h 231"/>
                <a:gd name="T32" fmla="*/ 76 w 187"/>
                <a:gd name="T33" fmla="*/ 219 h 231"/>
                <a:gd name="T34" fmla="*/ 88 w 187"/>
                <a:gd name="T35" fmla="*/ 218 h 231"/>
                <a:gd name="T36" fmla="*/ 109 w 187"/>
                <a:gd name="T37" fmla="*/ 227 h 231"/>
                <a:gd name="T38" fmla="*/ 124 w 187"/>
                <a:gd name="T39" fmla="*/ 226 h 231"/>
                <a:gd name="T40" fmla="*/ 135 w 187"/>
                <a:gd name="T41" fmla="*/ 222 h 231"/>
                <a:gd name="T42" fmla="*/ 146 w 187"/>
                <a:gd name="T43" fmla="*/ 214 h 231"/>
                <a:gd name="T44" fmla="*/ 155 w 187"/>
                <a:gd name="T45" fmla="*/ 217 h 231"/>
                <a:gd name="T46" fmla="*/ 145 w 187"/>
                <a:gd name="T47" fmla="*/ 198 h 231"/>
                <a:gd name="T48" fmla="*/ 125 w 187"/>
                <a:gd name="T49" fmla="*/ 180 h 231"/>
                <a:gd name="T50" fmla="*/ 136 w 187"/>
                <a:gd name="T51" fmla="*/ 172 h 231"/>
                <a:gd name="T52" fmla="*/ 141 w 187"/>
                <a:gd name="T53" fmla="*/ 149 h 231"/>
                <a:gd name="T54" fmla="*/ 149 w 187"/>
                <a:gd name="T55" fmla="*/ 133 h 231"/>
                <a:gd name="T56" fmla="*/ 161 w 187"/>
                <a:gd name="T57" fmla="*/ 119 h 231"/>
                <a:gd name="T58" fmla="*/ 166 w 187"/>
                <a:gd name="T59" fmla="*/ 90 h 231"/>
                <a:gd name="T60" fmla="*/ 176 w 187"/>
                <a:gd name="T61" fmla="*/ 73 h 231"/>
                <a:gd name="T62" fmla="*/ 180 w 187"/>
                <a:gd name="T63" fmla="*/ 57 h 231"/>
                <a:gd name="T64" fmla="*/ 171 w 187"/>
                <a:gd name="T65" fmla="*/ 20 h 231"/>
                <a:gd name="T66" fmla="*/ 155 w 187"/>
                <a:gd name="T67" fmla="*/ 0 h 231"/>
                <a:gd name="T68" fmla="*/ 148 w 187"/>
                <a:gd name="T69" fmla="*/ 5 h 23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7"/>
                <a:gd name="T106" fmla="*/ 0 h 231"/>
                <a:gd name="T107" fmla="*/ 187 w 187"/>
                <a:gd name="T108" fmla="*/ 231 h 23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7" h="231">
                  <a:moveTo>
                    <a:pt x="148" y="5"/>
                  </a:moveTo>
                  <a:cubicBezTo>
                    <a:pt x="145" y="5"/>
                    <a:pt x="146" y="13"/>
                    <a:pt x="141" y="13"/>
                  </a:cubicBezTo>
                  <a:cubicBezTo>
                    <a:pt x="136" y="13"/>
                    <a:pt x="138" y="18"/>
                    <a:pt x="134" y="18"/>
                  </a:cubicBezTo>
                  <a:cubicBezTo>
                    <a:pt x="131" y="18"/>
                    <a:pt x="128" y="15"/>
                    <a:pt x="128" y="15"/>
                  </a:cubicBezTo>
                  <a:cubicBezTo>
                    <a:pt x="114" y="15"/>
                    <a:pt x="114" y="15"/>
                    <a:pt x="114" y="15"/>
                  </a:cubicBezTo>
                  <a:cubicBezTo>
                    <a:pt x="114" y="15"/>
                    <a:pt x="110" y="11"/>
                    <a:pt x="108" y="13"/>
                  </a:cubicBezTo>
                  <a:cubicBezTo>
                    <a:pt x="106" y="14"/>
                    <a:pt x="104" y="15"/>
                    <a:pt x="104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29"/>
                    <a:pt x="36" y="39"/>
                    <a:pt x="36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25" y="76"/>
                    <a:pt x="26" y="87"/>
                    <a:pt x="24" y="88"/>
                  </a:cubicBezTo>
                  <a:cubicBezTo>
                    <a:pt x="22" y="88"/>
                    <a:pt x="14" y="90"/>
                    <a:pt x="14" y="94"/>
                  </a:cubicBezTo>
                  <a:cubicBezTo>
                    <a:pt x="14" y="97"/>
                    <a:pt x="13" y="100"/>
                    <a:pt x="10" y="101"/>
                  </a:cubicBezTo>
                  <a:cubicBezTo>
                    <a:pt x="6" y="101"/>
                    <a:pt x="10" y="109"/>
                    <a:pt x="5" y="109"/>
                  </a:cubicBezTo>
                  <a:cubicBezTo>
                    <a:pt x="0" y="109"/>
                    <a:pt x="7" y="115"/>
                    <a:pt x="4" y="117"/>
                  </a:cubicBezTo>
                  <a:cubicBezTo>
                    <a:pt x="2" y="120"/>
                    <a:pt x="2" y="124"/>
                    <a:pt x="6" y="124"/>
                  </a:cubicBezTo>
                  <a:cubicBezTo>
                    <a:pt x="9" y="124"/>
                    <a:pt x="8" y="128"/>
                    <a:pt x="8" y="132"/>
                  </a:cubicBezTo>
                  <a:cubicBezTo>
                    <a:pt x="8" y="136"/>
                    <a:pt x="13" y="139"/>
                    <a:pt x="13" y="139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4"/>
                    <a:pt x="20" y="153"/>
                    <a:pt x="20" y="155"/>
                  </a:cubicBezTo>
                  <a:cubicBezTo>
                    <a:pt x="21" y="157"/>
                    <a:pt x="25" y="163"/>
                    <a:pt x="21" y="165"/>
                  </a:cubicBezTo>
                  <a:cubicBezTo>
                    <a:pt x="17" y="167"/>
                    <a:pt x="20" y="169"/>
                    <a:pt x="20" y="169"/>
                  </a:cubicBezTo>
                  <a:cubicBezTo>
                    <a:pt x="24" y="170"/>
                    <a:pt x="24" y="170"/>
                    <a:pt x="24" y="170"/>
                  </a:cubicBezTo>
                  <a:cubicBezTo>
                    <a:pt x="26" y="173"/>
                    <a:pt x="26" y="173"/>
                    <a:pt x="26" y="173"/>
                  </a:cubicBezTo>
                  <a:cubicBezTo>
                    <a:pt x="26" y="173"/>
                    <a:pt x="31" y="173"/>
                    <a:pt x="35" y="177"/>
                  </a:cubicBezTo>
                  <a:cubicBezTo>
                    <a:pt x="38" y="181"/>
                    <a:pt x="40" y="182"/>
                    <a:pt x="40" y="184"/>
                  </a:cubicBezTo>
                  <a:cubicBezTo>
                    <a:pt x="40" y="186"/>
                    <a:pt x="43" y="187"/>
                    <a:pt x="47" y="190"/>
                  </a:cubicBezTo>
                  <a:cubicBezTo>
                    <a:pt x="51" y="194"/>
                    <a:pt x="51" y="196"/>
                    <a:pt x="51" y="198"/>
                  </a:cubicBezTo>
                  <a:cubicBezTo>
                    <a:pt x="51" y="200"/>
                    <a:pt x="59" y="204"/>
                    <a:pt x="59" y="204"/>
                  </a:cubicBezTo>
                  <a:cubicBezTo>
                    <a:pt x="61" y="210"/>
                    <a:pt x="61" y="210"/>
                    <a:pt x="61" y="210"/>
                  </a:cubicBezTo>
                  <a:cubicBezTo>
                    <a:pt x="62" y="211"/>
                    <a:pt x="63" y="212"/>
                    <a:pt x="64" y="213"/>
                  </a:cubicBezTo>
                  <a:cubicBezTo>
                    <a:pt x="65" y="217"/>
                    <a:pt x="69" y="219"/>
                    <a:pt x="69" y="219"/>
                  </a:cubicBezTo>
                  <a:cubicBezTo>
                    <a:pt x="69" y="219"/>
                    <a:pt x="73" y="221"/>
                    <a:pt x="76" y="219"/>
                  </a:cubicBezTo>
                  <a:cubicBezTo>
                    <a:pt x="79" y="216"/>
                    <a:pt x="82" y="219"/>
                    <a:pt x="82" y="219"/>
                  </a:cubicBezTo>
                  <a:cubicBezTo>
                    <a:pt x="82" y="219"/>
                    <a:pt x="86" y="217"/>
                    <a:pt x="88" y="218"/>
                  </a:cubicBezTo>
                  <a:cubicBezTo>
                    <a:pt x="89" y="219"/>
                    <a:pt x="95" y="224"/>
                    <a:pt x="101" y="229"/>
                  </a:cubicBezTo>
                  <a:cubicBezTo>
                    <a:pt x="102" y="229"/>
                    <a:pt x="107" y="227"/>
                    <a:pt x="109" y="227"/>
                  </a:cubicBezTo>
                  <a:cubicBezTo>
                    <a:pt x="112" y="226"/>
                    <a:pt x="115" y="231"/>
                    <a:pt x="116" y="229"/>
                  </a:cubicBezTo>
                  <a:cubicBezTo>
                    <a:pt x="117" y="228"/>
                    <a:pt x="122" y="225"/>
                    <a:pt x="124" y="226"/>
                  </a:cubicBezTo>
                  <a:cubicBezTo>
                    <a:pt x="126" y="227"/>
                    <a:pt x="131" y="228"/>
                    <a:pt x="131" y="226"/>
                  </a:cubicBezTo>
                  <a:cubicBezTo>
                    <a:pt x="132" y="225"/>
                    <a:pt x="134" y="223"/>
                    <a:pt x="135" y="222"/>
                  </a:cubicBezTo>
                  <a:cubicBezTo>
                    <a:pt x="136" y="222"/>
                    <a:pt x="136" y="221"/>
                    <a:pt x="137" y="220"/>
                  </a:cubicBezTo>
                  <a:cubicBezTo>
                    <a:pt x="137" y="218"/>
                    <a:pt x="143" y="215"/>
                    <a:pt x="146" y="214"/>
                  </a:cubicBezTo>
                  <a:cubicBezTo>
                    <a:pt x="148" y="214"/>
                    <a:pt x="151" y="214"/>
                    <a:pt x="152" y="215"/>
                  </a:cubicBezTo>
                  <a:cubicBezTo>
                    <a:pt x="153" y="216"/>
                    <a:pt x="154" y="216"/>
                    <a:pt x="155" y="217"/>
                  </a:cubicBezTo>
                  <a:cubicBezTo>
                    <a:pt x="156" y="210"/>
                    <a:pt x="157" y="207"/>
                    <a:pt x="155" y="207"/>
                  </a:cubicBezTo>
                  <a:cubicBezTo>
                    <a:pt x="153" y="207"/>
                    <a:pt x="147" y="204"/>
                    <a:pt x="145" y="198"/>
                  </a:cubicBezTo>
                  <a:cubicBezTo>
                    <a:pt x="143" y="193"/>
                    <a:pt x="137" y="189"/>
                    <a:pt x="135" y="186"/>
                  </a:cubicBezTo>
                  <a:cubicBezTo>
                    <a:pt x="134" y="182"/>
                    <a:pt x="126" y="183"/>
                    <a:pt x="125" y="180"/>
                  </a:cubicBezTo>
                  <a:cubicBezTo>
                    <a:pt x="123" y="178"/>
                    <a:pt x="127" y="178"/>
                    <a:pt x="127" y="174"/>
                  </a:cubicBezTo>
                  <a:cubicBezTo>
                    <a:pt x="127" y="171"/>
                    <a:pt x="135" y="173"/>
                    <a:pt x="136" y="172"/>
                  </a:cubicBezTo>
                  <a:cubicBezTo>
                    <a:pt x="137" y="171"/>
                    <a:pt x="137" y="164"/>
                    <a:pt x="137" y="159"/>
                  </a:cubicBezTo>
                  <a:cubicBezTo>
                    <a:pt x="137" y="155"/>
                    <a:pt x="143" y="151"/>
                    <a:pt x="141" y="149"/>
                  </a:cubicBezTo>
                  <a:cubicBezTo>
                    <a:pt x="139" y="147"/>
                    <a:pt x="143" y="146"/>
                    <a:pt x="146" y="144"/>
                  </a:cubicBezTo>
                  <a:cubicBezTo>
                    <a:pt x="148" y="142"/>
                    <a:pt x="146" y="136"/>
                    <a:pt x="149" y="133"/>
                  </a:cubicBezTo>
                  <a:cubicBezTo>
                    <a:pt x="152" y="130"/>
                    <a:pt x="154" y="125"/>
                    <a:pt x="156" y="125"/>
                  </a:cubicBezTo>
                  <a:cubicBezTo>
                    <a:pt x="158" y="125"/>
                    <a:pt x="161" y="122"/>
                    <a:pt x="161" y="119"/>
                  </a:cubicBezTo>
                  <a:cubicBezTo>
                    <a:pt x="161" y="116"/>
                    <a:pt x="166" y="111"/>
                    <a:pt x="165" y="106"/>
                  </a:cubicBezTo>
                  <a:cubicBezTo>
                    <a:pt x="164" y="101"/>
                    <a:pt x="162" y="95"/>
                    <a:pt x="166" y="90"/>
                  </a:cubicBezTo>
                  <a:cubicBezTo>
                    <a:pt x="169" y="86"/>
                    <a:pt x="171" y="83"/>
                    <a:pt x="170" y="79"/>
                  </a:cubicBezTo>
                  <a:cubicBezTo>
                    <a:pt x="169" y="76"/>
                    <a:pt x="174" y="75"/>
                    <a:pt x="176" y="73"/>
                  </a:cubicBezTo>
                  <a:cubicBezTo>
                    <a:pt x="178" y="72"/>
                    <a:pt x="183" y="69"/>
                    <a:pt x="187" y="63"/>
                  </a:cubicBezTo>
                  <a:cubicBezTo>
                    <a:pt x="184" y="60"/>
                    <a:pt x="182" y="57"/>
                    <a:pt x="180" y="57"/>
                  </a:cubicBezTo>
                  <a:cubicBezTo>
                    <a:pt x="176" y="55"/>
                    <a:pt x="173" y="48"/>
                    <a:pt x="173" y="39"/>
                  </a:cubicBezTo>
                  <a:cubicBezTo>
                    <a:pt x="173" y="30"/>
                    <a:pt x="171" y="23"/>
                    <a:pt x="171" y="20"/>
                  </a:cubicBezTo>
                  <a:cubicBezTo>
                    <a:pt x="171" y="17"/>
                    <a:pt x="166" y="11"/>
                    <a:pt x="161" y="9"/>
                  </a:cubicBezTo>
                  <a:cubicBezTo>
                    <a:pt x="157" y="7"/>
                    <a:pt x="155" y="4"/>
                    <a:pt x="155" y="0"/>
                  </a:cubicBezTo>
                  <a:cubicBezTo>
                    <a:pt x="155" y="0"/>
                    <a:pt x="154" y="0"/>
                    <a:pt x="154" y="1"/>
                  </a:cubicBezTo>
                  <a:cubicBezTo>
                    <a:pt x="151" y="5"/>
                    <a:pt x="152" y="5"/>
                    <a:pt x="148" y="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47" name="Freeform 42"/>
            <p:cNvSpPr>
              <a:spLocks noChangeArrowheads="1"/>
            </p:cNvSpPr>
            <p:nvPr/>
          </p:nvSpPr>
          <p:spPr bwMode="auto">
            <a:xfrm>
              <a:off x="4530740" y="2192339"/>
              <a:ext cx="41275" cy="41275"/>
            </a:xfrm>
            <a:custGeom>
              <a:avLst/>
              <a:gdLst>
                <a:gd name="T0" fmla="*/ 8 w 22"/>
                <a:gd name="T1" fmla="*/ 3 h 21"/>
                <a:gd name="T2" fmla="*/ 3 w 22"/>
                <a:gd name="T3" fmla="*/ 10 h 21"/>
                <a:gd name="T4" fmla="*/ 2 w 22"/>
                <a:gd name="T5" fmla="*/ 20 h 21"/>
                <a:gd name="T6" fmla="*/ 9 w 22"/>
                <a:gd name="T7" fmla="*/ 19 h 21"/>
                <a:gd name="T8" fmla="*/ 14 w 22"/>
                <a:gd name="T9" fmla="*/ 21 h 21"/>
                <a:gd name="T10" fmla="*/ 19 w 22"/>
                <a:gd name="T11" fmla="*/ 16 h 21"/>
                <a:gd name="T12" fmla="*/ 13 w 22"/>
                <a:gd name="T13" fmla="*/ 13 h 21"/>
                <a:gd name="T14" fmla="*/ 19 w 22"/>
                <a:gd name="T15" fmla="*/ 8 h 21"/>
                <a:gd name="T16" fmla="*/ 18 w 22"/>
                <a:gd name="T17" fmla="*/ 1 h 21"/>
                <a:gd name="T18" fmla="*/ 17 w 22"/>
                <a:gd name="T19" fmla="*/ 0 h 21"/>
                <a:gd name="T20" fmla="*/ 14 w 22"/>
                <a:gd name="T21" fmla="*/ 2 h 21"/>
                <a:gd name="T22" fmla="*/ 8 w 22"/>
                <a:gd name="T23" fmla="*/ 3 h 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2"/>
                <a:gd name="T37" fmla="*/ 0 h 21"/>
                <a:gd name="T38" fmla="*/ 22 w 22"/>
                <a:gd name="T39" fmla="*/ 21 h 2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2" h="21">
                  <a:moveTo>
                    <a:pt x="8" y="3"/>
                  </a:moveTo>
                  <a:cubicBezTo>
                    <a:pt x="8" y="4"/>
                    <a:pt x="5" y="8"/>
                    <a:pt x="3" y="10"/>
                  </a:cubicBezTo>
                  <a:cubicBezTo>
                    <a:pt x="0" y="13"/>
                    <a:pt x="2" y="18"/>
                    <a:pt x="2" y="20"/>
                  </a:cubicBezTo>
                  <a:cubicBezTo>
                    <a:pt x="3" y="21"/>
                    <a:pt x="7" y="21"/>
                    <a:pt x="9" y="19"/>
                  </a:cubicBezTo>
                  <a:cubicBezTo>
                    <a:pt x="10" y="18"/>
                    <a:pt x="12" y="19"/>
                    <a:pt x="14" y="21"/>
                  </a:cubicBezTo>
                  <a:cubicBezTo>
                    <a:pt x="15" y="19"/>
                    <a:pt x="17" y="17"/>
                    <a:pt x="19" y="16"/>
                  </a:cubicBezTo>
                  <a:cubicBezTo>
                    <a:pt x="16" y="14"/>
                    <a:pt x="13" y="14"/>
                    <a:pt x="13" y="13"/>
                  </a:cubicBezTo>
                  <a:cubicBezTo>
                    <a:pt x="12" y="12"/>
                    <a:pt x="16" y="9"/>
                    <a:pt x="19" y="8"/>
                  </a:cubicBezTo>
                  <a:cubicBezTo>
                    <a:pt x="22" y="7"/>
                    <a:pt x="21" y="4"/>
                    <a:pt x="18" y="1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5" y="1"/>
                    <a:pt x="14" y="2"/>
                    <a:pt x="14" y="2"/>
                  </a:cubicBezTo>
                  <a:cubicBezTo>
                    <a:pt x="13" y="3"/>
                    <a:pt x="11" y="3"/>
                    <a:pt x="8" y="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48" name="Freeform 43"/>
            <p:cNvSpPr>
              <a:spLocks noChangeArrowheads="1"/>
            </p:cNvSpPr>
            <p:nvPr/>
          </p:nvSpPr>
          <p:spPr bwMode="auto">
            <a:xfrm>
              <a:off x="4416440" y="2074864"/>
              <a:ext cx="146050" cy="123825"/>
            </a:xfrm>
            <a:custGeom>
              <a:avLst/>
              <a:gdLst>
                <a:gd name="T0" fmla="*/ 14 w 77"/>
                <a:gd name="T1" fmla="*/ 10 h 65"/>
                <a:gd name="T2" fmla="*/ 8 w 77"/>
                <a:gd name="T3" fmla="*/ 16 h 65"/>
                <a:gd name="T4" fmla="*/ 4 w 77"/>
                <a:gd name="T5" fmla="*/ 27 h 65"/>
                <a:gd name="T6" fmla="*/ 3 w 77"/>
                <a:gd name="T7" fmla="*/ 43 h 65"/>
                <a:gd name="T8" fmla="*/ 13 w 77"/>
                <a:gd name="T9" fmla="*/ 43 h 65"/>
                <a:gd name="T10" fmla="*/ 16 w 77"/>
                <a:gd name="T11" fmla="*/ 40 h 65"/>
                <a:gd name="T12" fmla="*/ 21 w 77"/>
                <a:gd name="T13" fmla="*/ 38 h 65"/>
                <a:gd name="T14" fmla="*/ 28 w 77"/>
                <a:gd name="T15" fmla="*/ 41 h 65"/>
                <a:gd name="T16" fmla="*/ 33 w 77"/>
                <a:gd name="T17" fmla="*/ 41 h 65"/>
                <a:gd name="T18" fmla="*/ 45 w 77"/>
                <a:gd name="T19" fmla="*/ 41 h 65"/>
                <a:gd name="T20" fmla="*/ 68 w 77"/>
                <a:gd name="T21" fmla="*/ 64 h 65"/>
                <a:gd name="T22" fmla="*/ 68 w 77"/>
                <a:gd name="T23" fmla="*/ 65 h 65"/>
                <a:gd name="T24" fmla="*/ 74 w 77"/>
                <a:gd name="T25" fmla="*/ 64 h 65"/>
                <a:gd name="T26" fmla="*/ 77 w 77"/>
                <a:gd name="T27" fmla="*/ 62 h 65"/>
                <a:gd name="T28" fmla="*/ 65 w 77"/>
                <a:gd name="T29" fmla="*/ 49 h 65"/>
                <a:gd name="T30" fmla="*/ 47 w 77"/>
                <a:gd name="T31" fmla="*/ 36 h 65"/>
                <a:gd name="T32" fmla="*/ 40 w 77"/>
                <a:gd name="T33" fmla="*/ 29 h 65"/>
                <a:gd name="T34" fmla="*/ 31 w 77"/>
                <a:gd name="T35" fmla="*/ 13 h 65"/>
                <a:gd name="T36" fmla="*/ 25 w 77"/>
                <a:gd name="T37" fmla="*/ 0 h 65"/>
                <a:gd name="T38" fmla="*/ 14 w 77"/>
                <a:gd name="T39" fmla="*/ 10 h 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7"/>
                <a:gd name="T61" fmla="*/ 0 h 65"/>
                <a:gd name="T62" fmla="*/ 77 w 77"/>
                <a:gd name="T63" fmla="*/ 65 h 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7" h="65">
                  <a:moveTo>
                    <a:pt x="14" y="10"/>
                  </a:moveTo>
                  <a:cubicBezTo>
                    <a:pt x="12" y="12"/>
                    <a:pt x="7" y="13"/>
                    <a:pt x="8" y="16"/>
                  </a:cubicBezTo>
                  <a:cubicBezTo>
                    <a:pt x="9" y="20"/>
                    <a:pt x="7" y="23"/>
                    <a:pt x="4" y="27"/>
                  </a:cubicBezTo>
                  <a:cubicBezTo>
                    <a:pt x="0" y="32"/>
                    <a:pt x="2" y="38"/>
                    <a:pt x="3" y="43"/>
                  </a:cubicBezTo>
                  <a:cubicBezTo>
                    <a:pt x="7" y="42"/>
                    <a:pt x="12" y="42"/>
                    <a:pt x="13" y="43"/>
                  </a:cubicBezTo>
                  <a:cubicBezTo>
                    <a:pt x="14" y="45"/>
                    <a:pt x="15" y="43"/>
                    <a:pt x="16" y="40"/>
                  </a:cubicBezTo>
                  <a:cubicBezTo>
                    <a:pt x="17" y="36"/>
                    <a:pt x="19" y="36"/>
                    <a:pt x="21" y="38"/>
                  </a:cubicBezTo>
                  <a:cubicBezTo>
                    <a:pt x="23" y="40"/>
                    <a:pt x="25" y="43"/>
                    <a:pt x="28" y="41"/>
                  </a:cubicBezTo>
                  <a:cubicBezTo>
                    <a:pt x="32" y="39"/>
                    <a:pt x="32" y="40"/>
                    <a:pt x="33" y="41"/>
                  </a:cubicBezTo>
                  <a:cubicBezTo>
                    <a:pt x="35" y="42"/>
                    <a:pt x="42" y="41"/>
                    <a:pt x="45" y="41"/>
                  </a:cubicBezTo>
                  <a:cubicBezTo>
                    <a:pt x="47" y="41"/>
                    <a:pt x="68" y="64"/>
                    <a:pt x="68" y="64"/>
                  </a:cubicBezTo>
                  <a:cubicBezTo>
                    <a:pt x="68" y="64"/>
                    <a:pt x="68" y="64"/>
                    <a:pt x="68" y="65"/>
                  </a:cubicBezTo>
                  <a:cubicBezTo>
                    <a:pt x="71" y="65"/>
                    <a:pt x="73" y="65"/>
                    <a:pt x="74" y="64"/>
                  </a:cubicBezTo>
                  <a:cubicBezTo>
                    <a:pt x="74" y="64"/>
                    <a:pt x="75" y="63"/>
                    <a:pt x="77" y="62"/>
                  </a:cubicBezTo>
                  <a:cubicBezTo>
                    <a:pt x="74" y="59"/>
                    <a:pt x="70" y="55"/>
                    <a:pt x="65" y="49"/>
                  </a:cubicBezTo>
                  <a:cubicBezTo>
                    <a:pt x="58" y="41"/>
                    <a:pt x="51" y="36"/>
                    <a:pt x="47" y="36"/>
                  </a:cubicBezTo>
                  <a:cubicBezTo>
                    <a:pt x="43" y="36"/>
                    <a:pt x="42" y="29"/>
                    <a:pt x="40" y="29"/>
                  </a:cubicBezTo>
                  <a:cubicBezTo>
                    <a:pt x="37" y="29"/>
                    <a:pt x="32" y="19"/>
                    <a:pt x="31" y="13"/>
                  </a:cubicBezTo>
                  <a:cubicBezTo>
                    <a:pt x="31" y="9"/>
                    <a:pt x="28" y="4"/>
                    <a:pt x="25" y="0"/>
                  </a:cubicBezTo>
                  <a:cubicBezTo>
                    <a:pt x="21" y="6"/>
                    <a:pt x="16" y="9"/>
                    <a:pt x="14" y="1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49" name="Freeform 44"/>
            <p:cNvSpPr>
              <a:spLocks noChangeArrowheads="1"/>
            </p:cNvSpPr>
            <p:nvPr/>
          </p:nvSpPr>
          <p:spPr bwMode="auto">
            <a:xfrm>
              <a:off x="4341827" y="2143128"/>
              <a:ext cx="323851" cy="252413"/>
            </a:xfrm>
            <a:custGeom>
              <a:avLst/>
              <a:gdLst>
                <a:gd name="T0" fmla="*/ 12 w 170"/>
                <a:gd name="T1" fmla="*/ 87 h 132"/>
                <a:gd name="T2" fmla="*/ 22 w 170"/>
                <a:gd name="T3" fmla="*/ 99 h 132"/>
                <a:gd name="T4" fmla="*/ 32 w 170"/>
                <a:gd name="T5" fmla="*/ 108 h 132"/>
                <a:gd name="T6" fmla="*/ 32 w 170"/>
                <a:gd name="T7" fmla="*/ 118 h 132"/>
                <a:gd name="T8" fmla="*/ 36 w 170"/>
                <a:gd name="T9" fmla="*/ 119 h 132"/>
                <a:gd name="T10" fmla="*/ 47 w 170"/>
                <a:gd name="T11" fmla="*/ 122 h 132"/>
                <a:gd name="T12" fmla="*/ 60 w 170"/>
                <a:gd name="T13" fmla="*/ 129 h 132"/>
                <a:gd name="T14" fmla="*/ 73 w 170"/>
                <a:gd name="T15" fmla="*/ 131 h 132"/>
                <a:gd name="T16" fmla="*/ 81 w 170"/>
                <a:gd name="T17" fmla="*/ 125 h 132"/>
                <a:gd name="T18" fmla="*/ 91 w 170"/>
                <a:gd name="T19" fmla="*/ 123 h 132"/>
                <a:gd name="T20" fmla="*/ 96 w 170"/>
                <a:gd name="T21" fmla="*/ 126 h 132"/>
                <a:gd name="T22" fmla="*/ 102 w 170"/>
                <a:gd name="T23" fmla="*/ 124 h 132"/>
                <a:gd name="T24" fmla="*/ 111 w 170"/>
                <a:gd name="T25" fmla="*/ 123 h 132"/>
                <a:gd name="T26" fmla="*/ 126 w 170"/>
                <a:gd name="T27" fmla="*/ 115 h 132"/>
                <a:gd name="T28" fmla="*/ 138 w 170"/>
                <a:gd name="T29" fmla="*/ 113 h 132"/>
                <a:gd name="T30" fmla="*/ 168 w 170"/>
                <a:gd name="T31" fmla="*/ 83 h 132"/>
                <a:gd name="T32" fmla="*/ 164 w 170"/>
                <a:gd name="T33" fmla="*/ 80 h 132"/>
                <a:gd name="T34" fmla="*/ 149 w 170"/>
                <a:gd name="T35" fmla="*/ 77 h 132"/>
                <a:gd name="T36" fmla="*/ 126 w 170"/>
                <a:gd name="T37" fmla="*/ 69 h 132"/>
                <a:gd name="T38" fmla="*/ 118 w 170"/>
                <a:gd name="T39" fmla="*/ 62 h 132"/>
                <a:gd name="T40" fmla="*/ 111 w 170"/>
                <a:gd name="T41" fmla="*/ 52 h 132"/>
                <a:gd name="T42" fmla="*/ 113 w 170"/>
                <a:gd name="T43" fmla="*/ 47 h 132"/>
                <a:gd name="T44" fmla="*/ 108 w 170"/>
                <a:gd name="T45" fmla="*/ 45 h 132"/>
                <a:gd name="T46" fmla="*/ 101 w 170"/>
                <a:gd name="T47" fmla="*/ 46 h 132"/>
                <a:gd name="T48" fmla="*/ 102 w 170"/>
                <a:gd name="T49" fmla="*/ 36 h 132"/>
                <a:gd name="T50" fmla="*/ 107 w 170"/>
                <a:gd name="T51" fmla="*/ 28 h 132"/>
                <a:gd name="T52" fmla="*/ 84 w 170"/>
                <a:gd name="T53" fmla="*/ 5 h 132"/>
                <a:gd name="T54" fmla="*/ 72 w 170"/>
                <a:gd name="T55" fmla="*/ 5 h 132"/>
                <a:gd name="T56" fmla="*/ 67 w 170"/>
                <a:gd name="T57" fmla="*/ 5 h 132"/>
                <a:gd name="T58" fmla="*/ 60 w 170"/>
                <a:gd name="T59" fmla="*/ 2 h 132"/>
                <a:gd name="T60" fmla="*/ 55 w 170"/>
                <a:gd name="T61" fmla="*/ 4 h 132"/>
                <a:gd name="T62" fmla="*/ 52 w 170"/>
                <a:gd name="T63" fmla="*/ 7 h 132"/>
                <a:gd name="T64" fmla="*/ 42 w 170"/>
                <a:gd name="T65" fmla="*/ 7 h 132"/>
                <a:gd name="T66" fmla="*/ 42 w 170"/>
                <a:gd name="T67" fmla="*/ 7 h 132"/>
                <a:gd name="T68" fmla="*/ 38 w 170"/>
                <a:gd name="T69" fmla="*/ 20 h 132"/>
                <a:gd name="T70" fmla="*/ 33 w 170"/>
                <a:gd name="T71" fmla="*/ 26 h 132"/>
                <a:gd name="T72" fmla="*/ 26 w 170"/>
                <a:gd name="T73" fmla="*/ 34 h 132"/>
                <a:gd name="T74" fmla="*/ 23 w 170"/>
                <a:gd name="T75" fmla="*/ 45 h 132"/>
                <a:gd name="T76" fmla="*/ 18 w 170"/>
                <a:gd name="T77" fmla="*/ 50 h 132"/>
                <a:gd name="T78" fmla="*/ 14 w 170"/>
                <a:gd name="T79" fmla="*/ 60 h 132"/>
                <a:gd name="T80" fmla="*/ 13 w 170"/>
                <a:gd name="T81" fmla="*/ 73 h 132"/>
                <a:gd name="T82" fmla="*/ 4 w 170"/>
                <a:gd name="T83" fmla="*/ 75 h 132"/>
                <a:gd name="T84" fmla="*/ 2 w 170"/>
                <a:gd name="T85" fmla="*/ 81 h 132"/>
                <a:gd name="T86" fmla="*/ 12 w 170"/>
                <a:gd name="T87" fmla="*/ 87 h 13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70"/>
                <a:gd name="T133" fmla="*/ 0 h 132"/>
                <a:gd name="T134" fmla="*/ 170 w 170"/>
                <a:gd name="T135" fmla="*/ 132 h 13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70" h="132">
                  <a:moveTo>
                    <a:pt x="12" y="87"/>
                  </a:moveTo>
                  <a:cubicBezTo>
                    <a:pt x="14" y="90"/>
                    <a:pt x="20" y="94"/>
                    <a:pt x="22" y="99"/>
                  </a:cubicBezTo>
                  <a:cubicBezTo>
                    <a:pt x="24" y="105"/>
                    <a:pt x="30" y="108"/>
                    <a:pt x="32" y="108"/>
                  </a:cubicBezTo>
                  <a:cubicBezTo>
                    <a:pt x="34" y="108"/>
                    <a:pt x="33" y="111"/>
                    <a:pt x="32" y="118"/>
                  </a:cubicBezTo>
                  <a:cubicBezTo>
                    <a:pt x="33" y="118"/>
                    <a:pt x="35" y="119"/>
                    <a:pt x="36" y="119"/>
                  </a:cubicBezTo>
                  <a:cubicBezTo>
                    <a:pt x="38" y="120"/>
                    <a:pt x="45" y="119"/>
                    <a:pt x="47" y="122"/>
                  </a:cubicBezTo>
                  <a:cubicBezTo>
                    <a:pt x="50" y="124"/>
                    <a:pt x="58" y="129"/>
                    <a:pt x="60" y="129"/>
                  </a:cubicBezTo>
                  <a:cubicBezTo>
                    <a:pt x="63" y="129"/>
                    <a:pt x="72" y="130"/>
                    <a:pt x="73" y="131"/>
                  </a:cubicBezTo>
                  <a:cubicBezTo>
                    <a:pt x="75" y="132"/>
                    <a:pt x="77" y="128"/>
                    <a:pt x="81" y="125"/>
                  </a:cubicBezTo>
                  <a:cubicBezTo>
                    <a:pt x="85" y="123"/>
                    <a:pt x="90" y="122"/>
                    <a:pt x="91" y="123"/>
                  </a:cubicBezTo>
                  <a:cubicBezTo>
                    <a:pt x="91" y="125"/>
                    <a:pt x="94" y="127"/>
                    <a:pt x="96" y="126"/>
                  </a:cubicBezTo>
                  <a:cubicBezTo>
                    <a:pt x="97" y="125"/>
                    <a:pt x="99" y="125"/>
                    <a:pt x="102" y="124"/>
                  </a:cubicBezTo>
                  <a:cubicBezTo>
                    <a:pt x="105" y="123"/>
                    <a:pt x="110" y="122"/>
                    <a:pt x="111" y="123"/>
                  </a:cubicBezTo>
                  <a:cubicBezTo>
                    <a:pt x="113" y="123"/>
                    <a:pt x="118" y="115"/>
                    <a:pt x="126" y="115"/>
                  </a:cubicBezTo>
                  <a:cubicBezTo>
                    <a:pt x="133" y="115"/>
                    <a:pt x="135" y="116"/>
                    <a:pt x="138" y="113"/>
                  </a:cubicBezTo>
                  <a:cubicBezTo>
                    <a:pt x="141" y="109"/>
                    <a:pt x="166" y="84"/>
                    <a:pt x="168" y="83"/>
                  </a:cubicBezTo>
                  <a:cubicBezTo>
                    <a:pt x="170" y="81"/>
                    <a:pt x="167" y="80"/>
                    <a:pt x="164" y="80"/>
                  </a:cubicBezTo>
                  <a:cubicBezTo>
                    <a:pt x="162" y="80"/>
                    <a:pt x="157" y="80"/>
                    <a:pt x="149" y="77"/>
                  </a:cubicBezTo>
                  <a:cubicBezTo>
                    <a:pt x="141" y="73"/>
                    <a:pt x="128" y="69"/>
                    <a:pt x="126" y="69"/>
                  </a:cubicBezTo>
                  <a:cubicBezTo>
                    <a:pt x="124" y="68"/>
                    <a:pt x="120" y="63"/>
                    <a:pt x="118" y="62"/>
                  </a:cubicBezTo>
                  <a:cubicBezTo>
                    <a:pt x="116" y="61"/>
                    <a:pt x="112" y="54"/>
                    <a:pt x="111" y="52"/>
                  </a:cubicBezTo>
                  <a:cubicBezTo>
                    <a:pt x="111" y="51"/>
                    <a:pt x="112" y="49"/>
                    <a:pt x="113" y="47"/>
                  </a:cubicBezTo>
                  <a:cubicBezTo>
                    <a:pt x="111" y="45"/>
                    <a:pt x="109" y="44"/>
                    <a:pt x="108" y="45"/>
                  </a:cubicBezTo>
                  <a:cubicBezTo>
                    <a:pt x="106" y="47"/>
                    <a:pt x="102" y="47"/>
                    <a:pt x="101" y="46"/>
                  </a:cubicBezTo>
                  <a:cubicBezTo>
                    <a:pt x="101" y="44"/>
                    <a:pt x="99" y="39"/>
                    <a:pt x="102" y="36"/>
                  </a:cubicBezTo>
                  <a:cubicBezTo>
                    <a:pt x="104" y="34"/>
                    <a:pt x="107" y="28"/>
                    <a:pt x="107" y="28"/>
                  </a:cubicBezTo>
                  <a:cubicBezTo>
                    <a:pt x="107" y="28"/>
                    <a:pt x="86" y="5"/>
                    <a:pt x="84" y="5"/>
                  </a:cubicBezTo>
                  <a:cubicBezTo>
                    <a:pt x="81" y="5"/>
                    <a:pt x="74" y="6"/>
                    <a:pt x="72" y="5"/>
                  </a:cubicBezTo>
                  <a:cubicBezTo>
                    <a:pt x="71" y="4"/>
                    <a:pt x="71" y="3"/>
                    <a:pt x="67" y="5"/>
                  </a:cubicBezTo>
                  <a:cubicBezTo>
                    <a:pt x="64" y="7"/>
                    <a:pt x="62" y="4"/>
                    <a:pt x="60" y="2"/>
                  </a:cubicBezTo>
                  <a:cubicBezTo>
                    <a:pt x="58" y="0"/>
                    <a:pt x="56" y="0"/>
                    <a:pt x="55" y="4"/>
                  </a:cubicBezTo>
                  <a:cubicBezTo>
                    <a:pt x="54" y="7"/>
                    <a:pt x="53" y="9"/>
                    <a:pt x="52" y="7"/>
                  </a:cubicBezTo>
                  <a:cubicBezTo>
                    <a:pt x="51" y="6"/>
                    <a:pt x="46" y="6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3" y="12"/>
                    <a:pt x="38" y="17"/>
                    <a:pt x="38" y="20"/>
                  </a:cubicBezTo>
                  <a:cubicBezTo>
                    <a:pt x="38" y="23"/>
                    <a:pt x="35" y="26"/>
                    <a:pt x="33" y="26"/>
                  </a:cubicBezTo>
                  <a:cubicBezTo>
                    <a:pt x="31" y="26"/>
                    <a:pt x="29" y="31"/>
                    <a:pt x="26" y="34"/>
                  </a:cubicBezTo>
                  <a:cubicBezTo>
                    <a:pt x="23" y="37"/>
                    <a:pt x="25" y="43"/>
                    <a:pt x="23" y="45"/>
                  </a:cubicBezTo>
                  <a:cubicBezTo>
                    <a:pt x="20" y="47"/>
                    <a:pt x="16" y="48"/>
                    <a:pt x="18" y="50"/>
                  </a:cubicBezTo>
                  <a:cubicBezTo>
                    <a:pt x="20" y="52"/>
                    <a:pt x="14" y="56"/>
                    <a:pt x="14" y="60"/>
                  </a:cubicBezTo>
                  <a:cubicBezTo>
                    <a:pt x="14" y="65"/>
                    <a:pt x="14" y="72"/>
                    <a:pt x="13" y="73"/>
                  </a:cubicBezTo>
                  <a:cubicBezTo>
                    <a:pt x="12" y="74"/>
                    <a:pt x="4" y="72"/>
                    <a:pt x="4" y="75"/>
                  </a:cubicBezTo>
                  <a:cubicBezTo>
                    <a:pt x="4" y="79"/>
                    <a:pt x="0" y="79"/>
                    <a:pt x="2" y="81"/>
                  </a:cubicBezTo>
                  <a:cubicBezTo>
                    <a:pt x="3" y="84"/>
                    <a:pt x="11" y="83"/>
                    <a:pt x="12" y="8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0" name="Freeform 45"/>
            <p:cNvSpPr>
              <a:spLocks noChangeArrowheads="1"/>
            </p:cNvSpPr>
            <p:nvPr/>
          </p:nvSpPr>
          <p:spPr bwMode="auto">
            <a:xfrm>
              <a:off x="4392627" y="1682751"/>
              <a:ext cx="33339" cy="39688"/>
            </a:xfrm>
            <a:custGeom>
              <a:avLst/>
              <a:gdLst>
                <a:gd name="T0" fmla="*/ 14 w 17"/>
                <a:gd name="T1" fmla="*/ 9 h 21"/>
                <a:gd name="T2" fmla="*/ 8 w 17"/>
                <a:gd name="T3" fmla="*/ 0 h 21"/>
                <a:gd name="T4" fmla="*/ 8 w 17"/>
                <a:gd name="T5" fmla="*/ 2 h 21"/>
                <a:gd name="T6" fmla="*/ 0 w 17"/>
                <a:gd name="T7" fmla="*/ 18 h 21"/>
                <a:gd name="T8" fmla="*/ 5 w 17"/>
                <a:gd name="T9" fmla="*/ 21 h 21"/>
                <a:gd name="T10" fmla="*/ 14 w 17"/>
                <a:gd name="T11" fmla="*/ 9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21"/>
                <a:gd name="T20" fmla="*/ 17 w 17"/>
                <a:gd name="T21" fmla="*/ 21 h 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21">
                  <a:moveTo>
                    <a:pt x="14" y="9"/>
                  </a:moveTo>
                  <a:cubicBezTo>
                    <a:pt x="16" y="7"/>
                    <a:pt x="17" y="0"/>
                    <a:pt x="8" y="0"/>
                  </a:cubicBezTo>
                  <a:cubicBezTo>
                    <a:pt x="8" y="1"/>
                    <a:pt x="8" y="1"/>
                    <a:pt x="8" y="2"/>
                  </a:cubicBezTo>
                  <a:cubicBezTo>
                    <a:pt x="8" y="5"/>
                    <a:pt x="3" y="12"/>
                    <a:pt x="0" y="18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8" y="16"/>
                    <a:pt x="12" y="10"/>
                    <a:pt x="14" y="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1" name="Freeform 46"/>
            <p:cNvSpPr>
              <a:spLocks noChangeArrowheads="1"/>
            </p:cNvSpPr>
            <p:nvPr/>
          </p:nvSpPr>
          <p:spPr bwMode="auto">
            <a:xfrm>
              <a:off x="4402153" y="1620839"/>
              <a:ext cx="149225" cy="119063"/>
            </a:xfrm>
            <a:custGeom>
              <a:avLst/>
              <a:gdLst>
                <a:gd name="T0" fmla="*/ 9 w 78"/>
                <a:gd name="T1" fmla="*/ 41 h 62"/>
                <a:gd name="T2" fmla="*/ 0 w 78"/>
                <a:gd name="T3" fmla="*/ 53 h 62"/>
                <a:gd name="T4" fmla="*/ 1 w 78"/>
                <a:gd name="T5" fmla="*/ 53 h 62"/>
                <a:gd name="T6" fmla="*/ 2 w 78"/>
                <a:gd name="T7" fmla="*/ 57 h 62"/>
                <a:gd name="T8" fmla="*/ 12 w 78"/>
                <a:gd name="T9" fmla="*/ 62 h 62"/>
                <a:gd name="T10" fmla="*/ 23 w 78"/>
                <a:gd name="T11" fmla="*/ 56 h 62"/>
                <a:gd name="T12" fmla="*/ 61 w 78"/>
                <a:gd name="T13" fmla="*/ 37 h 62"/>
                <a:gd name="T14" fmla="*/ 64 w 78"/>
                <a:gd name="T15" fmla="*/ 30 h 62"/>
                <a:gd name="T16" fmla="*/ 65 w 78"/>
                <a:gd name="T17" fmla="*/ 21 h 62"/>
                <a:gd name="T18" fmla="*/ 64 w 78"/>
                <a:gd name="T19" fmla="*/ 12 h 62"/>
                <a:gd name="T20" fmla="*/ 71 w 78"/>
                <a:gd name="T21" fmla="*/ 7 h 62"/>
                <a:gd name="T22" fmla="*/ 78 w 78"/>
                <a:gd name="T23" fmla="*/ 2 h 62"/>
                <a:gd name="T24" fmla="*/ 73 w 78"/>
                <a:gd name="T25" fmla="*/ 0 h 62"/>
                <a:gd name="T26" fmla="*/ 61 w 78"/>
                <a:gd name="T27" fmla="*/ 2 h 62"/>
                <a:gd name="T28" fmla="*/ 46 w 78"/>
                <a:gd name="T29" fmla="*/ 7 h 62"/>
                <a:gd name="T30" fmla="*/ 33 w 78"/>
                <a:gd name="T31" fmla="*/ 6 h 62"/>
                <a:gd name="T32" fmla="*/ 26 w 78"/>
                <a:gd name="T33" fmla="*/ 8 h 62"/>
                <a:gd name="T34" fmla="*/ 16 w 78"/>
                <a:gd name="T35" fmla="*/ 8 h 62"/>
                <a:gd name="T36" fmla="*/ 11 w 78"/>
                <a:gd name="T37" fmla="*/ 10 h 62"/>
                <a:gd name="T38" fmla="*/ 4 w 78"/>
                <a:gd name="T39" fmla="*/ 18 h 62"/>
                <a:gd name="T40" fmla="*/ 4 w 78"/>
                <a:gd name="T41" fmla="*/ 24 h 62"/>
                <a:gd name="T42" fmla="*/ 3 w 78"/>
                <a:gd name="T43" fmla="*/ 32 h 62"/>
                <a:gd name="T44" fmla="*/ 9 w 78"/>
                <a:gd name="T45" fmla="*/ 41 h 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78"/>
                <a:gd name="T70" fmla="*/ 0 h 62"/>
                <a:gd name="T71" fmla="*/ 78 w 78"/>
                <a:gd name="T72" fmla="*/ 62 h 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78" h="62">
                  <a:moveTo>
                    <a:pt x="9" y="41"/>
                  </a:moveTo>
                  <a:cubicBezTo>
                    <a:pt x="7" y="42"/>
                    <a:pt x="3" y="48"/>
                    <a:pt x="0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20" y="57"/>
                    <a:pt x="23" y="56"/>
                  </a:cubicBezTo>
                  <a:cubicBezTo>
                    <a:pt x="26" y="56"/>
                    <a:pt x="61" y="37"/>
                    <a:pt x="61" y="37"/>
                  </a:cubicBezTo>
                  <a:cubicBezTo>
                    <a:pt x="61" y="37"/>
                    <a:pt x="65" y="32"/>
                    <a:pt x="64" y="30"/>
                  </a:cubicBezTo>
                  <a:cubicBezTo>
                    <a:pt x="64" y="28"/>
                    <a:pt x="63" y="24"/>
                    <a:pt x="65" y="21"/>
                  </a:cubicBezTo>
                  <a:cubicBezTo>
                    <a:pt x="67" y="19"/>
                    <a:pt x="63" y="16"/>
                    <a:pt x="64" y="12"/>
                  </a:cubicBezTo>
                  <a:cubicBezTo>
                    <a:pt x="65" y="8"/>
                    <a:pt x="71" y="7"/>
                    <a:pt x="71" y="7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68" y="3"/>
                    <a:pt x="61" y="2"/>
                  </a:cubicBezTo>
                  <a:cubicBezTo>
                    <a:pt x="54" y="2"/>
                    <a:pt x="53" y="7"/>
                    <a:pt x="46" y="7"/>
                  </a:cubicBezTo>
                  <a:cubicBezTo>
                    <a:pt x="39" y="7"/>
                    <a:pt x="35" y="8"/>
                    <a:pt x="33" y="6"/>
                  </a:cubicBezTo>
                  <a:cubicBezTo>
                    <a:pt x="31" y="4"/>
                    <a:pt x="31" y="5"/>
                    <a:pt x="26" y="8"/>
                  </a:cubicBezTo>
                  <a:cubicBezTo>
                    <a:pt x="21" y="10"/>
                    <a:pt x="18" y="9"/>
                    <a:pt x="16" y="8"/>
                  </a:cubicBezTo>
                  <a:cubicBezTo>
                    <a:pt x="13" y="6"/>
                    <a:pt x="12" y="8"/>
                    <a:pt x="11" y="10"/>
                  </a:cubicBezTo>
                  <a:cubicBezTo>
                    <a:pt x="11" y="12"/>
                    <a:pt x="11" y="17"/>
                    <a:pt x="4" y="18"/>
                  </a:cubicBezTo>
                  <a:cubicBezTo>
                    <a:pt x="4" y="20"/>
                    <a:pt x="3" y="22"/>
                    <a:pt x="4" y="24"/>
                  </a:cubicBezTo>
                  <a:cubicBezTo>
                    <a:pt x="6" y="26"/>
                    <a:pt x="4" y="28"/>
                    <a:pt x="3" y="32"/>
                  </a:cubicBezTo>
                  <a:cubicBezTo>
                    <a:pt x="12" y="32"/>
                    <a:pt x="11" y="39"/>
                    <a:pt x="9" y="4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2" name="Freeform 47"/>
            <p:cNvSpPr>
              <a:spLocks noChangeArrowheads="1"/>
            </p:cNvSpPr>
            <p:nvPr/>
          </p:nvSpPr>
          <p:spPr bwMode="auto">
            <a:xfrm>
              <a:off x="6343671" y="1597027"/>
              <a:ext cx="80963" cy="101600"/>
            </a:xfrm>
            <a:custGeom>
              <a:avLst/>
              <a:gdLst>
                <a:gd name="T0" fmla="*/ 10 w 43"/>
                <a:gd name="T1" fmla="*/ 4 h 53"/>
                <a:gd name="T2" fmla="*/ 4 w 43"/>
                <a:gd name="T3" fmla="*/ 9 h 53"/>
                <a:gd name="T4" fmla="*/ 7 w 43"/>
                <a:gd name="T5" fmla="*/ 15 h 53"/>
                <a:gd name="T6" fmla="*/ 7 w 43"/>
                <a:gd name="T7" fmla="*/ 20 h 53"/>
                <a:gd name="T8" fmla="*/ 6 w 43"/>
                <a:gd name="T9" fmla="*/ 30 h 53"/>
                <a:gd name="T10" fmla="*/ 3 w 43"/>
                <a:gd name="T11" fmla="*/ 44 h 53"/>
                <a:gd name="T12" fmla="*/ 4 w 43"/>
                <a:gd name="T13" fmla="*/ 51 h 53"/>
                <a:gd name="T14" fmla="*/ 26 w 43"/>
                <a:gd name="T15" fmla="*/ 44 h 53"/>
                <a:gd name="T16" fmla="*/ 37 w 43"/>
                <a:gd name="T17" fmla="*/ 40 h 53"/>
                <a:gd name="T18" fmla="*/ 41 w 43"/>
                <a:gd name="T19" fmla="*/ 35 h 53"/>
                <a:gd name="T20" fmla="*/ 38 w 43"/>
                <a:gd name="T21" fmla="*/ 19 h 53"/>
                <a:gd name="T22" fmla="*/ 27 w 43"/>
                <a:gd name="T23" fmla="*/ 0 h 53"/>
                <a:gd name="T24" fmla="*/ 21 w 43"/>
                <a:gd name="T25" fmla="*/ 2 h 53"/>
                <a:gd name="T26" fmla="*/ 10 w 43"/>
                <a:gd name="T27" fmla="*/ 4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3"/>
                <a:gd name="T43" fmla="*/ 0 h 53"/>
                <a:gd name="T44" fmla="*/ 43 w 43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3" h="53">
                  <a:moveTo>
                    <a:pt x="10" y="4"/>
                  </a:moveTo>
                  <a:cubicBezTo>
                    <a:pt x="9" y="5"/>
                    <a:pt x="6" y="7"/>
                    <a:pt x="4" y="9"/>
                  </a:cubicBezTo>
                  <a:cubicBezTo>
                    <a:pt x="5" y="11"/>
                    <a:pt x="5" y="15"/>
                    <a:pt x="7" y="15"/>
                  </a:cubicBezTo>
                  <a:cubicBezTo>
                    <a:pt x="11" y="15"/>
                    <a:pt x="11" y="21"/>
                    <a:pt x="7" y="20"/>
                  </a:cubicBezTo>
                  <a:cubicBezTo>
                    <a:pt x="3" y="19"/>
                    <a:pt x="3" y="25"/>
                    <a:pt x="6" y="30"/>
                  </a:cubicBezTo>
                  <a:cubicBezTo>
                    <a:pt x="10" y="35"/>
                    <a:pt x="0" y="41"/>
                    <a:pt x="3" y="44"/>
                  </a:cubicBezTo>
                  <a:cubicBezTo>
                    <a:pt x="5" y="47"/>
                    <a:pt x="3" y="50"/>
                    <a:pt x="4" y="51"/>
                  </a:cubicBezTo>
                  <a:cubicBezTo>
                    <a:pt x="5" y="53"/>
                    <a:pt x="20" y="51"/>
                    <a:pt x="26" y="44"/>
                  </a:cubicBezTo>
                  <a:cubicBezTo>
                    <a:pt x="32" y="38"/>
                    <a:pt x="34" y="39"/>
                    <a:pt x="37" y="40"/>
                  </a:cubicBezTo>
                  <a:cubicBezTo>
                    <a:pt x="40" y="41"/>
                    <a:pt x="43" y="37"/>
                    <a:pt x="41" y="35"/>
                  </a:cubicBezTo>
                  <a:cubicBezTo>
                    <a:pt x="40" y="32"/>
                    <a:pt x="38" y="26"/>
                    <a:pt x="38" y="19"/>
                  </a:cubicBezTo>
                  <a:cubicBezTo>
                    <a:pt x="39" y="14"/>
                    <a:pt x="33" y="6"/>
                    <a:pt x="27" y="0"/>
                  </a:cubicBezTo>
                  <a:cubicBezTo>
                    <a:pt x="25" y="1"/>
                    <a:pt x="23" y="2"/>
                    <a:pt x="21" y="2"/>
                  </a:cubicBezTo>
                  <a:cubicBezTo>
                    <a:pt x="17" y="2"/>
                    <a:pt x="12" y="2"/>
                    <a:pt x="10" y="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3" name="Freeform 48"/>
            <p:cNvSpPr>
              <a:spLocks noChangeArrowheads="1"/>
            </p:cNvSpPr>
            <p:nvPr/>
          </p:nvSpPr>
          <p:spPr bwMode="auto">
            <a:xfrm>
              <a:off x="5532457" y="1882777"/>
              <a:ext cx="95250" cy="128588"/>
            </a:xfrm>
            <a:custGeom>
              <a:avLst/>
              <a:gdLst>
                <a:gd name="T0" fmla="*/ 50 w 50"/>
                <a:gd name="T1" fmla="*/ 56 h 67"/>
                <a:gd name="T2" fmla="*/ 46 w 50"/>
                <a:gd name="T3" fmla="*/ 34 h 67"/>
                <a:gd name="T4" fmla="*/ 37 w 50"/>
                <a:gd name="T5" fmla="*/ 43 h 67"/>
                <a:gd name="T6" fmla="*/ 38 w 50"/>
                <a:gd name="T7" fmla="*/ 31 h 67"/>
                <a:gd name="T8" fmla="*/ 47 w 50"/>
                <a:gd name="T9" fmla="*/ 19 h 67"/>
                <a:gd name="T10" fmla="*/ 39 w 50"/>
                <a:gd name="T11" fmla="*/ 17 h 67"/>
                <a:gd name="T12" fmla="*/ 26 w 50"/>
                <a:gd name="T13" fmla="*/ 17 h 67"/>
                <a:gd name="T14" fmla="*/ 21 w 50"/>
                <a:gd name="T15" fmla="*/ 12 h 67"/>
                <a:gd name="T16" fmla="*/ 13 w 50"/>
                <a:gd name="T17" fmla="*/ 6 h 67"/>
                <a:gd name="T18" fmla="*/ 4 w 50"/>
                <a:gd name="T19" fmla="*/ 6 h 67"/>
                <a:gd name="T20" fmla="*/ 11 w 50"/>
                <a:gd name="T21" fmla="*/ 15 h 67"/>
                <a:gd name="T22" fmla="*/ 5 w 50"/>
                <a:gd name="T23" fmla="*/ 20 h 67"/>
                <a:gd name="T24" fmla="*/ 8 w 50"/>
                <a:gd name="T25" fmla="*/ 37 h 67"/>
                <a:gd name="T26" fmla="*/ 12 w 50"/>
                <a:gd name="T27" fmla="*/ 57 h 67"/>
                <a:gd name="T28" fmla="*/ 19 w 50"/>
                <a:gd name="T29" fmla="*/ 55 h 67"/>
                <a:gd name="T30" fmla="*/ 28 w 50"/>
                <a:gd name="T31" fmla="*/ 51 h 67"/>
                <a:gd name="T32" fmla="*/ 35 w 50"/>
                <a:gd name="T33" fmla="*/ 46 h 67"/>
                <a:gd name="T34" fmla="*/ 41 w 50"/>
                <a:gd name="T35" fmla="*/ 61 h 67"/>
                <a:gd name="T36" fmla="*/ 43 w 50"/>
                <a:gd name="T37" fmla="*/ 67 h 67"/>
                <a:gd name="T38" fmla="*/ 47 w 50"/>
                <a:gd name="T39" fmla="*/ 63 h 67"/>
                <a:gd name="T40" fmla="*/ 50 w 50"/>
                <a:gd name="T41" fmla="*/ 56 h 6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0"/>
                <a:gd name="T64" fmla="*/ 0 h 67"/>
                <a:gd name="T65" fmla="*/ 50 w 50"/>
                <a:gd name="T66" fmla="*/ 67 h 6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0" h="67">
                  <a:moveTo>
                    <a:pt x="50" y="56"/>
                  </a:moveTo>
                  <a:cubicBezTo>
                    <a:pt x="48" y="45"/>
                    <a:pt x="47" y="34"/>
                    <a:pt x="46" y="34"/>
                  </a:cubicBezTo>
                  <a:cubicBezTo>
                    <a:pt x="43" y="34"/>
                    <a:pt x="41" y="44"/>
                    <a:pt x="37" y="43"/>
                  </a:cubicBezTo>
                  <a:cubicBezTo>
                    <a:pt x="34" y="42"/>
                    <a:pt x="34" y="31"/>
                    <a:pt x="38" y="31"/>
                  </a:cubicBezTo>
                  <a:cubicBezTo>
                    <a:pt x="42" y="31"/>
                    <a:pt x="47" y="22"/>
                    <a:pt x="47" y="19"/>
                  </a:cubicBezTo>
                  <a:cubicBezTo>
                    <a:pt x="47" y="17"/>
                    <a:pt x="43" y="17"/>
                    <a:pt x="39" y="17"/>
                  </a:cubicBezTo>
                  <a:cubicBezTo>
                    <a:pt x="35" y="17"/>
                    <a:pt x="26" y="17"/>
                    <a:pt x="26" y="17"/>
                  </a:cubicBezTo>
                  <a:cubicBezTo>
                    <a:pt x="26" y="17"/>
                    <a:pt x="21" y="15"/>
                    <a:pt x="21" y="12"/>
                  </a:cubicBezTo>
                  <a:cubicBezTo>
                    <a:pt x="21" y="8"/>
                    <a:pt x="18" y="6"/>
                    <a:pt x="13" y="6"/>
                  </a:cubicBezTo>
                  <a:cubicBezTo>
                    <a:pt x="8" y="6"/>
                    <a:pt x="8" y="0"/>
                    <a:pt x="4" y="6"/>
                  </a:cubicBezTo>
                  <a:cubicBezTo>
                    <a:pt x="0" y="11"/>
                    <a:pt x="12" y="11"/>
                    <a:pt x="11" y="15"/>
                  </a:cubicBezTo>
                  <a:cubicBezTo>
                    <a:pt x="10" y="19"/>
                    <a:pt x="6" y="17"/>
                    <a:pt x="5" y="20"/>
                  </a:cubicBezTo>
                  <a:cubicBezTo>
                    <a:pt x="4" y="23"/>
                    <a:pt x="6" y="32"/>
                    <a:pt x="8" y="37"/>
                  </a:cubicBezTo>
                  <a:cubicBezTo>
                    <a:pt x="9" y="40"/>
                    <a:pt x="12" y="50"/>
                    <a:pt x="12" y="57"/>
                  </a:cubicBezTo>
                  <a:cubicBezTo>
                    <a:pt x="15" y="57"/>
                    <a:pt x="16" y="55"/>
                    <a:pt x="19" y="55"/>
                  </a:cubicBezTo>
                  <a:cubicBezTo>
                    <a:pt x="23" y="55"/>
                    <a:pt x="28" y="55"/>
                    <a:pt x="28" y="51"/>
                  </a:cubicBezTo>
                  <a:cubicBezTo>
                    <a:pt x="29" y="47"/>
                    <a:pt x="33" y="44"/>
                    <a:pt x="35" y="46"/>
                  </a:cubicBezTo>
                  <a:cubicBezTo>
                    <a:pt x="37" y="47"/>
                    <a:pt x="41" y="56"/>
                    <a:pt x="41" y="61"/>
                  </a:cubicBezTo>
                  <a:cubicBezTo>
                    <a:pt x="41" y="62"/>
                    <a:pt x="42" y="64"/>
                    <a:pt x="43" y="67"/>
                  </a:cubicBezTo>
                  <a:cubicBezTo>
                    <a:pt x="45" y="65"/>
                    <a:pt x="47" y="63"/>
                    <a:pt x="47" y="63"/>
                  </a:cubicBezTo>
                  <a:cubicBezTo>
                    <a:pt x="47" y="63"/>
                    <a:pt x="48" y="58"/>
                    <a:pt x="50" y="56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4" name="Freeform 49"/>
            <p:cNvSpPr>
              <a:spLocks noChangeArrowheads="1"/>
            </p:cNvSpPr>
            <p:nvPr/>
          </p:nvSpPr>
          <p:spPr bwMode="auto">
            <a:xfrm>
              <a:off x="5118117" y="1666876"/>
              <a:ext cx="601665" cy="635001"/>
            </a:xfrm>
            <a:custGeom>
              <a:avLst/>
              <a:gdLst>
                <a:gd name="T0" fmla="*/ 222 w 315"/>
                <a:gd name="T1" fmla="*/ 133 h 332"/>
                <a:gd name="T2" fmla="*/ 221 w 315"/>
                <a:gd name="T3" fmla="*/ 119 h 332"/>
                <a:gd name="T4" fmla="*/ 238 w 315"/>
                <a:gd name="T5" fmla="*/ 125 h 332"/>
                <a:gd name="T6" fmla="*/ 256 w 315"/>
                <a:gd name="T7" fmla="*/ 130 h 332"/>
                <a:gd name="T8" fmla="*/ 255 w 315"/>
                <a:gd name="T9" fmla="*/ 144 h 332"/>
                <a:gd name="T10" fmla="*/ 263 w 315"/>
                <a:gd name="T11" fmla="*/ 147 h 332"/>
                <a:gd name="T12" fmla="*/ 269 w 315"/>
                <a:gd name="T13" fmla="*/ 168 h 332"/>
                <a:gd name="T14" fmla="*/ 274 w 315"/>
                <a:gd name="T15" fmla="*/ 145 h 332"/>
                <a:gd name="T16" fmla="*/ 287 w 315"/>
                <a:gd name="T17" fmla="*/ 131 h 332"/>
                <a:gd name="T18" fmla="*/ 298 w 315"/>
                <a:gd name="T19" fmla="*/ 109 h 332"/>
                <a:gd name="T20" fmla="*/ 312 w 315"/>
                <a:gd name="T21" fmla="*/ 105 h 332"/>
                <a:gd name="T22" fmla="*/ 314 w 315"/>
                <a:gd name="T23" fmla="*/ 92 h 332"/>
                <a:gd name="T24" fmla="*/ 303 w 315"/>
                <a:gd name="T25" fmla="*/ 81 h 332"/>
                <a:gd name="T26" fmla="*/ 283 w 315"/>
                <a:gd name="T27" fmla="*/ 82 h 332"/>
                <a:gd name="T28" fmla="*/ 269 w 315"/>
                <a:gd name="T29" fmla="*/ 93 h 332"/>
                <a:gd name="T30" fmla="*/ 258 w 315"/>
                <a:gd name="T31" fmla="*/ 100 h 332"/>
                <a:gd name="T32" fmla="*/ 248 w 315"/>
                <a:gd name="T33" fmla="*/ 111 h 332"/>
                <a:gd name="T34" fmla="*/ 230 w 315"/>
                <a:gd name="T35" fmla="*/ 108 h 332"/>
                <a:gd name="T36" fmla="*/ 223 w 315"/>
                <a:gd name="T37" fmla="*/ 95 h 332"/>
                <a:gd name="T38" fmla="*/ 218 w 315"/>
                <a:gd name="T39" fmla="*/ 112 h 332"/>
                <a:gd name="T40" fmla="*/ 184 w 315"/>
                <a:gd name="T41" fmla="*/ 108 h 332"/>
                <a:gd name="T42" fmla="*/ 167 w 315"/>
                <a:gd name="T43" fmla="*/ 103 h 332"/>
                <a:gd name="T44" fmla="*/ 149 w 315"/>
                <a:gd name="T45" fmla="*/ 93 h 332"/>
                <a:gd name="T46" fmla="*/ 134 w 315"/>
                <a:gd name="T47" fmla="*/ 85 h 332"/>
                <a:gd name="T48" fmla="*/ 141 w 315"/>
                <a:gd name="T49" fmla="*/ 69 h 332"/>
                <a:gd name="T50" fmla="*/ 130 w 315"/>
                <a:gd name="T51" fmla="*/ 58 h 332"/>
                <a:gd name="T52" fmla="*/ 116 w 315"/>
                <a:gd name="T53" fmla="*/ 43 h 332"/>
                <a:gd name="T54" fmla="*/ 126 w 315"/>
                <a:gd name="T55" fmla="*/ 34 h 332"/>
                <a:gd name="T56" fmla="*/ 119 w 315"/>
                <a:gd name="T57" fmla="*/ 13 h 332"/>
                <a:gd name="T58" fmla="*/ 108 w 315"/>
                <a:gd name="T59" fmla="*/ 0 h 332"/>
                <a:gd name="T60" fmla="*/ 99 w 315"/>
                <a:gd name="T61" fmla="*/ 9 h 332"/>
                <a:gd name="T62" fmla="*/ 71 w 315"/>
                <a:gd name="T63" fmla="*/ 10 h 332"/>
                <a:gd name="T64" fmla="*/ 67 w 315"/>
                <a:gd name="T65" fmla="*/ 27 h 332"/>
                <a:gd name="T66" fmla="*/ 79 w 315"/>
                <a:gd name="T67" fmla="*/ 43 h 332"/>
                <a:gd name="T68" fmla="*/ 71 w 315"/>
                <a:gd name="T69" fmla="*/ 60 h 332"/>
                <a:gd name="T70" fmla="*/ 59 w 315"/>
                <a:gd name="T71" fmla="*/ 71 h 332"/>
                <a:gd name="T72" fmla="*/ 45 w 315"/>
                <a:gd name="T73" fmla="*/ 89 h 332"/>
                <a:gd name="T74" fmla="*/ 31 w 315"/>
                <a:gd name="T75" fmla="*/ 98 h 332"/>
                <a:gd name="T76" fmla="*/ 15 w 315"/>
                <a:gd name="T77" fmla="*/ 108 h 332"/>
                <a:gd name="T78" fmla="*/ 27 w 315"/>
                <a:gd name="T79" fmla="*/ 127 h 332"/>
                <a:gd name="T80" fmla="*/ 22 w 315"/>
                <a:gd name="T81" fmla="*/ 140 h 332"/>
                <a:gd name="T82" fmla="*/ 1 w 315"/>
                <a:gd name="T83" fmla="*/ 147 h 332"/>
                <a:gd name="T84" fmla="*/ 11 w 315"/>
                <a:gd name="T85" fmla="*/ 158 h 332"/>
                <a:gd name="T86" fmla="*/ 8 w 315"/>
                <a:gd name="T87" fmla="*/ 164 h 332"/>
                <a:gd name="T88" fmla="*/ 43 w 315"/>
                <a:gd name="T89" fmla="*/ 172 h 332"/>
                <a:gd name="T90" fmla="*/ 50 w 315"/>
                <a:gd name="T91" fmla="*/ 177 h 332"/>
                <a:gd name="T92" fmla="*/ 52 w 315"/>
                <a:gd name="T93" fmla="*/ 207 h 332"/>
                <a:gd name="T94" fmla="*/ 68 w 315"/>
                <a:gd name="T95" fmla="*/ 257 h 332"/>
                <a:gd name="T96" fmla="*/ 89 w 315"/>
                <a:gd name="T97" fmla="*/ 310 h 332"/>
                <a:gd name="T98" fmla="*/ 111 w 315"/>
                <a:gd name="T99" fmla="*/ 323 h 332"/>
                <a:gd name="T100" fmla="*/ 126 w 315"/>
                <a:gd name="T101" fmla="*/ 305 h 332"/>
                <a:gd name="T102" fmla="*/ 132 w 315"/>
                <a:gd name="T103" fmla="*/ 283 h 332"/>
                <a:gd name="T104" fmla="*/ 134 w 315"/>
                <a:gd name="T105" fmla="*/ 250 h 332"/>
                <a:gd name="T106" fmla="*/ 150 w 315"/>
                <a:gd name="T107" fmla="*/ 233 h 332"/>
                <a:gd name="T108" fmla="*/ 185 w 315"/>
                <a:gd name="T109" fmla="*/ 201 h 332"/>
                <a:gd name="T110" fmla="*/ 206 w 315"/>
                <a:gd name="T111" fmla="*/ 178 h 332"/>
                <a:gd name="T112" fmla="*/ 229 w 315"/>
                <a:gd name="T113" fmla="*/ 170 h 33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5"/>
                <a:gd name="T172" fmla="*/ 0 h 332"/>
                <a:gd name="T173" fmla="*/ 315 w 315"/>
                <a:gd name="T174" fmla="*/ 332 h 33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5" h="332">
                  <a:moveTo>
                    <a:pt x="225" y="150"/>
                  </a:moveTo>
                  <a:cubicBezTo>
                    <a:pt x="223" y="145"/>
                    <a:pt x="221" y="136"/>
                    <a:pt x="222" y="133"/>
                  </a:cubicBezTo>
                  <a:cubicBezTo>
                    <a:pt x="223" y="130"/>
                    <a:pt x="227" y="132"/>
                    <a:pt x="228" y="128"/>
                  </a:cubicBezTo>
                  <a:cubicBezTo>
                    <a:pt x="229" y="124"/>
                    <a:pt x="217" y="124"/>
                    <a:pt x="221" y="119"/>
                  </a:cubicBezTo>
                  <a:cubicBezTo>
                    <a:pt x="225" y="113"/>
                    <a:pt x="225" y="119"/>
                    <a:pt x="230" y="119"/>
                  </a:cubicBezTo>
                  <a:cubicBezTo>
                    <a:pt x="235" y="119"/>
                    <a:pt x="238" y="121"/>
                    <a:pt x="238" y="125"/>
                  </a:cubicBezTo>
                  <a:cubicBezTo>
                    <a:pt x="238" y="128"/>
                    <a:pt x="243" y="130"/>
                    <a:pt x="243" y="130"/>
                  </a:cubicBezTo>
                  <a:cubicBezTo>
                    <a:pt x="243" y="130"/>
                    <a:pt x="252" y="130"/>
                    <a:pt x="256" y="130"/>
                  </a:cubicBezTo>
                  <a:cubicBezTo>
                    <a:pt x="260" y="130"/>
                    <a:pt x="264" y="130"/>
                    <a:pt x="264" y="132"/>
                  </a:cubicBezTo>
                  <a:cubicBezTo>
                    <a:pt x="264" y="135"/>
                    <a:pt x="259" y="144"/>
                    <a:pt x="255" y="144"/>
                  </a:cubicBezTo>
                  <a:cubicBezTo>
                    <a:pt x="251" y="144"/>
                    <a:pt x="251" y="155"/>
                    <a:pt x="254" y="156"/>
                  </a:cubicBezTo>
                  <a:cubicBezTo>
                    <a:pt x="258" y="157"/>
                    <a:pt x="260" y="147"/>
                    <a:pt x="263" y="147"/>
                  </a:cubicBezTo>
                  <a:cubicBezTo>
                    <a:pt x="264" y="147"/>
                    <a:pt x="265" y="158"/>
                    <a:pt x="267" y="169"/>
                  </a:cubicBezTo>
                  <a:cubicBezTo>
                    <a:pt x="268" y="168"/>
                    <a:pt x="268" y="168"/>
                    <a:pt x="269" y="168"/>
                  </a:cubicBezTo>
                  <a:cubicBezTo>
                    <a:pt x="271" y="168"/>
                    <a:pt x="270" y="158"/>
                    <a:pt x="272" y="156"/>
                  </a:cubicBezTo>
                  <a:cubicBezTo>
                    <a:pt x="274" y="153"/>
                    <a:pt x="273" y="145"/>
                    <a:pt x="274" y="145"/>
                  </a:cubicBezTo>
                  <a:cubicBezTo>
                    <a:pt x="275" y="145"/>
                    <a:pt x="283" y="147"/>
                    <a:pt x="283" y="145"/>
                  </a:cubicBezTo>
                  <a:cubicBezTo>
                    <a:pt x="283" y="143"/>
                    <a:pt x="288" y="135"/>
                    <a:pt x="287" y="131"/>
                  </a:cubicBezTo>
                  <a:cubicBezTo>
                    <a:pt x="286" y="127"/>
                    <a:pt x="290" y="122"/>
                    <a:pt x="290" y="117"/>
                  </a:cubicBezTo>
                  <a:cubicBezTo>
                    <a:pt x="290" y="113"/>
                    <a:pt x="295" y="111"/>
                    <a:pt x="298" y="109"/>
                  </a:cubicBezTo>
                  <a:cubicBezTo>
                    <a:pt x="301" y="106"/>
                    <a:pt x="306" y="102"/>
                    <a:pt x="307" y="105"/>
                  </a:cubicBezTo>
                  <a:cubicBezTo>
                    <a:pt x="308" y="107"/>
                    <a:pt x="315" y="109"/>
                    <a:pt x="312" y="105"/>
                  </a:cubicBezTo>
                  <a:cubicBezTo>
                    <a:pt x="309" y="101"/>
                    <a:pt x="309" y="98"/>
                    <a:pt x="311" y="97"/>
                  </a:cubicBezTo>
                  <a:cubicBezTo>
                    <a:pt x="313" y="96"/>
                    <a:pt x="314" y="92"/>
                    <a:pt x="314" y="92"/>
                  </a:cubicBezTo>
                  <a:cubicBezTo>
                    <a:pt x="314" y="92"/>
                    <a:pt x="308" y="91"/>
                    <a:pt x="307" y="88"/>
                  </a:cubicBezTo>
                  <a:cubicBezTo>
                    <a:pt x="306" y="85"/>
                    <a:pt x="303" y="83"/>
                    <a:pt x="303" y="81"/>
                  </a:cubicBezTo>
                  <a:cubicBezTo>
                    <a:pt x="303" y="78"/>
                    <a:pt x="299" y="79"/>
                    <a:pt x="297" y="81"/>
                  </a:cubicBezTo>
                  <a:cubicBezTo>
                    <a:pt x="294" y="84"/>
                    <a:pt x="289" y="79"/>
                    <a:pt x="283" y="82"/>
                  </a:cubicBezTo>
                  <a:cubicBezTo>
                    <a:pt x="278" y="85"/>
                    <a:pt x="276" y="89"/>
                    <a:pt x="274" y="88"/>
                  </a:cubicBezTo>
                  <a:cubicBezTo>
                    <a:pt x="271" y="88"/>
                    <a:pt x="271" y="90"/>
                    <a:pt x="269" y="93"/>
                  </a:cubicBezTo>
                  <a:cubicBezTo>
                    <a:pt x="267" y="95"/>
                    <a:pt x="265" y="97"/>
                    <a:pt x="264" y="97"/>
                  </a:cubicBezTo>
                  <a:cubicBezTo>
                    <a:pt x="262" y="97"/>
                    <a:pt x="258" y="100"/>
                    <a:pt x="258" y="100"/>
                  </a:cubicBezTo>
                  <a:cubicBezTo>
                    <a:pt x="258" y="100"/>
                    <a:pt x="261" y="106"/>
                    <a:pt x="259" y="109"/>
                  </a:cubicBezTo>
                  <a:cubicBezTo>
                    <a:pt x="258" y="113"/>
                    <a:pt x="253" y="109"/>
                    <a:pt x="248" y="111"/>
                  </a:cubicBezTo>
                  <a:cubicBezTo>
                    <a:pt x="243" y="112"/>
                    <a:pt x="241" y="109"/>
                    <a:pt x="238" y="110"/>
                  </a:cubicBezTo>
                  <a:cubicBezTo>
                    <a:pt x="234" y="111"/>
                    <a:pt x="232" y="108"/>
                    <a:pt x="230" y="108"/>
                  </a:cubicBezTo>
                  <a:cubicBezTo>
                    <a:pt x="228" y="109"/>
                    <a:pt x="226" y="104"/>
                    <a:pt x="226" y="101"/>
                  </a:cubicBezTo>
                  <a:cubicBezTo>
                    <a:pt x="227" y="97"/>
                    <a:pt x="225" y="92"/>
                    <a:pt x="223" y="95"/>
                  </a:cubicBezTo>
                  <a:cubicBezTo>
                    <a:pt x="221" y="97"/>
                    <a:pt x="218" y="96"/>
                    <a:pt x="218" y="100"/>
                  </a:cubicBezTo>
                  <a:cubicBezTo>
                    <a:pt x="218" y="104"/>
                    <a:pt x="221" y="109"/>
                    <a:pt x="218" y="112"/>
                  </a:cubicBezTo>
                  <a:cubicBezTo>
                    <a:pt x="215" y="114"/>
                    <a:pt x="201" y="116"/>
                    <a:pt x="198" y="113"/>
                  </a:cubicBezTo>
                  <a:cubicBezTo>
                    <a:pt x="196" y="111"/>
                    <a:pt x="184" y="110"/>
                    <a:pt x="184" y="108"/>
                  </a:cubicBezTo>
                  <a:cubicBezTo>
                    <a:pt x="183" y="105"/>
                    <a:pt x="180" y="101"/>
                    <a:pt x="177" y="101"/>
                  </a:cubicBezTo>
                  <a:cubicBezTo>
                    <a:pt x="175" y="101"/>
                    <a:pt x="169" y="105"/>
                    <a:pt x="167" y="103"/>
                  </a:cubicBezTo>
                  <a:cubicBezTo>
                    <a:pt x="165" y="102"/>
                    <a:pt x="161" y="98"/>
                    <a:pt x="157" y="98"/>
                  </a:cubicBezTo>
                  <a:cubicBezTo>
                    <a:pt x="154" y="97"/>
                    <a:pt x="149" y="95"/>
                    <a:pt x="149" y="93"/>
                  </a:cubicBezTo>
                  <a:cubicBezTo>
                    <a:pt x="149" y="92"/>
                    <a:pt x="141" y="91"/>
                    <a:pt x="140" y="89"/>
                  </a:cubicBezTo>
                  <a:cubicBezTo>
                    <a:pt x="139" y="87"/>
                    <a:pt x="134" y="87"/>
                    <a:pt x="134" y="85"/>
                  </a:cubicBezTo>
                  <a:cubicBezTo>
                    <a:pt x="134" y="82"/>
                    <a:pt x="136" y="79"/>
                    <a:pt x="136" y="76"/>
                  </a:cubicBezTo>
                  <a:cubicBezTo>
                    <a:pt x="136" y="73"/>
                    <a:pt x="141" y="71"/>
                    <a:pt x="141" y="69"/>
                  </a:cubicBezTo>
                  <a:cubicBezTo>
                    <a:pt x="141" y="67"/>
                    <a:pt x="137" y="64"/>
                    <a:pt x="137" y="64"/>
                  </a:cubicBezTo>
                  <a:cubicBezTo>
                    <a:pt x="137" y="64"/>
                    <a:pt x="133" y="58"/>
                    <a:pt x="130" y="58"/>
                  </a:cubicBezTo>
                  <a:cubicBezTo>
                    <a:pt x="126" y="58"/>
                    <a:pt x="124" y="52"/>
                    <a:pt x="120" y="52"/>
                  </a:cubicBezTo>
                  <a:cubicBezTo>
                    <a:pt x="117" y="51"/>
                    <a:pt x="118" y="45"/>
                    <a:pt x="116" y="43"/>
                  </a:cubicBezTo>
                  <a:cubicBezTo>
                    <a:pt x="115" y="40"/>
                    <a:pt x="116" y="35"/>
                    <a:pt x="119" y="38"/>
                  </a:cubicBezTo>
                  <a:cubicBezTo>
                    <a:pt x="122" y="40"/>
                    <a:pt x="128" y="38"/>
                    <a:pt x="126" y="34"/>
                  </a:cubicBezTo>
                  <a:cubicBezTo>
                    <a:pt x="124" y="30"/>
                    <a:pt x="120" y="26"/>
                    <a:pt x="120" y="24"/>
                  </a:cubicBezTo>
                  <a:cubicBezTo>
                    <a:pt x="120" y="22"/>
                    <a:pt x="122" y="15"/>
                    <a:pt x="119" y="13"/>
                  </a:cubicBezTo>
                  <a:cubicBezTo>
                    <a:pt x="116" y="12"/>
                    <a:pt x="113" y="9"/>
                    <a:pt x="112" y="6"/>
                  </a:cubicBezTo>
                  <a:cubicBezTo>
                    <a:pt x="112" y="3"/>
                    <a:pt x="108" y="0"/>
                    <a:pt x="108" y="0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104" y="1"/>
                    <a:pt x="101" y="8"/>
                    <a:pt x="99" y="9"/>
                  </a:cubicBezTo>
                  <a:cubicBezTo>
                    <a:pt x="97" y="10"/>
                    <a:pt x="91" y="11"/>
                    <a:pt x="88" y="13"/>
                  </a:cubicBezTo>
                  <a:cubicBezTo>
                    <a:pt x="85" y="16"/>
                    <a:pt x="76" y="10"/>
                    <a:pt x="71" y="10"/>
                  </a:cubicBezTo>
                  <a:cubicBezTo>
                    <a:pt x="66" y="10"/>
                    <a:pt x="63" y="15"/>
                    <a:pt x="65" y="16"/>
                  </a:cubicBezTo>
                  <a:cubicBezTo>
                    <a:pt x="68" y="18"/>
                    <a:pt x="67" y="27"/>
                    <a:pt x="67" y="27"/>
                  </a:cubicBezTo>
                  <a:cubicBezTo>
                    <a:pt x="67" y="27"/>
                    <a:pt x="70" y="39"/>
                    <a:pt x="74" y="38"/>
                  </a:cubicBezTo>
                  <a:cubicBezTo>
                    <a:pt x="78" y="37"/>
                    <a:pt x="83" y="42"/>
                    <a:pt x="79" y="43"/>
                  </a:cubicBezTo>
                  <a:cubicBezTo>
                    <a:pt x="76" y="44"/>
                    <a:pt x="74" y="48"/>
                    <a:pt x="73" y="51"/>
                  </a:cubicBezTo>
                  <a:cubicBezTo>
                    <a:pt x="73" y="55"/>
                    <a:pt x="74" y="59"/>
                    <a:pt x="71" y="60"/>
                  </a:cubicBezTo>
                  <a:cubicBezTo>
                    <a:pt x="68" y="60"/>
                    <a:pt x="66" y="61"/>
                    <a:pt x="66" y="66"/>
                  </a:cubicBezTo>
                  <a:cubicBezTo>
                    <a:pt x="66" y="71"/>
                    <a:pt x="60" y="69"/>
                    <a:pt x="59" y="71"/>
                  </a:cubicBezTo>
                  <a:cubicBezTo>
                    <a:pt x="58" y="73"/>
                    <a:pt x="56" y="82"/>
                    <a:pt x="55" y="83"/>
                  </a:cubicBezTo>
                  <a:cubicBezTo>
                    <a:pt x="53" y="85"/>
                    <a:pt x="46" y="85"/>
                    <a:pt x="45" y="89"/>
                  </a:cubicBezTo>
                  <a:cubicBezTo>
                    <a:pt x="45" y="93"/>
                    <a:pt x="41" y="98"/>
                    <a:pt x="39" y="97"/>
                  </a:cubicBezTo>
                  <a:cubicBezTo>
                    <a:pt x="37" y="97"/>
                    <a:pt x="33" y="95"/>
                    <a:pt x="31" y="98"/>
                  </a:cubicBezTo>
                  <a:cubicBezTo>
                    <a:pt x="30" y="101"/>
                    <a:pt x="24" y="96"/>
                    <a:pt x="23" y="97"/>
                  </a:cubicBezTo>
                  <a:cubicBezTo>
                    <a:pt x="22" y="98"/>
                    <a:pt x="15" y="104"/>
                    <a:pt x="15" y="108"/>
                  </a:cubicBezTo>
                  <a:cubicBezTo>
                    <a:pt x="15" y="111"/>
                    <a:pt x="22" y="111"/>
                    <a:pt x="22" y="116"/>
                  </a:cubicBezTo>
                  <a:cubicBezTo>
                    <a:pt x="21" y="120"/>
                    <a:pt x="24" y="125"/>
                    <a:pt x="27" y="127"/>
                  </a:cubicBezTo>
                  <a:cubicBezTo>
                    <a:pt x="29" y="130"/>
                    <a:pt x="32" y="135"/>
                    <a:pt x="31" y="138"/>
                  </a:cubicBezTo>
                  <a:cubicBezTo>
                    <a:pt x="29" y="140"/>
                    <a:pt x="26" y="141"/>
                    <a:pt x="22" y="140"/>
                  </a:cubicBezTo>
                  <a:cubicBezTo>
                    <a:pt x="18" y="139"/>
                    <a:pt x="19" y="142"/>
                    <a:pt x="11" y="140"/>
                  </a:cubicBezTo>
                  <a:cubicBezTo>
                    <a:pt x="4" y="139"/>
                    <a:pt x="4" y="144"/>
                    <a:pt x="1" y="147"/>
                  </a:cubicBezTo>
                  <a:cubicBezTo>
                    <a:pt x="1" y="148"/>
                    <a:pt x="1" y="148"/>
                    <a:pt x="0" y="148"/>
                  </a:cubicBezTo>
                  <a:cubicBezTo>
                    <a:pt x="4" y="151"/>
                    <a:pt x="5" y="156"/>
                    <a:pt x="11" y="158"/>
                  </a:cubicBezTo>
                  <a:cubicBezTo>
                    <a:pt x="17" y="160"/>
                    <a:pt x="23" y="154"/>
                    <a:pt x="23" y="158"/>
                  </a:cubicBezTo>
                  <a:cubicBezTo>
                    <a:pt x="23" y="163"/>
                    <a:pt x="8" y="162"/>
                    <a:pt x="8" y="164"/>
                  </a:cubicBezTo>
                  <a:cubicBezTo>
                    <a:pt x="7" y="165"/>
                    <a:pt x="23" y="185"/>
                    <a:pt x="32" y="183"/>
                  </a:cubicBezTo>
                  <a:cubicBezTo>
                    <a:pt x="40" y="182"/>
                    <a:pt x="46" y="173"/>
                    <a:pt x="43" y="172"/>
                  </a:cubicBezTo>
                  <a:cubicBezTo>
                    <a:pt x="41" y="170"/>
                    <a:pt x="45" y="165"/>
                    <a:pt x="47" y="166"/>
                  </a:cubicBezTo>
                  <a:cubicBezTo>
                    <a:pt x="49" y="167"/>
                    <a:pt x="47" y="175"/>
                    <a:pt x="50" y="177"/>
                  </a:cubicBezTo>
                  <a:cubicBezTo>
                    <a:pt x="52" y="179"/>
                    <a:pt x="51" y="183"/>
                    <a:pt x="50" y="188"/>
                  </a:cubicBezTo>
                  <a:cubicBezTo>
                    <a:pt x="48" y="192"/>
                    <a:pt x="51" y="202"/>
                    <a:pt x="52" y="207"/>
                  </a:cubicBezTo>
                  <a:cubicBezTo>
                    <a:pt x="52" y="212"/>
                    <a:pt x="56" y="219"/>
                    <a:pt x="57" y="227"/>
                  </a:cubicBezTo>
                  <a:cubicBezTo>
                    <a:pt x="58" y="235"/>
                    <a:pt x="63" y="249"/>
                    <a:pt x="68" y="257"/>
                  </a:cubicBezTo>
                  <a:cubicBezTo>
                    <a:pt x="72" y="266"/>
                    <a:pt x="76" y="282"/>
                    <a:pt x="79" y="286"/>
                  </a:cubicBezTo>
                  <a:cubicBezTo>
                    <a:pt x="82" y="290"/>
                    <a:pt x="89" y="303"/>
                    <a:pt x="89" y="310"/>
                  </a:cubicBezTo>
                  <a:cubicBezTo>
                    <a:pt x="89" y="318"/>
                    <a:pt x="97" y="328"/>
                    <a:pt x="100" y="330"/>
                  </a:cubicBezTo>
                  <a:cubicBezTo>
                    <a:pt x="103" y="332"/>
                    <a:pt x="109" y="328"/>
                    <a:pt x="111" y="323"/>
                  </a:cubicBezTo>
                  <a:cubicBezTo>
                    <a:pt x="112" y="318"/>
                    <a:pt x="121" y="317"/>
                    <a:pt x="121" y="313"/>
                  </a:cubicBezTo>
                  <a:cubicBezTo>
                    <a:pt x="122" y="309"/>
                    <a:pt x="123" y="305"/>
                    <a:pt x="126" y="305"/>
                  </a:cubicBezTo>
                  <a:cubicBezTo>
                    <a:pt x="129" y="304"/>
                    <a:pt x="129" y="301"/>
                    <a:pt x="129" y="297"/>
                  </a:cubicBezTo>
                  <a:cubicBezTo>
                    <a:pt x="129" y="293"/>
                    <a:pt x="129" y="286"/>
                    <a:pt x="132" y="283"/>
                  </a:cubicBezTo>
                  <a:cubicBezTo>
                    <a:pt x="135" y="279"/>
                    <a:pt x="135" y="268"/>
                    <a:pt x="134" y="264"/>
                  </a:cubicBezTo>
                  <a:cubicBezTo>
                    <a:pt x="132" y="260"/>
                    <a:pt x="133" y="254"/>
                    <a:pt x="134" y="250"/>
                  </a:cubicBezTo>
                  <a:cubicBezTo>
                    <a:pt x="136" y="246"/>
                    <a:pt x="135" y="241"/>
                    <a:pt x="139" y="241"/>
                  </a:cubicBezTo>
                  <a:cubicBezTo>
                    <a:pt x="142" y="240"/>
                    <a:pt x="146" y="238"/>
                    <a:pt x="150" y="233"/>
                  </a:cubicBezTo>
                  <a:cubicBezTo>
                    <a:pt x="153" y="229"/>
                    <a:pt x="163" y="222"/>
                    <a:pt x="167" y="219"/>
                  </a:cubicBezTo>
                  <a:cubicBezTo>
                    <a:pt x="171" y="216"/>
                    <a:pt x="182" y="207"/>
                    <a:pt x="185" y="201"/>
                  </a:cubicBezTo>
                  <a:cubicBezTo>
                    <a:pt x="188" y="196"/>
                    <a:pt x="198" y="194"/>
                    <a:pt x="202" y="189"/>
                  </a:cubicBezTo>
                  <a:cubicBezTo>
                    <a:pt x="207" y="185"/>
                    <a:pt x="205" y="182"/>
                    <a:pt x="206" y="178"/>
                  </a:cubicBezTo>
                  <a:cubicBezTo>
                    <a:pt x="207" y="173"/>
                    <a:pt x="221" y="171"/>
                    <a:pt x="226" y="171"/>
                  </a:cubicBezTo>
                  <a:cubicBezTo>
                    <a:pt x="227" y="171"/>
                    <a:pt x="228" y="171"/>
                    <a:pt x="229" y="170"/>
                  </a:cubicBezTo>
                  <a:cubicBezTo>
                    <a:pt x="229" y="163"/>
                    <a:pt x="226" y="153"/>
                    <a:pt x="225" y="15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5" name="Freeform 50"/>
            <p:cNvSpPr>
              <a:spLocks noChangeArrowheads="1"/>
            </p:cNvSpPr>
            <p:nvPr/>
          </p:nvSpPr>
          <p:spPr bwMode="auto">
            <a:xfrm>
              <a:off x="5532457" y="1225551"/>
              <a:ext cx="677865" cy="293689"/>
            </a:xfrm>
            <a:custGeom>
              <a:avLst/>
              <a:gdLst>
                <a:gd name="T0" fmla="*/ 329 w 355"/>
                <a:gd name="T1" fmla="*/ 65 h 153"/>
                <a:gd name="T2" fmla="*/ 306 w 355"/>
                <a:gd name="T3" fmla="*/ 63 h 153"/>
                <a:gd name="T4" fmla="*/ 308 w 355"/>
                <a:gd name="T5" fmla="*/ 52 h 153"/>
                <a:gd name="T6" fmla="*/ 309 w 355"/>
                <a:gd name="T7" fmla="*/ 33 h 153"/>
                <a:gd name="T8" fmla="*/ 286 w 355"/>
                <a:gd name="T9" fmla="*/ 30 h 153"/>
                <a:gd name="T10" fmla="*/ 268 w 355"/>
                <a:gd name="T11" fmla="*/ 40 h 153"/>
                <a:gd name="T12" fmla="*/ 238 w 355"/>
                <a:gd name="T13" fmla="*/ 43 h 153"/>
                <a:gd name="T14" fmla="*/ 218 w 355"/>
                <a:gd name="T15" fmla="*/ 34 h 153"/>
                <a:gd name="T16" fmla="*/ 200 w 355"/>
                <a:gd name="T17" fmla="*/ 28 h 153"/>
                <a:gd name="T18" fmla="*/ 179 w 355"/>
                <a:gd name="T19" fmla="*/ 27 h 153"/>
                <a:gd name="T20" fmla="*/ 161 w 355"/>
                <a:gd name="T21" fmla="*/ 28 h 153"/>
                <a:gd name="T22" fmla="*/ 153 w 355"/>
                <a:gd name="T23" fmla="*/ 13 h 153"/>
                <a:gd name="T24" fmla="*/ 133 w 355"/>
                <a:gd name="T25" fmla="*/ 6 h 153"/>
                <a:gd name="T26" fmla="*/ 118 w 355"/>
                <a:gd name="T27" fmla="*/ 1 h 153"/>
                <a:gd name="T28" fmla="*/ 108 w 355"/>
                <a:gd name="T29" fmla="*/ 9 h 153"/>
                <a:gd name="T30" fmla="*/ 107 w 355"/>
                <a:gd name="T31" fmla="*/ 24 h 153"/>
                <a:gd name="T32" fmla="*/ 98 w 355"/>
                <a:gd name="T33" fmla="*/ 35 h 153"/>
                <a:gd name="T34" fmla="*/ 81 w 355"/>
                <a:gd name="T35" fmla="*/ 33 h 153"/>
                <a:gd name="T36" fmla="*/ 68 w 355"/>
                <a:gd name="T37" fmla="*/ 23 h 153"/>
                <a:gd name="T38" fmla="*/ 44 w 355"/>
                <a:gd name="T39" fmla="*/ 22 h 153"/>
                <a:gd name="T40" fmla="*/ 29 w 355"/>
                <a:gd name="T41" fmla="*/ 30 h 153"/>
                <a:gd name="T42" fmla="*/ 10 w 355"/>
                <a:gd name="T43" fmla="*/ 40 h 153"/>
                <a:gd name="T44" fmla="*/ 0 w 355"/>
                <a:gd name="T45" fmla="*/ 44 h 153"/>
                <a:gd name="T46" fmla="*/ 9 w 355"/>
                <a:gd name="T47" fmla="*/ 55 h 153"/>
                <a:gd name="T48" fmla="*/ 29 w 355"/>
                <a:gd name="T49" fmla="*/ 69 h 153"/>
                <a:gd name="T50" fmla="*/ 34 w 355"/>
                <a:gd name="T51" fmla="*/ 88 h 153"/>
                <a:gd name="T52" fmla="*/ 57 w 355"/>
                <a:gd name="T53" fmla="*/ 104 h 153"/>
                <a:gd name="T54" fmla="*/ 72 w 355"/>
                <a:gd name="T55" fmla="*/ 114 h 153"/>
                <a:gd name="T56" fmla="*/ 88 w 355"/>
                <a:gd name="T57" fmla="*/ 135 h 153"/>
                <a:gd name="T58" fmla="*/ 129 w 355"/>
                <a:gd name="T59" fmla="*/ 137 h 153"/>
                <a:gd name="T60" fmla="*/ 162 w 355"/>
                <a:gd name="T61" fmla="*/ 145 h 153"/>
                <a:gd name="T62" fmla="*/ 182 w 355"/>
                <a:gd name="T63" fmla="*/ 152 h 153"/>
                <a:gd name="T64" fmla="*/ 227 w 355"/>
                <a:gd name="T65" fmla="*/ 141 h 153"/>
                <a:gd name="T66" fmla="*/ 261 w 355"/>
                <a:gd name="T67" fmla="*/ 121 h 153"/>
                <a:gd name="T68" fmla="*/ 269 w 355"/>
                <a:gd name="T69" fmla="*/ 105 h 153"/>
                <a:gd name="T70" fmla="*/ 304 w 355"/>
                <a:gd name="T71" fmla="*/ 99 h 153"/>
                <a:gd name="T72" fmla="*/ 328 w 355"/>
                <a:gd name="T73" fmla="*/ 84 h 153"/>
                <a:gd name="T74" fmla="*/ 354 w 355"/>
                <a:gd name="T75" fmla="*/ 79 h 15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55"/>
                <a:gd name="T115" fmla="*/ 0 h 153"/>
                <a:gd name="T116" fmla="*/ 355 w 355"/>
                <a:gd name="T117" fmla="*/ 153 h 15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55" h="153">
                  <a:moveTo>
                    <a:pt x="340" y="64"/>
                  </a:moveTo>
                  <a:cubicBezTo>
                    <a:pt x="336" y="60"/>
                    <a:pt x="330" y="62"/>
                    <a:pt x="329" y="65"/>
                  </a:cubicBezTo>
                  <a:cubicBezTo>
                    <a:pt x="327" y="69"/>
                    <a:pt x="324" y="64"/>
                    <a:pt x="318" y="64"/>
                  </a:cubicBezTo>
                  <a:cubicBezTo>
                    <a:pt x="311" y="64"/>
                    <a:pt x="311" y="68"/>
                    <a:pt x="306" y="63"/>
                  </a:cubicBezTo>
                  <a:cubicBezTo>
                    <a:pt x="302" y="59"/>
                    <a:pt x="308" y="57"/>
                    <a:pt x="308" y="57"/>
                  </a:cubicBezTo>
                  <a:cubicBezTo>
                    <a:pt x="308" y="52"/>
                    <a:pt x="308" y="52"/>
                    <a:pt x="308" y="52"/>
                  </a:cubicBezTo>
                  <a:cubicBezTo>
                    <a:pt x="318" y="34"/>
                    <a:pt x="318" y="34"/>
                    <a:pt x="318" y="34"/>
                  </a:cubicBezTo>
                  <a:cubicBezTo>
                    <a:pt x="315" y="33"/>
                    <a:pt x="311" y="32"/>
                    <a:pt x="309" y="33"/>
                  </a:cubicBezTo>
                  <a:cubicBezTo>
                    <a:pt x="307" y="34"/>
                    <a:pt x="300" y="33"/>
                    <a:pt x="300" y="31"/>
                  </a:cubicBezTo>
                  <a:cubicBezTo>
                    <a:pt x="299" y="29"/>
                    <a:pt x="288" y="28"/>
                    <a:pt x="286" y="30"/>
                  </a:cubicBezTo>
                  <a:cubicBezTo>
                    <a:pt x="283" y="32"/>
                    <a:pt x="277" y="34"/>
                    <a:pt x="277" y="36"/>
                  </a:cubicBezTo>
                  <a:cubicBezTo>
                    <a:pt x="276" y="39"/>
                    <a:pt x="270" y="38"/>
                    <a:pt x="268" y="40"/>
                  </a:cubicBezTo>
                  <a:cubicBezTo>
                    <a:pt x="265" y="41"/>
                    <a:pt x="253" y="42"/>
                    <a:pt x="253" y="43"/>
                  </a:cubicBezTo>
                  <a:cubicBezTo>
                    <a:pt x="253" y="45"/>
                    <a:pt x="240" y="45"/>
                    <a:pt x="238" y="43"/>
                  </a:cubicBezTo>
                  <a:cubicBezTo>
                    <a:pt x="236" y="42"/>
                    <a:pt x="225" y="43"/>
                    <a:pt x="224" y="41"/>
                  </a:cubicBezTo>
                  <a:cubicBezTo>
                    <a:pt x="222" y="38"/>
                    <a:pt x="218" y="37"/>
                    <a:pt x="218" y="34"/>
                  </a:cubicBezTo>
                  <a:cubicBezTo>
                    <a:pt x="218" y="32"/>
                    <a:pt x="209" y="32"/>
                    <a:pt x="208" y="30"/>
                  </a:cubicBezTo>
                  <a:cubicBezTo>
                    <a:pt x="207" y="28"/>
                    <a:pt x="201" y="27"/>
                    <a:pt x="200" y="28"/>
                  </a:cubicBezTo>
                  <a:cubicBezTo>
                    <a:pt x="199" y="28"/>
                    <a:pt x="191" y="26"/>
                    <a:pt x="189" y="25"/>
                  </a:cubicBezTo>
                  <a:cubicBezTo>
                    <a:pt x="187" y="25"/>
                    <a:pt x="181" y="27"/>
                    <a:pt x="179" y="27"/>
                  </a:cubicBezTo>
                  <a:cubicBezTo>
                    <a:pt x="177" y="27"/>
                    <a:pt x="173" y="30"/>
                    <a:pt x="171" y="31"/>
                  </a:cubicBezTo>
                  <a:cubicBezTo>
                    <a:pt x="169" y="31"/>
                    <a:pt x="162" y="27"/>
                    <a:pt x="161" y="28"/>
                  </a:cubicBezTo>
                  <a:cubicBezTo>
                    <a:pt x="160" y="29"/>
                    <a:pt x="156" y="24"/>
                    <a:pt x="154" y="22"/>
                  </a:cubicBezTo>
                  <a:cubicBezTo>
                    <a:pt x="152" y="20"/>
                    <a:pt x="154" y="15"/>
                    <a:pt x="153" y="13"/>
                  </a:cubicBezTo>
                  <a:cubicBezTo>
                    <a:pt x="151" y="11"/>
                    <a:pt x="144" y="11"/>
                    <a:pt x="142" y="9"/>
                  </a:cubicBezTo>
                  <a:cubicBezTo>
                    <a:pt x="139" y="8"/>
                    <a:pt x="136" y="6"/>
                    <a:pt x="133" y="6"/>
                  </a:cubicBezTo>
                  <a:cubicBezTo>
                    <a:pt x="131" y="6"/>
                    <a:pt x="127" y="5"/>
                    <a:pt x="126" y="4"/>
                  </a:cubicBezTo>
                  <a:cubicBezTo>
                    <a:pt x="125" y="3"/>
                    <a:pt x="120" y="2"/>
                    <a:pt x="118" y="1"/>
                  </a:cubicBezTo>
                  <a:cubicBezTo>
                    <a:pt x="116" y="0"/>
                    <a:pt x="115" y="3"/>
                    <a:pt x="114" y="5"/>
                  </a:cubicBezTo>
                  <a:cubicBezTo>
                    <a:pt x="113" y="6"/>
                    <a:pt x="109" y="6"/>
                    <a:pt x="108" y="9"/>
                  </a:cubicBezTo>
                  <a:cubicBezTo>
                    <a:pt x="107" y="11"/>
                    <a:pt x="103" y="12"/>
                    <a:pt x="103" y="14"/>
                  </a:cubicBezTo>
                  <a:cubicBezTo>
                    <a:pt x="104" y="17"/>
                    <a:pt x="106" y="22"/>
                    <a:pt x="107" y="24"/>
                  </a:cubicBezTo>
                  <a:cubicBezTo>
                    <a:pt x="109" y="25"/>
                    <a:pt x="108" y="29"/>
                    <a:pt x="107" y="30"/>
                  </a:cubicBezTo>
                  <a:cubicBezTo>
                    <a:pt x="106" y="32"/>
                    <a:pt x="99" y="33"/>
                    <a:pt x="98" y="35"/>
                  </a:cubicBezTo>
                  <a:cubicBezTo>
                    <a:pt x="96" y="37"/>
                    <a:pt x="93" y="35"/>
                    <a:pt x="90" y="33"/>
                  </a:cubicBezTo>
                  <a:cubicBezTo>
                    <a:pt x="86" y="31"/>
                    <a:pt x="82" y="32"/>
                    <a:pt x="81" y="33"/>
                  </a:cubicBezTo>
                  <a:cubicBezTo>
                    <a:pt x="79" y="35"/>
                    <a:pt x="73" y="30"/>
                    <a:pt x="71" y="30"/>
                  </a:cubicBezTo>
                  <a:cubicBezTo>
                    <a:pt x="70" y="29"/>
                    <a:pt x="69" y="23"/>
                    <a:pt x="68" y="23"/>
                  </a:cubicBezTo>
                  <a:cubicBezTo>
                    <a:pt x="66" y="24"/>
                    <a:pt x="54" y="21"/>
                    <a:pt x="52" y="21"/>
                  </a:cubicBezTo>
                  <a:cubicBezTo>
                    <a:pt x="50" y="20"/>
                    <a:pt x="45" y="20"/>
                    <a:pt x="44" y="22"/>
                  </a:cubicBezTo>
                  <a:cubicBezTo>
                    <a:pt x="43" y="24"/>
                    <a:pt x="37" y="23"/>
                    <a:pt x="36" y="25"/>
                  </a:cubicBezTo>
                  <a:cubicBezTo>
                    <a:pt x="35" y="27"/>
                    <a:pt x="31" y="28"/>
                    <a:pt x="29" y="30"/>
                  </a:cubicBezTo>
                  <a:cubicBezTo>
                    <a:pt x="27" y="32"/>
                    <a:pt x="22" y="32"/>
                    <a:pt x="20" y="35"/>
                  </a:cubicBezTo>
                  <a:cubicBezTo>
                    <a:pt x="19" y="38"/>
                    <a:pt x="12" y="40"/>
                    <a:pt x="10" y="40"/>
                  </a:cubicBezTo>
                  <a:cubicBezTo>
                    <a:pt x="8" y="40"/>
                    <a:pt x="3" y="41"/>
                    <a:pt x="2" y="43"/>
                  </a:cubicBezTo>
                  <a:cubicBezTo>
                    <a:pt x="2" y="44"/>
                    <a:pt x="1" y="44"/>
                    <a:pt x="0" y="44"/>
                  </a:cubicBezTo>
                  <a:cubicBezTo>
                    <a:pt x="0" y="44"/>
                    <a:pt x="1" y="44"/>
                    <a:pt x="1" y="45"/>
                  </a:cubicBezTo>
                  <a:cubicBezTo>
                    <a:pt x="2" y="52"/>
                    <a:pt x="5" y="52"/>
                    <a:pt x="9" y="55"/>
                  </a:cubicBezTo>
                  <a:cubicBezTo>
                    <a:pt x="12" y="58"/>
                    <a:pt x="15" y="61"/>
                    <a:pt x="19" y="61"/>
                  </a:cubicBezTo>
                  <a:cubicBezTo>
                    <a:pt x="23" y="61"/>
                    <a:pt x="28" y="65"/>
                    <a:pt x="29" y="69"/>
                  </a:cubicBezTo>
                  <a:cubicBezTo>
                    <a:pt x="29" y="72"/>
                    <a:pt x="33" y="76"/>
                    <a:pt x="35" y="77"/>
                  </a:cubicBezTo>
                  <a:cubicBezTo>
                    <a:pt x="37" y="79"/>
                    <a:pt x="34" y="84"/>
                    <a:pt x="34" y="88"/>
                  </a:cubicBezTo>
                  <a:cubicBezTo>
                    <a:pt x="34" y="93"/>
                    <a:pt x="29" y="94"/>
                    <a:pt x="31" y="98"/>
                  </a:cubicBezTo>
                  <a:cubicBezTo>
                    <a:pt x="34" y="102"/>
                    <a:pt x="52" y="104"/>
                    <a:pt x="57" y="104"/>
                  </a:cubicBezTo>
                  <a:cubicBezTo>
                    <a:pt x="62" y="104"/>
                    <a:pt x="64" y="109"/>
                    <a:pt x="65" y="109"/>
                  </a:cubicBezTo>
                  <a:cubicBezTo>
                    <a:pt x="68" y="110"/>
                    <a:pt x="69" y="113"/>
                    <a:pt x="72" y="114"/>
                  </a:cubicBezTo>
                  <a:cubicBezTo>
                    <a:pt x="76" y="115"/>
                    <a:pt x="80" y="117"/>
                    <a:pt x="81" y="124"/>
                  </a:cubicBezTo>
                  <a:cubicBezTo>
                    <a:pt x="83" y="130"/>
                    <a:pt x="87" y="132"/>
                    <a:pt x="88" y="135"/>
                  </a:cubicBezTo>
                  <a:cubicBezTo>
                    <a:pt x="88" y="138"/>
                    <a:pt x="96" y="136"/>
                    <a:pt x="102" y="137"/>
                  </a:cubicBezTo>
                  <a:cubicBezTo>
                    <a:pt x="108" y="137"/>
                    <a:pt x="125" y="137"/>
                    <a:pt x="129" y="137"/>
                  </a:cubicBezTo>
                  <a:cubicBezTo>
                    <a:pt x="133" y="138"/>
                    <a:pt x="144" y="137"/>
                    <a:pt x="149" y="142"/>
                  </a:cubicBezTo>
                  <a:cubicBezTo>
                    <a:pt x="155" y="146"/>
                    <a:pt x="158" y="142"/>
                    <a:pt x="162" y="145"/>
                  </a:cubicBezTo>
                  <a:cubicBezTo>
                    <a:pt x="165" y="147"/>
                    <a:pt x="168" y="148"/>
                    <a:pt x="173" y="148"/>
                  </a:cubicBezTo>
                  <a:cubicBezTo>
                    <a:pt x="179" y="147"/>
                    <a:pt x="179" y="151"/>
                    <a:pt x="182" y="152"/>
                  </a:cubicBezTo>
                  <a:cubicBezTo>
                    <a:pt x="186" y="153"/>
                    <a:pt x="192" y="146"/>
                    <a:pt x="202" y="142"/>
                  </a:cubicBezTo>
                  <a:cubicBezTo>
                    <a:pt x="211" y="137"/>
                    <a:pt x="222" y="140"/>
                    <a:pt x="227" y="141"/>
                  </a:cubicBezTo>
                  <a:cubicBezTo>
                    <a:pt x="232" y="142"/>
                    <a:pt x="242" y="139"/>
                    <a:pt x="247" y="132"/>
                  </a:cubicBezTo>
                  <a:cubicBezTo>
                    <a:pt x="253" y="126"/>
                    <a:pt x="261" y="127"/>
                    <a:pt x="261" y="121"/>
                  </a:cubicBezTo>
                  <a:cubicBezTo>
                    <a:pt x="262" y="116"/>
                    <a:pt x="255" y="113"/>
                    <a:pt x="258" y="108"/>
                  </a:cubicBezTo>
                  <a:cubicBezTo>
                    <a:pt x="261" y="103"/>
                    <a:pt x="266" y="104"/>
                    <a:pt x="269" y="105"/>
                  </a:cubicBezTo>
                  <a:cubicBezTo>
                    <a:pt x="272" y="107"/>
                    <a:pt x="280" y="109"/>
                    <a:pt x="287" y="104"/>
                  </a:cubicBezTo>
                  <a:cubicBezTo>
                    <a:pt x="295" y="99"/>
                    <a:pt x="298" y="100"/>
                    <a:pt x="304" y="99"/>
                  </a:cubicBezTo>
                  <a:cubicBezTo>
                    <a:pt x="311" y="98"/>
                    <a:pt x="310" y="94"/>
                    <a:pt x="314" y="89"/>
                  </a:cubicBezTo>
                  <a:cubicBezTo>
                    <a:pt x="319" y="85"/>
                    <a:pt x="324" y="84"/>
                    <a:pt x="328" y="84"/>
                  </a:cubicBezTo>
                  <a:cubicBezTo>
                    <a:pt x="332" y="84"/>
                    <a:pt x="338" y="79"/>
                    <a:pt x="343" y="81"/>
                  </a:cubicBezTo>
                  <a:cubicBezTo>
                    <a:pt x="347" y="82"/>
                    <a:pt x="354" y="83"/>
                    <a:pt x="354" y="79"/>
                  </a:cubicBezTo>
                  <a:cubicBezTo>
                    <a:pt x="355" y="76"/>
                    <a:pt x="343" y="68"/>
                    <a:pt x="340" y="6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6" name="Freeform 51"/>
            <p:cNvSpPr>
              <a:spLocks noChangeArrowheads="1"/>
            </p:cNvSpPr>
            <p:nvPr/>
          </p:nvSpPr>
          <p:spPr bwMode="auto">
            <a:xfrm>
              <a:off x="4391040" y="1736727"/>
              <a:ext cx="11113" cy="30163"/>
            </a:xfrm>
            <a:custGeom>
              <a:avLst/>
              <a:gdLst>
                <a:gd name="T0" fmla="*/ 2 w 6"/>
                <a:gd name="T1" fmla="*/ 0 h 16"/>
                <a:gd name="T2" fmla="*/ 0 w 6"/>
                <a:gd name="T3" fmla="*/ 9 h 16"/>
                <a:gd name="T4" fmla="*/ 4 w 6"/>
                <a:gd name="T5" fmla="*/ 16 h 16"/>
                <a:gd name="T6" fmla="*/ 5 w 6"/>
                <a:gd name="T7" fmla="*/ 3 h 16"/>
                <a:gd name="T8" fmla="*/ 6 w 6"/>
                <a:gd name="T9" fmla="*/ 0 h 16"/>
                <a:gd name="T10" fmla="*/ 2 w 6"/>
                <a:gd name="T11" fmla="*/ 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"/>
                <a:gd name="T19" fmla="*/ 0 h 16"/>
                <a:gd name="T20" fmla="*/ 6 w 6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" h="16">
                  <a:moveTo>
                    <a:pt x="2" y="0"/>
                  </a:moveTo>
                  <a:cubicBezTo>
                    <a:pt x="1" y="1"/>
                    <a:pt x="0" y="8"/>
                    <a:pt x="0" y="9"/>
                  </a:cubicBezTo>
                  <a:cubicBezTo>
                    <a:pt x="0" y="9"/>
                    <a:pt x="1" y="13"/>
                    <a:pt x="4" y="16"/>
                  </a:cubicBezTo>
                  <a:cubicBezTo>
                    <a:pt x="5" y="11"/>
                    <a:pt x="5" y="4"/>
                    <a:pt x="5" y="3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7" name="Freeform 52"/>
            <p:cNvSpPr>
              <a:spLocks noChangeArrowheads="1"/>
            </p:cNvSpPr>
            <p:nvPr/>
          </p:nvSpPr>
          <p:spPr bwMode="auto">
            <a:xfrm>
              <a:off x="4371990" y="1717677"/>
              <a:ext cx="31750" cy="90488"/>
            </a:xfrm>
            <a:custGeom>
              <a:avLst/>
              <a:gdLst>
                <a:gd name="T0" fmla="*/ 8 w 17"/>
                <a:gd name="T1" fmla="*/ 47 h 48"/>
                <a:gd name="T2" fmla="*/ 9 w 17"/>
                <a:gd name="T3" fmla="*/ 48 h 48"/>
                <a:gd name="T4" fmla="*/ 13 w 17"/>
                <a:gd name="T5" fmla="*/ 31 h 48"/>
                <a:gd name="T6" fmla="*/ 14 w 17"/>
                <a:gd name="T7" fmla="*/ 26 h 48"/>
                <a:gd name="T8" fmla="*/ 10 w 17"/>
                <a:gd name="T9" fmla="*/ 19 h 48"/>
                <a:gd name="T10" fmla="*/ 12 w 17"/>
                <a:gd name="T11" fmla="*/ 10 h 48"/>
                <a:gd name="T12" fmla="*/ 16 w 17"/>
                <a:gd name="T13" fmla="*/ 10 h 48"/>
                <a:gd name="T14" fmla="*/ 17 w 17"/>
                <a:gd name="T15" fmla="*/ 3 h 48"/>
                <a:gd name="T16" fmla="*/ 11 w 17"/>
                <a:gd name="T17" fmla="*/ 0 h 48"/>
                <a:gd name="T18" fmla="*/ 9 w 17"/>
                <a:gd name="T19" fmla="*/ 6 h 48"/>
                <a:gd name="T20" fmla="*/ 0 w 17"/>
                <a:gd name="T21" fmla="*/ 26 h 48"/>
                <a:gd name="T22" fmla="*/ 8 w 17"/>
                <a:gd name="T23" fmla="*/ 46 h 48"/>
                <a:gd name="T24" fmla="*/ 8 w 17"/>
                <a:gd name="T25" fmla="*/ 47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"/>
                <a:gd name="T40" fmla="*/ 0 h 48"/>
                <a:gd name="T41" fmla="*/ 17 w 17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" h="48">
                  <a:moveTo>
                    <a:pt x="8" y="47"/>
                  </a:moveTo>
                  <a:cubicBezTo>
                    <a:pt x="8" y="47"/>
                    <a:pt x="9" y="47"/>
                    <a:pt x="9" y="48"/>
                  </a:cubicBezTo>
                  <a:cubicBezTo>
                    <a:pt x="10" y="41"/>
                    <a:pt x="11" y="33"/>
                    <a:pt x="13" y="31"/>
                  </a:cubicBezTo>
                  <a:cubicBezTo>
                    <a:pt x="13" y="30"/>
                    <a:pt x="14" y="28"/>
                    <a:pt x="14" y="26"/>
                  </a:cubicBezTo>
                  <a:cubicBezTo>
                    <a:pt x="11" y="23"/>
                    <a:pt x="10" y="19"/>
                    <a:pt x="10" y="19"/>
                  </a:cubicBezTo>
                  <a:cubicBezTo>
                    <a:pt x="10" y="18"/>
                    <a:pt x="11" y="11"/>
                    <a:pt x="12" y="10"/>
                  </a:cubicBezTo>
                  <a:cubicBezTo>
                    <a:pt x="13" y="10"/>
                    <a:pt x="14" y="10"/>
                    <a:pt x="16" y="10"/>
                  </a:cubicBezTo>
                  <a:cubicBezTo>
                    <a:pt x="16" y="8"/>
                    <a:pt x="16" y="5"/>
                    <a:pt x="17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2"/>
                    <a:pt x="9" y="4"/>
                    <a:pt x="9" y="6"/>
                  </a:cubicBezTo>
                  <a:cubicBezTo>
                    <a:pt x="8" y="12"/>
                    <a:pt x="3" y="22"/>
                    <a:pt x="0" y="26"/>
                  </a:cubicBezTo>
                  <a:cubicBezTo>
                    <a:pt x="8" y="46"/>
                    <a:pt x="8" y="46"/>
                    <a:pt x="8" y="46"/>
                  </a:cubicBezTo>
                  <a:lnTo>
                    <a:pt x="8" y="47"/>
                  </a:ln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8" name="Freeform 53"/>
            <p:cNvSpPr>
              <a:spLocks noChangeArrowheads="1"/>
            </p:cNvSpPr>
            <p:nvPr/>
          </p:nvSpPr>
          <p:spPr bwMode="auto">
            <a:xfrm>
              <a:off x="4389453" y="1717677"/>
              <a:ext cx="92076" cy="98425"/>
            </a:xfrm>
            <a:custGeom>
              <a:avLst/>
              <a:gdLst>
                <a:gd name="T0" fmla="*/ 44 w 48"/>
                <a:gd name="T1" fmla="*/ 0 h 52"/>
                <a:gd name="T2" fmla="*/ 30 w 48"/>
                <a:gd name="T3" fmla="*/ 6 h 52"/>
                <a:gd name="T4" fmla="*/ 19 w 48"/>
                <a:gd name="T5" fmla="*/ 12 h 52"/>
                <a:gd name="T6" fmla="*/ 9 w 48"/>
                <a:gd name="T7" fmla="*/ 7 h 52"/>
                <a:gd name="T8" fmla="*/ 8 w 48"/>
                <a:gd name="T9" fmla="*/ 3 h 52"/>
                <a:gd name="T10" fmla="*/ 8 w 48"/>
                <a:gd name="T11" fmla="*/ 3 h 52"/>
                <a:gd name="T12" fmla="*/ 6 w 48"/>
                <a:gd name="T13" fmla="*/ 13 h 52"/>
                <a:gd name="T14" fmla="*/ 4 w 48"/>
                <a:gd name="T15" fmla="*/ 31 h 52"/>
                <a:gd name="T16" fmla="*/ 0 w 48"/>
                <a:gd name="T17" fmla="*/ 48 h 52"/>
                <a:gd name="T18" fmla="*/ 10 w 48"/>
                <a:gd name="T19" fmla="*/ 52 h 52"/>
                <a:gd name="T20" fmla="*/ 19 w 48"/>
                <a:gd name="T21" fmla="*/ 45 h 52"/>
                <a:gd name="T22" fmla="*/ 26 w 48"/>
                <a:gd name="T23" fmla="*/ 42 h 52"/>
                <a:gd name="T24" fmla="*/ 33 w 48"/>
                <a:gd name="T25" fmla="*/ 37 h 52"/>
                <a:gd name="T26" fmla="*/ 24 w 48"/>
                <a:gd name="T27" fmla="*/ 27 h 52"/>
                <a:gd name="T28" fmla="*/ 35 w 48"/>
                <a:gd name="T29" fmla="*/ 20 h 52"/>
                <a:gd name="T30" fmla="*/ 47 w 48"/>
                <a:gd name="T31" fmla="*/ 16 h 52"/>
                <a:gd name="T32" fmla="*/ 48 w 48"/>
                <a:gd name="T33" fmla="*/ 16 h 52"/>
                <a:gd name="T34" fmla="*/ 45 w 48"/>
                <a:gd name="T35" fmla="*/ 5 h 52"/>
                <a:gd name="T36" fmla="*/ 44 w 48"/>
                <a:gd name="T37" fmla="*/ 0 h 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8"/>
                <a:gd name="T58" fmla="*/ 0 h 52"/>
                <a:gd name="T59" fmla="*/ 48 w 48"/>
                <a:gd name="T60" fmla="*/ 52 h 5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8" h="52">
                  <a:moveTo>
                    <a:pt x="44" y="0"/>
                  </a:moveTo>
                  <a:cubicBezTo>
                    <a:pt x="37" y="3"/>
                    <a:pt x="31" y="6"/>
                    <a:pt x="30" y="6"/>
                  </a:cubicBezTo>
                  <a:cubicBezTo>
                    <a:pt x="27" y="7"/>
                    <a:pt x="19" y="12"/>
                    <a:pt x="19" y="12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7"/>
                    <a:pt x="7" y="11"/>
                    <a:pt x="6" y="13"/>
                  </a:cubicBezTo>
                  <a:cubicBezTo>
                    <a:pt x="6" y="15"/>
                    <a:pt x="6" y="29"/>
                    <a:pt x="4" y="31"/>
                  </a:cubicBezTo>
                  <a:cubicBezTo>
                    <a:pt x="2" y="33"/>
                    <a:pt x="1" y="41"/>
                    <a:pt x="0" y="48"/>
                  </a:cubicBezTo>
                  <a:cubicBezTo>
                    <a:pt x="4" y="50"/>
                    <a:pt x="8" y="52"/>
                    <a:pt x="10" y="52"/>
                  </a:cubicBezTo>
                  <a:cubicBezTo>
                    <a:pt x="14" y="52"/>
                    <a:pt x="19" y="48"/>
                    <a:pt x="19" y="45"/>
                  </a:cubicBezTo>
                  <a:cubicBezTo>
                    <a:pt x="19" y="43"/>
                    <a:pt x="23" y="42"/>
                    <a:pt x="26" y="42"/>
                  </a:cubicBezTo>
                  <a:cubicBezTo>
                    <a:pt x="30" y="42"/>
                    <a:pt x="30" y="38"/>
                    <a:pt x="33" y="37"/>
                  </a:cubicBezTo>
                  <a:cubicBezTo>
                    <a:pt x="35" y="35"/>
                    <a:pt x="27" y="28"/>
                    <a:pt x="24" y="27"/>
                  </a:cubicBezTo>
                  <a:cubicBezTo>
                    <a:pt x="22" y="26"/>
                    <a:pt x="27" y="20"/>
                    <a:pt x="35" y="20"/>
                  </a:cubicBezTo>
                  <a:cubicBezTo>
                    <a:pt x="44" y="19"/>
                    <a:pt x="42" y="16"/>
                    <a:pt x="47" y="16"/>
                  </a:cubicBezTo>
                  <a:cubicBezTo>
                    <a:pt x="47" y="16"/>
                    <a:pt x="47" y="16"/>
                    <a:pt x="48" y="16"/>
                  </a:cubicBezTo>
                  <a:cubicBezTo>
                    <a:pt x="47" y="12"/>
                    <a:pt x="46" y="8"/>
                    <a:pt x="45" y="5"/>
                  </a:cubicBezTo>
                  <a:cubicBezTo>
                    <a:pt x="45" y="4"/>
                    <a:pt x="44" y="2"/>
                    <a:pt x="44" y="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9" name="Freeform 54"/>
            <p:cNvSpPr>
              <a:spLocks noChangeArrowheads="1"/>
            </p:cNvSpPr>
            <p:nvPr/>
          </p:nvSpPr>
          <p:spPr bwMode="auto">
            <a:xfrm>
              <a:off x="5141930" y="1470026"/>
              <a:ext cx="234951" cy="103188"/>
            </a:xfrm>
            <a:custGeom>
              <a:avLst/>
              <a:gdLst>
                <a:gd name="T0" fmla="*/ 114 w 123"/>
                <a:gd name="T1" fmla="*/ 10 h 54"/>
                <a:gd name="T2" fmla="*/ 103 w 123"/>
                <a:gd name="T3" fmla="*/ 7 h 54"/>
                <a:gd name="T4" fmla="*/ 74 w 123"/>
                <a:gd name="T5" fmla="*/ 6 h 54"/>
                <a:gd name="T6" fmla="*/ 59 w 123"/>
                <a:gd name="T7" fmla="*/ 1 h 54"/>
                <a:gd name="T8" fmla="*/ 47 w 123"/>
                <a:gd name="T9" fmla="*/ 6 h 54"/>
                <a:gd name="T10" fmla="*/ 37 w 123"/>
                <a:gd name="T11" fmla="*/ 8 h 54"/>
                <a:gd name="T12" fmla="*/ 22 w 123"/>
                <a:gd name="T13" fmla="*/ 8 h 54"/>
                <a:gd name="T14" fmla="*/ 15 w 123"/>
                <a:gd name="T15" fmla="*/ 16 h 54"/>
                <a:gd name="T16" fmla="*/ 12 w 123"/>
                <a:gd name="T17" fmla="*/ 22 h 54"/>
                <a:gd name="T18" fmla="*/ 16 w 123"/>
                <a:gd name="T19" fmla="*/ 26 h 54"/>
                <a:gd name="T20" fmla="*/ 25 w 123"/>
                <a:gd name="T21" fmla="*/ 25 h 54"/>
                <a:gd name="T22" fmla="*/ 40 w 123"/>
                <a:gd name="T23" fmla="*/ 32 h 54"/>
                <a:gd name="T24" fmla="*/ 35 w 123"/>
                <a:gd name="T25" fmla="*/ 38 h 54"/>
                <a:gd name="T26" fmla="*/ 25 w 123"/>
                <a:gd name="T27" fmla="*/ 40 h 54"/>
                <a:gd name="T28" fmla="*/ 8 w 123"/>
                <a:gd name="T29" fmla="*/ 42 h 54"/>
                <a:gd name="T30" fmla="*/ 0 w 123"/>
                <a:gd name="T31" fmla="*/ 49 h 54"/>
                <a:gd name="T32" fmla="*/ 16 w 123"/>
                <a:gd name="T33" fmla="*/ 50 h 54"/>
                <a:gd name="T34" fmla="*/ 26 w 123"/>
                <a:gd name="T35" fmla="*/ 50 h 54"/>
                <a:gd name="T36" fmla="*/ 36 w 123"/>
                <a:gd name="T37" fmla="*/ 52 h 54"/>
                <a:gd name="T38" fmla="*/ 51 w 123"/>
                <a:gd name="T39" fmla="*/ 51 h 54"/>
                <a:gd name="T40" fmla="*/ 52 w 123"/>
                <a:gd name="T41" fmla="*/ 46 h 54"/>
                <a:gd name="T42" fmla="*/ 57 w 123"/>
                <a:gd name="T43" fmla="*/ 43 h 54"/>
                <a:gd name="T44" fmla="*/ 64 w 123"/>
                <a:gd name="T45" fmla="*/ 39 h 54"/>
                <a:gd name="T46" fmla="*/ 70 w 123"/>
                <a:gd name="T47" fmla="*/ 37 h 54"/>
                <a:gd name="T48" fmla="*/ 77 w 123"/>
                <a:gd name="T49" fmla="*/ 39 h 54"/>
                <a:gd name="T50" fmla="*/ 84 w 123"/>
                <a:gd name="T51" fmla="*/ 34 h 54"/>
                <a:gd name="T52" fmla="*/ 94 w 123"/>
                <a:gd name="T53" fmla="*/ 31 h 54"/>
                <a:gd name="T54" fmla="*/ 103 w 123"/>
                <a:gd name="T55" fmla="*/ 26 h 54"/>
                <a:gd name="T56" fmla="*/ 112 w 123"/>
                <a:gd name="T57" fmla="*/ 21 h 54"/>
                <a:gd name="T58" fmla="*/ 122 w 123"/>
                <a:gd name="T59" fmla="*/ 16 h 54"/>
                <a:gd name="T60" fmla="*/ 123 w 123"/>
                <a:gd name="T61" fmla="*/ 14 h 54"/>
                <a:gd name="T62" fmla="*/ 114 w 123"/>
                <a:gd name="T63" fmla="*/ 10 h 5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23"/>
                <a:gd name="T97" fmla="*/ 0 h 54"/>
                <a:gd name="T98" fmla="*/ 123 w 123"/>
                <a:gd name="T99" fmla="*/ 54 h 5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23" h="54">
                  <a:moveTo>
                    <a:pt x="114" y="10"/>
                  </a:moveTo>
                  <a:cubicBezTo>
                    <a:pt x="109" y="5"/>
                    <a:pt x="108" y="9"/>
                    <a:pt x="103" y="7"/>
                  </a:cubicBezTo>
                  <a:cubicBezTo>
                    <a:pt x="98" y="6"/>
                    <a:pt x="78" y="4"/>
                    <a:pt x="74" y="6"/>
                  </a:cubicBezTo>
                  <a:cubicBezTo>
                    <a:pt x="70" y="7"/>
                    <a:pt x="62" y="3"/>
                    <a:pt x="59" y="1"/>
                  </a:cubicBezTo>
                  <a:cubicBezTo>
                    <a:pt x="56" y="0"/>
                    <a:pt x="48" y="1"/>
                    <a:pt x="47" y="6"/>
                  </a:cubicBezTo>
                  <a:cubicBezTo>
                    <a:pt x="47" y="11"/>
                    <a:pt x="43" y="11"/>
                    <a:pt x="37" y="8"/>
                  </a:cubicBezTo>
                  <a:cubicBezTo>
                    <a:pt x="31" y="5"/>
                    <a:pt x="22" y="5"/>
                    <a:pt x="22" y="8"/>
                  </a:cubicBezTo>
                  <a:cubicBezTo>
                    <a:pt x="22" y="11"/>
                    <a:pt x="17" y="15"/>
                    <a:pt x="15" y="16"/>
                  </a:cubicBezTo>
                  <a:cubicBezTo>
                    <a:pt x="14" y="16"/>
                    <a:pt x="13" y="19"/>
                    <a:pt x="12" y="22"/>
                  </a:cubicBezTo>
                  <a:cubicBezTo>
                    <a:pt x="13" y="22"/>
                    <a:pt x="15" y="24"/>
                    <a:pt x="16" y="26"/>
                  </a:cubicBezTo>
                  <a:cubicBezTo>
                    <a:pt x="18" y="28"/>
                    <a:pt x="24" y="28"/>
                    <a:pt x="25" y="25"/>
                  </a:cubicBezTo>
                  <a:cubicBezTo>
                    <a:pt x="26" y="22"/>
                    <a:pt x="35" y="28"/>
                    <a:pt x="40" y="32"/>
                  </a:cubicBezTo>
                  <a:cubicBezTo>
                    <a:pt x="46" y="37"/>
                    <a:pt x="38" y="34"/>
                    <a:pt x="35" y="38"/>
                  </a:cubicBezTo>
                  <a:cubicBezTo>
                    <a:pt x="33" y="42"/>
                    <a:pt x="26" y="38"/>
                    <a:pt x="25" y="40"/>
                  </a:cubicBezTo>
                  <a:cubicBezTo>
                    <a:pt x="23" y="42"/>
                    <a:pt x="11" y="42"/>
                    <a:pt x="8" y="42"/>
                  </a:cubicBezTo>
                  <a:cubicBezTo>
                    <a:pt x="5" y="42"/>
                    <a:pt x="0" y="46"/>
                    <a:pt x="0" y="49"/>
                  </a:cubicBezTo>
                  <a:cubicBezTo>
                    <a:pt x="1" y="51"/>
                    <a:pt x="12" y="47"/>
                    <a:pt x="16" y="50"/>
                  </a:cubicBezTo>
                  <a:cubicBezTo>
                    <a:pt x="20" y="53"/>
                    <a:pt x="24" y="47"/>
                    <a:pt x="26" y="50"/>
                  </a:cubicBezTo>
                  <a:cubicBezTo>
                    <a:pt x="29" y="54"/>
                    <a:pt x="34" y="51"/>
                    <a:pt x="36" y="52"/>
                  </a:cubicBezTo>
                  <a:cubicBezTo>
                    <a:pt x="38" y="53"/>
                    <a:pt x="50" y="51"/>
                    <a:pt x="51" y="51"/>
                  </a:cubicBezTo>
                  <a:cubicBezTo>
                    <a:pt x="52" y="50"/>
                    <a:pt x="52" y="48"/>
                    <a:pt x="52" y="46"/>
                  </a:cubicBezTo>
                  <a:cubicBezTo>
                    <a:pt x="52" y="43"/>
                    <a:pt x="55" y="44"/>
                    <a:pt x="57" y="43"/>
                  </a:cubicBezTo>
                  <a:cubicBezTo>
                    <a:pt x="60" y="42"/>
                    <a:pt x="62" y="39"/>
                    <a:pt x="64" y="39"/>
                  </a:cubicBezTo>
                  <a:cubicBezTo>
                    <a:pt x="66" y="39"/>
                    <a:pt x="68" y="36"/>
                    <a:pt x="70" y="37"/>
                  </a:cubicBezTo>
                  <a:cubicBezTo>
                    <a:pt x="72" y="37"/>
                    <a:pt x="75" y="41"/>
                    <a:pt x="77" y="39"/>
                  </a:cubicBezTo>
                  <a:cubicBezTo>
                    <a:pt x="80" y="37"/>
                    <a:pt x="81" y="39"/>
                    <a:pt x="84" y="34"/>
                  </a:cubicBezTo>
                  <a:cubicBezTo>
                    <a:pt x="88" y="30"/>
                    <a:pt x="90" y="31"/>
                    <a:pt x="94" y="31"/>
                  </a:cubicBezTo>
                  <a:cubicBezTo>
                    <a:pt x="100" y="32"/>
                    <a:pt x="102" y="29"/>
                    <a:pt x="103" y="26"/>
                  </a:cubicBezTo>
                  <a:cubicBezTo>
                    <a:pt x="105" y="23"/>
                    <a:pt x="109" y="23"/>
                    <a:pt x="112" y="21"/>
                  </a:cubicBezTo>
                  <a:cubicBezTo>
                    <a:pt x="115" y="19"/>
                    <a:pt x="120" y="17"/>
                    <a:pt x="122" y="16"/>
                  </a:cubicBezTo>
                  <a:cubicBezTo>
                    <a:pt x="123" y="16"/>
                    <a:pt x="123" y="15"/>
                    <a:pt x="123" y="14"/>
                  </a:cubicBezTo>
                  <a:cubicBezTo>
                    <a:pt x="119" y="11"/>
                    <a:pt x="117" y="14"/>
                    <a:pt x="114" y="1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0" name="Freeform 55"/>
            <p:cNvSpPr>
              <a:spLocks noChangeArrowheads="1"/>
            </p:cNvSpPr>
            <p:nvPr/>
          </p:nvSpPr>
          <p:spPr bwMode="auto">
            <a:xfrm>
              <a:off x="4495815" y="1458913"/>
              <a:ext cx="149225" cy="66675"/>
            </a:xfrm>
            <a:custGeom>
              <a:avLst/>
              <a:gdLst>
                <a:gd name="T0" fmla="*/ 31 w 78"/>
                <a:gd name="T1" fmla="*/ 27 h 35"/>
                <a:gd name="T2" fmla="*/ 39 w 78"/>
                <a:gd name="T3" fmla="*/ 33 h 35"/>
                <a:gd name="T4" fmla="*/ 40 w 78"/>
                <a:gd name="T5" fmla="*/ 34 h 35"/>
                <a:gd name="T6" fmla="*/ 51 w 78"/>
                <a:gd name="T7" fmla="*/ 32 h 35"/>
                <a:gd name="T8" fmla="*/ 61 w 78"/>
                <a:gd name="T9" fmla="*/ 33 h 35"/>
                <a:gd name="T10" fmla="*/ 60 w 78"/>
                <a:gd name="T11" fmla="*/ 30 h 35"/>
                <a:gd name="T12" fmla="*/ 68 w 78"/>
                <a:gd name="T13" fmla="*/ 33 h 35"/>
                <a:gd name="T14" fmla="*/ 77 w 78"/>
                <a:gd name="T15" fmla="*/ 33 h 35"/>
                <a:gd name="T16" fmla="*/ 73 w 78"/>
                <a:gd name="T17" fmla="*/ 28 h 35"/>
                <a:gd name="T18" fmla="*/ 75 w 78"/>
                <a:gd name="T19" fmla="*/ 24 h 35"/>
                <a:gd name="T20" fmla="*/ 68 w 78"/>
                <a:gd name="T21" fmla="*/ 21 h 35"/>
                <a:gd name="T22" fmla="*/ 65 w 78"/>
                <a:gd name="T23" fmla="*/ 14 h 35"/>
                <a:gd name="T24" fmla="*/ 61 w 78"/>
                <a:gd name="T25" fmla="*/ 12 h 35"/>
                <a:gd name="T26" fmla="*/ 49 w 78"/>
                <a:gd name="T27" fmla="*/ 14 h 35"/>
                <a:gd name="T28" fmla="*/ 42 w 78"/>
                <a:gd name="T29" fmla="*/ 10 h 35"/>
                <a:gd name="T30" fmla="*/ 35 w 78"/>
                <a:gd name="T31" fmla="*/ 6 h 35"/>
                <a:gd name="T32" fmla="*/ 18 w 78"/>
                <a:gd name="T33" fmla="*/ 4 h 35"/>
                <a:gd name="T34" fmla="*/ 4 w 78"/>
                <a:gd name="T35" fmla="*/ 0 h 35"/>
                <a:gd name="T36" fmla="*/ 0 w 78"/>
                <a:gd name="T37" fmla="*/ 2 h 35"/>
                <a:gd name="T38" fmla="*/ 18 w 78"/>
                <a:gd name="T39" fmla="*/ 12 h 35"/>
                <a:gd name="T40" fmla="*/ 22 w 78"/>
                <a:gd name="T41" fmla="*/ 23 h 35"/>
                <a:gd name="T42" fmla="*/ 19 w 78"/>
                <a:gd name="T43" fmla="*/ 27 h 35"/>
                <a:gd name="T44" fmla="*/ 31 w 78"/>
                <a:gd name="T45" fmla="*/ 27 h 3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78"/>
                <a:gd name="T70" fmla="*/ 0 h 35"/>
                <a:gd name="T71" fmla="*/ 78 w 78"/>
                <a:gd name="T72" fmla="*/ 35 h 3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78" h="35">
                  <a:moveTo>
                    <a:pt x="31" y="27"/>
                  </a:moveTo>
                  <a:cubicBezTo>
                    <a:pt x="35" y="25"/>
                    <a:pt x="36" y="29"/>
                    <a:pt x="39" y="33"/>
                  </a:cubicBezTo>
                  <a:cubicBezTo>
                    <a:pt x="39" y="33"/>
                    <a:pt x="39" y="34"/>
                    <a:pt x="40" y="34"/>
                  </a:cubicBezTo>
                  <a:cubicBezTo>
                    <a:pt x="44" y="33"/>
                    <a:pt x="47" y="32"/>
                    <a:pt x="51" y="32"/>
                  </a:cubicBezTo>
                  <a:cubicBezTo>
                    <a:pt x="54" y="31"/>
                    <a:pt x="58" y="32"/>
                    <a:pt x="61" y="33"/>
                  </a:cubicBezTo>
                  <a:cubicBezTo>
                    <a:pt x="60" y="32"/>
                    <a:pt x="60" y="31"/>
                    <a:pt x="60" y="30"/>
                  </a:cubicBezTo>
                  <a:cubicBezTo>
                    <a:pt x="61" y="28"/>
                    <a:pt x="66" y="31"/>
                    <a:pt x="68" y="33"/>
                  </a:cubicBezTo>
                  <a:cubicBezTo>
                    <a:pt x="70" y="34"/>
                    <a:pt x="75" y="35"/>
                    <a:pt x="77" y="33"/>
                  </a:cubicBezTo>
                  <a:cubicBezTo>
                    <a:pt x="78" y="32"/>
                    <a:pt x="74" y="30"/>
                    <a:pt x="73" y="28"/>
                  </a:cubicBezTo>
                  <a:cubicBezTo>
                    <a:pt x="73" y="27"/>
                    <a:pt x="74" y="26"/>
                    <a:pt x="75" y="24"/>
                  </a:cubicBezTo>
                  <a:cubicBezTo>
                    <a:pt x="72" y="22"/>
                    <a:pt x="69" y="20"/>
                    <a:pt x="68" y="21"/>
                  </a:cubicBezTo>
                  <a:cubicBezTo>
                    <a:pt x="67" y="21"/>
                    <a:pt x="67" y="14"/>
                    <a:pt x="65" y="14"/>
                  </a:cubicBezTo>
                  <a:cubicBezTo>
                    <a:pt x="63" y="14"/>
                    <a:pt x="63" y="12"/>
                    <a:pt x="61" y="12"/>
                  </a:cubicBezTo>
                  <a:cubicBezTo>
                    <a:pt x="59" y="12"/>
                    <a:pt x="51" y="12"/>
                    <a:pt x="49" y="14"/>
                  </a:cubicBezTo>
                  <a:cubicBezTo>
                    <a:pt x="47" y="15"/>
                    <a:pt x="45" y="10"/>
                    <a:pt x="42" y="10"/>
                  </a:cubicBezTo>
                  <a:cubicBezTo>
                    <a:pt x="40" y="10"/>
                    <a:pt x="37" y="8"/>
                    <a:pt x="35" y="6"/>
                  </a:cubicBezTo>
                  <a:cubicBezTo>
                    <a:pt x="34" y="4"/>
                    <a:pt x="21" y="7"/>
                    <a:pt x="18" y="4"/>
                  </a:cubicBezTo>
                  <a:cubicBezTo>
                    <a:pt x="14" y="2"/>
                    <a:pt x="8" y="0"/>
                    <a:pt x="4" y="0"/>
                  </a:cubicBezTo>
                  <a:cubicBezTo>
                    <a:pt x="3" y="0"/>
                    <a:pt x="2" y="1"/>
                    <a:pt x="0" y="2"/>
                  </a:cubicBezTo>
                  <a:cubicBezTo>
                    <a:pt x="7" y="6"/>
                    <a:pt x="16" y="5"/>
                    <a:pt x="18" y="12"/>
                  </a:cubicBezTo>
                  <a:cubicBezTo>
                    <a:pt x="19" y="20"/>
                    <a:pt x="24" y="17"/>
                    <a:pt x="22" y="23"/>
                  </a:cubicBezTo>
                  <a:cubicBezTo>
                    <a:pt x="22" y="25"/>
                    <a:pt x="21" y="26"/>
                    <a:pt x="19" y="27"/>
                  </a:cubicBezTo>
                  <a:cubicBezTo>
                    <a:pt x="24" y="28"/>
                    <a:pt x="29" y="28"/>
                    <a:pt x="31" y="2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1" name="Freeform 56"/>
            <p:cNvSpPr>
              <a:spLocks noEditPoints="1" noChangeArrowheads="1"/>
            </p:cNvSpPr>
            <p:nvPr/>
          </p:nvSpPr>
          <p:spPr bwMode="auto">
            <a:xfrm>
              <a:off x="4197364" y="1495427"/>
              <a:ext cx="406402" cy="160338"/>
            </a:xfrm>
            <a:custGeom>
              <a:avLst/>
              <a:gdLst>
                <a:gd name="T0" fmla="*/ 206 w 212"/>
                <a:gd name="T1" fmla="*/ 59 h 84"/>
                <a:gd name="T2" fmla="*/ 206 w 212"/>
                <a:gd name="T3" fmla="*/ 47 h 84"/>
                <a:gd name="T4" fmla="*/ 206 w 212"/>
                <a:gd name="T5" fmla="*/ 37 h 84"/>
                <a:gd name="T6" fmla="*/ 209 w 212"/>
                <a:gd name="T7" fmla="*/ 32 h 84"/>
                <a:gd name="T8" fmla="*/ 207 w 212"/>
                <a:gd name="T9" fmla="*/ 28 h 84"/>
                <a:gd name="T10" fmla="*/ 198 w 212"/>
                <a:gd name="T11" fmla="*/ 24 h 84"/>
                <a:gd name="T12" fmla="*/ 195 w 212"/>
                <a:gd name="T13" fmla="*/ 14 h 84"/>
                <a:gd name="T14" fmla="*/ 187 w 212"/>
                <a:gd name="T15" fmla="*/ 8 h 84"/>
                <a:gd name="T16" fmla="*/ 175 w 212"/>
                <a:gd name="T17" fmla="*/ 8 h 84"/>
                <a:gd name="T18" fmla="*/ 154 w 212"/>
                <a:gd name="T19" fmla="*/ 15 h 84"/>
                <a:gd name="T20" fmla="*/ 135 w 212"/>
                <a:gd name="T21" fmla="*/ 16 h 84"/>
                <a:gd name="T22" fmla="*/ 121 w 212"/>
                <a:gd name="T23" fmla="*/ 11 h 84"/>
                <a:gd name="T24" fmla="*/ 111 w 212"/>
                <a:gd name="T25" fmla="*/ 7 h 84"/>
                <a:gd name="T26" fmla="*/ 95 w 212"/>
                <a:gd name="T27" fmla="*/ 2 h 84"/>
                <a:gd name="T28" fmla="*/ 60 w 212"/>
                <a:gd name="T29" fmla="*/ 13 h 84"/>
                <a:gd name="T30" fmla="*/ 36 w 212"/>
                <a:gd name="T31" fmla="*/ 14 h 84"/>
                <a:gd name="T32" fmla="*/ 30 w 212"/>
                <a:gd name="T33" fmla="*/ 23 h 84"/>
                <a:gd name="T34" fmla="*/ 6 w 212"/>
                <a:gd name="T35" fmla="*/ 25 h 84"/>
                <a:gd name="T36" fmla="*/ 4 w 212"/>
                <a:gd name="T37" fmla="*/ 33 h 84"/>
                <a:gd name="T38" fmla="*/ 9 w 212"/>
                <a:gd name="T39" fmla="*/ 36 h 84"/>
                <a:gd name="T40" fmla="*/ 10 w 212"/>
                <a:gd name="T41" fmla="*/ 45 h 84"/>
                <a:gd name="T42" fmla="*/ 10 w 212"/>
                <a:gd name="T43" fmla="*/ 53 h 84"/>
                <a:gd name="T44" fmla="*/ 10 w 212"/>
                <a:gd name="T45" fmla="*/ 59 h 84"/>
                <a:gd name="T46" fmla="*/ 16 w 212"/>
                <a:gd name="T47" fmla="*/ 65 h 84"/>
                <a:gd name="T48" fmla="*/ 23 w 212"/>
                <a:gd name="T49" fmla="*/ 69 h 84"/>
                <a:gd name="T50" fmla="*/ 29 w 212"/>
                <a:gd name="T51" fmla="*/ 71 h 84"/>
                <a:gd name="T52" fmla="*/ 36 w 212"/>
                <a:gd name="T53" fmla="*/ 78 h 84"/>
                <a:gd name="T54" fmla="*/ 50 w 212"/>
                <a:gd name="T55" fmla="*/ 75 h 84"/>
                <a:gd name="T56" fmla="*/ 59 w 212"/>
                <a:gd name="T57" fmla="*/ 71 h 84"/>
                <a:gd name="T58" fmla="*/ 75 w 212"/>
                <a:gd name="T59" fmla="*/ 80 h 84"/>
                <a:gd name="T60" fmla="*/ 86 w 212"/>
                <a:gd name="T61" fmla="*/ 78 h 84"/>
                <a:gd name="T62" fmla="*/ 97 w 212"/>
                <a:gd name="T63" fmla="*/ 71 h 84"/>
                <a:gd name="T64" fmla="*/ 106 w 212"/>
                <a:gd name="T65" fmla="*/ 74 h 84"/>
                <a:gd name="T66" fmla="*/ 114 w 212"/>
                <a:gd name="T67" fmla="*/ 71 h 84"/>
                <a:gd name="T68" fmla="*/ 111 w 212"/>
                <a:gd name="T69" fmla="*/ 80 h 84"/>
                <a:gd name="T70" fmla="*/ 111 w 212"/>
                <a:gd name="T71" fmla="*/ 84 h 84"/>
                <a:gd name="T72" fmla="*/ 118 w 212"/>
                <a:gd name="T73" fmla="*/ 76 h 84"/>
                <a:gd name="T74" fmla="*/ 123 w 212"/>
                <a:gd name="T75" fmla="*/ 74 h 84"/>
                <a:gd name="T76" fmla="*/ 133 w 212"/>
                <a:gd name="T77" fmla="*/ 74 h 84"/>
                <a:gd name="T78" fmla="*/ 140 w 212"/>
                <a:gd name="T79" fmla="*/ 72 h 84"/>
                <a:gd name="T80" fmla="*/ 153 w 212"/>
                <a:gd name="T81" fmla="*/ 73 h 84"/>
                <a:gd name="T82" fmla="*/ 168 w 212"/>
                <a:gd name="T83" fmla="*/ 68 h 84"/>
                <a:gd name="T84" fmla="*/ 180 w 212"/>
                <a:gd name="T85" fmla="*/ 66 h 84"/>
                <a:gd name="T86" fmla="*/ 185 w 212"/>
                <a:gd name="T87" fmla="*/ 68 h 84"/>
                <a:gd name="T88" fmla="*/ 190 w 212"/>
                <a:gd name="T89" fmla="*/ 64 h 84"/>
                <a:gd name="T90" fmla="*/ 200 w 212"/>
                <a:gd name="T91" fmla="*/ 66 h 84"/>
                <a:gd name="T92" fmla="*/ 212 w 212"/>
                <a:gd name="T93" fmla="*/ 68 h 84"/>
                <a:gd name="T94" fmla="*/ 206 w 212"/>
                <a:gd name="T95" fmla="*/ 59 h 84"/>
                <a:gd name="T96" fmla="*/ 19 w 212"/>
                <a:gd name="T97" fmla="*/ 16 h 84"/>
                <a:gd name="T98" fmla="*/ 34 w 212"/>
                <a:gd name="T99" fmla="*/ 14 h 84"/>
                <a:gd name="T100" fmla="*/ 25 w 212"/>
                <a:gd name="T101" fmla="*/ 8 h 84"/>
                <a:gd name="T102" fmla="*/ 22 w 212"/>
                <a:gd name="T103" fmla="*/ 2 h 84"/>
                <a:gd name="T104" fmla="*/ 18 w 212"/>
                <a:gd name="T105" fmla="*/ 3 h 84"/>
                <a:gd name="T106" fmla="*/ 6 w 212"/>
                <a:gd name="T107" fmla="*/ 3 h 84"/>
                <a:gd name="T108" fmla="*/ 7 w 212"/>
                <a:gd name="T109" fmla="*/ 10 h 84"/>
                <a:gd name="T110" fmla="*/ 4 w 212"/>
                <a:gd name="T111" fmla="*/ 15 h 84"/>
                <a:gd name="T112" fmla="*/ 1 w 212"/>
                <a:gd name="T113" fmla="*/ 19 h 84"/>
                <a:gd name="T114" fmla="*/ 8 w 212"/>
                <a:gd name="T115" fmla="*/ 22 h 84"/>
                <a:gd name="T116" fmla="*/ 19 w 212"/>
                <a:gd name="T117" fmla="*/ 16 h 8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12"/>
                <a:gd name="T178" fmla="*/ 0 h 84"/>
                <a:gd name="T179" fmla="*/ 212 w 212"/>
                <a:gd name="T180" fmla="*/ 84 h 8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12" h="84">
                  <a:moveTo>
                    <a:pt x="206" y="59"/>
                  </a:moveTo>
                  <a:cubicBezTo>
                    <a:pt x="204" y="58"/>
                    <a:pt x="207" y="49"/>
                    <a:pt x="206" y="47"/>
                  </a:cubicBezTo>
                  <a:cubicBezTo>
                    <a:pt x="205" y="45"/>
                    <a:pt x="203" y="37"/>
                    <a:pt x="206" y="37"/>
                  </a:cubicBezTo>
                  <a:cubicBezTo>
                    <a:pt x="208" y="37"/>
                    <a:pt x="206" y="32"/>
                    <a:pt x="209" y="32"/>
                  </a:cubicBezTo>
                  <a:cubicBezTo>
                    <a:pt x="208" y="30"/>
                    <a:pt x="207" y="28"/>
                    <a:pt x="207" y="28"/>
                  </a:cubicBezTo>
                  <a:cubicBezTo>
                    <a:pt x="205" y="26"/>
                    <a:pt x="200" y="29"/>
                    <a:pt x="198" y="24"/>
                  </a:cubicBezTo>
                  <a:cubicBezTo>
                    <a:pt x="196" y="19"/>
                    <a:pt x="198" y="18"/>
                    <a:pt x="195" y="14"/>
                  </a:cubicBezTo>
                  <a:cubicBezTo>
                    <a:pt x="192" y="10"/>
                    <a:pt x="191" y="6"/>
                    <a:pt x="187" y="8"/>
                  </a:cubicBezTo>
                  <a:cubicBezTo>
                    <a:pt x="185" y="9"/>
                    <a:pt x="180" y="9"/>
                    <a:pt x="175" y="8"/>
                  </a:cubicBezTo>
                  <a:cubicBezTo>
                    <a:pt x="170" y="13"/>
                    <a:pt x="158" y="17"/>
                    <a:pt x="154" y="15"/>
                  </a:cubicBezTo>
                  <a:cubicBezTo>
                    <a:pt x="150" y="14"/>
                    <a:pt x="141" y="16"/>
                    <a:pt x="135" y="16"/>
                  </a:cubicBezTo>
                  <a:cubicBezTo>
                    <a:pt x="128" y="16"/>
                    <a:pt x="126" y="11"/>
                    <a:pt x="121" y="11"/>
                  </a:cubicBezTo>
                  <a:cubicBezTo>
                    <a:pt x="116" y="12"/>
                    <a:pt x="116" y="7"/>
                    <a:pt x="111" y="7"/>
                  </a:cubicBezTo>
                  <a:cubicBezTo>
                    <a:pt x="106" y="7"/>
                    <a:pt x="110" y="4"/>
                    <a:pt x="95" y="2"/>
                  </a:cubicBezTo>
                  <a:cubicBezTo>
                    <a:pt x="79" y="0"/>
                    <a:pt x="65" y="9"/>
                    <a:pt x="60" y="13"/>
                  </a:cubicBezTo>
                  <a:cubicBezTo>
                    <a:pt x="55" y="17"/>
                    <a:pt x="37" y="13"/>
                    <a:pt x="36" y="14"/>
                  </a:cubicBezTo>
                  <a:cubicBezTo>
                    <a:pt x="34" y="15"/>
                    <a:pt x="36" y="21"/>
                    <a:pt x="30" y="23"/>
                  </a:cubicBezTo>
                  <a:cubicBezTo>
                    <a:pt x="24" y="25"/>
                    <a:pt x="11" y="23"/>
                    <a:pt x="6" y="25"/>
                  </a:cubicBezTo>
                  <a:cubicBezTo>
                    <a:pt x="2" y="27"/>
                    <a:pt x="0" y="34"/>
                    <a:pt x="4" y="33"/>
                  </a:cubicBezTo>
                  <a:cubicBezTo>
                    <a:pt x="8" y="33"/>
                    <a:pt x="10" y="35"/>
                    <a:pt x="9" y="36"/>
                  </a:cubicBezTo>
                  <a:cubicBezTo>
                    <a:pt x="8" y="38"/>
                    <a:pt x="12" y="43"/>
                    <a:pt x="10" y="45"/>
                  </a:cubicBezTo>
                  <a:cubicBezTo>
                    <a:pt x="8" y="47"/>
                    <a:pt x="7" y="51"/>
                    <a:pt x="10" y="53"/>
                  </a:cubicBezTo>
                  <a:cubicBezTo>
                    <a:pt x="13" y="55"/>
                    <a:pt x="13" y="58"/>
                    <a:pt x="10" y="59"/>
                  </a:cubicBezTo>
                  <a:cubicBezTo>
                    <a:pt x="7" y="59"/>
                    <a:pt x="16" y="63"/>
                    <a:pt x="16" y="65"/>
                  </a:cubicBezTo>
                  <a:cubicBezTo>
                    <a:pt x="16" y="66"/>
                    <a:pt x="23" y="67"/>
                    <a:pt x="23" y="69"/>
                  </a:cubicBezTo>
                  <a:cubicBezTo>
                    <a:pt x="23" y="71"/>
                    <a:pt x="25" y="72"/>
                    <a:pt x="29" y="71"/>
                  </a:cubicBezTo>
                  <a:cubicBezTo>
                    <a:pt x="32" y="70"/>
                    <a:pt x="34" y="75"/>
                    <a:pt x="36" y="78"/>
                  </a:cubicBezTo>
                  <a:cubicBezTo>
                    <a:pt x="38" y="81"/>
                    <a:pt x="50" y="79"/>
                    <a:pt x="50" y="75"/>
                  </a:cubicBezTo>
                  <a:cubicBezTo>
                    <a:pt x="50" y="72"/>
                    <a:pt x="54" y="71"/>
                    <a:pt x="59" y="71"/>
                  </a:cubicBezTo>
                  <a:cubicBezTo>
                    <a:pt x="65" y="72"/>
                    <a:pt x="72" y="79"/>
                    <a:pt x="75" y="80"/>
                  </a:cubicBezTo>
                  <a:cubicBezTo>
                    <a:pt x="77" y="81"/>
                    <a:pt x="83" y="78"/>
                    <a:pt x="86" y="78"/>
                  </a:cubicBezTo>
                  <a:cubicBezTo>
                    <a:pt x="90" y="78"/>
                    <a:pt x="95" y="73"/>
                    <a:pt x="97" y="71"/>
                  </a:cubicBezTo>
                  <a:cubicBezTo>
                    <a:pt x="99" y="70"/>
                    <a:pt x="102" y="75"/>
                    <a:pt x="106" y="74"/>
                  </a:cubicBezTo>
                  <a:cubicBezTo>
                    <a:pt x="109" y="72"/>
                    <a:pt x="112" y="70"/>
                    <a:pt x="114" y="71"/>
                  </a:cubicBezTo>
                  <a:cubicBezTo>
                    <a:pt x="116" y="72"/>
                    <a:pt x="109" y="78"/>
                    <a:pt x="111" y="80"/>
                  </a:cubicBezTo>
                  <a:cubicBezTo>
                    <a:pt x="112" y="81"/>
                    <a:pt x="112" y="83"/>
                    <a:pt x="111" y="84"/>
                  </a:cubicBezTo>
                  <a:cubicBezTo>
                    <a:pt x="118" y="83"/>
                    <a:pt x="118" y="78"/>
                    <a:pt x="118" y="76"/>
                  </a:cubicBezTo>
                  <a:cubicBezTo>
                    <a:pt x="119" y="74"/>
                    <a:pt x="120" y="72"/>
                    <a:pt x="123" y="74"/>
                  </a:cubicBezTo>
                  <a:cubicBezTo>
                    <a:pt x="125" y="75"/>
                    <a:pt x="128" y="76"/>
                    <a:pt x="133" y="74"/>
                  </a:cubicBezTo>
                  <a:cubicBezTo>
                    <a:pt x="138" y="71"/>
                    <a:pt x="138" y="70"/>
                    <a:pt x="140" y="72"/>
                  </a:cubicBezTo>
                  <a:cubicBezTo>
                    <a:pt x="142" y="74"/>
                    <a:pt x="146" y="73"/>
                    <a:pt x="153" y="73"/>
                  </a:cubicBezTo>
                  <a:cubicBezTo>
                    <a:pt x="160" y="73"/>
                    <a:pt x="161" y="68"/>
                    <a:pt x="168" y="68"/>
                  </a:cubicBezTo>
                  <a:cubicBezTo>
                    <a:pt x="175" y="69"/>
                    <a:pt x="180" y="66"/>
                    <a:pt x="180" y="66"/>
                  </a:cubicBezTo>
                  <a:cubicBezTo>
                    <a:pt x="185" y="68"/>
                    <a:pt x="185" y="68"/>
                    <a:pt x="185" y="68"/>
                  </a:cubicBezTo>
                  <a:cubicBezTo>
                    <a:pt x="186" y="66"/>
                    <a:pt x="186" y="64"/>
                    <a:pt x="190" y="64"/>
                  </a:cubicBezTo>
                  <a:cubicBezTo>
                    <a:pt x="195" y="63"/>
                    <a:pt x="197" y="67"/>
                    <a:pt x="200" y="66"/>
                  </a:cubicBezTo>
                  <a:cubicBezTo>
                    <a:pt x="202" y="65"/>
                    <a:pt x="211" y="74"/>
                    <a:pt x="212" y="68"/>
                  </a:cubicBezTo>
                  <a:cubicBezTo>
                    <a:pt x="212" y="66"/>
                    <a:pt x="208" y="59"/>
                    <a:pt x="206" y="59"/>
                  </a:cubicBezTo>
                  <a:close/>
                  <a:moveTo>
                    <a:pt x="19" y="16"/>
                  </a:moveTo>
                  <a:cubicBezTo>
                    <a:pt x="23" y="14"/>
                    <a:pt x="32" y="16"/>
                    <a:pt x="34" y="14"/>
                  </a:cubicBezTo>
                  <a:cubicBezTo>
                    <a:pt x="36" y="12"/>
                    <a:pt x="28" y="10"/>
                    <a:pt x="25" y="8"/>
                  </a:cubicBezTo>
                  <a:cubicBezTo>
                    <a:pt x="24" y="6"/>
                    <a:pt x="23" y="4"/>
                    <a:pt x="22" y="2"/>
                  </a:cubicBezTo>
                  <a:cubicBezTo>
                    <a:pt x="21" y="3"/>
                    <a:pt x="19" y="3"/>
                    <a:pt x="18" y="3"/>
                  </a:cubicBezTo>
                  <a:cubicBezTo>
                    <a:pt x="15" y="1"/>
                    <a:pt x="8" y="2"/>
                    <a:pt x="6" y="3"/>
                  </a:cubicBezTo>
                  <a:cubicBezTo>
                    <a:pt x="5" y="3"/>
                    <a:pt x="7" y="7"/>
                    <a:pt x="7" y="10"/>
                  </a:cubicBezTo>
                  <a:cubicBezTo>
                    <a:pt x="7" y="13"/>
                    <a:pt x="4" y="14"/>
                    <a:pt x="4" y="15"/>
                  </a:cubicBezTo>
                  <a:cubicBezTo>
                    <a:pt x="4" y="17"/>
                    <a:pt x="3" y="18"/>
                    <a:pt x="1" y="19"/>
                  </a:cubicBezTo>
                  <a:cubicBezTo>
                    <a:pt x="4" y="21"/>
                    <a:pt x="6" y="22"/>
                    <a:pt x="8" y="22"/>
                  </a:cubicBezTo>
                  <a:cubicBezTo>
                    <a:pt x="13" y="22"/>
                    <a:pt x="15" y="17"/>
                    <a:pt x="19" y="16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2" name="Freeform 57"/>
            <p:cNvSpPr>
              <a:spLocks noChangeArrowheads="1"/>
            </p:cNvSpPr>
            <p:nvPr/>
          </p:nvSpPr>
          <p:spPr bwMode="auto">
            <a:xfrm>
              <a:off x="5329256" y="1657351"/>
              <a:ext cx="50800" cy="47625"/>
            </a:xfrm>
            <a:custGeom>
              <a:avLst/>
              <a:gdLst>
                <a:gd name="T0" fmla="*/ 12 w 26"/>
                <a:gd name="T1" fmla="*/ 0 h 25"/>
                <a:gd name="T2" fmla="*/ 0 w 26"/>
                <a:gd name="T3" fmla="*/ 8 h 25"/>
                <a:gd name="T4" fmla="*/ 1 w 26"/>
                <a:gd name="T5" fmla="*/ 11 h 25"/>
                <a:gd name="T6" fmla="*/ 8 w 26"/>
                <a:gd name="T7" fmla="*/ 18 h 25"/>
                <a:gd name="T8" fmla="*/ 9 w 26"/>
                <a:gd name="T9" fmla="*/ 25 h 25"/>
                <a:gd name="T10" fmla="*/ 14 w 26"/>
                <a:gd name="T11" fmla="*/ 25 h 25"/>
                <a:gd name="T12" fmla="*/ 25 w 26"/>
                <a:gd name="T13" fmla="*/ 11 h 25"/>
                <a:gd name="T14" fmla="*/ 12 w 26"/>
                <a:gd name="T15" fmla="*/ 0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"/>
                <a:gd name="T25" fmla="*/ 0 h 25"/>
                <a:gd name="T26" fmla="*/ 26 w 26"/>
                <a:gd name="T27" fmla="*/ 25 h 2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" h="25">
                  <a:moveTo>
                    <a:pt x="12" y="0"/>
                  </a:moveTo>
                  <a:cubicBezTo>
                    <a:pt x="8" y="0"/>
                    <a:pt x="1" y="4"/>
                    <a:pt x="0" y="8"/>
                  </a:cubicBezTo>
                  <a:cubicBezTo>
                    <a:pt x="0" y="8"/>
                    <a:pt x="1" y="10"/>
                    <a:pt x="1" y="11"/>
                  </a:cubicBezTo>
                  <a:cubicBezTo>
                    <a:pt x="2" y="14"/>
                    <a:pt x="5" y="17"/>
                    <a:pt x="8" y="18"/>
                  </a:cubicBezTo>
                  <a:cubicBezTo>
                    <a:pt x="10" y="19"/>
                    <a:pt x="10" y="22"/>
                    <a:pt x="9" y="25"/>
                  </a:cubicBezTo>
                  <a:cubicBezTo>
                    <a:pt x="11" y="25"/>
                    <a:pt x="13" y="25"/>
                    <a:pt x="14" y="25"/>
                  </a:cubicBezTo>
                  <a:cubicBezTo>
                    <a:pt x="17" y="24"/>
                    <a:pt x="24" y="14"/>
                    <a:pt x="25" y="11"/>
                  </a:cubicBezTo>
                  <a:cubicBezTo>
                    <a:pt x="26" y="8"/>
                    <a:pt x="17" y="1"/>
                    <a:pt x="12" y="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3" name="Freeform 58"/>
            <p:cNvSpPr>
              <a:spLocks noChangeArrowheads="1"/>
            </p:cNvSpPr>
            <p:nvPr/>
          </p:nvSpPr>
          <p:spPr bwMode="auto">
            <a:xfrm>
              <a:off x="6302396" y="1477963"/>
              <a:ext cx="147638" cy="141288"/>
            </a:xfrm>
            <a:custGeom>
              <a:avLst/>
              <a:gdLst>
                <a:gd name="T0" fmla="*/ 74 w 77"/>
                <a:gd name="T1" fmla="*/ 4 h 74"/>
                <a:gd name="T2" fmla="*/ 65 w 77"/>
                <a:gd name="T3" fmla="*/ 0 h 74"/>
                <a:gd name="T4" fmla="*/ 58 w 77"/>
                <a:gd name="T5" fmla="*/ 9 h 74"/>
                <a:gd name="T6" fmla="*/ 50 w 77"/>
                <a:gd name="T7" fmla="*/ 15 h 74"/>
                <a:gd name="T8" fmla="*/ 46 w 77"/>
                <a:gd name="T9" fmla="*/ 19 h 74"/>
                <a:gd name="T10" fmla="*/ 38 w 77"/>
                <a:gd name="T11" fmla="*/ 21 h 74"/>
                <a:gd name="T12" fmla="*/ 31 w 77"/>
                <a:gd name="T13" fmla="*/ 18 h 74"/>
                <a:gd name="T14" fmla="*/ 24 w 77"/>
                <a:gd name="T15" fmla="*/ 26 h 74"/>
                <a:gd name="T16" fmla="*/ 3 w 77"/>
                <a:gd name="T17" fmla="*/ 38 h 74"/>
                <a:gd name="T18" fmla="*/ 0 w 77"/>
                <a:gd name="T19" fmla="*/ 43 h 74"/>
                <a:gd name="T20" fmla="*/ 13 w 77"/>
                <a:gd name="T21" fmla="*/ 49 h 74"/>
                <a:gd name="T22" fmla="*/ 6 w 77"/>
                <a:gd name="T23" fmla="*/ 62 h 74"/>
                <a:gd name="T24" fmla="*/ 8 w 77"/>
                <a:gd name="T25" fmla="*/ 68 h 74"/>
                <a:gd name="T26" fmla="*/ 14 w 77"/>
                <a:gd name="T27" fmla="*/ 71 h 74"/>
                <a:gd name="T28" fmla="*/ 22 w 77"/>
                <a:gd name="T29" fmla="*/ 70 h 74"/>
                <a:gd name="T30" fmla="*/ 25 w 77"/>
                <a:gd name="T31" fmla="*/ 71 h 74"/>
                <a:gd name="T32" fmla="*/ 31 w 77"/>
                <a:gd name="T33" fmla="*/ 66 h 74"/>
                <a:gd name="T34" fmla="*/ 42 w 77"/>
                <a:gd name="T35" fmla="*/ 64 h 74"/>
                <a:gd name="T36" fmla="*/ 48 w 77"/>
                <a:gd name="T37" fmla="*/ 62 h 74"/>
                <a:gd name="T38" fmla="*/ 38 w 77"/>
                <a:gd name="T39" fmla="*/ 52 h 74"/>
                <a:gd name="T40" fmla="*/ 41 w 77"/>
                <a:gd name="T41" fmla="*/ 42 h 74"/>
                <a:gd name="T42" fmla="*/ 61 w 77"/>
                <a:gd name="T43" fmla="*/ 30 h 74"/>
                <a:gd name="T44" fmla="*/ 65 w 77"/>
                <a:gd name="T45" fmla="*/ 17 h 74"/>
                <a:gd name="T46" fmla="*/ 77 w 77"/>
                <a:gd name="T47" fmla="*/ 4 h 74"/>
                <a:gd name="T48" fmla="*/ 74 w 77"/>
                <a:gd name="T49" fmla="*/ 4 h 7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7"/>
                <a:gd name="T76" fmla="*/ 0 h 74"/>
                <a:gd name="T77" fmla="*/ 77 w 77"/>
                <a:gd name="T78" fmla="*/ 74 h 7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7" h="74">
                  <a:moveTo>
                    <a:pt x="74" y="4"/>
                  </a:moveTo>
                  <a:cubicBezTo>
                    <a:pt x="70" y="5"/>
                    <a:pt x="68" y="0"/>
                    <a:pt x="65" y="0"/>
                  </a:cubicBezTo>
                  <a:cubicBezTo>
                    <a:pt x="61" y="0"/>
                    <a:pt x="62" y="9"/>
                    <a:pt x="58" y="9"/>
                  </a:cubicBezTo>
                  <a:cubicBezTo>
                    <a:pt x="54" y="9"/>
                    <a:pt x="55" y="14"/>
                    <a:pt x="50" y="15"/>
                  </a:cubicBezTo>
                  <a:cubicBezTo>
                    <a:pt x="45" y="16"/>
                    <a:pt x="43" y="16"/>
                    <a:pt x="46" y="19"/>
                  </a:cubicBezTo>
                  <a:cubicBezTo>
                    <a:pt x="48" y="23"/>
                    <a:pt x="43" y="21"/>
                    <a:pt x="38" y="21"/>
                  </a:cubicBezTo>
                  <a:cubicBezTo>
                    <a:pt x="34" y="21"/>
                    <a:pt x="34" y="18"/>
                    <a:pt x="31" y="18"/>
                  </a:cubicBezTo>
                  <a:cubicBezTo>
                    <a:pt x="28" y="18"/>
                    <a:pt x="26" y="24"/>
                    <a:pt x="24" y="26"/>
                  </a:cubicBezTo>
                  <a:cubicBezTo>
                    <a:pt x="22" y="29"/>
                    <a:pt x="7" y="36"/>
                    <a:pt x="3" y="38"/>
                  </a:cubicBezTo>
                  <a:cubicBezTo>
                    <a:pt x="2" y="39"/>
                    <a:pt x="1" y="41"/>
                    <a:pt x="0" y="43"/>
                  </a:cubicBezTo>
                  <a:cubicBezTo>
                    <a:pt x="5" y="43"/>
                    <a:pt x="10" y="46"/>
                    <a:pt x="13" y="49"/>
                  </a:cubicBezTo>
                  <a:cubicBezTo>
                    <a:pt x="16" y="53"/>
                    <a:pt x="9" y="58"/>
                    <a:pt x="6" y="62"/>
                  </a:cubicBezTo>
                  <a:cubicBezTo>
                    <a:pt x="3" y="65"/>
                    <a:pt x="8" y="65"/>
                    <a:pt x="8" y="68"/>
                  </a:cubicBezTo>
                  <a:cubicBezTo>
                    <a:pt x="8" y="71"/>
                    <a:pt x="12" y="74"/>
                    <a:pt x="14" y="71"/>
                  </a:cubicBezTo>
                  <a:cubicBezTo>
                    <a:pt x="15" y="69"/>
                    <a:pt x="18" y="70"/>
                    <a:pt x="22" y="70"/>
                  </a:cubicBezTo>
                  <a:cubicBezTo>
                    <a:pt x="24" y="70"/>
                    <a:pt x="24" y="70"/>
                    <a:pt x="25" y="71"/>
                  </a:cubicBezTo>
                  <a:cubicBezTo>
                    <a:pt x="27" y="69"/>
                    <a:pt x="30" y="67"/>
                    <a:pt x="31" y="66"/>
                  </a:cubicBezTo>
                  <a:cubicBezTo>
                    <a:pt x="33" y="64"/>
                    <a:pt x="38" y="64"/>
                    <a:pt x="42" y="64"/>
                  </a:cubicBezTo>
                  <a:cubicBezTo>
                    <a:pt x="44" y="64"/>
                    <a:pt x="46" y="63"/>
                    <a:pt x="48" y="62"/>
                  </a:cubicBezTo>
                  <a:cubicBezTo>
                    <a:pt x="43" y="57"/>
                    <a:pt x="39" y="53"/>
                    <a:pt x="38" y="52"/>
                  </a:cubicBezTo>
                  <a:cubicBezTo>
                    <a:pt x="34" y="50"/>
                    <a:pt x="36" y="43"/>
                    <a:pt x="41" y="42"/>
                  </a:cubicBezTo>
                  <a:cubicBezTo>
                    <a:pt x="46" y="41"/>
                    <a:pt x="57" y="32"/>
                    <a:pt x="61" y="30"/>
                  </a:cubicBezTo>
                  <a:cubicBezTo>
                    <a:pt x="64" y="28"/>
                    <a:pt x="62" y="22"/>
                    <a:pt x="65" y="17"/>
                  </a:cubicBezTo>
                  <a:cubicBezTo>
                    <a:pt x="66" y="14"/>
                    <a:pt x="72" y="9"/>
                    <a:pt x="77" y="4"/>
                  </a:cubicBezTo>
                  <a:cubicBezTo>
                    <a:pt x="76" y="4"/>
                    <a:pt x="75" y="4"/>
                    <a:pt x="74" y="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4" name="Freeform 59"/>
            <p:cNvSpPr>
              <a:spLocks noChangeArrowheads="1"/>
            </p:cNvSpPr>
            <p:nvPr/>
          </p:nvSpPr>
          <p:spPr bwMode="auto">
            <a:xfrm>
              <a:off x="5373706" y="1793876"/>
              <a:ext cx="166689" cy="95250"/>
            </a:xfrm>
            <a:custGeom>
              <a:avLst/>
              <a:gdLst>
                <a:gd name="T0" fmla="*/ 85 w 87"/>
                <a:gd name="T1" fmla="*/ 32 h 50"/>
                <a:gd name="T2" fmla="*/ 83 w 87"/>
                <a:gd name="T3" fmla="*/ 32 h 50"/>
                <a:gd name="T4" fmla="*/ 68 w 87"/>
                <a:gd name="T5" fmla="*/ 29 h 50"/>
                <a:gd name="T6" fmla="*/ 46 w 87"/>
                <a:gd name="T7" fmla="*/ 20 h 50"/>
                <a:gd name="T8" fmla="*/ 23 w 87"/>
                <a:gd name="T9" fmla="*/ 3 h 50"/>
                <a:gd name="T10" fmla="*/ 14 w 87"/>
                <a:gd name="T11" fmla="*/ 2 h 50"/>
                <a:gd name="T12" fmla="*/ 7 w 87"/>
                <a:gd name="T13" fmla="*/ 4 h 50"/>
                <a:gd name="T14" fmla="*/ 2 w 87"/>
                <a:gd name="T15" fmla="*/ 10 h 50"/>
                <a:gd name="T16" fmla="*/ 0 w 87"/>
                <a:gd name="T17" fmla="*/ 19 h 50"/>
                <a:gd name="T18" fmla="*/ 6 w 87"/>
                <a:gd name="T19" fmla="*/ 23 h 50"/>
                <a:gd name="T20" fmla="*/ 15 w 87"/>
                <a:gd name="T21" fmla="*/ 27 h 50"/>
                <a:gd name="T22" fmla="*/ 23 w 87"/>
                <a:gd name="T23" fmla="*/ 32 h 50"/>
                <a:gd name="T24" fmla="*/ 33 w 87"/>
                <a:gd name="T25" fmla="*/ 37 h 50"/>
                <a:gd name="T26" fmla="*/ 43 w 87"/>
                <a:gd name="T27" fmla="*/ 35 h 50"/>
                <a:gd name="T28" fmla="*/ 50 w 87"/>
                <a:gd name="T29" fmla="*/ 42 h 50"/>
                <a:gd name="T30" fmla="*/ 64 w 87"/>
                <a:gd name="T31" fmla="*/ 47 h 50"/>
                <a:gd name="T32" fmla="*/ 84 w 87"/>
                <a:gd name="T33" fmla="*/ 46 h 50"/>
                <a:gd name="T34" fmla="*/ 84 w 87"/>
                <a:gd name="T35" fmla="*/ 34 h 50"/>
                <a:gd name="T36" fmla="*/ 85 w 87"/>
                <a:gd name="T37" fmla="*/ 32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7"/>
                <a:gd name="T58" fmla="*/ 0 h 50"/>
                <a:gd name="T59" fmla="*/ 87 w 87"/>
                <a:gd name="T60" fmla="*/ 50 h 5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7" h="50">
                  <a:moveTo>
                    <a:pt x="85" y="32"/>
                  </a:moveTo>
                  <a:cubicBezTo>
                    <a:pt x="84" y="32"/>
                    <a:pt x="84" y="31"/>
                    <a:pt x="83" y="32"/>
                  </a:cubicBezTo>
                  <a:cubicBezTo>
                    <a:pt x="76" y="32"/>
                    <a:pt x="72" y="29"/>
                    <a:pt x="68" y="29"/>
                  </a:cubicBezTo>
                  <a:cubicBezTo>
                    <a:pt x="64" y="29"/>
                    <a:pt x="51" y="24"/>
                    <a:pt x="46" y="20"/>
                  </a:cubicBezTo>
                  <a:cubicBezTo>
                    <a:pt x="41" y="16"/>
                    <a:pt x="27" y="7"/>
                    <a:pt x="23" y="3"/>
                  </a:cubicBezTo>
                  <a:cubicBezTo>
                    <a:pt x="20" y="0"/>
                    <a:pt x="15" y="0"/>
                    <a:pt x="14" y="2"/>
                  </a:cubicBezTo>
                  <a:cubicBezTo>
                    <a:pt x="14" y="3"/>
                    <a:pt x="11" y="3"/>
                    <a:pt x="7" y="4"/>
                  </a:cubicBezTo>
                  <a:cubicBezTo>
                    <a:pt x="6" y="5"/>
                    <a:pt x="2" y="8"/>
                    <a:pt x="2" y="10"/>
                  </a:cubicBezTo>
                  <a:cubicBezTo>
                    <a:pt x="2" y="13"/>
                    <a:pt x="0" y="16"/>
                    <a:pt x="0" y="19"/>
                  </a:cubicBezTo>
                  <a:cubicBezTo>
                    <a:pt x="0" y="21"/>
                    <a:pt x="5" y="21"/>
                    <a:pt x="6" y="23"/>
                  </a:cubicBezTo>
                  <a:cubicBezTo>
                    <a:pt x="7" y="25"/>
                    <a:pt x="15" y="26"/>
                    <a:pt x="15" y="27"/>
                  </a:cubicBezTo>
                  <a:cubicBezTo>
                    <a:pt x="15" y="29"/>
                    <a:pt x="20" y="31"/>
                    <a:pt x="23" y="32"/>
                  </a:cubicBezTo>
                  <a:cubicBezTo>
                    <a:pt x="27" y="32"/>
                    <a:pt x="31" y="36"/>
                    <a:pt x="33" y="37"/>
                  </a:cubicBezTo>
                  <a:cubicBezTo>
                    <a:pt x="35" y="39"/>
                    <a:pt x="41" y="35"/>
                    <a:pt x="43" y="35"/>
                  </a:cubicBezTo>
                  <a:cubicBezTo>
                    <a:pt x="46" y="35"/>
                    <a:pt x="49" y="39"/>
                    <a:pt x="50" y="42"/>
                  </a:cubicBezTo>
                  <a:cubicBezTo>
                    <a:pt x="50" y="44"/>
                    <a:pt x="62" y="45"/>
                    <a:pt x="64" y="47"/>
                  </a:cubicBezTo>
                  <a:cubicBezTo>
                    <a:pt x="67" y="50"/>
                    <a:pt x="81" y="48"/>
                    <a:pt x="84" y="46"/>
                  </a:cubicBezTo>
                  <a:cubicBezTo>
                    <a:pt x="87" y="43"/>
                    <a:pt x="84" y="38"/>
                    <a:pt x="84" y="34"/>
                  </a:cubicBezTo>
                  <a:cubicBezTo>
                    <a:pt x="84" y="33"/>
                    <a:pt x="85" y="32"/>
                    <a:pt x="85" y="32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5" name="Freeform 60"/>
            <p:cNvSpPr>
              <a:spLocks noChangeArrowheads="1"/>
            </p:cNvSpPr>
            <p:nvPr/>
          </p:nvSpPr>
          <p:spPr bwMode="auto">
            <a:xfrm>
              <a:off x="5615007" y="1836739"/>
              <a:ext cx="182564" cy="407989"/>
            </a:xfrm>
            <a:custGeom>
              <a:avLst/>
              <a:gdLst>
                <a:gd name="T0" fmla="*/ 78 w 96"/>
                <a:gd name="T1" fmla="*/ 193 h 213"/>
                <a:gd name="T2" fmla="*/ 74 w 96"/>
                <a:gd name="T3" fmla="*/ 185 h 213"/>
                <a:gd name="T4" fmla="*/ 70 w 96"/>
                <a:gd name="T5" fmla="*/ 171 h 213"/>
                <a:gd name="T6" fmla="*/ 66 w 96"/>
                <a:gd name="T7" fmla="*/ 159 h 213"/>
                <a:gd name="T8" fmla="*/ 67 w 96"/>
                <a:gd name="T9" fmla="*/ 151 h 213"/>
                <a:gd name="T10" fmla="*/ 68 w 96"/>
                <a:gd name="T11" fmla="*/ 146 h 213"/>
                <a:gd name="T12" fmla="*/ 66 w 96"/>
                <a:gd name="T13" fmla="*/ 138 h 213"/>
                <a:gd name="T14" fmla="*/ 57 w 96"/>
                <a:gd name="T15" fmla="*/ 128 h 213"/>
                <a:gd name="T16" fmla="*/ 59 w 96"/>
                <a:gd name="T17" fmla="*/ 110 h 213"/>
                <a:gd name="T18" fmla="*/ 66 w 96"/>
                <a:gd name="T19" fmla="*/ 106 h 213"/>
                <a:gd name="T20" fmla="*/ 74 w 96"/>
                <a:gd name="T21" fmla="*/ 104 h 213"/>
                <a:gd name="T22" fmla="*/ 84 w 96"/>
                <a:gd name="T23" fmla="*/ 98 h 213"/>
                <a:gd name="T24" fmla="*/ 90 w 96"/>
                <a:gd name="T25" fmla="*/ 93 h 213"/>
                <a:gd name="T26" fmla="*/ 96 w 96"/>
                <a:gd name="T27" fmla="*/ 84 h 213"/>
                <a:gd name="T28" fmla="*/ 96 w 96"/>
                <a:gd name="T29" fmla="*/ 84 h 213"/>
                <a:gd name="T30" fmla="*/ 91 w 96"/>
                <a:gd name="T31" fmla="*/ 85 h 213"/>
                <a:gd name="T32" fmla="*/ 84 w 96"/>
                <a:gd name="T33" fmla="*/ 81 h 213"/>
                <a:gd name="T34" fmla="*/ 78 w 96"/>
                <a:gd name="T35" fmla="*/ 78 h 213"/>
                <a:gd name="T36" fmla="*/ 78 w 96"/>
                <a:gd name="T37" fmla="*/ 71 h 213"/>
                <a:gd name="T38" fmla="*/ 74 w 96"/>
                <a:gd name="T39" fmla="*/ 66 h 213"/>
                <a:gd name="T40" fmla="*/ 70 w 96"/>
                <a:gd name="T41" fmla="*/ 56 h 213"/>
                <a:gd name="T42" fmla="*/ 60 w 96"/>
                <a:gd name="T43" fmla="*/ 54 h 213"/>
                <a:gd name="T44" fmla="*/ 58 w 96"/>
                <a:gd name="T45" fmla="*/ 49 h 213"/>
                <a:gd name="T46" fmla="*/ 67 w 96"/>
                <a:gd name="T47" fmla="*/ 33 h 213"/>
                <a:gd name="T48" fmla="*/ 70 w 96"/>
                <a:gd name="T49" fmla="*/ 17 h 213"/>
                <a:gd name="T50" fmla="*/ 65 w 96"/>
                <a:gd name="T51" fmla="*/ 11 h 213"/>
                <a:gd name="T52" fmla="*/ 63 w 96"/>
                <a:gd name="T53" fmla="*/ 5 h 213"/>
                <a:gd name="T54" fmla="*/ 55 w 96"/>
                <a:gd name="T55" fmla="*/ 2 h 213"/>
                <a:gd name="T56" fmla="*/ 53 w 96"/>
                <a:gd name="T57" fmla="*/ 3 h 213"/>
                <a:gd name="T58" fmla="*/ 54 w 96"/>
                <a:gd name="T59" fmla="*/ 3 h 213"/>
                <a:gd name="T60" fmla="*/ 51 w 96"/>
                <a:gd name="T61" fmla="*/ 8 h 213"/>
                <a:gd name="T62" fmla="*/ 52 w 96"/>
                <a:gd name="T63" fmla="*/ 16 h 213"/>
                <a:gd name="T64" fmla="*/ 47 w 96"/>
                <a:gd name="T65" fmla="*/ 16 h 213"/>
                <a:gd name="T66" fmla="*/ 38 w 96"/>
                <a:gd name="T67" fmla="*/ 20 h 213"/>
                <a:gd name="T68" fmla="*/ 30 w 96"/>
                <a:gd name="T69" fmla="*/ 28 h 213"/>
                <a:gd name="T70" fmla="*/ 27 w 96"/>
                <a:gd name="T71" fmla="*/ 42 h 213"/>
                <a:gd name="T72" fmla="*/ 23 w 96"/>
                <a:gd name="T73" fmla="*/ 56 h 213"/>
                <a:gd name="T74" fmla="*/ 14 w 96"/>
                <a:gd name="T75" fmla="*/ 56 h 213"/>
                <a:gd name="T76" fmla="*/ 12 w 96"/>
                <a:gd name="T77" fmla="*/ 67 h 213"/>
                <a:gd name="T78" fmla="*/ 9 w 96"/>
                <a:gd name="T79" fmla="*/ 79 h 213"/>
                <a:gd name="T80" fmla="*/ 4 w 96"/>
                <a:gd name="T81" fmla="*/ 87 h 213"/>
                <a:gd name="T82" fmla="*/ 0 w 96"/>
                <a:gd name="T83" fmla="*/ 91 h 213"/>
                <a:gd name="T84" fmla="*/ 10 w 96"/>
                <a:gd name="T85" fmla="*/ 102 h 213"/>
                <a:gd name="T86" fmla="*/ 23 w 96"/>
                <a:gd name="T87" fmla="*/ 125 h 213"/>
                <a:gd name="T88" fmla="*/ 22 w 96"/>
                <a:gd name="T89" fmla="*/ 143 h 213"/>
                <a:gd name="T90" fmla="*/ 26 w 96"/>
                <a:gd name="T91" fmla="*/ 149 h 213"/>
                <a:gd name="T92" fmla="*/ 37 w 96"/>
                <a:gd name="T93" fmla="*/ 148 h 213"/>
                <a:gd name="T94" fmla="*/ 47 w 96"/>
                <a:gd name="T95" fmla="*/ 136 h 213"/>
                <a:gd name="T96" fmla="*/ 53 w 96"/>
                <a:gd name="T97" fmla="*/ 141 h 213"/>
                <a:gd name="T98" fmla="*/ 57 w 96"/>
                <a:gd name="T99" fmla="*/ 153 h 213"/>
                <a:gd name="T100" fmla="*/ 63 w 96"/>
                <a:gd name="T101" fmla="*/ 178 h 213"/>
                <a:gd name="T102" fmla="*/ 67 w 96"/>
                <a:gd name="T103" fmla="*/ 195 h 213"/>
                <a:gd name="T104" fmla="*/ 69 w 96"/>
                <a:gd name="T105" fmla="*/ 209 h 213"/>
                <a:gd name="T106" fmla="*/ 68 w 96"/>
                <a:gd name="T107" fmla="*/ 212 h 213"/>
                <a:gd name="T108" fmla="*/ 78 w 96"/>
                <a:gd name="T109" fmla="*/ 193 h 21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96"/>
                <a:gd name="T166" fmla="*/ 0 h 213"/>
                <a:gd name="T167" fmla="*/ 96 w 96"/>
                <a:gd name="T168" fmla="*/ 213 h 21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96" h="213">
                  <a:moveTo>
                    <a:pt x="78" y="193"/>
                  </a:moveTo>
                  <a:cubicBezTo>
                    <a:pt x="78" y="189"/>
                    <a:pt x="74" y="188"/>
                    <a:pt x="74" y="185"/>
                  </a:cubicBezTo>
                  <a:cubicBezTo>
                    <a:pt x="74" y="181"/>
                    <a:pt x="74" y="175"/>
                    <a:pt x="70" y="171"/>
                  </a:cubicBezTo>
                  <a:cubicBezTo>
                    <a:pt x="65" y="167"/>
                    <a:pt x="63" y="161"/>
                    <a:pt x="66" y="159"/>
                  </a:cubicBezTo>
                  <a:cubicBezTo>
                    <a:pt x="68" y="157"/>
                    <a:pt x="66" y="150"/>
                    <a:pt x="67" y="151"/>
                  </a:cubicBezTo>
                  <a:cubicBezTo>
                    <a:pt x="69" y="151"/>
                    <a:pt x="71" y="147"/>
                    <a:pt x="68" y="146"/>
                  </a:cubicBezTo>
                  <a:cubicBezTo>
                    <a:pt x="65" y="144"/>
                    <a:pt x="68" y="139"/>
                    <a:pt x="66" y="138"/>
                  </a:cubicBezTo>
                  <a:cubicBezTo>
                    <a:pt x="63" y="137"/>
                    <a:pt x="57" y="130"/>
                    <a:pt x="57" y="128"/>
                  </a:cubicBezTo>
                  <a:cubicBezTo>
                    <a:pt x="57" y="126"/>
                    <a:pt x="59" y="113"/>
                    <a:pt x="59" y="110"/>
                  </a:cubicBezTo>
                  <a:cubicBezTo>
                    <a:pt x="60" y="107"/>
                    <a:pt x="64" y="106"/>
                    <a:pt x="66" y="106"/>
                  </a:cubicBezTo>
                  <a:cubicBezTo>
                    <a:pt x="67" y="106"/>
                    <a:pt x="72" y="107"/>
                    <a:pt x="74" y="104"/>
                  </a:cubicBezTo>
                  <a:cubicBezTo>
                    <a:pt x="76" y="101"/>
                    <a:pt x="83" y="100"/>
                    <a:pt x="84" y="98"/>
                  </a:cubicBezTo>
                  <a:cubicBezTo>
                    <a:pt x="85" y="96"/>
                    <a:pt x="90" y="96"/>
                    <a:pt x="90" y="93"/>
                  </a:cubicBezTo>
                  <a:cubicBezTo>
                    <a:pt x="90" y="90"/>
                    <a:pt x="96" y="84"/>
                    <a:pt x="96" y="84"/>
                  </a:cubicBezTo>
                  <a:cubicBezTo>
                    <a:pt x="96" y="84"/>
                    <a:pt x="96" y="84"/>
                    <a:pt x="96" y="84"/>
                  </a:cubicBezTo>
                  <a:cubicBezTo>
                    <a:pt x="96" y="83"/>
                    <a:pt x="94" y="84"/>
                    <a:pt x="91" y="85"/>
                  </a:cubicBezTo>
                  <a:cubicBezTo>
                    <a:pt x="86" y="87"/>
                    <a:pt x="84" y="84"/>
                    <a:pt x="84" y="81"/>
                  </a:cubicBezTo>
                  <a:cubicBezTo>
                    <a:pt x="85" y="78"/>
                    <a:pt x="81" y="78"/>
                    <a:pt x="78" y="78"/>
                  </a:cubicBezTo>
                  <a:cubicBezTo>
                    <a:pt x="75" y="78"/>
                    <a:pt x="77" y="74"/>
                    <a:pt x="78" y="71"/>
                  </a:cubicBezTo>
                  <a:cubicBezTo>
                    <a:pt x="79" y="68"/>
                    <a:pt x="77" y="66"/>
                    <a:pt x="74" y="66"/>
                  </a:cubicBezTo>
                  <a:cubicBezTo>
                    <a:pt x="70" y="65"/>
                    <a:pt x="69" y="58"/>
                    <a:pt x="70" y="56"/>
                  </a:cubicBezTo>
                  <a:cubicBezTo>
                    <a:pt x="71" y="54"/>
                    <a:pt x="63" y="53"/>
                    <a:pt x="60" y="54"/>
                  </a:cubicBezTo>
                  <a:cubicBezTo>
                    <a:pt x="56" y="56"/>
                    <a:pt x="59" y="51"/>
                    <a:pt x="58" y="49"/>
                  </a:cubicBezTo>
                  <a:cubicBezTo>
                    <a:pt x="57" y="46"/>
                    <a:pt x="62" y="38"/>
                    <a:pt x="67" y="33"/>
                  </a:cubicBezTo>
                  <a:cubicBezTo>
                    <a:pt x="72" y="28"/>
                    <a:pt x="70" y="22"/>
                    <a:pt x="70" y="17"/>
                  </a:cubicBezTo>
                  <a:cubicBezTo>
                    <a:pt x="70" y="11"/>
                    <a:pt x="68" y="11"/>
                    <a:pt x="65" y="11"/>
                  </a:cubicBezTo>
                  <a:cubicBezTo>
                    <a:pt x="63" y="11"/>
                    <a:pt x="63" y="8"/>
                    <a:pt x="63" y="5"/>
                  </a:cubicBezTo>
                  <a:cubicBezTo>
                    <a:pt x="63" y="2"/>
                    <a:pt x="58" y="0"/>
                    <a:pt x="55" y="2"/>
                  </a:cubicBezTo>
                  <a:cubicBezTo>
                    <a:pt x="55" y="2"/>
                    <a:pt x="54" y="2"/>
                    <a:pt x="53" y="3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4" y="3"/>
                    <a:pt x="53" y="7"/>
                    <a:pt x="51" y="8"/>
                  </a:cubicBezTo>
                  <a:cubicBezTo>
                    <a:pt x="49" y="9"/>
                    <a:pt x="49" y="12"/>
                    <a:pt x="52" y="16"/>
                  </a:cubicBezTo>
                  <a:cubicBezTo>
                    <a:pt x="55" y="20"/>
                    <a:pt x="48" y="18"/>
                    <a:pt x="47" y="16"/>
                  </a:cubicBezTo>
                  <a:cubicBezTo>
                    <a:pt x="46" y="13"/>
                    <a:pt x="41" y="17"/>
                    <a:pt x="38" y="20"/>
                  </a:cubicBezTo>
                  <a:cubicBezTo>
                    <a:pt x="35" y="22"/>
                    <a:pt x="30" y="24"/>
                    <a:pt x="30" y="28"/>
                  </a:cubicBezTo>
                  <a:cubicBezTo>
                    <a:pt x="30" y="33"/>
                    <a:pt x="26" y="38"/>
                    <a:pt x="27" y="42"/>
                  </a:cubicBezTo>
                  <a:cubicBezTo>
                    <a:pt x="28" y="46"/>
                    <a:pt x="23" y="54"/>
                    <a:pt x="23" y="56"/>
                  </a:cubicBezTo>
                  <a:cubicBezTo>
                    <a:pt x="23" y="58"/>
                    <a:pt x="15" y="56"/>
                    <a:pt x="14" y="56"/>
                  </a:cubicBezTo>
                  <a:cubicBezTo>
                    <a:pt x="13" y="56"/>
                    <a:pt x="14" y="64"/>
                    <a:pt x="12" y="67"/>
                  </a:cubicBezTo>
                  <a:cubicBezTo>
                    <a:pt x="10" y="69"/>
                    <a:pt x="11" y="79"/>
                    <a:pt x="9" y="79"/>
                  </a:cubicBezTo>
                  <a:cubicBezTo>
                    <a:pt x="6" y="79"/>
                    <a:pt x="4" y="87"/>
                    <a:pt x="4" y="87"/>
                  </a:cubicBezTo>
                  <a:cubicBezTo>
                    <a:pt x="4" y="87"/>
                    <a:pt x="2" y="89"/>
                    <a:pt x="0" y="91"/>
                  </a:cubicBezTo>
                  <a:cubicBezTo>
                    <a:pt x="2" y="95"/>
                    <a:pt x="6" y="100"/>
                    <a:pt x="10" y="102"/>
                  </a:cubicBezTo>
                  <a:cubicBezTo>
                    <a:pt x="17" y="104"/>
                    <a:pt x="21" y="118"/>
                    <a:pt x="23" y="125"/>
                  </a:cubicBezTo>
                  <a:cubicBezTo>
                    <a:pt x="25" y="132"/>
                    <a:pt x="24" y="139"/>
                    <a:pt x="22" y="143"/>
                  </a:cubicBezTo>
                  <a:cubicBezTo>
                    <a:pt x="19" y="147"/>
                    <a:pt x="22" y="147"/>
                    <a:pt x="26" y="149"/>
                  </a:cubicBezTo>
                  <a:cubicBezTo>
                    <a:pt x="30" y="151"/>
                    <a:pt x="34" y="152"/>
                    <a:pt x="37" y="148"/>
                  </a:cubicBezTo>
                  <a:cubicBezTo>
                    <a:pt x="40" y="144"/>
                    <a:pt x="46" y="141"/>
                    <a:pt x="47" y="136"/>
                  </a:cubicBezTo>
                  <a:cubicBezTo>
                    <a:pt x="48" y="132"/>
                    <a:pt x="50" y="138"/>
                    <a:pt x="53" y="141"/>
                  </a:cubicBezTo>
                  <a:cubicBezTo>
                    <a:pt x="55" y="143"/>
                    <a:pt x="57" y="148"/>
                    <a:pt x="57" y="153"/>
                  </a:cubicBezTo>
                  <a:cubicBezTo>
                    <a:pt x="58" y="159"/>
                    <a:pt x="58" y="173"/>
                    <a:pt x="63" y="178"/>
                  </a:cubicBezTo>
                  <a:cubicBezTo>
                    <a:pt x="68" y="182"/>
                    <a:pt x="69" y="192"/>
                    <a:pt x="67" y="195"/>
                  </a:cubicBezTo>
                  <a:cubicBezTo>
                    <a:pt x="66" y="199"/>
                    <a:pt x="70" y="205"/>
                    <a:pt x="69" y="209"/>
                  </a:cubicBezTo>
                  <a:cubicBezTo>
                    <a:pt x="68" y="209"/>
                    <a:pt x="68" y="211"/>
                    <a:pt x="68" y="212"/>
                  </a:cubicBezTo>
                  <a:cubicBezTo>
                    <a:pt x="72" y="213"/>
                    <a:pt x="78" y="193"/>
                    <a:pt x="78" y="19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6" name="Freeform 61"/>
            <p:cNvSpPr>
              <a:spLocks noChangeArrowheads="1"/>
            </p:cNvSpPr>
            <p:nvPr/>
          </p:nvSpPr>
          <p:spPr bwMode="auto">
            <a:xfrm>
              <a:off x="5551507" y="1843089"/>
              <a:ext cx="65088" cy="39688"/>
            </a:xfrm>
            <a:custGeom>
              <a:avLst/>
              <a:gdLst>
                <a:gd name="T0" fmla="*/ 33 w 34"/>
                <a:gd name="T1" fmla="*/ 7 h 21"/>
                <a:gd name="T2" fmla="*/ 20 w 34"/>
                <a:gd name="T3" fmla="*/ 3 h 21"/>
                <a:gd name="T4" fmla="*/ 11 w 34"/>
                <a:gd name="T5" fmla="*/ 2 h 21"/>
                <a:gd name="T6" fmla="*/ 3 w 34"/>
                <a:gd name="T7" fmla="*/ 9 h 21"/>
                <a:gd name="T8" fmla="*/ 0 w 34"/>
                <a:gd name="T9" fmla="*/ 14 h 21"/>
                <a:gd name="T10" fmla="*/ 3 w 34"/>
                <a:gd name="T11" fmla="*/ 16 h 21"/>
                <a:gd name="T12" fmla="*/ 11 w 34"/>
                <a:gd name="T13" fmla="*/ 18 h 21"/>
                <a:gd name="T14" fmla="*/ 21 w 34"/>
                <a:gd name="T15" fmla="*/ 19 h 21"/>
                <a:gd name="T16" fmla="*/ 32 w 34"/>
                <a:gd name="T17" fmla="*/ 17 h 21"/>
                <a:gd name="T18" fmla="*/ 31 w 34"/>
                <a:gd name="T19" fmla="*/ 8 h 21"/>
                <a:gd name="T20" fmla="*/ 33 w 34"/>
                <a:gd name="T21" fmla="*/ 7 h 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"/>
                <a:gd name="T34" fmla="*/ 0 h 21"/>
                <a:gd name="T35" fmla="*/ 34 w 34"/>
                <a:gd name="T36" fmla="*/ 21 h 2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" h="21">
                  <a:moveTo>
                    <a:pt x="33" y="7"/>
                  </a:moveTo>
                  <a:cubicBezTo>
                    <a:pt x="26" y="1"/>
                    <a:pt x="24" y="6"/>
                    <a:pt x="20" y="3"/>
                  </a:cubicBezTo>
                  <a:cubicBezTo>
                    <a:pt x="15" y="1"/>
                    <a:pt x="13" y="0"/>
                    <a:pt x="11" y="2"/>
                  </a:cubicBezTo>
                  <a:cubicBezTo>
                    <a:pt x="8" y="4"/>
                    <a:pt x="5" y="3"/>
                    <a:pt x="3" y="9"/>
                  </a:cubicBezTo>
                  <a:cubicBezTo>
                    <a:pt x="2" y="11"/>
                    <a:pt x="1" y="12"/>
                    <a:pt x="0" y="14"/>
                  </a:cubicBezTo>
                  <a:cubicBezTo>
                    <a:pt x="1" y="15"/>
                    <a:pt x="2" y="16"/>
                    <a:pt x="3" y="16"/>
                  </a:cubicBezTo>
                  <a:cubicBezTo>
                    <a:pt x="5" y="16"/>
                    <a:pt x="7" y="19"/>
                    <a:pt x="11" y="18"/>
                  </a:cubicBezTo>
                  <a:cubicBezTo>
                    <a:pt x="14" y="17"/>
                    <a:pt x="16" y="20"/>
                    <a:pt x="21" y="19"/>
                  </a:cubicBezTo>
                  <a:cubicBezTo>
                    <a:pt x="26" y="17"/>
                    <a:pt x="31" y="21"/>
                    <a:pt x="32" y="17"/>
                  </a:cubicBezTo>
                  <a:cubicBezTo>
                    <a:pt x="34" y="14"/>
                    <a:pt x="31" y="8"/>
                    <a:pt x="31" y="8"/>
                  </a:cubicBezTo>
                  <a:cubicBezTo>
                    <a:pt x="31" y="8"/>
                    <a:pt x="32" y="7"/>
                    <a:pt x="33" y="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7" name="Freeform 62"/>
            <p:cNvSpPr>
              <a:spLocks noChangeArrowheads="1"/>
            </p:cNvSpPr>
            <p:nvPr/>
          </p:nvSpPr>
          <p:spPr bwMode="auto">
            <a:xfrm>
              <a:off x="5821383" y="1955802"/>
              <a:ext cx="160339" cy="331788"/>
            </a:xfrm>
            <a:custGeom>
              <a:avLst/>
              <a:gdLst>
                <a:gd name="T0" fmla="*/ 62 w 84"/>
                <a:gd name="T1" fmla="*/ 22 h 174"/>
                <a:gd name="T2" fmla="*/ 51 w 84"/>
                <a:gd name="T3" fmla="*/ 13 h 174"/>
                <a:gd name="T4" fmla="*/ 48 w 84"/>
                <a:gd name="T5" fmla="*/ 7 h 174"/>
                <a:gd name="T6" fmla="*/ 38 w 84"/>
                <a:gd name="T7" fmla="*/ 2 h 174"/>
                <a:gd name="T8" fmla="*/ 29 w 84"/>
                <a:gd name="T9" fmla="*/ 7 h 174"/>
                <a:gd name="T10" fmla="*/ 22 w 84"/>
                <a:gd name="T11" fmla="*/ 9 h 174"/>
                <a:gd name="T12" fmla="*/ 12 w 84"/>
                <a:gd name="T13" fmla="*/ 9 h 174"/>
                <a:gd name="T14" fmla="*/ 4 w 84"/>
                <a:gd name="T15" fmla="*/ 10 h 174"/>
                <a:gd name="T16" fmla="*/ 0 w 84"/>
                <a:gd name="T17" fmla="*/ 12 h 174"/>
                <a:gd name="T18" fmla="*/ 5 w 84"/>
                <a:gd name="T19" fmla="*/ 18 h 174"/>
                <a:gd name="T20" fmla="*/ 10 w 84"/>
                <a:gd name="T21" fmla="*/ 27 h 174"/>
                <a:gd name="T22" fmla="*/ 20 w 84"/>
                <a:gd name="T23" fmla="*/ 32 h 174"/>
                <a:gd name="T24" fmla="*/ 27 w 84"/>
                <a:gd name="T25" fmla="*/ 34 h 174"/>
                <a:gd name="T26" fmla="*/ 31 w 84"/>
                <a:gd name="T27" fmla="*/ 42 h 174"/>
                <a:gd name="T28" fmla="*/ 22 w 84"/>
                <a:gd name="T29" fmla="*/ 47 h 174"/>
                <a:gd name="T30" fmla="*/ 35 w 84"/>
                <a:gd name="T31" fmla="*/ 58 h 174"/>
                <a:gd name="T32" fmla="*/ 40 w 84"/>
                <a:gd name="T33" fmla="*/ 68 h 174"/>
                <a:gd name="T34" fmla="*/ 50 w 84"/>
                <a:gd name="T35" fmla="*/ 80 h 174"/>
                <a:gd name="T36" fmla="*/ 59 w 84"/>
                <a:gd name="T37" fmla="*/ 89 h 174"/>
                <a:gd name="T38" fmla="*/ 61 w 84"/>
                <a:gd name="T39" fmla="*/ 100 h 174"/>
                <a:gd name="T40" fmla="*/ 65 w 84"/>
                <a:gd name="T41" fmla="*/ 119 h 174"/>
                <a:gd name="T42" fmla="*/ 57 w 84"/>
                <a:gd name="T43" fmla="*/ 132 h 174"/>
                <a:gd name="T44" fmla="*/ 47 w 84"/>
                <a:gd name="T45" fmla="*/ 138 h 174"/>
                <a:gd name="T46" fmla="*/ 47 w 84"/>
                <a:gd name="T47" fmla="*/ 148 h 174"/>
                <a:gd name="T48" fmla="*/ 34 w 84"/>
                <a:gd name="T49" fmla="*/ 148 h 174"/>
                <a:gd name="T50" fmla="*/ 27 w 84"/>
                <a:gd name="T51" fmla="*/ 153 h 174"/>
                <a:gd name="T52" fmla="*/ 32 w 84"/>
                <a:gd name="T53" fmla="*/ 157 h 174"/>
                <a:gd name="T54" fmla="*/ 29 w 84"/>
                <a:gd name="T55" fmla="*/ 167 h 174"/>
                <a:gd name="T56" fmla="*/ 34 w 84"/>
                <a:gd name="T57" fmla="*/ 172 h 174"/>
                <a:gd name="T58" fmla="*/ 45 w 84"/>
                <a:gd name="T59" fmla="*/ 164 h 174"/>
                <a:gd name="T60" fmla="*/ 47 w 84"/>
                <a:gd name="T61" fmla="*/ 159 h 174"/>
                <a:gd name="T62" fmla="*/ 50 w 84"/>
                <a:gd name="T63" fmla="*/ 153 h 174"/>
                <a:gd name="T64" fmla="*/ 57 w 84"/>
                <a:gd name="T65" fmla="*/ 152 h 174"/>
                <a:gd name="T66" fmla="*/ 73 w 84"/>
                <a:gd name="T67" fmla="*/ 145 h 174"/>
                <a:gd name="T68" fmla="*/ 81 w 84"/>
                <a:gd name="T69" fmla="*/ 130 h 174"/>
                <a:gd name="T70" fmla="*/ 79 w 84"/>
                <a:gd name="T71" fmla="*/ 104 h 174"/>
                <a:gd name="T72" fmla="*/ 68 w 84"/>
                <a:gd name="T73" fmla="*/ 86 h 174"/>
                <a:gd name="T74" fmla="*/ 50 w 84"/>
                <a:gd name="T75" fmla="*/ 71 h 174"/>
                <a:gd name="T76" fmla="*/ 45 w 84"/>
                <a:gd name="T77" fmla="*/ 62 h 174"/>
                <a:gd name="T78" fmla="*/ 42 w 84"/>
                <a:gd name="T79" fmla="*/ 47 h 174"/>
                <a:gd name="T80" fmla="*/ 50 w 84"/>
                <a:gd name="T81" fmla="*/ 37 h 174"/>
                <a:gd name="T82" fmla="*/ 54 w 84"/>
                <a:gd name="T83" fmla="*/ 30 h 174"/>
                <a:gd name="T84" fmla="*/ 63 w 84"/>
                <a:gd name="T85" fmla="*/ 24 h 174"/>
                <a:gd name="T86" fmla="*/ 64 w 84"/>
                <a:gd name="T87" fmla="*/ 24 h 174"/>
                <a:gd name="T88" fmla="*/ 62 w 84"/>
                <a:gd name="T89" fmla="*/ 22 h 17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4"/>
                <a:gd name="T136" fmla="*/ 0 h 174"/>
                <a:gd name="T137" fmla="*/ 84 w 84"/>
                <a:gd name="T138" fmla="*/ 174 h 17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4" h="174">
                  <a:moveTo>
                    <a:pt x="62" y="22"/>
                  </a:moveTo>
                  <a:cubicBezTo>
                    <a:pt x="59" y="21"/>
                    <a:pt x="51" y="15"/>
                    <a:pt x="51" y="13"/>
                  </a:cubicBezTo>
                  <a:cubicBezTo>
                    <a:pt x="51" y="11"/>
                    <a:pt x="55" y="7"/>
                    <a:pt x="48" y="7"/>
                  </a:cubicBezTo>
                  <a:cubicBezTo>
                    <a:pt x="40" y="6"/>
                    <a:pt x="40" y="3"/>
                    <a:pt x="38" y="2"/>
                  </a:cubicBezTo>
                  <a:cubicBezTo>
                    <a:pt x="37" y="0"/>
                    <a:pt x="31" y="4"/>
                    <a:pt x="29" y="7"/>
                  </a:cubicBezTo>
                  <a:cubicBezTo>
                    <a:pt x="28" y="11"/>
                    <a:pt x="26" y="7"/>
                    <a:pt x="22" y="9"/>
                  </a:cubicBezTo>
                  <a:cubicBezTo>
                    <a:pt x="18" y="11"/>
                    <a:pt x="14" y="6"/>
                    <a:pt x="12" y="9"/>
                  </a:cubicBezTo>
                  <a:cubicBezTo>
                    <a:pt x="10" y="12"/>
                    <a:pt x="6" y="7"/>
                    <a:pt x="4" y="10"/>
                  </a:cubicBezTo>
                  <a:cubicBezTo>
                    <a:pt x="3" y="11"/>
                    <a:pt x="2" y="11"/>
                    <a:pt x="0" y="12"/>
                  </a:cubicBezTo>
                  <a:cubicBezTo>
                    <a:pt x="2" y="14"/>
                    <a:pt x="5" y="16"/>
                    <a:pt x="5" y="18"/>
                  </a:cubicBezTo>
                  <a:cubicBezTo>
                    <a:pt x="5" y="21"/>
                    <a:pt x="10" y="23"/>
                    <a:pt x="10" y="27"/>
                  </a:cubicBezTo>
                  <a:cubicBezTo>
                    <a:pt x="10" y="30"/>
                    <a:pt x="17" y="33"/>
                    <a:pt x="20" y="32"/>
                  </a:cubicBezTo>
                  <a:cubicBezTo>
                    <a:pt x="22" y="30"/>
                    <a:pt x="27" y="29"/>
                    <a:pt x="27" y="34"/>
                  </a:cubicBezTo>
                  <a:cubicBezTo>
                    <a:pt x="28" y="39"/>
                    <a:pt x="31" y="39"/>
                    <a:pt x="31" y="42"/>
                  </a:cubicBezTo>
                  <a:cubicBezTo>
                    <a:pt x="31" y="46"/>
                    <a:pt x="24" y="44"/>
                    <a:pt x="22" y="47"/>
                  </a:cubicBezTo>
                  <a:cubicBezTo>
                    <a:pt x="21" y="51"/>
                    <a:pt x="35" y="55"/>
                    <a:pt x="35" y="58"/>
                  </a:cubicBezTo>
                  <a:cubicBezTo>
                    <a:pt x="35" y="61"/>
                    <a:pt x="39" y="64"/>
                    <a:pt x="40" y="68"/>
                  </a:cubicBezTo>
                  <a:cubicBezTo>
                    <a:pt x="42" y="72"/>
                    <a:pt x="48" y="76"/>
                    <a:pt x="50" y="80"/>
                  </a:cubicBezTo>
                  <a:cubicBezTo>
                    <a:pt x="51" y="84"/>
                    <a:pt x="57" y="87"/>
                    <a:pt x="59" y="89"/>
                  </a:cubicBezTo>
                  <a:cubicBezTo>
                    <a:pt x="61" y="91"/>
                    <a:pt x="62" y="96"/>
                    <a:pt x="61" y="100"/>
                  </a:cubicBezTo>
                  <a:cubicBezTo>
                    <a:pt x="60" y="104"/>
                    <a:pt x="60" y="112"/>
                    <a:pt x="65" y="119"/>
                  </a:cubicBezTo>
                  <a:cubicBezTo>
                    <a:pt x="69" y="125"/>
                    <a:pt x="60" y="128"/>
                    <a:pt x="57" y="132"/>
                  </a:cubicBezTo>
                  <a:cubicBezTo>
                    <a:pt x="54" y="135"/>
                    <a:pt x="55" y="140"/>
                    <a:pt x="47" y="138"/>
                  </a:cubicBezTo>
                  <a:cubicBezTo>
                    <a:pt x="38" y="136"/>
                    <a:pt x="48" y="145"/>
                    <a:pt x="47" y="148"/>
                  </a:cubicBezTo>
                  <a:cubicBezTo>
                    <a:pt x="45" y="151"/>
                    <a:pt x="34" y="145"/>
                    <a:pt x="34" y="148"/>
                  </a:cubicBezTo>
                  <a:cubicBezTo>
                    <a:pt x="34" y="150"/>
                    <a:pt x="30" y="152"/>
                    <a:pt x="27" y="153"/>
                  </a:cubicBezTo>
                  <a:cubicBezTo>
                    <a:pt x="28" y="155"/>
                    <a:pt x="30" y="156"/>
                    <a:pt x="32" y="157"/>
                  </a:cubicBezTo>
                  <a:cubicBezTo>
                    <a:pt x="35" y="159"/>
                    <a:pt x="29" y="162"/>
                    <a:pt x="29" y="167"/>
                  </a:cubicBezTo>
                  <a:cubicBezTo>
                    <a:pt x="29" y="172"/>
                    <a:pt x="33" y="174"/>
                    <a:pt x="34" y="172"/>
                  </a:cubicBezTo>
                  <a:cubicBezTo>
                    <a:pt x="36" y="169"/>
                    <a:pt x="42" y="165"/>
                    <a:pt x="45" y="164"/>
                  </a:cubicBezTo>
                  <a:cubicBezTo>
                    <a:pt x="47" y="163"/>
                    <a:pt x="45" y="159"/>
                    <a:pt x="47" y="159"/>
                  </a:cubicBezTo>
                  <a:cubicBezTo>
                    <a:pt x="50" y="160"/>
                    <a:pt x="49" y="156"/>
                    <a:pt x="50" y="153"/>
                  </a:cubicBezTo>
                  <a:cubicBezTo>
                    <a:pt x="51" y="151"/>
                    <a:pt x="53" y="152"/>
                    <a:pt x="57" y="152"/>
                  </a:cubicBezTo>
                  <a:cubicBezTo>
                    <a:pt x="61" y="152"/>
                    <a:pt x="67" y="149"/>
                    <a:pt x="73" y="145"/>
                  </a:cubicBezTo>
                  <a:cubicBezTo>
                    <a:pt x="78" y="141"/>
                    <a:pt x="79" y="140"/>
                    <a:pt x="81" y="130"/>
                  </a:cubicBezTo>
                  <a:cubicBezTo>
                    <a:pt x="84" y="119"/>
                    <a:pt x="79" y="107"/>
                    <a:pt x="79" y="104"/>
                  </a:cubicBezTo>
                  <a:cubicBezTo>
                    <a:pt x="79" y="101"/>
                    <a:pt x="71" y="86"/>
                    <a:pt x="68" y="86"/>
                  </a:cubicBezTo>
                  <a:cubicBezTo>
                    <a:pt x="65" y="86"/>
                    <a:pt x="52" y="73"/>
                    <a:pt x="50" y="71"/>
                  </a:cubicBezTo>
                  <a:cubicBezTo>
                    <a:pt x="48" y="69"/>
                    <a:pt x="48" y="65"/>
                    <a:pt x="45" y="62"/>
                  </a:cubicBezTo>
                  <a:cubicBezTo>
                    <a:pt x="42" y="59"/>
                    <a:pt x="41" y="52"/>
                    <a:pt x="42" y="47"/>
                  </a:cubicBezTo>
                  <a:cubicBezTo>
                    <a:pt x="43" y="42"/>
                    <a:pt x="50" y="40"/>
                    <a:pt x="50" y="37"/>
                  </a:cubicBezTo>
                  <a:cubicBezTo>
                    <a:pt x="50" y="33"/>
                    <a:pt x="51" y="30"/>
                    <a:pt x="54" y="30"/>
                  </a:cubicBezTo>
                  <a:cubicBezTo>
                    <a:pt x="58" y="30"/>
                    <a:pt x="62" y="27"/>
                    <a:pt x="63" y="24"/>
                  </a:cubicBezTo>
                  <a:cubicBezTo>
                    <a:pt x="63" y="24"/>
                    <a:pt x="64" y="24"/>
                    <a:pt x="64" y="24"/>
                  </a:cubicBezTo>
                  <a:cubicBezTo>
                    <a:pt x="63" y="22"/>
                    <a:pt x="62" y="22"/>
                    <a:pt x="62" y="22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8" name="Freeform 63"/>
            <p:cNvSpPr>
              <a:spLocks noChangeArrowheads="1"/>
            </p:cNvSpPr>
            <p:nvPr/>
          </p:nvSpPr>
          <p:spPr bwMode="auto">
            <a:xfrm>
              <a:off x="5821383" y="2154240"/>
              <a:ext cx="131763" cy="93663"/>
            </a:xfrm>
            <a:custGeom>
              <a:avLst/>
              <a:gdLst>
                <a:gd name="T0" fmla="*/ 34 w 69"/>
                <a:gd name="T1" fmla="*/ 44 h 49"/>
                <a:gd name="T2" fmla="*/ 47 w 69"/>
                <a:gd name="T3" fmla="*/ 44 h 49"/>
                <a:gd name="T4" fmla="*/ 47 w 69"/>
                <a:gd name="T5" fmla="*/ 34 h 49"/>
                <a:gd name="T6" fmla="*/ 57 w 69"/>
                <a:gd name="T7" fmla="*/ 28 h 49"/>
                <a:gd name="T8" fmla="*/ 65 w 69"/>
                <a:gd name="T9" fmla="*/ 15 h 49"/>
                <a:gd name="T10" fmla="*/ 61 w 69"/>
                <a:gd name="T11" fmla="*/ 1 h 49"/>
                <a:gd name="T12" fmla="*/ 53 w 69"/>
                <a:gd name="T13" fmla="*/ 2 h 49"/>
                <a:gd name="T14" fmla="*/ 45 w 69"/>
                <a:gd name="T15" fmla="*/ 5 h 49"/>
                <a:gd name="T16" fmla="*/ 42 w 69"/>
                <a:gd name="T17" fmla="*/ 8 h 49"/>
                <a:gd name="T18" fmla="*/ 35 w 69"/>
                <a:gd name="T19" fmla="*/ 3 h 49"/>
                <a:gd name="T20" fmla="*/ 20 w 69"/>
                <a:gd name="T21" fmla="*/ 3 h 49"/>
                <a:gd name="T22" fmla="*/ 4 w 69"/>
                <a:gd name="T23" fmla="*/ 10 h 49"/>
                <a:gd name="T24" fmla="*/ 5 w 69"/>
                <a:gd name="T25" fmla="*/ 21 h 49"/>
                <a:gd name="T26" fmla="*/ 6 w 69"/>
                <a:gd name="T27" fmla="*/ 29 h 49"/>
                <a:gd name="T28" fmla="*/ 6 w 69"/>
                <a:gd name="T29" fmla="*/ 30 h 49"/>
                <a:gd name="T30" fmla="*/ 9 w 69"/>
                <a:gd name="T31" fmla="*/ 40 h 49"/>
                <a:gd name="T32" fmla="*/ 16 w 69"/>
                <a:gd name="T33" fmla="*/ 41 h 49"/>
                <a:gd name="T34" fmla="*/ 17 w 69"/>
                <a:gd name="T35" fmla="*/ 47 h 49"/>
                <a:gd name="T36" fmla="*/ 26 w 69"/>
                <a:gd name="T37" fmla="*/ 48 h 49"/>
                <a:gd name="T38" fmla="*/ 27 w 69"/>
                <a:gd name="T39" fmla="*/ 49 h 49"/>
                <a:gd name="T40" fmla="*/ 34 w 69"/>
                <a:gd name="T41" fmla="*/ 44 h 4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9"/>
                <a:gd name="T64" fmla="*/ 0 h 49"/>
                <a:gd name="T65" fmla="*/ 69 w 69"/>
                <a:gd name="T66" fmla="*/ 49 h 4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9" h="49">
                  <a:moveTo>
                    <a:pt x="34" y="44"/>
                  </a:moveTo>
                  <a:cubicBezTo>
                    <a:pt x="34" y="41"/>
                    <a:pt x="45" y="47"/>
                    <a:pt x="47" y="44"/>
                  </a:cubicBezTo>
                  <a:cubicBezTo>
                    <a:pt x="48" y="41"/>
                    <a:pt x="38" y="32"/>
                    <a:pt x="47" y="34"/>
                  </a:cubicBezTo>
                  <a:cubicBezTo>
                    <a:pt x="55" y="36"/>
                    <a:pt x="54" y="31"/>
                    <a:pt x="57" y="28"/>
                  </a:cubicBezTo>
                  <a:cubicBezTo>
                    <a:pt x="60" y="24"/>
                    <a:pt x="69" y="21"/>
                    <a:pt x="65" y="15"/>
                  </a:cubicBezTo>
                  <a:cubicBezTo>
                    <a:pt x="61" y="10"/>
                    <a:pt x="61" y="5"/>
                    <a:pt x="61" y="1"/>
                  </a:cubicBezTo>
                  <a:cubicBezTo>
                    <a:pt x="58" y="3"/>
                    <a:pt x="54" y="3"/>
                    <a:pt x="53" y="2"/>
                  </a:cubicBezTo>
                  <a:cubicBezTo>
                    <a:pt x="50" y="1"/>
                    <a:pt x="45" y="1"/>
                    <a:pt x="45" y="5"/>
                  </a:cubicBezTo>
                  <a:cubicBezTo>
                    <a:pt x="45" y="9"/>
                    <a:pt x="41" y="9"/>
                    <a:pt x="42" y="8"/>
                  </a:cubicBezTo>
                  <a:cubicBezTo>
                    <a:pt x="42" y="6"/>
                    <a:pt x="38" y="6"/>
                    <a:pt x="35" y="3"/>
                  </a:cubicBezTo>
                  <a:cubicBezTo>
                    <a:pt x="33" y="0"/>
                    <a:pt x="24" y="4"/>
                    <a:pt x="20" y="3"/>
                  </a:cubicBezTo>
                  <a:cubicBezTo>
                    <a:pt x="16" y="1"/>
                    <a:pt x="9" y="5"/>
                    <a:pt x="4" y="10"/>
                  </a:cubicBezTo>
                  <a:cubicBezTo>
                    <a:pt x="0" y="16"/>
                    <a:pt x="5" y="16"/>
                    <a:pt x="5" y="21"/>
                  </a:cubicBezTo>
                  <a:cubicBezTo>
                    <a:pt x="5" y="25"/>
                    <a:pt x="8" y="25"/>
                    <a:pt x="6" y="29"/>
                  </a:cubicBezTo>
                  <a:cubicBezTo>
                    <a:pt x="6" y="29"/>
                    <a:pt x="6" y="29"/>
                    <a:pt x="6" y="30"/>
                  </a:cubicBezTo>
                  <a:cubicBezTo>
                    <a:pt x="11" y="31"/>
                    <a:pt x="9" y="37"/>
                    <a:pt x="9" y="40"/>
                  </a:cubicBezTo>
                  <a:cubicBezTo>
                    <a:pt x="10" y="43"/>
                    <a:pt x="14" y="41"/>
                    <a:pt x="16" y="41"/>
                  </a:cubicBezTo>
                  <a:cubicBezTo>
                    <a:pt x="19" y="41"/>
                    <a:pt x="15" y="45"/>
                    <a:pt x="17" y="47"/>
                  </a:cubicBezTo>
                  <a:cubicBezTo>
                    <a:pt x="19" y="49"/>
                    <a:pt x="25" y="45"/>
                    <a:pt x="26" y="48"/>
                  </a:cubicBezTo>
                  <a:cubicBezTo>
                    <a:pt x="26" y="48"/>
                    <a:pt x="26" y="49"/>
                    <a:pt x="27" y="49"/>
                  </a:cubicBezTo>
                  <a:cubicBezTo>
                    <a:pt x="30" y="48"/>
                    <a:pt x="34" y="46"/>
                    <a:pt x="34" y="4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9" name="Freeform 64"/>
            <p:cNvSpPr>
              <a:spLocks noChangeArrowheads="1"/>
            </p:cNvSpPr>
            <p:nvPr/>
          </p:nvSpPr>
          <p:spPr bwMode="auto">
            <a:xfrm>
              <a:off x="5778520" y="1976439"/>
              <a:ext cx="160339" cy="195263"/>
            </a:xfrm>
            <a:custGeom>
              <a:avLst/>
              <a:gdLst>
                <a:gd name="T0" fmla="*/ 57 w 84"/>
                <a:gd name="T1" fmla="*/ 47 h 102"/>
                <a:gd name="T2" fmla="*/ 44 w 84"/>
                <a:gd name="T3" fmla="*/ 36 h 102"/>
                <a:gd name="T4" fmla="*/ 53 w 84"/>
                <a:gd name="T5" fmla="*/ 31 h 102"/>
                <a:gd name="T6" fmla="*/ 49 w 84"/>
                <a:gd name="T7" fmla="*/ 23 h 102"/>
                <a:gd name="T8" fmla="*/ 42 w 84"/>
                <a:gd name="T9" fmla="*/ 21 h 102"/>
                <a:gd name="T10" fmla="*/ 32 w 84"/>
                <a:gd name="T11" fmla="*/ 16 h 102"/>
                <a:gd name="T12" fmla="*/ 27 w 84"/>
                <a:gd name="T13" fmla="*/ 7 h 102"/>
                <a:gd name="T14" fmla="*/ 22 w 84"/>
                <a:gd name="T15" fmla="*/ 1 h 102"/>
                <a:gd name="T16" fmla="*/ 18 w 84"/>
                <a:gd name="T17" fmla="*/ 1 h 102"/>
                <a:gd name="T18" fmla="*/ 16 w 84"/>
                <a:gd name="T19" fmla="*/ 7 h 102"/>
                <a:gd name="T20" fmla="*/ 16 w 84"/>
                <a:gd name="T21" fmla="*/ 16 h 102"/>
                <a:gd name="T22" fmla="*/ 10 w 84"/>
                <a:gd name="T23" fmla="*/ 11 h 102"/>
                <a:gd name="T24" fmla="*/ 4 w 84"/>
                <a:gd name="T25" fmla="*/ 20 h 102"/>
                <a:gd name="T26" fmla="*/ 0 w 84"/>
                <a:gd name="T27" fmla="*/ 23 h 102"/>
                <a:gd name="T28" fmla="*/ 2 w 84"/>
                <a:gd name="T29" fmla="*/ 25 h 102"/>
                <a:gd name="T30" fmla="*/ 3 w 84"/>
                <a:gd name="T31" fmla="*/ 34 h 102"/>
                <a:gd name="T32" fmla="*/ 11 w 84"/>
                <a:gd name="T33" fmla="*/ 37 h 102"/>
                <a:gd name="T34" fmla="*/ 10 w 84"/>
                <a:gd name="T35" fmla="*/ 49 h 102"/>
                <a:gd name="T36" fmla="*/ 7 w 84"/>
                <a:gd name="T37" fmla="*/ 58 h 102"/>
                <a:gd name="T38" fmla="*/ 17 w 84"/>
                <a:gd name="T39" fmla="*/ 54 h 102"/>
                <a:gd name="T40" fmla="*/ 26 w 84"/>
                <a:gd name="T41" fmla="*/ 53 h 102"/>
                <a:gd name="T42" fmla="*/ 33 w 84"/>
                <a:gd name="T43" fmla="*/ 51 h 102"/>
                <a:gd name="T44" fmla="*/ 43 w 84"/>
                <a:gd name="T45" fmla="*/ 51 h 102"/>
                <a:gd name="T46" fmla="*/ 52 w 84"/>
                <a:gd name="T47" fmla="*/ 59 h 102"/>
                <a:gd name="T48" fmla="*/ 52 w 84"/>
                <a:gd name="T49" fmla="*/ 73 h 102"/>
                <a:gd name="T50" fmla="*/ 60 w 84"/>
                <a:gd name="T51" fmla="*/ 85 h 102"/>
                <a:gd name="T52" fmla="*/ 59 w 84"/>
                <a:gd name="T53" fmla="*/ 97 h 102"/>
                <a:gd name="T54" fmla="*/ 64 w 84"/>
                <a:gd name="T55" fmla="*/ 101 h 102"/>
                <a:gd name="T56" fmla="*/ 67 w 84"/>
                <a:gd name="T57" fmla="*/ 98 h 102"/>
                <a:gd name="T58" fmla="*/ 75 w 84"/>
                <a:gd name="T59" fmla="*/ 95 h 102"/>
                <a:gd name="T60" fmla="*/ 83 w 84"/>
                <a:gd name="T61" fmla="*/ 94 h 102"/>
                <a:gd name="T62" fmla="*/ 83 w 84"/>
                <a:gd name="T63" fmla="*/ 89 h 102"/>
                <a:gd name="T64" fmla="*/ 81 w 84"/>
                <a:gd name="T65" fmla="*/ 78 h 102"/>
                <a:gd name="T66" fmla="*/ 72 w 84"/>
                <a:gd name="T67" fmla="*/ 69 h 102"/>
                <a:gd name="T68" fmla="*/ 62 w 84"/>
                <a:gd name="T69" fmla="*/ 57 h 102"/>
                <a:gd name="T70" fmla="*/ 57 w 84"/>
                <a:gd name="T71" fmla="*/ 47 h 1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84"/>
                <a:gd name="T109" fmla="*/ 0 h 102"/>
                <a:gd name="T110" fmla="*/ 84 w 84"/>
                <a:gd name="T111" fmla="*/ 102 h 10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84" h="102">
                  <a:moveTo>
                    <a:pt x="57" y="47"/>
                  </a:moveTo>
                  <a:cubicBezTo>
                    <a:pt x="57" y="44"/>
                    <a:pt x="43" y="40"/>
                    <a:pt x="44" y="36"/>
                  </a:cubicBezTo>
                  <a:cubicBezTo>
                    <a:pt x="46" y="33"/>
                    <a:pt x="53" y="35"/>
                    <a:pt x="53" y="31"/>
                  </a:cubicBezTo>
                  <a:cubicBezTo>
                    <a:pt x="53" y="28"/>
                    <a:pt x="50" y="28"/>
                    <a:pt x="49" y="23"/>
                  </a:cubicBezTo>
                  <a:cubicBezTo>
                    <a:pt x="49" y="18"/>
                    <a:pt x="44" y="19"/>
                    <a:pt x="42" y="21"/>
                  </a:cubicBezTo>
                  <a:cubicBezTo>
                    <a:pt x="39" y="22"/>
                    <a:pt x="32" y="19"/>
                    <a:pt x="32" y="16"/>
                  </a:cubicBezTo>
                  <a:cubicBezTo>
                    <a:pt x="32" y="12"/>
                    <a:pt x="27" y="10"/>
                    <a:pt x="27" y="7"/>
                  </a:cubicBezTo>
                  <a:cubicBezTo>
                    <a:pt x="27" y="5"/>
                    <a:pt x="24" y="3"/>
                    <a:pt x="22" y="1"/>
                  </a:cubicBezTo>
                  <a:cubicBezTo>
                    <a:pt x="21" y="2"/>
                    <a:pt x="19" y="2"/>
                    <a:pt x="18" y="1"/>
                  </a:cubicBezTo>
                  <a:cubicBezTo>
                    <a:pt x="17" y="0"/>
                    <a:pt x="15" y="6"/>
                    <a:pt x="16" y="7"/>
                  </a:cubicBezTo>
                  <a:cubicBezTo>
                    <a:pt x="18" y="8"/>
                    <a:pt x="19" y="17"/>
                    <a:pt x="16" y="16"/>
                  </a:cubicBezTo>
                  <a:cubicBezTo>
                    <a:pt x="12" y="15"/>
                    <a:pt x="12" y="10"/>
                    <a:pt x="10" y="11"/>
                  </a:cubicBezTo>
                  <a:cubicBezTo>
                    <a:pt x="10" y="11"/>
                    <a:pt x="4" y="17"/>
                    <a:pt x="4" y="20"/>
                  </a:cubicBezTo>
                  <a:cubicBezTo>
                    <a:pt x="4" y="22"/>
                    <a:pt x="2" y="22"/>
                    <a:pt x="0" y="23"/>
                  </a:cubicBezTo>
                  <a:cubicBezTo>
                    <a:pt x="1" y="24"/>
                    <a:pt x="2" y="25"/>
                    <a:pt x="2" y="25"/>
                  </a:cubicBezTo>
                  <a:cubicBezTo>
                    <a:pt x="3" y="27"/>
                    <a:pt x="2" y="31"/>
                    <a:pt x="3" y="34"/>
                  </a:cubicBezTo>
                  <a:cubicBezTo>
                    <a:pt x="5" y="38"/>
                    <a:pt x="10" y="32"/>
                    <a:pt x="11" y="37"/>
                  </a:cubicBezTo>
                  <a:cubicBezTo>
                    <a:pt x="13" y="42"/>
                    <a:pt x="10" y="44"/>
                    <a:pt x="10" y="49"/>
                  </a:cubicBezTo>
                  <a:cubicBezTo>
                    <a:pt x="10" y="54"/>
                    <a:pt x="6" y="53"/>
                    <a:pt x="7" y="58"/>
                  </a:cubicBezTo>
                  <a:cubicBezTo>
                    <a:pt x="8" y="62"/>
                    <a:pt x="14" y="57"/>
                    <a:pt x="17" y="54"/>
                  </a:cubicBezTo>
                  <a:cubicBezTo>
                    <a:pt x="21" y="51"/>
                    <a:pt x="24" y="51"/>
                    <a:pt x="26" y="53"/>
                  </a:cubicBezTo>
                  <a:cubicBezTo>
                    <a:pt x="27" y="55"/>
                    <a:pt x="32" y="54"/>
                    <a:pt x="33" y="51"/>
                  </a:cubicBezTo>
                  <a:cubicBezTo>
                    <a:pt x="34" y="49"/>
                    <a:pt x="41" y="48"/>
                    <a:pt x="43" y="51"/>
                  </a:cubicBezTo>
                  <a:cubicBezTo>
                    <a:pt x="46" y="54"/>
                    <a:pt x="48" y="57"/>
                    <a:pt x="52" y="59"/>
                  </a:cubicBezTo>
                  <a:cubicBezTo>
                    <a:pt x="55" y="61"/>
                    <a:pt x="49" y="72"/>
                    <a:pt x="52" y="73"/>
                  </a:cubicBezTo>
                  <a:cubicBezTo>
                    <a:pt x="56" y="74"/>
                    <a:pt x="61" y="79"/>
                    <a:pt x="60" y="85"/>
                  </a:cubicBezTo>
                  <a:cubicBezTo>
                    <a:pt x="60" y="90"/>
                    <a:pt x="63" y="93"/>
                    <a:pt x="59" y="97"/>
                  </a:cubicBezTo>
                  <a:cubicBezTo>
                    <a:pt x="61" y="99"/>
                    <a:pt x="64" y="99"/>
                    <a:pt x="64" y="101"/>
                  </a:cubicBezTo>
                  <a:cubicBezTo>
                    <a:pt x="63" y="102"/>
                    <a:pt x="67" y="102"/>
                    <a:pt x="67" y="98"/>
                  </a:cubicBezTo>
                  <a:cubicBezTo>
                    <a:pt x="67" y="94"/>
                    <a:pt x="72" y="94"/>
                    <a:pt x="75" y="95"/>
                  </a:cubicBezTo>
                  <a:cubicBezTo>
                    <a:pt x="76" y="96"/>
                    <a:pt x="80" y="96"/>
                    <a:pt x="83" y="94"/>
                  </a:cubicBezTo>
                  <a:cubicBezTo>
                    <a:pt x="83" y="92"/>
                    <a:pt x="83" y="90"/>
                    <a:pt x="83" y="89"/>
                  </a:cubicBezTo>
                  <a:cubicBezTo>
                    <a:pt x="84" y="85"/>
                    <a:pt x="83" y="80"/>
                    <a:pt x="81" y="78"/>
                  </a:cubicBezTo>
                  <a:cubicBezTo>
                    <a:pt x="79" y="76"/>
                    <a:pt x="73" y="73"/>
                    <a:pt x="72" y="69"/>
                  </a:cubicBezTo>
                  <a:cubicBezTo>
                    <a:pt x="70" y="65"/>
                    <a:pt x="64" y="61"/>
                    <a:pt x="62" y="57"/>
                  </a:cubicBezTo>
                  <a:cubicBezTo>
                    <a:pt x="61" y="53"/>
                    <a:pt x="57" y="50"/>
                    <a:pt x="57" y="4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70" name="Freeform 65"/>
            <p:cNvSpPr>
              <a:spLocks noChangeArrowheads="1"/>
            </p:cNvSpPr>
            <p:nvPr/>
          </p:nvSpPr>
          <p:spPr bwMode="auto">
            <a:xfrm>
              <a:off x="5722957" y="2020889"/>
              <a:ext cx="176213" cy="328613"/>
            </a:xfrm>
            <a:custGeom>
              <a:avLst/>
              <a:gdLst>
                <a:gd name="T0" fmla="*/ 56 w 92"/>
                <a:gd name="T1" fmla="*/ 91 h 172"/>
                <a:gd name="T2" fmla="*/ 55 w 92"/>
                <a:gd name="T3" fmla="*/ 80 h 172"/>
                <a:gd name="T4" fmla="*/ 71 w 92"/>
                <a:gd name="T5" fmla="*/ 73 h 172"/>
                <a:gd name="T6" fmla="*/ 86 w 92"/>
                <a:gd name="T7" fmla="*/ 73 h 172"/>
                <a:gd name="T8" fmla="*/ 88 w 92"/>
                <a:gd name="T9" fmla="*/ 74 h 172"/>
                <a:gd name="T10" fmla="*/ 89 w 92"/>
                <a:gd name="T11" fmla="*/ 62 h 172"/>
                <a:gd name="T12" fmla="*/ 81 w 92"/>
                <a:gd name="T13" fmla="*/ 50 h 172"/>
                <a:gd name="T14" fmla="*/ 81 w 92"/>
                <a:gd name="T15" fmla="*/ 36 h 172"/>
                <a:gd name="T16" fmla="*/ 72 w 92"/>
                <a:gd name="T17" fmla="*/ 28 h 172"/>
                <a:gd name="T18" fmla="*/ 62 w 92"/>
                <a:gd name="T19" fmla="*/ 28 h 172"/>
                <a:gd name="T20" fmla="*/ 55 w 92"/>
                <a:gd name="T21" fmla="*/ 30 h 172"/>
                <a:gd name="T22" fmla="*/ 46 w 92"/>
                <a:gd name="T23" fmla="*/ 31 h 172"/>
                <a:gd name="T24" fmla="*/ 36 w 92"/>
                <a:gd name="T25" fmla="*/ 35 h 172"/>
                <a:gd name="T26" fmla="*/ 39 w 92"/>
                <a:gd name="T27" fmla="*/ 26 h 172"/>
                <a:gd name="T28" fmla="*/ 40 w 92"/>
                <a:gd name="T29" fmla="*/ 14 h 172"/>
                <a:gd name="T30" fmla="*/ 32 w 92"/>
                <a:gd name="T31" fmla="*/ 11 h 172"/>
                <a:gd name="T32" fmla="*/ 31 w 92"/>
                <a:gd name="T33" fmla="*/ 2 h 172"/>
                <a:gd name="T34" fmla="*/ 29 w 92"/>
                <a:gd name="T35" fmla="*/ 0 h 172"/>
                <a:gd name="T36" fmla="*/ 27 w 92"/>
                <a:gd name="T37" fmla="*/ 2 h 172"/>
                <a:gd name="T38" fmla="*/ 17 w 92"/>
                <a:gd name="T39" fmla="*/ 8 h 172"/>
                <a:gd name="T40" fmla="*/ 9 w 92"/>
                <a:gd name="T41" fmla="*/ 10 h 172"/>
                <a:gd name="T42" fmla="*/ 2 w 92"/>
                <a:gd name="T43" fmla="*/ 14 h 172"/>
                <a:gd name="T44" fmla="*/ 0 w 92"/>
                <a:gd name="T45" fmla="*/ 32 h 172"/>
                <a:gd name="T46" fmla="*/ 9 w 92"/>
                <a:gd name="T47" fmla="*/ 42 h 172"/>
                <a:gd name="T48" fmla="*/ 11 w 92"/>
                <a:gd name="T49" fmla="*/ 50 h 172"/>
                <a:gd name="T50" fmla="*/ 10 w 92"/>
                <a:gd name="T51" fmla="*/ 55 h 172"/>
                <a:gd name="T52" fmla="*/ 9 w 92"/>
                <a:gd name="T53" fmla="*/ 63 h 172"/>
                <a:gd name="T54" fmla="*/ 13 w 92"/>
                <a:gd name="T55" fmla="*/ 75 h 172"/>
                <a:gd name="T56" fmla="*/ 17 w 92"/>
                <a:gd name="T57" fmla="*/ 89 h 172"/>
                <a:gd name="T58" fmla="*/ 21 w 92"/>
                <a:gd name="T59" fmla="*/ 97 h 172"/>
                <a:gd name="T60" fmla="*/ 11 w 92"/>
                <a:gd name="T61" fmla="*/ 116 h 172"/>
                <a:gd name="T62" fmla="*/ 8 w 92"/>
                <a:gd name="T63" fmla="*/ 132 h 172"/>
                <a:gd name="T64" fmla="*/ 9 w 92"/>
                <a:gd name="T65" fmla="*/ 142 h 172"/>
                <a:gd name="T66" fmla="*/ 23 w 92"/>
                <a:gd name="T67" fmla="*/ 157 h 172"/>
                <a:gd name="T68" fmla="*/ 27 w 92"/>
                <a:gd name="T69" fmla="*/ 162 h 172"/>
                <a:gd name="T70" fmla="*/ 33 w 92"/>
                <a:gd name="T71" fmla="*/ 163 h 172"/>
                <a:gd name="T72" fmla="*/ 39 w 92"/>
                <a:gd name="T73" fmla="*/ 170 h 172"/>
                <a:gd name="T74" fmla="*/ 48 w 92"/>
                <a:gd name="T75" fmla="*/ 171 h 172"/>
                <a:gd name="T76" fmla="*/ 51 w 92"/>
                <a:gd name="T77" fmla="*/ 166 h 172"/>
                <a:gd name="T78" fmla="*/ 38 w 92"/>
                <a:gd name="T79" fmla="*/ 159 h 172"/>
                <a:gd name="T80" fmla="*/ 30 w 92"/>
                <a:gd name="T81" fmla="*/ 146 h 172"/>
                <a:gd name="T82" fmla="*/ 26 w 92"/>
                <a:gd name="T83" fmla="*/ 135 h 172"/>
                <a:gd name="T84" fmla="*/ 19 w 92"/>
                <a:gd name="T85" fmla="*/ 130 h 172"/>
                <a:gd name="T86" fmla="*/ 20 w 92"/>
                <a:gd name="T87" fmla="*/ 112 h 172"/>
                <a:gd name="T88" fmla="*/ 27 w 92"/>
                <a:gd name="T89" fmla="*/ 89 h 172"/>
                <a:gd name="T90" fmla="*/ 36 w 92"/>
                <a:gd name="T91" fmla="*/ 86 h 172"/>
                <a:gd name="T92" fmla="*/ 45 w 92"/>
                <a:gd name="T93" fmla="*/ 93 h 172"/>
                <a:gd name="T94" fmla="*/ 57 w 92"/>
                <a:gd name="T95" fmla="*/ 99 h 172"/>
                <a:gd name="T96" fmla="*/ 57 w 92"/>
                <a:gd name="T97" fmla="*/ 100 h 172"/>
                <a:gd name="T98" fmla="*/ 57 w 92"/>
                <a:gd name="T99" fmla="*/ 99 h 172"/>
                <a:gd name="T100" fmla="*/ 56 w 92"/>
                <a:gd name="T101" fmla="*/ 91 h 17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2"/>
                <a:gd name="T154" fmla="*/ 0 h 172"/>
                <a:gd name="T155" fmla="*/ 92 w 92"/>
                <a:gd name="T156" fmla="*/ 172 h 17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2" h="172">
                  <a:moveTo>
                    <a:pt x="56" y="91"/>
                  </a:moveTo>
                  <a:cubicBezTo>
                    <a:pt x="56" y="86"/>
                    <a:pt x="51" y="86"/>
                    <a:pt x="55" y="80"/>
                  </a:cubicBezTo>
                  <a:cubicBezTo>
                    <a:pt x="60" y="75"/>
                    <a:pt x="67" y="71"/>
                    <a:pt x="71" y="73"/>
                  </a:cubicBezTo>
                  <a:cubicBezTo>
                    <a:pt x="75" y="74"/>
                    <a:pt x="84" y="70"/>
                    <a:pt x="86" y="73"/>
                  </a:cubicBezTo>
                  <a:cubicBezTo>
                    <a:pt x="87" y="74"/>
                    <a:pt x="87" y="74"/>
                    <a:pt x="88" y="74"/>
                  </a:cubicBezTo>
                  <a:cubicBezTo>
                    <a:pt x="92" y="70"/>
                    <a:pt x="89" y="67"/>
                    <a:pt x="89" y="62"/>
                  </a:cubicBezTo>
                  <a:cubicBezTo>
                    <a:pt x="90" y="56"/>
                    <a:pt x="85" y="51"/>
                    <a:pt x="81" y="50"/>
                  </a:cubicBezTo>
                  <a:cubicBezTo>
                    <a:pt x="78" y="49"/>
                    <a:pt x="84" y="38"/>
                    <a:pt x="81" y="36"/>
                  </a:cubicBezTo>
                  <a:cubicBezTo>
                    <a:pt x="77" y="34"/>
                    <a:pt x="75" y="31"/>
                    <a:pt x="72" y="28"/>
                  </a:cubicBezTo>
                  <a:cubicBezTo>
                    <a:pt x="70" y="25"/>
                    <a:pt x="63" y="26"/>
                    <a:pt x="62" y="28"/>
                  </a:cubicBezTo>
                  <a:cubicBezTo>
                    <a:pt x="61" y="31"/>
                    <a:pt x="56" y="32"/>
                    <a:pt x="55" y="30"/>
                  </a:cubicBezTo>
                  <a:cubicBezTo>
                    <a:pt x="53" y="28"/>
                    <a:pt x="50" y="28"/>
                    <a:pt x="46" y="31"/>
                  </a:cubicBezTo>
                  <a:cubicBezTo>
                    <a:pt x="43" y="34"/>
                    <a:pt x="37" y="39"/>
                    <a:pt x="36" y="35"/>
                  </a:cubicBezTo>
                  <a:cubicBezTo>
                    <a:pt x="35" y="30"/>
                    <a:pt x="39" y="31"/>
                    <a:pt x="39" y="26"/>
                  </a:cubicBezTo>
                  <a:cubicBezTo>
                    <a:pt x="39" y="21"/>
                    <a:pt x="42" y="19"/>
                    <a:pt x="40" y="14"/>
                  </a:cubicBezTo>
                  <a:cubicBezTo>
                    <a:pt x="39" y="9"/>
                    <a:pt x="34" y="15"/>
                    <a:pt x="32" y="11"/>
                  </a:cubicBezTo>
                  <a:cubicBezTo>
                    <a:pt x="31" y="8"/>
                    <a:pt x="32" y="4"/>
                    <a:pt x="31" y="2"/>
                  </a:cubicBezTo>
                  <a:cubicBezTo>
                    <a:pt x="31" y="2"/>
                    <a:pt x="30" y="1"/>
                    <a:pt x="29" y="0"/>
                  </a:cubicBezTo>
                  <a:cubicBezTo>
                    <a:pt x="28" y="1"/>
                    <a:pt x="28" y="1"/>
                    <a:pt x="27" y="2"/>
                  </a:cubicBezTo>
                  <a:cubicBezTo>
                    <a:pt x="26" y="4"/>
                    <a:pt x="19" y="5"/>
                    <a:pt x="17" y="8"/>
                  </a:cubicBezTo>
                  <a:cubicBezTo>
                    <a:pt x="15" y="11"/>
                    <a:pt x="10" y="10"/>
                    <a:pt x="9" y="10"/>
                  </a:cubicBezTo>
                  <a:cubicBezTo>
                    <a:pt x="7" y="10"/>
                    <a:pt x="3" y="11"/>
                    <a:pt x="2" y="14"/>
                  </a:cubicBezTo>
                  <a:cubicBezTo>
                    <a:pt x="2" y="17"/>
                    <a:pt x="0" y="30"/>
                    <a:pt x="0" y="32"/>
                  </a:cubicBezTo>
                  <a:cubicBezTo>
                    <a:pt x="0" y="34"/>
                    <a:pt x="6" y="41"/>
                    <a:pt x="9" y="42"/>
                  </a:cubicBezTo>
                  <a:cubicBezTo>
                    <a:pt x="11" y="43"/>
                    <a:pt x="8" y="48"/>
                    <a:pt x="11" y="50"/>
                  </a:cubicBezTo>
                  <a:cubicBezTo>
                    <a:pt x="14" y="51"/>
                    <a:pt x="12" y="55"/>
                    <a:pt x="10" y="55"/>
                  </a:cubicBezTo>
                  <a:cubicBezTo>
                    <a:pt x="9" y="54"/>
                    <a:pt x="11" y="61"/>
                    <a:pt x="9" y="63"/>
                  </a:cubicBezTo>
                  <a:cubicBezTo>
                    <a:pt x="6" y="65"/>
                    <a:pt x="8" y="71"/>
                    <a:pt x="13" y="75"/>
                  </a:cubicBezTo>
                  <a:cubicBezTo>
                    <a:pt x="17" y="79"/>
                    <a:pt x="17" y="85"/>
                    <a:pt x="17" y="89"/>
                  </a:cubicBezTo>
                  <a:cubicBezTo>
                    <a:pt x="17" y="92"/>
                    <a:pt x="21" y="93"/>
                    <a:pt x="21" y="97"/>
                  </a:cubicBezTo>
                  <a:cubicBezTo>
                    <a:pt x="21" y="97"/>
                    <a:pt x="15" y="117"/>
                    <a:pt x="11" y="116"/>
                  </a:cubicBezTo>
                  <a:cubicBezTo>
                    <a:pt x="10" y="121"/>
                    <a:pt x="9" y="128"/>
                    <a:pt x="8" y="132"/>
                  </a:cubicBezTo>
                  <a:cubicBezTo>
                    <a:pt x="7" y="138"/>
                    <a:pt x="6" y="142"/>
                    <a:pt x="9" y="142"/>
                  </a:cubicBezTo>
                  <a:cubicBezTo>
                    <a:pt x="12" y="143"/>
                    <a:pt x="18" y="150"/>
                    <a:pt x="23" y="157"/>
                  </a:cubicBezTo>
                  <a:cubicBezTo>
                    <a:pt x="25" y="159"/>
                    <a:pt x="26" y="161"/>
                    <a:pt x="27" y="162"/>
                  </a:cubicBezTo>
                  <a:cubicBezTo>
                    <a:pt x="29" y="162"/>
                    <a:pt x="31" y="162"/>
                    <a:pt x="33" y="163"/>
                  </a:cubicBezTo>
                  <a:cubicBezTo>
                    <a:pt x="38" y="164"/>
                    <a:pt x="39" y="167"/>
                    <a:pt x="39" y="170"/>
                  </a:cubicBezTo>
                  <a:cubicBezTo>
                    <a:pt x="39" y="172"/>
                    <a:pt x="46" y="171"/>
                    <a:pt x="48" y="171"/>
                  </a:cubicBezTo>
                  <a:cubicBezTo>
                    <a:pt x="49" y="170"/>
                    <a:pt x="47" y="167"/>
                    <a:pt x="51" y="166"/>
                  </a:cubicBezTo>
                  <a:cubicBezTo>
                    <a:pt x="49" y="163"/>
                    <a:pt x="43" y="159"/>
                    <a:pt x="38" y="159"/>
                  </a:cubicBezTo>
                  <a:cubicBezTo>
                    <a:pt x="33" y="158"/>
                    <a:pt x="30" y="150"/>
                    <a:pt x="30" y="146"/>
                  </a:cubicBezTo>
                  <a:cubicBezTo>
                    <a:pt x="31" y="142"/>
                    <a:pt x="26" y="139"/>
                    <a:pt x="26" y="135"/>
                  </a:cubicBezTo>
                  <a:cubicBezTo>
                    <a:pt x="26" y="132"/>
                    <a:pt x="23" y="132"/>
                    <a:pt x="19" y="130"/>
                  </a:cubicBezTo>
                  <a:cubicBezTo>
                    <a:pt x="15" y="128"/>
                    <a:pt x="20" y="117"/>
                    <a:pt x="20" y="112"/>
                  </a:cubicBezTo>
                  <a:cubicBezTo>
                    <a:pt x="21" y="107"/>
                    <a:pt x="29" y="93"/>
                    <a:pt x="27" y="89"/>
                  </a:cubicBezTo>
                  <a:cubicBezTo>
                    <a:pt x="24" y="85"/>
                    <a:pt x="35" y="81"/>
                    <a:pt x="36" y="86"/>
                  </a:cubicBezTo>
                  <a:cubicBezTo>
                    <a:pt x="37" y="91"/>
                    <a:pt x="38" y="93"/>
                    <a:pt x="45" y="93"/>
                  </a:cubicBezTo>
                  <a:cubicBezTo>
                    <a:pt x="51" y="93"/>
                    <a:pt x="51" y="98"/>
                    <a:pt x="57" y="99"/>
                  </a:cubicBezTo>
                  <a:cubicBezTo>
                    <a:pt x="57" y="99"/>
                    <a:pt x="57" y="99"/>
                    <a:pt x="57" y="100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9" y="95"/>
                    <a:pt x="56" y="95"/>
                    <a:pt x="56" y="9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71" name="Freeform 66"/>
            <p:cNvSpPr>
              <a:spLocks noChangeArrowheads="1"/>
            </p:cNvSpPr>
            <p:nvPr/>
          </p:nvSpPr>
          <p:spPr bwMode="auto">
            <a:xfrm>
              <a:off x="3951301" y="1136650"/>
              <a:ext cx="207964" cy="169864"/>
            </a:xfrm>
            <a:custGeom>
              <a:avLst/>
              <a:gdLst>
                <a:gd name="T0" fmla="*/ 2 w 109"/>
                <a:gd name="T1" fmla="*/ 19 h 89"/>
                <a:gd name="T2" fmla="*/ 2 w 109"/>
                <a:gd name="T3" fmla="*/ 31 h 89"/>
                <a:gd name="T4" fmla="*/ 3 w 109"/>
                <a:gd name="T5" fmla="*/ 36 h 89"/>
                <a:gd name="T6" fmla="*/ 5 w 109"/>
                <a:gd name="T7" fmla="*/ 41 h 89"/>
                <a:gd name="T8" fmla="*/ 7 w 109"/>
                <a:gd name="T9" fmla="*/ 47 h 89"/>
                <a:gd name="T10" fmla="*/ 10 w 109"/>
                <a:gd name="T11" fmla="*/ 56 h 89"/>
                <a:gd name="T12" fmla="*/ 10 w 109"/>
                <a:gd name="T13" fmla="*/ 61 h 89"/>
                <a:gd name="T14" fmla="*/ 16 w 109"/>
                <a:gd name="T15" fmla="*/ 65 h 89"/>
                <a:gd name="T16" fmla="*/ 24 w 109"/>
                <a:gd name="T17" fmla="*/ 70 h 89"/>
                <a:gd name="T18" fmla="*/ 30 w 109"/>
                <a:gd name="T19" fmla="*/ 73 h 89"/>
                <a:gd name="T20" fmla="*/ 36 w 109"/>
                <a:gd name="T21" fmla="*/ 72 h 89"/>
                <a:gd name="T22" fmla="*/ 39 w 109"/>
                <a:gd name="T23" fmla="*/ 76 h 89"/>
                <a:gd name="T24" fmla="*/ 47 w 109"/>
                <a:gd name="T25" fmla="*/ 78 h 89"/>
                <a:gd name="T26" fmla="*/ 52 w 109"/>
                <a:gd name="T27" fmla="*/ 84 h 89"/>
                <a:gd name="T28" fmla="*/ 59 w 109"/>
                <a:gd name="T29" fmla="*/ 83 h 89"/>
                <a:gd name="T30" fmla="*/ 68 w 109"/>
                <a:gd name="T31" fmla="*/ 85 h 89"/>
                <a:gd name="T32" fmla="*/ 77 w 109"/>
                <a:gd name="T33" fmla="*/ 85 h 89"/>
                <a:gd name="T34" fmla="*/ 86 w 109"/>
                <a:gd name="T35" fmla="*/ 88 h 89"/>
                <a:gd name="T36" fmla="*/ 93 w 109"/>
                <a:gd name="T37" fmla="*/ 89 h 89"/>
                <a:gd name="T38" fmla="*/ 93 w 109"/>
                <a:gd name="T39" fmla="*/ 82 h 89"/>
                <a:gd name="T40" fmla="*/ 103 w 109"/>
                <a:gd name="T41" fmla="*/ 71 h 89"/>
                <a:gd name="T42" fmla="*/ 108 w 109"/>
                <a:gd name="T43" fmla="*/ 67 h 89"/>
                <a:gd name="T44" fmla="*/ 104 w 109"/>
                <a:gd name="T45" fmla="*/ 56 h 89"/>
                <a:gd name="T46" fmla="*/ 103 w 109"/>
                <a:gd name="T47" fmla="*/ 46 h 89"/>
                <a:gd name="T48" fmla="*/ 99 w 109"/>
                <a:gd name="T49" fmla="*/ 40 h 89"/>
                <a:gd name="T50" fmla="*/ 106 w 109"/>
                <a:gd name="T51" fmla="*/ 35 h 89"/>
                <a:gd name="T52" fmla="*/ 105 w 109"/>
                <a:gd name="T53" fmla="*/ 25 h 89"/>
                <a:gd name="T54" fmla="*/ 103 w 109"/>
                <a:gd name="T55" fmla="*/ 16 h 89"/>
                <a:gd name="T56" fmla="*/ 95 w 109"/>
                <a:gd name="T57" fmla="*/ 10 h 89"/>
                <a:gd name="T58" fmla="*/ 94 w 109"/>
                <a:gd name="T59" fmla="*/ 9 h 89"/>
                <a:gd name="T60" fmla="*/ 65 w 109"/>
                <a:gd name="T61" fmla="*/ 8 h 89"/>
                <a:gd name="T62" fmla="*/ 59 w 109"/>
                <a:gd name="T63" fmla="*/ 6 h 89"/>
                <a:gd name="T64" fmla="*/ 53 w 109"/>
                <a:gd name="T65" fmla="*/ 9 h 89"/>
                <a:gd name="T66" fmla="*/ 48 w 109"/>
                <a:gd name="T67" fmla="*/ 2 h 89"/>
                <a:gd name="T68" fmla="*/ 23 w 109"/>
                <a:gd name="T69" fmla="*/ 9 h 89"/>
                <a:gd name="T70" fmla="*/ 6 w 109"/>
                <a:gd name="T71" fmla="*/ 15 h 89"/>
                <a:gd name="T72" fmla="*/ 2 w 109"/>
                <a:gd name="T73" fmla="*/ 18 h 89"/>
                <a:gd name="T74" fmla="*/ 2 w 109"/>
                <a:gd name="T75" fmla="*/ 19 h 8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9"/>
                <a:gd name="T115" fmla="*/ 0 h 89"/>
                <a:gd name="T116" fmla="*/ 109 w 109"/>
                <a:gd name="T117" fmla="*/ 89 h 8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9" h="89">
                  <a:moveTo>
                    <a:pt x="2" y="19"/>
                  </a:moveTo>
                  <a:cubicBezTo>
                    <a:pt x="3" y="21"/>
                    <a:pt x="4" y="28"/>
                    <a:pt x="2" y="31"/>
                  </a:cubicBezTo>
                  <a:cubicBezTo>
                    <a:pt x="0" y="34"/>
                    <a:pt x="1" y="35"/>
                    <a:pt x="3" y="36"/>
                  </a:cubicBezTo>
                  <a:cubicBezTo>
                    <a:pt x="5" y="37"/>
                    <a:pt x="5" y="39"/>
                    <a:pt x="5" y="41"/>
                  </a:cubicBezTo>
                  <a:cubicBezTo>
                    <a:pt x="5" y="43"/>
                    <a:pt x="7" y="43"/>
                    <a:pt x="7" y="47"/>
                  </a:cubicBezTo>
                  <a:cubicBezTo>
                    <a:pt x="7" y="51"/>
                    <a:pt x="8" y="54"/>
                    <a:pt x="10" y="56"/>
                  </a:cubicBezTo>
                  <a:cubicBezTo>
                    <a:pt x="11" y="57"/>
                    <a:pt x="11" y="59"/>
                    <a:pt x="10" y="61"/>
                  </a:cubicBezTo>
                  <a:cubicBezTo>
                    <a:pt x="12" y="63"/>
                    <a:pt x="14" y="64"/>
                    <a:pt x="16" y="65"/>
                  </a:cubicBezTo>
                  <a:cubicBezTo>
                    <a:pt x="22" y="67"/>
                    <a:pt x="24" y="68"/>
                    <a:pt x="24" y="70"/>
                  </a:cubicBezTo>
                  <a:cubicBezTo>
                    <a:pt x="24" y="72"/>
                    <a:pt x="29" y="75"/>
                    <a:pt x="30" y="73"/>
                  </a:cubicBezTo>
                  <a:cubicBezTo>
                    <a:pt x="31" y="70"/>
                    <a:pt x="34" y="72"/>
                    <a:pt x="36" y="72"/>
                  </a:cubicBezTo>
                  <a:cubicBezTo>
                    <a:pt x="38" y="72"/>
                    <a:pt x="39" y="74"/>
                    <a:pt x="39" y="76"/>
                  </a:cubicBezTo>
                  <a:cubicBezTo>
                    <a:pt x="40" y="77"/>
                    <a:pt x="45" y="76"/>
                    <a:pt x="47" y="78"/>
                  </a:cubicBezTo>
                  <a:cubicBezTo>
                    <a:pt x="48" y="79"/>
                    <a:pt x="49" y="83"/>
                    <a:pt x="52" y="84"/>
                  </a:cubicBezTo>
                  <a:cubicBezTo>
                    <a:pt x="54" y="86"/>
                    <a:pt x="57" y="82"/>
                    <a:pt x="59" y="83"/>
                  </a:cubicBezTo>
                  <a:cubicBezTo>
                    <a:pt x="60" y="85"/>
                    <a:pt x="65" y="86"/>
                    <a:pt x="68" y="85"/>
                  </a:cubicBezTo>
                  <a:cubicBezTo>
                    <a:pt x="71" y="83"/>
                    <a:pt x="73" y="86"/>
                    <a:pt x="77" y="85"/>
                  </a:cubicBezTo>
                  <a:cubicBezTo>
                    <a:pt x="81" y="85"/>
                    <a:pt x="85" y="86"/>
                    <a:pt x="86" y="88"/>
                  </a:cubicBezTo>
                  <a:cubicBezTo>
                    <a:pt x="87" y="88"/>
                    <a:pt x="90" y="89"/>
                    <a:pt x="93" y="89"/>
                  </a:cubicBezTo>
                  <a:cubicBezTo>
                    <a:pt x="94" y="88"/>
                    <a:pt x="92" y="83"/>
                    <a:pt x="93" y="82"/>
                  </a:cubicBezTo>
                  <a:cubicBezTo>
                    <a:pt x="93" y="81"/>
                    <a:pt x="102" y="73"/>
                    <a:pt x="103" y="71"/>
                  </a:cubicBezTo>
                  <a:cubicBezTo>
                    <a:pt x="105" y="69"/>
                    <a:pt x="107" y="69"/>
                    <a:pt x="108" y="67"/>
                  </a:cubicBezTo>
                  <a:cubicBezTo>
                    <a:pt x="109" y="65"/>
                    <a:pt x="105" y="58"/>
                    <a:pt x="104" y="56"/>
                  </a:cubicBezTo>
                  <a:cubicBezTo>
                    <a:pt x="103" y="55"/>
                    <a:pt x="102" y="49"/>
                    <a:pt x="103" y="46"/>
                  </a:cubicBezTo>
                  <a:cubicBezTo>
                    <a:pt x="104" y="44"/>
                    <a:pt x="99" y="42"/>
                    <a:pt x="99" y="40"/>
                  </a:cubicBezTo>
                  <a:cubicBezTo>
                    <a:pt x="99" y="39"/>
                    <a:pt x="103" y="36"/>
                    <a:pt x="106" y="35"/>
                  </a:cubicBezTo>
                  <a:cubicBezTo>
                    <a:pt x="108" y="34"/>
                    <a:pt x="107" y="27"/>
                    <a:pt x="105" y="25"/>
                  </a:cubicBezTo>
                  <a:cubicBezTo>
                    <a:pt x="103" y="23"/>
                    <a:pt x="102" y="20"/>
                    <a:pt x="103" y="16"/>
                  </a:cubicBezTo>
                  <a:cubicBezTo>
                    <a:pt x="105" y="13"/>
                    <a:pt x="96" y="10"/>
                    <a:pt x="95" y="10"/>
                  </a:cubicBezTo>
                  <a:cubicBezTo>
                    <a:pt x="94" y="10"/>
                    <a:pt x="94" y="10"/>
                    <a:pt x="94" y="9"/>
                  </a:cubicBezTo>
                  <a:cubicBezTo>
                    <a:pt x="86" y="11"/>
                    <a:pt x="66" y="9"/>
                    <a:pt x="65" y="8"/>
                  </a:cubicBezTo>
                  <a:cubicBezTo>
                    <a:pt x="64" y="8"/>
                    <a:pt x="61" y="7"/>
                    <a:pt x="59" y="6"/>
                  </a:cubicBezTo>
                  <a:cubicBezTo>
                    <a:pt x="58" y="8"/>
                    <a:pt x="56" y="9"/>
                    <a:pt x="53" y="9"/>
                  </a:cubicBezTo>
                  <a:cubicBezTo>
                    <a:pt x="48" y="9"/>
                    <a:pt x="48" y="5"/>
                    <a:pt x="48" y="2"/>
                  </a:cubicBezTo>
                  <a:cubicBezTo>
                    <a:pt x="48" y="0"/>
                    <a:pt x="28" y="4"/>
                    <a:pt x="23" y="9"/>
                  </a:cubicBezTo>
                  <a:cubicBezTo>
                    <a:pt x="18" y="15"/>
                    <a:pt x="6" y="13"/>
                    <a:pt x="6" y="15"/>
                  </a:cubicBezTo>
                  <a:cubicBezTo>
                    <a:pt x="5" y="17"/>
                    <a:pt x="3" y="18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72" name="Freeform 67"/>
            <p:cNvSpPr>
              <a:spLocks noChangeArrowheads="1"/>
            </p:cNvSpPr>
            <p:nvPr/>
          </p:nvSpPr>
          <p:spPr bwMode="auto">
            <a:xfrm>
              <a:off x="3981463" y="1412876"/>
              <a:ext cx="79375" cy="74613"/>
            </a:xfrm>
            <a:custGeom>
              <a:avLst/>
              <a:gdLst>
                <a:gd name="T0" fmla="*/ 31 w 41"/>
                <a:gd name="T1" fmla="*/ 35 h 39"/>
                <a:gd name="T2" fmla="*/ 39 w 41"/>
                <a:gd name="T3" fmla="*/ 23 h 39"/>
                <a:gd name="T4" fmla="*/ 40 w 41"/>
                <a:gd name="T5" fmla="*/ 8 h 39"/>
                <a:gd name="T6" fmla="*/ 30 w 41"/>
                <a:gd name="T7" fmla="*/ 2 h 39"/>
                <a:gd name="T8" fmla="*/ 13 w 41"/>
                <a:gd name="T9" fmla="*/ 1 h 39"/>
                <a:gd name="T10" fmla="*/ 6 w 41"/>
                <a:gd name="T11" fmla="*/ 2 h 39"/>
                <a:gd name="T12" fmla="*/ 1 w 41"/>
                <a:gd name="T13" fmla="*/ 5 h 39"/>
                <a:gd name="T14" fmla="*/ 6 w 41"/>
                <a:gd name="T15" fmla="*/ 13 h 39"/>
                <a:gd name="T16" fmla="*/ 15 w 41"/>
                <a:gd name="T17" fmla="*/ 24 h 39"/>
                <a:gd name="T18" fmla="*/ 24 w 41"/>
                <a:gd name="T19" fmla="*/ 34 h 39"/>
                <a:gd name="T20" fmla="*/ 30 w 41"/>
                <a:gd name="T21" fmla="*/ 39 h 39"/>
                <a:gd name="T22" fmla="*/ 31 w 41"/>
                <a:gd name="T23" fmla="*/ 35 h 3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"/>
                <a:gd name="T37" fmla="*/ 0 h 39"/>
                <a:gd name="T38" fmla="*/ 41 w 41"/>
                <a:gd name="T39" fmla="*/ 39 h 3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" h="39">
                  <a:moveTo>
                    <a:pt x="31" y="35"/>
                  </a:moveTo>
                  <a:cubicBezTo>
                    <a:pt x="30" y="33"/>
                    <a:pt x="37" y="23"/>
                    <a:pt x="39" y="23"/>
                  </a:cubicBezTo>
                  <a:cubicBezTo>
                    <a:pt x="41" y="23"/>
                    <a:pt x="41" y="13"/>
                    <a:pt x="40" y="8"/>
                  </a:cubicBezTo>
                  <a:cubicBezTo>
                    <a:pt x="35" y="4"/>
                    <a:pt x="30" y="2"/>
                    <a:pt x="30" y="2"/>
                  </a:cubicBezTo>
                  <a:cubicBezTo>
                    <a:pt x="30" y="2"/>
                    <a:pt x="15" y="2"/>
                    <a:pt x="13" y="1"/>
                  </a:cubicBezTo>
                  <a:cubicBezTo>
                    <a:pt x="10" y="0"/>
                    <a:pt x="8" y="4"/>
                    <a:pt x="6" y="2"/>
                  </a:cubicBezTo>
                  <a:cubicBezTo>
                    <a:pt x="3" y="0"/>
                    <a:pt x="0" y="3"/>
                    <a:pt x="1" y="5"/>
                  </a:cubicBezTo>
                  <a:cubicBezTo>
                    <a:pt x="1" y="8"/>
                    <a:pt x="6" y="9"/>
                    <a:pt x="6" y="13"/>
                  </a:cubicBezTo>
                  <a:cubicBezTo>
                    <a:pt x="6" y="17"/>
                    <a:pt x="15" y="22"/>
                    <a:pt x="15" y="24"/>
                  </a:cubicBezTo>
                  <a:cubicBezTo>
                    <a:pt x="15" y="25"/>
                    <a:pt x="21" y="29"/>
                    <a:pt x="24" y="34"/>
                  </a:cubicBezTo>
                  <a:cubicBezTo>
                    <a:pt x="26" y="35"/>
                    <a:pt x="28" y="37"/>
                    <a:pt x="30" y="39"/>
                  </a:cubicBezTo>
                  <a:cubicBezTo>
                    <a:pt x="30" y="37"/>
                    <a:pt x="31" y="36"/>
                    <a:pt x="31" y="3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73" name="Freeform 68"/>
            <p:cNvSpPr>
              <a:spLocks noChangeArrowheads="1"/>
            </p:cNvSpPr>
            <p:nvPr/>
          </p:nvSpPr>
          <p:spPr bwMode="auto">
            <a:xfrm>
              <a:off x="3943364" y="1379539"/>
              <a:ext cx="114301" cy="98425"/>
            </a:xfrm>
            <a:custGeom>
              <a:avLst/>
              <a:gdLst>
                <a:gd name="T0" fmla="*/ 35 w 60"/>
                <a:gd name="T1" fmla="*/ 42 h 52"/>
                <a:gd name="T2" fmla="*/ 26 w 60"/>
                <a:gd name="T3" fmla="*/ 31 h 52"/>
                <a:gd name="T4" fmla="*/ 21 w 60"/>
                <a:gd name="T5" fmla="*/ 23 h 52"/>
                <a:gd name="T6" fmla="*/ 26 w 60"/>
                <a:gd name="T7" fmla="*/ 20 h 52"/>
                <a:gd name="T8" fmla="*/ 33 w 60"/>
                <a:gd name="T9" fmla="*/ 19 h 52"/>
                <a:gd name="T10" fmla="*/ 50 w 60"/>
                <a:gd name="T11" fmla="*/ 20 h 52"/>
                <a:gd name="T12" fmla="*/ 60 w 60"/>
                <a:gd name="T13" fmla="*/ 26 h 52"/>
                <a:gd name="T14" fmla="*/ 60 w 60"/>
                <a:gd name="T15" fmla="*/ 23 h 52"/>
                <a:gd name="T16" fmla="*/ 56 w 60"/>
                <a:gd name="T17" fmla="*/ 15 h 52"/>
                <a:gd name="T18" fmla="*/ 53 w 60"/>
                <a:gd name="T19" fmla="*/ 8 h 52"/>
                <a:gd name="T20" fmla="*/ 50 w 60"/>
                <a:gd name="T21" fmla="*/ 9 h 52"/>
                <a:gd name="T22" fmla="*/ 38 w 60"/>
                <a:gd name="T23" fmla="*/ 7 h 52"/>
                <a:gd name="T24" fmla="*/ 29 w 60"/>
                <a:gd name="T25" fmla="*/ 0 h 52"/>
                <a:gd name="T26" fmla="*/ 22 w 60"/>
                <a:gd name="T27" fmla="*/ 4 h 52"/>
                <a:gd name="T28" fmla="*/ 19 w 60"/>
                <a:gd name="T29" fmla="*/ 10 h 52"/>
                <a:gd name="T30" fmla="*/ 15 w 60"/>
                <a:gd name="T31" fmla="*/ 15 h 52"/>
                <a:gd name="T32" fmla="*/ 8 w 60"/>
                <a:gd name="T33" fmla="*/ 15 h 52"/>
                <a:gd name="T34" fmla="*/ 0 w 60"/>
                <a:gd name="T35" fmla="*/ 16 h 52"/>
                <a:gd name="T36" fmla="*/ 2 w 60"/>
                <a:gd name="T37" fmla="*/ 21 h 52"/>
                <a:gd name="T38" fmla="*/ 11 w 60"/>
                <a:gd name="T39" fmla="*/ 25 h 52"/>
                <a:gd name="T40" fmla="*/ 21 w 60"/>
                <a:gd name="T41" fmla="*/ 40 h 52"/>
                <a:gd name="T42" fmla="*/ 30 w 60"/>
                <a:gd name="T43" fmla="*/ 45 h 52"/>
                <a:gd name="T44" fmla="*/ 40 w 60"/>
                <a:gd name="T45" fmla="*/ 50 h 52"/>
                <a:gd name="T46" fmla="*/ 44 w 60"/>
                <a:gd name="T47" fmla="*/ 52 h 52"/>
                <a:gd name="T48" fmla="*/ 35 w 60"/>
                <a:gd name="T49" fmla="*/ 42 h 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0"/>
                <a:gd name="T76" fmla="*/ 0 h 52"/>
                <a:gd name="T77" fmla="*/ 60 w 60"/>
                <a:gd name="T78" fmla="*/ 52 h 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0" h="52">
                  <a:moveTo>
                    <a:pt x="35" y="42"/>
                  </a:moveTo>
                  <a:cubicBezTo>
                    <a:pt x="35" y="40"/>
                    <a:pt x="26" y="35"/>
                    <a:pt x="26" y="31"/>
                  </a:cubicBezTo>
                  <a:cubicBezTo>
                    <a:pt x="26" y="27"/>
                    <a:pt x="21" y="26"/>
                    <a:pt x="21" y="23"/>
                  </a:cubicBezTo>
                  <a:cubicBezTo>
                    <a:pt x="20" y="21"/>
                    <a:pt x="23" y="18"/>
                    <a:pt x="26" y="20"/>
                  </a:cubicBezTo>
                  <a:cubicBezTo>
                    <a:pt x="28" y="22"/>
                    <a:pt x="30" y="18"/>
                    <a:pt x="33" y="19"/>
                  </a:cubicBezTo>
                  <a:cubicBezTo>
                    <a:pt x="35" y="20"/>
                    <a:pt x="50" y="20"/>
                    <a:pt x="50" y="20"/>
                  </a:cubicBezTo>
                  <a:cubicBezTo>
                    <a:pt x="50" y="20"/>
                    <a:pt x="55" y="22"/>
                    <a:pt x="60" y="26"/>
                  </a:cubicBezTo>
                  <a:cubicBezTo>
                    <a:pt x="60" y="24"/>
                    <a:pt x="60" y="24"/>
                    <a:pt x="60" y="23"/>
                  </a:cubicBezTo>
                  <a:cubicBezTo>
                    <a:pt x="59" y="20"/>
                    <a:pt x="60" y="16"/>
                    <a:pt x="56" y="15"/>
                  </a:cubicBezTo>
                  <a:cubicBezTo>
                    <a:pt x="55" y="14"/>
                    <a:pt x="54" y="11"/>
                    <a:pt x="53" y="8"/>
                  </a:cubicBezTo>
                  <a:cubicBezTo>
                    <a:pt x="52" y="9"/>
                    <a:pt x="50" y="9"/>
                    <a:pt x="50" y="9"/>
                  </a:cubicBezTo>
                  <a:cubicBezTo>
                    <a:pt x="47" y="10"/>
                    <a:pt x="40" y="10"/>
                    <a:pt x="38" y="7"/>
                  </a:cubicBezTo>
                  <a:cubicBezTo>
                    <a:pt x="36" y="5"/>
                    <a:pt x="31" y="1"/>
                    <a:pt x="29" y="0"/>
                  </a:cubicBezTo>
                  <a:cubicBezTo>
                    <a:pt x="28" y="1"/>
                    <a:pt x="24" y="4"/>
                    <a:pt x="22" y="4"/>
                  </a:cubicBezTo>
                  <a:cubicBezTo>
                    <a:pt x="20" y="5"/>
                    <a:pt x="21" y="10"/>
                    <a:pt x="19" y="10"/>
                  </a:cubicBezTo>
                  <a:cubicBezTo>
                    <a:pt x="17" y="10"/>
                    <a:pt x="16" y="13"/>
                    <a:pt x="15" y="15"/>
                  </a:cubicBezTo>
                  <a:cubicBezTo>
                    <a:pt x="15" y="16"/>
                    <a:pt x="10" y="14"/>
                    <a:pt x="8" y="15"/>
                  </a:cubicBezTo>
                  <a:cubicBezTo>
                    <a:pt x="7" y="15"/>
                    <a:pt x="2" y="16"/>
                    <a:pt x="0" y="16"/>
                  </a:cubicBezTo>
                  <a:cubicBezTo>
                    <a:pt x="1" y="18"/>
                    <a:pt x="0" y="21"/>
                    <a:pt x="2" y="21"/>
                  </a:cubicBezTo>
                  <a:cubicBezTo>
                    <a:pt x="5" y="21"/>
                    <a:pt x="11" y="21"/>
                    <a:pt x="11" y="25"/>
                  </a:cubicBezTo>
                  <a:cubicBezTo>
                    <a:pt x="11" y="29"/>
                    <a:pt x="18" y="37"/>
                    <a:pt x="21" y="40"/>
                  </a:cubicBezTo>
                  <a:cubicBezTo>
                    <a:pt x="24" y="43"/>
                    <a:pt x="30" y="43"/>
                    <a:pt x="30" y="45"/>
                  </a:cubicBezTo>
                  <a:cubicBezTo>
                    <a:pt x="30" y="48"/>
                    <a:pt x="35" y="50"/>
                    <a:pt x="40" y="50"/>
                  </a:cubicBezTo>
                  <a:cubicBezTo>
                    <a:pt x="41" y="50"/>
                    <a:pt x="43" y="51"/>
                    <a:pt x="44" y="52"/>
                  </a:cubicBezTo>
                  <a:cubicBezTo>
                    <a:pt x="41" y="47"/>
                    <a:pt x="35" y="43"/>
                    <a:pt x="35" y="42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74" name="Freeform 69"/>
            <p:cNvSpPr>
              <a:spLocks noChangeArrowheads="1"/>
            </p:cNvSpPr>
            <p:nvPr/>
          </p:nvSpPr>
          <p:spPr bwMode="auto">
            <a:xfrm>
              <a:off x="4054489" y="1484314"/>
              <a:ext cx="39688" cy="77788"/>
            </a:xfrm>
            <a:custGeom>
              <a:avLst/>
              <a:gdLst>
                <a:gd name="T0" fmla="*/ 14 w 21"/>
                <a:gd name="T1" fmla="*/ 35 h 41"/>
                <a:gd name="T2" fmla="*/ 17 w 21"/>
                <a:gd name="T3" fmla="*/ 31 h 41"/>
                <a:gd name="T4" fmla="*/ 21 w 21"/>
                <a:gd name="T5" fmla="*/ 24 h 41"/>
                <a:gd name="T6" fmla="*/ 21 w 21"/>
                <a:gd name="T7" fmla="*/ 24 h 41"/>
                <a:gd name="T8" fmla="*/ 15 w 21"/>
                <a:gd name="T9" fmla="*/ 17 h 41"/>
                <a:gd name="T10" fmla="*/ 16 w 21"/>
                <a:gd name="T11" fmla="*/ 5 h 41"/>
                <a:gd name="T12" fmla="*/ 6 w 21"/>
                <a:gd name="T13" fmla="*/ 0 h 41"/>
                <a:gd name="T14" fmla="*/ 1 w 21"/>
                <a:gd name="T15" fmla="*/ 8 h 41"/>
                <a:gd name="T16" fmla="*/ 4 w 21"/>
                <a:gd name="T17" fmla="*/ 15 h 41"/>
                <a:gd name="T18" fmla="*/ 3 w 21"/>
                <a:gd name="T19" fmla="*/ 32 h 41"/>
                <a:gd name="T20" fmla="*/ 11 w 21"/>
                <a:gd name="T21" fmla="*/ 41 h 41"/>
                <a:gd name="T22" fmla="*/ 14 w 21"/>
                <a:gd name="T23" fmla="*/ 35 h 4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"/>
                <a:gd name="T37" fmla="*/ 0 h 41"/>
                <a:gd name="T38" fmla="*/ 21 w 21"/>
                <a:gd name="T39" fmla="*/ 41 h 4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" h="41">
                  <a:moveTo>
                    <a:pt x="14" y="35"/>
                  </a:moveTo>
                  <a:cubicBezTo>
                    <a:pt x="17" y="35"/>
                    <a:pt x="15" y="33"/>
                    <a:pt x="17" y="31"/>
                  </a:cubicBezTo>
                  <a:cubicBezTo>
                    <a:pt x="19" y="29"/>
                    <a:pt x="21" y="26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8" y="21"/>
                    <a:pt x="15" y="20"/>
                    <a:pt x="15" y="17"/>
                  </a:cubicBezTo>
                  <a:cubicBezTo>
                    <a:pt x="14" y="14"/>
                    <a:pt x="15" y="9"/>
                    <a:pt x="16" y="5"/>
                  </a:cubicBezTo>
                  <a:cubicBezTo>
                    <a:pt x="14" y="4"/>
                    <a:pt x="8" y="0"/>
                    <a:pt x="6" y="0"/>
                  </a:cubicBezTo>
                  <a:cubicBezTo>
                    <a:pt x="4" y="0"/>
                    <a:pt x="1" y="4"/>
                    <a:pt x="1" y="8"/>
                  </a:cubicBezTo>
                  <a:cubicBezTo>
                    <a:pt x="5" y="10"/>
                    <a:pt x="7" y="12"/>
                    <a:pt x="4" y="15"/>
                  </a:cubicBezTo>
                  <a:cubicBezTo>
                    <a:pt x="1" y="18"/>
                    <a:pt x="0" y="29"/>
                    <a:pt x="3" y="32"/>
                  </a:cubicBezTo>
                  <a:cubicBezTo>
                    <a:pt x="7" y="34"/>
                    <a:pt x="8" y="40"/>
                    <a:pt x="11" y="41"/>
                  </a:cubicBezTo>
                  <a:cubicBezTo>
                    <a:pt x="12" y="38"/>
                    <a:pt x="12" y="35"/>
                    <a:pt x="14" y="3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75" name="Freeform 70"/>
            <p:cNvSpPr>
              <a:spLocks noChangeArrowheads="1"/>
            </p:cNvSpPr>
            <p:nvPr/>
          </p:nvSpPr>
          <p:spPr bwMode="auto">
            <a:xfrm>
              <a:off x="3856051" y="1309688"/>
              <a:ext cx="160339" cy="71438"/>
            </a:xfrm>
            <a:custGeom>
              <a:avLst/>
              <a:gdLst>
                <a:gd name="T0" fmla="*/ 71 w 84"/>
                <a:gd name="T1" fmla="*/ 3 h 37"/>
                <a:gd name="T2" fmla="*/ 60 w 84"/>
                <a:gd name="T3" fmla="*/ 0 h 37"/>
                <a:gd name="T4" fmla="*/ 58 w 84"/>
                <a:gd name="T5" fmla="*/ 5 h 37"/>
                <a:gd name="T6" fmla="*/ 48 w 84"/>
                <a:gd name="T7" fmla="*/ 5 h 37"/>
                <a:gd name="T8" fmla="*/ 42 w 84"/>
                <a:gd name="T9" fmla="*/ 10 h 37"/>
                <a:gd name="T10" fmla="*/ 38 w 84"/>
                <a:gd name="T11" fmla="*/ 17 h 37"/>
                <a:gd name="T12" fmla="*/ 33 w 84"/>
                <a:gd name="T13" fmla="*/ 20 h 37"/>
                <a:gd name="T14" fmla="*/ 22 w 84"/>
                <a:gd name="T15" fmla="*/ 22 h 37"/>
                <a:gd name="T16" fmla="*/ 15 w 84"/>
                <a:gd name="T17" fmla="*/ 23 h 37"/>
                <a:gd name="T18" fmla="*/ 9 w 84"/>
                <a:gd name="T19" fmla="*/ 24 h 37"/>
                <a:gd name="T20" fmla="*/ 2 w 84"/>
                <a:gd name="T21" fmla="*/ 22 h 37"/>
                <a:gd name="T22" fmla="*/ 1 w 84"/>
                <a:gd name="T23" fmla="*/ 28 h 37"/>
                <a:gd name="T24" fmla="*/ 7 w 84"/>
                <a:gd name="T25" fmla="*/ 31 h 37"/>
                <a:gd name="T26" fmla="*/ 14 w 84"/>
                <a:gd name="T27" fmla="*/ 32 h 37"/>
                <a:gd name="T28" fmla="*/ 21 w 84"/>
                <a:gd name="T29" fmla="*/ 30 h 37"/>
                <a:gd name="T30" fmla="*/ 30 w 84"/>
                <a:gd name="T31" fmla="*/ 29 h 37"/>
                <a:gd name="T32" fmla="*/ 32 w 84"/>
                <a:gd name="T33" fmla="*/ 34 h 37"/>
                <a:gd name="T34" fmla="*/ 42 w 84"/>
                <a:gd name="T35" fmla="*/ 35 h 37"/>
                <a:gd name="T36" fmla="*/ 55 w 84"/>
                <a:gd name="T37" fmla="*/ 37 h 37"/>
                <a:gd name="T38" fmla="*/ 64 w 84"/>
                <a:gd name="T39" fmla="*/ 34 h 37"/>
                <a:gd name="T40" fmla="*/ 72 w 84"/>
                <a:gd name="T41" fmla="*/ 31 h 37"/>
                <a:gd name="T42" fmla="*/ 72 w 84"/>
                <a:gd name="T43" fmla="*/ 31 h 37"/>
                <a:gd name="T44" fmla="*/ 74 w 84"/>
                <a:gd name="T45" fmla="*/ 29 h 37"/>
                <a:gd name="T46" fmla="*/ 76 w 84"/>
                <a:gd name="T47" fmla="*/ 24 h 37"/>
                <a:gd name="T48" fmla="*/ 77 w 84"/>
                <a:gd name="T49" fmla="*/ 19 h 37"/>
                <a:gd name="T50" fmla="*/ 82 w 84"/>
                <a:gd name="T51" fmla="*/ 16 h 37"/>
                <a:gd name="T52" fmla="*/ 84 w 84"/>
                <a:gd name="T53" fmla="*/ 13 h 37"/>
                <a:gd name="T54" fmla="*/ 79 w 84"/>
                <a:gd name="T55" fmla="*/ 4 h 37"/>
                <a:gd name="T56" fmla="*/ 71 w 84"/>
                <a:gd name="T57" fmla="*/ 3 h 3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4"/>
                <a:gd name="T88" fmla="*/ 0 h 37"/>
                <a:gd name="T89" fmla="*/ 84 w 84"/>
                <a:gd name="T90" fmla="*/ 37 h 3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4" h="37">
                  <a:moveTo>
                    <a:pt x="71" y="3"/>
                  </a:moveTo>
                  <a:cubicBezTo>
                    <a:pt x="68" y="0"/>
                    <a:pt x="60" y="0"/>
                    <a:pt x="60" y="0"/>
                  </a:cubicBezTo>
                  <a:cubicBezTo>
                    <a:pt x="60" y="0"/>
                    <a:pt x="59" y="3"/>
                    <a:pt x="58" y="5"/>
                  </a:cubicBezTo>
                  <a:cubicBezTo>
                    <a:pt x="57" y="6"/>
                    <a:pt x="52" y="6"/>
                    <a:pt x="48" y="5"/>
                  </a:cubicBezTo>
                  <a:cubicBezTo>
                    <a:pt x="47" y="7"/>
                    <a:pt x="43" y="8"/>
                    <a:pt x="42" y="10"/>
                  </a:cubicBezTo>
                  <a:cubicBezTo>
                    <a:pt x="42" y="12"/>
                    <a:pt x="36" y="11"/>
                    <a:pt x="38" y="17"/>
                  </a:cubicBezTo>
                  <a:cubicBezTo>
                    <a:pt x="40" y="23"/>
                    <a:pt x="35" y="21"/>
                    <a:pt x="33" y="20"/>
                  </a:cubicBezTo>
                  <a:cubicBezTo>
                    <a:pt x="32" y="19"/>
                    <a:pt x="24" y="20"/>
                    <a:pt x="22" y="22"/>
                  </a:cubicBezTo>
                  <a:cubicBezTo>
                    <a:pt x="20" y="24"/>
                    <a:pt x="17" y="24"/>
                    <a:pt x="15" y="23"/>
                  </a:cubicBezTo>
                  <a:cubicBezTo>
                    <a:pt x="14" y="22"/>
                    <a:pt x="10" y="21"/>
                    <a:pt x="9" y="24"/>
                  </a:cubicBezTo>
                  <a:cubicBezTo>
                    <a:pt x="7" y="26"/>
                    <a:pt x="4" y="22"/>
                    <a:pt x="2" y="22"/>
                  </a:cubicBezTo>
                  <a:cubicBezTo>
                    <a:pt x="0" y="22"/>
                    <a:pt x="1" y="27"/>
                    <a:pt x="1" y="28"/>
                  </a:cubicBezTo>
                  <a:cubicBezTo>
                    <a:pt x="1" y="29"/>
                    <a:pt x="4" y="32"/>
                    <a:pt x="7" y="31"/>
                  </a:cubicBezTo>
                  <a:cubicBezTo>
                    <a:pt x="9" y="30"/>
                    <a:pt x="12" y="31"/>
                    <a:pt x="14" y="32"/>
                  </a:cubicBezTo>
                  <a:cubicBezTo>
                    <a:pt x="16" y="34"/>
                    <a:pt x="19" y="31"/>
                    <a:pt x="21" y="30"/>
                  </a:cubicBezTo>
                  <a:cubicBezTo>
                    <a:pt x="22" y="29"/>
                    <a:pt x="29" y="29"/>
                    <a:pt x="30" y="29"/>
                  </a:cubicBezTo>
                  <a:cubicBezTo>
                    <a:pt x="30" y="29"/>
                    <a:pt x="31" y="33"/>
                    <a:pt x="32" y="34"/>
                  </a:cubicBezTo>
                  <a:cubicBezTo>
                    <a:pt x="33" y="34"/>
                    <a:pt x="38" y="35"/>
                    <a:pt x="42" y="35"/>
                  </a:cubicBezTo>
                  <a:cubicBezTo>
                    <a:pt x="46" y="35"/>
                    <a:pt x="53" y="37"/>
                    <a:pt x="55" y="37"/>
                  </a:cubicBezTo>
                  <a:cubicBezTo>
                    <a:pt x="57" y="37"/>
                    <a:pt x="60" y="34"/>
                    <a:pt x="64" y="34"/>
                  </a:cubicBezTo>
                  <a:cubicBezTo>
                    <a:pt x="69" y="34"/>
                    <a:pt x="71" y="31"/>
                    <a:pt x="72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8"/>
                    <a:pt x="74" y="25"/>
                    <a:pt x="76" y="24"/>
                  </a:cubicBezTo>
                  <a:cubicBezTo>
                    <a:pt x="77" y="22"/>
                    <a:pt x="75" y="19"/>
                    <a:pt x="77" y="19"/>
                  </a:cubicBezTo>
                  <a:cubicBezTo>
                    <a:pt x="79" y="20"/>
                    <a:pt x="82" y="20"/>
                    <a:pt x="82" y="16"/>
                  </a:cubicBezTo>
                  <a:cubicBezTo>
                    <a:pt x="82" y="15"/>
                    <a:pt x="83" y="14"/>
                    <a:pt x="84" y="13"/>
                  </a:cubicBezTo>
                  <a:cubicBezTo>
                    <a:pt x="81" y="10"/>
                    <a:pt x="79" y="4"/>
                    <a:pt x="79" y="4"/>
                  </a:cubicBezTo>
                  <a:cubicBezTo>
                    <a:pt x="79" y="4"/>
                    <a:pt x="74" y="6"/>
                    <a:pt x="71" y="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76" name="Freeform 71"/>
            <p:cNvSpPr>
              <a:spLocks noChangeArrowheads="1"/>
            </p:cNvSpPr>
            <p:nvPr/>
          </p:nvSpPr>
          <p:spPr bwMode="auto">
            <a:xfrm>
              <a:off x="3992576" y="1317626"/>
              <a:ext cx="142876" cy="80963"/>
            </a:xfrm>
            <a:custGeom>
              <a:avLst/>
              <a:gdLst>
                <a:gd name="T0" fmla="*/ 71 w 74"/>
                <a:gd name="T1" fmla="*/ 8 h 42"/>
                <a:gd name="T2" fmla="*/ 68 w 74"/>
                <a:gd name="T3" fmla="*/ 7 h 42"/>
                <a:gd name="T4" fmla="*/ 61 w 74"/>
                <a:gd name="T5" fmla="*/ 4 h 42"/>
                <a:gd name="T6" fmla="*/ 51 w 74"/>
                <a:gd name="T7" fmla="*/ 1 h 42"/>
                <a:gd name="T8" fmla="*/ 40 w 74"/>
                <a:gd name="T9" fmla="*/ 7 h 42"/>
                <a:gd name="T10" fmla="*/ 28 w 74"/>
                <a:gd name="T11" fmla="*/ 11 h 42"/>
                <a:gd name="T12" fmla="*/ 13 w 74"/>
                <a:gd name="T13" fmla="*/ 11 h 42"/>
                <a:gd name="T14" fmla="*/ 12 w 74"/>
                <a:gd name="T15" fmla="*/ 9 h 42"/>
                <a:gd name="T16" fmla="*/ 10 w 74"/>
                <a:gd name="T17" fmla="*/ 12 h 42"/>
                <a:gd name="T18" fmla="*/ 5 w 74"/>
                <a:gd name="T19" fmla="*/ 15 h 42"/>
                <a:gd name="T20" fmla="*/ 4 w 74"/>
                <a:gd name="T21" fmla="*/ 20 h 42"/>
                <a:gd name="T22" fmla="*/ 2 w 74"/>
                <a:gd name="T23" fmla="*/ 25 h 42"/>
                <a:gd name="T24" fmla="*/ 0 w 74"/>
                <a:gd name="T25" fmla="*/ 27 h 42"/>
                <a:gd name="T26" fmla="*/ 3 w 74"/>
                <a:gd name="T27" fmla="*/ 32 h 42"/>
                <a:gd name="T28" fmla="*/ 3 w 74"/>
                <a:gd name="T29" fmla="*/ 32 h 42"/>
                <a:gd name="T30" fmla="*/ 12 w 74"/>
                <a:gd name="T31" fmla="*/ 39 h 42"/>
                <a:gd name="T32" fmla="*/ 24 w 74"/>
                <a:gd name="T33" fmla="*/ 41 h 42"/>
                <a:gd name="T34" fmla="*/ 39 w 74"/>
                <a:gd name="T35" fmla="*/ 37 h 42"/>
                <a:gd name="T36" fmla="*/ 44 w 74"/>
                <a:gd name="T37" fmla="*/ 38 h 42"/>
                <a:gd name="T38" fmla="*/ 47 w 74"/>
                <a:gd name="T39" fmla="*/ 39 h 42"/>
                <a:gd name="T40" fmla="*/ 54 w 74"/>
                <a:gd name="T41" fmla="*/ 34 h 42"/>
                <a:gd name="T42" fmla="*/ 64 w 74"/>
                <a:gd name="T43" fmla="*/ 17 h 42"/>
                <a:gd name="T44" fmla="*/ 72 w 74"/>
                <a:gd name="T45" fmla="*/ 12 h 42"/>
                <a:gd name="T46" fmla="*/ 71 w 74"/>
                <a:gd name="T47" fmla="*/ 8 h 4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4"/>
                <a:gd name="T73" fmla="*/ 0 h 42"/>
                <a:gd name="T74" fmla="*/ 74 w 74"/>
                <a:gd name="T75" fmla="*/ 42 h 4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4" h="42">
                  <a:moveTo>
                    <a:pt x="71" y="8"/>
                  </a:moveTo>
                  <a:cubicBezTo>
                    <a:pt x="70" y="8"/>
                    <a:pt x="69" y="7"/>
                    <a:pt x="68" y="7"/>
                  </a:cubicBezTo>
                  <a:cubicBezTo>
                    <a:pt x="65" y="6"/>
                    <a:pt x="62" y="5"/>
                    <a:pt x="61" y="4"/>
                  </a:cubicBezTo>
                  <a:cubicBezTo>
                    <a:pt x="59" y="2"/>
                    <a:pt x="52" y="1"/>
                    <a:pt x="51" y="1"/>
                  </a:cubicBezTo>
                  <a:cubicBezTo>
                    <a:pt x="50" y="0"/>
                    <a:pt x="43" y="7"/>
                    <a:pt x="40" y="7"/>
                  </a:cubicBezTo>
                  <a:cubicBezTo>
                    <a:pt x="38" y="7"/>
                    <a:pt x="28" y="9"/>
                    <a:pt x="28" y="11"/>
                  </a:cubicBezTo>
                  <a:cubicBezTo>
                    <a:pt x="28" y="14"/>
                    <a:pt x="16" y="14"/>
                    <a:pt x="13" y="11"/>
                  </a:cubicBezTo>
                  <a:cubicBezTo>
                    <a:pt x="13" y="11"/>
                    <a:pt x="12" y="10"/>
                    <a:pt x="12" y="9"/>
                  </a:cubicBezTo>
                  <a:cubicBezTo>
                    <a:pt x="11" y="10"/>
                    <a:pt x="10" y="11"/>
                    <a:pt x="10" y="12"/>
                  </a:cubicBezTo>
                  <a:cubicBezTo>
                    <a:pt x="10" y="16"/>
                    <a:pt x="7" y="16"/>
                    <a:pt x="5" y="15"/>
                  </a:cubicBezTo>
                  <a:cubicBezTo>
                    <a:pt x="3" y="15"/>
                    <a:pt x="5" y="18"/>
                    <a:pt x="4" y="20"/>
                  </a:cubicBezTo>
                  <a:cubicBezTo>
                    <a:pt x="2" y="21"/>
                    <a:pt x="4" y="24"/>
                    <a:pt x="2" y="25"/>
                  </a:cubicBezTo>
                  <a:cubicBezTo>
                    <a:pt x="1" y="25"/>
                    <a:pt x="0" y="26"/>
                    <a:pt x="0" y="27"/>
                  </a:cubicBezTo>
                  <a:cubicBezTo>
                    <a:pt x="1" y="28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5" y="33"/>
                    <a:pt x="10" y="37"/>
                    <a:pt x="12" y="39"/>
                  </a:cubicBezTo>
                  <a:cubicBezTo>
                    <a:pt x="14" y="42"/>
                    <a:pt x="21" y="42"/>
                    <a:pt x="24" y="41"/>
                  </a:cubicBezTo>
                  <a:cubicBezTo>
                    <a:pt x="26" y="41"/>
                    <a:pt x="39" y="37"/>
                    <a:pt x="39" y="37"/>
                  </a:cubicBezTo>
                  <a:cubicBezTo>
                    <a:pt x="39" y="37"/>
                    <a:pt x="42" y="38"/>
                    <a:pt x="44" y="38"/>
                  </a:cubicBezTo>
                  <a:cubicBezTo>
                    <a:pt x="44" y="38"/>
                    <a:pt x="46" y="38"/>
                    <a:pt x="47" y="39"/>
                  </a:cubicBezTo>
                  <a:cubicBezTo>
                    <a:pt x="48" y="38"/>
                    <a:pt x="51" y="37"/>
                    <a:pt x="54" y="34"/>
                  </a:cubicBezTo>
                  <a:cubicBezTo>
                    <a:pt x="57" y="30"/>
                    <a:pt x="63" y="18"/>
                    <a:pt x="64" y="17"/>
                  </a:cubicBezTo>
                  <a:cubicBezTo>
                    <a:pt x="66" y="16"/>
                    <a:pt x="70" y="14"/>
                    <a:pt x="72" y="12"/>
                  </a:cubicBezTo>
                  <a:cubicBezTo>
                    <a:pt x="74" y="11"/>
                    <a:pt x="73" y="9"/>
                    <a:pt x="71" y="8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77" name="Freeform 72"/>
            <p:cNvSpPr>
              <a:spLocks noChangeArrowheads="1"/>
            </p:cNvSpPr>
            <p:nvPr/>
          </p:nvSpPr>
          <p:spPr bwMode="auto">
            <a:xfrm>
              <a:off x="3911613" y="1252538"/>
              <a:ext cx="134938" cy="69850"/>
            </a:xfrm>
            <a:custGeom>
              <a:avLst/>
              <a:gdLst>
                <a:gd name="T0" fmla="*/ 68 w 71"/>
                <a:gd name="T1" fmla="*/ 17 h 36"/>
                <a:gd name="T2" fmla="*/ 60 w 71"/>
                <a:gd name="T3" fmla="*/ 15 h 36"/>
                <a:gd name="T4" fmla="*/ 57 w 71"/>
                <a:gd name="T5" fmla="*/ 11 h 36"/>
                <a:gd name="T6" fmla="*/ 51 w 71"/>
                <a:gd name="T7" fmla="*/ 12 h 36"/>
                <a:gd name="T8" fmla="*/ 45 w 71"/>
                <a:gd name="T9" fmla="*/ 9 h 36"/>
                <a:gd name="T10" fmla="*/ 37 w 71"/>
                <a:gd name="T11" fmla="*/ 4 h 36"/>
                <a:gd name="T12" fmla="*/ 31 w 71"/>
                <a:gd name="T13" fmla="*/ 0 h 36"/>
                <a:gd name="T14" fmla="*/ 30 w 71"/>
                <a:gd name="T15" fmla="*/ 1 h 36"/>
                <a:gd name="T16" fmla="*/ 24 w 71"/>
                <a:gd name="T17" fmla="*/ 2 h 36"/>
                <a:gd name="T18" fmla="*/ 15 w 71"/>
                <a:gd name="T19" fmla="*/ 6 h 36"/>
                <a:gd name="T20" fmla="*/ 3 w 71"/>
                <a:gd name="T21" fmla="*/ 10 h 36"/>
                <a:gd name="T22" fmla="*/ 4 w 71"/>
                <a:gd name="T23" fmla="*/ 16 h 36"/>
                <a:gd name="T24" fmla="*/ 8 w 71"/>
                <a:gd name="T25" fmla="*/ 26 h 36"/>
                <a:gd name="T26" fmla="*/ 20 w 71"/>
                <a:gd name="T27" fmla="*/ 35 h 36"/>
                <a:gd name="T28" fmla="*/ 19 w 71"/>
                <a:gd name="T29" fmla="*/ 35 h 36"/>
                <a:gd name="T30" fmla="*/ 29 w 71"/>
                <a:gd name="T31" fmla="*/ 35 h 36"/>
                <a:gd name="T32" fmla="*/ 31 w 71"/>
                <a:gd name="T33" fmla="*/ 30 h 36"/>
                <a:gd name="T34" fmla="*/ 42 w 71"/>
                <a:gd name="T35" fmla="*/ 33 h 36"/>
                <a:gd name="T36" fmla="*/ 50 w 71"/>
                <a:gd name="T37" fmla="*/ 34 h 36"/>
                <a:gd name="T38" fmla="*/ 51 w 71"/>
                <a:gd name="T39" fmla="*/ 36 h 36"/>
                <a:gd name="T40" fmla="*/ 54 w 71"/>
                <a:gd name="T41" fmla="*/ 33 h 36"/>
                <a:gd name="T42" fmla="*/ 65 w 71"/>
                <a:gd name="T43" fmla="*/ 27 h 36"/>
                <a:gd name="T44" fmla="*/ 71 w 71"/>
                <a:gd name="T45" fmla="*/ 22 h 36"/>
                <a:gd name="T46" fmla="*/ 68 w 71"/>
                <a:gd name="T47" fmla="*/ 17 h 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1"/>
                <a:gd name="T73" fmla="*/ 0 h 36"/>
                <a:gd name="T74" fmla="*/ 71 w 71"/>
                <a:gd name="T75" fmla="*/ 36 h 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1" h="36">
                  <a:moveTo>
                    <a:pt x="68" y="17"/>
                  </a:moveTo>
                  <a:cubicBezTo>
                    <a:pt x="66" y="15"/>
                    <a:pt x="61" y="16"/>
                    <a:pt x="60" y="15"/>
                  </a:cubicBezTo>
                  <a:cubicBezTo>
                    <a:pt x="60" y="13"/>
                    <a:pt x="59" y="11"/>
                    <a:pt x="57" y="11"/>
                  </a:cubicBezTo>
                  <a:cubicBezTo>
                    <a:pt x="55" y="11"/>
                    <a:pt x="52" y="9"/>
                    <a:pt x="51" y="12"/>
                  </a:cubicBezTo>
                  <a:cubicBezTo>
                    <a:pt x="50" y="14"/>
                    <a:pt x="45" y="11"/>
                    <a:pt x="45" y="9"/>
                  </a:cubicBezTo>
                  <a:cubicBezTo>
                    <a:pt x="45" y="7"/>
                    <a:pt x="43" y="6"/>
                    <a:pt x="37" y="4"/>
                  </a:cubicBezTo>
                  <a:cubicBezTo>
                    <a:pt x="35" y="3"/>
                    <a:pt x="33" y="2"/>
                    <a:pt x="31" y="0"/>
                  </a:cubicBezTo>
                  <a:cubicBezTo>
                    <a:pt x="31" y="1"/>
                    <a:pt x="31" y="1"/>
                    <a:pt x="30" y="1"/>
                  </a:cubicBezTo>
                  <a:cubicBezTo>
                    <a:pt x="29" y="3"/>
                    <a:pt x="26" y="0"/>
                    <a:pt x="24" y="2"/>
                  </a:cubicBezTo>
                  <a:cubicBezTo>
                    <a:pt x="23" y="3"/>
                    <a:pt x="18" y="3"/>
                    <a:pt x="15" y="6"/>
                  </a:cubicBezTo>
                  <a:cubicBezTo>
                    <a:pt x="12" y="8"/>
                    <a:pt x="7" y="10"/>
                    <a:pt x="3" y="10"/>
                  </a:cubicBezTo>
                  <a:cubicBezTo>
                    <a:pt x="0" y="11"/>
                    <a:pt x="3" y="14"/>
                    <a:pt x="4" y="16"/>
                  </a:cubicBezTo>
                  <a:cubicBezTo>
                    <a:pt x="5" y="19"/>
                    <a:pt x="5" y="24"/>
                    <a:pt x="8" y="26"/>
                  </a:cubicBezTo>
                  <a:cubicBezTo>
                    <a:pt x="10" y="28"/>
                    <a:pt x="19" y="33"/>
                    <a:pt x="20" y="35"/>
                  </a:cubicBezTo>
                  <a:cubicBezTo>
                    <a:pt x="20" y="35"/>
                    <a:pt x="20" y="35"/>
                    <a:pt x="19" y="35"/>
                  </a:cubicBezTo>
                  <a:cubicBezTo>
                    <a:pt x="23" y="36"/>
                    <a:pt x="28" y="36"/>
                    <a:pt x="29" y="35"/>
                  </a:cubicBezTo>
                  <a:cubicBezTo>
                    <a:pt x="30" y="33"/>
                    <a:pt x="31" y="30"/>
                    <a:pt x="31" y="30"/>
                  </a:cubicBezTo>
                  <a:cubicBezTo>
                    <a:pt x="31" y="30"/>
                    <a:pt x="39" y="30"/>
                    <a:pt x="42" y="33"/>
                  </a:cubicBezTo>
                  <a:cubicBezTo>
                    <a:pt x="45" y="36"/>
                    <a:pt x="50" y="34"/>
                    <a:pt x="50" y="34"/>
                  </a:cubicBezTo>
                  <a:cubicBezTo>
                    <a:pt x="50" y="34"/>
                    <a:pt x="50" y="35"/>
                    <a:pt x="51" y="36"/>
                  </a:cubicBezTo>
                  <a:cubicBezTo>
                    <a:pt x="52" y="34"/>
                    <a:pt x="53" y="33"/>
                    <a:pt x="54" y="33"/>
                  </a:cubicBezTo>
                  <a:cubicBezTo>
                    <a:pt x="57" y="32"/>
                    <a:pt x="62" y="32"/>
                    <a:pt x="65" y="27"/>
                  </a:cubicBezTo>
                  <a:cubicBezTo>
                    <a:pt x="66" y="25"/>
                    <a:pt x="69" y="23"/>
                    <a:pt x="71" y="22"/>
                  </a:cubicBezTo>
                  <a:cubicBezTo>
                    <a:pt x="70" y="20"/>
                    <a:pt x="69" y="17"/>
                    <a:pt x="68" y="1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78" name="Freeform 73"/>
            <p:cNvSpPr>
              <a:spLocks noChangeArrowheads="1"/>
            </p:cNvSpPr>
            <p:nvPr/>
          </p:nvSpPr>
          <p:spPr bwMode="auto">
            <a:xfrm>
              <a:off x="4008452" y="1293813"/>
              <a:ext cx="120651" cy="50800"/>
            </a:xfrm>
            <a:custGeom>
              <a:avLst/>
              <a:gdLst>
                <a:gd name="T0" fmla="*/ 47 w 63"/>
                <a:gd name="T1" fmla="*/ 3 h 27"/>
                <a:gd name="T2" fmla="*/ 38 w 63"/>
                <a:gd name="T3" fmla="*/ 3 h 27"/>
                <a:gd name="T4" fmla="*/ 29 w 63"/>
                <a:gd name="T5" fmla="*/ 1 h 27"/>
                <a:gd name="T6" fmla="*/ 22 w 63"/>
                <a:gd name="T7" fmla="*/ 2 h 27"/>
                <a:gd name="T8" fmla="*/ 20 w 63"/>
                <a:gd name="T9" fmla="*/ 1 h 27"/>
                <a:gd name="T10" fmla="*/ 14 w 63"/>
                <a:gd name="T11" fmla="*/ 6 h 27"/>
                <a:gd name="T12" fmla="*/ 3 w 63"/>
                <a:gd name="T13" fmla="*/ 12 h 27"/>
                <a:gd name="T14" fmla="*/ 0 w 63"/>
                <a:gd name="T15" fmla="*/ 15 h 27"/>
                <a:gd name="T16" fmla="*/ 5 w 63"/>
                <a:gd name="T17" fmla="*/ 24 h 27"/>
                <a:gd name="T18" fmla="*/ 20 w 63"/>
                <a:gd name="T19" fmla="*/ 24 h 27"/>
                <a:gd name="T20" fmla="*/ 32 w 63"/>
                <a:gd name="T21" fmla="*/ 20 h 27"/>
                <a:gd name="T22" fmla="*/ 43 w 63"/>
                <a:gd name="T23" fmla="*/ 14 h 27"/>
                <a:gd name="T24" fmla="*/ 53 w 63"/>
                <a:gd name="T25" fmla="*/ 17 h 27"/>
                <a:gd name="T26" fmla="*/ 60 w 63"/>
                <a:gd name="T27" fmla="*/ 20 h 27"/>
                <a:gd name="T28" fmla="*/ 58 w 63"/>
                <a:gd name="T29" fmla="*/ 16 h 27"/>
                <a:gd name="T30" fmla="*/ 63 w 63"/>
                <a:gd name="T31" fmla="*/ 8 h 27"/>
                <a:gd name="T32" fmla="*/ 63 w 63"/>
                <a:gd name="T33" fmla="*/ 7 h 27"/>
                <a:gd name="T34" fmla="*/ 56 w 63"/>
                <a:gd name="T35" fmla="*/ 6 h 27"/>
                <a:gd name="T36" fmla="*/ 47 w 63"/>
                <a:gd name="T37" fmla="*/ 3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3"/>
                <a:gd name="T58" fmla="*/ 0 h 27"/>
                <a:gd name="T59" fmla="*/ 63 w 63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3" h="27">
                  <a:moveTo>
                    <a:pt x="47" y="3"/>
                  </a:moveTo>
                  <a:cubicBezTo>
                    <a:pt x="43" y="4"/>
                    <a:pt x="41" y="1"/>
                    <a:pt x="38" y="3"/>
                  </a:cubicBezTo>
                  <a:cubicBezTo>
                    <a:pt x="35" y="4"/>
                    <a:pt x="30" y="3"/>
                    <a:pt x="29" y="1"/>
                  </a:cubicBezTo>
                  <a:cubicBezTo>
                    <a:pt x="27" y="0"/>
                    <a:pt x="24" y="4"/>
                    <a:pt x="22" y="2"/>
                  </a:cubicBezTo>
                  <a:cubicBezTo>
                    <a:pt x="21" y="2"/>
                    <a:pt x="21" y="1"/>
                    <a:pt x="20" y="1"/>
                  </a:cubicBezTo>
                  <a:cubicBezTo>
                    <a:pt x="18" y="2"/>
                    <a:pt x="15" y="4"/>
                    <a:pt x="14" y="6"/>
                  </a:cubicBezTo>
                  <a:cubicBezTo>
                    <a:pt x="11" y="11"/>
                    <a:pt x="6" y="11"/>
                    <a:pt x="3" y="12"/>
                  </a:cubicBezTo>
                  <a:cubicBezTo>
                    <a:pt x="2" y="12"/>
                    <a:pt x="1" y="13"/>
                    <a:pt x="0" y="15"/>
                  </a:cubicBezTo>
                  <a:cubicBezTo>
                    <a:pt x="1" y="18"/>
                    <a:pt x="3" y="22"/>
                    <a:pt x="5" y="24"/>
                  </a:cubicBezTo>
                  <a:cubicBezTo>
                    <a:pt x="8" y="27"/>
                    <a:pt x="20" y="27"/>
                    <a:pt x="20" y="24"/>
                  </a:cubicBezTo>
                  <a:cubicBezTo>
                    <a:pt x="20" y="22"/>
                    <a:pt x="30" y="20"/>
                    <a:pt x="32" y="20"/>
                  </a:cubicBezTo>
                  <a:cubicBezTo>
                    <a:pt x="35" y="20"/>
                    <a:pt x="42" y="13"/>
                    <a:pt x="43" y="14"/>
                  </a:cubicBezTo>
                  <a:cubicBezTo>
                    <a:pt x="44" y="14"/>
                    <a:pt x="51" y="15"/>
                    <a:pt x="53" y="17"/>
                  </a:cubicBezTo>
                  <a:cubicBezTo>
                    <a:pt x="54" y="18"/>
                    <a:pt x="57" y="19"/>
                    <a:pt x="60" y="20"/>
                  </a:cubicBezTo>
                  <a:cubicBezTo>
                    <a:pt x="59" y="18"/>
                    <a:pt x="58" y="17"/>
                    <a:pt x="58" y="16"/>
                  </a:cubicBezTo>
                  <a:cubicBezTo>
                    <a:pt x="58" y="14"/>
                    <a:pt x="62" y="9"/>
                    <a:pt x="63" y="8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0" y="7"/>
                    <a:pt x="57" y="6"/>
                    <a:pt x="56" y="6"/>
                  </a:cubicBezTo>
                  <a:cubicBezTo>
                    <a:pt x="55" y="4"/>
                    <a:pt x="51" y="3"/>
                    <a:pt x="47" y="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79" name="Freeform 74"/>
            <p:cNvSpPr>
              <a:spLocks noChangeArrowheads="1"/>
            </p:cNvSpPr>
            <p:nvPr/>
          </p:nvSpPr>
          <p:spPr bwMode="auto">
            <a:xfrm>
              <a:off x="3436949" y="1495427"/>
              <a:ext cx="80963" cy="133350"/>
            </a:xfrm>
            <a:custGeom>
              <a:avLst/>
              <a:gdLst>
                <a:gd name="T0" fmla="*/ 30 w 42"/>
                <a:gd name="T1" fmla="*/ 57 h 70"/>
                <a:gd name="T2" fmla="*/ 28 w 42"/>
                <a:gd name="T3" fmla="*/ 52 h 70"/>
                <a:gd name="T4" fmla="*/ 31 w 42"/>
                <a:gd name="T5" fmla="*/ 45 h 70"/>
                <a:gd name="T6" fmla="*/ 27 w 42"/>
                <a:gd name="T7" fmla="*/ 39 h 70"/>
                <a:gd name="T8" fmla="*/ 30 w 42"/>
                <a:gd name="T9" fmla="*/ 35 h 70"/>
                <a:gd name="T10" fmla="*/ 32 w 42"/>
                <a:gd name="T11" fmla="*/ 27 h 70"/>
                <a:gd name="T12" fmla="*/ 31 w 42"/>
                <a:gd name="T13" fmla="*/ 17 h 70"/>
                <a:gd name="T14" fmla="*/ 39 w 42"/>
                <a:gd name="T15" fmla="*/ 10 h 70"/>
                <a:gd name="T16" fmla="*/ 36 w 42"/>
                <a:gd name="T17" fmla="*/ 6 h 70"/>
                <a:gd name="T18" fmla="*/ 29 w 42"/>
                <a:gd name="T19" fmla="*/ 4 h 70"/>
                <a:gd name="T20" fmla="*/ 25 w 42"/>
                <a:gd name="T21" fmla="*/ 4 h 70"/>
                <a:gd name="T22" fmla="*/ 18 w 42"/>
                <a:gd name="T23" fmla="*/ 3 h 70"/>
                <a:gd name="T24" fmla="*/ 14 w 42"/>
                <a:gd name="T25" fmla="*/ 2 h 70"/>
                <a:gd name="T26" fmla="*/ 11 w 42"/>
                <a:gd name="T27" fmla="*/ 4 h 70"/>
                <a:gd name="T28" fmla="*/ 11 w 42"/>
                <a:gd name="T29" fmla="*/ 11 h 70"/>
                <a:gd name="T30" fmla="*/ 4 w 42"/>
                <a:gd name="T31" fmla="*/ 38 h 70"/>
                <a:gd name="T32" fmla="*/ 8 w 42"/>
                <a:gd name="T33" fmla="*/ 48 h 70"/>
                <a:gd name="T34" fmla="*/ 10 w 42"/>
                <a:gd name="T35" fmla="*/ 67 h 70"/>
                <a:gd name="T36" fmla="*/ 18 w 42"/>
                <a:gd name="T37" fmla="*/ 70 h 70"/>
                <a:gd name="T38" fmla="*/ 27 w 42"/>
                <a:gd name="T39" fmla="*/ 68 h 70"/>
                <a:gd name="T40" fmla="*/ 26 w 42"/>
                <a:gd name="T41" fmla="*/ 64 h 70"/>
                <a:gd name="T42" fmla="*/ 30 w 42"/>
                <a:gd name="T43" fmla="*/ 57 h 7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2"/>
                <a:gd name="T67" fmla="*/ 0 h 70"/>
                <a:gd name="T68" fmla="*/ 42 w 42"/>
                <a:gd name="T69" fmla="*/ 70 h 7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2" h="70">
                  <a:moveTo>
                    <a:pt x="30" y="57"/>
                  </a:moveTo>
                  <a:cubicBezTo>
                    <a:pt x="35" y="56"/>
                    <a:pt x="29" y="53"/>
                    <a:pt x="28" y="52"/>
                  </a:cubicBezTo>
                  <a:cubicBezTo>
                    <a:pt x="27" y="50"/>
                    <a:pt x="28" y="45"/>
                    <a:pt x="31" y="45"/>
                  </a:cubicBezTo>
                  <a:cubicBezTo>
                    <a:pt x="33" y="45"/>
                    <a:pt x="31" y="43"/>
                    <a:pt x="27" y="39"/>
                  </a:cubicBezTo>
                  <a:cubicBezTo>
                    <a:pt x="24" y="36"/>
                    <a:pt x="27" y="35"/>
                    <a:pt x="30" y="35"/>
                  </a:cubicBezTo>
                  <a:cubicBezTo>
                    <a:pt x="33" y="35"/>
                    <a:pt x="29" y="30"/>
                    <a:pt x="32" y="27"/>
                  </a:cubicBezTo>
                  <a:cubicBezTo>
                    <a:pt x="35" y="24"/>
                    <a:pt x="31" y="19"/>
                    <a:pt x="31" y="17"/>
                  </a:cubicBezTo>
                  <a:cubicBezTo>
                    <a:pt x="31" y="14"/>
                    <a:pt x="35" y="13"/>
                    <a:pt x="39" y="10"/>
                  </a:cubicBezTo>
                  <a:cubicBezTo>
                    <a:pt x="42" y="7"/>
                    <a:pt x="36" y="8"/>
                    <a:pt x="36" y="6"/>
                  </a:cubicBezTo>
                  <a:cubicBezTo>
                    <a:pt x="36" y="3"/>
                    <a:pt x="32" y="2"/>
                    <a:pt x="29" y="4"/>
                  </a:cubicBezTo>
                  <a:cubicBezTo>
                    <a:pt x="26" y="6"/>
                    <a:pt x="27" y="4"/>
                    <a:pt x="25" y="4"/>
                  </a:cubicBezTo>
                  <a:cubicBezTo>
                    <a:pt x="22" y="4"/>
                    <a:pt x="18" y="5"/>
                    <a:pt x="18" y="3"/>
                  </a:cubicBezTo>
                  <a:cubicBezTo>
                    <a:pt x="18" y="0"/>
                    <a:pt x="16" y="0"/>
                    <a:pt x="14" y="2"/>
                  </a:cubicBezTo>
                  <a:cubicBezTo>
                    <a:pt x="13" y="3"/>
                    <a:pt x="12" y="4"/>
                    <a:pt x="11" y="4"/>
                  </a:cubicBezTo>
                  <a:cubicBezTo>
                    <a:pt x="10" y="7"/>
                    <a:pt x="10" y="10"/>
                    <a:pt x="11" y="11"/>
                  </a:cubicBezTo>
                  <a:cubicBezTo>
                    <a:pt x="13" y="15"/>
                    <a:pt x="8" y="33"/>
                    <a:pt x="4" y="38"/>
                  </a:cubicBezTo>
                  <a:cubicBezTo>
                    <a:pt x="0" y="43"/>
                    <a:pt x="4" y="45"/>
                    <a:pt x="8" y="48"/>
                  </a:cubicBezTo>
                  <a:cubicBezTo>
                    <a:pt x="13" y="52"/>
                    <a:pt x="10" y="64"/>
                    <a:pt x="10" y="67"/>
                  </a:cubicBezTo>
                  <a:cubicBezTo>
                    <a:pt x="10" y="70"/>
                    <a:pt x="14" y="70"/>
                    <a:pt x="18" y="70"/>
                  </a:cubicBezTo>
                  <a:cubicBezTo>
                    <a:pt x="21" y="70"/>
                    <a:pt x="24" y="68"/>
                    <a:pt x="27" y="68"/>
                  </a:cubicBezTo>
                  <a:cubicBezTo>
                    <a:pt x="26" y="66"/>
                    <a:pt x="26" y="65"/>
                    <a:pt x="26" y="64"/>
                  </a:cubicBezTo>
                  <a:cubicBezTo>
                    <a:pt x="26" y="62"/>
                    <a:pt x="26" y="58"/>
                    <a:pt x="30" y="5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80" name="Freeform 75"/>
            <p:cNvSpPr>
              <a:spLocks noChangeArrowheads="1"/>
            </p:cNvSpPr>
            <p:nvPr/>
          </p:nvSpPr>
          <p:spPr bwMode="auto">
            <a:xfrm>
              <a:off x="3716350" y="1182688"/>
              <a:ext cx="88900" cy="76200"/>
            </a:xfrm>
            <a:custGeom>
              <a:avLst/>
              <a:gdLst>
                <a:gd name="T0" fmla="*/ 15 w 47"/>
                <a:gd name="T1" fmla="*/ 31 h 40"/>
                <a:gd name="T2" fmla="*/ 23 w 47"/>
                <a:gd name="T3" fmla="*/ 32 h 40"/>
                <a:gd name="T4" fmla="*/ 31 w 47"/>
                <a:gd name="T5" fmla="*/ 38 h 40"/>
                <a:gd name="T6" fmla="*/ 33 w 47"/>
                <a:gd name="T7" fmla="*/ 40 h 40"/>
                <a:gd name="T8" fmla="*/ 35 w 47"/>
                <a:gd name="T9" fmla="*/ 32 h 40"/>
                <a:gd name="T10" fmla="*/ 35 w 47"/>
                <a:gd name="T11" fmla="*/ 26 h 40"/>
                <a:gd name="T12" fmla="*/ 42 w 47"/>
                <a:gd name="T13" fmla="*/ 23 h 40"/>
                <a:gd name="T14" fmla="*/ 44 w 47"/>
                <a:gd name="T15" fmla="*/ 20 h 40"/>
                <a:gd name="T16" fmla="*/ 40 w 47"/>
                <a:gd name="T17" fmla="*/ 14 h 40"/>
                <a:gd name="T18" fmla="*/ 46 w 47"/>
                <a:gd name="T19" fmla="*/ 8 h 40"/>
                <a:gd name="T20" fmla="*/ 46 w 47"/>
                <a:gd name="T21" fmla="*/ 1 h 40"/>
                <a:gd name="T22" fmla="*/ 43 w 47"/>
                <a:gd name="T23" fmla="*/ 2 h 40"/>
                <a:gd name="T24" fmla="*/ 32 w 47"/>
                <a:gd name="T25" fmla="*/ 2 h 40"/>
                <a:gd name="T26" fmla="*/ 27 w 47"/>
                <a:gd name="T27" fmla="*/ 10 h 40"/>
                <a:gd name="T28" fmla="*/ 22 w 47"/>
                <a:gd name="T29" fmla="*/ 10 h 40"/>
                <a:gd name="T30" fmla="*/ 16 w 47"/>
                <a:gd name="T31" fmla="*/ 13 h 40"/>
                <a:gd name="T32" fmla="*/ 11 w 47"/>
                <a:gd name="T33" fmla="*/ 22 h 40"/>
                <a:gd name="T34" fmla="*/ 2 w 47"/>
                <a:gd name="T35" fmla="*/ 33 h 40"/>
                <a:gd name="T36" fmla="*/ 0 w 47"/>
                <a:gd name="T37" fmla="*/ 34 h 40"/>
                <a:gd name="T38" fmla="*/ 4 w 47"/>
                <a:gd name="T39" fmla="*/ 35 h 40"/>
                <a:gd name="T40" fmla="*/ 15 w 47"/>
                <a:gd name="T41" fmla="*/ 31 h 4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7"/>
                <a:gd name="T64" fmla="*/ 0 h 40"/>
                <a:gd name="T65" fmla="*/ 47 w 47"/>
                <a:gd name="T66" fmla="*/ 40 h 4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7" h="40">
                  <a:moveTo>
                    <a:pt x="15" y="31"/>
                  </a:moveTo>
                  <a:cubicBezTo>
                    <a:pt x="17" y="29"/>
                    <a:pt x="21" y="30"/>
                    <a:pt x="23" y="32"/>
                  </a:cubicBezTo>
                  <a:cubicBezTo>
                    <a:pt x="25" y="34"/>
                    <a:pt x="28" y="35"/>
                    <a:pt x="31" y="38"/>
                  </a:cubicBezTo>
                  <a:cubicBezTo>
                    <a:pt x="32" y="39"/>
                    <a:pt x="33" y="40"/>
                    <a:pt x="33" y="40"/>
                  </a:cubicBezTo>
                  <a:cubicBezTo>
                    <a:pt x="34" y="38"/>
                    <a:pt x="34" y="34"/>
                    <a:pt x="35" y="32"/>
                  </a:cubicBezTo>
                  <a:cubicBezTo>
                    <a:pt x="36" y="29"/>
                    <a:pt x="34" y="26"/>
                    <a:pt x="35" y="26"/>
                  </a:cubicBezTo>
                  <a:cubicBezTo>
                    <a:pt x="37" y="26"/>
                    <a:pt x="42" y="26"/>
                    <a:pt x="42" y="23"/>
                  </a:cubicBezTo>
                  <a:cubicBezTo>
                    <a:pt x="42" y="20"/>
                    <a:pt x="43" y="21"/>
                    <a:pt x="44" y="20"/>
                  </a:cubicBezTo>
                  <a:cubicBezTo>
                    <a:pt x="45" y="18"/>
                    <a:pt x="41" y="15"/>
                    <a:pt x="40" y="14"/>
                  </a:cubicBezTo>
                  <a:cubicBezTo>
                    <a:pt x="40" y="13"/>
                    <a:pt x="43" y="12"/>
                    <a:pt x="46" y="8"/>
                  </a:cubicBezTo>
                  <a:cubicBezTo>
                    <a:pt x="47" y="7"/>
                    <a:pt x="47" y="4"/>
                    <a:pt x="46" y="1"/>
                  </a:cubicBezTo>
                  <a:cubicBezTo>
                    <a:pt x="45" y="2"/>
                    <a:pt x="44" y="3"/>
                    <a:pt x="43" y="2"/>
                  </a:cubicBezTo>
                  <a:cubicBezTo>
                    <a:pt x="40" y="0"/>
                    <a:pt x="37" y="1"/>
                    <a:pt x="32" y="2"/>
                  </a:cubicBezTo>
                  <a:cubicBezTo>
                    <a:pt x="27" y="3"/>
                    <a:pt x="25" y="8"/>
                    <a:pt x="27" y="10"/>
                  </a:cubicBezTo>
                  <a:cubicBezTo>
                    <a:pt x="29" y="12"/>
                    <a:pt x="22" y="13"/>
                    <a:pt x="22" y="10"/>
                  </a:cubicBezTo>
                  <a:cubicBezTo>
                    <a:pt x="21" y="8"/>
                    <a:pt x="16" y="9"/>
                    <a:pt x="16" y="13"/>
                  </a:cubicBezTo>
                  <a:cubicBezTo>
                    <a:pt x="17" y="16"/>
                    <a:pt x="11" y="18"/>
                    <a:pt x="11" y="22"/>
                  </a:cubicBezTo>
                  <a:cubicBezTo>
                    <a:pt x="12" y="26"/>
                    <a:pt x="6" y="30"/>
                    <a:pt x="2" y="33"/>
                  </a:cubicBezTo>
                  <a:cubicBezTo>
                    <a:pt x="2" y="33"/>
                    <a:pt x="1" y="33"/>
                    <a:pt x="0" y="34"/>
                  </a:cubicBezTo>
                  <a:cubicBezTo>
                    <a:pt x="2" y="34"/>
                    <a:pt x="4" y="35"/>
                    <a:pt x="4" y="35"/>
                  </a:cubicBezTo>
                  <a:cubicBezTo>
                    <a:pt x="8" y="35"/>
                    <a:pt x="13" y="33"/>
                    <a:pt x="15" y="3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81" name="Freeform 76"/>
            <p:cNvSpPr>
              <a:spLocks noChangeArrowheads="1"/>
            </p:cNvSpPr>
            <p:nvPr/>
          </p:nvSpPr>
          <p:spPr bwMode="auto">
            <a:xfrm>
              <a:off x="3773500" y="1279526"/>
              <a:ext cx="15875" cy="19050"/>
            </a:xfrm>
            <a:custGeom>
              <a:avLst/>
              <a:gdLst>
                <a:gd name="T0" fmla="*/ 4 w 8"/>
                <a:gd name="T1" fmla="*/ 0 h 10"/>
                <a:gd name="T2" fmla="*/ 0 w 8"/>
                <a:gd name="T3" fmla="*/ 9 h 10"/>
                <a:gd name="T4" fmla="*/ 8 w 8"/>
                <a:gd name="T5" fmla="*/ 10 h 10"/>
                <a:gd name="T6" fmla="*/ 4 w 8"/>
                <a:gd name="T7" fmla="*/ 1 h 10"/>
                <a:gd name="T8" fmla="*/ 4 w 8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10"/>
                <a:gd name="T17" fmla="*/ 8 w 8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10">
                  <a:moveTo>
                    <a:pt x="4" y="0"/>
                  </a:moveTo>
                  <a:cubicBezTo>
                    <a:pt x="2" y="1"/>
                    <a:pt x="0" y="4"/>
                    <a:pt x="0" y="9"/>
                  </a:cubicBezTo>
                  <a:cubicBezTo>
                    <a:pt x="2" y="9"/>
                    <a:pt x="5" y="10"/>
                    <a:pt x="8" y="10"/>
                  </a:cubicBezTo>
                  <a:cubicBezTo>
                    <a:pt x="7" y="4"/>
                    <a:pt x="5" y="2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82" name="Freeform 77"/>
            <p:cNvSpPr>
              <a:spLocks noChangeArrowheads="1"/>
            </p:cNvSpPr>
            <p:nvPr/>
          </p:nvSpPr>
          <p:spPr bwMode="auto">
            <a:xfrm>
              <a:off x="3702063" y="1238251"/>
              <a:ext cx="84139" cy="60326"/>
            </a:xfrm>
            <a:custGeom>
              <a:avLst/>
              <a:gdLst>
                <a:gd name="T0" fmla="*/ 1 w 44"/>
                <a:gd name="T1" fmla="*/ 9 h 32"/>
                <a:gd name="T2" fmla="*/ 5 w 44"/>
                <a:gd name="T3" fmla="*/ 14 h 32"/>
                <a:gd name="T4" fmla="*/ 11 w 44"/>
                <a:gd name="T5" fmla="*/ 17 h 32"/>
                <a:gd name="T6" fmla="*/ 18 w 44"/>
                <a:gd name="T7" fmla="*/ 21 h 32"/>
                <a:gd name="T8" fmla="*/ 21 w 44"/>
                <a:gd name="T9" fmla="*/ 25 h 32"/>
                <a:gd name="T10" fmla="*/ 26 w 44"/>
                <a:gd name="T11" fmla="*/ 23 h 32"/>
                <a:gd name="T12" fmla="*/ 30 w 44"/>
                <a:gd name="T13" fmla="*/ 28 h 32"/>
                <a:gd name="T14" fmla="*/ 35 w 44"/>
                <a:gd name="T15" fmla="*/ 32 h 32"/>
                <a:gd name="T16" fmla="*/ 37 w 44"/>
                <a:gd name="T17" fmla="*/ 31 h 32"/>
                <a:gd name="T18" fmla="*/ 41 w 44"/>
                <a:gd name="T19" fmla="*/ 22 h 32"/>
                <a:gd name="T20" fmla="*/ 43 w 44"/>
                <a:gd name="T21" fmla="*/ 19 h 32"/>
                <a:gd name="T22" fmla="*/ 40 w 44"/>
                <a:gd name="T23" fmla="*/ 12 h 32"/>
                <a:gd name="T24" fmla="*/ 40 w 44"/>
                <a:gd name="T25" fmla="*/ 11 h 32"/>
                <a:gd name="T26" fmla="*/ 38 w 44"/>
                <a:gd name="T27" fmla="*/ 9 h 32"/>
                <a:gd name="T28" fmla="*/ 30 w 44"/>
                <a:gd name="T29" fmla="*/ 3 h 32"/>
                <a:gd name="T30" fmla="*/ 22 w 44"/>
                <a:gd name="T31" fmla="*/ 2 h 32"/>
                <a:gd name="T32" fmla="*/ 11 w 44"/>
                <a:gd name="T33" fmla="*/ 6 h 32"/>
                <a:gd name="T34" fmla="*/ 7 w 44"/>
                <a:gd name="T35" fmla="*/ 5 h 32"/>
                <a:gd name="T36" fmla="*/ 0 w 44"/>
                <a:gd name="T37" fmla="*/ 8 h 32"/>
                <a:gd name="T38" fmla="*/ 1 w 44"/>
                <a:gd name="T39" fmla="*/ 9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4"/>
                <a:gd name="T61" fmla="*/ 0 h 32"/>
                <a:gd name="T62" fmla="*/ 44 w 44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4" h="32">
                  <a:moveTo>
                    <a:pt x="1" y="9"/>
                  </a:moveTo>
                  <a:cubicBezTo>
                    <a:pt x="2" y="11"/>
                    <a:pt x="4" y="15"/>
                    <a:pt x="5" y="14"/>
                  </a:cubicBezTo>
                  <a:cubicBezTo>
                    <a:pt x="6" y="12"/>
                    <a:pt x="9" y="16"/>
                    <a:pt x="11" y="17"/>
                  </a:cubicBezTo>
                  <a:cubicBezTo>
                    <a:pt x="13" y="18"/>
                    <a:pt x="18" y="20"/>
                    <a:pt x="18" y="21"/>
                  </a:cubicBezTo>
                  <a:cubicBezTo>
                    <a:pt x="18" y="23"/>
                    <a:pt x="19" y="26"/>
                    <a:pt x="21" y="25"/>
                  </a:cubicBezTo>
                  <a:cubicBezTo>
                    <a:pt x="24" y="24"/>
                    <a:pt x="26" y="21"/>
                    <a:pt x="26" y="23"/>
                  </a:cubicBezTo>
                  <a:cubicBezTo>
                    <a:pt x="26" y="25"/>
                    <a:pt x="27" y="28"/>
                    <a:pt x="30" y="28"/>
                  </a:cubicBezTo>
                  <a:cubicBezTo>
                    <a:pt x="32" y="27"/>
                    <a:pt x="33" y="32"/>
                    <a:pt x="35" y="32"/>
                  </a:cubicBezTo>
                  <a:cubicBezTo>
                    <a:pt x="36" y="31"/>
                    <a:pt x="36" y="31"/>
                    <a:pt x="37" y="31"/>
                  </a:cubicBezTo>
                  <a:cubicBezTo>
                    <a:pt x="37" y="26"/>
                    <a:pt x="39" y="23"/>
                    <a:pt x="41" y="22"/>
                  </a:cubicBezTo>
                  <a:cubicBezTo>
                    <a:pt x="42" y="21"/>
                    <a:pt x="43" y="20"/>
                    <a:pt x="43" y="19"/>
                  </a:cubicBezTo>
                  <a:cubicBezTo>
                    <a:pt x="44" y="17"/>
                    <a:pt x="40" y="14"/>
                    <a:pt x="40" y="12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39" y="10"/>
                    <a:pt x="38" y="9"/>
                  </a:cubicBezTo>
                  <a:cubicBezTo>
                    <a:pt x="35" y="6"/>
                    <a:pt x="32" y="5"/>
                    <a:pt x="30" y="3"/>
                  </a:cubicBezTo>
                  <a:cubicBezTo>
                    <a:pt x="28" y="1"/>
                    <a:pt x="24" y="0"/>
                    <a:pt x="22" y="2"/>
                  </a:cubicBezTo>
                  <a:cubicBezTo>
                    <a:pt x="20" y="4"/>
                    <a:pt x="15" y="6"/>
                    <a:pt x="11" y="6"/>
                  </a:cubicBezTo>
                  <a:cubicBezTo>
                    <a:pt x="11" y="6"/>
                    <a:pt x="9" y="5"/>
                    <a:pt x="7" y="5"/>
                  </a:cubicBezTo>
                  <a:cubicBezTo>
                    <a:pt x="5" y="6"/>
                    <a:pt x="2" y="7"/>
                    <a:pt x="0" y="8"/>
                  </a:cubicBezTo>
                  <a:cubicBezTo>
                    <a:pt x="0" y="8"/>
                    <a:pt x="1" y="8"/>
                    <a:pt x="1" y="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83" name="Freeform 78"/>
            <p:cNvSpPr>
              <a:spLocks noChangeArrowheads="1"/>
            </p:cNvSpPr>
            <p:nvPr/>
          </p:nvSpPr>
          <p:spPr bwMode="auto">
            <a:xfrm>
              <a:off x="4083064" y="1327151"/>
              <a:ext cx="195264" cy="128588"/>
            </a:xfrm>
            <a:custGeom>
              <a:avLst/>
              <a:gdLst>
                <a:gd name="T0" fmla="*/ 91 w 102"/>
                <a:gd name="T1" fmla="*/ 45 h 67"/>
                <a:gd name="T2" fmla="*/ 87 w 102"/>
                <a:gd name="T3" fmla="*/ 42 h 67"/>
                <a:gd name="T4" fmla="*/ 87 w 102"/>
                <a:gd name="T5" fmla="*/ 41 h 67"/>
                <a:gd name="T6" fmla="*/ 85 w 102"/>
                <a:gd name="T7" fmla="*/ 29 h 67"/>
                <a:gd name="T8" fmla="*/ 78 w 102"/>
                <a:gd name="T9" fmla="*/ 13 h 67"/>
                <a:gd name="T10" fmla="*/ 70 w 102"/>
                <a:gd name="T11" fmla="*/ 0 h 67"/>
                <a:gd name="T12" fmla="*/ 65 w 102"/>
                <a:gd name="T13" fmla="*/ 3 h 67"/>
                <a:gd name="T14" fmla="*/ 59 w 102"/>
                <a:gd name="T15" fmla="*/ 6 h 67"/>
                <a:gd name="T16" fmla="*/ 53 w 102"/>
                <a:gd name="T17" fmla="*/ 7 h 67"/>
                <a:gd name="T18" fmla="*/ 48 w 102"/>
                <a:gd name="T19" fmla="*/ 8 h 67"/>
                <a:gd name="T20" fmla="*/ 41 w 102"/>
                <a:gd name="T21" fmla="*/ 6 h 67"/>
                <a:gd name="T22" fmla="*/ 30 w 102"/>
                <a:gd name="T23" fmla="*/ 4 h 67"/>
                <a:gd name="T24" fmla="*/ 26 w 102"/>
                <a:gd name="T25" fmla="*/ 5 h 67"/>
                <a:gd name="T26" fmla="*/ 25 w 102"/>
                <a:gd name="T27" fmla="*/ 7 h 67"/>
                <a:gd name="T28" fmla="*/ 17 w 102"/>
                <a:gd name="T29" fmla="*/ 12 h 67"/>
                <a:gd name="T30" fmla="*/ 7 w 102"/>
                <a:gd name="T31" fmla="*/ 29 h 67"/>
                <a:gd name="T32" fmla="*/ 0 w 102"/>
                <a:gd name="T33" fmla="*/ 34 h 67"/>
                <a:gd name="T34" fmla="*/ 4 w 102"/>
                <a:gd name="T35" fmla="*/ 41 h 67"/>
                <a:gd name="T36" fmla="*/ 8 w 102"/>
                <a:gd name="T37" fmla="*/ 45 h 67"/>
                <a:gd name="T38" fmla="*/ 9 w 102"/>
                <a:gd name="T39" fmla="*/ 52 h 67"/>
                <a:gd name="T40" fmla="*/ 22 w 102"/>
                <a:gd name="T41" fmla="*/ 55 h 67"/>
                <a:gd name="T42" fmla="*/ 22 w 102"/>
                <a:gd name="T43" fmla="*/ 60 h 67"/>
                <a:gd name="T44" fmla="*/ 29 w 102"/>
                <a:gd name="T45" fmla="*/ 65 h 67"/>
                <a:gd name="T46" fmla="*/ 41 w 102"/>
                <a:gd name="T47" fmla="*/ 66 h 67"/>
                <a:gd name="T48" fmla="*/ 53 w 102"/>
                <a:gd name="T49" fmla="*/ 66 h 67"/>
                <a:gd name="T50" fmla="*/ 61 w 102"/>
                <a:gd name="T51" fmla="*/ 63 h 67"/>
                <a:gd name="T52" fmla="*/ 74 w 102"/>
                <a:gd name="T53" fmla="*/ 61 h 67"/>
                <a:gd name="T54" fmla="*/ 83 w 102"/>
                <a:gd name="T55" fmla="*/ 63 h 67"/>
                <a:gd name="T56" fmla="*/ 90 w 102"/>
                <a:gd name="T57" fmla="*/ 66 h 67"/>
                <a:gd name="T58" fmla="*/ 90 w 102"/>
                <a:gd name="T59" fmla="*/ 61 h 67"/>
                <a:gd name="T60" fmla="*/ 96 w 102"/>
                <a:gd name="T61" fmla="*/ 51 h 67"/>
                <a:gd name="T62" fmla="*/ 101 w 102"/>
                <a:gd name="T63" fmla="*/ 45 h 67"/>
                <a:gd name="T64" fmla="*/ 101 w 102"/>
                <a:gd name="T65" fmla="*/ 45 h 67"/>
                <a:gd name="T66" fmla="*/ 97 w 102"/>
                <a:gd name="T67" fmla="*/ 42 h 67"/>
                <a:gd name="T68" fmla="*/ 91 w 102"/>
                <a:gd name="T69" fmla="*/ 45 h 6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2"/>
                <a:gd name="T106" fmla="*/ 0 h 67"/>
                <a:gd name="T107" fmla="*/ 102 w 102"/>
                <a:gd name="T108" fmla="*/ 67 h 6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2" h="67">
                  <a:moveTo>
                    <a:pt x="91" y="45"/>
                  </a:moveTo>
                  <a:cubicBezTo>
                    <a:pt x="89" y="44"/>
                    <a:pt x="86" y="43"/>
                    <a:pt x="87" y="42"/>
                  </a:cubicBezTo>
                  <a:cubicBezTo>
                    <a:pt x="87" y="42"/>
                    <a:pt x="87" y="42"/>
                    <a:pt x="87" y="41"/>
                  </a:cubicBezTo>
                  <a:cubicBezTo>
                    <a:pt x="84" y="39"/>
                    <a:pt x="83" y="31"/>
                    <a:pt x="85" y="29"/>
                  </a:cubicBezTo>
                  <a:cubicBezTo>
                    <a:pt x="88" y="26"/>
                    <a:pt x="81" y="17"/>
                    <a:pt x="78" y="13"/>
                  </a:cubicBezTo>
                  <a:cubicBezTo>
                    <a:pt x="76" y="11"/>
                    <a:pt x="73" y="6"/>
                    <a:pt x="70" y="0"/>
                  </a:cubicBezTo>
                  <a:cubicBezTo>
                    <a:pt x="68" y="1"/>
                    <a:pt x="65" y="2"/>
                    <a:pt x="65" y="3"/>
                  </a:cubicBezTo>
                  <a:cubicBezTo>
                    <a:pt x="64" y="5"/>
                    <a:pt x="61" y="6"/>
                    <a:pt x="59" y="6"/>
                  </a:cubicBezTo>
                  <a:cubicBezTo>
                    <a:pt x="57" y="6"/>
                    <a:pt x="55" y="5"/>
                    <a:pt x="53" y="7"/>
                  </a:cubicBezTo>
                  <a:cubicBezTo>
                    <a:pt x="51" y="9"/>
                    <a:pt x="49" y="9"/>
                    <a:pt x="48" y="8"/>
                  </a:cubicBezTo>
                  <a:cubicBezTo>
                    <a:pt x="47" y="7"/>
                    <a:pt x="44" y="6"/>
                    <a:pt x="41" y="6"/>
                  </a:cubicBezTo>
                  <a:cubicBezTo>
                    <a:pt x="39" y="6"/>
                    <a:pt x="32" y="4"/>
                    <a:pt x="30" y="4"/>
                  </a:cubicBezTo>
                  <a:cubicBezTo>
                    <a:pt x="29" y="4"/>
                    <a:pt x="27" y="4"/>
                    <a:pt x="26" y="5"/>
                  </a:cubicBezTo>
                  <a:cubicBezTo>
                    <a:pt x="26" y="5"/>
                    <a:pt x="26" y="6"/>
                    <a:pt x="25" y="7"/>
                  </a:cubicBezTo>
                  <a:cubicBezTo>
                    <a:pt x="23" y="9"/>
                    <a:pt x="19" y="11"/>
                    <a:pt x="17" y="12"/>
                  </a:cubicBezTo>
                  <a:cubicBezTo>
                    <a:pt x="16" y="13"/>
                    <a:pt x="10" y="25"/>
                    <a:pt x="7" y="29"/>
                  </a:cubicBezTo>
                  <a:cubicBezTo>
                    <a:pt x="3" y="32"/>
                    <a:pt x="0" y="33"/>
                    <a:pt x="0" y="34"/>
                  </a:cubicBezTo>
                  <a:cubicBezTo>
                    <a:pt x="0" y="35"/>
                    <a:pt x="4" y="39"/>
                    <a:pt x="4" y="41"/>
                  </a:cubicBezTo>
                  <a:cubicBezTo>
                    <a:pt x="4" y="43"/>
                    <a:pt x="5" y="45"/>
                    <a:pt x="8" y="45"/>
                  </a:cubicBezTo>
                  <a:cubicBezTo>
                    <a:pt x="10" y="45"/>
                    <a:pt x="7" y="51"/>
                    <a:pt x="9" y="52"/>
                  </a:cubicBezTo>
                  <a:cubicBezTo>
                    <a:pt x="11" y="52"/>
                    <a:pt x="22" y="53"/>
                    <a:pt x="22" y="55"/>
                  </a:cubicBezTo>
                  <a:cubicBezTo>
                    <a:pt x="22" y="57"/>
                    <a:pt x="23" y="59"/>
                    <a:pt x="22" y="60"/>
                  </a:cubicBezTo>
                  <a:cubicBezTo>
                    <a:pt x="25" y="61"/>
                    <a:pt x="28" y="65"/>
                    <a:pt x="29" y="65"/>
                  </a:cubicBezTo>
                  <a:cubicBezTo>
                    <a:pt x="30" y="64"/>
                    <a:pt x="39" y="66"/>
                    <a:pt x="41" y="66"/>
                  </a:cubicBezTo>
                  <a:cubicBezTo>
                    <a:pt x="42" y="66"/>
                    <a:pt x="50" y="66"/>
                    <a:pt x="53" y="66"/>
                  </a:cubicBezTo>
                  <a:cubicBezTo>
                    <a:pt x="55" y="67"/>
                    <a:pt x="58" y="65"/>
                    <a:pt x="61" y="63"/>
                  </a:cubicBezTo>
                  <a:cubicBezTo>
                    <a:pt x="63" y="61"/>
                    <a:pt x="71" y="60"/>
                    <a:pt x="74" y="61"/>
                  </a:cubicBezTo>
                  <a:cubicBezTo>
                    <a:pt x="77" y="61"/>
                    <a:pt x="82" y="62"/>
                    <a:pt x="83" y="63"/>
                  </a:cubicBezTo>
                  <a:cubicBezTo>
                    <a:pt x="84" y="64"/>
                    <a:pt x="87" y="65"/>
                    <a:pt x="90" y="66"/>
                  </a:cubicBezTo>
                  <a:cubicBezTo>
                    <a:pt x="90" y="65"/>
                    <a:pt x="90" y="63"/>
                    <a:pt x="90" y="61"/>
                  </a:cubicBezTo>
                  <a:cubicBezTo>
                    <a:pt x="90" y="57"/>
                    <a:pt x="92" y="52"/>
                    <a:pt x="96" y="51"/>
                  </a:cubicBezTo>
                  <a:cubicBezTo>
                    <a:pt x="99" y="51"/>
                    <a:pt x="102" y="51"/>
                    <a:pt x="101" y="45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0" y="43"/>
                    <a:pt x="98" y="42"/>
                    <a:pt x="97" y="42"/>
                  </a:cubicBezTo>
                  <a:cubicBezTo>
                    <a:pt x="96" y="42"/>
                    <a:pt x="92" y="45"/>
                    <a:pt x="91" y="4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84" name="Freeform 79"/>
            <p:cNvSpPr>
              <a:spLocks noChangeArrowheads="1"/>
            </p:cNvSpPr>
            <p:nvPr/>
          </p:nvSpPr>
          <p:spPr bwMode="auto">
            <a:xfrm>
              <a:off x="4216414" y="1323976"/>
              <a:ext cx="66675" cy="82550"/>
            </a:xfrm>
            <a:custGeom>
              <a:avLst/>
              <a:gdLst>
                <a:gd name="T0" fmla="*/ 26 w 35"/>
                <a:gd name="T1" fmla="*/ 11 h 43"/>
                <a:gd name="T2" fmla="*/ 18 w 35"/>
                <a:gd name="T3" fmla="*/ 5 h 43"/>
                <a:gd name="T4" fmla="*/ 9 w 35"/>
                <a:gd name="T5" fmla="*/ 0 h 43"/>
                <a:gd name="T6" fmla="*/ 0 w 35"/>
                <a:gd name="T7" fmla="*/ 2 h 43"/>
                <a:gd name="T8" fmla="*/ 8 w 35"/>
                <a:gd name="T9" fmla="*/ 15 h 43"/>
                <a:gd name="T10" fmla="*/ 15 w 35"/>
                <a:gd name="T11" fmla="*/ 31 h 43"/>
                <a:gd name="T12" fmla="*/ 17 w 35"/>
                <a:gd name="T13" fmla="*/ 43 h 43"/>
                <a:gd name="T14" fmla="*/ 23 w 35"/>
                <a:gd name="T15" fmla="*/ 34 h 43"/>
                <a:gd name="T16" fmla="*/ 28 w 35"/>
                <a:gd name="T17" fmla="*/ 29 h 43"/>
                <a:gd name="T18" fmla="*/ 35 w 35"/>
                <a:gd name="T19" fmla="*/ 30 h 43"/>
                <a:gd name="T20" fmla="*/ 33 w 35"/>
                <a:gd name="T21" fmla="*/ 23 h 43"/>
                <a:gd name="T22" fmla="*/ 26 w 35"/>
                <a:gd name="T23" fmla="*/ 11 h 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5"/>
                <a:gd name="T37" fmla="*/ 0 h 43"/>
                <a:gd name="T38" fmla="*/ 35 w 35"/>
                <a:gd name="T39" fmla="*/ 43 h 4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5" h="43">
                  <a:moveTo>
                    <a:pt x="26" y="11"/>
                  </a:moveTo>
                  <a:cubicBezTo>
                    <a:pt x="24" y="7"/>
                    <a:pt x="20" y="5"/>
                    <a:pt x="18" y="5"/>
                  </a:cubicBezTo>
                  <a:cubicBezTo>
                    <a:pt x="15" y="5"/>
                    <a:pt x="11" y="0"/>
                    <a:pt x="9" y="0"/>
                  </a:cubicBezTo>
                  <a:cubicBezTo>
                    <a:pt x="7" y="0"/>
                    <a:pt x="4" y="1"/>
                    <a:pt x="0" y="2"/>
                  </a:cubicBezTo>
                  <a:cubicBezTo>
                    <a:pt x="3" y="8"/>
                    <a:pt x="6" y="13"/>
                    <a:pt x="8" y="15"/>
                  </a:cubicBezTo>
                  <a:cubicBezTo>
                    <a:pt x="11" y="19"/>
                    <a:pt x="18" y="28"/>
                    <a:pt x="15" y="31"/>
                  </a:cubicBezTo>
                  <a:cubicBezTo>
                    <a:pt x="13" y="33"/>
                    <a:pt x="14" y="41"/>
                    <a:pt x="17" y="43"/>
                  </a:cubicBezTo>
                  <a:cubicBezTo>
                    <a:pt x="18" y="42"/>
                    <a:pt x="23" y="35"/>
                    <a:pt x="23" y="34"/>
                  </a:cubicBezTo>
                  <a:cubicBezTo>
                    <a:pt x="23" y="32"/>
                    <a:pt x="24" y="28"/>
                    <a:pt x="28" y="29"/>
                  </a:cubicBezTo>
                  <a:cubicBezTo>
                    <a:pt x="32" y="30"/>
                    <a:pt x="35" y="31"/>
                    <a:pt x="35" y="30"/>
                  </a:cubicBezTo>
                  <a:cubicBezTo>
                    <a:pt x="35" y="29"/>
                    <a:pt x="34" y="24"/>
                    <a:pt x="33" y="23"/>
                  </a:cubicBezTo>
                  <a:cubicBezTo>
                    <a:pt x="31" y="21"/>
                    <a:pt x="27" y="16"/>
                    <a:pt x="26" y="1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85" name="Freeform 80"/>
            <p:cNvSpPr>
              <a:spLocks noChangeArrowheads="1"/>
            </p:cNvSpPr>
            <p:nvPr/>
          </p:nvSpPr>
          <p:spPr bwMode="auto">
            <a:xfrm>
              <a:off x="4119577" y="1441451"/>
              <a:ext cx="134938" cy="74613"/>
            </a:xfrm>
            <a:custGeom>
              <a:avLst/>
              <a:gdLst>
                <a:gd name="T0" fmla="*/ 55 w 71"/>
                <a:gd name="T1" fmla="*/ 1 h 39"/>
                <a:gd name="T2" fmla="*/ 42 w 71"/>
                <a:gd name="T3" fmla="*/ 3 h 39"/>
                <a:gd name="T4" fmla="*/ 34 w 71"/>
                <a:gd name="T5" fmla="*/ 6 h 39"/>
                <a:gd name="T6" fmla="*/ 22 w 71"/>
                <a:gd name="T7" fmla="*/ 6 h 39"/>
                <a:gd name="T8" fmla="*/ 10 w 71"/>
                <a:gd name="T9" fmla="*/ 5 h 39"/>
                <a:gd name="T10" fmla="*/ 3 w 71"/>
                <a:gd name="T11" fmla="*/ 0 h 39"/>
                <a:gd name="T12" fmla="*/ 2 w 71"/>
                <a:gd name="T13" fmla="*/ 1 h 39"/>
                <a:gd name="T14" fmla="*/ 2 w 71"/>
                <a:gd name="T15" fmla="*/ 9 h 39"/>
                <a:gd name="T16" fmla="*/ 6 w 71"/>
                <a:gd name="T17" fmla="*/ 16 h 39"/>
                <a:gd name="T18" fmla="*/ 2 w 71"/>
                <a:gd name="T19" fmla="*/ 21 h 39"/>
                <a:gd name="T20" fmla="*/ 2 w 71"/>
                <a:gd name="T21" fmla="*/ 26 h 39"/>
                <a:gd name="T22" fmla="*/ 8 w 71"/>
                <a:gd name="T23" fmla="*/ 34 h 39"/>
                <a:gd name="T24" fmla="*/ 11 w 71"/>
                <a:gd name="T25" fmla="*/ 37 h 39"/>
                <a:gd name="T26" fmla="*/ 26 w 71"/>
                <a:gd name="T27" fmla="*/ 37 h 39"/>
                <a:gd name="T28" fmla="*/ 38 w 71"/>
                <a:gd name="T29" fmla="*/ 39 h 39"/>
                <a:gd name="T30" fmla="*/ 42 w 71"/>
                <a:gd name="T31" fmla="*/ 36 h 39"/>
                <a:gd name="T32" fmla="*/ 47 w 71"/>
                <a:gd name="T33" fmla="*/ 34 h 39"/>
                <a:gd name="T34" fmla="*/ 47 w 71"/>
                <a:gd name="T35" fmla="*/ 31 h 39"/>
                <a:gd name="T36" fmla="*/ 59 w 71"/>
                <a:gd name="T37" fmla="*/ 31 h 39"/>
                <a:gd name="T38" fmla="*/ 63 w 71"/>
                <a:gd name="T39" fmla="*/ 30 h 39"/>
                <a:gd name="T40" fmla="*/ 62 w 71"/>
                <a:gd name="T41" fmla="*/ 27 h 39"/>
                <a:gd name="T42" fmla="*/ 60 w 71"/>
                <a:gd name="T43" fmla="*/ 19 h 39"/>
                <a:gd name="T44" fmla="*/ 69 w 71"/>
                <a:gd name="T45" fmla="*/ 9 h 39"/>
                <a:gd name="T46" fmla="*/ 71 w 71"/>
                <a:gd name="T47" fmla="*/ 6 h 39"/>
                <a:gd name="T48" fmla="*/ 64 w 71"/>
                <a:gd name="T49" fmla="*/ 3 h 39"/>
                <a:gd name="T50" fmla="*/ 55 w 71"/>
                <a:gd name="T51" fmla="*/ 1 h 3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1"/>
                <a:gd name="T79" fmla="*/ 0 h 39"/>
                <a:gd name="T80" fmla="*/ 71 w 71"/>
                <a:gd name="T81" fmla="*/ 39 h 3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1" h="39">
                  <a:moveTo>
                    <a:pt x="55" y="1"/>
                  </a:moveTo>
                  <a:cubicBezTo>
                    <a:pt x="52" y="0"/>
                    <a:pt x="44" y="1"/>
                    <a:pt x="42" y="3"/>
                  </a:cubicBezTo>
                  <a:cubicBezTo>
                    <a:pt x="39" y="5"/>
                    <a:pt x="36" y="7"/>
                    <a:pt x="34" y="6"/>
                  </a:cubicBezTo>
                  <a:cubicBezTo>
                    <a:pt x="31" y="6"/>
                    <a:pt x="23" y="6"/>
                    <a:pt x="22" y="6"/>
                  </a:cubicBezTo>
                  <a:cubicBezTo>
                    <a:pt x="20" y="6"/>
                    <a:pt x="11" y="4"/>
                    <a:pt x="10" y="5"/>
                  </a:cubicBezTo>
                  <a:cubicBezTo>
                    <a:pt x="9" y="5"/>
                    <a:pt x="6" y="1"/>
                    <a:pt x="3" y="0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0" y="3"/>
                    <a:pt x="0" y="7"/>
                    <a:pt x="2" y="9"/>
                  </a:cubicBezTo>
                  <a:cubicBezTo>
                    <a:pt x="5" y="11"/>
                    <a:pt x="8" y="16"/>
                    <a:pt x="6" y="16"/>
                  </a:cubicBezTo>
                  <a:cubicBezTo>
                    <a:pt x="4" y="16"/>
                    <a:pt x="2" y="19"/>
                    <a:pt x="2" y="21"/>
                  </a:cubicBezTo>
                  <a:cubicBezTo>
                    <a:pt x="2" y="22"/>
                    <a:pt x="1" y="26"/>
                    <a:pt x="2" y="26"/>
                  </a:cubicBezTo>
                  <a:cubicBezTo>
                    <a:pt x="3" y="27"/>
                    <a:pt x="8" y="32"/>
                    <a:pt x="8" y="34"/>
                  </a:cubicBezTo>
                  <a:cubicBezTo>
                    <a:pt x="9" y="35"/>
                    <a:pt x="11" y="36"/>
                    <a:pt x="11" y="37"/>
                  </a:cubicBezTo>
                  <a:cubicBezTo>
                    <a:pt x="15" y="36"/>
                    <a:pt x="24" y="36"/>
                    <a:pt x="26" y="37"/>
                  </a:cubicBezTo>
                  <a:cubicBezTo>
                    <a:pt x="28" y="38"/>
                    <a:pt x="38" y="39"/>
                    <a:pt x="38" y="39"/>
                  </a:cubicBezTo>
                  <a:cubicBezTo>
                    <a:pt x="40" y="39"/>
                    <a:pt x="43" y="38"/>
                    <a:pt x="42" y="36"/>
                  </a:cubicBezTo>
                  <a:cubicBezTo>
                    <a:pt x="41" y="35"/>
                    <a:pt x="45" y="34"/>
                    <a:pt x="47" y="34"/>
                  </a:cubicBezTo>
                  <a:cubicBezTo>
                    <a:pt x="47" y="32"/>
                    <a:pt x="47" y="31"/>
                    <a:pt x="47" y="31"/>
                  </a:cubicBezTo>
                  <a:cubicBezTo>
                    <a:pt x="49" y="30"/>
                    <a:pt x="56" y="29"/>
                    <a:pt x="59" y="31"/>
                  </a:cubicBezTo>
                  <a:cubicBezTo>
                    <a:pt x="60" y="31"/>
                    <a:pt x="62" y="31"/>
                    <a:pt x="63" y="30"/>
                  </a:cubicBezTo>
                  <a:cubicBezTo>
                    <a:pt x="63" y="28"/>
                    <a:pt x="63" y="27"/>
                    <a:pt x="62" y="27"/>
                  </a:cubicBezTo>
                  <a:cubicBezTo>
                    <a:pt x="60" y="27"/>
                    <a:pt x="57" y="19"/>
                    <a:pt x="60" y="19"/>
                  </a:cubicBezTo>
                  <a:cubicBezTo>
                    <a:pt x="62" y="18"/>
                    <a:pt x="65" y="10"/>
                    <a:pt x="69" y="9"/>
                  </a:cubicBezTo>
                  <a:cubicBezTo>
                    <a:pt x="70" y="8"/>
                    <a:pt x="71" y="8"/>
                    <a:pt x="71" y="6"/>
                  </a:cubicBezTo>
                  <a:cubicBezTo>
                    <a:pt x="68" y="5"/>
                    <a:pt x="65" y="4"/>
                    <a:pt x="64" y="3"/>
                  </a:cubicBezTo>
                  <a:cubicBezTo>
                    <a:pt x="63" y="2"/>
                    <a:pt x="58" y="1"/>
                    <a:pt x="55" y="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86" name="Freeform 81"/>
            <p:cNvSpPr>
              <a:spLocks noChangeArrowheads="1"/>
            </p:cNvSpPr>
            <p:nvPr/>
          </p:nvSpPr>
          <p:spPr bwMode="auto">
            <a:xfrm>
              <a:off x="4081477" y="1487489"/>
              <a:ext cx="58738" cy="42863"/>
            </a:xfrm>
            <a:custGeom>
              <a:avLst/>
              <a:gdLst>
                <a:gd name="T0" fmla="*/ 7 w 31"/>
                <a:gd name="T1" fmla="*/ 22 h 22"/>
                <a:gd name="T2" fmla="*/ 7 w 31"/>
                <a:gd name="T3" fmla="*/ 22 h 22"/>
                <a:gd name="T4" fmla="*/ 8 w 31"/>
                <a:gd name="T5" fmla="*/ 22 h 22"/>
                <a:gd name="T6" fmla="*/ 8 w 31"/>
                <a:gd name="T7" fmla="*/ 22 h 22"/>
                <a:gd name="T8" fmla="*/ 8 w 31"/>
                <a:gd name="T9" fmla="*/ 22 h 22"/>
                <a:gd name="T10" fmla="*/ 8 w 31"/>
                <a:gd name="T11" fmla="*/ 22 h 22"/>
                <a:gd name="T12" fmla="*/ 12 w 31"/>
                <a:gd name="T13" fmla="*/ 22 h 22"/>
                <a:gd name="T14" fmla="*/ 12 w 31"/>
                <a:gd name="T15" fmla="*/ 22 h 22"/>
                <a:gd name="T16" fmla="*/ 13 w 31"/>
                <a:gd name="T17" fmla="*/ 21 h 22"/>
                <a:gd name="T18" fmla="*/ 13 w 31"/>
                <a:gd name="T19" fmla="*/ 21 h 22"/>
                <a:gd name="T20" fmla="*/ 15 w 31"/>
                <a:gd name="T21" fmla="*/ 21 h 22"/>
                <a:gd name="T22" fmla="*/ 20 w 31"/>
                <a:gd name="T23" fmla="*/ 18 h 22"/>
                <a:gd name="T24" fmla="*/ 30 w 31"/>
                <a:gd name="T25" fmla="*/ 13 h 22"/>
                <a:gd name="T26" fmla="*/ 31 w 31"/>
                <a:gd name="T27" fmla="*/ 13 h 22"/>
                <a:gd name="T28" fmla="*/ 28 w 31"/>
                <a:gd name="T29" fmla="*/ 10 h 22"/>
                <a:gd name="T30" fmla="*/ 22 w 31"/>
                <a:gd name="T31" fmla="*/ 2 h 22"/>
                <a:gd name="T32" fmla="*/ 22 w 31"/>
                <a:gd name="T33" fmla="*/ 1 h 22"/>
                <a:gd name="T34" fmla="*/ 22 w 31"/>
                <a:gd name="T35" fmla="*/ 1 h 22"/>
                <a:gd name="T36" fmla="*/ 22 w 31"/>
                <a:gd name="T37" fmla="*/ 0 h 22"/>
                <a:gd name="T38" fmla="*/ 2 w 31"/>
                <a:gd name="T39" fmla="*/ 4 h 22"/>
                <a:gd name="T40" fmla="*/ 2 w 31"/>
                <a:gd name="T41" fmla="*/ 3 h 22"/>
                <a:gd name="T42" fmla="*/ 1 w 31"/>
                <a:gd name="T43" fmla="*/ 15 h 22"/>
                <a:gd name="T44" fmla="*/ 7 w 31"/>
                <a:gd name="T45" fmla="*/ 22 h 2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1"/>
                <a:gd name="T70" fmla="*/ 0 h 22"/>
                <a:gd name="T71" fmla="*/ 31 w 31"/>
                <a:gd name="T72" fmla="*/ 22 h 2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1" h="22">
                  <a:moveTo>
                    <a:pt x="7" y="22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11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3" y="22"/>
                    <a:pt x="13" y="22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1"/>
                    <a:pt x="15" y="21"/>
                  </a:cubicBezTo>
                  <a:cubicBezTo>
                    <a:pt x="18" y="21"/>
                    <a:pt x="18" y="17"/>
                    <a:pt x="20" y="18"/>
                  </a:cubicBezTo>
                  <a:cubicBezTo>
                    <a:pt x="21" y="19"/>
                    <a:pt x="29" y="15"/>
                    <a:pt x="30" y="13"/>
                  </a:cubicBezTo>
                  <a:cubicBezTo>
                    <a:pt x="30" y="13"/>
                    <a:pt x="31" y="13"/>
                    <a:pt x="31" y="13"/>
                  </a:cubicBezTo>
                  <a:cubicBezTo>
                    <a:pt x="31" y="12"/>
                    <a:pt x="29" y="11"/>
                    <a:pt x="28" y="10"/>
                  </a:cubicBezTo>
                  <a:cubicBezTo>
                    <a:pt x="28" y="8"/>
                    <a:pt x="23" y="3"/>
                    <a:pt x="22" y="2"/>
                  </a:cubicBezTo>
                  <a:cubicBezTo>
                    <a:pt x="22" y="2"/>
                    <a:pt x="22" y="2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0"/>
                  </a:cubicBezTo>
                  <a:cubicBezTo>
                    <a:pt x="14" y="1"/>
                    <a:pt x="2" y="4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1" y="7"/>
                    <a:pt x="0" y="12"/>
                    <a:pt x="1" y="15"/>
                  </a:cubicBezTo>
                  <a:cubicBezTo>
                    <a:pt x="1" y="18"/>
                    <a:pt x="4" y="19"/>
                    <a:pt x="7" y="22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87" name="Freeform 82"/>
            <p:cNvSpPr>
              <a:spLocks noChangeArrowheads="1"/>
            </p:cNvSpPr>
            <p:nvPr/>
          </p:nvSpPr>
          <p:spPr bwMode="auto">
            <a:xfrm>
              <a:off x="4119577" y="1212851"/>
              <a:ext cx="384177" cy="223838"/>
            </a:xfrm>
            <a:custGeom>
              <a:avLst/>
              <a:gdLst>
                <a:gd name="T0" fmla="*/ 187 w 201"/>
                <a:gd name="T1" fmla="*/ 67 h 117"/>
                <a:gd name="T2" fmla="*/ 199 w 201"/>
                <a:gd name="T3" fmla="*/ 60 h 117"/>
                <a:gd name="T4" fmla="*/ 200 w 201"/>
                <a:gd name="T5" fmla="*/ 53 h 117"/>
                <a:gd name="T6" fmla="*/ 201 w 201"/>
                <a:gd name="T7" fmla="*/ 45 h 117"/>
                <a:gd name="T8" fmla="*/ 185 w 201"/>
                <a:gd name="T9" fmla="*/ 39 h 117"/>
                <a:gd name="T10" fmla="*/ 170 w 201"/>
                <a:gd name="T11" fmla="*/ 31 h 117"/>
                <a:gd name="T12" fmla="*/ 158 w 201"/>
                <a:gd name="T13" fmla="*/ 32 h 117"/>
                <a:gd name="T14" fmla="*/ 149 w 201"/>
                <a:gd name="T15" fmla="*/ 28 h 117"/>
                <a:gd name="T16" fmla="*/ 135 w 201"/>
                <a:gd name="T17" fmla="*/ 17 h 117"/>
                <a:gd name="T18" fmla="*/ 131 w 201"/>
                <a:gd name="T19" fmla="*/ 2 h 117"/>
                <a:gd name="T20" fmla="*/ 115 w 201"/>
                <a:gd name="T21" fmla="*/ 1 h 117"/>
                <a:gd name="T22" fmla="*/ 106 w 201"/>
                <a:gd name="T23" fmla="*/ 3 h 117"/>
                <a:gd name="T24" fmla="*/ 92 w 201"/>
                <a:gd name="T25" fmla="*/ 12 h 117"/>
                <a:gd name="T26" fmla="*/ 80 w 201"/>
                <a:gd name="T27" fmla="*/ 15 h 117"/>
                <a:gd name="T28" fmla="*/ 65 w 201"/>
                <a:gd name="T29" fmla="*/ 12 h 117"/>
                <a:gd name="T30" fmla="*/ 47 w 201"/>
                <a:gd name="T31" fmla="*/ 9 h 117"/>
                <a:gd name="T32" fmla="*/ 21 w 201"/>
                <a:gd name="T33" fmla="*/ 11 h 117"/>
                <a:gd name="T34" fmla="*/ 16 w 201"/>
                <a:gd name="T35" fmla="*/ 16 h 117"/>
                <a:gd name="T36" fmla="*/ 15 w 201"/>
                <a:gd name="T37" fmla="*/ 31 h 117"/>
                <a:gd name="T38" fmla="*/ 5 w 201"/>
                <a:gd name="T39" fmla="*/ 50 h 117"/>
                <a:gd name="T40" fmla="*/ 5 w 201"/>
                <a:gd name="T41" fmla="*/ 63 h 117"/>
                <a:gd name="T42" fmla="*/ 11 w 201"/>
                <a:gd name="T43" fmla="*/ 64 h 117"/>
                <a:gd name="T44" fmla="*/ 29 w 201"/>
                <a:gd name="T45" fmla="*/ 68 h 117"/>
                <a:gd name="T46" fmla="*/ 40 w 201"/>
                <a:gd name="T47" fmla="*/ 66 h 117"/>
                <a:gd name="T48" fmla="*/ 60 w 201"/>
                <a:gd name="T49" fmla="*/ 58 h 117"/>
                <a:gd name="T50" fmla="*/ 77 w 201"/>
                <a:gd name="T51" fmla="*/ 69 h 117"/>
                <a:gd name="T52" fmla="*/ 86 w 201"/>
                <a:gd name="T53" fmla="*/ 88 h 117"/>
                <a:gd name="T54" fmla="*/ 74 w 201"/>
                <a:gd name="T55" fmla="*/ 92 h 117"/>
                <a:gd name="T56" fmla="*/ 72 w 201"/>
                <a:gd name="T57" fmla="*/ 105 h 117"/>
                <a:gd name="T58" fmla="*/ 82 w 201"/>
                <a:gd name="T59" fmla="*/ 105 h 117"/>
                <a:gd name="T60" fmla="*/ 97 w 201"/>
                <a:gd name="T61" fmla="*/ 85 h 117"/>
                <a:gd name="T62" fmla="*/ 111 w 201"/>
                <a:gd name="T63" fmla="*/ 90 h 117"/>
                <a:gd name="T64" fmla="*/ 114 w 201"/>
                <a:gd name="T65" fmla="*/ 101 h 117"/>
                <a:gd name="T66" fmla="*/ 126 w 201"/>
                <a:gd name="T67" fmla="*/ 115 h 117"/>
                <a:gd name="T68" fmla="*/ 146 w 201"/>
                <a:gd name="T69" fmla="*/ 108 h 117"/>
                <a:gd name="T70" fmla="*/ 150 w 201"/>
                <a:gd name="T71" fmla="*/ 103 h 117"/>
                <a:gd name="T72" fmla="*/ 155 w 201"/>
                <a:gd name="T73" fmla="*/ 85 h 117"/>
                <a:gd name="T74" fmla="*/ 178 w 201"/>
                <a:gd name="T75" fmla="*/ 78 h 11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1"/>
                <a:gd name="T115" fmla="*/ 0 h 117"/>
                <a:gd name="T116" fmla="*/ 201 w 201"/>
                <a:gd name="T117" fmla="*/ 117 h 11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1" h="117">
                  <a:moveTo>
                    <a:pt x="179" y="73"/>
                  </a:moveTo>
                  <a:cubicBezTo>
                    <a:pt x="180" y="73"/>
                    <a:pt x="186" y="67"/>
                    <a:pt x="187" y="67"/>
                  </a:cubicBezTo>
                  <a:cubicBezTo>
                    <a:pt x="189" y="67"/>
                    <a:pt x="197" y="68"/>
                    <a:pt x="197" y="67"/>
                  </a:cubicBezTo>
                  <a:cubicBezTo>
                    <a:pt x="197" y="66"/>
                    <a:pt x="199" y="62"/>
                    <a:pt x="199" y="60"/>
                  </a:cubicBezTo>
                  <a:cubicBezTo>
                    <a:pt x="198" y="59"/>
                    <a:pt x="196" y="57"/>
                    <a:pt x="196" y="56"/>
                  </a:cubicBezTo>
                  <a:cubicBezTo>
                    <a:pt x="197" y="55"/>
                    <a:pt x="200" y="55"/>
                    <a:pt x="200" y="53"/>
                  </a:cubicBezTo>
                  <a:cubicBezTo>
                    <a:pt x="200" y="52"/>
                    <a:pt x="197" y="51"/>
                    <a:pt x="197" y="50"/>
                  </a:cubicBezTo>
                  <a:cubicBezTo>
                    <a:pt x="197" y="49"/>
                    <a:pt x="201" y="47"/>
                    <a:pt x="201" y="45"/>
                  </a:cubicBezTo>
                  <a:cubicBezTo>
                    <a:pt x="200" y="43"/>
                    <a:pt x="197" y="43"/>
                    <a:pt x="194" y="41"/>
                  </a:cubicBezTo>
                  <a:cubicBezTo>
                    <a:pt x="191" y="40"/>
                    <a:pt x="188" y="40"/>
                    <a:pt x="185" y="39"/>
                  </a:cubicBezTo>
                  <a:cubicBezTo>
                    <a:pt x="182" y="37"/>
                    <a:pt x="175" y="38"/>
                    <a:pt x="175" y="37"/>
                  </a:cubicBezTo>
                  <a:cubicBezTo>
                    <a:pt x="175" y="36"/>
                    <a:pt x="171" y="33"/>
                    <a:pt x="170" y="31"/>
                  </a:cubicBezTo>
                  <a:cubicBezTo>
                    <a:pt x="169" y="30"/>
                    <a:pt x="166" y="31"/>
                    <a:pt x="164" y="32"/>
                  </a:cubicBezTo>
                  <a:cubicBezTo>
                    <a:pt x="162" y="33"/>
                    <a:pt x="160" y="34"/>
                    <a:pt x="158" y="32"/>
                  </a:cubicBezTo>
                  <a:cubicBezTo>
                    <a:pt x="156" y="31"/>
                    <a:pt x="155" y="29"/>
                    <a:pt x="153" y="30"/>
                  </a:cubicBezTo>
                  <a:cubicBezTo>
                    <a:pt x="151" y="31"/>
                    <a:pt x="148" y="30"/>
                    <a:pt x="149" y="28"/>
                  </a:cubicBezTo>
                  <a:cubicBezTo>
                    <a:pt x="149" y="25"/>
                    <a:pt x="145" y="20"/>
                    <a:pt x="144" y="19"/>
                  </a:cubicBezTo>
                  <a:cubicBezTo>
                    <a:pt x="142" y="18"/>
                    <a:pt x="137" y="19"/>
                    <a:pt x="135" y="17"/>
                  </a:cubicBezTo>
                  <a:cubicBezTo>
                    <a:pt x="134" y="14"/>
                    <a:pt x="132" y="12"/>
                    <a:pt x="133" y="11"/>
                  </a:cubicBezTo>
                  <a:cubicBezTo>
                    <a:pt x="134" y="9"/>
                    <a:pt x="133" y="4"/>
                    <a:pt x="131" y="2"/>
                  </a:cubicBezTo>
                  <a:cubicBezTo>
                    <a:pt x="130" y="0"/>
                    <a:pt x="124" y="0"/>
                    <a:pt x="122" y="1"/>
                  </a:cubicBezTo>
                  <a:cubicBezTo>
                    <a:pt x="120" y="2"/>
                    <a:pt x="116" y="0"/>
                    <a:pt x="115" y="1"/>
                  </a:cubicBezTo>
                  <a:cubicBezTo>
                    <a:pt x="113" y="2"/>
                    <a:pt x="112" y="4"/>
                    <a:pt x="109" y="4"/>
                  </a:cubicBezTo>
                  <a:cubicBezTo>
                    <a:pt x="108" y="4"/>
                    <a:pt x="107" y="4"/>
                    <a:pt x="106" y="3"/>
                  </a:cubicBezTo>
                  <a:cubicBezTo>
                    <a:pt x="104" y="4"/>
                    <a:pt x="99" y="4"/>
                    <a:pt x="99" y="4"/>
                  </a:cubicBezTo>
                  <a:cubicBezTo>
                    <a:pt x="99" y="4"/>
                    <a:pt x="92" y="10"/>
                    <a:pt x="92" y="12"/>
                  </a:cubicBezTo>
                  <a:cubicBezTo>
                    <a:pt x="92" y="14"/>
                    <a:pt x="92" y="17"/>
                    <a:pt x="90" y="15"/>
                  </a:cubicBezTo>
                  <a:cubicBezTo>
                    <a:pt x="89" y="14"/>
                    <a:pt x="82" y="14"/>
                    <a:pt x="80" y="15"/>
                  </a:cubicBezTo>
                  <a:cubicBezTo>
                    <a:pt x="78" y="16"/>
                    <a:pt x="76" y="11"/>
                    <a:pt x="73" y="12"/>
                  </a:cubicBezTo>
                  <a:cubicBezTo>
                    <a:pt x="70" y="14"/>
                    <a:pt x="66" y="10"/>
                    <a:pt x="65" y="12"/>
                  </a:cubicBezTo>
                  <a:cubicBezTo>
                    <a:pt x="65" y="13"/>
                    <a:pt x="61" y="12"/>
                    <a:pt x="58" y="11"/>
                  </a:cubicBezTo>
                  <a:cubicBezTo>
                    <a:pt x="55" y="9"/>
                    <a:pt x="49" y="11"/>
                    <a:pt x="47" y="9"/>
                  </a:cubicBezTo>
                  <a:cubicBezTo>
                    <a:pt x="45" y="7"/>
                    <a:pt x="32" y="7"/>
                    <a:pt x="28" y="7"/>
                  </a:cubicBezTo>
                  <a:cubicBezTo>
                    <a:pt x="24" y="7"/>
                    <a:pt x="23" y="9"/>
                    <a:pt x="21" y="11"/>
                  </a:cubicBezTo>
                  <a:cubicBezTo>
                    <a:pt x="19" y="13"/>
                    <a:pt x="17" y="12"/>
                    <a:pt x="15" y="12"/>
                  </a:cubicBezTo>
                  <a:cubicBezTo>
                    <a:pt x="15" y="14"/>
                    <a:pt x="15" y="15"/>
                    <a:pt x="16" y="16"/>
                  </a:cubicBezTo>
                  <a:cubicBezTo>
                    <a:pt x="17" y="18"/>
                    <a:pt x="21" y="25"/>
                    <a:pt x="20" y="27"/>
                  </a:cubicBezTo>
                  <a:cubicBezTo>
                    <a:pt x="19" y="29"/>
                    <a:pt x="17" y="29"/>
                    <a:pt x="15" y="31"/>
                  </a:cubicBezTo>
                  <a:cubicBezTo>
                    <a:pt x="14" y="33"/>
                    <a:pt x="5" y="41"/>
                    <a:pt x="5" y="42"/>
                  </a:cubicBezTo>
                  <a:cubicBezTo>
                    <a:pt x="4" y="43"/>
                    <a:pt x="6" y="49"/>
                    <a:pt x="5" y="50"/>
                  </a:cubicBezTo>
                  <a:cubicBezTo>
                    <a:pt x="4" y="51"/>
                    <a:pt x="0" y="56"/>
                    <a:pt x="0" y="58"/>
                  </a:cubicBezTo>
                  <a:cubicBezTo>
                    <a:pt x="0" y="60"/>
                    <a:pt x="3" y="63"/>
                    <a:pt x="5" y="63"/>
                  </a:cubicBezTo>
                  <a:cubicBezTo>
                    <a:pt x="6" y="64"/>
                    <a:pt x="6" y="64"/>
                    <a:pt x="7" y="65"/>
                  </a:cubicBezTo>
                  <a:cubicBezTo>
                    <a:pt x="8" y="64"/>
                    <a:pt x="10" y="64"/>
                    <a:pt x="11" y="64"/>
                  </a:cubicBezTo>
                  <a:cubicBezTo>
                    <a:pt x="13" y="64"/>
                    <a:pt x="20" y="66"/>
                    <a:pt x="22" y="66"/>
                  </a:cubicBezTo>
                  <a:cubicBezTo>
                    <a:pt x="25" y="66"/>
                    <a:pt x="28" y="67"/>
                    <a:pt x="29" y="68"/>
                  </a:cubicBezTo>
                  <a:cubicBezTo>
                    <a:pt x="30" y="69"/>
                    <a:pt x="32" y="69"/>
                    <a:pt x="34" y="67"/>
                  </a:cubicBezTo>
                  <a:cubicBezTo>
                    <a:pt x="36" y="65"/>
                    <a:pt x="38" y="66"/>
                    <a:pt x="40" y="66"/>
                  </a:cubicBezTo>
                  <a:cubicBezTo>
                    <a:pt x="42" y="66"/>
                    <a:pt x="45" y="65"/>
                    <a:pt x="46" y="63"/>
                  </a:cubicBezTo>
                  <a:cubicBezTo>
                    <a:pt x="47" y="61"/>
                    <a:pt x="57" y="59"/>
                    <a:pt x="60" y="58"/>
                  </a:cubicBezTo>
                  <a:cubicBezTo>
                    <a:pt x="62" y="58"/>
                    <a:pt x="66" y="63"/>
                    <a:pt x="69" y="63"/>
                  </a:cubicBezTo>
                  <a:cubicBezTo>
                    <a:pt x="71" y="63"/>
                    <a:pt x="75" y="65"/>
                    <a:pt x="77" y="69"/>
                  </a:cubicBezTo>
                  <a:cubicBezTo>
                    <a:pt x="78" y="74"/>
                    <a:pt x="82" y="79"/>
                    <a:pt x="84" y="81"/>
                  </a:cubicBezTo>
                  <a:cubicBezTo>
                    <a:pt x="85" y="82"/>
                    <a:pt x="86" y="87"/>
                    <a:pt x="86" y="88"/>
                  </a:cubicBezTo>
                  <a:cubicBezTo>
                    <a:pt x="86" y="89"/>
                    <a:pt x="83" y="88"/>
                    <a:pt x="79" y="87"/>
                  </a:cubicBezTo>
                  <a:cubicBezTo>
                    <a:pt x="75" y="86"/>
                    <a:pt x="74" y="90"/>
                    <a:pt x="74" y="92"/>
                  </a:cubicBezTo>
                  <a:cubicBezTo>
                    <a:pt x="74" y="94"/>
                    <a:pt x="69" y="101"/>
                    <a:pt x="68" y="102"/>
                  </a:cubicBezTo>
                  <a:cubicBezTo>
                    <a:pt x="67" y="103"/>
                    <a:pt x="70" y="104"/>
                    <a:pt x="72" y="105"/>
                  </a:cubicBezTo>
                  <a:cubicBezTo>
                    <a:pt x="73" y="105"/>
                    <a:pt x="77" y="102"/>
                    <a:pt x="78" y="102"/>
                  </a:cubicBezTo>
                  <a:cubicBezTo>
                    <a:pt x="79" y="102"/>
                    <a:pt x="81" y="103"/>
                    <a:pt x="82" y="105"/>
                  </a:cubicBezTo>
                  <a:cubicBezTo>
                    <a:pt x="82" y="99"/>
                    <a:pt x="83" y="100"/>
                    <a:pt x="88" y="96"/>
                  </a:cubicBezTo>
                  <a:cubicBezTo>
                    <a:pt x="93" y="93"/>
                    <a:pt x="93" y="86"/>
                    <a:pt x="97" y="85"/>
                  </a:cubicBezTo>
                  <a:cubicBezTo>
                    <a:pt x="102" y="84"/>
                    <a:pt x="104" y="82"/>
                    <a:pt x="110" y="83"/>
                  </a:cubicBezTo>
                  <a:cubicBezTo>
                    <a:pt x="116" y="84"/>
                    <a:pt x="107" y="88"/>
                    <a:pt x="111" y="90"/>
                  </a:cubicBezTo>
                  <a:cubicBezTo>
                    <a:pt x="115" y="93"/>
                    <a:pt x="129" y="90"/>
                    <a:pt x="129" y="93"/>
                  </a:cubicBezTo>
                  <a:cubicBezTo>
                    <a:pt x="130" y="96"/>
                    <a:pt x="114" y="100"/>
                    <a:pt x="114" y="101"/>
                  </a:cubicBezTo>
                  <a:cubicBezTo>
                    <a:pt x="115" y="103"/>
                    <a:pt x="123" y="105"/>
                    <a:pt x="126" y="107"/>
                  </a:cubicBezTo>
                  <a:cubicBezTo>
                    <a:pt x="129" y="108"/>
                    <a:pt x="125" y="114"/>
                    <a:pt x="126" y="115"/>
                  </a:cubicBezTo>
                  <a:cubicBezTo>
                    <a:pt x="128" y="117"/>
                    <a:pt x="132" y="116"/>
                    <a:pt x="135" y="113"/>
                  </a:cubicBezTo>
                  <a:cubicBezTo>
                    <a:pt x="139" y="111"/>
                    <a:pt x="142" y="111"/>
                    <a:pt x="146" y="108"/>
                  </a:cubicBezTo>
                  <a:cubicBezTo>
                    <a:pt x="151" y="105"/>
                    <a:pt x="160" y="108"/>
                    <a:pt x="161" y="106"/>
                  </a:cubicBezTo>
                  <a:cubicBezTo>
                    <a:pt x="162" y="104"/>
                    <a:pt x="159" y="103"/>
                    <a:pt x="150" y="103"/>
                  </a:cubicBezTo>
                  <a:cubicBezTo>
                    <a:pt x="141" y="104"/>
                    <a:pt x="141" y="96"/>
                    <a:pt x="141" y="94"/>
                  </a:cubicBezTo>
                  <a:cubicBezTo>
                    <a:pt x="141" y="92"/>
                    <a:pt x="150" y="86"/>
                    <a:pt x="155" y="85"/>
                  </a:cubicBezTo>
                  <a:cubicBezTo>
                    <a:pt x="160" y="85"/>
                    <a:pt x="164" y="83"/>
                    <a:pt x="169" y="81"/>
                  </a:cubicBezTo>
                  <a:cubicBezTo>
                    <a:pt x="171" y="80"/>
                    <a:pt x="175" y="79"/>
                    <a:pt x="178" y="78"/>
                  </a:cubicBezTo>
                  <a:cubicBezTo>
                    <a:pt x="178" y="76"/>
                    <a:pt x="177" y="73"/>
                    <a:pt x="179" y="7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88" name="Freeform 83"/>
            <p:cNvSpPr>
              <a:spLocks noChangeArrowheads="1"/>
            </p:cNvSpPr>
            <p:nvPr/>
          </p:nvSpPr>
          <p:spPr bwMode="auto">
            <a:xfrm>
              <a:off x="4140214" y="1098551"/>
              <a:ext cx="203201" cy="146050"/>
            </a:xfrm>
            <a:custGeom>
              <a:avLst/>
              <a:gdLst>
                <a:gd name="T0" fmla="*/ 99 w 106"/>
                <a:gd name="T1" fmla="*/ 38 h 77"/>
                <a:gd name="T2" fmla="*/ 93 w 106"/>
                <a:gd name="T3" fmla="*/ 32 h 77"/>
                <a:gd name="T4" fmla="*/ 88 w 106"/>
                <a:gd name="T5" fmla="*/ 25 h 77"/>
                <a:gd name="T6" fmla="*/ 86 w 106"/>
                <a:gd name="T7" fmla="*/ 17 h 77"/>
                <a:gd name="T8" fmla="*/ 85 w 106"/>
                <a:gd name="T9" fmla="*/ 9 h 77"/>
                <a:gd name="T10" fmla="*/ 75 w 106"/>
                <a:gd name="T11" fmla="*/ 6 h 77"/>
                <a:gd name="T12" fmla="*/ 69 w 106"/>
                <a:gd name="T13" fmla="*/ 6 h 77"/>
                <a:gd name="T14" fmla="*/ 63 w 106"/>
                <a:gd name="T15" fmla="*/ 3 h 77"/>
                <a:gd name="T16" fmla="*/ 57 w 106"/>
                <a:gd name="T17" fmla="*/ 1 h 77"/>
                <a:gd name="T18" fmla="*/ 57 w 106"/>
                <a:gd name="T19" fmla="*/ 0 h 77"/>
                <a:gd name="T20" fmla="*/ 53 w 106"/>
                <a:gd name="T21" fmla="*/ 2 h 77"/>
                <a:gd name="T22" fmla="*/ 49 w 106"/>
                <a:gd name="T23" fmla="*/ 6 h 77"/>
                <a:gd name="T24" fmla="*/ 41 w 106"/>
                <a:gd name="T25" fmla="*/ 7 h 77"/>
                <a:gd name="T26" fmla="*/ 38 w 106"/>
                <a:gd name="T27" fmla="*/ 13 h 77"/>
                <a:gd name="T28" fmla="*/ 37 w 106"/>
                <a:gd name="T29" fmla="*/ 17 h 77"/>
                <a:gd name="T30" fmla="*/ 33 w 106"/>
                <a:gd name="T31" fmla="*/ 20 h 77"/>
                <a:gd name="T32" fmla="*/ 27 w 106"/>
                <a:gd name="T33" fmla="*/ 26 h 77"/>
                <a:gd name="T34" fmla="*/ 26 w 106"/>
                <a:gd name="T35" fmla="*/ 31 h 77"/>
                <a:gd name="T36" fmla="*/ 18 w 106"/>
                <a:gd name="T37" fmla="*/ 33 h 77"/>
                <a:gd name="T38" fmla="*/ 13 w 106"/>
                <a:gd name="T39" fmla="*/ 36 h 77"/>
                <a:gd name="T40" fmla="*/ 4 w 106"/>
                <a:gd name="T41" fmla="*/ 35 h 77"/>
                <a:gd name="T42" fmla="*/ 4 w 106"/>
                <a:gd name="T43" fmla="*/ 36 h 77"/>
                <a:gd name="T44" fmla="*/ 6 w 106"/>
                <a:gd name="T45" fmla="*/ 45 h 77"/>
                <a:gd name="T46" fmla="*/ 7 w 106"/>
                <a:gd name="T47" fmla="*/ 55 h 77"/>
                <a:gd name="T48" fmla="*/ 0 w 106"/>
                <a:gd name="T49" fmla="*/ 60 h 77"/>
                <a:gd name="T50" fmla="*/ 4 w 106"/>
                <a:gd name="T51" fmla="*/ 66 h 77"/>
                <a:gd name="T52" fmla="*/ 4 w 106"/>
                <a:gd name="T53" fmla="*/ 72 h 77"/>
                <a:gd name="T54" fmla="*/ 10 w 106"/>
                <a:gd name="T55" fmla="*/ 71 h 77"/>
                <a:gd name="T56" fmla="*/ 17 w 106"/>
                <a:gd name="T57" fmla="*/ 67 h 77"/>
                <a:gd name="T58" fmla="*/ 36 w 106"/>
                <a:gd name="T59" fmla="*/ 69 h 77"/>
                <a:gd name="T60" fmla="*/ 47 w 106"/>
                <a:gd name="T61" fmla="*/ 71 h 77"/>
                <a:gd name="T62" fmla="*/ 54 w 106"/>
                <a:gd name="T63" fmla="*/ 72 h 77"/>
                <a:gd name="T64" fmla="*/ 62 w 106"/>
                <a:gd name="T65" fmla="*/ 72 h 77"/>
                <a:gd name="T66" fmla="*/ 69 w 106"/>
                <a:gd name="T67" fmla="*/ 75 h 77"/>
                <a:gd name="T68" fmla="*/ 79 w 106"/>
                <a:gd name="T69" fmla="*/ 75 h 77"/>
                <a:gd name="T70" fmla="*/ 81 w 106"/>
                <a:gd name="T71" fmla="*/ 72 h 77"/>
                <a:gd name="T72" fmla="*/ 88 w 106"/>
                <a:gd name="T73" fmla="*/ 64 h 77"/>
                <a:gd name="T74" fmla="*/ 95 w 106"/>
                <a:gd name="T75" fmla="*/ 63 h 77"/>
                <a:gd name="T76" fmla="*/ 94 w 106"/>
                <a:gd name="T77" fmla="*/ 58 h 77"/>
                <a:gd name="T78" fmla="*/ 92 w 106"/>
                <a:gd name="T79" fmla="*/ 48 h 77"/>
                <a:gd name="T80" fmla="*/ 100 w 106"/>
                <a:gd name="T81" fmla="*/ 49 h 77"/>
                <a:gd name="T82" fmla="*/ 106 w 106"/>
                <a:gd name="T83" fmla="*/ 44 h 77"/>
                <a:gd name="T84" fmla="*/ 99 w 106"/>
                <a:gd name="T85" fmla="*/ 38 h 7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6"/>
                <a:gd name="T130" fmla="*/ 0 h 77"/>
                <a:gd name="T131" fmla="*/ 106 w 106"/>
                <a:gd name="T132" fmla="*/ 77 h 7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6" h="77">
                  <a:moveTo>
                    <a:pt x="99" y="38"/>
                  </a:moveTo>
                  <a:cubicBezTo>
                    <a:pt x="97" y="37"/>
                    <a:pt x="96" y="33"/>
                    <a:pt x="93" y="32"/>
                  </a:cubicBezTo>
                  <a:cubicBezTo>
                    <a:pt x="90" y="30"/>
                    <a:pt x="90" y="26"/>
                    <a:pt x="88" y="25"/>
                  </a:cubicBezTo>
                  <a:cubicBezTo>
                    <a:pt x="85" y="23"/>
                    <a:pt x="87" y="19"/>
                    <a:pt x="86" y="17"/>
                  </a:cubicBezTo>
                  <a:cubicBezTo>
                    <a:pt x="86" y="14"/>
                    <a:pt x="87" y="10"/>
                    <a:pt x="85" y="9"/>
                  </a:cubicBezTo>
                  <a:cubicBezTo>
                    <a:pt x="84" y="8"/>
                    <a:pt x="78" y="5"/>
                    <a:pt x="75" y="6"/>
                  </a:cubicBezTo>
                  <a:cubicBezTo>
                    <a:pt x="72" y="7"/>
                    <a:pt x="70" y="8"/>
                    <a:pt x="69" y="6"/>
                  </a:cubicBezTo>
                  <a:cubicBezTo>
                    <a:pt x="68" y="4"/>
                    <a:pt x="66" y="2"/>
                    <a:pt x="63" y="3"/>
                  </a:cubicBezTo>
                  <a:cubicBezTo>
                    <a:pt x="60" y="4"/>
                    <a:pt x="59" y="3"/>
                    <a:pt x="57" y="1"/>
                  </a:cubicBezTo>
                  <a:cubicBezTo>
                    <a:pt x="57" y="1"/>
                    <a:pt x="57" y="1"/>
                    <a:pt x="57" y="0"/>
                  </a:cubicBezTo>
                  <a:cubicBezTo>
                    <a:pt x="55" y="1"/>
                    <a:pt x="54" y="1"/>
                    <a:pt x="53" y="2"/>
                  </a:cubicBezTo>
                  <a:cubicBezTo>
                    <a:pt x="51" y="3"/>
                    <a:pt x="51" y="6"/>
                    <a:pt x="49" y="6"/>
                  </a:cubicBezTo>
                  <a:cubicBezTo>
                    <a:pt x="46" y="6"/>
                    <a:pt x="44" y="5"/>
                    <a:pt x="41" y="7"/>
                  </a:cubicBezTo>
                  <a:cubicBezTo>
                    <a:pt x="38" y="9"/>
                    <a:pt x="38" y="11"/>
                    <a:pt x="38" y="13"/>
                  </a:cubicBezTo>
                  <a:cubicBezTo>
                    <a:pt x="38" y="15"/>
                    <a:pt x="39" y="17"/>
                    <a:pt x="37" y="17"/>
                  </a:cubicBezTo>
                  <a:cubicBezTo>
                    <a:pt x="35" y="17"/>
                    <a:pt x="35" y="20"/>
                    <a:pt x="33" y="20"/>
                  </a:cubicBezTo>
                  <a:cubicBezTo>
                    <a:pt x="31" y="21"/>
                    <a:pt x="28" y="24"/>
                    <a:pt x="27" y="26"/>
                  </a:cubicBezTo>
                  <a:cubicBezTo>
                    <a:pt x="27" y="27"/>
                    <a:pt x="27" y="31"/>
                    <a:pt x="26" y="31"/>
                  </a:cubicBezTo>
                  <a:cubicBezTo>
                    <a:pt x="24" y="31"/>
                    <a:pt x="20" y="32"/>
                    <a:pt x="18" y="33"/>
                  </a:cubicBezTo>
                  <a:cubicBezTo>
                    <a:pt x="17" y="35"/>
                    <a:pt x="15" y="37"/>
                    <a:pt x="13" y="36"/>
                  </a:cubicBezTo>
                  <a:cubicBezTo>
                    <a:pt x="11" y="36"/>
                    <a:pt x="8" y="35"/>
                    <a:pt x="4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40"/>
                    <a:pt x="4" y="43"/>
                    <a:pt x="6" y="45"/>
                  </a:cubicBezTo>
                  <a:cubicBezTo>
                    <a:pt x="8" y="47"/>
                    <a:pt x="9" y="54"/>
                    <a:pt x="7" y="55"/>
                  </a:cubicBezTo>
                  <a:cubicBezTo>
                    <a:pt x="4" y="56"/>
                    <a:pt x="0" y="59"/>
                    <a:pt x="0" y="60"/>
                  </a:cubicBezTo>
                  <a:cubicBezTo>
                    <a:pt x="0" y="62"/>
                    <a:pt x="5" y="64"/>
                    <a:pt x="4" y="66"/>
                  </a:cubicBezTo>
                  <a:cubicBezTo>
                    <a:pt x="3" y="67"/>
                    <a:pt x="3" y="70"/>
                    <a:pt x="4" y="72"/>
                  </a:cubicBezTo>
                  <a:cubicBezTo>
                    <a:pt x="6" y="72"/>
                    <a:pt x="8" y="73"/>
                    <a:pt x="10" y="71"/>
                  </a:cubicBezTo>
                  <a:cubicBezTo>
                    <a:pt x="12" y="69"/>
                    <a:pt x="13" y="67"/>
                    <a:pt x="17" y="67"/>
                  </a:cubicBezTo>
                  <a:cubicBezTo>
                    <a:pt x="21" y="67"/>
                    <a:pt x="34" y="67"/>
                    <a:pt x="36" y="69"/>
                  </a:cubicBezTo>
                  <a:cubicBezTo>
                    <a:pt x="38" y="71"/>
                    <a:pt x="44" y="69"/>
                    <a:pt x="47" y="71"/>
                  </a:cubicBezTo>
                  <a:cubicBezTo>
                    <a:pt x="50" y="72"/>
                    <a:pt x="54" y="73"/>
                    <a:pt x="54" y="72"/>
                  </a:cubicBezTo>
                  <a:cubicBezTo>
                    <a:pt x="55" y="70"/>
                    <a:pt x="59" y="74"/>
                    <a:pt x="62" y="72"/>
                  </a:cubicBezTo>
                  <a:cubicBezTo>
                    <a:pt x="65" y="71"/>
                    <a:pt x="67" y="76"/>
                    <a:pt x="69" y="75"/>
                  </a:cubicBezTo>
                  <a:cubicBezTo>
                    <a:pt x="71" y="74"/>
                    <a:pt x="78" y="74"/>
                    <a:pt x="79" y="75"/>
                  </a:cubicBezTo>
                  <a:cubicBezTo>
                    <a:pt x="81" y="77"/>
                    <a:pt x="81" y="74"/>
                    <a:pt x="81" y="72"/>
                  </a:cubicBezTo>
                  <a:cubicBezTo>
                    <a:pt x="81" y="70"/>
                    <a:pt x="88" y="64"/>
                    <a:pt x="88" y="64"/>
                  </a:cubicBezTo>
                  <a:cubicBezTo>
                    <a:pt x="88" y="64"/>
                    <a:pt x="93" y="64"/>
                    <a:pt x="95" y="63"/>
                  </a:cubicBezTo>
                  <a:cubicBezTo>
                    <a:pt x="95" y="62"/>
                    <a:pt x="94" y="60"/>
                    <a:pt x="94" y="58"/>
                  </a:cubicBezTo>
                  <a:cubicBezTo>
                    <a:pt x="92" y="53"/>
                    <a:pt x="90" y="49"/>
                    <a:pt x="92" y="48"/>
                  </a:cubicBezTo>
                  <a:cubicBezTo>
                    <a:pt x="93" y="46"/>
                    <a:pt x="98" y="50"/>
                    <a:pt x="100" y="49"/>
                  </a:cubicBezTo>
                  <a:cubicBezTo>
                    <a:pt x="102" y="48"/>
                    <a:pt x="106" y="46"/>
                    <a:pt x="106" y="44"/>
                  </a:cubicBezTo>
                  <a:cubicBezTo>
                    <a:pt x="105" y="41"/>
                    <a:pt x="101" y="38"/>
                    <a:pt x="99" y="38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89" name="Freeform 84"/>
            <p:cNvSpPr>
              <a:spLocks noChangeArrowheads="1"/>
            </p:cNvSpPr>
            <p:nvPr/>
          </p:nvSpPr>
          <p:spPr bwMode="auto">
            <a:xfrm>
              <a:off x="4089414" y="1041401"/>
              <a:ext cx="160339" cy="74613"/>
            </a:xfrm>
            <a:custGeom>
              <a:avLst/>
              <a:gdLst>
                <a:gd name="T0" fmla="*/ 29 w 84"/>
                <a:gd name="T1" fmla="*/ 27 h 39"/>
                <a:gd name="T2" fmla="*/ 43 w 84"/>
                <a:gd name="T3" fmla="*/ 27 h 39"/>
                <a:gd name="T4" fmla="*/ 49 w 84"/>
                <a:gd name="T5" fmla="*/ 30 h 39"/>
                <a:gd name="T6" fmla="*/ 60 w 84"/>
                <a:gd name="T7" fmla="*/ 36 h 39"/>
                <a:gd name="T8" fmla="*/ 66 w 84"/>
                <a:gd name="T9" fmla="*/ 39 h 39"/>
                <a:gd name="T10" fmla="*/ 68 w 84"/>
                <a:gd name="T11" fmla="*/ 37 h 39"/>
                <a:gd name="T12" fmla="*/ 76 w 84"/>
                <a:gd name="T13" fmla="*/ 36 h 39"/>
                <a:gd name="T14" fmla="*/ 80 w 84"/>
                <a:gd name="T15" fmla="*/ 32 h 39"/>
                <a:gd name="T16" fmla="*/ 84 w 84"/>
                <a:gd name="T17" fmla="*/ 30 h 39"/>
                <a:gd name="T18" fmla="*/ 81 w 84"/>
                <a:gd name="T19" fmla="*/ 24 h 39"/>
                <a:gd name="T20" fmla="*/ 78 w 84"/>
                <a:gd name="T21" fmla="*/ 17 h 39"/>
                <a:gd name="T22" fmla="*/ 76 w 84"/>
                <a:gd name="T23" fmla="*/ 11 h 39"/>
                <a:gd name="T24" fmla="*/ 74 w 84"/>
                <a:gd name="T25" fmla="*/ 8 h 39"/>
                <a:gd name="T26" fmla="*/ 64 w 84"/>
                <a:gd name="T27" fmla="*/ 7 h 39"/>
                <a:gd name="T28" fmla="*/ 52 w 84"/>
                <a:gd name="T29" fmla="*/ 1 h 39"/>
                <a:gd name="T30" fmla="*/ 40 w 84"/>
                <a:gd name="T31" fmla="*/ 1 h 39"/>
                <a:gd name="T32" fmla="*/ 39 w 84"/>
                <a:gd name="T33" fmla="*/ 12 h 39"/>
                <a:gd name="T34" fmla="*/ 30 w 84"/>
                <a:gd name="T35" fmla="*/ 16 h 39"/>
                <a:gd name="T36" fmla="*/ 20 w 84"/>
                <a:gd name="T37" fmla="*/ 5 h 39"/>
                <a:gd name="T38" fmla="*/ 9 w 84"/>
                <a:gd name="T39" fmla="*/ 10 h 39"/>
                <a:gd name="T40" fmla="*/ 5 w 84"/>
                <a:gd name="T41" fmla="*/ 19 h 39"/>
                <a:gd name="T42" fmla="*/ 3 w 84"/>
                <a:gd name="T43" fmla="*/ 29 h 39"/>
                <a:gd name="T44" fmla="*/ 3 w 84"/>
                <a:gd name="T45" fmla="*/ 30 h 39"/>
                <a:gd name="T46" fmla="*/ 12 w 84"/>
                <a:gd name="T47" fmla="*/ 27 h 39"/>
                <a:gd name="T48" fmla="*/ 29 w 84"/>
                <a:gd name="T49" fmla="*/ 27 h 3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4"/>
                <a:gd name="T76" fmla="*/ 0 h 39"/>
                <a:gd name="T77" fmla="*/ 84 w 84"/>
                <a:gd name="T78" fmla="*/ 39 h 3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4" h="39">
                  <a:moveTo>
                    <a:pt x="29" y="27"/>
                  </a:moveTo>
                  <a:cubicBezTo>
                    <a:pt x="32" y="27"/>
                    <a:pt x="39" y="29"/>
                    <a:pt x="43" y="27"/>
                  </a:cubicBezTo>
                  <a:cubicBezTo>
                    <a:pt x="47" y="26"/>
                    <a:pt x="47" y="31"/>
                    <a:pt x="49" y="30"/>
                  </a:cubicBezTo>
                  <a:cubicBezTo>
                    <a:pt x="52" y="29"/>
                    <a:pt x="57" y="33"/>
                    <a:pt x="60" y="36"/>
                  </a:cubicBezTo>
                  <a:cubicBezTo>
                    <a:pt x="62" y="37"/>
                    <a:pt x="64" y="38"/>
                    <a:pt x="66" y="39"/>
                  </a:cubicBezTo>
                  <a:cubicBezTo>
                    <a:pt x="66" y="38"/>
                    <a:pt x="67" y="38"/>
                    <a:pt x="68" y="37"/>
                  </a:cubicBezTo>
                  <a:cubicBezTo>
                    <a:pt x="71" y="35"/>
                    <a:pt x="73" y="36"/>
                    <a:pt x="76" y="36"/>
                  </a:cubicBezTo>
                  <a:cubicBezTo>
                    <a:pt x="78" y="36"/>
                    <a:pt x="78" y="33"/>
                    <a:pt x="80" y="32"/>
                  </a:cubicBezTo>
                  <a:cubicBezTo>
                    <a:pt x="81" y="31"/>
                    <a:pt x="82" y="31"/>
                    <a:pt x="84" y="30"/>
                  </a:cubicBezTo>
                  <a:cubicBezTo>
                    <a:pt x="83" y="29"/>
                    <a:pt x="83" y="25"/>
                    <a:pt x="81" y="24"/>
                  </a:cubicBezTo>
                  <a:cubicBezTo>
                    <a:pt x="79" y="22"/>
                    <a:pt x="77" y="19"/>
                    <a:pt x="78" y="17"/>
                  </a:cubicBezTo>
                  <a:cubicBezTo>
                    <a:pt x="78" y="15"/>
                    <a:pt x="78" y="13"/>
                    <a:pt x="76" y="11"/>
                  </a:cubicBezTo>
                  <a:cubicBezTo>
                    <a:pt x="75" y="10"/>
                    <a:pt x="75" y="9"/>
                    <a:pt x="74" y="8"/>
                  </a:cubicBezTo>
                  <a:cubicBezTo>
                    <a:pt x="70" y="7"/>
                    <a:pt x="65" y="7"/>
                    <a:pt x="64" y="7"/>
                  </a:cubicBezTo>
                  <a:cubicBezTo>
                    <a:pt x="62" y="8"/>
                    <a:pt x="54" y="2"/>
                    <a:pt x="52" y="1"/>
                  </a:cubicBezTo>
                  <a:cubicBezTo>
                    <a:pt x="51" y="0"/>
                    <a:pt x="46" y="0"/>
                    <a:pt x="40" y="1"/>
                  </a:cubicBezTo>
                  <a:cubicBezTo>
                    <a:pt x="37" y="4"/>
                    <a:pt x="39" y="7"/>
                    <a:pt x="39" y="12"/>
                  </a:cubicBezTo>
                  <a:cubicBezTo>
                    <a:pt x="39" y="17"/>
                    <a:pt x="33" y="16"/>
                    <a:pt x="30" y="16"/>
                  </a:cubicBezTo>
                  <a:cubicBezTo>
                    <a:pt x="27" y="16"/>
                    <a:pt x="22" y="7"/>
                    <a:pt x="20" y="5"/>
                  </a:cubicBezTo>
                  <a:cubicBezTo>
                    <a:pt x="18" y="2"/>
                    <a:pt x="13" y="7"/>
                    <a:pt x="9" y="10"/>
                  </a:cubicBezTo>
                  <a:cubicBezTo>
                    <a:pt x="5" y="12"/>
                    <a:pt x="7" y="16"/>
                    <a:pt x="5" y="19"/>
                  </a:cubicBezTo>
                  <a:cubicBezTo>
                    <a:pt x="2" y="21"/>
                    <a:pt x="0" y="24"/>
                    <a:pt x="3" y="29"/>
                  </a:cubicBezTo>
                  <a:cubicBezTo>
                    <a:pt x="3" y="29"/>
                    <a:pt x="3" y="30"/>
                    <a:pt x="3" y="30"/>
                  </a:cubicBezTo>
                  <a:cubicBezTo>
                    <a:pt x="7" y="30"/>
                    <a:pt x="10" y="29"/>
                    <a:pt x="12" y="27"/>
                  </a:cubicBezTo>
                  <a:cubicBezTo>
                    <a:pt x="16" y="25"/>
                    <a:pt x="25" y="27"/>
                    <a:pt x="29" y="2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90" name="Freeform 85"/>
            <p:cNvSpPr>
              <a:spLocks noChangeArrowheads="1"/>
            </p:cNvSpPr>
            <p:nvPr/>
          </p:nvSpPr>
          <p:spPr bwMode="auto">
            <a:xfrm>
              <a:off x="4089414" y="1089026"/>
              <a:ext cx="125413" cy="79375"/>
            </a:xfrm>
            <a:custGeom>
              <a:avLst/>
              <a:gdLst>
                <a:gd name="T0" fmla="*/ 10 w 66"/>
                <a:gd name="T1" fmla="*/ 21 h 42"/>
                <a:gd name="T2" fmla="*/ 16 w 66"/>
                <a:gd name="T3" fmla="*/ 23 h 42"/>
                <a:gd name="T4" fmla="*/ 23 w 66"/>
                <a:gd name="T5" fmla="*/ 27 h 42"/>
                <a:gd name="T6" fmla="*/ 23 w 66"/>
                <a:gd name="T7" fmla="*/ 35 h 42"/>
                <a:gd name="T8" fmla="*/ 31 w 66"/>
                <a:gd name="T9" fmla="*/ 40 h 42"/>
                <a:gd name="T10" fmla="*/ 40 w 66"/>
                <a:gd name="T11" fmla="*/ 41 h 42"/>
                <a:gd name="T12" fmla="*/ 45 w 66"/>
                <a:gd name="T13" fmla="*/ 38 h 42"/>
                <a:gd name="T14" fmla="*/ 53 w 66"/>
                <a:gd name="T15" fmla="*/ 36 h 42"/>
                <a:gd name="T16" fmla="*/ 54 w 66"/>
                <a:gd name="T17" fmla="*/ 31 h 42"/>
                <a:gd name="T18" fmla="*/ 60 w 66"/>
                <a:gd name="T19" fmla="*/ 25 h 42"/>
                <a:gd name="T20" fmla="*/ 64 w 66"/>
                <a:gd name="T21" fmla="*/ 22 h 42"/>
                <a:gd name="T22" fmla="*/ 65 w 66"/>
                <a:gd name="T23" fmla="*/ 18 h 42"/>
                <a:gd name="T24" fmla="*/ 66 w 66"/>
                <a:gd name="T25" fmla="*/ 14 h 42"/>
                <a:gd name="T26" fmla="*/ 60 w 66"/>
                <a:gd name="T27" fmla="*/ 11 h 42"/>
                <a:gd name="T28" fmla="*/ 49 w 66"/>
                <a:gd name="T29" fmla="*/ 5 h 42"/>
                <a:gd name="T30" fmla="*/ 43 w 66"/>
                <a:gd name="T31" fmla="*/ 2 h 42"/>
                <a:gd name="T32" fmla="*/ 29 w 66"/>
                <a:gd name="T33" fmla="*/ 2 h 42"/>
                <a:gd name="T34" fmla="*/ 12 w 66"/>
                <a:gd name="T35" fmla="*/ 2 h 42"/>
                <a:gd name="T36" fmla="*/ 3 w 66"/>
                <a:gd name="T37" fmla="*/ 5 h 42"/>
                <a:gd name="T38" fmla="*/ 2 w 66"/>
                <a:gd name="T39" fmla="*/ 17 h 42"/>
                <a:gd name="T40" fmla="*/ 3 w 66"/>
                <a:gd name="T41" fmla="*/ 20 h 42"/>
                <a:gd name="T42" fmla="*/ 10 w 66"/>
                <a:gd name="T43" fmla="*/ 21 h 4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6"/>
                <a:gd name="T67" fmla="*/ 0 h 42"/>
                <a:gd name="T68" fmla="*/ 66 w 66"/>
                <a:gd name="T69" fmla="*/ 42 h 4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6" h="42">
                  <a:moveTo>
                    <a:pt x="10" y="21"/>
                  </a:moveTo>
                  <a:cubicBezTo>
                    <a:pt x="11" y="23"/>
                    <a:pt x="15" y="24"/>
                    <a:pt x="16" y="23"/>
                  </a:cubicBezTo>
                  <a:cubicBezTo>
                    <a:pt x="18" y="23"/>
                    <a:pt x="23" y="25"/>
                    <a:pt x="23" y="27"/>
                  </a:cubicBezTo>
                  <a:cubicBezTo>
                    <a:pt x="23" y="29"/>
                    <a:pt x="21" y="35"/>
                    <a:pt x="23" y="35"/>
                  </a:cubicBezTo>
                  <a:cubicBezTo>
                    <a:pt x="24" y="35"/>
                    <a:pt x="31" y="37"/>
                    <a:pt x="31" y="40"/>
                  </a:cubicBezTo>
                  <a:cubicBezTo>
                    <a:pt x="35" y="40"/>
                    <a:pt x="38" y="41"/>
                    <a:pt x="40" y="41"/>
                  </a:cubicBezTo>
                  <a:cubicBezTo>
                    <a:pt x="42" y="42"/>
                    <a:pt x="44" y="40"/>
                    <a:pt x="45" y="38"/>
                  </a:cubicBezTo>
                  <a:cubicBezTo>
                    <a:pt x="47" y="37"/>
                    <a:pt x="51" y="36"/>
                    <a:pt x="53" y="36"/>
                  </a:cubicBezTo>
                  <a:cubicBezTo>
                    <a:pt x="54" y="36"/>
                    <a:pt x="54" y="32"/>
                    <a:pt x="54" y="31"/>
                  </a:cubicBezTo>
                  <a:cubicBezTo>
                    <a:pt x="55" y="29"/>
                    <a:pt x="58" y="26"/>
                    <a:pt x="60" y="25"/>
                  </a:cubicBezTo>
                  <a:cubicBezTo>
                    <a:pt x="62" y="25"/>
                    <a:pt x="62" y="22"/>
                    <a:pt x="64" y="22"/>
                  </a:cubicBezTo>
                  <a:cubicBezTo>
                    <a:pt x="66" y="22"/>
                    <a:pt x="65" y="20"/>
                    <a:pt x="65" y="18"/>
                  </a:cubicBezTo>
                  <a:cubicBezTo>
                    <a:pt x="65" y="17"/>
                    <a:pt x="65" y="16"/>
                    <a:pt x="66" y="14"/>
                  </a:cubicBezTo>
                  <a:cubicBezTo>
                    <a:pt x="64" y="13"/>
                    <a:pt x="62" y="12"/>
                    <a:pt x="60" y="11"/>
                  </a:cubicBezTo>
                  <a:cubicBezTo>
                    <a:pt x="57" y="8"/>
                    <a:pt x="52" y="4"/>
                    <a:pt x="49" y="5"/>
                  </a:cubicBezTo>
                  <a:cubicBezTo>
                    <a:pt x="47" y="6"/>
                    <a:pt x="47" y="1"/>
                    <a:pt x="43" y="2"/>
                  </a:cubicBezTo>
                  <a:cubicBezTo>
                    <a:pt x="39" y="4"/>
                    <a:pt x="32" y="2"/>
                    <a:pt x="29" y="2"/>
                  </a:cubicBezTo>
                  <a:cubicBezTo>
                    <a:pt x="25" y="2"/>
                    <a:pt x="16" y="0"/>
                    <a:pt x="12" y="2"/>
                  </a:cubicBezTo>
                  <a:cubicBezTo>
                    <a:pt x="10" y="4"/>
                    <a:pt x="7" y="5"/>
                    <a:pt x="3" y="5"/>
                  </a:cubicBezTo>
                  <a:cubicBezTo>
                    <a:pt x="6" y="9"/>
                    <a:pt x="5" y="14"/>
                    <a:pt x="2" y="17"/>
                  </a:cubicBezTo>
                  <a:cubicBezTo>
                    <a:pt x="0" y="19"/>
                    <a:pt x="1" y="19"/>
                    <a:pt x="3" y="20"/>
                  </a:cubicBezTo>
                  <a:cubicBezTo>
                    <a:pt x="5" y="20"/>
                    <a:pt x="9" y="19"/>
                    <a:pt x="10" y="2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91" name="Freeform 86"/>
            <p:cNvSpPr>
              <a:spLocks noChangeArrowheads="1"/>
            </p:cNvSpPr>
            <p:nvPr/>
          </p:nvSpPr>
          <p:spPr bwMode="auto">
            <a:xfrm>
              <a:off x="3781437" y="1346201"/>
              <a:ext cx="96838" cy="55564"/>
            </a:xfrm>
            <a:custGeom>
              <a:avLst/>
              <a:gdLst>
                <a:gd name="T0" fmla="*/ 46 w 51"/>
                <a:gd name="T1" fmla="*/ 12 h 29"/>
                <a:gd name="T2" fmla="*/ 40 w 51"/>
                <a:gd name="T3" fmla="*/ 9 h 29"/>
                <a:gd name="T4" fmla="*/ 40 w 51"/>
                <a:gd name="T5" fmla="*/ 4 h 29"/>
                <a:gd name="T6" fmla="*/ 33 w 51"/>
                <a:gd name="T7" fmla="*/ 1 h 29"/>
                <a:gd name="T8" fmla="*/ 26 w 51"/>
                <a:gd name="T9" fmla="*/ 2 h 29"/>
                <a:gd name="T10" fmla="*/ 16 w 51"/>
                <a:gd name="T11" fmla="*/ 2 h 29"/>
                <a:gd name="T12" fmla="*/ 15 w 51"/>
                <a:gd name="T13" fmla="*/ 4 h 29"/>
                <a:gd name="T14" fmla="*/ 9 w 51"/>
                <a:gd name="T15" fmla="*/ 8 h 29"/>
                <a:gd name="T16" fmla="*/ 2 w 51"/>
                <a:gd name="T17" fmla="*/ 17 h 29"/>
                <a:gd name="T18" fmla="*/ 3 w 51"/>
                <a:gd name="T19" fmla="*/ 21 h 29"/>
                <a:gd name="T20" fmla="*/ 8 w 51"/>
                <a:gd name="T21" fmla="*/ 22 h 29"/>
                <a:gd name="T22" fmla="*/ 10 w 51"/>
                <a:gd name="T23" fmla="*/ 27 h 29"/>
                <a:gd name="T24" fmla="*/ 10 w 51"/>
                <a:gd name="T25" fmla="*/ 27 h 29"/>
                <a:gd name="T26" fmla="*/ 20 w 51"/>
                <a:gd name="T27" fmla="*/ 27 h 29"/>
                <a:gd name="T28" fmla="*/ 25 w 51"/>
                <a:gd name="T29" fmla="*/ 19 h 29"/>
                <a:gd name="T30" fmla="*/ 32 w 51"/>
                <a:gd name="T31" fmla="*/ 26 h 29"/>
                <a:gd name="T32" fmla="*/ 35 w 51"/>
                <a:gd name="T33" fmla="*/ 22 h 29"/>
                <a:gd name="T34" fmla="*/ 39 w 51"/>
                <a:gd name="T35" fmla="*/ 20 h 29"/>
                <a:gd name="T36" fmla="*/ 44 w 51"/>
                <a:gd name="T37" fmla="*/ 19 h 29"/>
                <a:gd name="T38" fmla="*/ 47 w 51"/>
                <a:gd name="T39" fmla="*/ 17 h 29"/>
                <a:gd name="T40" fmla="*/ 49 w 51"/>
                <a:gd name="T41" fmla="*/ 15 h 29"/>
                <a:gd name="T42" fmla="*/ 51 w 51"/>
                <a:gd name="T43" fmla="*/ 12 h 29"/>
                <a:gd name="T44" fmla="*/ 46 w 51"/>
                <a:gd name="T45" fmla="*/ 12 h 2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1"/>
                <a:gd name="T70" fmla="*/ 0 h 29"/>
                <a:gd name="T71" fmla="*/ 51 w 51"/>
                <a:gd name="T72" fmla="*/ 29 h 2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1" h="29">
                  <a:moveTo>
                    <a:pt x="46" y="12"/>
                  </a:moveTo>
                  <a:cubicBezTo>
                    <a:pt x="43" y="13"/>
                    <a:pt x="40" y="10"/>
                    <a:pt x="40" y="9"/>
                  </a:cubicBezTo>
                  <a:cubicBezTo>
                    <a:pt x="40" y="8"/>
                    <a:pt x="39" y="6"/>
                    <a:pt x="40" y="4"/>
                  </a:cubicBezTo>
                  <a:cubicBezTo>
                    <a:pt x="38" y="3"/>
                    <a:pt x="35" y="2"/>
                    <a:pt x="33" y="1"/>
                  </a:cubicBezTo>
                  <a:cubicBezTo>
                    <a:pt x="30" y="0"/>
                    <a:pt x="28" y="0"/>
                    <a:pt x="26" y="2"/>
                  </a:cubicBezTo>
                  <a:cubicBezTo>
                    <a:pt x="24" y="2"/>
                    <a:pt x="19" y="2"/>
                    <a:pt x="16" y="2"/>
                  </a:cubicBezTo>
                  <a:cubicBezTo>
                    <a:pt x="16" y="3"/>
                    <a:pt x="15" y="4"/>
                    <a:pt x="15" y="4"/>
                  </a:cubicBezTo>
                  <a:cubicBezTo>
                    <a:pt x="12" y="4"/>
                    <a:pt x="9" y="6"/>
                    <a:pt x="9" y="8"/>
                  </a:cubicBezTo>
                  <a:cubicBezTo>
                    <a:pt x="8" y="11"/>
                    <a:pt x="3" y="13"/>
                    <a:pt x="2" y="17"/>
                  </a:cubicBezTo>
                  <a:cubicBezTo>
                    <a:pt x="0" y="22"/>
                    <a:pt x="1" y="24"/>
                    <a:pt x="3" y="21"/>
                  </a:cubicBezTo>
                  <a:cubicBezTo>
                    <a:pt x="5" y="18"/>
                    <a:pt x="8" y="19"/>
                    <a:pt x="8" y="22"/>
                  </a:cubicBezTo>
                  <a:cubicBezTo>
                    <a:pt x="8" y="24"/>
                    <a:pt x="11" y="24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3" y="27"/>
                    <a:pt x="18" y="27"/>
                    <a:pt x="20" y="27"/>
                  </a:cubicBezTo>
                  <a:cubicBezTo>
                    <a:pt x="22" y="27"/>
                    <a:pt x="24" y="19"/>
                    <a:pt x="25" y="19"/>
                  </a:cubicBezTo>
                  <a:cubicBezTo>
                    <a:pt x="26" y="18"/>
                    <a:pt x="29" y="24"/>
                    <a:pt x="32" y="26"/>
                  </a:cubicBezTo>
                  <a:cubicBezTo>
                    <a:pt x="34" y="29"/>
                    <a:pt x="35" y="24"/>
                    <a:pt x="35" y="22"/>
                  </a:cubicBezTo>
                  <a:cubicBezTo>
                    <a:pt x="35" y="20"/>
                    <a:pt x="37" y="20"/>
                    <a:pt x="39" y="20"/>
                  </a:cubicBezTo>
                  <a:cubicBezTo>
                    <a:pt x="40" y="20"/>
                    <a:pt x="44" y="21"/>
                    <a:pt x="44" y="19"/>
                  </a:cubicBezTo>
                  <a:cubicBezTo>
                    <a:pt x="44" y="16"/>
                    <a:pt x="46" y="17"/>
                    <a:pt x="47" y="17"/>
                  </a:cubicBezTo>
                  <a:cubicBezTo>
                    <a:pt x="49" y="17"/>
                    <a:pt x="49" y="15"/>
                    <a:pt x="49" y="15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49" y="12"/>
                    <a:pt x="47" y="11"/>
                    <a:pt x="46" y="12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92" name="Freeform 87"/>
            <p:cNvSpPr>
              <a:spLocks noChangeArrowheads="1"/>
            </p:cNvSpPr>
            <p:nvPr/>
          </p:nvSpPr>
          <p:spPr bwMode="auto">
            <a:xfrm>
              <a:off x="3779850" y="1141412"/>
              <a:ext cx="192088" cy="219075"/>
            </a:xfrm>
            <a:custGeom>
              <a:avLst/>
              <a:gdLst>
                <a:gd name="T0" fmla="*/ 13 w 101"/>
                <a:gd name="T1" fmla="*/ 29 h 114"/>
                <a:gd name="T2" fmla="*/ 7 w 101"/>
                <a:gd name="T3" fmla="*/ 35 h 114"/>
                <a:gd name="T4" fmla="*/ 11 w 101"/>
                <a:gd name="T5" fmla="*/ 41 h 114"/>
                <a:gd name="T6" fmla="*/ 9 w 101"/>
                <a:gd name="T7" fmla="*/ 44 h 114"/>
                <a:gd name="T8" fmla="*/ 2 w 101"/>
                <a:gd name="T9" fmla="*/ 47 h 114"/>
                <a:gd name="T10" fmla="*/ 2 w 101"/>
                <a:gd name="T11" fmla="*/ 53 h 114"/>
                <a:gd name="T12" fmla="*/ 0 w 101"/>
                <a:gd name="T13" fmla="*/ 62 h 114"/>
                <a:gd name="T14" fmla="*/ 3 w 101"/>
                <a:gd name="T15" fmla="*/ 69 h 114"/>
                <a:gd name="T16" fmla="*/ 1 w 101"/>
                <a:gd name="T17" fmla="*/ 73 h 114"/>
                <a:gd name="T18" fmla="*/ 5 w 101"/>
                <a:gd name="T19" fmla="*/ 82 h 114"/>
                <a:gd name="T20" fmla="*/ 7 w 101"/>
                <a:gd name="T21" fmla="*/ 84 h 114"/>
                <a:gd name="T22" fmla="*/ 14 w 101"/>
                <a:gd name="T23" fmla="*/ 87 h 114"/>
                <a:gd name="T24" fmla="*/ 20 w 101"/>
                <a:gd name="T25" fmla="*/ 89 h 114"/>
                <a:gd name="T26" fmla="*/ 23 w 101"/>
                <a:gd name="T27" fmla="*/ 93 h 114"/>
                <a:gd name="T28" fmla="*/ 18 w 101"/>
                <a:gd name="T29" fmla="*/ 102 h 114"/>
                <a:gd name="T30" fmla="*/ 17 w 101"/>
                <a:gd name="T31" fmla="*/ 109 h 114"/>
                <a:gd name="T32" fmla="*/ 27 w 101"/>
                <a:gd name="T33" fmla="*/ 109 h 114"/>
                <a:gd name="T34" fmla="*/ 34 w 101"/>
                <a:gd name="T35" fmla="*/ 108 h 114"/>
                <a:gd name="T36" fmla="*/ 41 w 101"/>
                <a:gd name="T37" fmla="*/ 111 h 114"/>
                <a:gd name="T38" fmla="*/ 42 w 101"/>
                <a:gd name="T39" fmla="*/ 110 h 114"/>
                <a:gd name="T40" fmla="*/ 49 w 101"/>
                <a:gd name="T41" fmla="*/ 112 h 114"/>
                <a:gd name="T42" fmla="*/ 55 w 101"/>
                <a:gd name="T43" fmla="*/ 111 h 114"/>
                <a:gd name="T44" fmla="*/ 62 w 101"/>
                <a:gd name="T45" fmla="*/ 110 h 114"/>
                <a:gd name="T46" fmla="*/ 73 w 101"/>
                <a:gd name="T47" fmla="*/ 108 h 114"/>
                <a:gd name="T48" fmla="*/ 78 w 101"/>
                <a:gd name="T49" fmla="*/ 105 h 114"/>
                <a:gd name="T50" fmla="*/ 82 w 101"/>
                <a:gd name="T51" fmla="*/ 98 h 114"/>
                <a:gd name="T52" fmla="*/ 89 w 101"/>
                <a:gd name="T53" fmla="*/ 93 h 114"/>
                <a:gd name="T54" fmla="*/ 77 w 101"/>
                <a:gd name="T55" fmla="*/ 84 h 114"/>
                <a:gd name="T56" fmla="*/ 73 w 101"/>
                <a:gd name="T57" fmla="*/ 74 h 114"/>
                <a:gd name="T58" fmla="*/ 72 w 101"/>
                <a:gd name="T59" fmla="*/ 68 h 114"/>
                <a:gd name="T60" fmla="*/ 84 w 101"/>
                <a:gd name="T61" fmla="*/ 64 h 114"/>
                <a:gd name="T62" fmla="*/ 93 w 101"/>
                <a:gd name="T63" fmla="*/ 60 h 114"/>
                <a:gd name="T64" fmla="*/ 99 w 101"/>
                <a:gd name="T65" fmla="*/ 59 h 114"/>
                <a:gd name="T66" fmla="*/ 100 w 101"/>
                <a:gd name="T67" fmla="*/ 53 h 114"/>
                <a:gd name="T68" fmla="*/ 97 w 101"/>
                <a:gd name="T69" fmla="*/ 44 h 114"/>
                <a:gd name="T70" fmla="*/ 95 w 101"/>
                <a:gd name="T71" fmla="*/ 38 h 114"/>
                <a:gd name="T72" fmla="*/ 93 w 101"/>
                <a:gd name="T73" fmla="*/ 33 h 114"/>
                <a:gd name="T74" fmla="*/ 92 w 101"/>
                <a:gd name="T75" fmla="*/ 28 h 114"/>
                <a:gd name="T76" fmla="*/ 92 w 101"/>
                <a:gd name="T77" fmla="*/ 16 h 114"/>
                <a:gd name="T78" fmla="*/ 92 w 101"/>
                <a:gd name="T79" fmla="*/ 15 h 114"/>
                <a:gd name="T80" fmla="*/ 91 w 101"/>
                <a:gd name="T81" fmla="*/ 14 h 114"/>
                <a:gd name="T82" fmla="*/ 85 w 101"/>
                <a:gd name="T83" fmla="*/ 10 h 114"/>
                <a:gd name="T84" fmla="*/ 86 w 101"/>
                <a:gd name="T85" fmla="*/ 3 h 114"/>
                <a:gd name="T86" fmla="*/ 76 w 101"/>
                <a:gd name="T87" fmla="*/ 6 h 114"/>
                <a:gd name="T88" fmla="*/ 63 w 101"/>
                <a:gd name="T89" fmla="*/ 13 h 114"/>
                <a:gd name="T90" fmla="*/ 57 w 101"/>
                <a:gd name="T91" fmla="*/ 9 h 114"/>
                <a:gd name="T92" fmla="*/ 53 w 101"/>
                <a:gd name="T93" fmla="*/ 7 h 114"/>
                <a:gd name="T94" fmla="*/ 45 w 101"/>
                <a:gd name="T95" fmla="*/ 3 h 114"/>
                <a:gd name="T96" fmla="*/ 44 w 101"/>
                <a:gd name="T97" fmla="*/ 0 h 114"/>
                <a:gd name="T98" fmla="*/ 40 w 101"/>
                <a:gd name="T99" fmla="*/ 1 h 114"/>
                <a:gd name="T100" fmla="*/ 30 w 101"/>
                <a:gd name="T101" fmla="*/ 0 h 114"/>
                <a:gd name="T102" fmla="*/ 32 w 101"/>
                <a:gd name="T103" fmla="*/ 5 h 114"/>
                <a:gd name="T104" fmla="*/ 35 w 101"/>
                <a:gd name="T105" fmla="*/ 15 h 114"/>
                <a:gd name="T106" fmla="*/ 30 w 101"/>
                <a:gd name="T107" fmla="*/ 19 h 114"/>
                <a:gd name="T108" fmla="*/ 22 w 101"/>
                <a:gd name="T109" fmla="*/ 18 h 114"/>
                <a:gd name="T110" fmla="*/ 13 w 101"/>
                <a:gd name="T111" fmla="*/ 19 h 114"/>
                <a:gd name="T112" fmla="*/ 13 w 101"/>
                <a:gd name="T113" fmla="*/ 22 h 114"/>
                <a:gd name="T114" fmla="*/ 13 w 101"/>
                <a:gd name="T115" fmla="*/ 29 h 11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01"/>
                <a:gd name="T175" fmla="*/ 0 h 114"/>
                <a:gd name="T176" fmla="*/ 101 w 101"/>
                <a:gd name="T177" fmla="*/ 114 h 11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01" h="114">
                  <a:moveTo>
                    <a:pt x="13" y="29"/>
                  </a:moveTo>
                  <a:cubicBezTo>
                    <a:pt x="10" y="33"/>
                    <a:pt x="7" y="34"/>
                    <a:pt x="7" y="35"/>
                  </a:cubicBezTo>
                  <a:cubicBezTo>
                    <a:pt x="8" y="36"/>
                    <a:pt x="12" y="39"/>
                    <a:pt x="11" y="41"/>
                  </a:cubicBezTo>
                  <a:cubicBezTo>
                    <a:pt x="10" y="42"/>
                    <a:pt x="9" y="41"/>
                    <a:pt x="9" y="44"/>
                  </a:cubicBezTo>
                  <a:cubicBezTo>
                    <a:pt x="9" y="47"/>
                    <a:pt x="4" y="47"/>
                    <a:pt x="2" y="47"/>
                  </a:cubicBezTo>
                  <a:cubicBezTo>
                    <a:pt x="1" y="47"/>
                    <a:pt x="3" y="50"/>
                    <a:pt x="2" y="53"/>
                  </a:cubicBezTo>
                  <a:cubicBezTo>
                    <a:pt x="1" y="55"/>
                    <a:pt x="1" y="60"/>
                    <a:pt x="0" y="62"/>
                  </a:cubicBezTo>
                  <a:cubicBezTo>
                    <a:pt x="0" y="64"/>
                    <a:pt x="4" y="67"/>
                    <a:pt x="3" y="69"/>
                  </a:cubicBezTo>
                  <a:cubicBezTo>
                    <a:pt x="3" y="70"/>
                    <a:pt x="0" y="72"/>
                    <a:pt x="1" y="73"/>
                  </a:cubicBezTo>
                  <a:cubicBezTo>
                    <a:pt x="2" y="74"/>
                    <a:pt x="4" y="76"/>
                    <a:pt x="5" y="82"/>
                  </a:cubicBezTo>
                  <a:cubicBezTo>
                    <a:pt x="6" y="83"/>
                    <a:pt x="7" y="83"/>
                    <a:pt x="7" y="84"/>
                  </a:cubicBezTo>
                  <a:cubicBezTo>
                    <a:pt x="9" y="86"/>
                    <a:pt x="11" y="87"/>
                    <a:pt x="14" y="87"/>
                  </a:cubicBezTo>
                  <a:cubicBezTo>
                    <a:pt x="18" y="87"/>
                    <a:pt x="19" y="89"/>
                    <a:pt x="20" y="89"/>
                  </a:cubicBezTo>
                  <a:cubicBezTo>
                    <a:pt x="22" y="89"/>
                    <a:pt x="26" y="90"/>
                    <a:pt x="23" y="93"/>
                  </a:cubicBezTo>
                  <a:cubicBezTo>
                    <a:pt x="19" y="96"/>
                    <a:pt x="19" y="99"/>
                    <a:pt x="18" y="102"/>
                  </a:cubicBezTo>
                  <a:cubicBezTo>
                    <a:pt x="18" y="104"/>
                    <a:pt x="18" y="107"/>
                    <a:pt x="17" y="109"/>
                  </a:cubicBezTo>
                  <a:cubicBezTo>
                    <a:pt x="20" y="109"/>
                    <a:pt x="25" y="109"/>
                    <a:pt x="27" y="109"/>
                  </a:cubicBezTo>
                  <a:cubicBezTo>
                    <a:pt x="29" y="107"/>
                    <a:pt x="31" y="107"/>
                    <a:pt x="34" y="108"/>
                  </a:cubicBezTo>
                  <a:cubicBezTo>
                    <a:pt x="36" y="109"/>
                    <a:pt x="39" y="110"/>
                    <a:pt x="41" y="111"/>
                  </a:cubicBezTo>
                  <a:cubicBezTo>
                    <a:pt x="41" y="110"/>
                    <a:pt x="41" y="110"/>
                    <a:pt x="42" y="110"/>
                  </a:cubicBezTo>
                  <a:cubicBezTo>
                    <a:pt x="44" y="110"/>
                    <a:pt x="47" y="114"/>
                    <a:pt x="49" y="112"/>
                  </a:cubicBezTo>
                  <a:cubicBezTo>
                    <a:pt x="50" y="109"/>
                    <a:pt x="54" y="110"/>
                    <a:pt x="55" y="111"/>
                  </a:cubicBezTo>
                  <a:cubicBezTo>
                    <a:pt x="57" y="112"/>
                    <a:pt x="60" y="112"/>
                    <a:pt x="62" y="110"/>
                  </a:cubicBezTo>
                  <a:cubicBezTo>
                    <a:pt x="64" y="108"/>
                    <a:pt x="72" y="107"/>
                    <a:pt x="73" y="108"/>
                  </a:cubicBezTo>
                  <a:cubicBezTo>
                    <a:pt x="75" y="109"/>
                    <a:pt x="80" y="111"/>
                    <a:pt x="78" y="105"/>
                  </a:cubicBezTo>
                  <a:cubicBezTo>
                    <a:pt x="76" y="99"/>
                    <a:pt x="82" y="100"/>
                    <a:pt x="82" y="98"/>
                  </a:cubicBezTo>
                  <a:cubicBezTo>
                    <a:pt x="83" y="95"/>
                    <a:pt x="90" y="94"/>
                    <a:pt x="89" y="93"/>
                  </a:cubicBezTo>
                  <a:cubicBezTo>
                    <a:pt x="88" y="91"/>
                    <a:pt x="79" y="86"/>
                    <a:pt x="77" y="84"/>
                  </a:cubicBezTo>
                  <a:cubicBezTo>
                    <a:pt x="74" y="82"/>
                    <a:pt x="74" y="77"/>
                    <a:pt x="73" y="74"/>
                  </a:cubicBezTo>
                  <a:cubicBezTo>
                    <a:pt x="72" y="72"/>
                    <a:pt x="69" y="69"/>
                    <a:pt x="72" y="68"/>
                  </a:cubicBezTo>
                  <a:cubicBezTo>
                    <a:pt x="76" y="68"/>
                    <a:pt x="81" y="66"/>
                    <a:pt x="84" y="64"/>
                  </a:cubicBezTo>
                  <a:cubicBezTo>
                    <a:pt x="87" y="61"/>
                    <a:pt x="92" y="61"/>
                    <a:pt x="93" y="60"/>
                  </a:cubicBezTo>
                  <a:cubicBezTo>
                    <a:pt x="95" y="58"/>
                    <a:pt x="98" y="61"/>
                    <a:pt x="99" y="59"/>
                  </a:cubicBezTo>
                  <a:cubicBezTo>
                    <a:pt x="100" y="58"/>
                    <a:pt x="101" y="55"/>
                    <a:pt x="100" y="53"/>
                  </a:cubicBezTo>
                  <a:cubicBezTo>
                    <a:pt x="98" y="51"/>
                    <a:pt x="97" y="48"/>
                    <a:pt x="97" y="44"/>
                  </a:cubicBezTo>
                  <a:cubicBezTo>
                    <a:pt x="97" y="40"/>
                    <a:pt x="95" y="40"/>
                    <a:pt x="95" y="38"/>
                  </a:cubicBezTo>
                  <a:cubicBezTo>
                    <a:pt x="95" y="36"/>
                    <a:pt x="95" y="34"/>
                    <a:pt x="93" y="33"/>
                  </a:cubicBezTo>
                  <a:cubicBezTo>
                    <a:pt x="91" y="32"/>
                    <a:pt x="90" y="31"/>
                    <a:pt x="92" y="28"/>
                  </a:cubicBezTo>
                  <a:cubicBezTo>
                    <a:pt x="94" y="25"/>
                    <a:pt x="93" y="18"/>
                    <a:pt x="92" y="16"/>
                  </a:cubicBezTo>
                  <a:cubicBezTo>
                    <a:pt x="92" y="16"/>
                    <a:pt x="92" y="15"/>
                    <a:pt x="92" y="15"/>
                  </a:cubicBezTo>
                  <a:cubicBezTo>
                    <a:pt x="92" y="15"/>
                    <a:pt x="91" y="14"/>
                    <a:pt x="91" y="14"/>
                  </a:cubicBezTo>
                  <a:cubicBezTo>
                    <a:pt x="91" y="11"/>
                    <a:pt x="89" y="10"/>
                    <a:pt x="85" y="10"/>
                  </a:cubicBezTo>
                  <a:cubicBezTo>
                    <a:pt x="80" y="10"/>
                    <a:pt x="87" y="6"/>
                    <a:pt x="86" y="3"/>
                  </a:cubicBezTo>
                  <a:cubicBezTo>
                    <a:pt x="84" y="1"/>
                    <a:pt x="80" y="7"/>
                    <a:pt x="76" y="6"/>
                  </a:cubicBezTo>
                  <a:cubicBezTo>
                    <a:pt x="72" y="5"/>
                    <a:pt x="67" y="11"/>
                    <a:pt x="63" y="13"/>
                  </a:cubicBezTo>
                  <a:cubicBezTo>
                    <a:pt x="60" y="16"/>
                    <a:pt x="55" y="13"/>
                    <a:pt x="57" y="9"/>
                  </a:cubicBezTo>
                  <a:cubicBezTo>
                    <a:pt x="60" y="5"/>
                    <a:pt x="57" y="6"/>
                    <a:pt x="53" y="7"/>
                  </a:cubicBezTo>
                  <a:cubicBezTo>
                    <a:pt x="49" y="9"/>
                    <a:pt x="44" y="7"/>
                    <a:pt x="45" y="3"/>
                  </a:cubicBezTo>
                  <a:cubicBezTo>
                    <a:pt x="45" y="2"/>
                    <a:pt x="45" y="1"/>
                    <a:pt x="44" y="0"/>
                  </a:cubicBezTo>
                  <a:cubicBezTo>
                    <a:pt x="42" y="1"/>
                    <a:pt x="41" y="1"/>
                    <a:pt x="40" y="1"/>
                  </a:cubicBezTo>
                  <a:cubicBezTo>
                    <a:pt x="38" y="0"/>
                    <a:pt x="34" y="0"/>
                    <a:pt x="30" y="0"/>
                  </a:cubicBezTo>
                  <a:cubicBezTo>
                    <a:pt x="31" y="1"/>
                    <a:pt x="32" y="3"/>
                    <a:pt x="32" y="5"/>
                  </a:cubicBezTo>
                  <a:cubicBezTo>
                    <a:pt x="30" y="8"/>
                    <a:pt x="33" y="10"/>
                    <a:pt x="35" y="15"/>
                  </a:cubicBezTo>
                  <a:cubicBezTo>
                    <a:pt x="37" y="19"/>
                    <a:pt x="30" y="16"/>
                    <a:pt x="30" y="19"/>
                  </a:cubicBezTo>
                  <a:cubicBezTo>
                    <a:pt x="30" y="22"/>
                    <a:pt x="24" y="19"/>
                    <a:pt x="22" y="18"/>
                  </a:cubicBezTo>
                  <a:cubicBezTo>
                    <a:pt x="20" y="17"/>
                    <a:pt x="13" y="18"/>
                    <a:pt x="13" y="19"/>
                  </a:cubicBezTo>
                  <a:cubicBezTo>
                    <a:pt x="13" y="20"/>
                    <a:pt x="13" y="21"/>
                    <a:pt x="13" y="22"/>
                  </a:cubicBezTo>
                  <a:cubicBezTo>
                    <a:pt x="14" y="25"/>
                    <a:pt x="14" y="28"/>
                    <a:pt x="13" y="2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93" name="Freeform 88"/>
            <p:cNvSpPr>
              <a:spLocks noChangeArrowheads="1"/>
            </p:cNvSpPr>
            <p:nvPr/>
          </p:nvSpPr>
          <p:spPr bwMode="auto">
            <a:xfrm>
              <a:off x="4094176" y="619125"/>
              <a:ext cx="225426" cy="360363"/>
            </a:xfrm>
            <a:custGeom>
              <a:avLst/>
              <a:gdLst>
                <a:gd name="T0" fmla="*/ 100 w 118"/>
                <a:gd name="T1" fmla="*/ 158 h 189"/>
                <a:gd name="T2" fmla="*/ 117 w 118"/>
                <a:gd name="T3" fmla="*/ 142 h 189"/>
                <a:gd name="T4" fmla="*/ 114 w 118"/>
                <a:gd name="T5" fmla="*/ 133 h 189"/>
                <a:gd name="T6" fmla="*/ 100 w 118"/>
                <a:gd name="T7" fmla="*/ 122 h 189"/>
                <a:gd name="T8" fmla="*/ 107 w 118"/>
                <a:gd name="T9" fmla="*/ 116 h 189"/>
                <a:gd name="T10" fmla="*/ 101 w 118"/>
                <a:gd name="T11" fmla="*/ 110 h 189"/>
                <a:gd name="T12" fmla="*/ 102 w 118"/>
                <a:gd name="T13" fmla="*/ 104 h 189"/>
                <a:gd name="T14" fmla="*/ 97 w 118"/>
                <a:gd name="T15" fmla="*/ 101 h 189"/>
                <a:gd name="T16" fmla="*/ 99 w 118"/>
                <a:gd name="T17" fmla="*/ 97 h 189"/>
                <a:gd name="T18" fmla="*/ 98 w 118"/>
                <a:gd name="T19" fmla="*/ 89 h 189"/>
                <a:gd name="T20" fmla="*/ 101 w 118"/>
                <a:gd name="T21" fmla="*/ 82 h 189"/>
                <a:gd name="T22" fmla="*/ 91 w 118"/>
                <a:gd name="T23" fmla="*/ 65 h 189"/>
                <a:gd name="T24" fmla="*/ 94 w 118"/>
                <a:gd name="T25" fmla="*/ 58 h 189"/>
                <a:gd name="T26" fmla="*/ 101 w 118"/>
                <a:gd name="T27" fmla="*/ 50 h 189"/>
                <a:gd name="T28" fmla="*/ 93 w 118"/>
                <a:gd name="T29" fmla="*/ 42 h 189"/>
                <a:gd name="T30" fmla="*/ 86 w 118"/>
                <a:gd name="T31" fmla="*/ 38 h 189"/>
                <a:gd name="T32" fmla="*/ 84 w 118"/>
                <a:gd name="T33" fmla="*/ 31 h 189"/>
                <a:gd name="T34" fmla="*/ 86 w 118"/>
                <a:gd name="T35" fmla="*/ 25 h 189"/>
                <a:gd name="T36" fmla="*/ 90 w 118"/>
                <a:gd name="T37" fmla="*/ 22 h 189"/>
                <a:gd name="T38" fmla="*/ 93 w 118"/>
                <a:gd name="T39" fmla="*/ 18 h 189"/>
                <a:gd name="T40" fmla="*/ 93 w 118"/>
                <a:gd name="T41" fmla="*/ 11 h 189"/>
                <a:gd name="T42" fmla="*/ 81 w 118"/>
                <a:gd name="T43" fmla="*/ 3 h 189"/>
                <a:gd name="T44" fmla="*/ 72 w 118"/>
                <a:gd name="T45" fmla="*/ 3 h 189"/>
                <a:gd name="T46" fmla="*/ 61 w 118"/>
                <a:gd name="T47" fmla="*/ 6 h 189"/>
                <a:gd name="T48" fmla="*/ 54 w 118"/>
                <a:gd name="T49" fmla="*/ 14 h 189"/>
                <a:gd name="T50" fmla="*/ 52 w 118"/>
                <a:gd name="T51" fmla="*/ 23 h 189"/>
                <a:gd name="T52" fmla="*/ 47 w 118"/>
                <a:gd name="T53" fmla="*/ 30 h 189"/>
                <a:gd name="T54" fmla="*/ 40 w 118"/>
                <a:gd name="T55" fmla="*/ 28 h 189"/>
                <a:gd name="T56" fmla="*/ 32 w 118"/>
                <a:gd name="T57" fmla="*/ 28 h 189"/>
                <a:gd name="T58" fmla="*/ 19 w 118"/>
                <a:gd name="T59" fmla="*/ 27 h 189"/>
                <a:gd name="T60" fmla="*/ 7 w 118"/>
                <a:gd name="T61" fmla="*/ 18 h 189"/>
                <a:gd name="T62" fmla="*/ 0 w 118"/>
                <a:gd name="T63" fmla="*/ 23 h 189"/>
                <a:gd name="T64" fmla="*/ 12 w 118"/>
                <a:gd name="T65" fmla="*/ 32 h 189"/>
                <a:gd name="T66" fmla="*/ 28 w 118"/>
                <a:gd name="T67" fmla="*/ 42 h 189"/>
                <a:gd name="T68" fmla="*/ 29 w 118"/>
                <a:gd name="T69" fmla="*/ 53 h 189"/>
                <a:gd name="T70" fmla="*/ 31 w 118"/>
                <a:gd name="T71" fmla="*/ 63 h 189"/>
                <a:gd name="T72" fmla="*/ 31 w 118"/>
                <a:gd name="T73" fmla="*/ 73 h 189"/>
                <a:gd name="T74" fmla="*/ 33 w 118"/>
                <a:gd name="T75" fmla="*/ 78 h 189"/>
                <a:gd name="T76" fmla="*/ 34 w 118"/>
                <a:gd name="T77" fmla="*/ 84 h 189"/>
                <a:gd name="T78" fmla="*/ 44 w 118"/>
                <a:gd name="T79" fmla="*/ 88 h 189"/>
                <a:gd name="T80" fmla="*/ 48 w 118"/>
                <a:gd name="T81" fmla="*/ 96 h 189"/>
                <a:gd name="T82" fmla="*/ 46 w 118"/>
                <a:gd name="T83" fmla="*/ 100 h 189"/>
                <a:gd name="T84" fmla="*/ 39 w 118"/>
                <a:gd name="T85" fmla="*/ 105 h 189"/>
                <a:gd name="T86" fmla="*/ 28 w 118"/>
                <a:gd name="T87" fmla="*/ 117 h 189"/>
                <a:gd name="T88" fmla="*/ 21 w 118"/>
                <a:gd name="T89" fmla="*/ 122 h 189"/>
                <a:gd name="T90" fmla="*/ 15 w 118"/>
                <a:gd name="T91" fmla="*/ 128 h 189"/>
                <a:gd name="T92" fmla="*/ 7 w 118"/>
                <a:gd name="T93" fmla="*/ 132 h 189"/>
                <a:gd name="T94" fmla="*/ 2 w 118"/>
                <a:gd name="T95" fmla="*/ 139 h 189"/>
                <a:gd name="T96" fmla="*/ 3 w 118"/>
                <a:gd name="T97" fmla="*/ 146 h 189"/>
                <a:gd name="T98" fmla="*/ 4 w 118"/>
                <a:gd name="T99" fmla="*/ 153 h 189"/>
                <a:gd name="T100" fmla="*/ 6 w 118"/>
                <a:gd name="T101" fmla="*/ 166 h 189"/>
                <a:gd name="T102" fmla="*/ 3 w 118"/>
                <a:gd name="T103" fmla="*/ 178 h 189"/>
                <a:gd name="T104" fmla="*/ 13 w 118"/>
                <a:gd name="T105" fmla="*/ 182 h 189"/>
                <a:gd name="T106" fmla="*/ 20 w 118"/>
                <a:gd name="T107" fmla="*/ 186 h 189"/>
                <a:gd name="T108" fmla="*/ 33 w 118"/>
                <a:gd name="T109" fmla="*/ 188 h 189"/>
                <a:gd name="T110" fmla="*/ 68 w 118"/>
                <a:gd name="T111" fmla="*/ 180 h 189"/>
                <a:gd name="T112" fmla="*/ 78 w 118"/>
                <a:gd name="T113" fmla="*/ 179 h 189"/>
                <a:gd name="T114" fmla="*/ 83 w 118"/>
                <a:gd name="T115" fmla="*/ 172 h 189"/>
                <a:gd name="T116" fmla="*/ 100 w 118"/>
                <a:gd name="T117" fmla="*/ 158 h 18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8"/>
                <a:gd name="T178" fmla="*/ 0 h 189"/>
                <a:gd name="T179" fmla="*/ 118 w 118"/>
                <a:gd name="T180" fmla="*/ 189 h 18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8" h="189">
                  <a:moveTo>
                    <a:pt x="100" y="158"/>
                  </a:moveTo>
                  <a:cubicBezTo>
                    <a:pt x="103" y="152"/>
                    <a:pt x="115" y="148"/>
                    <a:pt x="117" y="142"/>
                  </a:cubicBezTo>
                  <a:cubicBezTo>
                    <a:pt x="118" y="140"/>
                    <a:pt x="118" y="138"/>
                    <a:pt x="114" y="133"/>
                  </a:cubicBezTo>
                  <a:cubicBezTo>
                    <a:pt x="110" y="128"/>
                    <a:pt x="100" y="125"/>
                    <a:pt x="100" y="122"/>
                  </a:cubicBezTo>
                  <a:cubicBezTo>
                    <a:pt x="99" y="120"/>
                    <a:pt x="107" y="119"/>
                    <a:pt x="107" y="116"/>
                  </a:cubicBezTo>
                  <a:cubicBezTo>
                    <a:pt x="106" y="113"/>
                    <a:pt x="102" y="113"/>
                    <a:pt x="101" y="110"/>
                  </a:cubicBezTo>
                  <a:cubicBezTo>
                    <a:pt x="99" y="107"/>
                    <a:pt x="103" y="106"/>
                    <a:pt x="102" y="104"/>
                  </a:cubicBezTo>
                  <a:cubicBezTo>
                    <a:pt x="102" y="103"/>
                    <a:pt x="97" y="102"/>
                    <a:pt x="97" y="101"/>
                  </a:cubicBezTo>
                  <a:cubicBezTo>
                    <a:pt x="96" y="99"/>
                    <a:pt x="100" y="99"/>
                    <a:pt x="99" y="97"/>
                  </a:cubicBezTo>
                  <a:cubicBezTo>
                    <a:pt x="99" y="95"/>
                    <a:pt x="95" y="92"/>
                    <a:pt x="98" y="89"/>
                  </a:cubicBezTo>
                  <a:cubicBezTo>
                    <a:pt x="100" y="86"/>
                    <a:pt x="105" y="89"/>
                    <a:pt x="101" y="82"/>
                  </a:cubicBezTo>
                  <a:cubicBezTo>
                    <a:pt x="98" y="75"/>
                    <a:pt x="92" y="67"/>
                    <a:pt x="91" y="65"/>
                  </a:cubicBezTo>
                  <a:cubicBezTo>
                    <a:pt x="89" y="63"/>
                    <a:pt x="92" y="60"/>
                    <a:pt x="94" y="58"/>
                  </a:cubicBezTo>
                  <a:cubicBezTo>
                    <a:pt x="96" y="57"/>
                    <a:pt x="101" y="52"/>
                    <a:pt x="101" y="50"/>
                  </a:cubicBezTo>
                  <a:cubicBezTo>
                    <a:pt x="101" y="48"/>
                    <a:pt x="95" y="43"/>
                    <a:pt x="93" y="42"/>
                  </a:cubicBezTo>
                  <a:cubicBezTo>
                    <a:pt x="91" y="41"/>
                    <a:pt x="88" y="41"/>
                    <a:pt x="86" y="38"/>
                  </a:cubicBezTo>
                  <a:cubicBezTo>
                    <a:pt x="84" y="34"/>
                    <a:pt x="83" y="33"/>
                    <a:pt x="84" y="31"/>
                  </a:cubicBezTo>
                  <a:cubicBezTo>
                    <a:pt x="86" y="29"/>
                    <a:pt x="86" y="27"/>
                    <a:pt x="86" y="25"/>
                  </a:cubicBezTo>
                  <a:cubicBezTo>
                    <a:pt x="86" y="23"/>
                    <a:pt x="90" y="25"/>
                    <a:pt x="90" y="22"/>
                  </a:cubicBezTo>
                  <a:cubicBezTo>
                    <a:pt x="91" y="20"/>
                    <a:pt x="92" y="19"/>
                    <a:pt x="93" y="18"/>
                  </a:cubicBezTo>
                  <a:cubicBezTo>
                    <a:pt x="93" y="15"/>
                    <a:pt x="93" y="13"/>
                    <a:pt x="93" y="11"/>
                  </a:cubicBezTo>
                  <a:cubicBezTo>
                    <a:pt x="92" y="8"/>
                    <a:pt x="83" y="7"/>
                    <a:pt x="81" y="3"/>
                  </a:cubicBezTo>
                  <a:cubicBezTo>
                    <a:pt x="79" y="0"/>
                    <a:pt x="74" y="1"/>
                    <a:pt x="72" y="3"/>
                  </a:cubicBezTo>
                  <a:cubicBezTo>
                    <a:pt x="70" y="6"/>
                    <a:pt x="61" y="3"/>
                    <a:pt x="61" y="6"/>
                  </a:cubicBezTo>
                  <a:cubicBezTo>
                    <a:pt x="61" y="9"/>
                    <a:pt x="54" y="10"/>
                    <a:pt x="54" y="14"/>
                  </a:cubicBezTo>
                  <a:cubicBezTo>
                    <a:pt x="54" y="17"/>
                    <a:pt x="57" y="24"/>
                    <a:pt x="52" y="23"/>
                  </a:cubicBezTo>
                  <a:cubicBezTo>
                    <a:pt x="46" y="23"/>
                    <a:pt x="50" y="25"/>
                    <a:pt x="47" y="30"/>
                  </a:cubicBezTo>
                  <a:cubicBezTo>
                    <a:pt x="44" y="34"/>
                    <a:pt x="44" y="27"/>
                    <a:pt x="40" y="28"/>
                  </a:cubicBezTo>
                  <a:cubicBezTo>
                    <a:pt x="37" y="29"/>
                    <a:pt x="33" y="25"/>
                    <a:pt x="32" y="28"/>
                  </a:cubicBezTo>
                  <a:cubicBezTo>
                    <a:pt x="30" y="30"/>
                    <a:pt x="25" y="28"/>
                    <a:pt x="19" y="27"/>
                  </a:cubicBezTo>
                  <a:cubicBezTo>
                    <a:pt x="14" y="26"/>
                    <a:pt x="11" y="18"/>
                    <a:pt x="7" y="18"/>
                  </a:cubicBezTo>
                  <a:cubicBezTo>
                    <a:pt x="4" y="18"/>
                    <a:pt x="1" y="20"/>
                    <a:pt x="0" y="23"/>
                  </a:cubicBezTo>
                  <a:cubicBezTo>
                    <a:pt x="4" y="26"/>
                    <a:pt x="7" y="30"/>
                    <a:pt x="12" y="32"/>
                  </a:cubicBezTo>
                  <a:cubicBezTo>
                    <a:pt x="18" y="35"/>
                    <a:pt x="29" y="38"/>
                    <a:pt x="28" y="42"/>
                  </a:cubicBezTo>
                  <a:cubicBezTo>
                    <a:pt x="28" y="46"/>
                    <a:pt x="26" y="51"/>
                    <a:pt x="29" y="53"/>
                  </a:cubicBezTo>
                  <a:cubicBezTo>
                    <a:pt x="31" y="54"/>
                    <a:pt x="28" y="61"/>
                    <a:pt x="31" y="63"/>
                  </a:cubicBezTo>
                  <a:cubicBezTo>
                    <a:pt x="34" y="64"/>
                    <a:pt x="33" y="73"/>
                    <a:pt x="31" y="73"/>
                  </a:cubicBezTo>
                  <a:cubicBezTo>
                    <a:pt x="28" y="73"/>
                    <a:pt x="31" y="77"/>
                    <a:pt x="33" y="78"/>
                  </a:cubicBezTo>
                  <a:cubicBezTo>
                    <a:pt x="34" y="79"/>
                    <a:pt x="34" y="81"/>
                    <a:pt x="34" y="84"/>
                  </a:cubicBezTo>
                  <a:cubicBezTo>
                    <a:pt x="38" y="85"/>
                    <a:pt x="41" y="86"/>
                    <a:pt x="44" y="88"/>
                  </a:cubicBezTo>
                  <a:cubicBezTo>
                    <a:pt x="48" y="90"/>
                    <a:pt x="47" y="93"/>
                    <a:pt x="48" y="96"/>
                  </a:cubicBezTo>
                  <a:cubicBezTo>
                    <a:pt x="48" y="100"/>
                    <a:pt x="48" y="102"/>
                    <a:pt x="46" y="100"/>
                  </a:cubicBezTo>
                  <a:cubicBezTo>
                    <a:pt x="43" y="99"/>
                    <a:pt x="41" y="100"/>
                    <a:pt x="39" y="105"/>
                  </a:cubicBezTo>
                  <a:cubicBezTo>
                    <a:pt x="38" y="110"/>
                    <a:pt x="32" y="116"/>
                    <a:pt x="28" y="117"/>
                  </a:cubicBezTo>
                  <a:cubicBezTo>
                    <a:pt x="24" y="117"/>
                    <a:pt x="24" y="121"/>
                    <a:pt x="21" y="122"/>
                  </a:cubicBezTo>
                  <a:cubicBezTo>
                    <a:pt x="18" y="123"/>
                    <a:pt x="15" y="125"/>
                    <a:pt x="15" y="128"/>
                  </a:cubicBezTo>
                  <a:cubicBezTo>
                    <a:pt x="15" y="132"/>
                    <a:pt x="11" y="132"/>
                    <a:pt x="7" y="132"/>
                  </a:cubicBezTo>
                  <a:cubicBezTo>
                    <a:pt x="4" y="132"/>
                    <a:pt x="5" y="138"/>
                    <a:pt x="2" y="139"/>
                  </a:cubicBezTo>
                  <a:cubicBezTo>
                    <a:pt x="0" y="141"/>
                    <a:pt x="0" y="143"/>
                    <a:pt x="3" y="146"/>
                  </a:cubicBezTo>
                  <a:cubicBezTo>
                    <a:pt x="5" y="149"/>
                    <a:pt x="3" y="151"/>
                    <a:pt x="4" y="153"/>
                  </a:cubicBezTo>
                  <a:cubicBezTo>
                    <a:pt x="5" y="156"/>
                    <a:pt x="8" y="161"/>
                    <a:pt x="6" y="166"/>
                  </a:cubicBezTo>
                  <a:cubicBezTo>
                    <a:pt x="3" y="172"/>
                    <a:pt x="1" y="178"/>
                    <a:pt x="3" y="178"/>
                  </a:cubicBezTo>
                  <a:cubicBezTo>
                    <a:pt x="5" y="177"/>
                    <a:pt x="10" y="182"/>
                    <a:pt x="13" y="182"/>
                  </a:cubicBezTo>
                  <a:cubicBezTo>
                    <a:pt x="17" y="182"/>
                    <a:pt x="17" y="187"/>
                    <a:pt x="20" y="186"/>
                  </a:cubicBezTo>
                  <a:cubicBezTo>
                    <a:pt x="23" y="185"/>
                    <a:pt x="23" y="189"/>
                    <a:pt x="33" y="188"/>
                  </a:cubicBezTo>
                  <a:cubicBezTo>
                    <a:pt x="42" y="188"/>
                    <a:pt x="60" y="180"/>
                    <a:pt x="68" y="180"/>
                  </a:cubicBezTo>
                  <a:cubicBezTo>
                    <a:pt x="72" y="180"/>
                    <a:pt x="75" y="180"/>
                    <a:pt x="78" y="179"/>
                  </a:cubicBezTo>
                  <a:cubicBezTo>
                    <a:pt x="79" y="177"/>
                    <a:pt x="81" y="174"/>
                    <a:pt x="83" y="172"/>
                  </a:cubicBezTo>
                  <a:cubicBezTo>
                    <a:pt x="88" y="168"/>
                    <a:pt x="98" y="164"/>
                    <a:pt x="100" y="158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94" name="Freeform 89"/>
            <p:cNvSpPr>
              <a:spLocks noChangeArrowheads="1"/>
            </p:cNvSpPr>
            <p:nvPr/>
          </p:nvSpPr>
          <p:spPr bwMode="auto">
            <a:xfrm>
              <a:off x="4383103" y="1747839"/>
              <a:ext cx="455615" cy="363538"/>
            </a:xfrm>
            <a:custGeom>
              <a:avLst/>
              <a:gdLst>
                <a:gd name="T0" fmla="*/ 142 w 238"/>
                <a:gd name="T1" fmla="*/ 40 h 190"/>
                <a:gd name="T2" fmla="*/ 122 w 238"/>
                <a:gd name="T3" fmla="*/ 38 h 190"/>
                <a:gd name="T4" fmla="*/ 109 w 238"/>
                <a:gd name="T5" fmla="*/ 33 h 190"/>
                <a:gd name="T6" fmla="*/ 82 w 238"/>
                <a:gd name="T7" fmla="*/ 13 h 190"/>
                <a:gd name="T8" fmla="*/ 59 w 238"/>
                <a:gd name="T9" fmla="*/ 0 h 190"/>
                <a:gd name="T10" fmla="*/ 50 w 238"/>
                <a:gd name="T11" fmla="*/ 0 h 190"/>
                <a:gd name="T12" fmla="*/ 38 w 238"/>
                <a:gd name="T13" fmla="*/ 4 h 190"/>
                <a:gd name="T14" fmla="*/ 27 w 238"/>
                <a:gd name="T15" fmla="*/ 11 h 190"/>
                <a:gd name="T16" fmla="*/ 36 w 238"/>
                <a:gd name="T17" fmla="*/ 21 h 190"/>
                <a:gd name="T18" fmla="*/ 29 w 238"/>
                <a:gd name="T19" fmla="*/ 26 h 190"/>
                <a:gd name="T20" fmla="*/ 22 w 238"/>
                <a:gd name="T21" fmla="*/ 29 h 190"/>
                <a:gd name="T22" fmla="*/ 13 w 238"/>
                <a:gd name="T23" fmla="*/ 36 h 190"/>
                <a:gd name="T24" fmla="*/ 2 w 238"/>
                <a:gd name="T25" fmla="*/ 31 h 190"/>
                <a:gd name="T26" fmla="*/ 1 w 238"/>
                <a:gd name="T27" fmla="*/ 34 h 190"/>
                <a:gd name="T28" fmla="*/ 0 w 238"/>
                <a:gd name="T29" fmla="*/ 37 h 190"/>
                <a:gd name="T30" fmla="*/ 2 w 238"/>
                <a:gd name="T31" fmla="*/ 50 h 190"/>
                <a:gd name="T32" fmla="*/ 11 w 238"/>
                <a:gd name="T33" fmla="*/ 61 h 190"/>
                <a:gd name="T34" fmla="*/ 28 w 238"/>
                <a:gd name="T35" fmla="*/ 87 h 190"/>
                <a:gd name="T36" fmla="*/ 36 w 238"/>
                <a:gd name="T37" fmla="*/ 99 h 190"/>
                <a:gd name="T38" fmla="*/ 47 w 238"/>
                <a:gd name="T39" fmla="*/ 112 h 190"/>
                <a:gd name="T40" fmla="*/ 49 w 238"/>
                <a:gd name="T41" fmla="*/ 124 h 190"/>
                <a:gd name="T42" fmla="*/ 59 w 238"/>
                <a:gd name="T43" fmla="*/ 143 h 190"/>
                <a:gd name="T44" fmla="*/ 72 w 238"/>
                <a:gd name="T45" fmla="*/ 158 h 190"/>
                <a:gd name="T46" fmla="*/ 82 w 238"/>
                <a:gd name="T47" fmla="*/ 175 h 190"/>
                <a:gd name="T48" fmla="*/ 86 w 238"/>
                <a:gd name="T49" fmla="*/ 184 h 190"/>
                <a:gd name="T50" fmla="*/ 89 w 238"/>
                <a:gd name="T51" fmla="*/ 190 h 190"/>
                <a:gd name="T52" fmla="*/ 95 w 238"/>
                <a:gd name="T53" fmla="*/ 188 h 190"/>
                <a:gd name="T54" fmla="*/ 94 w 238"/>
                <a:gd name="T55" fmla="*/ 181 h 190"/>
                <a:gd name="T56" fmla="*/ 99 w 238"/>
                <a:gd name="T57" fmla="*/ 177 h 190"/>
                <a:gd name="T58" fmla="*/ 107 w 238"/>
                <a:gd name="T59" fmla="*/ 179 h 190"/>
                <a:gd name="T60" fmla="*/ 121 w 238"/>
                <a:gd name="T61" fmla="*/ 180 h 190"/>
                <a:gd name="T62" fmla="*/ 137 w 238"/>
                <a:gd name="T63" fmla="*/ 182 h 190"/>
                <a:gd name="T64" fmla="*/ 145 w 238"/>
                <a:gd name="T65" fmla="*/ 179 h 190"/>
                <a:gd name="T66" fmla="*/ 162 w 238"/>
                <a:gd name="T67" fmla="*/ 164 h 190"/>
                <a:gd name="T68" fmla="*/ 184 w 238"/>
                <a:gd name="T69" fmla="*/ 163 h 190"/>
                <a:gd name="T70" fmla="*/ 230 w 238"/>
                <a:gd name="T71" fmla="*/ 148 h 190"/>
                <a:gd name="T72" fmla="*/ 238 w 238"/>
                <a:gd name="T73" fmla="*/ 125 h 190"/>
                <a:gd name="T74" fmla="*/ 232 w 238"/>
                <a:gd name="T75" fmla="*/ 117 h 190"/>
                <a:gd name="T76" fmla="*/ 203 w 238"/>
                <a:gd name="T77" fmla="*/ 113 h 190"/>
                <a:gd name="T78" fmla="*/ 195 w 238"/>
                <a:gd name="T79" fmla="*/ 101 h 190"/>
                <a:gd name="T80" fmla="*/ 190 w 238"/>
                <a:gd name="T81" fmla="*/ 94 h 190"/>
                <a:gd name="T82" fmla="*/ 181 w 238"/>
                <a:gd name="T83" fmla="*/ 88 h 190"/>
                <a:gd name="T84" fmla="*/ 175 w 238"/>
                <a:gd name="T85" fmla="*/ 76 h 190"/>
                <a:gd name="T86" fmla="*/ 170 w 238"/>
                <a:gd name="T87" fmla="*/ 63 h 190"/>
                <a:gd name="T88" fmla="*/ 158 w 238"/>
                <a:gd name="T89" fmla="*/ 50 h 190"/>
                <a:gd name="T90" fmla="*/ 157 w 238"/>
                <a:gd name="T91" fmla="*/ 45 h 190"/>
                <a:gd name="T92" fmla="*/ 148 w 238"/>
                <a:gd name="T93" fmla="*/ 45 h 190"/>
                <a:gd name="T94" fmla="*/ 142 w 238"/>
                <a:gd name="T95" fmla="*/ 40 h 19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38"/>
                <a:gd name="T145" fmla="*/ 0 h 190"/>
                <a:gd name="T146" fmla="*/ 238 w 238"/>
                <a:gd name="T147" fmla="*/ 190 h 19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38" h="190">
                  <a:moveTo>
                    <a:pt x="142" y="40"/>
                  </a:moveTo>
                  <a:cubicBezTo>
                    <a:pt x="142" y="40"/>
                    <a:pt x="125" y="38"/>
                    <a:pt x="122" y="38"/>
                  </a:cubicBezTo>
                  <a:cubicBezTo>
                    <a:pt x="119" y="38"/>
                    <a:pt x="113" y="37"/>
                    <a:pt x="109" y="33"/>
                  </a:cubicBezTo>
                  <a:cubicBezTo>
                    <a:pt x="105" y="30"/>
                    <a:pt x="85" y="15"/>
                    <a:pt x="82" y="13"/>
                  </a:cubicBezTo>
                  <a:cubicBezTo>
                    <a:pt x="78" y="11"/>
                    <a:pt x="63" y="1"/>
                    <a:pt x="59" y="0"/>
                  </a:cubicBezTo>
                  <a:cubicBezTo>
                    <a:pt x="55" y="0"/>
                    <a:pt x="55" y="0"/>
                    <a:pt x="50" y="0"/>
                  </a:cubicBezTo>
                  <a:cubicBezTo>
                    <a:pt x="45" y="0"/>
                    <a:pt x="47" y="3"/>
                    <a:pt x="38" y="4"/>
                  </a:cubicBezTo>
                  <a:cubicBezTo>
                    <a:pt x="30" y="4"/>
                    <a:pt x="25" y="10"/>
                    <a:pt x="27" y="11"/>
                  </a:cubicBezTo>
                  <a:cubicBezTo>
                    <a:pt x="30" y="12"/>
                    <a:pt x="38" y="19"/>
                    <a:pt x="36" y="21"/>
                  </a:cubicBezTo>
                  <a:cubicBezTo>
                    <a:pt x="33" y="22"/>
                    <a:pt x="33" y="26"/>
                    <a:pt x="29" y="26"/>
                  </a:cubicBezTo>
                  <a:cubicBezTo>
                    <a:pt x="26" y="26"/>
                    <a:pt x="22" y="27"/>
                    <a:pt x="22" y="29"/>
                  </a:cubicBezTo>
                  <a:cubicBezTo>
                    <a:pt x="22" y="32"/>
                    <a:pt x="17" y="36"/>
                    <a:pt x="13" y="36"/>
                  </a:cubicBezTo>
                  <a:cubicBezTo>
                    <a:pt x="11" y="36"/>
                    <a:pt x="6" y="33"/>
                    <a:pt x="2" y="31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40"/>
                    <a:pt x="0" y="49"/>
                    <a:pt x="2" y="50"/>
                  </a:cubicBezTo>
                  <a:cubicBezTo>
                    <a:pt x="5" y="51"/>
                    <a:pt x="6" y="55"/>
                    <a:pt x="11" y="61"/>
                  </a:cubicBezTo>
                  <a:cubicBezTo>
                    <a:pt x="17" y="67"/>
                    <a:pt x="28" y="83"/>
                    <a:pt x="28" y="87"/>
                  </a:cubicBezTo>
                  <a:cubicBezTo>
                    <a:pt x="28" y="90"/>
                    <a:pt x="30" y="95"/>
                    <a:pt x="36" y="99"/>
                  </a:cubicBezTo>
                  <a:cubicBezTo>
                    <a:pt x="43" y="104"/>
                    <a:pt x="43" y="109"/>
                    <a:pt x="47" y="112"/>
                  </a:cubicBezTo>
                  <a:cubicBezTo>
                    <a:pt x="50" y="114"/>
                    <a:pt x="49" y="118"/>
                    <a:pt x="49" y="124"/>
                  </a:cubicBezTo>
                  <a:cubicBezTo>
                    <a:pt x="50" y="131"/>
                    <a:pt x="53" y="140"/>
                    <a:pt x="59" y="143"/>
                  </a:cubicBezTo>
                  <a:cubicBezTo>
                    <a:pt x="65" y="147"/>
                    <a:pt x="69" y="151"/>
                    <a:pt x="72" y="158"/>
                  </a:cubicBezTo>
                  <a:cubicBezTo>
                    <a:pt x="74" y="165"/>
                    <a:pt x="78" y="171"/>
                    <a:pt x="82" y="175"/>
                  </a:cubicBezTo>
                  <a:cubicBezTo>
                    <a:pt x="86" y="179"/>
                    <a:pt x="84" y="181"/>
                    <a:pt x="86" y="184"/>
                  </a:cubicBezTo>
                  <a:cubicBezTo>
                    <a:pt x="87" y="185"/>
                    <a:pt x="88" y="188"/>
                    <a:pt x="89" y="190"/>
                  </a:cubicBezTo>
                  <a:cubicBezTo>
                    <a:pt x="92" y="189"/>
                    <a:pt x="94" y="188"/>
                    <a:pt x="95" y="188"/>
                  </a:cubicBezTo>
                  <a:cubicBezTo>
                    <a:pt x="95" y="186"/>
                    <a:pt x="93" y="183"/>
                    <a:pt x="94" y="181"/>
                  </a:cubicBezTo>
                  <a:cubicBezTo>
                    <a:pt x="95" y="180"/>
                    <a:pt x="97" y="178"/>
                    <a:pt x="99" y="177"/>
                  </a:cubicBezTo>
                  <a:cubicBezTo>
                    <a:pt x="101" y="177"/>
                    <a:pt x="103" y="179"/>
                    <a:pt x="107" y="179"/>
                  </a:cubicBezTo>
                  <a:cubicBezTo>
                    <a:pt x="112" y="178"/>
                    <a:pt x="120" y="179"/>
                    <a:pt x="121" y="180"/>
                  </a:cubicBezTo>
                  <a:cubicBezTo>
                    <a:pt x="122" y="181"/>
                    <a:pt x="134" y="180"/>
                    <a:pt x="137" y="182"/>
                  </a:cubicBezTo>
                  <a:cubicBezTo>
                    <a:pt x="140" y="185"/>
                    <a:pt x="143" y="184"/>
                    <a:pt x="145" y="179"/>
                  </a:cubicBezTo>
                  <a:cubicBezTo>
                    <a:pt x="147" y="175"/>
                    <a:pt x="160" y="165"/>
                    <a:pt x="162" y="164"/>
                  </a:cubicBezTo>
                  <a:cubicBezTo>
                    <a:pt x="164" y="163"/>
                    <a:pt x="179" y="164"/>
                    <a:pt x="184" y="163"/>
                  </a:cubicBezTo>
                  <a:cubicBezTo>
                    <a:pt x="190" y="162"/>
                    <a:pt x="228" y="150"/>
                    <a:pt x="230" y="148"/>
                  </a:cubicBezTo>
                  <a:cubicBezTo>
                    <a:pt x="231" y="147"/>
                    <a:pt x="238" y="127"/>
                    <a:pt x="238" y="125"/>
                  </a:cubicBezTo>
                  <a:cubicBezTo>
                    <a:pt x="238" y="122"/>
                    <a:pt x="235" y="116"/>
                    <a:pt x="232" y="117"/>
                  </a:cubicBezTo>
                  <a:cubicBezTo>
                    <a:pt x="229" y="117"/>
                    <a:pt x="205" y="114"/>
                    <a:pt x="203" y="113"/>
                  </a:cubicBezTo>
                  <a:cubicBezTo>
                    <a:pt x="202" y="113"/>
                    <a:pt x="196" y="108"/>
                    <a:pt x="195" y="101"/>
                  </a:cubicBezTo>
                  <a:cubicBezTo>
                    <a:pt x="193" y="100"/>
                    <a:pt x="191" y="97"/>
                    <a:pt x="190" y="94"/>
                  </a:cubicBezTo>
                  <a:cubicBezTo>
                    <a:pt x="188" y="95"/>
                    <a:pt x="183" y="94"/>
                    <a:pt x="181" y="88"/>
                  </a:cubicBezTo>
                  <a:cubicBezTo>
                    <a:pt x="179" y="86"/>
                    <a:pt x="173" y="78"/>
                    <a:pt x="175" y="76"/>
                  </a:cubicBezTo>
                  <a:cubicBezTo>
                    <a:pt x="177" y="73"/>
                    <a:pt x="174" y="67"/>
                    <a:pt x="170" y="63"/>
                  </a:cubicBezTo>
                  <a:cubicBezTo>
                    <a:pt x="166" y="60"/>
                    <a:pt x="159" y="54"/>
                    <a:pt x="158" y="50"/>
                  </a:cubicBezTo>
                  <a:cubicBezTo>
                    <a:pt x="158" y="49"/>
                    <a:pt x="158" y="47"/>
                    <a:pt x="157" y="45"/>
                  </a:cubicBezTo>
                  <a:cubicBezTo>
                    <a:pt x="148" y="45"/>
                    <a:pt x="148" y="45"/>
                    <a:pt x="148" y="45"/>
                  </a:cubicBezTo>
                  <a:lnTo>
                    <a:pt x="142" y="40"/>
                  </a:ln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 dirty="0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95" name="Freeform 90"/>
            <p:cNvSpPr>
              <a:spLocks noChangeArrowheads="1"/>
            </p:cNvSpPr>
            <p:nvPr/>
          </p:nvSpPr>
          <p:spPr bwMode="auto">
            <a:xfrm>
              <a:off x="4756166" y="1914527"/>
              <a:ext cx="174626" cy="192089"/>
            </a:xfrm>
            <a:custGeom>
              <a:avLst/>
              <a:gdLst>
                <a:gd name="T0" fmla="*/ 45 w 91"/>
                <a:gd name="T1" fmla="*/ 3 h 101"/>
                <a:gd name="T2" fmla="*/ 45 w 91"/>
                <a:gd name="T3" fmla="*/ 11 h 101"/>
                <a:gd name="T4" fmla="*/ 38 w 91"/>
                <a:gd name="T5" fmla="*/ 20 h 101"/>
                <a:gd name="T6" fmla="*/ 35 w 91"/>
                <a:gd name="T7" fmla="*/ 30 h 101"/>
                <a:gd name="T8" fmla="*/ 37 w 91"/>
                <a:gd name="T9" fmla="*/ 30 h 101"/>
                <a:gd name="T10" fmla="*/ 43 w 91"/>
                <a:gd name="T11" fmla="*/ 38 h 101"/>
                <a:gd name="T12" fmla="*/ 35 w 91"/>
                <a:gd name="T13" fmla="*/ 61 h 101"/>
                <a:gd name="T14" fmla="*/ 0 w 91"/>
                <a:gd name="T15" fmla="*/ 73 h 101"/>
                <a:gd name="T16" fmla="*/ 14 w 91"/>
                <a:gd name="T17" fmla="*/ 101 h 101"/>
                <a:gd name="T18" fmla="*/ 17 w 91"/>
                <a:gd name="T19" fmla="*/ 100 h 101"/>
                <a:gd name="T20" fmla="*/ 35 w 91"/>
                <a:gd name="T21" fmla="*/ 97 h 101"/>
                <a:gd name="T22" fmla="*/ 40 w 91"/>
                <a:gd name="T23" fmla="*/ 88 h 101"/>
                <a:gd name="T24" fmla="*/ 52 w 91"/>
                <a:gd name="T25" fmla="*/ 86 h 101"/>
                <a:gd name="T26" fmla="*/ 59 w 91"/>
                <a:gd name="T27" fmla="*/ 76 h 101"/>
                <a:gd name="T28" fmla="*/ 67 w 91"/>
                <a:gd name="T29" fmla="*/ 72 h 101"/>
                <a:gd name="T30" fmla="*/ 70 w 91"/>
                <a:gd name="T31" fmla="*/ 57 h 101"/>
                <a:gd name="T32" fmla="*/ 80 w 91"/>
                <a:gd name="T33" fmla="*/ 51 h 101"/>
                <a:gd name="T34" fmla="*/ 89 w 91"/>
                <a:gd name="T35" fmla="*/ 37 h 101"/>
                <a:gd name="T36" fmla="*/ 88 w 91"/>
                <a:gd name="T37" fmla="*/ 31 h 101"/>
                <a:gd name="T38" fmla="*/ 79 w 91"/>
                <a:gd name="T39" fmla="*/ 19 h 101"/>
                <a:gd name="T40" fmla="*/ 60 w 91"/>
                <a:gd name="T41" fmla="*/ 12 h 101"/>
                <a:gd name="T42" fmla="*/ 54 w 91"/>
                <a:gd name="T43" fmla="*/ 0 h 101"/>
                <a:gd name="T44" fmla="*/ 50 w 91"/>
                <a:gd name="T45" fmla="*/ 3 h 101"/>
                <a:gd name="T46" fmla="*/ 45 w 91"/>
                <a:gd name="T47" fmla="*/ 3 h 10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1"/>
                <a:gd name="T73" fmla="*/ 0 h 101"/>
                <a:gd name="T74" fmla="*/ 91 w 91"/>
                <a:gd name="T75" fmla="*/ 101 h 10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1" h="101">
                  <a:moveTo>
                    <a:pt x="45" y="3"/>
                  </a:moveTo>
                  <a:cubicBezTo>
                    <a:pt x="45" y="11"/>
                    <a:pt x="45" y="11"/>
                    <a:pt x="45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0"/>
                    <a:pt x="36" y="30"/>
                    <a:pt x="37" y="30"/>
                  </a:cubicBezTo>
                  <a:cubicBezTo>
                    <a:pt x="40" y="29"/>
                    <a:pt x="43" y="35"/>
                    <a:pt x="43" y="38"/>
                  </a:cubicBezTo>
                  <a:cubicBezTo>
                    <a:pt x="43" y="40"/>
                    <a:pt x="36" y="60"/>
                    <a:pt x="35" y="61"/>
                  </a:cubicBezTo>
                  <a:cubicBezTo>
                    <a:pt x="34" y="62"/>
                    <a:pt x="14" y="69"/>
                    <a:pt x="0" y="73"/>
                  </a:cubicBezTo>
                  <a:cubicBezTo>
                    <a:pt x="3" y="79"/>
                    <a:pt x="9" y="91"/>
                    <a:pt x="14" y="101"/>
                  </a:cubicBezTo>
                  <a:cubicBezTo>
                    <a:pt x="15" y="101"/>
                    <a:pt x="16" y="101"/>
                    <a:pt x="17" y="100"/>
                  </a:cubicBezTo>
                  <a:cubicBezTo>
                    <a:pt x="23" y="96"/>
                    <a:pt x="31" y="98"/>
                    <a:pt x="35" y="97"/>
                  </a:cubicBezTo>
                  <a:cubicBezTo>
                    <a:pt x="40" y="96"/>
                    <a:pt x="36" y="92"/>
                    <a:pt x="40" y="88"/>
                  </a:cubicBezTo>
                  <a:cubicBezTo>
                    <a:pt x="44" y="85"/>
                    <a:pt x="50" y="87"/>
                    <a:pt x="52" y="86"/>
                  </a:cubicBezTo>
                  <a:cubicBezTo>
                    <a:pt x="54" y="85"/>
                    <a:pt x="56" y="77"/>
                    <a:pt x="59" y="76"/>
                  </a:cubicBezTo>
                  <a:cubicBezTo>
                    <a:pt x="63" y="74"/>
                    <a:pt x="67" y="75"/>
                    <a:pt x="67" y="72"/>
                  </a:cubicBezTo>
                  <a:cubicBezTo>
                    <a:pt x="66" y="69"/>
                    <a:pt x="67" y="58"/>
                    <a:pt x="70" y="57"/>
                  </a:cubicBezTo>
                  <a:cubicBezTo>
                    <a:pt x="74" y="56"/>
                    <a:pt x="79" y="53"/>
                    <a:pt x="80" y="51"/>
                  </a:cubicBezTo>
                  <a:cubicBezTo>
                    <a:pt x="80" y="49"/>
                    <a:pt x="87" y="41"/>
                    <a:pt x="89" y="37"/>
                  </a:cubicBezTo>
                  <a:cubicBezTo>
                    <a:pt x="91" y="34"/>
                    <a:pt x="91" y="32"/>
                    <a:pt x="88" y="31"/>
                  </a:cubicBezTo>
                  <a:cubicBezTo>
                    <a:pt x="85" y="31"/>
                    <a:pt x="80" y="22"/>
                    <a:pt x="79" y="19"/>
                  </a:cubicBezTo>
                  <a:cubicBezTo>
                    <a:pt x="77" y="17"/>
                    <a:pt x="68" y="19"/>
                    <a:pt x="60" y="12"/>
                  </a:cubicBezTo>
                  <a:cubicBezTo>
                    <a:pt x="57" y="10"/>
                    <a:pt x="55" y="5"/>
                    <a:pt x="54" y="0"/>
                  </a:cubicBezTo>
                  <a:cubicBezTo>
                    <a:pt x="50" y="3"/>
                    <a:pt x="50" y="3"/>
                    <a:pt x="50" y="3"/>
                  </a:cubicBezTo>
                  <a:lnTo>
                    <a:pt x="45" y="3"/>
                  </a:ln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96" name="Freeform 91"/>
            <p:cNvSpPr>
              <a:spLocks noChangeArrowheads="1"/>
            </p:cNvSpPr>
            <p:nvPr/>
          </p:nvSpPr>
          <p:spPr bwMode="auto">
            <a:xfrm>
              <a:off x="4729179" y="1890714"/>
              <a:ext cx="25400" cy="38100"/>
            </a:xfrm>
            <a:custGeom>
              <a:avLst/>
              <a:gdLst>
                <a:gd name="T0" fmla="*/ 9 w 13"/>
                <a:gd name="T1" fmla="*/ 19 h 20"/>
                <a:gd name="T2" fmla="*/ 10 w 13"/>
                <a:gd name="T3" fmla="*/ 16 h 20"/>
                <a:gd name="T4" fmla="*/ 8 w 13"/>
                <a:gd name="T5" fmla="*/ 2 h 20"/>
                <a:gd name="T6" fmla="*/ 1 w 13"/>
                <a:gd name="T7" fmla="*/ 13 h 20"/>
                <a:gd name="T8" fmla="*/ 0 w 13"/>
                <a:gd name="T9" fmla="*/ 13 h 20"/>
                <a:gd name="T10" fmla="*/ 9 w 13"/>
                <a:gd name="T11" fmla="*/ 19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"/>
                <a:gd name="T19" fmla="*/ 0 h 20"/>
                <a:gd name="T20" fmla="*/ 13 w 13"/>
                <a:gd name="T21" fmla="*/ 20 h 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" h="20">
                  <a:moveTo>
                    <a:pt x="9" y="19"/>
                  </a:moveTo>
                  <a:cubicBezTo>
                    <a:pt x="9" y="18"/>
                    <a:pt x="9" y="17"/>
                    <a:pt x="10" y="16"/>
                  </a:cubicBezTo>
                  <a:cubicBezTo>
                    <a:pt x="12" y="12"/>
                    <a:pt x="13" y="3"/>
                    <a:pt x="8" y="2"/>
                  </a:cubicBezTo>
                  <a:cubicBezTo>
                    <a:pt x="3" y="0"/>
                    <a:pt x="1" y="10"/>
                    <a:pt x="1" y="13"/>
                  </a:cubicBezTo>
                  <a:cubicBezTo>
                    <a:pt x="1" y="13"/>
                    <a:pt x="0" y="13"/>
                    <a:pt x="0" y="13"/>
                  </a:cubicBezTo>
                  <a:cubicBezTo>
                    <a:pt x="2" y="19"/>
                    <a:pt x="7" y="20"/>
                    <a:pt x="9" y="1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97" name="Freeform 92"/>
            <p:cNvSpPr>
              <a:spLocks noChangeArrowheads="1"/>
            </p:cNvSpPr>
            <p:nvPr/>
          </p:nvSpPr>
          <p:spPr bwMode="auto">
            <a:xfrm>
              <a:off x="4756166" y="1887539"/>
              <a:ext cx="103188" cy="84138"/>
            </a:xfrm>
            <a:custGeom>
              <a:avLst/>
              <a:gdLst>
                <a:gd name="T0" fmla="*/ 8 w 54"/>
                <a:gd name="T1" fmla="*/ 40 h 44"/>
                <a:gd name="T2" fmla="*/ 35 w 54"/>
                <a:gd name="T3" fmla="*/ 44 h 44"/>
                <a:gd name="T4" fmla="*/ 38 w 54"/>
                <a:gd name="T5" fmla="*/ 34 h 44"/>
                <a:gd name="T6" fmla="*/ 45 w 54"/>
                <a:gd name="T7" fmla="*/ 25 h 44"/>
                <a:gd name="T8" fmla="*/ 45 w 54"/>
                <a:gd name="T9" fmla="*/ 17 h 44"/>
                <a:gd name="T10" fmla="*/ 50 w 54"/>
                <a:gd name="T11" fmla="*/ 17 h 44"/>
                <a:gd name="T12" fmla="*/ 54 w 54"/>
                <a:gd name="T13" fmla="*/ 14 h 44"/>
                <a:gd name="T14" fmla="*/ 51 w 54"/>
                <a:gd name="T15" fmla="*/ 0 h 44"/>
                <a:gd name="T16" fmla="*/ 37 w 54"/>
                <a:gd name="T17" fmla="*/ 16 h 44"/>
                <a:gd name="T18" fmla="*/ 16 w 54"/>
                <a:gd name="T19" fmla="*/ 26 h 44"/>
                <a:gd name="T20" fmla="*/ 2 w 54"/>
                <a:gd name="T21" fmla="*/ 29 h 44"/>
                <a:gd name="T22" fmla="*/ 0 w 54"/>
                <a:gd name="T23" fmla="*/ 28 h 44"/>
                <a:gd name="T24" fmla="*/ 8 w 54"/>
                <a:gd name="T25" fmla="*/ 40 h 4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4"/>
                <a:gd name="T40" fmla="*/ 0 h 44"/>
                <a:gd name="T41" fmla="*/ 54 w 54"/>
                <a:gd name="T42" fmla="*/ 44 h 4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4" h="44">
                  <a:moveTo>
                    <a:pt x="8" y="40"/>
                  </a:moveTo>
                  <a:cubicBezTo>
                    <a:pt x="10" y="41"/>
                    <a:pt x="28" y="43"/>
                    <a:pt x="35" y="4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2" y="7"/>
                    <a:pt x="52" y="0"/>
                    <a:pt x="51" y="0"/>
                  </a:cubicBezTo>
                  <a:cubicBezTo>
                    <a:pt x="49" y="0"/>
                    <a:pt x="40" y="9"/>
                    <a:pt x="37" y="16"/>
                  </a:cubicBezTo>
                  <a:cubicBezTo>
                    <a:pt x="34" y="22"/>
                    <a:pt x="24" y="27"/>
                    <a:pt x="16" y="26"/>
                  </a:cubicBezTo>
                  <a:cubicBezTo>
                    <a:pt x="7" y="24"/>
                    <a:pt x="5" y="28"/>
                    <a:pt x="2" y="29"/>
                  </a:cubicBezTo>
                  <a:cubicBezTo>
                    <a:pt x="2" y="29"/>
                    <a:pt x="1" y="29"/>
                    <a:pt x="0" y="28"/>
                  </a:cubicBezTo>
                  <a:cubicBezTo>
                    <a:pt x="1" y="35"/>
                    <a:pt x="7" y="40"/>
                    <a:pt x="8" y="4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98" name="Freeform 93"/>
            <p:cNvSpPr>
              <a:spLocks noEditPoints="1" noChangeArrowheads="1"/>
            </p:cNvSpPr>
            <p:nvPr/>
          </p:nvSpPr>
          <p:spPr bwMode="auto">
            <a:xfrm>
              <a:off x="5775344" y="2328864"/>
              <a:ext cx="419102" cy="130175"/>
            </a:xfrm>
            <a:custGeom>
              <a:avLst/>
              <a:gdLst>
                <a:gd name="T0" fmla="*/ 39 w 219"/>
                <a:gd name="T1" fmla="*/ 24 h 68"/>
                <a:gd name="T2" fmla="*/ 31 w 219"/>
                <a:gd name="T3" fmla="*/ 12 h 68"/>
                <a:gd name="T4" fmla="*/ 25 w 219"/>
                <a:gd name="T5" fmla="*/ 7 h 68"/>
                <a:gd name="T6" fmla="*/ 24 w 219"/>
                <a:gd name="T7" fmla="*/ 5 h 68"/>
                <a:gd name="T8" fmla="*/ 21 w 219"/>
                <a:gd name="T9" fmla="*/ 10 h 68"/>
                <a:gd name="T10" fmla="*/ 12 w 219"/>
                <a:gd name="T11" fmla="*/ 9 h 68"/>
                <a:gd name="T12" fmla="*/ 6 w 219"/>
                <a:gd name="T13" fmla="*/ 2 h 68"/>
                <a:gd name="T14" fmla="*/ 0 w 219"/>
                <a:gd name="T15" fmla="*/ 1 h 68"/>
                <a:gd name="T16" fmla="*/ 3 w 219"/>
                <a:gd name="T17" fmla="*/ 19 h 68"/>
                <a:gd name="T18" fmla="*/ 14 w 219"/>
                <a:gd name="T19" fmla="*/ 40 h 68"/>
                <a:gd name="T20" fmla="*/ 25 w 219"/>
                <a:gd name="T21" fmla="*/ 51 h 68"/>
                <a:gd name="T22" fmla="*/ 47 w 219"/>
                <a:gd name="T23" fmla="*/ 62 h 68"/>
                <a:gd name="T24" fmla="*/ 39 w 219"/>
                <a:gd name="T25" fmla="*/ 46 h 68"/>
                <a:gd name="T26" fmla="*/ 39 w 219"/>
                <a:gd name="T27" fmla="*/ 24 h 68"/>
                <a:gd name="T28" fmla="*/ 210 w 219"/>
                <a:gd name="T29" fmla="*/ 11 h 68"/>
                <a:gd name="T30" fmla="*/ 200 w 219"/>
                <a:gd name="T31" fmla="*/ 9 h 68"/>
                <a:gd name="T32" fmla="*/ 189 w 219"/>
                <a:gd name="T33" fmla="*/ 0 h 68"/>
                <a:gd name="T34" fmla="*/ 180 w 219"/>
                <a:gd name="T35" fmla="*/ 11 h 68"/>
                <a:gd name="T36" fmla="*/ 174 w 219"/>
                <a:gd name="T37" fmla="*/ 19 h 68"/>
                <a:gd name="T38" fmla="*/ 172 w 219"/>
                <a:gd name="T39" fmla="*/ 22 h 68"/>
                <a:gd name="T40" fmla="*/ 172 w 219"/>
                <a:gd name="T41" fmla="*/ 29 h 68"/>
                <a:gd name="T42" fmla="*/ 165 w 219"/>
                <a:gd name="T43" fmla="*/ 31 h 68"/>
                <a:gd name="T44" fmla="*/ 159 w 219"/>
                <a:gd name="T45" fmla="*/ 23 h 68"/>
                <a:gd name="T46" fmla="*/ 158 w 219"/>
                <a:gd name="T47" fmla="*/ 23 h 68"/>
                <a:gd name="T48" fmla="*/ 148 w 219"/>
                <a:gd name="T49" fmla="*/ 39 h 68"/>
                <a:gd name="T50" fmla="*/ 132 w 219"/>
                <a:gd name="T51" fmla="*/ 44 h 68"/>
                <a:gd name="T52" fmla="*/ 125 w 219"/>
                <a:gd name="T53" fmla="*/ 58 h 68"/>
                <a:gd name="T54" fmla="*/ 108 w 219"/>
                <a:gd name="T55" fmla="*/ 54 h 68"/>
                <a:gd name="T56" fmla="*/ 111 w 219"/>
                <a:gd name="T57" fmla="*/ 61 h 68"/>
                <a:gd name="T58" fmla="*/ 121 w 219"/>
                <a:gd name="T59" fmla="*/ 66 h 68"/>
                <a:gd name="T60" fmla="*/ 135 w 219"/>
                <a:gd name="T61" fmla="*/ 65 h 68"/>
                <a:gd name="T62" fmla="*/ 147 w 219"/>
                <a:gd name="T63" fmla="*/ 60 h 68"/>
                <a:gd name="T64" fmla="*/ 157 w 219"/>
                <a:gd name="T65" fmla="*/ 62 h 68"/>
                <a:gd name="T66" fmla="*/ 167 w 219"/>
                <a:gd name="T67" fmla="*/ 55 h 68"/>
                <a:gd name="T68" fmla="*/ 171 w 219"/>
                <a:gd name="T69" fmla="*/ 45 h 68"/>
                <a:gd name="T70" fmla="*/ 177 w 219"/>
                <a:gd name="T71" fmla="*/ 35 h 68"/>
                <a:gd name="T72" fmla="*/ 195 w 219"/>
                <a:gd name="T73" fmla="*/ 27 h 68"/>
                <a:gd name="T74" fmla="*/ 200 w 219"/>
                <a:gd name="T75" fmla="*/ 29 h 68"/>
                <a:gd name="T76" fmla="*/ 207 w 219"/>
                <a:gd name="T77" fmla="*/ 22 h 68"/>
                <a:gd name="T78" fmla="*/ 217 w 219"/>
                <a:gd name="T79" fmla="*/ 18 h 68"/>
                <a:gd name="T80" fmla="*/ 210 w 219"/>
                <a:gd name="T81" fmla="*/ 11 h 6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19"/>
                <a:gd name="T124" fmla="*/ 0 h 68"/>
                <a:gd name="T125" fmla="*/ 219 w 219"/>
                <a:gd name="T126" fmla="*/ 68 h 6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19" h="68">
                  <a:moveTo>
                    <a:pt x="39" y="24"/>
                  </a:moveTo>
                  <a:cubicBezTo>
                    <a:pt x="39" y="17"/>
                    <a:pt x="32" y="17"/>
                    <a:pt x="31" y="12"/>
                  </a:cubicBezTo>
                  <a:cubicBezTo>
                    <a:pt x="29" y="7"/>
                    <a:pt x="26" y="10"/>
                    <a:pt x="25" y="7"/>
                  </a:cubicBezTo>
                  <a:cubicBezTo>
                    <a:pt x="25" y="6"/>
                    <a:pt x="25" y="6"/>
                    <a:pt x="24" y="5"/>
                  </a:cubicBezTo>
                  <a:cubicBezTo>
                    <a:pt x="20" y="6"/>
                    <a:pt x="22" y="9"/>
                    <a:pt x="21" y="10"/>
                  </a:cubicBezTo>
                  <a:cubicBezTo>
                    <a:pt x="19" y="10"/>
                    <a:pt x="12" y="11"/>
                    <a:pt x="12" y="9"/>
                  </a:cubicBezTo>
                  <a:cubicBezTo>
                    <a:pt x="12" y="6"/>
                    <a:pt x="11" y="3"/>
                    <a:pt x="6" y="2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2" y="7"/>
                    <a:pt x="3" y="14"/>
                    <a:pt x="3" y="19"/>
                  </a:cubicBezTo>
                  <a:cubicBezTo>
                    <a:pt x="3" y="25"/>
                    <a:pt x="13" y="36"/>
                    <a:pt x="14" y="40"/>
                  </a:cubicBezTo>
                  <a:cubicBezTo>
                    <a:pt x="16" y="45"/>
                    <a:pt x="19" y="46"/>
                    <a:pt x="25" y="51"/>
                  </a:cubicBezTo>
                  <a:cubicBezTo>
                    <a:pt x="32" y="55"/>
                    <a:pt x="44" y="63"/>
                    <a:pt x="47" y="62"/>
                  </a:cubicBezTo>
                  <a:cubicBezTo>
                    <a:pt x="49" y="61"/>
                    <a:pt x="43" y="50"/>
                    <a:pt x="39" y="46"/>
                  </a:cubicBezTo>
                  <a:cubicBezTo>
                    <a:pt x="36" y="42"/>
                    <a:pt x="39" y="32"/>
                    <a:pt x="39" y="24"/>
                  </a:cubicBezTo>
                  <a:close/>
                  <a:moveTo>
                    <a:pt x="210" y="11"/>
                  </a:moveTo>
                  <a:cubicBezTo>
                    <a:pt x="207" y="12"/>
                    <a:pt x="200" y="12"/>
                    <a:pt x="200" y="9"/>
                  </a:cubicBezTo>
                  <a:cubicBezTo>
                    <a:pt x="200" y="6"/>
                    <a:pt x="193" y="0"/>
                    <a:pt x="189" y="0"/>
                  </a:cubicBezTo>
                  <a:cubicBezTo>
                    <a:pt x="185" y="0"/>
                    <a:pt x="181" y="8"/>
                    <a:pt x="180" y="11"/>
                  </a:cubicBezTo>
                  <a:cubicBezTo>
                    <a:pt x="180" y="15"/>
                    <a:pt x="174" y="14"/>
                    <a:pt x="174" y="19"/>
                  </a:cubicBezTo>
                  <a:cubicBezTo>
                    <a:pt x="175" y="21"/>
                    <a:pt x="173" y="21"/>
                    <a:pt x="172" y="22"/>
                  </a:cubicBezTo>
                  <a:cubicBezTo>
                    <a:pt x="173" y="26"/>
                    <a:pt x="174" y="29"/>
                    <a:pt x="172" y="29"/>
                  </a:cubicBezTo>
                  <a:cubicBezTo>
                    <a:pt x="169" y="28"/>
                    <a:pt x="169" y="31"/>
                    <a:pt x="165" y="31"/>
                  </a:cubicBezTo>
                  <a:cubicBezTo>
                    <a:pt x="163" y="31"/>
                    <a:pt x="161" y="28"/>
                    <a:pt x="159" y="23"/>
                  </a:cubicBezTo>
                  <a:cubicBezTo>
                    <a:pt x="159" y="23"/>
                    <a:pt x="158" y="23"/>
                    <a:pt x="158" y="23"/>
                  </a:cubicBezTo>
                  <a:cubicBezTo>
                    <a:pt x="156" y="23"/>
                    <a:pt x="150" y="33"/>
                    <a:pt x="148" y="39"/>
                  </a:cubicBezTo>
                  <a:cubicBezTo>
                    <a:pt x="147" y="45"/>
                    <a:pt x="141" y="43"/>
                    <a:pt x="132" y="44"/>
                  </a:cubicBezTo>
                  <a:cubicBezTo>
                    <a:pt x="123" y="45"/>
                    <a:pt x="127" y="54"/>
                    <a:pt x="125" y="58"/>
                  </a:cubicBezTo>
                  <a:cubicBezTo>
                    <a:pt x="123" y="62"/>
                    <a:pt x="113" y="55"/>
                    <a:pt x="108" y="54"/>
                  </a:cubicBezTo>
                  <a:cubicBezTo>
                    <a:pt x="109" y="58"/>
                    <a:pt x="110" y="61"/>
                    <a:pt x="111" y="61"/>
                  </a:cubicBezTo>
                  <a:cubicBezTo>
                    <a:pt x="114" y="61"/>
                    <a:pt x="118" y="68"/>
                    <a:pt x="121" y="66"/>
                  </a:cubicBezTo>
                  <a:cubicBezTo>
                    <a:pt x="123" y="64"/>
                    <a:pt x="131" y="66"/>
                    <a:pt x="135" y="65"/>
                  </a:cubicBezTo>
                  <a:cubicBezTo>
                    <a:pt x="139" y="63"/>
                    <a:pt x="140" y="60"/>
                    <a:pt x="147" y="60"/>
                  </a:cubicBezTo>
                  <a:cubicBezTo>
                    <a:pt x="153" y="60"/>
                    <a:pt x="151" y="65"/>
                    <a:pt x="157" y="62"/>
                  </a:cubicBezTo>
                  <a:cubicBezTo>
                    <a:pt x="164" y="59"/>
                    <a:pt x="168" y="61"/>
                    <a:pt x="167" y="55"/>
                  </a:cubicBezTo>
                  <a:cubicBezTo>
                    <a:pt x="167" y="49"/>
                    <a:pt x="171" y="49"/>
                    <a:pt x="171" y="45"/>
                  </a:cubicBezTo>
                  <a:cubicBezTo>
                    <a:pt x="170" y="40"/>
                    <a:pt x="178" y="43"/>
                    <a:pt x="177" y="35"/>
                  </a:cubicBezTo>
                  <a:cubicBezTo>
                    <a:pt x="177" y="26"/>
                    <a:pt x="189" y="27"/>
                    <a:pt x="195" y="27"/>
                  </a:cubicBezTo>
                  <a:cubicBezTo>
                    <a:pt x="196" y="27"/>
                    <a:pt x="198" y="28"/>
                    <a:pt x="200" y="29"/>
                  </a:cubicBezTo>
                  <a:cubicBezTo>
                    <a:pt x="204" y="27"/>
                    <a:pt x="210" y="24"/>
                    <a:pt x="207" y="22"/>
                  </a:cubicBezTo>
                  <a:cubicBezTo>
                    <a:pt x="204" y="20"/>
                    <a:pt x="216" y="22"/>
                    <a:pt x="217" y="18"/>
                  </a:cubicBezTo>
                  <a:cubicBezTo>
                    <a:pt x="219" y="14"/>
                    <a:pt x="213" y="11"/>
                    <a:pt x="210" y="1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99" name="Freeform 94"/>
            <p:cNvSpPr>
              <a:spLocks noChangeArrowheads="1"/>
            </p:cNvSpPr>
            <p:nvPr/>
          </p:nvSpPr>
          <p:spPr bwMode="auto">
            <a:xfrm>
              <a:off x="6078558" y="2370140"/>
              <a:ext cx="28575" cy="17463"/>
            </a:xfrm>
            <a:custGeom>
              <a:avLst/>
              <a:gdLst>
                <a:gd name="T0" fmla="*/ 6 w 15"/>
                <a:gd name="T1" fmla="*/ 9 h 9"/>
                <a:gd name="T2" fmla="*/ 13 w 15"/>
                <a:gd name="T3" fmla="*/ 7 h 9"/>
                <a:gd name="T4" fmla="*/ 13 w 15"/>
                <a:gd name="T5" fmla="*/ 0 h 9"/>
                <a:gd name="T6" fmla="*/ 7 w 15"/>
                <a:gd name="T7" fmla="*/ 3 h 9"/>
                <a:gd name="T8" fmla="*/ 0 w 15"/>
                <a:gd name="T9" fmla="*/ 1 h 9"/>
                <a:gd name="T10" fmla="*/ 6 w 15"/>
                <a:gd name="T11" fmla="*/ 9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"/>
                <a:gd name="T19" fmla="*/ 0 h 9"/>
                <a:gd name="T20" fmla="*/ 15 w 15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" h="9">
                  <a:moveTo>
                    <a:pt x="6" y="9"/>
                  </a:moveTo>
                  <a:cubicBezTo>
                    <a:pt x="10" y="9"/>
                    <a:pt x="10" y="6"/>
                    <a:pt x="13" y="7"/>
                  </a:cubicBezTo>
                  <a:cubicBezTo>
                    <a:pt x="15" y="7"/>
                    <a:pt x="14" y="4"/>
                    <a:pt x="13" y="0"/>
                  </a:cubicBezTo>
                  <a:cubicBezTo>
                    <a:pt x="11" y="1"/>
                    <a:pt x="7" y="1"/>
                    <a:pt x="7" y="3"/>
                  </a:cubicBezTo>
                  <a:cubicBezTo>
                    <a:pt x="7" y="5"/>
                    <a:pt x="2" y="1"/>
                    <a:pt x="0" y="1"/>
                  </a:cubicBezTo>
                  <a:cubicBezTo>
                    <a:pt x="2" y="6"/>
                    <a:pt x="4" y="9"/>
                    <a:pt x="6" y="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00" name="Freeform 95"/>
            <p:cNvSpPr>
              <a:spLocks noChangeArrowheads="1"/>
            </p:cNvSpPr>
            <p:nvPr/>
          </p:nvSpPr>
          <p:spPr bwMode="auto">
            <a:xfrm>
              <a:off x="4473590" y="1616077"/>
              <a:ext cx="209551" cy="206375"/>
            </a:xfrm>
            <a:custGeom>
              <a:avLst/>
              <a:gdLst>
                <a:gd name="T0" fmla="*/ 93 w 110"/>
                <a:gd name="T1" fmla="*/ 98 h 108"/>
                <a:gd name="T2" fmla="*/ 98 w 110"/>
                <a:gd name="T3" fmla="*/ 94 h 108"/>
                <a:gd name="T4" fmla="*/ 106 w 110"/>
                <a:gd name="T5" fmla="*/ 98 h 108"/>
                <a:gd name="T6" fmla="*/ 110 w 110"/>
                <a:gd name="T7" fmla="*/ 95 h 108"/>
                <a:gd name="T8" fmla="*/ 104 w 110"/>
                <a:gd name="T9" fmla="*/ 87 h 108"/>
                <a:gd name="T10" fmla="*/ 100 w 110"/>
                <a:gd name="T11" fmla="*/ 79 h 108"/>
                <a:gd name="T12" fmla="*/ 101 w 110"/>
                <a:gd name="T13" fmla="*/ 71 h 108"/>
                <a:gd name="T14" fmla="*/ 96 w 110"/>
                <a:gd name="T15" fmla="*/ 65 h 108"/>
                <a:gd name="T16" fmla="*/ 83 w 110"/>
                <a:gd name="T17" fmla="*/ 56 h 108"/>
                <a:gd name="T18" fmla="*/ 78 w 110"/>
                <a:gd name="T19" fmla="*/ 50 h 108"/>
                <a:gd name="T20" fmla="*/ 76 w 110"/>
                <a:gd name="T21" fmla="*/ 40 h 108"/>
                <a:gd name="T22" fmla="*/ 81 w 110"/>
                <a:gd name="T23" fmla="*/ 31 h 108"/>
                <a:gd name="T24" fmla="*/ 82 w 110"/>
                <a:gd name="T25" fmla="*/ 24 h 108"/>
                <a:gd name="T26" fmla="*/ 78 w 110"/>
                <a:gd name="T27" fmla="*/ 20 h 108"/>
                <a:gd name="T28" fmla="*/ 72 w 110"/>
                <a:gd name="T29" fmla="*/ 14 h 108"/>
                <a:gd name="T30" fmla="*/ 68 w 110"/>
                <a:gd name="T31" fmla="*/ 5 h 108"/>
                <a:gd name="T32" fmla="*/ 56 w 110"/>
                <a:gd name="T33" fmla="*/ 3 h 108"/>
                <a:gd name="T34" fmla="*/ 46 w 110"/>
                <a:gd name="T35" fmla="*/ 1 h 108"/>
                <a:gd name="T36" fmla="*/ 41 w 110"/>
                <a:gd name="T37" fmla="*/ 5 h 108"/>
                <a:gd name="T38" fmla="*/ 41 w 110"/>
                <a:gd name="T39" fmla="*/ 5 h 108"/>
                <a:gd name="T40" fmla="*/ 34 w 110"/>
                <a:gd name="T41" fmla="*/ 10 h 108"/>
                <a:gd name="T42" fmla="*/ 27 w 110"/>
                <a:gd name="T43" fmla="*/ 15 h 108"/>
                <a:gd name="T44" fmla="*/ 28 w 110"/>
                <a:gd name="T45" fmla="*/ 24 h 108"/>
                <a:gd name="T46" fmla="*/ 27 w 110"/>
                <a:gd name="T47" fmla="*/ 33 h 108"/>
                <a:gd name="T48" fmla="*/ 24 w 110"/>
                <a:gd name="T49" fmla="*/ 40 h 108"/>
                <a:gd name="T50" fmla="*/ 0 w 110"/>
                <a:gd name="T51" fmla="*/ 53 h 108"/>
                <a:gd name="T52" fmla="*/ 1 w 110"/>
                <a:gd name="T53" fmla="*/ 58 h 108"/>
                <a:gd name="T54" fmla="*/ 4 w 110"/>
                <a:gd name="T55" fmla="*/ 69 h 108"/>
                <a:gd name="T56" fmla="*/ 12 w 110"/>
                <a:gd name="T57" fmla="*/ 69 h 108"/>
                <a:gd name="T58" fmla="*/ 35 w 110"/>
                <a:gd name="T59" fmla="*/ 82 h 108"/>
                <a:gd name="T60" fmla="*/ 62 w 110"/>
                <a:gd name="T61" fmla="*/ 102 h 108"/>
                <a:gd name="T62" fmla="*/ 75 w 110"/>
                <a:gd name="T63" fmla="*/ 107 h 108"/>
                <a:gd name="T64" fmla="*/ 88 w 110"/>
                <a:gd name="T65" fmla="*/ 108 h 108"/>
                <a:gd name="T66" fmla="*/ 93 w 110"/>
                <a:gd name="T67" fmla="*/ 98 h 10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10"/>
                <a:gd name="T103" fmla="*/ 0 h 108"/>
                <a:gd name="T104" fmla="*/ 110 w 110"/>
                <a:gd name="T105" fmla="*/ 108 h 10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10" h="108">
                  <a:moveTo>
                    <a:pt x="93" y="98"/>
                  </a:moveTo>
                  <a:cubicBezTo>
                    <a:pt x="94" y="97"/>
                    <a:pt x="95" y="94"/>
                    <a:pt x="98" y="94"/>
                  </a:cubicBezTo>
                  <a:cubicBezTo>
                    <a:pt x="101" y="94"/>
                    <a:pt x="103" y="95"/>
                    <a:pt x="106" y="98"/>
                  </a:cubicBezTo>
                  <a:cubicBezTo>
                    <a:pt x="107" y="97"/>
                    <a:pt x="109" y="96"/>
                    <a:pt x="110" y="95"/>
                  </a:cubicBezTo>
                  <a:cubicBezTo>
                    <a:pt x="107" y="92"/>
                    <a:pt x="104" y="89"/>
                    <a:pt x="104" y="87"/>
                  </a:cubicBezTo>
                  <a:cubicBezTo>
                    <a:pt x="105" y="83"/>
                    <a:pt x="101" y="81"/>
                    <a:pt x="100" y="79"/>
                  </a:cubicBezTo>
                  <a:cubicBezTo>
                    <a:pt x="100" y="77"/>
                    <a:pt x="103" y="73"/>
                    <a:pt x="101" y="71"/>
                  </a:cubicBezTo>
                  <a:cubicBezTo>
                    <a:pt x="99" y="70"/>
                    <a:pt x="99" y="65"/>
                    <a:pt x="96" y="65"/>
                  </a:cubicBezTo>
                  <a:cubicBezTo>
                    <a:pt x="93" y="64"/>
                    <a:pt x="83" y="59"/>
                    <a:pt x="83" y="56"/>
                  </a:cubicBezTo>
                  <a:cubicBezTo>
                    <a:pt x="84" y="53"/>
                    <a:pt x="80" y="51"/>
                    <a:pt x="78" y="50"/>
                  </a:cubicBezTo>
                  <a:cubicBezTo>
                    <a:pt x="76" y="49"/>
                    <a:pt x="74" y="41"/>
                    <a:pt x="76" y="40"/>
                  </a:cubicBezTo>
                  <a:cubicBezTo>
                    <a:pt x="79" y="39"/>
                    <a:pt x="78" y="31"/>
                    <a:pt x="81" y="31"/>
                  </a:cubicBezTo>
                  <a:cubicBezTo>
                    <a:pt x="84" y="31"/>
                    <a:pt x="81" y="27"/>
                    <a:pt x="82" y="24"/>
                  </a:cubicBezTo>
                  <a:cubicBezTo>
                    <a:pt x="83" y="22"/>
                    <a:pt x="80" y="20"/>
                    <a:pt x="78" y="20"/>
                  </a:cubicBezTo>
                  <a:cubicBezTo>
                    <a:pt x="76" y="20"/>
                    <a:pt x="72" y="17"/>
                    <a:pt x="72" y="14"/>
                  </a:cubicBezTo>
                  <a:cubicBezTo>
                    <a:pt x="72" y="11"/>
                    <a:pt x="67" y="6"/>
                    <a:pt x="68" y="5"/>
                  </a:cubicBezTo>
                  <a:cubicBezTo>
                    <a:pt x="67" y="11"/>
                    <a:pt x="58" y="2"/>
                    <a:pt x="56" y="3"/>
                  </a:cubicBezTo>
                  <a:cubicBezTo>
                    <a:pt x="53" y="4"/>
                    <a:pt x="51" y="0"/>
                    <a:pt x="46" y="1"/>
                  </a:cubicBezTo>
                  <a:cubicBezTo>
                    <a:pt x="42" y="1"/>
                    <a:pt x="42" y="3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28" y="11"/>
                    <a:pt x="27" y="15"/>
                  </a:cubicBezTo>
                  <a:cubicBezTo>
                    <a:pt x="26" y="19"/>
                    <a:pt x="30" y="22"/>
                    <a:pt x="28" y="24"/>
                  </a:cubicBezTo>
                  <a:cubicBezTo>
                    <a:pt x="26" y="27"/>
                    <a:pt x="27" y="31"/>
                    <a:pt x="27" y="33"/>
                  </a:cubicBezTo>
                  <a:cubicBezTo>
                    <a:pt x="28" y="35"/>
                    <a:pt x="24" y="40"/>
                    <a:pt x="24" y="40"/>
                  </a:cubicBezTo>
                  <a:cubicBezTo>
                    <a:pt x="24" y="40"/>
                    <a:pt x="11" y="47"/>
                    <a:pt x="0" y="53"/>
                  </a:cubicBezTo>
                  <a:cubicBezTo>
                    <a:pt x="0" y="55"/>
                    <a:pt x="1" y="57"/>
                    <a:pt x="1" y="58"/>
                  </a:cubicBezTo>
                  <a:cubicBezTo>
                    <a:pt x="2" y="61"/>
                    <a:pt x="3" y="65"/>
                    <a:pt x="4" y="69"/>
                  </a:cubicBezTo>
                  <a:cubicBezTo>
                    <a:pt x="8" y="69"/>
                    <a:pt x="9" y="69"/>
                    <a:pt x="12" y="69"/>
                  </a:cubicBezTo>
                  <a:cubicBezTo>
                    <a:pt x="16" y="70"/>
                    <a:pt x="31" y="80"/>
                    <a:pt x="35" y="82"/>
                  </a:cubicBezTo>
                  <a:cubicBezTo>
                    <a:pt x="38" y="84"/>
                    <a:pt x="58" y="99"/>
                    <a:pt x="62" y="102"/>
                  </a:cubicBezTo>
                  <a:cubicBezTo>
                    <a:pt x="66" y="106"/>
                    <a:pt x="72" y="107"/>
                    <a:pt x="75" y="107"/>
                  </a:cubicBezTo>
                  <a:cubicBezTo>
                    <a:pt x="77" y="107"/>
                    <a:pt x="83" y="107"/>
                    <a:pt x="88" y="108"/>
                  </a:cubicBezTo>
                  <a:cubicBezTo>
                    <a:pt x="90" y="104"/>
                    <a:pt x="92" y="99"/>
                    <a:pt x="93" y="98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01" name="Freeform 96"/>
            <p:cNvSpPr>
              <a:spLocks noChangeArrowheads="1"/>
            </p:cNvSpPr>
            <p:nvPr/>
          </p:nvSpPr>
          <p:spPr bwMode="auto">
            <a:xfrm>
              <a:off x="4641866" y="1795464"/>
              <a:ext cx="41275" cy="38100"/>
            </a:xfrm>
            <a:custGeom>
              <a:avLst/>
              <a:gdLst>
                <a:gd name="T0" fmla="*/ 7 w 22"/>
                <a:gd name="T1" fmla="*/ 15 h 20"/>
                <a:gd name="T2" fmla="*/ 13 w 22"/>
                <a:gd name="T3" fmla="*/ 20 h 20"/>
                <a:gd name="T4" fmla="*/ 22 w 22"/>
                <a:gd name="T5" fmla="*/ 20 h 20"/>
                <a:gd name="T6" fmla="*/ 17 w 22"/>
                <a:gd name="T7" fmla="*/ 6 h 20"/>
                <a:gd name="T8" fmla="*/ 18 w 22"/>
                <a:gd name="T9" fmla="*/ 4 h 20"/>
                <a:gd name="T10" fmla="*/ 10 w 22"/>
                <a:gd name="T11" fmla="*/ 0 h 20"/>
                <a:gd name="T12" fmla="*/ 5 w 22"/>
                <a:gd name="T13" fmla="*/ 4 h 20"/>
                <a:gd name="T14" fmla="*/ 0 w 22"/>
                <a:gd name="T15" fmla="*/ 14 h 20"/>
                <a:gd name="T16" fmla="*/ 7 w 22"/>
                <a:gd name="T17" fmla="*/ 15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"/>
                <a:gd name="T28" fmla="*/ 0 h 20"/>
                <a:gd name="T29" fmla="*/ 22 w 22"/>
                <a:gd name="T30" fmla="*/ 20 h 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" h="20">
                  <a:moveTo>
                    <a:pt x="7" y="15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0" y="15"/>
                    <a:pt x="17" y="8"/>
                    <a:pt x="17" y="6"/>
                  </a:cubicBezTo>
                  <a:cubicBezTo>
                    <a:pt x="17" y="5"/>
                    <a:pt x="17" y="5"/>
                    <a:pt x="18" y="4"/>
                  </a:cubicBezTo>
                  <a:cubicBezTo>
                    <a:pt x="15" y="1"/>
                    <a:pt x="13" y="0"/>
                    <a:pt x="10" y="0"/>
                  </a:cubicBezTo>
                  <a:cubicBezTo>
                    <a:pt x="7" y="0"/>
                    <a:pt x="6" y="3"/>
                    <a:pt x="5" y="4"/>
                  </a:cubicBezTo>
                  <a:cubicBezTo>
                    <a:pt x="4" y="5"/>
                    <a:pt x="2" y="10"/>
                    <a:pt x="0" y="14"/>
                  </a:cubicBezTo>
                  <a:cubicBezTo>
                    <a:pt x="4" y="14"/>
                    <a:pt x="7" y="15"/>
                    <a:pt x="7" y="1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02" name="Freeform 97"/>
            <p:cNvSpPr>
              <a:spLocks noEditPoints="1" noChangeArrowheads="1"/>
            </p:cNvSpPr>
            <p:nvPr/>
          </p:nvSpPr>
          <p:spPr bwMode="auto">
            <a:xfrm>
              <a:off x="3541725" y="1252538"/>
              <a:ext cx="315914" cy="261938"/>
            </a:xfrm>
            <a:custGeom>
              <a:avLst/>
              <a:gdLst>
                <a:gd name="T0" fmla="*/ 144 w 165"/>
                <a:gd name="T1" fmla="*/ 31 h 137"/>
                <a:gd name="T2" fmla="*/ 138 w 165"/>
                <a:gd name="T3" fmla="*/ 29 h 137"/>
                <a:gd name="T4" fmla="*/ 131 w 165"/>
                <a:gd name="T5" fmla="*/ 26 h 137"/>
                <a:gd name="T6" fmla="*/ 119 w 165"/>
                <a:gd name="T7" fmla="*/ 24 h 137"/>
                <a:gd name="T8" fmla="*/ 114 w 165"/>
                <a:gd name="T9" fmla="*/ 20 h 137"/>
                <a:gd name="T10" fmla="*/ 110 w 165"/>
                <a:gd name="T11" fmla="*/ 15 h 137"/>
                <a:gd name="T12" fmla="*/ 105 w 165"/>
                <a:gd name="T13" fmla="*/ 17 h 137"/>
                <a:gd name="T14" fmla="*/ 102 w 165"/>
                <a:gd name="T15" fmla="*/ 13 h 137"/>
                <a:gd name="T16" fmla="*/ 95 w 165"/>
                <a:gd name="T17" fmla="*/ 9 h 137"/>
                <a:gd name="T18" fmla="*/ 89 w 165"/>
                <a:gd name="T19" fmla="*/ 6 h 137"/>
                <a:gd name="T20" fmla="*/ 85 w 165"/>
                <a:gd name="T21" fmla="*/ 1 h 137"/>
                <a:gd name="T22" fmla="*/ 84 w 165"/>
                <a:gd name="T23" fmla="*/ 0 h 137"/>
                <a:gd name="T24" fmla="*/ 81 w 165"/>
                <a:gd name="T25" fmla="*/ 0 h 137"/>
                <a:gd name="T26" fmla="*/ 75 w 165"/>
                <a:gd name="T27" fmla="*/ 10 h 137"/>
                <a:gd name="T28" fmla="*/ 63 w 165"/>
                <a:gd name="T29" fmla="*/ 18 h 137"/>
                <a:gd name="T30" fmla="*/ 56 w 165"/>
                <a:gd name="T31" fmla="*/ 26 h 137"/>
                <a:gd name="T32" fmla="*/ 41 w 165"/>
                <a:gd name="T33" fmla="*/ 21 h 137"/>
                <a:gd name="T34" fmla="*/ 35 w 165"/>
                <a:gd name="T35" fmla="*/ 25 h 137"/>
                <a:gd name="T36" fmla="*/ 36 w 165"/>
                <a:gd name="T37" fmla="*/ 37 h 137"/>
                <a:gd name="T38" fmla="*/ 27 w 165"/>
                <a:gd name="T39" fmla="*/ 37 h 137"/>
                <a:gd name="T40" fmla="*/ 20 w 165"/>
                <a:gd name="T41" fmla="*/ 33 h 137"/>
                <a:gd name="T42" fmla="*/ 9 w 165"/>
                <a:gd name="T43" fmla="*/ 34 h 137"/>
                <a:gd name="T44" fmla="*/ 2 w 165"/>
                <a:gd name="T45" fmla="*/ 40 h 137"/>
                <a:gd name="T46" fmla="*/ 3 w 165"/>
                <a:gd name="T47" fmla="*/ 47 h 137"/>
                <a:gd name="T48" fmla="*/ 18 w 165"/>
                <a:gd name="T49" fmla="*/ 52 h 137"/>
                <a:gd name="T50" fmla="*/ 28 w 165"/>
                <a:gd name="T51" fmla="*/ 54 h 137"/>
                <a:gd name="T52" fmla="*/ 32 w 165"/>
                <a:gd name="T53" fmla="*/ 59 h 137"/>
                <a:gd name="T54" fmla="*/ 40 w 165"/>
                <a:gd name="T55" fmla="*/ 69 h 137"/>
                <a:gd name="T56" fmla="*/ 43 w 165"/>
                <a:gd name="T57" fmla="*/ 78 h 137"/>
                <a:gd name="T58" fmla="*/ 42 w 165"/>
                <a:gd name="T59" fmla="*/ 91 h 137"/>
                <a:gd name="T60" fmla="*/ 36 w 165"/>
                <a:gd name="T61" fmla="*/ 112 h 137"/>
                <a:gd name="T62" fmla="*/ 36 w 165"/>
                <a:gd name="T63" fmla="*/ 112 h 137"/>
                <a:gd name="T64" fmla="*/ 42 w 165"/>
                <a:gd name="T65" fmla="*/ 115 h 137"/>
                <a:gd name="T66" fmla="*/ 53 w 165"/>
                <a:gd name="T67" fmla="*/ 120 h 137"/>
                <a:gd name="T68" fmla="*/ 62 w 165"/>
                <a:gd name="T69" fmla="*/ 119 h 137"/>
                <a:gd name="T70" fmla="*/ 67 w 165"/>
                <a:gd name="T71" fmla="*/ 121 h 137"/>
                <a:gd name="T72" fmla="*/ 81 w 165"/>
                <a:gd name="T73" fmla="*/ 124 h 137"/>
                <a:gd name="T74" fmla="*/ 92 w 165"/>
                <a:gd name="T75" fmla="*/ 124 h 137"/>
                <a:gd name="T76" fmla="*/ 92 w 165"/>
                <a:gd name="T77" fmla="*/ 121 h 137"/>
                <a:gd name="T78" fmla="*/ 101 w 165"/>
                <a:gd name="T79" fmla="*/ 110 h 137"/>
                <a:gd name="T80" fmla="*/ 122 w 165"/>
                <a:gd name="T81" fmla="*/ 115 h 137"/>
                <a:gd name="T82" fmla="*/ 135 w 165"/>
                <a:gd name="T83" fmla="*/ 110 h 137"/>
                <a:gd name="T84" fmla="*/ 142 w 165"/>
                <a:gd name="T85" fmla="*/ 106 h 137"/>
                <a:gd name="T86" fmla="*/ 143 w 165"/>
                <a:gd name="T87" fmla="*/ 102 h 137"/>
                <a:gd name="T88" fmla="*/ 138 w 165"/>
                <a:gd name="T89" fmla="*/ 100 h 137"/>
                <a:gd name="T90" fmla="*/ 135 w 165"/>
                <a:gd name="T91" fmla="*/ 95 h 137"/>
                <a:gd name="T92" fmla="*/ 132 w 165"/>
                <a:gd name="T93" fmla="*/ 89 h 137"/>
                <a:gd name="T94" fmla="*/ 134 w 165"/>
                <a:gd name="T95" fmla="*/ 86 h 137"/>
                <a:gd name="T96" fmla="*/ 136 w 165"/>
                <a:gd name="T97" fmla="*/ 82 h 137"/>
                <a:gd name="T98" fmla="*/ 135 w 165"/>
                <a:gd name="T99" fmla="*/ 76 h 137"/>
                <a:gd name="T100" fmla="*/ 133 w 165"/>
                <a:gd name="T101" fmla="*/ 71 h 137"/>
                <a:gd name="T102" fmla="*/ 128 w 165"/>
                <a:gd name="T103" fmla="*/ 70 h 137"/>
                <a:gd name="T104" fmla="*/ 127 w 165"/>
                <a:gd name="T105" fmla="*/ 66 h 137"/>
                <a:gd name="T106" fmla="*/ 134 w 165"/>
                <a:gd name="T107" fmla="*/ 57 h 137"/>
                <a:gd name="T108" fmla="*/ 140 w 165"/>
                <a:gd name="T109" fmla="*/ 53 h 137"/>
                <a:gd name="T110" fmla="*/ 142 w 165"/>
                <a:gd name="T111" fmla="*/ 44 h 137"/>
                <a:gd name="T112" fmla="*/ 147 w 165"/>
                <a:gd name="T113" fmla="*/ 35 h 137"/>
                <a:gd name="T114" fmla="*/ 144 w 165"/>
                <a:gd name="T115" fmla="*/ 31 h 137"/>
                <a:gd name="T116" fmla="*/ 162 w 165"/>
                <a:gd name="T117" fmla="*/ 116 h 137"/>
                <a:gd name="T118" fmla="*/ 155 w 165"/>
                <a:gd name="T119" fmla="*/ 122 h 137"/>
                <a:gd name="T120" fmla="*/ 160 w 165"/>
                <a:gd name="T121" fmla="*/ 137 h 137"/>
                <a:gd name="T122" fmla="*/ 162 w 165"/>
                <a:gd name="T123" fmla="*/ 116 h 13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65"/>
                <a:gd name="T187" fmla="*/ 0 h 137"/>
                <a:gd name="T188" fmla="*/ 165 w 165"/>
                <a:gd name="T189" fmla="*/ 137 h 13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65" h="137">
                  <a:moveTo>
                    <a:pt x="144" y="31"/>
                  </a:moveTo>
                  <a:cubicBezTo>
                    <a:pt x="143" y="31"/>
                    <a:pt x="142" y="29"/>
                    <a:pt x="138" y="29"/>
                  </a:cubicBezTo>
                  <a:cubicBezTo>
                    <a:pt x="135" y="29"/>
                    <a:pt x="133" y="28"/>
                    <a:pt x="131" y="26"/>
                  </a:cubicBezTo>
                  <a:cubicBezTo>
                    <a:pt x="130" y="24"/>
                    <a:pt x="122" y="23"/>
                    <a:pt x="119" y="24"/>
                  </a:cubicBezTo>
                  <a:cubicBezTo>
                    <a:pt x="117" y="24"/>
                    <a:pt x="116" y="19"/>
                    <a:pt x="114" y="20"/>
                  </a:cubicBezTo>
                  <a:cubicBezTo>
                    <a:pt x="111" y="20"/>
                    <a:pt x="110" y="17"/>
                    <a:pt x="110" y="15"/>
                  </a:cubicBezTo>
                  <a:cubicBezTo>
                    <a:pt x="110" y="13"/>
                    <a:pt x="108" y="16"/>
                    <a:pt x="105" y="17"/>
                  </a:cubicBezTo>
                  <a:cubicBezTo>
                    <a:pt x="103" y="18"/>
                    <a:pt x="102" y="15"/>
                    <a:pt x="102" y="13"/>
                  </a:cubicBezTo>
                  <a:cubicBezTo>
                    <a:pt x="102" y="12"/>
                    <a:pt x="97" y="10"/>
                    <a:pt x="95" y="9"/>
                  </a:cubicBezTo>
                  <a:cubicBezTo>
                    <a:pt x="93" y="8"/>
                    <a:pt x="90" y="4"/>
                    <a:pt x="89" y="6"/>
                  </a:cubicBezTo>
                  <a:cubicBezTo>
                    <a:pt x="88" y="7"/>
                    <a:pt x="86" y="3"/>
                    <a:pt x="85" y="1"/>
                  </a:cubicBezTo>
                  <a:cubicBezTo>
                    <a:pt x="85" y="0"/>
                    <a:pt x="84" y="0"/>
                    <a:pt x="84" y="0"/>
                  </a:cubicBezTo>
                  <a:cubicBezTo>
                    <a:pt x="83" y="0"/>
                    <a:pt x="82" y="0"/>
                    <a:pt x="81" y="0"/>
                  </a:cubicBezTo>
                  <a:cubicBezTo>
                    <a:pt x="77" y="0"/>
                    <a:pt x="74" y="3"/>
                    <a:pt x="75" y="10"/>
                  </a:cubicBezTo>
                  <a:cubicBezTo>
                    <a:pt x="75" y="16"/>
                    <a:pt x="70" y="17"/>
                    <a:pt x="63" y="18"/>
                  </a:cubicBezTo>
                  <a:cubicBezTo>
                    <a:pt x="56" y="18"/>
                    <a:pt x="58" y="23"/>
                    <a:pt x="56" y="26"/>
                  </a:cubicBezTo>
                  <a:cubicBezTo>
                    <a:pt x="53" y="28"/>
                    <a:pt x="43" y="24"/>
                    <a:pt x="41" y="21"/>
                  </a:cubicBezTo>
                  <a:cubicBezTo>
                    <a:pt x="40" y="17"/>
                    <a:pt x="31" y="21"/>
                    <a:pt x="35" y="25"/>
                  </a:cubicBezTo>
                  <a:cubicBezTo>
                    <a:pt x="39" y="29"/>
                    <a:pt x="39" y="35"/>
                    <a:pt x="36" y="37"/>
                  </a:cubicBezTo>
                  <a:cubicBezTo>
                    <a:pt x="34" y="39"/>
                    <a:pt x="30" y="34"/>
                    <a:pt x="27" y="37"/>
                  </a:cubicBezTo>
                  <a:cubicBezTo>
                    <a:pt x="24" y="39"/>
                    <a:pt x="23" y="35"/>
                    <a:pt x="20" y="33"/>
                  </a:cubicBezTo>
                  <a:cubicBezTo>
                    <a:pt x="16" y="32"/>
                    <a:pt x="15" y="35"/>
                    <a:pt x="9" y="34"/>
                  </a:cubicBezTo>
                  <a:cubicBezTo>
                    <a:pt x="3" y="34"/>
                    <a:pt x="0" y="37"/>
                    <a:pt x="2" y="40"/>
                  </a:cubicBezTo>
                  <a:cubicBezTo>
                    <a:pt x="4" y="42"/>
                    <a:pt x="1" y="45"/>
                    <a:pt x="3" y="47"/>
                  </a:cubicBezTo>
                  <a:cubicBezTo>
                    <a:pt x="5" y="49"/>
                    <a:pt x="12" y="49"/>
                    <a:pt x="18" y="52"/>
                  </a:cubicBezTo>
                  <a:cubicBezTo>
                    <a:pt x="24" y="55"/>
                    <a:pt x="25" y="52"/>
                    <a:pt x="28" y="54"/>
                  </a:cubicBezTo>
                  <a:cubicBezTo>
                    <a:pt x="31" y="56"/>
                    <a:pt x="31" y="55"/>
                    <a:pt x="32" y="59"/>
                  </a:cubicBezTo>
                  <a:cubicBezTo>
                    <a:pt x="32" y="63"/>
                    <a:pt x="35" y="67"/>
                    <a:pt x="40" y="69"/>
                  </a:cubicBezTo>
                  <a:cubicBezTo>
                    <a:pt x="46" y="70"/>
                    <a:pt x="42" y="74"/>
                    <a:pt x="43" y="78"/>
                  </a:cubicBezTo>
                  <a:cubicBezTo>
                    <a:pt x="45" y="81"/>
                    <a:pt x="41" y="87"/>
                    <a:pt x="42" y="91"/>
                  </a:cubicBezTo>
                  <a:cubicBezTo>
                    <a:pt x="43" y="96"/>
                    <a:pt x="39" y="110"/>
                    <a:pt x="36" y="112"/>
                  </a:cubicBezTo>
                  <a:cubicBezTo>
                    <a:pt x="36" y="112"/>
                    <a:pt x="36" y="112"/>
                    <a:pt x="36" y="112"/>
                  </a:cubicBezTo>
                  <a:cubicBezTo>
                    <a:pt x="38" y="113"/>
                    <a:pt x="41" y="114"/>
                    <a:pt x="42" y="115"/>
                  </a:cubicBezTo>
                  <a:cubicBezTo>
                    <a:pt x="45" y="116"/>
                    <a:pt x="50" y="118"/>
                    <a:pt x="53" y="120"/>
                  </a:cubicBezTo>
                  <a:cubicBezTo>
                    <a:pt x="56" y="122"/>
                    <a:pt x="62" y="122"/>
                    <a:pt x="62" y="119"/>
                  </a:cubicBezTo>
                  <a:cubicBezTo>
                    <a:pt x="62" y="117"/>
                    <a:pt x="65" y="118"/>
                    <a:pt x="67" y="121"/>
                  </a:cubicBezTo>
                  <a:cubicBezTo>
                    <a:pt x="69" y="123"/>
                    <a:pt x="77" y="123"/>
                    <a:pt x="81" y="124"/>
                  </a:cubicBezTo>
                  <a:cubicBezTo>
                    <a:pt x="84" y="124"/>
                    <a:pt x="88" y="124"/>
                    <a:pt x="92" y="124"/>
                  </a:cubicBezTo>
                  <a:cubicBezTo>
                    <a:pt x="92" y="123"/>
                    <a:pt x="92" y="122"/>
                    <a:pt x="92" y="121"/>
                  </a:cubicBezTo>
                  <a:cubicBezTo>
                    <a:pt x="90" y="115"/>
                    <a:pt x="95" y="111"/>
                    <a:pt x="101" y="110"/>
                  </a:cubicBezTo>
                  <a:cubicBezTo>
                    <a:pt x="106" y="109"/>
                    <a:pt x="118" y="113"/>
                    <a:pt x="122" y="115"/>
                  </a:cubicBezTo>
                  <a:cubicBezTo>
                    <a:pt x="125" y="117"/>
                    <a:pt x="129" y="116"/>
                    <a:pt x="135" y="110"/>
                  </a:cubicBezTo>
                  <a:cubicBezTo>
                    <a:pt x="137" y="107"/>
                    <a:pt x="140" y="106"/>
                    <a:pt x="142" y="106"/>
                  </a:cubicBezTo>
                  <a:cubicBezTo>
                    <a:pt x="142" y="104"/>
                    <a:pt x="142" y="103"/>
                    <a:pt x="143" y="102"/>
                  </a:cubicBezTo>
                  <a:cubicBezTo>
                    <a:pt x="144" y="100"/>
                    <a:pt x="140" y="100"/>
                    <a:pt x="138" y="100"/>
                  </a:cubicBezTo>
                  <a:cubicBezTo>
                    <a:pt x="135" y="100"/>
                    <a:pt x="133" y="97"/>
                    <a:pt x="135" y="95"/>
                  </a:cubicBezTo>
                  <a:cubicBezTo>
                    <a:pt x="137" y="92"/>
                    <a:pt x="134" y="92"/>
                    <a:pt x="132" y="89"/>
                  </a:cubicBezTo>
                  <a:cubicBezTo>
                    <a:pt x="130" y="86"/>
                    <a:pt x="133" y="87"/>
                    <a:pt x="134" y="86"/>
                  </a:cubicBezTo>
                  <a:cubicBezTo>
                    <a:pt x="136" y="85"/>
                    <a:pt x="138" y="82"/>
                    <a:pt x="136" y="82"/>
                  </a:cubicBezTo>
                  <a:cubicBezTo>
                    <a:pt x="135" y="81"/>
                    <a:pt x="134" y="79"/>
                    <a:pt x="135" y="76"/>
                  </a:cubicBezTo>
                  <a:cubicBezTo>
                    <a:pt x="136" y="73"/>
                    <a:pt x="133" y="73"/>
                    <a:pt x="133" y="71"/>
                  </a:cubicBezTo>
                  <a:cubicBezTo>
                    <a:pt x="133" y="68"/>
                    <a:pt x="130" y="67"/>
                    <a:pt x="128" y="70"/>
                  </a:cubicBezTo>
                  <a:cubicBezTo>
                    <a:pt x="126" y="73"/>
                    <a:pt x="125" y="71"/>
                    <a:pt x="127" y="66"/>
                  </a:cubicBezTo>
                  <a:cubicBezTo>
                    <a:pt x="128" y="62"/>
                    <a:pt x="133" y="60"/>
                    <a:pt x="134" y="57"/>
                  </a:cubicBezTo>
                  <a:cubicBezTo>
                    <a:pt x="134" y="55"/>
                    <a:pt x="137" y="53"/>
                    <a:pt x="140" y="53"/>
                  </a:cubicBezTo>
                  <a:cubicBezTo>
                    <a:pt x="142" y="53"/>
                    <a:pt x="141" y="47"/>
                    <a:pt x="142" y="44"/>
                  </a:cubicBezTo>
                  <a:cubicBezTo>
                    <a:pt x="143" y="41"/>
                    <a:pt x="143" y="38"/>
                    <a:pt x="147" y="35"/>
                  </a:cubicBezTo>
                  <a:cubicBezTo>
                    <a:pt x="150" y="32"/>
                    <a:pt x="146" y="31"/>
                    <a:pt x="144" y="31"/>
                  </a:cubicBezTo>
                  <a:close/>
                  <a:moveTo>
                    <a:pt x="162" y="116"/>
                  </a:moveTo>
                  <a:cubicBezTo>
                    <a:pt x="160" y="116"/>
                    <a:pt x="160" y="119"/>
                    <a:pt x="155" y="122"/>
                  </a:cubicBezTo>
                  <a:cubicBezTo>
                    <a:pt x="151" y="125"/>
                    <a:pt x="155" y="137"/>
                    <a:pt x="160" y="137"/>
                  </a:cubicBezTo>
                  <a:cubicBezTo>
                    <a:pt x="165" y="136"/>
                    <a:pt x="164" y="116"/>
                    <a:pt x="162" y="116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03" name="Freeform 98"/>
            <p:cNvSpPr>
              <a:spLocks noChangeArrowheads="1"/>
            </p:cNvSpPr>
            <p:nvPr/>
          </p:nvSpPr>
          <p:spPr bwMode="auto">
            <a:xfrm>
              <a:off x="1689106" y="2155828"/>
              <a:ext cx="50800" cy="26988"/>
            </a:xfrm>
            <a:custGeom>
              <a:avLst/>
              <a:gdLst>
                <a:gd name="T0" fmla="*/ 26 w 26"/>
                <a:gd name="T1" fmla="*/ 5 h 14"/>
                <a:gd name="T2" fmla="*/ 14 w 26"/>
                <a:gd name="T3" fmla="*/ 2 h 14"/>
                <a:gd name="T4" fmla="*/ 9 w 26"/>
                <a:gd name="T5" fmla="*/ 0 h 14"/>
                <a:gd name="T6" fmla="*/ 8 w 26"/>
                <a:gd name="T7" fmla="*/ 0 h 14"/>
                <a:gd name="T8" fmla="*/ 0 w 26"/>
                <a:gd name="T9" fmla="*/ 7 h 14"/>
                <a:gd name="T10" fmla="*/ 22 w 26"/>
                <a:gd name="T11" fmla="*/ 14 h 14"/>
                <a:gd name="T12" fmla="*/ 26 w 26"/>
                <a:gd name="T13" fmla="*/ 13 h 14"/>
                <a:gd name="T14" fmla="*/ 26 w 26"/>
                <a:gd name="T15" fmla="*/ 5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"/>
                <a:gd name="T25" fmla="*/ 0 h 14"/>
                <a:gd name="T26" fmla="*/ 26 w 26"/>
                <a:gd name="T27" fmla="*/ 14 h 1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" h="14">
                  <a:moveTo>
                    <a:pt x="26" y="5"/>
                  </a:moveTo>
                  <a:cubicBezTo>
                    <a:pt x="24" y="3"/>
                    <a:pt x="19" y="6"/>
                    <a:pt x="14" y="2"/>
                  </a:cubicBezTo>
                  <a:cubicBezTo>
                    <a:pt x="12" y="1"/>
                    <a:pt x="10" y="1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7" y="0"/>
                    <a:pt x="4" y="4"/>
                    <a:pt x="0" y="7"/>
                  </a:cubicBezTo>
                  <a:cubicBezTo>
                    <a:pt x="4" y="10"/>
                    <a:pt x="18" y="14"/>
                    <a:pt x="22" y="14"/>
                  </a:cubicBezTo>
                  <a:cubicBezTo>
                    <a:pt x="24" y="14"/>
                    <a:pt x="25" y="13"/>
                    <a:pt x="26" y="13"/>
                  </a:cubicBezTo>
                  <a:cubicBezTo>
                    <a:pt x="26" y="9"/>
                    <a:pt x="26" y="6"/>
                    <a:pt x="26" y="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04" name="Freeform 99"/>
            <p:cNvSpPr>
              <a:spLocks noChangeArrowheads="1"/>
            </p:cNvSpPr>
            <p:nvPr/>
          </p:nvSpPr>
          <p:spPr bwMode="auto">
            <a:xfrm>
              <a:off x="1706568" y="2116139"/>
              <a:ext cx="131763" cy="73025"/>
            </a:xfrm>
            <a:custGeom>
              <a:avLst/>
              <a:gdLst>
                <a:gd name="T0" fmla="*/ 29 w 69"/>
                <a:gd name="T1" fmla="*/ 34 h 38"/>
                <a:gd name="T2" fmla="*/ 32 w 69"/>
                <a:gd name="T3" fmla="*/ 27 h 38"/>
                <a:gd name="T4" fmla="*/ 45 w 69"/>
                <a:gd name="T5" fmla="*/ 22 h 38"/>
                <a:gd name="T6" fmla="*/ 55 w 69"/>
                <a:gd name="T7" fmla="*/ 19 h 38"/>
                <a:gd name="T8" fmla="*/ 69 w 69"/>
                <a:gd name="T9" fmla="*/ 14 h 38"/>
                <a:gd name="T10" fmla="*/ 56 w 69"/>
                <a:gd name="T11" fmla="*/ 5 h 38"/>
                <a:gd name="T12" fmla="*/ 32 w 69"/>
                <a:gd name="T13" fmla="*/ 5 h 38"/>
                <a:gd name="T14" fmla="*/ 11 w 69"/>
                <a:gd name="T15" fmla="*/ 6 h 38"/>
                <a:gd name="T16" fmla="*/ 11 w 69"/>
                <a:gd name="T17" fmla="*/ 6 h 38"/>
                <a:gd name="T18" fmla="*/ 5 w 69"/>
                <a:gd name="T19" fmla="*/ 12 h 38"/>
                <a:gd name="T20" fmla="*/ 0 w 69"/>
                <a:gd name="T21" fmla="*/ 21 h 38"/>
                <a:gd name="T22" fmla="*/ 5 w 69"/>
                <a:gd name="T23" fmla="*/ 23 h 38"/>
                <a:gd name="T24" fmla="*/ 17 w 69"/>
                <a:gd name="T25" fmla="*/ 26 h 38"/>
                <a:gd name="T26" fmla="*/ 17 w 69"/>
                <a:gd name="T27" fmla="*/ 34 h 38"/>
                <a:gd name="T28" fmla="*/ 20 w 69"/>
                <a:gd name="T29" fmla="*/ 34 h 38"/>
                <a:gd name="T30" fmla="*/ 21 w 69"/>
                <a:gd name="T31" fmla="*/ 38 h 38"/>
                <a:gd name="T32" fmla="*/ 25 w 69"/>
                <a:gd name="T33" fmla="*/ 37 h 38"/>
                <a:gd name="T34" fmla="*/ 29 w 69"/>
                <a:gd name="T35" fmla="*/ 34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9"/>
                <a:gd name="T55" fmla="*/ 0 h 38"/>
                <a:gd name="T56" fmla="*/ 69 w 69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9" h="38">
                  <a:moveTo>
                    <a:pt x="29" y="34"/>
                  </a:moveTo>
                  <a:cubicBezTo>
                    <a:pt x="29" y="33"/>
                    <a:pt x="26" y="27"/>
                    <a:pt x="32" y="27"/>
                  </a:cubicBezTo>
                  <a:cubicBezTo>
                    <a:pt x="39" y="26"/>
                    <a:pt x="44" y="26"/>
                    <a:pt x="45" y="22"/>
                  </a:cubicBezTo>
                  <a:cubicBezTo>
                    <a:pt x="46" y="17"/>
                    <a:pt x="53" y="19"/>
                    <a:pt x="55" y="19"/>
                  </a:cubicBezTo>
                  <a:cubicBezTo>
                    <a:pt x="57" y="19"/>
                    <a:pt x="63" y="14"/>
                    <a:pt x="69" y="14"/>
                  </a:cubicBezTo>
                  <a:cubicBezTo>
                    <a:pt x="69" y="8"/>
                    <a:pt x="61" y="10"/>
                    <a:pt x="56" y="5"/>
                  </a:cubicBezTo>
                  <a:cubicBezTo>
                    <a:pt x="51" y="0"/>
                    <a:pt x="39" y="2"/>
                    <a:pt x="32" y="5"/>
                  </a:cubicBezTo>
                  <a:cubicBezTo>
                    <a:pt x="26" y="7"/>
                    <a:pt x="18" y="2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9" y="8"/>
                    <a:pt x="7" y="10"/>
                    <a:pt x="5" y="12"/>
                  </a:cubicBezTo>
                  <a:cubicBezTo>
                    <a:pt x="0" y="16"/>
                    <a:pt x="1" y="20"/>
                    <a:pt x="0" y="21"/>
                  </a:cubicBezTo>
                  <a:cubicBezTo>
                    <a:pt x="1" y="22"/>
                    <a:pt x="3" y="22"/>
                    <a:pt x="5" y="23"/>
                  </a:cubicBezTo>
                  <a:cubicBezTo>
                    <a:pt x="10" y="27"/>
                    <a:pt x="15" y="24"/>
                    <a:pt x="17" y="26"/>
                  </a:cubicBezTo>
                  <a:cubicBezTo>
                    <a:pt x="17" y="27"/>
                    <a:pt x="17" y="30"/>
                    <a:pt x="17" y="34"/>
                  </a:cubicBezTo>
                  <a:cubicBezTo>
                    <a:pt x="18" y="33"/>
                    <a:pt x="18" y="32"/>
                    <a:pt x="20" y="34"/>
                  </a:cubicBezTo>
                  <a:cubicBezTo>
                    <a:pt x="22" y="35"/>
                    <a:pt x="21" y="37"/>
                    <a:pt x="21" y="38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8" y="35"/>
                    <a:pt x="29" y="3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05" name="Freeform 100"/>
            <p:cNvSpPr>
              <a:spLocks noChangeArrowheads="1"/>
            </p:cNvSpPr>
            <p:nvPr/>
          </p:nvSpPr>
          <p:spPr bwMode="auto">
            <a:xfrm>
              <a:off x="1106492" y="1736727"/>
              <a:ext cx="657227" cy="406401"/>
            </a:xfrm>
            <a:custGeom>
              <a:avLst/>
              <a:gdLst>
                <a:gd name="T0" fmla="*/ 301 w 344"/>
                <a:gd name="T1" fmla="*/ 199 h 213"/>
                <a:gd name="T2" fmla="*/ 296 w 344"/>
                <a:gd name="T3" fmla="*/ 180 h 213"/>
                <a:gd name="T4" fmla="*/ 324 w 344"/>
                <a:gd name="T5" fmla="*/ 173 h 213"/>
                <a:gd name="T6" fmla="*/ 334 w 344"/>
                <a:gd name="T7" fmla="*/ 161 h 213"/>
                <a:gd name="T8" fmla="*/ 343 w 344"/>
                <a:gd name="T9" fmla="*/ 139 h 213"/>
                <a:gd name="T10" fmla="*/ 315 w 344"/>
                <a:gd name="T11" fmla="*/ 137 h 213"/>
                <a:gd name="T12" fmla="*/ 297 w 344"/>
                <a:gd name="T13" fmla="*/ 161 h 213"/>
                <a:gd name="T14" fmla="*/ 281 w 344"/>
                <a:gd name="T15" fmla="*/ 170 h 213"/>
                <a:gd name="T16" fmla="*/ 242 w 344"/>
                <a:gd name="T17" fmla="*/ 169 h 213"/>
                <a:gd name="T18" fmla="*/ 224 w 344"/>
                <a:gd name="T19" fmla="*/ 143 h 213"/>
                <a:gd name="T20" fmla="*/ 223 w 344"/>
                <a:gd name="T21" fmla="*/ 90 h 213"/>
                <a:gd name="T22" fmla="*/ 219 w 344"/>
                <a:gd name="T23" fmla="*/ 83 h 213"/>
                <a:gd name="T24" fmla="*/ 200 w 344"/>
                <a:gd name="T25" fmla="*/ 71 h 213"/>
                <a:gd name="T26" fmla="*/ 187 w 344"/>
                <a:gd name="T27" fmla="*/ 47 h 213"/>
                <a:gd name="T28" fmla="*/ 158 w 344"/>
                <a:gd name="T29" fmla="*/ 46 h 213"/>
                <a:gd name="T30" fmla="*/ 141 w 344"/>
                <a:gd name="T31" fmla="*/ 32 h 213"/>
                <a:gd name="T32" fmla="*/ 121 w 344"/>
                <a:gd name="T33" fmla="*/ 11 h 213"/>
                <a:gd name="T34" fmla="*/ 100 w 344"/>
                <a:gd name="T35" fmla="*/ 16 h 213"/>
                <a:gd name="T36" fmla="*/ 39 w 344"/>
                <a:gd name="T37" fmla="*/ 6 h 213"/>
                <a:gd name="T38" fmla="*/ 0 w 344"/>
                <a:gd name="T39" fmla="*/ 3 h 213"/>
                <a:gd name="T40" fmla="*/ 16 w 344"/>
                <a:gd name="T41" fmla="*/ 35 h 213"/>
                <a:gd name="T42" fmla="*/ 35 w 344"/>
                <a:gd name="T43" fmla="*/ 61 h 213"/>
                <a:gd name="T44" fmla="*/ 40 w 344"/>
                <a:gd name="T45" fmla="*/ 72 h 213"/>
                <a:gd name="T46" fmla="*/ 56 w 344"/>
                <a:gd name="T47" fmla="*/ 94 h 213"/>
                <a:gd name="T48" fmla="*/ 81 w 344"/>
                <a:gd name="T49" fmla="*/ 120 h 213"/>
                <a:gd name="T50" fmla="*/ 84 w 344"/>
                <a:gd name="T51" fmla="*/ 107 h 213"/>
                <a:gd name="T52" fmla="*/ 71 w 344"/>
                <a:gd name="T53" fmla="*/ 93 h 213"/>
                <a:gd name="T54" fmla="*/ 52 w 344"/>
                <a:gd name="T55" fmla="*/ 60 h 213"/>
                <a:gd name="T56" fmla="*/ 44 w 344"/>
                <a:gd name="T57" fmla="*/ 42 h 213"/>
                <a:gd name="T58" fmla="*/ 29 w 344"/>
                <a:gd name="T59" fmla="*/ 29 h 213"/>
                <a:gd name="T60" fmla="*/ 29 w 344"/>
                <a:gd name="T61" fmla="*/ 11 h 213"/>
                <a:gd name="T62" fmla="*/ 39 w 344"/>
                <a:gd name="T63" fmla="*/ 16 h 213"/>
                <a:gd name="T64" fmla="*/ 49 w 344"/>
                <a:gd name="T65" fmla="*/ 32 h 213"/>
                <a:gd name="T66" fmla="*/ 56 w 344"/>
                <a:gd name="T67" fmla="*/ 47 h 213"/>
                <a:gd name="T68" fmla="*/ 73 w 344"/>
                <a:gd name="T69" fmla="*/ 60 h 213"/>
                <a:gd name="T70" fmla="*/ 87 w 344"/>
                <a:gd name="T71" fmla="*/ 74 h 213"/>
                <a:gd name="T72" fmla="*/ 95 w 344"/>
                <a:gd name="T73" fmla="*/ 89 h 213"/>
                <a:gd name="T74" fmla="*/ 129 w 344"/>
                <a:gd name="T75" fmla="*/ 125 h 213"/>
                <a:gd name="T76" fmla="*/ 134 w 344"/>
                <a:gd name="T77" fmla="*/ 145 h 213"/>
                <a:gd name="T78" fmla="*/ 139 w 344"/>
                <a:gd name="T79" fmla="*/ 163 h 213"/>
                <a:gd name="T80" fmla="*/ 174 w 344"/>
                <a:gd name="T81" fmla="*/ 180 h 213"/>
                <a:gd name="T82" fmla="*/ 221 w 344"/>
                <a:gd name="T83" fmla="*/ 202 h 213"/>
                <a:gd name="T84" fmla="*/ 265 w 344"/>
                <a:gd name="T85" fmla="*/ 204 h 213"/>
                <a:gd name="T86" fmla="*/ 286 w 344"/>
                <a:gd name="T87" fmla="*/ 201 h 21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44"/>
                <a:gd name="T133" fmla="*/ 0 h 213"/>
                <a:gd name="T134" fmla="*/ 344 w 344"/>
                <a:gd name="T135" fmla="*/ 213 h 213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44" h="213">
                  <a:moveTo>
                    <a:pt x="286" y="201"/>
                  </a:moveTo>
                  <a:cubicBezTo>
                    <a:pt x="287" y="201"/>
                    <a:pt x="300" y="202"/>
                    <a:pt x="301" y="199"/>
                  </a:cubicBezTo>
                  <a:cubicBezTo>
                    <a:pt x="302" y="196"/>
                    <a:pt x="292" y="189"/>
                    <a:pt x="293" y="188"/>
                  </a:cubicBezTo>
                  <a:cubicBezTo>
                    <a:pt x="294" y="188"/>
                    <a:pt x="294" y="180"/>
                    <a:pt x="296" y="180"/>
                  </a:cubicBezTo>
                  <a:cubicBezTo>
                    <a:pt x="298" y="180"/>
                    <a:pt x="316" y="181"/>
                    <a:pt x="317" y="180"/>
                  </a:cubicBezTo>
                  <a:cubicBezTo>
                    <a:pt x="318" y="180"/>
                    <a:pt x="321" y="173"/>
                    <a:pt x="324" y="173"/>
                  </a:cubicBezTo>
                  <a:cubicBezTo>
                    <a:pt x="325" y="173"/>
                    <a:pt x="327" y="175"/>
                    <a:pt x="329" y="176"/>
                  </a:cubicBezTo>
                  <a:cubicBezTo>
                    <a:pt x="333" y="173"/>
                    <a:pt x="334" y="167"/>
                    <a:pt x="334" y="161"/>
                  </a:cubicBezTo>
                  <a:cubicBezTo>
                    <a:pt x="335" y="154"/>
                    <a:pt x="333" y="152"/>
                    <a:pt x="336" y="148"/>
                  </a:cubicBezTo>
                  <a:cubicBezTo>
                    <a:pt x="340" y="145"/>
                    <a:pt x="344" y="144"/>
                    <a:pt x="343" y="139"/>
                  </a:cubicBezTo>
                  <a:cubicBezTo>
                    <a:pt x="342" y="134"/>
                    <a:pt x="337" y="139"/>
                    <a:pt x="333" y="137"/>
                  </a:cubicBezTo>
                  <a:cubicBezTo>
                    <a:pt x="329" y="134"/>
                    <a:pt x="325" y="136"/>
                    <a:pt x="315" y="137"/>
                  </a:cubicBezTo>
                  <a:cubicBezTo>
                    <a:pt x="305" y="139"/>
                    <a:pt x="300" y="143"/>
                    <a:pt x="301" y="150"/>
                  </a:cubicBezTo>
                  <a:cubicBezTo>
                    <a:pt x="301" y="158"/>
                    <a:pt x="297" y="154"/>
                    <a:pt x="297" y="161"/>
                  </a:cubicBezTo>
                  <a:cubicBezTo>
                    <a:pt x="298" y="167"/>
                    <a:pt x="289" y="167"/>
                    <a:pt x="290" y="171"/>
                  </a:cubicBezTo>
                  <a:cubicBezTo>
                    <a:pt x="290" y="175"/>
                    <a:pt x="283" y="171"/>
                    <a:pt x="281" y="170"/>
                  </a:cubicBezTo>
                  <a:cubicBezTo>
                    <a:pt x="279" y="168"/>
                    <a:pt x="258" y="175"/>
                    <a:pt x="255" y="175"/>
                  </a:cubicBezTo>
                  <a:cubicBezTo>
                    <a:pt x="252" y="176"/>
                    <a:pt x="246" y="169"/>
                    <a:pt x="242" y="169"/>
                  </a:cubicBezTo>
                  <a:cubicBezTo>
                    <a:pt x="238" y="170"/>
                    <a:pt x="236" y="163"/>
                    <a:pt x="236" y="158"/>
                  </a:cubicBezTo>
                  <a:cubicBezTo>
                    <a:pt x="235" y="153"/>
                    <a:pt x="227" y="148"/>
                    <a:pt x="224" y="143"/>
                  </a:cubicBezTo>
                  <a:cubicBezTo>
                    <a:pt x="220" y="138"/>
                    <a:pt x="220" y="128"/>
                    <a:pt x="219" y="121"/>
                  </a:cubicBezTo>
                  <a:cubicBezTo>
                    <a:pt x="219" y="114"/>
                    <a:pt x="218" y="103"/>
                    <a:pt x="223" y="90"/>
                  </a:cubicBezTo>
                  <a:cubicBezTo>
                    <a:pt x="224" y="88"/>
                    <a:pt x="224" y="86"/>
                    <a:pt x="224" y="85"/>
                  </a:cubicBezTo>
                  <a:cubicBezTo>
                    <a:pt x="222" y="84"/>
                    <a:pt x="221" y="83"/>
                    <a:pt x="219" y="83"/>
                  </a:cubicBezTo>
                  <a:cubicBezTo>
                    <a:pt x="215" y="83"/>
                    <a:pt x="206" y="77"/>
                    <a:pt x="204" y="77"/>
                  </a:cubicBezTo>
                  <a:cubicBezTo>
                    <a:pt x="202" y="77"/>
                    <a:pt x="202" y="73"/>
                    <a:pt x="200" y="71"/>
                  </a:cubicBezTo>
                  <a:cubicBezTo>
                    <a:pt x="199" y="68"/>
                    <a:pt x="200" y="64"/>
                    <a:pt x="198" y="62"/>
                  </a:cubicBezTo>
                  <a:cubicBezTo>
                    <a:pt x="196" y="60"/>
                    <a:pt x="189" y="54"/>
                    <a:pt x="187" y="47"/>
                  </a:cubicBezTo>
                  <a:cubicBezTo>
                    <a:pt x="185" y="39"/>
                    <a:pt x="172" y="36"/>
                    <a:pt x="167" y="35"/>
                  </a:cubicBezTo>
                  <a:cubicBezTo>
                    <a:pt x="162" y="35"/>
                    <a:pt x="160" y="45"/>
                    <a:pt x="158" y="46"/>
                  </a:cubicBezTo>
                  <a:cubicBezTo>
                    <a:pt x="157" y="46"/>
                    <a:pt x="148" y="40"/>
                    <a:pt x="145" y="39"/>
                  </a:cubicBezTo>
                  <a:cubicBezTo>
                    <a:pt x="143" y="38"/>
                    <a:pt x="141" y="35"/>
                    <a:pt x="141" y="32"/>
                  </a:cubicBezTo>
                  <a:cubicBezTo>
                    <a:pt x="141" y="29"/>
                    <a:pt x="136" y="24"/>
                    <a:pt x="134" y="23"/>
                  </a:cubicBezTo>
                  <a:cubicBezTo>
                    <a:pt x="132" y="22"/>
                    <a:pt x="121" y="11"/>
                    <a:pt x="121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8" y="17"/>
                    <a:pt x="43" y="7"/>
                    <a:pt x="39" y="6"/>
                  </a:cubicBezTo>
                  <a:cubicBezTo>
                    <a:pt x="34" y="5"/>
                    <a:pt x="26" y="0"/>
                    <a:pt x="26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6"/>
                    <a:pt x="3" y="9"/>
                    <a:pt x="6" y="13"/>
                  </a:cubicBezTo>
                  <a:cubicBezTo>
                    <a:pt x="11" y="19"/>
                    <a:pt x="15" y="31"/>
                    <a:pt x="16" y="35"/>
                  </a:cubicBezTo>
                  <a:cubicBezTo>
                    <a:pt x="16" y="39"/>
                    <a:pt x="23" y="42"/>
                    <a:pt x="30" y="46"/>
                  </a:cubicBezTo>
                  <a:cubicBezTo>
                    <a:pt x="36" y="50"/>
                    <a:pt x="36" y="59"/>
                    <a:pt x="35" y="61"/>
                  </a:cubicBezTo>
                  <a:cubicBezTo>
                    <a:pt x="34" y="63"/>
                    <a:pt x="27" y="59"/>
                    <a:pt x="26" y="62"/>
                  </a:cubicBezTo>
                  <a:cubicBezTo>
                    <a:pt x="26" y="64"/>
                    <a:pt x="36" y="73"/>
                    <a:pt x="40" y="72"/>
                  </a:cubicBezTo>
                  <a:cubicBezTo>
                    <a:pt x="44" y="72"/>
                    <a:pt x="46" y="74"/>
                    <a:pt x="52" y="80"/>
                  </a:cubicBezTo>
                  <a:cubicBezTo>
                    <a:pt x="59" y="85"/>
                    <a:pt x="58" y="92"/>
                    <a:pt x="56" y="94"/>
                  </a:cubicBezTo>
                  <a:cubicBezTo>
                    <a:pt x="53" y="96"/>
                    <a:pt x="61" y="100"/>
                    <a:pt x="69" y="105"/>
                  </a:cubicBezTo>
                  <a:cubicBezTo>
                    <a:pt x="77" y="110"/>
                    <a:pt x="80" y="117"/>
                    <a:pt x="81" y="120"/>
                  </a:cubicBezTo>
                  <a:cubicBezTo>
                    <a:pt x="81" y="122"/>
                    <a:pt x="85" y="120"/>
                    <a:pt x="86" y="116"/>
                  </a:cubicBezTo>
                  <a:cubicBezTo>
                    <a:pt x="87" y="112"/>
                    <a:pt x="84" y="111"/>
                    <a:pt x="84" y="107"/>
                  </a:cubicBezTo>
                  <a:cubicBezTo>
                    <a:pt x="84" y="103"/>
                    <a:pt x="77" y="104"/>
                    <a:pt x="74" y="103"/>
                  </a:cubicBezTo>
                  <a:cubicBezTo>
                    <a:pt x="71" y="103"/>
                    <a:pt x="74" y="96"/>
                    <a:pt x="71" y="93"/>
                  </a:cubicBezTo>
                  <a:cubicBezTo>
                    <a:pt x="68" y="90"/>
                    <a:pt x="66" y="83"/>
                    <a:pt x="64" y="77"/>
                  </a:cubicBezTo>
                  <a:cubicBezTo>
                    <a:pt x="63" y="72"/>
                    <a:pt x="55" y="66"/>
                    <a:pt x="52" y="60"/>
                  </a:cubicBezTo>
                  <a:cubicBezTo>
                    <a:pt x="48" y="54"/>
                    <a:pt x="45" y="49"/>
                    <a:pt x="43" y="48"/>
                  </a:cubicBezTo>
                  <a:cubicBezTo>
                    <a:pt x="40" y="46"/>
                    <a:pt x="46" y="44"/>
                    <a:pt x="44" y="42"/>
                  </a:cubicBezTo>
                  <a:cubicBezTo>
                    <a:pt x="42" y="40"/>
                    <a:pt x="39" y="40"/>
                    <a:pt x="35" y="38"/>
                  </a:cubicBezTo>
                  <a:cubicBezTo>
                    <a:pt x="31" y="36"/>
                    <a:pt x="29" y="33"/>
                    <a:pt x="29" y="29"/>
                  </a:cubicBezTo>
                  <a:cubicBezTo>
                    <a:pt x="29" y="25"/>
                    <a:pt x="26" y="16"/>
                    <a:pt x="25" y="13"/>
                  </a:cubicBezTo>
                  <a:cubicBezTo>
                    <a:pt x="24" y="9"/>
                    <a:pt x="28" y="10"/>
                    <a:pt x="29" y="11"/>
                  </a:cubicBezTo>
                  <a:cubicBezTo>
                    <a:pt x="30" y="13"/>
                    <a:pt x="31" y="14"/>
                    <a:pt x="33" y="13"/>
                  </a:cubicBezTo>
                  <a:cubicBezTo>
                    <a:pt x="35" y="12"/>
                    <a:pt x="38" y="13"/>
                    <a:pt x="39" y="16"/>
                  </a:cubicBezTo>
                  <a:cubicBezTo>
                    <a:pt x="40" y="19"/>
                    <a:pt x="45" y="16"/>
                    <a:pt x="47" y="17"/>
                  </a:cubicBezTo>
                  <a:cubicBezTo>
                    <a:pt x="49" y="19"/>
                    <a:pt x="42" y="20"/>
                    <a:pt x="49" y="32"/>
                  </a:cubicBezTo>
                  <a:cubicBezTo>
                    <a:pt x="55" y="43"/>
                    <a:pt x="51" y="37"/>
                    <a:pt x="51" y="44"/>
                  </a:cubicBezTo>
                  <a:cubicBezTo>
                    <a:pt x="51" y="52"/>
                    <a:pt x="55" y="49"/>
                    <a:pt x="56" y="47"/>
                  </a:cubicBezTo>
                  <a:cubicBezTo>
                    <a:pt x="57" y="46"/>
                    <a:pt x="61" y="50"/>
                    <a:pt x="64" y="54"/>
                  </a:cubicBezTo>
                  <a:cubicBezTo>
                    <a:pt x="67" y="58"/>
                    <a:pt x="73" y="58"/>
                    <a:pt x="73" y="60"/>
                  </a:cubicBezTo>
                  <a:cubicBezTo>
                    <a:pt x="73" y="63"/>
                    <a:pt x="75" y="67"/>
                    <a:pt x="79" y="68"/>
                  </a:cubicBezTo>
                  <a:cubicBezTo>
                    <a:pt x="83" y="69"/>
                    <a:pt x="84" y="73"/>
                    <a:pt x="87" y="74"/>
                  </a:cubicBezTo>
                  <a:cubicBezTo>
                    <a:pt x="89" y="74"/>
                    <a:pt x="90" y="77"/>
                    <a:pt x="88" y="81"/>
                  </a:cubicBezTo>
                  <a:cubicBezTo>
                    <a:pt x="87" y="84"/>
                    <a:pt x="88" y="87"/>
                    <a:pt x="95" y="89"/>
                  </a:cubicBezTo>
                  <a:cubicBezTo>
                    <a:pt x="102" y="92"/>
                    <a:pt x="99" y="93"/>
                    <a:pt x="105" y="98"/>
                  </a:cubicBezTo>
                  <a:cubicBezTo>
                    <a:pt x="110" y="103"/>
                    <a:pt x="126" y="120"/>
                    <a:pt x="129" y="125"/>
                  </a:cubicBezTo>
                  <a:cubicBezTo>
                    <a:pt x="132" y="130"/>
                    <a:pt x="133" y="134"/>
                    <a:pt x="134" y="137"/>
                  </a:cubicBezTo>
                  <a:cubicBezTo>
                    <a:pt x="136" y="141"/>
                    <a:pt x="132" y="142"/>
                    <a:pt x="134" y="145"/>
                  </a:cubicBezTo>
                  <a:cubicBezTo>
                    <a:pt x="136" y="148"/>
                    <a:pt x="130" y="147"/>
                    <a:pt x="130" y="149"/>
                  </a:cubicBezTo>
                  <a:cubicBezTo>
                    <a:pt x="131" y="152"/>
                    <a:pt x="134" y="163"/>
                    <a:pt x="139" y="163"/>
                  </a:cubicBezTo>
                  <a:cubicBezTo>
                    <a:pt x="145" y="164"/>
                    <a:pt x="151" y="171"/>
                    <a:pt x="156" y="174"/>
                  </a:cubicBezTo>
                  <a:cubicBezTo>
                    <a:pt x="160" y="178"/>
                    <a:pt x="167" y="177"/>
                    <a:pt x="174" y="180"/>
                  </a:cubicBezTo>
                  <a:cubicBezTo>
                    <a:pt x="180" y="182"/>
                    <a:pt x="186" y="188"/>
                    <a:pt x="196" y="191"/>
                  </a:cubicBezTo>
                  <a:cubicBezTo>
                    <a:pt x="206" y="194"/>
                    <a:pt x="215" y="198"/>
                    <a:pt x="221" y="202"/>
                  </a:cubicBezTo>
                  <a:cubicBezTo>
                    <a:pt x="228" y="206"/>
                    <a:pt x="235" y="204"/>
                    <a:pt x="244" y="201"/>
                  </a:cubicBezTo>
                  <a:cubicBezTo>
                    <a:pt x="253" y="197"/>
                    <a:pt x="260" y="202"/>
                    <a:pt x="265" y="204"/>
                  </a:cubicBezTo>
                  <a:cubicBezTo>
                    <a:pt x="267" y="205"/>
                    <a:pt x="272" y="209"/>
                    <a:pt x="277" y="213"/>
                  </a:cubicBezTo>
                  <a:cubicBezTo>
                    <a:pt x="281" y="207"/>
                    <a:pt x="285" y="201"/>
                    <a:pt x="286" y="20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06" name="Freeform 101"/>
            <p:cNvSpPr>
              <a:spLocks noChangeArrowheads="1"/>
            </p:cNvSpPr>
            <p:nvPr/>
          </p:nvSpPr>
          <p:spPr bwMode="auto">
            <a:xfrm>
              <a:off x="1635131" y="2079627"/>
              <a:ext cx="92076" cy="90488"/>
            </a:xfrm>
            <a:custGeom>
              <a:avLst/>
              <a:gdLst>
                <a:gd name="T0" fmla="*/ 42 w 48"/>
                <a:gd name="T1" fmla="*/ 31 h 47"/>
                <a:gd name="T2" fmla="*/ 48 w 48"/>
                <a:gd name="T3" fmla="*/ 25 h 47"/>
                <a:gd name="T4" fmla="*/ 43 w 48"/>
                <a:gd name="T5" fmla="*/ 22 h 47"/>
                <a:gd name="T6" fmla="*/ 38 w 48"/>
                <a:gd name="T7" fmla="*/ 23 h 47"/>
                <a:gd name="T8" fmla="*/ 38 w 48"/>
                <a:gd name="T9" fmla="*/ 0 h 47"/>
                <a:gd name="T10" fmla="*/ 19 w 48"/>
                <a:gd name="T11" fmla="*/ 0 h 47"/>
                <a:gd name="T12" fmla="*/ 16 w 48"/>
                <a:gd name="T13" fmla="*/ 8 h 47"/>
                <a:gd name="T14" fmla="*/ 24 w 48"/>
                <a:gd name="T15" fmla="*/ 19 h 47"/>
                <a:gd name="T16" fmla="*/ 9 w 48"/>
                <a:gd name="T17" fmla="*/ 21 h 47"/>
                <a:gd name="T18" fmla="*/ 0 w 48"/>
                <a:gd name="T19" fmla="*/ 33 h 47"/>
                <a:gd name="T20" fmla="*/ 12 w 48"/>
                <a:gd name="T21" fmla="*/ 44 h 47"/>
                <a:gd name="T22" fmla="*/ 28 w 48"/>
                <a:gd name="T23" fmla="*/ 47 h 47"/>
                <a:gd name="T24" fmla="*/ 28 w 48"/>
                <a:gd name="T25" fmla="*/ 47 h 47"/>
                <a:gd name="T26" fmla="*/ 36 w 48"/>
                <a:gd name="T27" fmla="*/ 40 h 47"/>
                <a:gd name="T28" fmla="*/ 42 w 48"/>
                <a:gd name="T29" fmla="*/ 31 h 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8"/>
                <a:gd name="T46" fmla="*/ 0 h 47"/>
                <a:gd name="T47" fmla="*/ 48 w 48"/>
                <a:gd name="T48" fmla="*/ 47 h 4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8" h="47">
                  <a:moveTo>
                    <a:pt x="42" y="31"/>
                  </a:moveTo>
                  <a:cubicBezTo>
                    <a:pt x="44" y="29"/>
                    <a:pt x="46" y="27"/>
                    <a:pt x="48" y="25"/>
                  </a:cubicBezTo>
                  <a:cubicBezTo>
                    <a:pt x="44" y="27"/>
                    <a:pt x="43" y="25"/>
                    <a:pt x="43" y="2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4" y="0"/>
                    <a:pt x="21" y="0"/>
                    <a:pt x="19" y="0"/>
                  </a:cubicBezTo>
                  <a:cubicBezTo>
                    <a:pt x="17" y="0"/>
                    <a:pt x="17" y="8"/>
                    <a:pt x="16" y="8"/>
                  </a:cubicBezTo>
                  <a:cubicBezTo>
                    <a:pt x="15" y="9"/>
                    <a:pt x="25" y="16"/>
                    <a:pt x="24" y="19"/>
                  </a:cubicBezTo>
                  <a:cubicBezTo>
                    <a:pt x="23" y="22"/>
                    <a:pt x="10" y="21"/>
                    <a:pt x="9" y="21"/>
                  </a:cubicBezTo>
                  <a:cubicBezTo>
                    <a:pt x="8" y="21"/>
                    <a:pt x="4" y="27"/>
                    <a:pt x="0" y="33"/>
                  </a:cubicBezTo>
                  <a:cubicBezTo>
                    <a:pt x="5" y="38"/>
                    <a:pt x="10" y="42"/>
                    <a:pt x="12" y="44"/>
                  </a:cubicBezTo>
                  <a:cubicBezTo>
                    <a:pt x="17" y="47"/>
                    <a:pt x="25" y="44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32" y="44"/>
                    <a:pt x="35" y="40"/>
                    <a:pt x="36" y="40"/>
                  </a:cubicBezTo>
                  <a:cubicBezTo>
                    <a:pt x="39" y="39"/>
                    <a:pt x="37" y="35"/>
                    <a:pt x="42" y="3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07" name="Freeform 102"/>
            <p:cNvSpPr>
              <a:spLocks noChangeArrowheads="1"/>
            </p:cNvSpPr>
            <p:nvPr/>
          </p:nvSpPr>
          <p:spPr bwMode="auto">
            <a:xfrm>
              <a:off x="1708156" y="2066927"/>
              <a:ext cx="26988" cy="57151"/>
            </a:xfrm>
            <a:custGeom>
              <a:avLst/>
              <a:gdLst>
                <a:gd name="T0" fmla="*/ 2 w 14"/>
                <a:gd name="T1" fmla="*/ 7 h 30"/>
                <a:gd name="T2" fmla="*/ 0 w 14"/>
                <a:gd name="T3" fmla="*/ 7 h 30"/>
                <a:gd name="T4" fmla="*/ 0 w 14"/>
                <a:gd name="T5" fmla="*/ 30 h 30"/>
                <a:gd name="T6" fmla="*/ 5 w 14"/>
                <a:gd name="T7" fmla="*/ 29 h 30"/>
                <a:gd name="T8" fmla="*/ 9 w 14"/>
                <a:gd name="T9" fmla="*/ 24 h 30"/>
                <a:gd name="T10" fmla="*/ 12 w 14"/>
                <a:gd name="T11" fmla="*/ 5 h 30"/>
                <a:gd name="T12" fmla="*/ 14 w 14"/>
                <a:gd name="T13" fmla="*/ 3 h 30"/>
                <a:gd name="T14" fmla="*/ 9 w 14"/>
                <a:gd name="T15" fmla="*/ 0 h 30"/>
                <a:gd name="T16" fmla="*/ 2 w 14"/>
                <a:gd name="T17" fmla="*/ 7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30"/>
                <a:gd name="T29" fmla="*/ 14 w 14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30">
                  <a:moveTo>
                    <a:pt x="2" y="7"/>
                  </a:moveTo>
                  <a:cubicBezTo>
                    <a:pt x="2" y="7"/>
                    <a:pt x="1" y="7"/>
                    <a:pt x="0" y="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7"/>
                    <a:pt x="7" y="25"/>
                    <a:pt x="9" y="24"/>
                  </a:cubicBezTo>
                  <a:cubicBezTo>
                    <a:pt x="13" y="20"/>
                    <a:pt x="7" y="6"/>
                    <a:pt x="12" y="5"/>
                  </a:cubicBezTo>
                  <a:cubicBezTo>
                    <a:pt x="13" y="5"/>
                    <a:pt x="14" y="4"/>
                    <a:pt x="14" y="3"/>
                  </a:cubicBezTo>
                  <a:cubicBezTo>
                    <a:pt x="12" y="2"/>
                    <a:pt x="10" y="0"/>
                    <a:pt x="9" y="0"/>
                  </a:cubicBezTo>
                  <a:cubicBezTo>
                    <a:pt x="6" y="0"/>
                    <a:pt x="3" y="7"/>
                    <a:pt x="2" y="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08" name="Freeform 103"/>
            <p:cNvSpPr>
              <a:spLocks noChangeArrowheads="1"/>
            </p:cNvSpPr>
            <p:nvPr/>
          </p:nvSpPr>
          <p:spPr bwMode="auto">
            <a:xfrm>
              <a:off x="2024070" y="2024064"/>
              <a:ext cx="65088" cy="55564"/>
            </a:xfrm>
            <a:custGeom>
              <a:avLst/>
              <a:gdLst>
                <a:gd name="T0" fmla="*/ 16 w 34"/>
                <a:gd name="T1" fmla="*/ 3 h 29"/>
                <a:gd name="T2" fmla="*/ 23 w 34"/>
                <a:gd name="T3" fmla="*/ 19 h 29"/>
                <a:gd name="T4" fmla="*/ 1 w 34"/>
                <a:gd name="T5" fmla="*/ 23 h 29"/>
                <a:gd name="T6" fmla="*/ 16 w 34"/>
                <a:gd name="T7" fmla="*/ 26 h 29"/>
                <a:gd name="T8" fmla="*/ 31 w 34"/>
                <a:gd name="T9" fmla="*/ 28 h 29"/>
                <a:gd name="T10" fmla="*/ 34 w 34"/>
                <a:gd name="T11" fmla="*/ 6 h 29"/>
                <a:gd name="T12" fmla="*/ 16 w 34"/>
                <a:gd name="T13" fmla="*/ 3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4"/>
                <a:gd name="T22" fmla="*/ 0 h 29"/>
                <a:gd name="T23" fmla="*/ 34 w 34"/>
                <a:gd name="T24" fmla="*/ 29 h 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4" h="29">
                  <a:moveTo>
                    <a:pt x="16" y="3"/>
                  </a:moveTo>
                  <a:cubicBezTo>
                    <a:pt x="11" y="7"/>
                    <a:pt x="23" y="14"/>
                    <a:pt x="23" y="19"/>
                  </a:cubicBezTo>
                  <a:cubicBezTo>
                    <a:pt x="23" y="23"/>
                    <a:pt x="3" y="18"/>
                    <a:pt x="1" y="23"/>
                  </a:cubicBezTo>
                  <a:cubicBezTo>
                    <a:pt x="0" y="25"/>
                    <a:pt x="8" y="29"/>
                    <a:pt x="16" y="26"/>
                  </a:cubicBezTo>
                  <a:cubicBezTo>
                    <a:pt x="23" y="24"/>
                    <a:pt x="28" y="26"/>
                    <a:pt x="31" y="28"/>
                  </a:cubicBezTo>
                  <a:cubicBezTo>
                    <a:pt x="32" y="21"/>
                    <a:pt x="33" y="12"/>
                    <a:pt x="34" y="6"/>
                  </a:cubicBezTo>
                  <a:cubicBezTo>
                    <a:pt x="27" y="5"/>
                    <a:pt x="19" y="0"/>
                    <a:pt x="16" y="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09" name="Freeform 104"/>
            <p:cNvSpPr>
              <a:spLocks noChangeArrowheads="1"/>
            </p:cNvSpPr>
            <p:nvPr/>
          </p:nvSpPr>
          <p:spPr bwMode="auto">
            <a:xfrm>
              <a:off x="2082807" y="2033590"/>
              <a:ext cx="74613" cy="50800"/>
            </a:xfrm>
            <a:custGeom>
              <a:avLst/>
              <a:gdLst>
                <a:gd name="T0" fmla="*/ 15 w 39"/>
                <a:gd name="T1" fmla="*/ 19 h 26"/>
                <a:gd name="T2" fmla="*/ 39 w 39"/>
                <a:gd name="T3" fmla="*/ 14 h 26"/>
                <a:gd name="T4" fmla="*/ 9 w 39"/>
                <a:gd name="T5" fmla="*/ 2 h 26"/>
                <a:gd name="T6" fmla="*/ 3 w 39"/>
                <a:gd name="T7" fmla="*/ 1 h 26"/>
                <a:gd name="T8" fmla="*/ 0 w 39"/>
                <a:gd name="T9" fmla="*/ 23 h 26"/>
                <a:gd name="T10" fmla="*/ 1 w 39"/>
                <a:gd name="T11" fmla="*/ 24 h 26"/>
                <a:gd name="T12" fmla="*/ 15 w 39"/>
                <a:gd name="T13" fmla="*/ 19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26"/>
                <a:gd name="T23" fmla="*/ 39 w 39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26">
                  <a:moveTo>
                    <a:pt x="15" y="19"/>
                  </a:moveTo>
                  <a:cubicBezTo>
                    <a:pt x="24" y="16"/>
                    <a:pt x="39" y="21"/>
                    <a:pt x="39" y="14"/>
                  </a:cubicBezTo>
                  <a:cubicBezTo>
                    <a:pt x="39" y="7"/>
                    <a:pt x="15" y="0"/>
                    <a:pt x="9" y="2"/>
                  </a:cubicBezTo>
                  <a:cubicBezTo>
                    <a:pt x="7" y="2"/>
                    <a:pt x="5" y="2"/>
                    <a:pt x="3" y="1"/>
                  </a:cubicBezTo>
                  <a:cubicBezTo>
                    <a:pt x="2" y="7"/>
                    <a:pt x="1" y="16"/>
                    <a:pt x="0" y="23"/>
                  </a:cubicBezTo>
                  <a:cubicBezTo>
                    <a:pt x="1" y="23"/>
                    <a:pt x="1" y="23"/>
                    <a:pt x="1" y="24"/>
                  </a:cubicBezTo>
                  <a:cubicBezTo>
                    <a:pt x="5" y="26"/>
                    <a:pt x="6" y="22"/>
                    <a:pt x="15" y="1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10" name="Freeform 105"/>
            <p:cNvSpPr>
              <a:spLocks noChangeArrowheads="1"/>
            </p:cNvSpPr>
            <p:nvPr/>
          </p:nvSpPr>
          <p:spPr bwMode="auto">
            <a:xfrm>
              <a:off x="1746256" y="2143128"/>
              <a:ext cx="92076" cy="93663"/>
            </a:xfrm>
            <a:custGeom>
              <a:avLst/>
              <a:gdLst>
                <a:gd name="T0" fmla="*/ 26 w 48"/>
                <a:gd name="T1" fmla="*/ 46 h 49"/>
                <a:gd name="T2" fmla="*/ 37 w 48"/>
                <a:gd name="T3" fmla="*/ 48 h 49"/>
                <a:gd name="T4" fmla="*/ 42 w 48"/>
                <a:gd name="T5" fmla="*/ 49 h 49"/>
                <a:gd name="T6" fmla="*/ 41 w 48"/>
                <a:gd name="T7" fmla="*/ 47 h 49"/>
                <a:gd name="T8" fmla="*/ 44 w 48"/>
                <a:gd name="T9" fmla="*/ 32 h 49"/>
                <a:gd name="T10" fmla="*/ 45 w 48"/>
                <a:gd name="T11" fmla="*/ 13 h 49"/>
                <a:gd name="T12" fmla="*/ 48 w 48"/>
                <a:gd name="T13" fmla="*/ 1 h 49"/>
                <a:gd name="T14" fmla="*/ 48 w 48"/>
                <a:gd name="T15" fmla="*/ 0 h 49"/>
                <a:gd name="T16" fmla="*/ 34 w 48"/>
                <a:gd name="T17" fmla="*/ 5 h 49"/>
                <a:gd name="T18" fmla="*/ 24 w 48"/>
                <a:gd name="T19" fmla="*/ 8 h 49"/>
                <a:gd name="T20" fmla="*/ 11 w 48"/>
                <a:gd name="T21" fmla="*/ 13 h 49"/>
                <a:gd name="T22" fmla="*/ 8 w 48"/>
                <a:gd name="T23" fmla="*/ 20 h 49"/>
                <a:gd name="T24" fmla="*/ 4 w 48"/>
                <a:gd name="T25" fmla="*/ 23 h 49"/>
                <a:gd name="T26" fmla="*/ 0 w 48"/>
                <a:gd name="T27" fmla="*/ 24 h 49"/>
                <a:gd name="T28" fmla="*/ 2 w 48"/>
                <a:gd name="T29" fmla="*/ 28 h 49"/>
                <a:gd name="T30" fmla="*/ 16 w 48"/>
                <a:gd name="T31" fmla="*/ 42 h 49"/>
                <a:gd name="T32" fmla="*/ 19 w 48"/>
                <a:gd name="T33" fmla="*/ 46 h 49"/>
                <a:gd name="T34" fmla="*/ 26 w 48"/>
                <a:gd name="T35" fmla="*/ 46 h 4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8"/>
                <a:gd name="T55" fmla="*/ 0 h 49"/>
                <a:gd name="T56" fmla="*/ 48 w 48"/>
                <a:gd name="T57" fmla="*/ 49 h 4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8" h="49">
                  <a:moveTo>
                    <a:pt x="26" y="46"/>
                  </a:moveTo>
                  <a:cubicBezTo>
                    <a:pt x="28" y="48"/>
                    <a:pt x="34" y="46"/>
                    <a:pt x="37" y="48"/>
                  </a:cubicBezTo>
                  <a:cubicBezTo>
                    <a:pt x="38" y="49"/>
                    <a:pt x="40" y="49"/>
                    <a:pt x="42" y="49"/>
                  </a:cubicBezTo>
                  <a:cubicBezTo>
                    <a:pt x="42" y="48"/>
                    <a:pt x="41" y="47"/>
                    <a:pt x="41" y="47"/>
                  </a:cubicBezTo>
                  <a:cubicBezTo>
                    <a:pt x="39" y="43"/>
                    <a:pt x="42" y="37"/>
                    <a:pt x="44" y="32"/>
                  </a:cubicBezTo>
                  <a:cubicBezTo>
                    <a:pt x="45" y="27"/>
                    <a:pt x="42" y="16"/>
                    <a:pt x="45" y="13"/>
                  </a:cubicBezTo>
                  <a:cubicBezTo>
                    <a:pt x="48" y="10"/>
                    <a:pt x="46" y="8"/>
                    <a:pt x="48" y="1"/>
                  </a:cubicBezTo>
                  <a:cubicBezTo>
                    <a:pt x="48" y="1"/>
                    <a:pt x="48" y="0"/>
                    <a:pt x="48" y="0"/>
                  </a:cubicBezTo>
                  <a:cubicBezTo>
                    <a:pt x="42" y="0"/>
                    <a:pt x="36" y="5"/>
                    <a:pt x="34" y="5"/>
                  </a:cubicBezTo>
                  <a:cubicBezTo>
                    <a:pt x="32" y="5"/>
                    <a:pt x="25" y="3"/>
                    <a:pt x="24" y="8"/>
                  </a:cubicBezTo>
                  <a:cubicBezTo>
                    <a:pt x="23" y="12"/>
                    <a:pt x="18" y="12"/>
                    <a:pt x="11" y="13"/>
                  </a:cubicBezTo>
                  <a:cubicBezTo>
                    <a:pt x="5" y="13"/>
                    <a:pt x="8" y="19"/>
                    <a:pt x="8" y="20"/>
                  </a:cubicBezTo>
                  <a:cubicBezTo>
                    <a:pt x="7" y="21"/>
                    <a:pt x="4" y="23"/>
                    <a:pt x="4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0" y="27"/>
                    <a:pt x="2" y="28"/>
                  </a:cubicBezTo>
                  <a:cubicBezTo>
                    <a:pt x="6" y="31"/>
                    <a:pt x="11" y="39"/>
                    <a:pt x="16" y="42"/>
                  </a:cubicBezTo>
                  <a:cubicBezTo>
                    <a:pt x="18" y="43"/>
                    <a:pt x="19" y="44"/>
                    <a:pt x="19" y="46"/>
                  </a:cubicBezTo>
                  <a:cubicBezTo>
                    <a:pt x="22" y="46"/>
                    <a:pt x="24" y="46"/>
                    <a:pt x="26" y="46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11" name="Freeform 106"/>
            <p:cNvSpPr>
              <a:spLocks noChangeArrowheads="1"/>
            </p:cNvSpPr>
            <p:nvPr/>
          </p:nvSpPr>
          <p:spPr bwMode="auto">
            <a:xfrm>
              <a:off x="2036770" y="2357440"/>
              <a:ext cx="860428" cy="877889"/>
            </a:xfrm>
            <a:custGeom>
              <a:avLst/>
              <a:gdLst>
                <a:gd name="T0" fmla="*/ 253 w 450"/>
                <a:gd name="T1" fmla="*/ 427 h 460"/>
                <a:gd name="T2" fmla="*/ 260 w 450"/>
                <a:gd name="T3" fmla="*/ 429 h 460"/>
                <a:gd name="T4" fmla="*/ 289 w 450"/>
                <a:gd name="T5" fmla="*/ 379 h 460"/>
                <a:gd name="T6" fmla="*/ 307 w 450"/>
                <a:gd name="T7" fmla="*/ 343 h 460"/>
                <a:gd name="T8" fmla="*/ 337 w 450"/>
                <a:gd name="T9" fmla="*/ 326 h 460"/>
                <a:gd name="T10" fmla="*/ 372 w 450"/>
                <a:gd name="T11" fmla="*/ 316 h 460"/>
                <a:gd name="T12" fmla="*/ 386 w 450"/>
                <a:gd name="T13" fmla="*/ 290 h 460"/>
                <a:gd name="T14" fmla="*/ 397 w 450"/>
                <a:gd name="T15" fmla="*/ 264 h 460"/>
                <a:gd name="T16" fmla="*/ 401 w 450"/>
                <a:gd name="T17" fmla="*/ 211 h 460"/>
                <a:gd name="T18" fmla="*/ 409 w 450"/>
                <a:gd name="T19" fmla="*/ 206 h 460"/>
                <a:gd name="T20" fmla="*/ 445 w 450"/>
                <a:gd name="T21" fmla="*/ 158 h 460"/>
                <a:gd name="T22" fmla="*/ 406 w 450"/>
                <a:gd name="T23" fmla="*/ 104 h 460"/>
                <a:gd name="T24" fmla="*/ 336 w 450"/>
                <a:gd name="T25" fmla="*/ 96 h 460"/>
                <a:gd name="T26" fmla="*/ 295 w 450"/>
                <a:gd name="T27" fmla="*/ 74 h 460"/>
                <a:gd name="T28" fmla="*/ 291 w 450"/>
                <a:gd name="T29" fmla="*/ 67 h 460"/>
                <a:gd name="T30" fmla="*/ 264 w 450"/>
                <a:gd name="T31" fmla="*/ 60 h 460"/>
                <a:gd name="T32" fmla="*/ 258 w 450"/>
                <a:gd name="T33" fmla="*/ 13 h 460"/>
                <a:gd name="T34" fmla="*/ 222 w 450"/>
                <a:gd name="T35" fmla="*/ 32 h 460"/>
                <a:gd name="T36" fmla="*/ 191 w 450"/>
                <a:gd name="T37" fmla="*/ 39 h 460"/>
                <a:gd name="T38" fmla="*/ 165 w 450"/>
                <a:gd name="T39" fmla="*/ 40 h 460"/>
                <a:gd name="T40" fmla="*/ 157 w 450"/>
                <a:gd name="T41" fmla="*/ 1 h 460"/>
                <a:gd name="T42" fmla="*/ 129 w 450"/>
                <a:gd name="T43" fmla="*/ 17 h 460"/>
                <a:gd name="T44" fmla="*/ 107 w 450"/>
                <a:gd name="T45" fmla="*/ 15 h 460"/>
                <a:gd name="T46" fmla="*/ 120 w 450"/>
                <a:gd name="T47" fmla="*/ 32 h 460"/>
                <a:gd name="T48" fmla="*/ 105 w 450"/>
                <a:gd name="T49" fmla="*/ 46 h 460"/>
                <a:gd name="T50" fmla="*/ 84 w 450"/>
                <a:gd name="T51" fmla="*/ 49 h 460"/>
                <a:gd name="T52" fmla="*/ 48 w 450"/>
                <a:gd name="T53" fmla="*/ 42 h 460"/>
                <a:gd name="T54" fmla="*/ 45 w 450"/>
                <a:gd name="T55" fmla="*/ 59 h 460"/>
                <a:gd name="T56" fmla="*/ 46 w 450"/>
                <a:gd name="T57" fmla="*/ 108 h 460"/>
                <a:gd name="T58" fmla="*/ 12 w 450"/>
                <a:gd name="T59" fmla="*/ 120 h 460"/>
                <a:gd name="T60" fmla="*/ 2 w 450"/>
                <a:gd name="T61" fmla="*/ 144 h 460"/>
                <a:gd name="T62" fmla="*/ 15 w 450"/>
                <a:gd name="T63" fmla="*/ 168 h 460"/>
                <a:gd name="T64" fmla="*/ 38 w 450"/>
                <a:gd name="T65" fmla="*/ 172 h 460"/>
                <a:gd name="T66" fmla="*/ 65 w 450"/>
                <a:gd name="T67" fmla="*/ 184 h 460"/>
                <a:gd name="T68" fmla="*/ 99 w 450"/>
                <a:gd name="T69" fmla="*/ 174 h 460"/>
                <a:gd name="T70" fmla="*/ 124 w 450"/>
                <a:gd name="T71" fmla="*/ 206 h 460"/>
                <a:gd name="T72" fmla="*/ 150 w 450"/>
                <a:gd name="T73" fmla="*/ 217 h 460"/>
                <a:gd name="T74" fmla="*/ 158 w 450"/>
                <a:gd name="T75" fmla="*/ 242 h 460"/>
                <a:gd name="T76" fmla="*/ 186 w 450"/>
                <a:gd name="T77" fmla="*/ 265 h 460"/>
                <a:gd name="T78" fmla="*/ 182 w 450"/>
                <a:gd name="T79" fmla="*/ 293 h 460"/>
                <a:gd name="T80" fmla="*/ 199 w 450"/>
                <a:gd name="T81" fmla="*/ 317 h 460"/>
                <a:gd name="T82" fmla="*/ 222 w 450"/>
                <a:gd name="T83" fmla="*/ 337 h 460"/>
                <a:gd name="T84" fmla="*/ 230 w 450"/>
                <a:gd name="T85" fmla="*/ 375 h 460"/>
                <a:gd name="T86" fmla="*/ 187 w 450"/>
                <a:gd name="T87" fmla="*/ 415 h 460"/>
                <a:gd name="T88" fmla="*/ 205 w 450"/>
                <a:gd name="T89" fmla="*/ 426 h 460"/>
                <a:gd name="T90" fmla="*/ 232 w 450"/>
                <a:gd name="T91" fmla="*/ 443 h 46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450"/>
                <a:gd name="T139" fmla="*/ 0 h 460"/>
                <a:gd name="T140" fmla="*/ 450 w 450"/>
                <a:gd name="T141" fmla="*/ 460 h 46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450" h="460">
                  <a:moveTo>
                    <a:pt x="238" y="455"/>
                  </a:moveTo>
                  <a:cubicBezTo>
                    <a:pt x="245" y="450"/>
                    <a:pt x="244" y="447"/>
                    <a:pt x="247" y="441"/>
                  </a:cubicBezTo>
                  <a:cubicBezTo>
                    <a:pt x="250" y="435"/>
                    <a:pt x="247" y="432"/>
                    <a:pt x="253" y="427"/>
                  </a:cubicBezTo>
                  <a:cubicBezTo>
                    <a:pt x="258" y="422"/>
                    <a:pt x="252" y="418"/>
                    <a:pt x="259" y="415"/>
                  </a:cubicBezTo>
                  <a:cubicBezTo>
                    <a:pt x="266" y="412"/>
                    <a:pt x="265" y="418"/>
                    <a:pt x="259" y="425"/>
                  </a:cubicBezTo>
                  <a:cubicBezTo>
                    <a:pt x="253" y="432"/>
                    <a:pt x="252" y="434"/>
                    <a:pt x="260" y="429"/>
                  </a:cubicBezTo>
                  <a:cubicBezTo>
                    <a:pt x="267" y="423"/>
                    <a:pt x="270" y="416"/>
                    <a:pt x="274" y="407"/>
                  </a:cubicBezTo>
                  <a:cubicBezTo>
                    <a:pt x="279" y="398"/>
                    <a:pt x="282" y="395"/>
                    <a:pt x="286" y="395"/>
                  </a:cubicBezTo>
                  <a:cubicBezTo>
                    <a:pt x="289" y="394"/>
                    <a:pt x="289" y="385"/>
                    <a:pt x="289" y="379"/>
                  </a:cubicBezTo>
                  <a:cubicBezTo>
                    <a:pt x="288" y="372"/>
                    <a:pt x="286" y="366"/>
                    <a:pt x="289" y="362"/>
                  </a:cubicBezTo>
                  <a:cubicBezTo>
                    <a:pt x="292" y="358"/>
                    <a:pt x="289" y="354"/>
                    <a:pt x="293" y="354"/>
                  </a:cubicBezTo>
                  <a:cubicBezTo>
                    <a:pt x="296" y="354"/>
                    <a:pt x="301" y="348"/>
                    <a:pt x="307" y="343"/>
                  </a:cubicBezTo>
                  <a:cubicBezTo>
                    <a:pt x="312" y="337"/>
                    <a:pt x="316" y="337"/>
                    <a:pt x="322" y="336"/>
                  </a:cubicBezTo>
                  <a:cubicBezTo>
                    <a:pt x="327" y="336"/>
                    <a:pt x="324" y="334"/>
                    <a:pt x="328" y="333"/>
                  </a:cubicBezTo>
                  <a:cubicBezTo>
                    <a:pt x="332" y="332"/>
                    <a:pt x="334" y="328"/>
                    <a:pt x="337" y="326"/>
                  </a:cubicBezTo>
                  <a:cubicBezTo>
                    <a:pt x="339" y="324"/>
                    <a:pt x="349" y="326"/>
                    <a:pt x="355" y="326"/>
                  </a:cubicBezTo>
                  <a:cubicBezTo>
                    <a:pt x="361" y="326"/>
                    <a:pt x="365" y="327"/>
                    <a:pt x="365" y="323"/>
                  </a:cubicBezTo>
                  <a:cubicBezTo>
                    <a:pt x="365" y="319"/>
                    <a:pt x="368" y="316"/>
                    <a:pt x="372" y="316"/>
                  </a:cubicBezTo>
                  <a:cubicBezTo>
                    <a:pt x="375" y="316"/>
                    <a:pt x="377" y="315"/>
                    <a:pt x="377" y="310"/>
                  </a:cubicBezTo>
                  <a:cubicBezTo>
                    <a:pt x="377" y="305"/>
                    <a:pt x="378" y="302"/>
                    <a:pt x="381" y="300"/>
                  </a:cubicBezTo>
                  <a:cubicBezTo>
                    <a:pt x="384" y="298"/>
                    <a:pt x="385" y="293"/>
                    <a:pt x="386" y="290"/>
                  </a:cubicBezTo>
                  <a:cubicBezTo>
                    <a:pt x="387" y="286"/>
                    <a:pt x="390" y="288"/>
                    <a:pt x="390" y="284"/>
                  </a:cubicBezTo>
                  <a:cubicBezTo>
                    <a:pt x="390" y="279"/>
                    <a:pt x="392" y="274"/>
                    <a:pt x="392" y="270"/>
                  </a:cubicBezTo>
                  <a:cubicBezTo>
                    <a:pt x="392" y="266"/>
                    <a:pt x="396" y="267"/>
                    <a:pt x="397" y="264"/>
                  </a:cubicBezTo>
                  <a:cubicBezTo>
                    <a:pt x="399" y="261"/>
                    <a:pt x="396" y="258"/>
                    <a:pt x="399" y="250"/>
                  </a:cubicBezTo>
                  <a:cubicBezTo>
                    <a:pt x="401" y="242"/>
                    <a:pt x="399" y="235"/>
                    <a:pt x="399" y="228"/>
                  </a:cubicBezTo>
                  <a:cubicBezTo>
                    <a:pt x="399" y="221"/>
                    <a:pt x="399" y="214"/>
                    <a:pt x="401" y="211"/>
                  </a:cubicBezTo>
                  <a:cubicBezTo>
                    <a:pt x="404" y="209"/>
                    <a:pt x="402" y="208"/>
                    <a:pt x="400" y="207"/>
                  </a:cubicBezTo>
                  <a:cubicBezTo>
                    <a:pt x="398" y="206"/>
                    <a:pt x="401" y="203"/>
                    <a:pt x="402" y="204"/>
                  </a:cubicBezTo>
                  <a:cubicBezTo>
                    <a:pt x="404" y="204"/>
                    <a:pt x="406" y="208"/>
                    <a:pt x="409" y="206"/>
                  </a:cubicBezTo>
                  <a:cubicBezTo>
                    <a:pt x="413" y="204"/>
                    <a:pt x="416" y="195"/>
                    <a:pt x="418" y="188"/>
                  </a:cubicBezTo>
                  <a:cubicBezTo>
                    <a:pt x="421" y="181"/>
                    <a:pt x="426" y="182"/>
                    <a:pt x="429" y="180"/>
                  </a:cubicBezTo>
                  <a:cubicBezTo>
                    <a:pt x="433" y="179"/>
                    <a:pt x="440" y="170"/>
                    <a:pt x="445" y="158"/>
                  </a:cubicBezTo>
                  <a:cubicBezTo>
                    <a:pt x="450" y="146"/>
                    <a:pt x="445" y="134"/>
                    <a:pt x="443" y="125"/>
                  </a:cubicBezTo>
                  <a:cubicBezTo>
                    <a:pt x="441" y="117"/>
                    <a:pt x="438" y="118"/>
                    <a:pt x="433" y="119"/>
                  </a:cubicBezTo>
                  <a:cubicBezTo>
                    <a:pt x="428" y="119"/>
                    <a:pt x="418" y="118"/>
                    <a:pt x="406" y="104"/>
                  </a:cubicBezTo>
                  <a:cubicBezTo>
                    <a:pt x="393" y="91"/>
                    <a:pt x="381" y="92"/>
                    <a:pt x="373" y="94"/>
                  </a:cubicBezTo>
                  <a:cubicBezTo>
                    <a:pt x="365" y="96"/>
                    <a:pt x="356" y="90"/>
                    <a:pt x="351" y="89"/>
                  </a:cubicBezTo>
                  <a:cubicBezTo>
                    <a:pt x="345" y="87"/>
                    <a:pt x="340" y="94"/>
                    <a:pt x="336" y="96"/>
                  </a:cubicBezTo>
                  <a:cubicBezTo>
                    <a:pt x="332" y="97"/>
                    <a:pt x="338" y="90"/>
                    <a:pt x="338" y="85"/>
                  </a:cubicBezTo>
                  <a:cubicBezTo>
                    <a:pt x="338" y="80"/>
                    <a:pt x="323" y="74"/>
                    <a:pt x="312" y="69"/>
                  </a:cubicBezTo>
                  <a:cubicBezTo>
                    <a:pt x="300" y="65"/>
                    <a:pt x="295" y="67"/>
                    <a:pt x="295" y="74"/>
                  </a:cubicBezTo>
                  <a:cubicBezTo>
                    <a:pt x="295" y="81"/>
                    <a:pt x="291" y="72"/>
                    <a:pt x="287" y="80"/>
                  </a:cubicBezTo>
                  <a:cubicBezTo>
                    <a:pt x="284" y="87"/>
                    <a:pt x="277" y="82"/>
                    <a:pt x="281" y="80"/>
                  </a:cubicBezTo>
                  <a:cubicBezTo>
                    <a:pt x="286" y="77"/>
                    <a:pt x="290" y="72"/>
                    <a:pt x="291" y="67"/>
                  </a:cubicBezTo>
                  <a:cubicBezTo>
                    <a:pt x="293" y="62"/>
                    <a:pt x="275" y="58"/>
                    <a:pt x="268" y="61"/>
                  </a:cubicBezTo>
                  <a:cubicBezTo>
                    <a:pt x="262" y="63"/>
                    <a:pt x="266" y="72"/>
                    <a:pt x="261" y="70"/>
                  </a:cubicBezTo>
                  <a:cubicBezTo>
                    <a:pt x="256" y="67"/>
                    <a:pt x="260" y="60"/>
                    <a:pt x="264" y="60"/>
                  </a:cubicBezTo>
                  <a:cubicBezTo>
                    <a:pt x="268" y="61"/>
                    <a:pt x="273" y="52"/>
                    <a:pt x="275" y="46"/>
                  </a:cubicBezTo>
                  <a:cubicBezTo>
                    <a:pt x="278" y="40"/>
                    <a:pt x="271" y="39"/>
                    <a:pt x="266" y="34"/>
                  </a:cubicBezTo>
                  <a:cubicBezTo>
                    <a:pt x="262" y="29"/>
                    <a:pt x="263" y="15"/>
                    <a:pt x="258" y="13"/>
                  </a:cubicBezTo>
                  <a:cubicBezTo>
                    <a:pt x="253" y="17"/>
                    <a:pt x="247" y="25"/>
                    <a:pt x="245" y="31"/>
                  </a:cubicBezTo>
                  <a:cubicBezTo>
                    <a:pt x="242" y="38"/>
                    <a:pt x="239" y="34"/>
                    <a:pt x="233" y="36"/>
                  </a:cubicBezTo>
                  <a:cubicBezTo>
                    <a:pt x="226" y="38"/>
                    <a:pt x="223" y="35"/>
                    <a:pt x="222" y="32"/>
                  </a:cubicBezTo>
                  <a:cubicBezTo>
                    <a:pt x="220" y="30"/>
                    <a:pt x="214" y="32"/>
                    <a:pt x="209" y="32"/>
                  </a:cubicBezTo>
                  <a:cubicBezTo>
                    <a:pt x="205" y="32"/>
                    <a:pt x="207" y="37"/>
                    <a:pt x="204" y="39"/>
                  </a:cubicBezTo>
                  <a:cubicBezTo>
                    <a:pt x="201" y="41"/>
                    <a:pt x="194" y="36"/>
                    <a:pt x="191" y="39"/>
                  </a:cubicBezTo>
                  <a:cubicBezTo>
                    <a:pt x="188" y="42"/>
                    <a:pt x="186" y="39"/>
                    <a:pt x="185" y="41"/>
                  </a:cubicBezTo>
                  <a:cubicBezTo>
                    <a:pt x="184" y="44"/>
                    <a:pt x="179" y="42"/>
                    <a:pt x="178" y="44"/>
                  </a:cubicBezTo>
                  <a:cubicBezTo>
                    <a:pt x="176" y="46"/>
                    <a:pt x="172" y="47"/>
                    <a:pt x="165" y="40"/>
                  </a:cubicBezTo>
                  <a:cubicBezTo>
                    <a:pt x="159" y="33"/>
                    <a:pt x="160" y="22"/>
                    <a:pt x="163" y="20"/>
                  </a:cubicBezTo>
                  <a:cubicBezTo>
                    <a:pt x="166" y="18"/>
                    <a:pt x="166" y="12"/>
                    <a:pt x="162" y="11"/>
                  </a:cubicBezTo>
                  <a:cubicBezTo>
                    <a:pt x="158" y="9"/>
                    <a:pt x="162" y="2"/>
                    <a:pt x="157" y="1"/>
                  </a:cubicBezTo>
                  <a:cubicBezTo>
                    <a:pt x="153" y="0"/>
                    <a:pt x="153" y="7"/>
                    <a:pt x="150" y="8"/>
                  </a:cubicBezTo>
                  <a:cubicBezTo>
                    <a:pt x="147" y="9"/>
                    <a:pt x="140" y="14"/>
                    <a:pt x="136" y="13"/>
                  </a:cubicBezTo>
                  <a:cubicBezTo>
                    <a:pt x="133" y="12"/>
                    <a:pt x="129" y="14"/>
                    <a:pt x="129" y="17"/>
                  </a:cubicBezTo>
                  <a:cubicBezTo>
                    <a:pt x="129" y="21"/>
                    <a:pt x="125" y="20"/>
                    <a:pt x="124" y="17"/>
                  </a:cubicBezTo>
                  <a:cubicBezTo>
                    <a:pt x="124" y="14"/>
                    <a:pt x="116" y="16"/>
                    <a:pt x="114" y="14"/>
                  </a:cubicBezTo>
                  <a:cubicBezTo>
                    <a:pt x="112" y="12"/>
                    <a:pt x="103" y="13"/>
                    <a:pt x="107" y="15"/>
                  </a:cubicBezTo>
                  <a:cubicBezTo>
                    <a:pt x="111" y="17"/>
                    <a:pt x="111" y="20"/>
                    <a:pt x="111" y="23"/>
                  </a:cubicBezTo>
                  <a:cubicBezTo>
                    <a:pt x="111" y="27"/>
                    <a:pt x="114" y="26"/>
                    <a:pt x="114" y="31"/>
                  </a:cubicBezTo>
                  <a:cubicBezTo>
                    <a:pt x="114" y="35"/>
                    <a:pt x="118" y="32"/>
                    <a:pt x="120" y="32"/>
                  </a:cubicBezTo>
                  <a:cubicBezTo>
                    <a:pt x="123" y="32"/>
                    <a:pt x="123" y="36"/>
                    <a:pt x="119" y="37"/>
                  </a:cubicBezTo>
                  <a:cubicBezTo>
                    <a:pt x="115" y="37"/>
                    <a:pt x="113" y="39"/>
                    <a:pt x="112" y="43"/>
                  </a:cubicBezTo>
                  <a:cubicBezTo>
                    <a:pt x="111" y="46"/>
                    <a:pt x="108" y="44"/>
                    <a:pt x="105" y="46"/>
                  </a:cubicBezTo>
                  <a:cubicBezTo>
                    <a:pt x="102" y="49"/>
                    <a:pt x="99" y="52"/>
                    <a:pt x="97" y="51"/>
                  </a:cubicBezTo>
                  <a:cubicBezTo>
                    <a:pt x="95" y="49"/>
                    <a:pt x="93" y="50"/>
                    <a:pt x="91" y="52"/>
                  </a:cubicBezTo>
                  <a:cubicBezTo>
                    <a:pt x="89" y="53"/>
                    <a:pt x="88" y="52"/>
                    <a:pt x="84" y="49"/>
                  </a:cubicBezTo>
                  <a:cubicBezTo>
                    <a:pt x="82" y="47"/>
                    <a:pt x="80" y="42"/>
                    <a:pt x="76" y="37"/>
                  </a:cubicBezTo>
                  <a:cubicBezTo>
                    <a:pt x="73" y="39"/>
                    <a:pt x="68" y="41"/>
                    <a:pt x="65" y="41"/>
                  </a:cubicBezTo>
                  <a:cubicBezTo>
                    <a:pt x="61" y="41"/>
                    <a:pt x="48" y="40"/>
                    <a:pt x="48" y="42"/>
                  </a:cubicBezTo>
                  <a:cubicBezTo>
                    <a:pt x="47" y="44"/>
                    <a:pt x="49" y="48"/>
                    <a:pt x="51" y="48"/>
                  </a:cubicBezTo>
                  <a:cubicBezTo>
                    <a:pt x="53" y="49"/>
                    <a:pt x="57" y="50"/>
                    <a:pt x="53" y="53"/>
                  </a:cubicBezTo>
                  <a:cubicBezTo>
                    <a:pt x="49" y="56"/>
                    <a:pt x="45" y="52"/>
                    <a:pt x="45" y="59"/>
                  </a:cubicBezTo>
                  <a:cubicBezTo>
                    <a:pt x="45" y="66"/>
                    <a:pt x="54" y="71"/>
                    <a:pt x="52" y="77"/>
                  </a:cubicBezTo>
                  <a:cubicBezTo>
                    <a:pt x="51" y="81"/>
                    <a:pt x="50" y="89"/>
                    <a:pt x="50" y="93"/>
                  </a:cubicBezTo>
                  <a:cubicBezTo>
                    <a:pt x="50" y="96"/>
                    <a:pt x="49" y="107"/>
                    <a:pt x="46" y="108"/>
                  </a:cubicBezTo>
                  <a:cubicBezTo>
                    <a:pt x="43" y="109"/>
                    <a:pt x="40" y="105"/>
                    <a:pt x="36" y="109"/>
                  </a:cubicBezTo>
                  <a:cubicBezTo>
                    <a:pt x="32" y="112"/>
                    <a:pt x="27" y="110"/>
                    <a:pt x="22" y="114"/>
                  </a:cubicBezTo>
                  <a:cubicBezTo>
                    <a:pt x="18" y="117"/>
                    <a:pt x="13" y="116"/>
                    <a:pt x="12" y="120"/>
                  </a:cubicBezTo>
                  <a:cubicBezTo>
                    <a:pt x="12" y="125"/>
                    <a:pt x="8" y="127"/>
                    <a:pt x="9" y="131"/>
                  </a:cubicBezTo>
                  <a:cubicBezTo>
                    <a:pt x="10" y="135"/>
                    <a:pt x="7" y="134"/>
                    <a:pt x="4" y="137"/>
                  </a:cubicBezTo>
                  <a:cubicBezTo>
                    <a:pt x="1" y="140"/>
                    <a:pt x="4" y="142"/>
                    <a:pt x="2" y="144"/>
                  </a:cubicBezTo>
                  <a:cubicBezTo>
                    <a:pt x="0" y="147"/>
                    <a:pt x="3" y="150"/>
                    <a:pt x="5" y="154"/>
                  </a:cubicBezTo>
                  <a:cubicBezTo>
                    <a:pt x="7" y="158"/>
                    <a:pt x="10" y="160"/>
                    <a:pt x="10" y="164"/>
                  </a:cubicBezTo>
                  <a:cubicBezTo>
                    <a:pt x="9" y="167"/>
                    <a:pt x="12" y="168"/>
                    <a:pt x="15" y="168"/>
                  </a:cubicBezTo>
                  <a:cubicBezTo>
                    <a:pt x="19" y="168"/>
                    <a:pt x="16" y="174"/>
                    <a:pt x="21" y="174"/>
                  </a:cubicBezTo>
                  <a:cubicBezTo>
                    <a:pt x="27" y="174"/>
                    <a:pt x="32" y="176"/>
                    <a:pt x="33" y="173"/>
                  </a:cubicBezTo>
                  <a:cubicBezTo>
                    <a:pt x="35" y="170"/>
                    <a:pt x="38" y="167"/>
                    <a:pt x="38" y="172"/>
                  </a:cubicBezTo>
                  <a:cubicBezTo>
                    <a:pt x="38" y="176"/>
                    <a:pt x="37" y="188"/>
                    <a:pt x="41" y="186"/>
                  </a:cubicBezTo>
                  <a:cubicBezTo>
                    <a:pt x="45" y="185"/>
                    <a:pt x="52" y="185"/>
                    <a:pt x="56" y="187"/>
                  </a:cubicBezTo>
                  <a:cubicBezTo>
                    <a:pt x="59" y="188"/>
                    <a:pt x="63" y="187"/>
                    <a:pt x="65" y="184"/>
                  </a:cubicBezTo>
                  <a:cubicBezTo>
                    <a:pt x="68" y="182"/>
                    <a:pt x="70" y="182"/>
                    <a:pt x="75" y="179"/>
                  </a:cubicBezTo>
                  <a:cubicBezTo>
                    <a:pt x="80" y="177"/>
                    <a:pt x="84" y="173"/>
                    <a:pt x="88" y="173"/>
                  </a:cubicBezTo>
                  <a:cubicBezTo>
                    <a:pt x="93" y="173"/>
                    <a:pt x="100" y="171"/>
                    <a:pt x="99" y="174"/>
                  </a:cubicBezTo>
                  <a:cubicBezTo>
                    <a:pt x="98" y="177"/>
                    <a:pt x="97" y="190"/>
                    <a:pt x="103" y="196"/>
                  </a:cubicBezTo>
                  <a:cubicBezTo>
                    <a:pt x="108" y="202"/>
                    <a:pt x="111" y="205"/>
                    <a:pt x="116" y="204"/>
                  </a:cubicBezTo>
                  <a:cubicBezTo>
                    <a:pt x="121" y="203"/>
                    <a:pt x="120" y="206"/>
                    <a:pt x="124" y="206"/>
                  </a:cubicBezTo>
                  <a:cubicBezTo>
                    <a:pt x="128" y="205"/>
                    <a:pt x="125" y="210"/>
                    <a:pt x="129" y="210"/>
                  </a:cubicBezTo>
                  <a:cubicBezTo>
                    <a:pt x="132" y="210"/>
                    <a:pt x="138" y="210"/>
                    <a:pt x="138" y="214"/>
                  </a:cubicBezTo>
                  <a:cubicBezTo>
                    <a:pt x="138" y="218"/>
                    <a:pt x="148" y="215"/>
                    <a:pt x="150" y="217"/>
                  </a:cubicBezTo>
                  <a:cubicBezTo>
                    <a:pt x="153" y="219"/>
                    <a:pt x="155" y="220"/>
                    <a:pt x="155" y="224"/>
                  </a:cubicBezTo>
                  <a:cubicBezTo>
                    <a:pt x="154" y="228"/>
                    <a:pt x="160" y="231"/>
                    <a:pt x="156" y="233"/>
                  </a:cubicBezTo>
                  <a:cubicBezTo>
                    <a:pt x="153" y="235"/>
                    <a:pt x="157" y="238"/>
                    <a:pt x="158" y="242"/>
                  </a:cubicBezTo>
                  <a:cubicBezTo>
                    <a:pt x="158" y="247"/>
                    <a:pt x="163" y="248"/>
                    <a:pt x="170" y="248"/>
                  </a:cubicBezTo>
                  <a:cubicBezTo>
                    <a:pt x="177" y="248"/>
                    <a:pt x="179" y="248"/>
                    <a:pt x="179" y="254"/>
                  </a:cubicBezTo>
                  <a:cubicBezTo>
                    <a:pt x="179" y="259"/>
                    <a:pt x="184" y="260"/>
                    <a:pt x="186" y="265"/>
                  </a:cubicBezTo>
                  <a:cubicBezTo>
                    <a:pt x="188" y="270"/>
                    <a:pt x="184" y="275"/>
                    <a:pt x="185" y="279"/>
                  </a:cubicBezTo>
                  <a:cubicBezTo>
                    <a:pt x="185" y="282"/>
                    <a:pt x="183" y="286"/>
                    <a:pt x="181" y="287"/>
                  </a:cubicBezTo>
                  <a:cubicBezTo>
                    <a:pt x="184" y="290"/>
                    <a:pt x="184" y="292"/>
                    <a:pt x="182" y="293"/>
                  </a:cubicBezTo>
                  <a:cubicBezTo>
                    <a:pt x="179" y="295"/>
                    <a:pt x="185" y="299"/>
                    <a:pt x="184" y="307"/>
                  </a:cubicBezTo>
                  <a:cubicBezTo>
                    <a:pt x="182" y="314"/>
                    <a:pt x="182" y="316"/>
                    <a:pt x="190" y="316"/>
                  </a:cubicBezTo>
                  <a:cubicBezTo>
                    <a:pt x="197" y="316"/>
                    <a:pt x="197" y="319"/>
                    <a:pt x="199" y="317"/>
                  </a:cubicBezTo>
                  <a:cubicBezTo>
                    <a:pt x="202" y="315"/>
                    <a:pt x="206" y="323"/>
                    <a:pt x="207" y="326"/>
                  </a:cubicBezTo>
                  <a:cubicBezTo>
                    <a:pt x="208" y="330"/>
                    <a:pt x="211" y="339"/>
                    <a:pt x="213" y="339"/>
                  </a:cubicBezTo>
                  <a:cubicBezTo>
                    <a:pt x="214" y="339"/>
                    <a:pt x="218" y="335"/>
                    <a:pt x="222" y="337"/>
                  </a:cubicBezTo>
                  <a:cubicBezTo>
                    <a:pt x="226" y="339"/>
                    <a:pt x="221" y="351"/>
                    <a:pt x="221" y="357"/>
                  </a:cubicBezTo>
                  <a:cubicBezTo>
                    <a:pt x="224" y="357"/>
                    <a:pt x="227" y="357"/>
                    <a:pt x="228" y="358"/>
                  </a:cubicBezTo>
                  <a:cubicBezTo>
                    <a:pt x="230" y="359"/>
                    <a:pt x="231" y="372"/>
                    <a:pt x="230" y="375"/>
                  </a:cubicBezTo>
                  <a:cubicBezTo>
                    <a:pt x="229" y="377"/>
                    <a:pt x="221" y="380"/>
                    <a:pt x="217" y="382"/>
                  </a:cubicBezTo>
                  <a:cubicBezTo>
                    <a:pt x="212" y="385"/>
                    <a:pt x="202" y="395"/>
                    <a:pt x="197" y="403"/>
                  </a:cubicBezTo>
                  <a:cubicBezTo>
                    <a:pt x="194" y="408"/>
                    <a:pt x="190" y="411"/>
                    <a:pt x="187" y="415"/>
                  </a:cubicBezTo>
                  <a:cubicBezTo>
                    <a:pt x="189" y="415"/>
                    <a:pt x="190" y="415"/>
                    <a:pt x="191" y="415"/>
                  </a:cubicBezTo>
                  <a:cubicBezTo>
                    <a:pt x="193" y="413"/>
                    <a:pt x="196" y="413"/>
                    <a:pt x="200" y="418"/>
                  </a:cubicBezTo>
                  <a:cubicBezTo>
                    <a:pt x="204" y="423"/>
                    <a:pt x="204" y="426"/>
                    <a:pt x="205" y="426"/>
                  </a:cubicBezTo>
                  <a:cubicBezTo>
                    <a:pt x="207" y="426"/>
                    <a:pt x="209" y="420"/>
                    <a:pt x="212" y="424"/>
                  </a:cubicBezTo>
                  <a:cubicBezTo>
                    <a:pt x="215" y="428"/>
                    <a:pt x="223" y="432"/>
                    <a:pt x="224" y="434"/>
                  </a:cubicBezTo>
                  <a:cubicBezTo>
                    <a:pt x="226" y="436"/>
                    <a:pt x="232" y="437"/>
                    <a:pt x="232" y="443"/>
                  </a:cubicBezTo>
                  <a:cubicBezTo>
                    <a:pt x="232" y="446"/>
                    <a:pt x="230" y="454"/>
                    <a:pt x="233" y="460"/>
                  </a:cubicBezTo>
                  <a:cubicBezTo>
                    <a:pt x="235" y="458"/>
                    <a:pt x="236" y="456"/>
                    <a:pt x="238" y="45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12" name="Freeform 107"/>
            <p:cNvSpPr>
              <a:spLocks noChangeArrowheads="1"/>
            </p:cNvSpPr>
            <p:nvPr/>
          </p:nvSpPr>
          <p:spPr bwMode="auto">
            <a:xfrm>
              <a:off x="2376496" y="3146429"/>
              <a:ext cx="106364" cy="117475"/>
            </a:xfrm>
            <a:custGeom>
              <a:avLst/>
              <a:gdLst>
                <a:gd name="T0" fmla="*/ 55 w 56"/>
                <a:gd name="T1" fmla="*/ 30 h 62"/>
                <a:gd name="T2" fmla="*/ 47 w 56"/>
                <a:gd name="T3" fmla="*/ 21 h 62"/>
                <a:gd name="T4" fmla="*/ 35 w 56"/>
                <a:gd name="T5" fmla="*/ 11 h 62"/>
                <a:gd name="T6" fmla="*/ 28 w 56"/>
                <a:gd name="T7" fmla="*/ 13 h 62"/>
                <a:gd name="T8" fmla="*/ 23 w 56"/>
                <a:gd name="T9" fmla="*/ 5 h 62"/>
                <a:gd name="T10" fmla="*/ 14 w 56"/>
                <a:gd name="T11" fmla="*/ 2 h 62"/>
                <a:gd name="T12" fmla="*/ 10 w 56"/>
                <a:gd name="T13" fmla="*/ 2 h 62"/>
                <a:gd name="T14" fmla="*/ 7 w 56"/>
                <a:gd name="T15" fmla="*/ 8 h 62"/>
                <a:gd name="T16" fmla="*/ 3 w 56"/>
                <a:gd name="T17" fmla="*/ 27 h 62"/>
                <a:gd name="T18" fmla="*/ 0 w 56"/>
                <a:gd name="T19" fmla="*/ 42 h 62"/>
                <a:gd name="T20" fmla="*/ 3 w 56"/>
                <a:gd name="T21" fmla="*/ 49 h 62"/>
                <a:gd name="T22" fmla="*/ 2 w 56"/>
                <a:gd name="T23" fmla="*/ 54 h 62"/>
                <a:gd name="T24" fmla="*/ 7 w 56"/>
                <a:gd name="T25" fmla="*/ 56 h 62"/>
                <a:gd name="T26" fmla="*/ 21 w 56"/>
                <a:gd name="T27" fmla="*/ 60 h 62"/>
                <a:gd name="T28" fmla="*/ 30 w 56"/>
                <a:gd name="T29" fmla="*/ 60 h 62"/>
                <a:gd name="T30" fmla="*/ 47 w 56"/>
                <a:gd name="T31" fmla="*/ 57 h 62"/>
                <a:gd name="T32" fmla="*/ 56 w 56"/>
                <a:gd name="T33" fmla="*/ 47 h 62"/>
                <a:gd name="T34" fmla="*/ 55 w 56"/>
                <a:gd name="T35" fmla="*/ 30 h 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6"/>
                <a:gd name="T55" fmla="*/ 0 h 62"/>
                <a:gd name="T56" fmla="*/ 56 w 56"/>
                <a:gd name="T57" fmla="*/ 62 h 6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6" h="62">
                  <a:moveTo>
                    <a:pt x="55" y="30"/>
                  </a:moveTo>
                  <a:cubicBezTo>
                    <a:pt x="55" y="24"/>
                    <a:pt x="49" y="23"/>
                    <a:pt x="47" y="21"/>
                  </a:cubicBezTo>
                  <a:cubicBezTo>
                    <a:pt x="46" y="19"/>
                    <a:pt x="38" y="15"/>
                    <a:pt x="35" y="11"/>
                  </a:cubicBezTo>
                  <a:cubicBezTo>
                    <a:pt x="32" y="7"/>
                    <a:pt x="30" y="13"/>
                    <a:pt x="28" y="13"/>
                  </a:cubicBezTo>
                  <a:cubicBezTo>
                    <a:pt x="27" y="13"/>
                    <a:pt x="27" y="10"/>
                    <a:pt x="23" y="5"/>
                  </a:cubicBezTo>
                  <a:cubicBezTo>
                    <a:pt x="19" y="0"/>
                    <a:pt x="16" y="0"/>
                    <a:pt x="14" y="2"/>
                  </a:cubicBezTo>
                  <a:cubicBezTo>
                    <a:pt x="13" y="2"/>
                    <a:pt x="12" y="2"/>
                    <a:pt x="10" y="2"/>
                  </a:cubicBezTo>
                  <a:cubicBezTo>
                    <a:pt x="8" y="4"/>
                    <a:pt x="7" y="6"/>
                    <a:pt x="7" y="8"/>
                  </a:cubicBezTo>
                  <a:cubicBezTo>
                    <a:pt x="7" y="13"/>
                    <a:pt x="3" y="18"/>
                    <a:pt x="3" y="27"/>
                  </a:cubicBezTo>
                  <a:cubicBezTo>
                    <a:pt x="3" y="36"/>
                    <a:pt x="0" y="35"/>
                    <a:pt x="0" y="42"/>
                  </a:cubicBezTo>
                  <a:cubicBezTo>
                    <a:pt x="0" y="49"/>
                    <a:pt x="2" y="48"/>
                    <a:pt x="3" y="49"/>
                  </a:cubicBezTo>
                  <a:cubicBezTo>
                    <a:pt x="4" y="49"/>
                    <a:pt x="3" y="52"/>
                    <a:pt x="2" y="54"/>
                  </a:cubicBezTo>
                  <a:cubicBezTo>
                    <a:pt x="3" y="55"/>
                    <a:pt x="5" y="56"/>
                    <a:pt x="7" y="56"/>
                  </a:cubicBezTo>
                  <a:cubicBezTo>
                    <a:pt x="11" y="55"/>
                    <a:pt x="16" y="57"/>
                    <a:pt x="21" y="60"/>
                  </a:cubicBezTo>
                  <a:cubicBezTo>
                    <a:pt x="27" y="62"/>
                    <a:pt x="25" y="59"/>
                    <a:pt x="30" y="60"/>
                  </a:cubicBezTo>
                  <a:cubicBezTo>
                    <a:pt x="35" y="60"/>
                    <a:pt x="41" y="61"/>
                    <a:pt x="47" y="57"/>
                  </a:cubicBezTo>
                  <a:cubicBezTo>
                    <a:pt x="51" y="55"/>
                    <a:pt x="53" y="51"/>
                    <a:pt x="56" y="47"/>
                  </a:cubicBezTo>
                  <a:cubicBezTo>
                    <a:pt x="53" y="41"/>
                    <a:pt x="55" y="33"/>
                    <a:pt x="55" y="3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13" name="Freeform 108"/>
            <p:cNvSpPr>
              <a:spLocks noEditPoints="1" noChangeArrowheads="1"/>
            </p:cNvSpPr>
            <p:nvPr/>
          </p:nvSpPr>
          <p:spPr bwMode="auto">
            <a:xfrm>
              <a:off x="2043120" y="2951166"/>
              <a:ext cx="436565" cy="860426"/>
            </a:xfrm>
            <a:custGeom>
              <a:avLst/>
              <a:gdLst>
                <a:gd name="T0" fmla="*/ 65 w 228"/>
                <a:gd name="T1" fmla="*/ 427 h 450"/>
                <a:gd name="T2" fmla="*/ 60 w 228"/>
                <a:gd name="T3" fmla="*/ 417 h 450"/>
                <a:gd name="T4" fmla="*/ 56 w 228"/>
                <a:gd name="T5" fmla="*/ 448 h 450"/>
                <a:gd name="T6" fmla="*/ 80 w 228"/>
                <a:gd name="T7" fmla="*/ 449 h 450"/>
                <a:gd name="T8" fmla="*/ 87 w 228"/>
                <a:gd name="T9" fmla="*/ 441 h 450"/>
                <a:gd name="T10" fmla="*/ 218 w 228"/>
                <a:gd name="T11" fmla="*/ 46 h 450"/>
                <a:gd name="T12" fmla="*/ 212 w 228"/>
                <a:gd name="T13" fmla="*/ 64 h 450"/>
                <a:gd name="T14" fmla="*/ 194 w 228"/>
                <a:gd name="T15" fmla="*/ 70 h 450"/>
                <a:gd name="T16" fmla="*/ 172 w 228"/>
                <a:gd name="T17" fmla="*/ 67 h 450"/>
                <a:gd name="T18" fmla="*/ 185 w 228"/>
                <a:gd name="T19" fmla="*/ 44 h 450"/>
                <a:gd name="T20" fmla="*/ 151 w 228"/>
                <a:gd name="T21" fmla="*/ 27 h 450"/>
                <a:gd name="T22" fmla="*/ 123 w 228"/>
                <a:gd name="T23" fmla="*/ 3 h 450"/>
                <a:gd name="T24" fmla="*/ 105 w 228"/>
                <a:gd name="T25" fmla="*/ 10 h 450"/>
                <a:gd name="T26" fmla="*/ 82 w 228"/>
                <a:gd name="T27" fmla="*/ 5 h 450"/>
                <a:gd name="T28" fmla="*/ 72 w 228"/>
                <a:gd name="T29" fmla="*/ 25 h 450"/>
                <a:gd name="T30" fmla="*/ 58 w 228"/>
                <a:gd name="T31" fmla="*/ 43 h 450"/>
                <a:gd name="T32" fmla="*/ 60 w 228"/>
                <a:gd name="T33" fmla="*/ 63 h 450"/>
                <a:gd name="T34" fmla="*/ 49 w 228"/>
                <a:gd name="T35" fmla="*/ 78 h 450"/>
                <a:gd name="T36" fmla="*/ 41 w 228"/>
                <a:gd name="T37" fmla="*/ 94 h 450"/>
                <a:gd name="T38" fmla="*/ 37 w 228"/>
                <a:gd name="T39" fmla="*/ 115 h 450"/>
                <a:gd name="T40" fmla="*/ 40 w 228"/>
                <a:gd name="T41" fmla="*/ 138 h 450"/>
                <a:gd name="T42" fmla="*/ 40 w 228"/>
                <a:gd name="T43" fmla="*/ 157 h 450"/>
                <a:gd name="T44" fmla="*/ 37 w 228"/>
                <a:gd name="T45" fmla="*/ 180 h 450"/>
                <a:gd name="T46" fmla="*/ 28 w 228"/>
                <a:gd name="T47" fmla="*/ 206 h 450"/>
                <a:gd name="T48" fmla="*/ 25 w 228"/>
                <a:gd name="T49" fmla="*/ 216 h 450"/>
                <a:gd name="T50" fmla="*/ 21 w 228"/>
                <a:gd name="T51" fmla="*/ 232 h 450"/>
                <a:gd name="T52" fmla="*/ 20 w 228"/>
                <a:gd name="T53" fmla="*/ 248 h 450"/>
                <a:gd name="T54" fmla="*/ 18 w 228"/>
                <a:gd name="T55" fmla="*/ 272 h 450"/>
                <a:gd name="T56" fmla="*/ 21 w 228"/>
                <a:gd name="T57" fmla="*/ 285 h 450"/>
                <a:gd name="T58" fmla="*/ 26 w 228"/>
                <a:gd name="T59" fmla="*/ 296 h 450"/>
                <a:gd name="T60" fmla="*/ 23 w 228"/>
                <a:gd name="T61" fmla="*/ 305 h 450"/>
                <a:gd name="T62" fmla="*/ 21 w 228"/>
                <a:gd name="T63" fmla="*/ 323 h 450"/>
                <a:gd name="T64" fmla="*/ 13 w 228"/>
                <a:gd name="T65" fmla="*/ 338 h 450"/>
                <a:gd name="T66" fmla="*/ 9 w 228"/>
                <a:gd name="T67" fmla="*/ 355 h 450"/>
                <a:gd name="T68" fmla="*/ 3 w 228"/>
                <a:gd name="T69" fmla="*/ 373 h 450"/>
                <a:gd name="T70" fmla="*/ 15 w 228"/>
                <a:gd name="T71" fmla="*/ 384 h 450"/>
                <a:gd name="T72" fmla="*/ 21 w 228"/>
                <a:gd name="T73" fmla="*/ 401 h 450"/>
                <a:gd name="T74" fmla="*/ 47 w 228"/>
                <a:gd name="T75" fmla="*/ 404 h 450"/>
                <a:gd name="T76" fmla="*/ 52 w 228"/>
                <a:gd name="T77" fmla="*/ 395 h 450"/>
                <a:gd name="T78" fmla="*/ 53 w 228"/>
                <a:gd name="T79" fmla="*/ 376 h 450"/>
                <a:gd name="T80" fmla="*/ 66 w 228"/>
                <a:gd name="T81" fmla="*/ 364 h 450"/>
                <a:gd name="T82" fmla="*/ 87 w 228"/>
                <a:gd name="T83" fmla="*/ 340 h 450"/>
                <a:gd name="T84" fmla="*/ 78 w 228"/>
                <a:gd name="T85" fmla="*/ 326 h 450"/>
                <a:gd name="T86" fmla="*/ 89 w 228"/>
                <a:gd name="T87" fmla="*/ 299 h 450"/>
                <a:gd name="T88" fmla="*/ 95 w 228"/>
                <a:gd name="T89" fmla="*/ 285 h 450"/>
                <a:gd name="T90" fmla="*/ 102 w 228"/>
                <a:gd name="T91" fmla="*/ 270 h 450"/>
                <a:gd name="T92" fmla="*/ 109 w 228"/>
                <a:gd name="T93" fmla="*/ 269 h 450"/>
                <a:gd name="T94" fmla="*/ 106 w 228"/>
                <a:gd name="T95" fmla="*/ 262 h 450"/>
                <a:gd name="T96" fmla="*/ 98 w 228"/>
                <a:gd name="T97" fmla="*/ 251 h 450"/>
                <a:gd name="T98" fmla="*/ 115 w 228"/>
                <a:gd name="T99" fmla="*/ 245 h 450"/>
                <a:gd name="T100" fmla="*/ 129 w 228"/>
                <a:gd name="T101" fmla="*/ 228 h 450"/>
                <a:gd name="T102" fmla="*/ 133 w 228"/>
                <a:gd name="T103" fmla="*/ 215 h 450"/>
                <a:gd name="T104" fmla="*/ 183 w 228"/>
                <a:gd name="T105" fmla="*/ 203 h 450"/>
                <a:gd name="T106" fmla="*/ 189 w 228"/>
                <a:gd name="T107" fmla="*/ 181 h 450"/>
                <a:gd name="T108" fmla="*/ 180 w 228"/>
                <a:gd name="T109" fmla="*/ 164 h 450"/>
                <a:gd name="T110" fmla="*/ 176 w 228"/>
                <a:gd name="T111" fmla="*/ 156 h 450"/>
                <a:gd name="T112" fmla="*/ 174 w 228"/>
                <a:gd name="T113" fmla="*/ 144 h 450"/>
                <a:gd name="T114" fmla="*/ 181 w 228"/>
                <a:gd name="T115" fmla="*/ 110 h 450"/>
                <a:gd name="T116" fmla="*/ 214 w 228"/>
                <a:gd name="T117" fmla="*/ 71 h 450"/>
                <a:gd name="T118" fmla="*/ 225 w 228"/>
                <a:gd name="T119" fmla="*/ 47 h 45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28"/>
                <a:gd name="T181" fmla="*/ 0 h 450"/>
                <a:gd name="T182" fmla="*/ 228 w 228"/>
                <a:gd name="T183" fmla="*/ 450 h 45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28" h="450">
                  <a:moveTo>
                    <a:pt x="87" y="441"/>
                  </a:moveTo>
                  <a:cubicBezTo>
                    <a:pt x="81" y="441"/>
                    <a:pt x="68" y="430"/>
                    <a:pt x="65" y="427"/>
                  </a:cubicBezTo>
                  <a:cubicBezTo>
                    <a:pt x="61" y="424"/>
                    <a:pt x="64" y="421"/>
                    <a:pt x="59" y="421"/>
                  </a:cubicBezTo>
                  <a:cubicBezTo>
                    <a:pt x="55" y="422"/>
                    <a:pt x="58" y="418"/>
                    <a:pt x="60" y="417"/>
                  </a:cubicBezTo>
                  <a:cubicBezTo>
                    <a:pt x="62" y="415"/>
                    <a:pt x="59" y="411"/>
                    <a:pt x="56" y="410"/>
                  </a:cubicBezTo>
                  <a:cubicBezTo>
                    <a:pt x="56" y="417"/>
                    <a:pt x="54" y="447"/>
                    <a:pt x="56" y="448"/>
                  </a:cubicBezTo>
                  <a:cubicBezTo>
                    <a:pt x="58" y="448"/>
                    <a:pt x="71" y="446"/>
                    <a:pt x="75" y="449"/>
                  </a:cubicBezTo>
                  <a:cubicBezTo>
                    <a:pt x="77" y="449"/>
                    <a:pt x="79" y="450"/>
                    <a:pt x="80" y="449"/>
                  </a:cubicBezTo>
                  <a:cubicBezTo>
                    <a:pt x="83" y="446"/>
                    <a:pt x="90" y="447"/>
                    <a:pt x="94" y="445"/>
                  </a:cubicBezTo>
                  <a:cubicBezTo>
                    <a:pt x="98" y="442"/>
                    <a:pt x="93" y="442"/>
                    <a:pt x="87" y="441"/>
                  </a:cubicBezTo>
                  <a:close/>
                  <a:moveTo>
                    <a:pt x="225" y="47"/>
                  </a:moveTo>
                  <a:cubicBezTo>
                    <a:pt x="224" y="46"/>
                    <a:pt x="221" y="46"/>
                    <a:pt x="218" y="46"/>
                  </a:cubicBezTo>
                  <a:cubicBezTo>
                    <a:pt x="218" y="46"/>
                    <a:pt x="218" y="47"/>
                    <a:pt x="218" y="47"/>
                  </a:cubicBezTo>
                  <a:cubicBezTo>
                    <a:pt x="219" y="52"/>
                    <a:pt x="216" y="64"/>
                    <a:pt x="212" y="64"/>
                  </a:cubicBezTo>
                  <a:cubicBezTo>
                    <a:pt x="209" y="63"/>
                    <a:pt x="206" y="69"/>
                    <a:pt x="203" y="68"/>
                  </a:cubicBezTo>
                  <a:cubicBezTo>
                    <a:pt x="201" y="67"/>
                    <a:pt x="197" y="72"/>
                    <a:pt x="194" y="70"/>
                  </a:cubicBezTo>
                  <a:cubicBezTo>
                    <a:pt x="190" y="68"/>
                    <a:pt x="186" y="71"/>
                    <a:pt x="183" y="69"/>
                  </a:cubicBezTo>
                  <a:cubicBezTo>
                    <a:pt x="180" y="67"/>
                    <a:pt x="172" y="69"/>
                    <a:pt x="172" y="67"/>
                  </a:cubicBezTo>
                  <a:cubicBezTo>
                    <a:pt x="172" y="65"/>
                    <a:pt x="176" y="65"/>
                    <a:pt x="176" y="59"/>
                  </a:cubicBezTo>
                  <a:cubicBezTo>
                    <a:pt x="176" y="53"/>
                    <a:pt x="186" y="47"/>
                    <a:pt x="185" y="44"/>
                  </a:cubicBezTo>
                  <a:cubicBezTo>
                    <a:pt x="183" y="42"/>
                    <a:pt x="166" y="37"/>
                    <a:pt x="164" y="34"/>
                  </a:cubicBezTo>
                  <a:cubicBezTo>
                    <a:pt x="161" y="31"/>
                    <a:pt x="158" y="28"/>
                    <a:pt x="151" y="27"/>
                  </a:cubicBezTo>
                  <a:cubicBezTo>
                    <a:pt x="145" y="27"/>
                    <a:pt x="145" y="23"/>
                    <a:pt x="139" y="19"/>
                  </a:cubicBezTo>
                  <a:cubicBezTo>
                    <a:pt x="134" y="16"/>
                    <a:pt x="126" y="8"/>
                    <a:pt x="123" y="3"/>
                  </a:cubicBezTo>
                  <a:cubicBezTo>
                    <a:pt x="119" y="3"/>
                    <a:pt x="113" y="2"/>
                    <a:pt x="112" y="4"/>
                  </a:cubicBezTo>
                  <a:cubicBezTo>
                    <a:pt x="110" y="6"/>
                    <a:pt x="108" y="15"/>
                    <a:pt x="105" y="10"/>
                  </a:cubicBezTo>
                  <a:cubicBezTo>
                    <a:pt x="103" y="6"/>
                    <a:pt x="97" y="6"/>
                    <a:pt x="92" y="5"/>
                  </a:cubicBezTo>
                  <a:cubicBezTo>
                    <a:pt x="87" y="4"/>
                    <a:pt x="88" y="0"/>
                    <a:pt x="82" y="5"/>
                  </a:cubicBezTo>
                  <a:cubicBezTo>
                    <a:pt x="80" y="8"/>
                    <a:pt x="77" y="10"/>
                    <a:pt x="74" y="12"/>
                  </a:cubicBezTo>
                  <a:cubicBezTo>
                    <a:pt x="74" y="17"/>
                    <a:pt x="73" y="23"/>
                    <a:pt x="72" y="25"/>
                  </a:cubicBezTo>
                  <a:cubicBezTo>
                    <a:pt x="70" y="28"/>
                    <a:pt x="59" y="33"/>
                    <a:pt x="59" y="35"/>
                  </a:cubicBezTo>
                  <a:cubicBezTo>
                    <a:pt x="59" y="38"/>
                    <a:pt x="60" y="42"/>
                    <a:pt x="58" y="43"/>
                  </a:cubicBezTo>
                  <a:cubicBezTo>
                    <a:pt x="56" y="45"/>
                    <a:pt x="63" y="54"/>
                    <a:pt x="59" y="56"/>
                  </a:cubicBezTo>
                  <a:cubicBezTo>
                    <a:pt x="56" y="58"/>
                    <a:pt x="62" y="61"/>
                    <a:pt x="60" y="63"/>
                  </a:cubicBezTo>
                  <a:cubicBezTo>
                    <a:pt x="57" y="65"/>
                    <a:pt x="53" y="66"/>
                    <a:pt x="53" y="69"/>
                  </a:cubicBezTo>
                  <a:cubicBezTo>
                    <a:pt x="53" y="71"/>
                    <a:pt x="53" y="77"/>
                    <a:pt x="49" y="78"/>
                  </a:cubicBezTo>
                  <a:cubicBezTo>
                    <a:pt x="46" y="79"/>
                    <a:pt x="44" y="84"/>
                    <a:pt x="44" y="88"/>
                  </a:cubicBezTo>
                  <a:cubicBezTo>
                    <a:pt x="44" y="92"/>
                    <a:pt x="40" y="89"/>
                    <a:pt x="41" y="94"/>
                  </a:cubicBezTo>
                  <a:cubicBezTo>
                    <a:pt x="43" y="99"/>
                    <a:pt x="45" y="105"/>
                    <a:pt x="41" y="106"/>
                  </a:cubicBezTo>
                  <a:cubicBezTo>
                    <a:pt x="38" y="107"/>
                    <a:pt x="39" y="115"/>
                    <a:pt x="37" y="115"/>
                  </a:cubicBezTo>
                  <a:cubicBezTo>
                    <a:pt x="35" y="115"/>
                    <a:pt x="34" y="123"/>
                    <a:pt x="37" y="127"/>
                  </a:cubicBezTo>
                  <a:cubicBezTo>
                    <a:pt x="40" y="131"/>
                    <a:pt x="40" y="134"/>
                    <a:pt x="40" y="138"/>
                  </a:cubicBezTo>
                  <a:cubicBezTo>
                    <a:pt x="40" y="142"/>
                    <a:pt x="44" y="144"/>
                    <a:pt x="43" y="148"/>
                  </a:cubicBezTo>
                  <a:cubicBezTo>
                    <a:pt x="42" y="152"/>
                    <a:pt x="42" y="155"/>
                    <a:pt x="40" y="157"/>
                  </a:cubicBezTo>
                  <a:cubicBezTo>
                    <a:pt x="38" y="159"/>
                    <a:pt x="40" y="164"/>
                    <a:pt x="37" y="165"/>
                  </a:cubicBezTo>
                  <a:cubicBezTo>
                    <a:pt x="34" y="167"/>
                    <a:pt x="39" y="177"/>
                    <a:pt x="37" y="180"/>
                  </a:cubicBezTo>
                  <a:cubicBezTo>
                    <a:pt x="34" y="182"/>
                    <a:pt x="28" y="183"/>
                    <a:pt x="28" y="191"/>
                  </a:cubicBezTo>
                  <a:cubicBezTo>
                    <a:pt x="28" y="198"/>
                    <a:pt x="29" y="202"/>
                    <a:pt x="28" y="206"/>
                  </a:cubicBezTo>
                  <a:cubicBezTo>
                    <a:pt x="28" y="208"/>
                    <a:pt x="32" y="208"/>
                    <a:pt x="31" y="212"/>
                  </a:cubicBezTo>
                  <a:cubicBezTo>
                    <a:pt x="31" y="216"/>
                    <a:pt x="25" y="214"/>
                    <a:pt x="25" y="216"/>
                  </a:cubicBezTo>
                  <a:cubicBezTo>
                    <a:pt x="24" y="219"/>
                    <a:pt x="26" y="225"/>
                    <a:pt x="24" y="225"/>
                  </a:cubicBezTo>
                  <a:cubicBezTo>
                    <a:pt x="22" y="225"/>
                    <a:pt x="21" y="227"/>
                    <a:pt x="21" y="232"/>
                  </a:cubicBezTo>
                  <a:cubicBezTo>
                    <a:pt x="21" y="237"/>
                    <a:pt x="18" y="237"/>
                    <a:pt x="18" y="240"/>
                  </a:cubicBezTo>
                  <a:cubicBezTo>
                    <a:pt x="18" y="242"/>
                    <a:pt x="20" y="245"/>
                    <a:pt x="20" y="248"/>
                  </a:cubicBezTo>
                  <a:cubicBezTo>
                    <a:pt x="20" y="250"/>
                    <a:pt x="22" y="259"/>
                    <a:pt x="20" y="260"/>
                  </a:cubicBezTo>
                  <a:cubicBezTo>
                    <a:pt x="17" y="260"/>
                    <a:pt x="16" y="270"/>
                    <a:pt x="18" y="272"/>
                  </a:cubicBezTo>
                  <a:cubicBezTo>
                    <a:pt x="20" y="273"/>
                    <a:pt x="20" y="276"/>
                    <a:pt x="19" y="278"/>
                  </a:cubicBezTo>
                  <a:cubicBezTo>
                    <a:pt x="18" y="280"/>
                    <a:pt x="24" y="282"/>
                    <a:pt x="21" y="285"/>
                  </a:cubicBezTo>
                  <a:cubicBezTo>
                    <a:pt x="18" y="288"/>
                    <a:pt x="20" y="292"/>
                    <a:pt x="24" y="291"/>
                  </a:cubicBezTo>
                  <a:cubicBezTo>
                    <a:pt x="27" y="290"/>
                    <a:pt x="29" y="296"/>
                    <a:pt x="26" y="296"/>
                  </a:cubicBezTo>
                  <a:cubicBezTo>
                    <a:pt x="22" y="296"/>
                    <a:pt x="18" y="296"/>
                    <a:pt x="21" y="298"/>
                  </a:cubicBezTo>
                  <a:cubicBezTo>
                    <a:pt x="24" y="300"/>
                    <a:pt x="27" y="304"/>
                    <a:pt x="23" y="305"/>
                  </a:cubicBezTo>
                  <a:cubicBezTo>
                    <a:pt x="19" y="307"/>
                    <a:pt x="22" y="310"/>
                    <a:pt x="21" y="314"/>
                  </a:cubicBezTo>
                  <a:cubicBezTo>
                    <a:pt x="20" y="318"/>
                    <a:pt x="24" y="322"/>
                    <a:pt x="21" y="323"/>
                  </a:cubicBezTo>
                  <a:cubicBezTo>
                    <a:pt x="18" y="324"/>
                    <a:pt x="22" y="330"/>
                    <a:pt x="18" y="331"/>
                  </a:cubicBezTo>
                  <a:cubicBezTo>
                    <a:pt x="13" y="331"/>
                    <a:pt x="16" y="336"/>
                    <a:pt x="13" y="338"/>
                  </a:cubicBezTo>
                  <a:cubicBezTo>
                    <a:pt x="10" y="341"/>
                    <a:pt x="17" y="345"/>
                    <a:pt x="13" y="347"/>
                  </a:cubicBezTo>
                  <a:cubicBezTo>
                    <a:pt x="10" y="349"/>
                    <a:pt x="12" y="355"/>
                    <a:pt x="9" y="355"/>
                  </a:cubicBezTo>
                  <a:cubicBezTo>
                    <a:pt x="5" y="355"/>
                    <a:pt x="3" y="360"/>
                    <a:pt x="2" y="362"/>
                  </a:cubicBezTo>
                  <a:cubicBezTo>
                    <a:pt x="2" y="365"/>
                    <a:pt x="0" y="369"/>
                    <a:pt x="3" y="373"/>
                  </a:cubicBezTo>
                  <a:cubicBezTo>
                    <a:pt x="6" y="376"/>
                    <a:pt x="2" y="379"/>
                    <a:pt x="5" y="380"/>
                  </a:cubicBezTo>
                  <a:cubicBezTo>
                    <a:pt x="7" y="382"/>
                    <a:pt x="17" y="380"/>
                    <a:pt x="15" y="384"/>
                  </a:cubicBezTo>
                  <a:cubicBezTo>
                    <a:pt x="14" y="388"/>
                    <a:pt x="14" y="396"/>
                    <a:pt x="16" y="396"/>
                  </a:cubicBezTo>
                  <a:cubicBezTo>
                    <a:pt x="18" y="396"/>
                    <a:pt x="19" y="402"/>
                    <a:pt x="21" y="401"/>
                  </a:cubicBezTo>
                  <a:cubicBezTo>
                    <a:pt x="24" y="401"/>
                    <a:pt x="36" y="399"/>
                    <a:pt x="41" y="401"/>
                  </a:cubicBezTo>
                  <a:cubicBezTo>
                    <a:pt x="44" y="402"/>
                    <a:pt x="46" y="403"/>
                    <a:pt x="47" y="404"/>
                  </a:cubicBezTo>
                  <a:cubicBezTo>
                    <a:pt x="50" y="403"/>
                    <a:pt x="57" y="407"/>
                    <a:pt x="58" y="406"/>
                  </a:cubicBezTo>
                  <a:cubicBezTo>
                    <a:pt x="60" y="404"/>
                    <a:pt x="52" y="398"/>
                    <a:pt x="52" y="395"/>
                  </a:cubicBezTo>
                  <a:cubicBezTo>
                    <a:pt x="52" y="393"/>
                    <a:pt x="51" y="389"/>
                    <a:pt x="51" y="387"/>
                  </a:cubicBezTo>
                  <a:cubicBezTo>
                    <a:pt x="51" y="384"/>
                    <a:pt x="50" y="379"/>
                    <a:pt x="53" y="376"/>
                  </a:cubicBezTo>
                  <a:cubicBezTo>
                    <a:pt x="57" y="374"/>
                    <a:pt x="57" y="371"/>
                    <a:pt x="59" y="372"/>
                  </a:cubicBezTo>
                  <a:cubicBezTo>
                    <a:pt x="61" y="372"/>
                    <a:pt x="66" y="370"/>
                    <a:pt x="66" y="364"/>
                  </a:cubicBezTo>
                  <a:cubicBezTo>
                    <a:pt x="66" y="358"/>
                    <a:pt x="69" y="356"/>
                    <a:pt x="74" y="351"/>
                  </a:cubicBezTo>
                  <a:cubicBezTo>
                    <a:pt x="80" y="347"/>
                    <a:pt x="89" y="342"/>
                    <a:pt x="87" y="340"/>
                  </a:cubicBezTo>
                  <a:cubicBezTo>
                    <a:pt x="86" y="338"/>
                    <a:pt x="89" y="332"/>
                    <a:pt x="89" y="329"/>
                  </a:cubicBezTo>
                  <a:cubicBezTo>
                    <a:pt x="89" y="327"/>
                    <a:pt x="81" y="327"/>
                    <a:pt x="78" y="326"/>
                  </a:cubicBezTo>
                  <a:cubicBezTo>
                    <a:pt x="75" y="325"/>
                    <a:pt x="65" y="318"/>
                    <a:pt x="70" y="309"/>
                  </a:cubicBezTo>
                  <a:cubicBezTo>
                    <a:pt x="75" y="300"/>
                    <a:pt x="86" y="299"/>
                    <a:pt x="89" y="299"/>
                  </a:cubicBezTo>
                  <a:cubicBezTo>
                    <a:pt x="92" y="298"/>
                    <a:pt x="89" y="294"/>
                    <a:pt x="92" y="293"/>
                  </a:cubicBezTo>
                  <a:cubicBezTo>
                    <a:pt x="94" y="291"/>
                    <a:pt x="95" y="289"/>
                    <a:pt x="95" y="285"/>
                  </a:cubicBezTo>
                  <a:cubicBezTo>
                    <a:pt x="95" y="281"/>
                    <a:pt x="95" y="274"/>
                    <a:pt x="99" y="273"/>
                  </a:cubicBezTo>
                  <a:cubicBezTo>
                    <a:pt x="104" y="273"/>
                    <a:pt x="105" y="270"/>
                    <a:pt x="102" y="270"/>
                  </a:cubicBezTo>
                  <a:cubicBezTo>
                    <a:pt x="99" y="269"/>
                    <a:pt x="98" y="266"/>
                    <a:pt x="103" y="265"/>
                  </a:cubicBezTo>
                  <a:cubicBezTo>
                    <a:pt x="107" y="265"/>
                    <a:pt x="106" y="269"/>
                    <a:pt x="109" y="269"/>
                  </a:cubicBezTo>
                  <a:cubicBezTo>
                    <a:pt x="112" y="269"/>
                    <a:pt x="118" y="263"/>
                    <a:pt x="113" y="260"/>
                  </a:cubicBezTo>
                  <a:cubicBezTo>
                    <a:pt x="109" y="257"/>
                    <a:pt x="108" y="262"/>
                    <a:pt x="106" y="262"/>
                  </a:cubicBezTo>
                  <a:cubicBezTo>
                    <a:pt x="103" y="263"/>
                    <a:pt x="102" y="259"/>
                    <a:pt x="99" y="259"/>
                  </a:cubicBezTo>
                  <a:cubicBezTo>
                    <a:pt x="97" y="259"/>
                    <a:pt x="99" y="253"/>
                    <a:pt x="98" y="251"/>
                  </a:cubicBezTo>
                  <a:cubicBezTo>
                    <a:pt x="97" y="248"/>
                    <a:pt x="95" y="243"/>
                    <a:pt x="97" y="240"/>
                  </a:cubicBezTo>
                  <a:cubicBezTo>
                    <a:pt x="99" y="237"/>
                    <a:pt x="108" y="244"/>
                    <a:pt x="115" y="245"/>
                  </a:cubicBezTo>
                  <a:cubicBezTo>
                    <a:pt x="123" y="245"/>
                    <a:pt x="128" y="241"/>
                    <a:pt x="128" y="238"/>
                  </a:cubicBezTo>
                  <a:cubicBezTo>
                    <a:pt x="128" y="236"/>
                    <a:pt x="125" y="231"/>
                    <a:pt x="129" y="228"/>
                  </a:cubicBezTo>
                  <a:cubicBezTo>
                    <a:pt x="134" y="225"/>
                    <a:pt x="130" y="224"/>
                    <a:pt x="129" y="220"/>
                  </a:cubicBezTo>
                  <a:cubicBezTo>
                    <a:pt x="127" y="216"/>
                    <a:pt x="131" y="213"/>
                    <a:pt x="133" y="215"/>
                  </a:cubicBezTo>
                  <a:cubicBezTo>
                    <a:pt x="135" y="217"/>
                    <a:pt x="149" y="216"/>
                    <a:pt x="162" y="213"/>
                  </a:cubicBezTo>
                  <a:cubicBezTo>
                    <a:pt x="174" y="211"/>
                    <a:pt x="182" y="206"/>
                    <a:pt x="183" y="203"/>
                  </a:cubicBezTo>
                  <a:cubicBezTo>
                    <a:pt x="184" y="199"/>
                    <a:pt x="192" y="191"/>
                    <a:pt x="193" y="188"/>
                  </a:cubicBezTo>
                  <a:cubicBezTo>
                    <a:pt x="195" y="185"/>
                    <a:pt x="194" y="181"/>
                    <a:pt x="189" y="181"/>
                  </a:cubicBezTo>
                  <a:cubicBezTo>
                    <a:pt x="184" y="180"/>
                    <a:pt x="184" y="174"/>
                    <a:pt x="187" y="171"/>
                  </a:cubicBezTo>
                  <a:cubicBezTo>
                    <a:pt x="189" y="168"/>
                    <a:pt x="185" y="165"/>
                    <a:pt x="180" y="164"/>
                  </a:cubicBezTo>
                  <a:cubicBezTo>
                    <a:pt x="176" y="164"/>
                    <a:pt x="168" y="160"/>
                    <a:pt x="172" y="156"/>
                  </a:cubicBezTo>
                  <a:cubicBezTo>
                    <a:pt x="174" y="154"/>
                    <a:pt x="175" y="155"/>
                    <a:pt x="176" y="156"/>
                  </a:cubicBezTo>
                  <a:cubicBezTo>
                    <a:pt x="177" y="154"/>
                    <a:pt x="178" y="151"/>
                    <a:pt x="177" y="151"/>
                  </a:cubicBezTo>
                  <a:cubicBezTo>
                    <a:pt x="176" y="150"/>
                    <a:pt x="174" y="151"/>
                    <a:pt x="174" y="144"/>
                  </a:cubicBezTo>
                  <a:cubicBezTo>
                    <a:pt x="174" y="137"/>
                    <a:pt x="177" y="138"/>
                    <a:pt x="177" y="129"/>
                  </a:cubicBezTo>
                  <a:cubicBezTo>
                    <a:pt x="177" y="120"/>
                    <a:pt x="181" y="115"/>
                    <a:pt x="181" y="110"/>
                  </a:cubicBezTo>
                  <a:cubicBezTo>
                    <a:pt x="181" y="105"/>
                    <a:pt x="189" y="100"/>
                    <a:pt x="194" y="92"/>
                  </a:cubicBezTo>
                  <a:cubicBezTo>
                    <a:pt x="199" y="84"/>
                    <a:pt x="209" y="74"/>
                    <a:pt x="214" y="71"/>
                  </a:cubicBezTo>
                  <a:cubicBezTo>
                    <a:pt x="218" y="69"/>
                    <a:pt x="226" y="66"/>
                    <a:pt x="227" y="64"/>
                  </a:cubicBezTo>
                  <a:cubicBezTo>
                    <a:pt x="228" y="61"/>
                    <a:pt x="227" y="48"/>
                    <a:pt x="225" y="4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14" name="Freeform 109"/>
            <p:cNvSpPr>
              <a:spLocks noChangeArrowheads="1"/>
            </p:cNvSpPr>
            <p:nvPr/>
          </p:nvSpPr>
          <p:spPr bwMode="auto">
            <a:xfrm>
              <a:off x="1995495" y="2854329"/>
              <a:ext cx="190500" cy="973140"/>
            </a:xfrm>
            <a:custGeom>
              <a:avLst/>
              <a:gdLst>
                <a:gd name="T0" fmla="*/ 40 w 100"/>
                <a:gd name="T1" fmla="*/ 435 h 510"/>
                <a:gd name="T2" fmla="*/ 27 w 100"/>
                <a:gd name="T3" fmla="*/ 413 h 510"/>
                <a:gd name="T4" fmla="*/ 38 w 100"/>
                <a:gd name="T5" fmla="*/ 389 h 510"/>
                <a:gd name="T6" fmla="*/ 46 w 100"/>
                <a:gd name="T7" fmla="*/ 365 h 510"/>
                <a:gd name="T8" fmla="*/ 51 w 100"/>
                <a:gd name="T9" fmla="*/ 347 h 510"/>
                <a:gd name="T10" fmla="*/ 44 w 100"/>
                <a:gd name="T11" fmla="*/ 329 h 510"/>
                <a:gd name="T12" fmla="*/ 45 w 100"/>
                <a:gd name="T13" fmla="*/ 299 h 510"/>
                <a:gd name="T14" fmla="*/ 49 w 100"/>
                <a:gd name="T15" fmla="*/ 276 h 510"/>
                <a:gd name="T16" fmla="*/ 53 w 100"/>
                <a:gd name="T17" fmla="*/ 257 h 510"/>
                <a:gd name="T18" fmla="*/ 62 w 100"/>
                <a:gd name="T19" fmla="*/ 216 h 510"/>
                <a:gd name="T20" fmla="*/ 65 w 100"/>
                <a:gd name="T21" fmla="*/ 189 h 510"/>
                <a:gd name="T22" fmla="*/ 66 w 100"/>
                <a:gd name="T23" fmla="*/ 157 h 510"/>
                <a:gd name="T24" fmla="*/ 74 w 100"/>
                <a:gd name="T25" fmla="*/ 129 h 510"/>
                <a:gd name="T26" fmla="*/ 84 w 100"/>
                <a:gd name="T27" fmla="*/ 107 h 510"/>
                <a:gd name="T28" fmla="*/ 97 w 100"/>
                <a:gd name="T29" fmla="*/ 76 h 510"/>
                <a:gd name="T30" fmla="*/ 89 w 100"/>
                <a:gd name="T31" fmla="*/ 53 h 510"/>
                <a:gd name="T32" fmla="*/ 84 w 100"/>
                <a:gd name="T33" fmla="*/ 25 h 510"/>
                <a:gd name="T34" fmla="*/ 71 w 100"/>
                <a:gd name="T35" fmla="*/ 2 h 510"/>
                <a:gd name="T36" fmla="*/ 64 w 100"/>
                <a:gd name="T37" fmla="*/ 23 h 510"/>
                <a:gd name="T38" fmla="*/ 62 w 100"/>
                <a:gd name="T39" fmla="*/ 75 h 510"/>
                <a:gd name="T40" fmla="*/ 53 w 100"/>
                <a:gd name="T41" fmla="*/ 128 h 510"/>
                <a:gd name="T42" fmla="*/ 48 w 100"/>
                <a:gd name="T43" fmla="*/ 163 h 510"/>
                <a:gd name="T44" fmla="*/ 41 w 100"/>
                <a:gd name="T45" fmla="*/ 210 h 510"/>
                <a:gd name="T46" fmla="*/ 26 w 100"/>
                <a:gd name="T47" fmla="*/ 251 h 510"/>
                <a:gd name="T48" fmla="*/ 24 w 100"/>
                <a:gd name="T49" fmla="*/ 286 h 510"/>
                <a:gd name="T50" fmla="*/ 17 w 100"/>
                <a:gd name="T51" fmla="*/ 319 h 510"/>
                <a:gd name="T52" fmla="*/ 32 w 100"/>
                <a:gd name="T53" fmla="*/ 302 h 510"/>
                <a:gd name="T54" fmla="*/ 34 w 100"/>
                <a:gd name="T55" fmla="*/ 320 h 510"/>
                <a:gd name="T56" fmla="*/ 30 w 100"/>
                <a:gd name="T57" fmla="*/ 342 h 510"/>
                <a:gd name="T58" fmla="*/ 25 w 100"/>
                <a:gd name="T59" fmla="*/ 357 h 510"/>
                <a:gd name="T60" fmla="*/ 23 w 100"/>
                <a:gd name="T61" fmla="*/ 354 h 510"/>
                <a:gd name="T62" fmla="*/ 15 w 100"/>
                <a:gd name="T63" fmla="*/ 357 h 510"/>
                <a:gd name="T64" fmla="*/ 2 w 100"/>
                <a:gd name="T65" fmla="*/ 374 h 510"/>
                <a:gd name="T66" fmla="*/ 17 w 100"/>
                <a:gd name="T67" fmla="*/ 376 h 510"/>
                <a:gd name="T68" fmla="*/ 25 w 100"/>
                <a:gd name="T69" fmla="*/ 389 h 510"/>
                <a:gd name="T70" fmla="*/ 11 w 100"/>
                <a:gd name="T71" fmla="*/ 393 h 510"/>
                <a:gd name="T72" fmla="*/ 13 w 100"/>
                <a:gd name="T73" fmla="*/ 400 h 510"/>
                <a:gd name="T74" fmla="*/ 6 w 100"/>
                <a:gd name="T75" fmla="*/ 412 h 510"/>
                <a:gd name="T76" fmla="*/ 15 w 100"/>
                <a:gd name="T77" fmla="*/ 416 h 510"/>
                <a:gd name="T78" fmla="*/ 16 w 100"/>
                <a:gd name="T79" fmla="*/ 427 h 510"/>
                <a:gd name="T80" fmla="*/ 9 w 100"/>
                <a:gd name="T81" fmla="*/ 441 h 510"/>
                <a:gd name="T82" fmla="*/ 23 w 100"/>
                <a:gd name="T83" fmla="*/ 444 h 510"/>
                <a:gd name="T84" fmla="*/ 28 w 100"/>
                <a:gd name="T85" fmla="*/ 448 h 510"/>
                <a:gd name="T86" fmla="*/ 22 w 100"/>
                <a:gd name="T87" fmla="*/ 462 h 510"/>
                <a:gd name="T88" fmla="*/ 41 w 100"/>
                <a:gd name="T89" fmla="*/ 462 h 510"/>
                <a:gd name="T90" fmla="*/ 28 w 100"/>
                <a:gd name="T91" fmla="*/ 472 h 510"/>
                <a:gd name="T92" fmla="*/ 42 w 100"/>
                <a:gd name="T93" fmla="*/ 470 h 510"/>
                <a:gd name="T94" fmla="*/ 26 w 100"/>
                <a:gd name="T95" fmla="*/ 481 h 510"/>
                <a:gd name="T96" fmla="*/ 41 w 100"/>
                <a:gd name="T97" fmla="*/ 483 h 510"/>
                <a:gd name="T98" fmla="*/ 64 w 100"/>
                <a:gd name="T99" fmla="*/ 461 h 510"/>
                <a:gd name="T100" fmla="*/ 71 w 100"/>
                <a:gd name="T101" fmla="*/ 473 h 510"/>
                <a:gd name="T102" fmla="*/ 61 w 100"/>
                <a:gd name="T103" fmla="*/ 477 h 510"/>
                <a:gd name="T104" fmla="*/ 50 w 100"/>
                <a:gd name="T105" fmla="*/ 486 h 510"/>
                <a:gd name="T106" fmla="*/ 58 w 100"/>
                <a:gd name="T107" fmla="*/ 503 h 510"/>
                <a:gd name="T108" fmla="*/ 74 w 100"/>
                <a:gd name="T109" fmla="*/ 500 h 510"/>
                <a:gd name="T110" fmla="*/ 91 w 100"/>
                <a:gd name="T111" fmla="*/ 501 h 510"/>
                <a:gd name="T112" fmla="*/ 81 w 100"/>
                <a:gd name="T113" fmla="*/ 499 h 510"/>
                <a:gd name="T114" fmla="*/ 71 w 100"/>
                <a:gd name="T115" fmla="*/ 457 h 510"/>
                <a:gd name="T116" fmla="*/ 46 w 100"/>
                <a:gd name="T117" fmla="*/ 452 h 51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00"/>
                <a:gd name="T178" fmla="*/ 0 h 510"/>
                <a:gd name="T179" fmla="*/ 100 w 100"/>
                <a:gd name="T180" fmla="*/ 510 h 51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00" h="510">
                  <a:moveTo>
                    <a:pt x="46" y="452"/>
                  </a:moveTo>
                  <a:cubicBezTo>
                    <a:pt x="44" y="453"/>
                    <a:pt x="43" y="447"/>
                    <a:pt x="41" y="447"/>
                  </a:cubicBezTo>
                  <a:cubicBezTo>
                    <a:pt x="39" y="447"/>
                    <a:pt x="39" y="439"/>
                    <a:pt x="40" y="435"/>
                  </a:cubicBezTo>
                  <a:cubicBezTo>
                    <a:pt x="42" y="431"/>
                    <a:pt x="32" y="433"/>
                    <a:pt x="30" y="431"/>
                  </a:cubicBezTo>
                  <a:cubicBezTo>
                    <a:pt x="27" y="430"/>
                    <a:pt x="31" y="427"/>
                    <a:pt x="28" y="424"/>
                  </a:cubicBezTo>
                  <a:cubicBezTo>
                    <a:pt x="25" y="420"/>
                    <a:pt x="27" y="416"/>
                    <a:pt x="27" y="413"/>
                  </a:cubicBezTo>
                  <a:cubicBezTo>
                    <a:pt x="28" y="411"/>
                    <a:pt x="30" y="406"/>
                    <a:pt x="34" y="406"/>
                  </a:cubicBezTo>
                  <a:cubicBezTo>
                    <a:pt x="37" y="406"/>
                    <a:pt x="35" y="400"/>
                    <a:pt x="38" y="398"/>
                  </a:cubicBezTo>
                  <a:cubicBezTo>
                    <a:pt x="42" y="396"/>
                    <a:pt x="35" y="392"/>
                    <a:pt x="38" y="389"/>
                  </a:cubicBezTo>
                  <a:cubicBezTo>
                    <a:pt x="41" y="387"/>
                    <a:pt x="38" y="382"/>
                    <a:pt x="43" y="382"/>
                  </a:cubicBezTo>
                  <a:cubicBezTo>
                    <a:pt x="47" y="381"/>
                    <a:pt x="43" y="375"/>
                    <a:pt x="46" y="374"/>
                  </a:cubicBezTo>
                  <a:cubicBezTo>
                    <a:pt x="49" y="373"/>
                    <a:pt x="45" y="369"/>
                    <a:pt x="46" y="365"/>
                  </a:cubicBezTo>
                  <a:cubicBezTo>
                    <a:pt x="47" y="361"/>
                    <a:pt x="44" y="358"/>
                    <a:pt x="48" y="356"/>
                  </a:cubicBezTo>
                  <a:cubicBezTo>
                    <a:pt x="52" y="355"/>
                    <a:pt x="49" y="351"/>
                    <a:pt x="46" y="349"/>
                  </a:cubicBezTo>
                  <a:cubicBezTo>
                    <a:pt x="43" y="347"/>
                    <a:pt x="47" y="347"/>
                    <a:pt x="51" y="347"/>
                  </a:cubicBezTo>
                  <a:cubicBezTo>
                    <a:pt x="54" y="347"/>
                    <a:pt x="52" y="341"/>
                    <a:pt x="49" y="342"/>
                  </a:cubicBezTo>
                  <a:cubicBezTo>
                    <a:pt x="45" y="343"/>
                    <a:pt x="43" y="339"/>
                    <a:pt x="46" y="336"/>
                  </a:cubicBezTo>
                  <a:cubicBezTo>
                    <a:pt x="49" y="333"/>
                    <a:pt x="43" y="331"/>
                    <a:pt x="44" y="329"/>
                  </a:cubicBezTo>
                  <a:cubicBezTo>
                    <a:pt x="45" y="327"/>
                    <a:pt x="45" y="324"/>
                    <a:pt x="43" y="323"/>
                  </a:cubicBezTo>
                  <a:cubicBezTo>
                    <a:pt x="41" y="321"/>
                    <a:pt x="42" y="311"/>
                    <a:pt x="45" y="311"/>
                  </a:cubicBezTo>
                  <a:cubicBezTo>
                    <a:pt x="47" y="310"/>
                    <a:pt x="45" y="301"/>
                    <a:pt x="45" y="299"/>
                  </a:cubicBezTo>
                  <a:cubicBezTo>
                    <a:pt x="45" y="296"/>
                    <a:pt x="43" y="293"/>
                    <a:pt x="43" y="291"/>
                  </a:cubicBezTo>
                  <a:cubicBezTo>
                    <a:pt x="43" y="288"/>
                    <a:pt x="46" y="288"/>
                    <a:pt x="46" y="283"/>
                  </a:cubicBezTo>
                  <a:cubicBezTo>
                    <a:pt x="46" y="278"/>
                    <a:pt x="47" y="276"/>
                    <a:pt x="49" y="276"/>
                  </a:cubicBezTo>
                  <a:cubicBezTo>
                    <a:pt x="51" y="276"/>
                    <a:pt x="49" y="270"/>
                    <a:pt x="50" y="267"/>
                  </a:cubicBezTo>
                  <a:cubicBezTo>
                    <a:pt x="50" y="265"/>
                    <a:pt x="56" y="267"/>
                    <a:pt x="56" y="263"/>
                  </a:cubicBezTo>
                  <a:cubicBezTo>
                    <a:pt x="57" y="259"/>
                    <a:pt x="53" y="259"/>
                    <a:pt x="53" y="257"/>
                  </a:cubicBezTo>
                  <a:cubicBezTo>
                    <a:pt x="54" y="253"/>
                    <a:pt x="53" y="249"/>
                    <a:pt x="53" y="242"/>
                  </a:cubicBezTo>
                  <a:cubicBezTo>
                    <a:pt x="53" y="234"/>
                    <a:pt x="59" y="233"/>
                    <a:pt x="62" y="231"/>
                  </a:cubicBezTo>
                  <a:cubicBezTo>
                    <a:pt x="64" y="228"/>
                    <a:pt x="59" y="218"/>
                    <a:pt x="62" y="216"/>
                  </a:cubicBezTo>
                  <a:cubicBezTo>
                    <a:pt x="65" y="215"/>
                    <a:pt x="63" y="210"/>
                    <a:pt x="65" y="208"/>
                  </a:cubicBezTo>
                  <a:cubicBezTo>
                    <a:pt x="67" y="206"/>
                    <a:pt x="67" y="203"/>
                    <a:pt x="68" y="199"/>
                  </a:cubicBezTo>
                  <a:cubicBezTo>
                    <a:pt x="69" y="195"/>
                    <a:pt x="65" y="193"/>
                    <a:pt x="65" y="189"/>
                  </a:cubicBezTo>
                  <a:cubicBezTo>
                    <a:pt x="65" y="185"/>
                    <a:pt x="65" y="182"/>
                    <a:pt x="62" y="178"/>
                  </a:cubicBezTo>
                  <a:cubicBezTo>
                    <a:pt x="59" y="174"/>
                    <a:pt x="60" y="166"/>
                    <a:pt x="62" y="166"/>
                  </a:cubicBezTo>
                  <a:cubicBezTo>
                    <a:pt x="64" y="166"/>
                    <a:pt x="63" y="158"/>
                    <a:pt x="66" y="157"/>
                  </a:cubicBezTo>
                  <a:cubicBezTo>
                    <a:pt x="70" y="156"/>
                    <a:pt x="68" y="150"/>
                    <a:pt x="66" y="145"/>
                  </a:cubicBezTo>
                  <a:cubicBezTo>
                    <a:pt x="65" y="140"/>
                    <a:pt x="69" y="143"/>
                    <a:pt x="69" y="139"/>
                  </a:cubicBezTo>
                  <a:cubicBezTo>
                    <a:pt x="69" y="135"/>
                    <a:pt x="71" y="130"/>
                    <a:pt x="74" y="129"/>
                  </a:cubicBezTo>
                  <a:cubicBezTo>
                    <a:pt x="78" y="128"/>
                    <a:pt x="78" y="122"/>
                    <a:pt x="78" y="120"/>
                  </a:cubicBezTo>
                  <a:cubicBezTo>
                    <a:pt x="78" y="117"/>
                    <a:pt x="82" y="116"/>
                    <a:pt x="85" y="114"/>
                  </a:cubicBezTo>
                  <a:cubicBezTo>
                    <a:pt x="87" y="112"/>
                    <a:pt x="81" y="109"/>
                    <a:pt x="84" y="107"/>
                  </a:cubicBezTo>
                  <a:cubicBezTo>
                    <a:pt x="88" y="105"/>
                    <a:pt x="81" y="96"/>
                    <a:pt x="83" y="94"/>
                  </a:cubicBezTo>
                  <a:cubicBezTo>
                    <a:pt x="85" y="93"/>
                    <a:pt x="84" y="89"/>
                    <a:pt x="84" y="86"/>
                  </a:cubicBezTo>
                  <a:cubicBezTo>
                    <a:pt x="84" y="84"/>
                    <a:pt x="95" y="79"/>
                    <a:pt x="97" y="76"/>
                  </a:cubicBezTo>
                  <a:cubicBezTo>
                    <a:pt x="98" y="74"/>
                    <a:pt x="99" y="68"/>
                    <a:pt x="99" y="63"/>
                  </a:cubicBezTo>
                  <a:cubicBezTo>
                    <a:pt x="96" y="65"/>
                    <a:pt x="93" y="66"/>
                    <a:pt x="92" y="65"/>
                  </a:cubicBezTo>
                  <a:cubicBezTo>
                    <a:pt x="91" y="63"/>
                    <a:pt x="92" y="56"/>
                    <a:pt x="89" y="53"/>
                  </a:cubicBezTo>
                  <a:cubicBezTo>
                    <a:pt x="86" y="50"/>
                    <a:pt x="88" y="44"/>
                    <a:pt x="85" y="43"/>
                  </a:cubicBezTo>
                  <a:cubicBezTo>
                    <a:pt x="82" y="41"/>
                    <a:pt x="79" y="35"/>
                    <a:pt x="81" y="33"/>
                  </a:cubicBezTo>
                  <a:cubicBezTo>
                    <a:pt x="84" y="31"/>
                    <a:pt x="81" y="27"/>
                    <a:pt x="84" y="25"/>
                  </a:cubicBezTo>
                  <a:cubicBezTo>
                    <a:pt x="86" y="23"/>
                    <a:pt x="82" y="23"/>
                    <a:pt x="79" y="19"/>
                  </a:cubicBezTo>
                  <a:cubicBezTo>
                    <a:pt x="76" y="15"/>
                    <a:pt x="80" y="10"/>
                    <a:pt x="76" y="7"/>
                  </a:cubicBezTo>
                  <a:cubicBezTo>
                    <a:pt x="72" y="4"/>
                    <a:pt x="72" y="0"/>
                    <a:pt x="71" y="2"/>
                  </a:cubicBezTo>
                  <a:cubicBezTo>
                    <a:pt x="70" y="4"/>
                    <a:pt x="70" y="9"/>
                    <a:pt x="67" y="11"/>
                  </a:cubicBezTo>
                  <a:cubicBezTo>
                    <a:pt x="66" y="11"/>
                    <a:pt x="65" y="12"/>
                    <a:pt x="64" y="13"/>
                  </a:cubicBezTo>
                  <a:cubicBezTo>
                    <a:pt x="64" y="15"/>
                    <a:pt x="63" y="20"/>
                    <a:pt x="64" y="23"/>
                  </a:cubicBezTo>
                  <a:cubicBezTo>
                    <a:pt x="66" y="27"/>
                    <a:pt x="67" y="45"/>
                    <a:pt x="65" y="52"/>
                  </a:cubicBezTo>
                  <a:cubicBezTo>
                    <a:pt x="64" y="59"/>
                    <a:pt x="62" y="65"/>
                    <a:pt x="61" y="69"/>
                  </a:cubicBezTo>
                  <a:cubicBezTo>
                    <a:pt x="59" y="73"/>
                    <a:pt x="64" y="73"/>
                    <a:pt x="62" y="75"/>
                  </a:cubicBezTo>
                  <a:cubicBezTo>
                    <a:pt x="60" y="77"/>
                    <a:pt x="61" y="82"/>
                    <a:pt x="61" y="90"/>
                  </a:cubicBezTo>
                  <a:cubicBezTo>
                    <a:pt x="61" y="98"/>
                    <a:pt x="56" y="112"/>
                    <a:pt x="56" y="116"/>
                  </a:cubicBezTo>
                  <a:cubicBezTo>
                    <a:pt x="56" y="120"/>
                    <a:pt x="52" y="123"/>
                    <a:pt x="53" y="128"/>
                  </a:cubicBezTo>
                  <a:cubicBezTo>
                    <a:pt x="53" y="133"/>
                    <a:pt x="51" y="135"/>
                    <a:pt x="48" y="138"/>
                  </a:cubicBezTo>
                  <a:cubicBezTo>
                    <a:pt x="45" y="140"/>
                    <a:pt x="52" y="147"/>
                    <a:pt x="52" y="151"/>
                  </a:cubicBezTo>
                  <a:cubicBezTo>
                    <a:pt x="52" y="155"/>
                    <a:pt x="47" y="157"/>
                    <a:pt x="48" y="163"/>
                  </a:cubicBezTo>
                  <a:cubicBezTo>
                    <a:pt x="49" y="171"/>
                    <a:pt x="48" y="185"/>
                    <a:pt x="48" y="188"/>
                  </a:cubicBezTo>
                  <a:cubicBezTo>
                    <a:pt x="48" y="191"/>
                    <a:pt x="45" y="191"/>
                    <a:pt x="45" y="196"/>
                  </a:cubicBezTo>
                  <a:cubicBezTo>
                    <a:pt x="46" y="201"/>
                    <a:pt x="42" y="202"/>
                    <a:pt x="41" y="210"/>
                  </a:cubicBezTo>
                  <a:cubicBezTo>
                    <a:pt x="41" y="217"/>
                    <a:pt x="35" y="228"/>
                    <a:pt x="33" y="234"/>
                  </a:cubicBezTo>
                  <a:cubicBezTo>
                    <a:pt x="30" y="240"/>
                    <a:pt x="30" y="243"/>
                    <a:pt x="27" y="243"/>
                  </a:cubicBezTo>
                  <a:cubicBezTo>
                    <a:pt x="24" y="243"/>
                    <a:pt x="24" y="246"/>
                    <a:pt x="26" y="251"/>
                  </a:cubicBezTo>
                  <a:cubicBezTo>
                    <a:pt x="28" y="256"/>
                    <a:pt x="24" y="260"/>
                    <a:pt x="27" y="265"/>
                  </a:cubicBezTo>
                  <a:cubicBezTo>
                    <a:pt x="30" y="270"/>
                    <a:pt x="29" y="272"/>
                    <a:pt x="28" y="277"/>
                  </a:cubicBezTo>
                  <a:cubicBezTo>
                    <a:pt x="26" y="282"/>
                    <a:pt x="24" y="282"/>
                    <a:pt x="24" y="286"/>
                  </a:cubicBezTo>
                  <a:cubicBezTo>
                    <a:pt x="24" y="291"/>
                    <a:pt x="21" y="295"/>
                    <a:pt x="23" y="300"/>
                  </a:cubicBezTo>
                  <a:cubicBezTo>
                    <a:pt x="25" y="305"/>
                    <a:pt x="24" y="306"/>
                    <a:pt x="22" y="306"/>
                  </a:cubicBezTo>
                  <a:cubicBezTo>
                    <a:pt x="19" y="306"/>
                    <a:pt x="18" y="310"/>
                    <a:pt x="17" y="319"/>
                  </a:cubicBezTo>
                  <a:cubicBezTo>
                    <a:pt x="16" y="327"/>
                    <a:pt x="16" y="327"/>
                    <a:pt x="22" y="326"/>
                  </a:cubicBezTo>
                  <a:cubicBezTo>
                    <a:pt x="28" y="326"/>
                    <a:pt x="24" y="306"/>
                    <a:pt x="27" y="306"/>
                  </a:cubicBezTo>
                  <a:cubicBezTo>
                    <a:pt x="31" y="306"/>
                    <a:pt x="28" y="303"/>
                    <a:pt x="32" y="302"/>
                  </a:cubicBezTo>
                  <a:cubicBezTo>
                    <a:pt x="35" y="301"/>
                    <a:pt x="32" y="305"/>
                    <a:pt x="35" y="306"/>
                  </a:cubicBezTo>
                  <a:cubicBezTo>
                    <a:pt x="37" y="307"/>
                    <a:pt x="39" y="309"/>
                    <a:pt x="35" y="311"/>
                  </a:cubicBezTo>
                  <a:cubicBezTo>
                    <a:pt x="32" y="313"/>
                    <a:pt x="36" y="318"/>
                    <a:pt x="34" y="320"/>
                  </a:cubicBezTo>
                  <a:cubicBezTo>
                    <a:pt x="33" y="323"/>
                    <a:pt x="30" y="326"/>
                    <a:pt x="32" y="329"/>
                  </a:cubicBezTo>
                  <a:cubicBezTo>
                    <a:pt x="33" y="333"/>
                    <a:pt x="30" y="332"/>
                    <a:pt x="30" y="337"/>
                  </a:cubicBezTo>
                  <a:cubicBezTo>
                    <a:pt x="29" y="341"/>
                    <a:pt x="32" y="341"/>
                    <a:pt x="30" y="342"/>
                  </a:cubicBezTo>
                  <a:cubicBezTo>
                    <a:pt x="28" y="343"/>
                    <a:pt x="32" y="346"/>
                    <a:pt x="30" y="347"/>
                  </a:cubicBezTo>
                  <a:cubicBezTo>
                    <a:pt x="27" y="347"/>
                    <a:pt x="29" y="351"/>
                    <a:pt x="30" y="354"/>
                  </a:cubicBezTo>
                  <a:cubicBezTo>
                    <a:pt x="32" y="357"/>
                    <a:pt x="27" y="355"/>
                    <a:pt x="25" y="357"/>
                  </a:cubicBezTo>
                  <a:cubicBezTo>
                    <a:pt x="22" y="359"/>
                    <a:pt x="27" y="362"/>
                    <a:pt x="26" y="364"/>
                  </a:cubicBezTo>
                  <a:cubicBezTo>
                    <a:pt x="24" y="367"/>
                    <a:pt x="20" y="363"/>
                    <a:pt x="18" y="361"/>
                  </a:cubicBezTo>
                  <a:cubicBezTo>
                    <a:pt x="17" y="360"/>
                    <a:pt x="21" y="357"/>
                    <a:pt x="23" y="354"/>
                  </a:cubicBezTo>
                  <a:cubicBezTo>
                    <a:pt x="26" y="351"/>
                    <a:pt x="21" y="344"/>
                    <a:pt x="17" y="346"/>
                  </a:cubicBezTo>
                  <a:cubicBezTo>
                    <a:pt x="14" y="347"/>
                    <a:pt x="21" y="351"/>
                    <a:pt x="21" y="355"/>
                  </a:cubicBezTo>
                  <a:cubicBezTo>
                    <a:pt x="21" y="358"/>
                    <a:pt x="15" y="354"/>
                    <a:pt x="15" y="357"/>
                  </a:cubicBezTo>
                  <a:cubicBezTo>
                    <a:pt x="15" y="361"/>
                    <a:pt x="11" y="360"/>
                    <a:pt x="9" y="362"/>
                  </a:cubicBezTo>
                  <a:cubicBezTo>
                    <a:pt x="6" y="365"/>
                    <a:pt x="12" y="367"/>
                    <a:pt x="9" y="368"/>
                  </a:cubicBezTo>
                  <a:cubicBezTo>
                    <a:pt x="7" y="368"/>
                    <a:pt x="2" y="372"/>
                    <a:pt x="2" y="374"/>
                  </a:cubicBezTo>
                  <a:cubicBezTo>
                    <a:pt x="2" y="377"/>
                    <a:pt x="5" y="377"/>
                    <a:pt x="5" y="375"/>
                  </a:cubicBezTo>
                  <a:cubicBezTo>
                    <a:pt x="5" y="372"/>
                    <a:pt x="9" y="372"/>
                    <a:pt x="10" y="375"/>
                  </a:cubicBezTo>
                  <a:cubicBezTo>
                    <a:pt x="11" y="378"/>
                    <a:pt x="13" y="375"/>
                    <a:pt x="17" y="376"/>
                  </a:cubicBezTo>
                  <a:cubicBezTo>
                    <a:pt x="20" y="376"/>
                    <a:pt x="20" y="382"/>
                    <a:pt x="18" y="381"/>
                  </a:cubicBezTo>
                  <a:cubicBezTo>
                    <a:pt x="16" y="381"/>
                    <a:pt x="14" y="385"/>
                    <a:pt x="14" y="388"/>
                  </a:cubicBezTo>
                  <a:cubicBezTo>
                    <a:pt x="15" y="392"/>
                    <a:pt x="22" y="388"/>
                    <a:pt x="25" y="389"/>
                  </a:cubicBezTo>
                  <a:cubicBezTo>
                    <a:pt x="28" y="390"/>
                    <a:pt x="27" y="396"/>
                    <a:pt x="25" y="394"/>
                  </a:cubicBezTo>
                  <a:cubicBezTo>
                    <a:pt x="23" y="392"/>
                    <a:pt x="19" y="389"/>
                    <a:pt x="17" y="392"/>
                  </a:cubicBezTo>
                  <a:cubicBezTo>
                    <a:pt x="16" y="395"/>
                    <a:pt x="13" y="394"/>
                    <a:pt x="11" y="393"/>
                  </a:cubicBezTo>
                  <a:cubicBezTo>
                    <a:pt x="8" y="392"/>
                    <a:pt x="0" y="397"/>
                    <a:pt x="3" y="399"/>
                  </a:cubicBezTo>
                  <a:cubicBezTo>
                    <a:pt x="6" y="401"/>
                    <a:pt x="6" y="404"/>
                    <a:pt x="7" y="404"/>
                  </a:cubicBezTo>
                  <a:cubicBezTo>
                    <a:pt x="9" y="404"/>
                    <a:pt x="12" y="402"/>
                    <a:pt x="13" y="400"/>
                  </a:cubicBezTo>
                  <a:cubicBezTo>
                    <a:pt x="14" y="398"/>
                    <a:pt x="17" y="396"/>
                    <a:pt x="18" y="401"/>
                  </a:cubicBezTo>
                  <a:cubicBezTo>
                    <a:pt x="18" y="405"/>
                    <a:pt x="13" y="403"/>
                    <a:pt x="12" y="406"/>
                  </a:cubicBezTo>
                  <a:cubicBezTo>
                    <a:pt x="11" y="408"/>
                    <a:pt x="9" y="410"/>
                    <a:pt x="6" y="412"/>
                  </a:cubicBezTo>
                  <a:cubicBezTo>
                    <a:pt x="3" y="415"/>
                    <a:pt x="6" y="418"/>
                    <a:pt x="8" y="417"/>
                  </a:cubicBezTo>
                  <a:cubicBezTo>
                    <a:pt x="11" y="416"/>
                    <a:pt x="8" y="420"/>
                    <a:pt x="11" y="421"/>
                  </a:cubicBezTo>
                  <a:cubicBezTo>
                    <a:pt x="14" y="421"/>
                    <a:pt x="15" y="419"/>
                    <a:pt x="15" y="416"/>
                  </a:cubicBezTo>
                  <a:cubicBezTo>
                    <a:pt x="14" y="414"/>
                    <a:pt x="16" y="408"/>
                    <a:pt x="19" y="411"/>
                  </a:cubicBezTo>
                  <a:cubicBezTo>
                    <a:pt x="22" y="414"/>
                    <a:pt x="18" y="416"/>
                    <a:pt x="18" y="419"/>
                  </a:cubicBezTo>
                  <a:cubicBezTo>
                    <a:pt x="18" y="421"/>
                    <a:pt x="16" y="425"/>
                    <a:pt x="16" y="427"/>
                  </a:cubicBezTo>
                  <a:cubicBezTo>
                    <a:pt x="16" y="430"/>
                    <a:pt x="13" y="429"/>
                    <a:pt x="13" y="432"/>
                  </a:cubicBezTo>
                  <a:cubicBezTo>
                    <a:pt x="13" y="435"/>
                    <a:pt x="6" y="433"/>
                    <a:pt x="9" y="435"/>
                  </a:cubicBezTo>
                  <a:cubicBezTo>
                    <a:pt x="13" y="437"/>
                    <a:pt x="7" y="439"/>
                    <a:pt x="9" y="441"/>
                  </a:cubicBezTo>
                  <a:cubicBezTo>
                    <a:pt x="11" y="443"/>
                    <a:pt x="12" y="439"/>
                    <a:pt x="15" y="440"/>
                  </a:cubicBezTo>
                  <a:cubicBezTo>
                    <a:pt x="18" y="441"/>
                    <a:pt x="17" y="441"/>
                    <a:pt x="21" y="440"/>
                  </a:cubicBezTo>
                  <a:cubicBezTo>
                    <a:pt x="24" y="438"/>
                    <a:pt x="26" y="443"/>
                    <a:pt x="23" y="444"/>
                  </a:cubicBezTo>
                  <a:cubicBezTo>
                    <a:pt x="20" y="445"/>
                    <a:pt x="16" y="448"/>
                    <a:pt x="18" y="449"/>
                  </a:cubicBezTo>
                  <a:cubicBezTo>
                    <a:pt x="19" y="449"/>
                    <a:pt x="24" y="446"/>
                    <a:pt x="25" y="450"/>
                  </a:cubicBezTo>
                  <a:cubicBezTo>
                    <a:pt x="26" y="453"/>
                    <a:pt x="28" y="452"/>
                    <a:pt x="28" y="448"/>
                  </a:cubicBezTo>
                  <a:cubicBezTo>
                    <a:pt x="29" y="445"/>
                    <a:pt x="35" y="448"/>
                    <a:pt x="36" y="451"/>
                  </a:cubicBezTo>
                  <a:cubicBezTo>
                    <a:pt x="37" y="454"/>
                    <a:pt x="29" y="456"/>
                    <a:pt x="26" y="455"/>
                  </a:cubicBezTo>
                  <a:cubicBezTo>
                    <a:pt x="22" y="454"/>
                    <a:pt x="20" y="458"/>
                    <a:pt x="22" y="462"/>
                  </a:cubicBezTo>
                  <a:cubicBezTo>
                    <a:pt x="25" y="465"/>
                    <a:pt x="28" y="462"/>
                    <a:pt x="31" y="459"/>
                  </a:cubicBezTo>
                  <a:cubicBezTo>
                    <a:pt x="33" y="456"/>
                    <a:pt x="47" y="457"/>
                    <a:pt x="48" y="460"/>
                  </a:cubicBezTo>
                  <a:cubicBezTo>
                    <a:pt x="49" y="463"/>
                    <a:pt x="42" y="460"/>
                    <a:pt x="41" y="462"/>
                  </a:cubicBezTo>
                  <a:cubicBezTo>
                    <a:pt x="40" y="464"/>
                    <a:pt x="35" y="465"/>
                    <a:pt x="34" y="463"/>
                  </a:cubicBezTo>
                  <a:cubicBezTo>
                    <a:pt x="33" y="461"/>
                    <a:pt x="28" y="464"/>
                    <a:pt x="28" y="467"/>
                  </a:cubicBezTo>
                  <a:cubicBezTo>
                    <a:pt x="27" y="471"/>
                    <a:pt x="23" y="471"/>
                    <a:pt x="28" y="472"/>
                  </a:cubicBezTo>
                  <a:cubicBezTo>
                    <a:pt x="32" y="473"/>
                    <a:pt x="31" y="467"/>
                    <a:pt x="38" y="468"/>
                  </a:cubicBezTo>
                  <a:cubicBezTo>
                    <a:pt x="45" y="468"/>
                    <a:pt x="49" y="461"/>
                    <a:pt x="51" y="465"/>
                  </a:cubicBezTo>
                  <a:cubicBezTo>
                    <a:pt x="53" y="469"/>
                    <a:pt x="45" y="472"/>
                    <a:pt x="42" y="470"/>
                  </a:cubicBezTo>
                  <a:cubicBezTo>
                    <a:pt x="40" y="467"/>
                    <a:pt x="36" y="472"/>
                    <a:pt x="37" y="475"/>
                  </a:cubicBezTo>
                  <a:cubicBezTo>
                    <a:pt x="37" y="479"/>
                    <a:pt x="29" y="474"/>
                    <a:pt x="25" y="474"/>
                  </a:cubicBezTo>
                  <a:cubicBezTo>
                    <a:pt x="21" y="473"/>
                    <a:pt x="22" y="478"/>
                    <a:pt x="26" y="481"/>
                  </a:cubicBezTo>
                  <a:cubicBezTo>
                    <a:pt x="29" y="485"/>
                    <a:pt x="31" y="481"/>
                    <a:pt x="36" y="484"/>
                  </a:cubicBezTo>
                  <a:cubicBezTo>
                    <a:pt x="40" y="486"/>
                    <a:pt x="40" y="489"/>
                    <a:pt x="43" y="487"/>
                  </a:cubicBezTo>
                  <a:cubicBezTo>
                    <a:pt x="46" y="484"/>
                    <a:pt x="43" y="484"/>
                    <a:pt x="41" y="483"/>
                  </a:cubicBezTo>
                  <a:cubicBezTo>
                    <a:pt x="39" y="482"/>
                    <a:pt x="41" y="477"/>
                    <a:pt x="45" y="480"/>
                  </a:cubicBezTo>
                  <a:cubicBezTo>
                    <a:pt x="50" y="482"/>
                    <a:pt x="56" y="478"/>
                    <a:pt x="54" y="472"/>
                  </a:cubicBezTo>
                  <a:cubicBezTo>
                    <a:pt x="53" y="466"/>
                    <a:pt x="58" y="463"/>
                    <a:pt x="64" y="461"/>
                  </a:cubicBezTo>
                  <a:cubicBezTo>
                    <a:pt x="70" y="459"/>
                    <a:pt x="67" y="465"/>
                    <a:pt x="63" y="466"/>
                  </a:cubicBezTo>
                  <a:cubicBezTo>
                    <a:pt x="58" y="468"/>
                    <a:pt x="58" y="469"/>
                    <a:pt x="61" y="473"/>
                  </a:cubicBezTo>
                  <a:cubicBezTo>
                    <a:pt x="64" y="476"/>
                    <a:pt x="68" y="471"/>
                    <a:pt x="71" y="473"/>
                  </a:cubicBezTo>
                  <a:cubicBezTo>
                    <a:pt x="74" y="476"/>
                    <a:pt x="66" y="476"/>
                    <a:pt x="65" y="478"/>
                  </a:cubicBezTo>
                  <a:cubicBezTo>
                    <a:pt x="64" y="481"/>
                    <a:pt x="70" y="484"/>
                    <a:pt x="65" y="486"/>
                  </a:cubicBezTo>
                  <a:cubicBezTo>
                    <a:pt x="61" y="488"/>
                    <a:pt x="63" y="478"/>
                    <a:pt x="61" y="477"/>
                  </a:cubicBezTo>
                  <a:cubicBezTo>
                    <a:pt x="58" y="476"/>
                    <a:pt x="56" y="478"/>
                    <a:pt x="58" y="484"/>
                  </a:cubicBezTo>
                  <a:cubicBezTo>
                    <a:pt x="61" y="490"/>
                    <a:pt x="55" y="485"/>
                    <a:pt x="53" y="482"/>
                  </a:cubicBezTo>
                  <a:cubicBezTo>
                    <a:pt x="50" y="479"/>
                    <a:pt x="47" y="483"/>
                    <a:pt x="50" y="486"/>
                  </a:cubicBezTo>
                  <a:cubicBezTo>
                    <a:pt x="53" y="489"/>
                    <a:pt x="44" y="486"/>
                    <a:pt x="44" y="491"/>
                  </a:cubicBezTo>
                  <a:cubicBezTo>
                    <a:pt x="44" y="496"/>
                    <a:pt x="48" y="492"/>
                    <a:pt x="52" y="493"/>
                  </a:cubicBezTo>
                  <a:cubicBezTo>
                    <a:pt x="57" y="494"/>
                    <a:pt x="55" y="500"/>
                    <a:pt x="58" y="503"/>
                  </a:cubicBezTo>
                  <a:cubicBezTo>
                    <a:pt x="61" y="505"/>
                    <a:pt x="59" y="495"/>
                    <a:pt x="62" y="494"/>
                  </a:cubicBezTo>
                  <a:cubicBezTo>
                    <a:pt x="66" y="493"/>
                    <a:pt x="62" y="502"/>
                    <a:pt x="70" y="504"/>
                  </a:cubicBezTo>
                  <a:cubicBezTo>
                    <a:pt x="78" y="507"/>
                    <a:pt x="71" y="503"/>
                    <a:pt x="74" y="500"/>
                  </a:cubicBezTo>
                  <a:cubicBezTo>
                    <a:pt x="78" y="498"/>
                    <a:pt x="82" y="508"/>
                    <a:pt x="86" y="509"/>
                  </a:cubicBezTo>
                  <a:cubicBezTo>
                    <a:pt x="90" y="510"/>
                    <a:pt x="87" y="504"/>
                    <a:pt x="84" y="501"/>
                  </a:cubicBezTo>
                  <a:cubicBezTo>
                    <a:pt x="82" y="498"/>
                    <a:pt x="87" y="500"/>
                    <a:pt x="91" y="501"/>
                  </a:cubicBezTo>
                  <a:cubicBezTo>
                    <a:pt x="95" y="503"/>
                    <a:pt x="98" y="503"/>
                    <a:pt x="98" y="500"/>
                  </a:cubicBezTo>
                  <a:cubicBezTo>
                    <a:pt x="99" y="499"/>
                    <a:pt x="99" y="499"/>
                    <a:pt x="100" y="500"/>
                  </a:cubicBezTo>
                  <a:cubicBezTo>
                    <a:pt x="96" y="497"/>
                    <a:pt x="83" y="499"/>
                    <a:pt x="81" y="499"/>
                  </a:cubicBezTo>
                  <a:cubicBezTo>
                    <a:pt x="79" y="498"/>
                    <a:pt x="81" y="468"/>
                    <a:pt x="81" y="461"/>
                  </a:cubicBezTo>
                  <a:cubicBezTo>
                    <a:pt x="81" y="461"/>
                    <a:pt x="81" y="461"/>
                    <a:pt x="80" y="461"/>
                  </a:cubicBezTo>
                  <a:cubicBezTo>
                    <a:pt x="77" y="461"/>
                    <a:pt x="70" y="462"/>
                    <a:pt x="71" y="457"/>
                  </a:cubicBezTo>
                  <a:cubicBezTo>
                    <a:pt x="71" y="456"/>
                    <a:pt x="72" y="456"/>
                    <a:pt x="72" y="455"/>
                  </a:cubicBezTo>
                  <a:cubicBezTo>
                    <a:pt x="71" y="454"/>
                    <a:pt x="69" y="453"/>
                    <a:pt x="66" y="452"/>
                  </a:cubicBezTo>
                  <a:cubicBezTo>
                    <a:pt x="61" y="450"/>
                    <a:pt x="49" y="452"/>
                    <a:pt x="46" y="452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15" name="Freeform 110"/>
            <p:cNvSpPr>
              <a:spLocks noChangeArrowheads="1"/>
            </p:cNvSpPr>
            <p:nvPr/>
          </p:nvSpPr>
          <p:spPr bwMode="auto">
            <a:xfrm>
              <a:off x="2278071" y="2897190"/>
              <a:ext cx="192088" cy="192089"/>
            </a:xfrm>
            <a:custGeom>
              <a:avLst/>
              <a:gdLst>
                <a:gd name="T0" fmla="*/ 96 w 100"/>
                <a:gd name="T1" fmla="*/ 54 h 100"/>
                <a:gd name="T2" fmla="*/ 87 w 100"/>
                <a:gd name="T3" fmla="*/ 56 h 100"/>
                <a:gd name="T4" fmla="*/ 81 w 100"/>
                <a:gd name="T5" fmla="*/ 43 h 100"/>
                <a:gd name="T6" fmla="*/ 73 w 100"/>
                <a:gd name="T7" fmla="*/ 34 h 100"/>
                <a:gd name="T8" fmla="*/ 64 w 100"/>
                <a:gd name="T9" fmla="*/ 33 h 100"/>
                <a:gd name="T10" fmla="*/ 58 w 100"/>
                <a:gd name="T11" fmla="*/ 24 h 100"/>
                <a:gd name="T12" fmla="*/ 56 w 100"/>
                <a:gd name="T13" fmla="*/ 10 h 100"/>
                <a:gd name="T14" fmla="*/ 55 w 100"/>
                <a:gd name="T15" fmla="*/ 4 h 100"/>
                <a:gd name="T16" fmla="*/ 53 w 100"/>
                <a:gd name="T17" fmla="*/ 5 h 100"/>
                <a:gd name="T18" fmla="*/ 43 w 100"/>
                <a:gd name="T19" fmla="*/ 0 h 100"/>
                <a:gd name="T20" fmla="*/ 30 w 100"/>
                <a:gd name="T21" fmla="*/ 1 h 100"/>
                <a:gd name="T22" fmla="*/ 16 w 100"/>
                <a:gd name="T23" fmla="*/ 4 h 100"/>
                <a:gd name="T24" fmla="*/ 7 w 100"/>
                <a:gd name="T25" fmla="*/ 14 h 100"/>
                <a:gd name="T26" fmla="*/ 4 w 100"/>
                <a:gd name="T27" fmla="*/ 32 h 100"/>
                <a:gd name="T28" fmla="*/ 0 w 100"/>
                <a:gd name="T29" fmla="*/ 31 h 100"/>
                <a:gd name="T30" fmla="*/ 16 w 100"/>
                <a:gd name="T31" fmla="*/ 47 h 100"/>
                <a:gd name="T32" fmla="*/ 28 w 100"/>
                <a:gd name="T33" fmla="*/ 55 h 100"/>
                <a:gd name="T34" fmla="*/ 41 w 100"/>
                <a:gd name="T35" fmla="*/ 62 h 100"/>
                <a:gd name="T36" fmla="*/ 62 w 100"/>
                <a:gd name="T37" fmla="*/ 72 h 100"/>
                <a:gd name="T38" fmla="*/ 53 w 100"/>
                <a:gd name="T39" fmla="*/ 87 h 100"/>
                <a:gd name="T40" fmla="*/ 49 w 100"/>
                <a:gd name="T41" fmla="*/ 95 h 100"/>
                <a:gd name="T42" fmla="*/ 60 w 100"/>
                <a:gd name="T43" fmla="*/ 97 h 100"/>
                <a:gd name="T44" fmla="*/ 71 w 100"/>
                <a:gd name="T45" fmla="*/ 98 h 100"/>
                <a:gd name="T46" fmla="*/ 80 w 100"/>
                <a:gd name="T47" fmla="*/ 96 h 100"/>
                <a:gd name="T48" fmla="*/ 89 w 100"/>
                <a:gd name="T49" fmla="*/ 92 h 100"/>
                <a:gd name="T50" fmla="*/ 95 w 100"/>
                <a:gd name="T51" fmla="*/ 75 h 100"/>
                <a:gd name="T52" fmla="*/ 96 w 100"/>
                <a:gd name="T53" fmla="*/ 54 h 1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00"/>
                <a:gd name="T82" fmla="*/ 0 h 100"/>
                <a:gd name="T83" fmla="*/ 100 w 100"/>
                <a:gd name="T84" fmla="*/ 100 h 1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00" h="100">
                  <a:moveTo>
                    <a:pt x="96" y="54"/>
                  </a:moveTo>
                  <a:cubicBezTo>
                    <a:pt x="92" y="52"/>
                    <a:pt x="88" y="56"/>
                    <a:pt x="87" y="56"/>
                  </a:cubicBezTo>
                  <a:cubicBezTo>
                    <a:pt x="85" y="56"/>
                    <a:pt x="82" y="47"/>
                    <a:pt x="81" y="43"/>
                  </a:cubicBezTo>
                  <a:cubicBezTo>
                    <a:pt x="80" y="40"/>
                    <a:pt x="76" y="32"/>
                    <a:pt x="73" y="34"/>
                  </a:cubicBezTo>
                  <a:cubicBezTo>
                    <a:pt x="71" y="36"/>
                    <a:pt x="71" y="33"/>
                    <a:pt x="64" y="33"/>
                  </a:cubicBezTo>
                  <a:cubicBezTo>
                    <a:pt x="56" y="33"/>
                    <a:pt x="56" y="31"/>
                    <a:pt x="58" y="24"/>
                  </a:cubicBezTo>
                  <a:cubicBezTo>
                    <a:pt x="59" y="16"/>
                    <a:pt x="53" y="12"/>
                    <a:pt x="56" y="10"/>
                  </a:cubicBezTo>
                  <a:cubicBezTo>
                    <a:pt x="58" y="9"/>
                    <a:pt x="58" y="7"/>
                    <a:pt x="55" y="4"/>
                  </a:cubicBezTo>
                  <a:cubicBezTo>
                    <a:pt x="55" y="4"/>
                    <a:pt x="54" y="5"/>
                    <a:pt x="53" y="5"/>
                  </a:cubicBezTo>
                  <a:cubicBezTo>
                    <a:pt x="51" y="5"/>
                    <a:pt x="47" y="0"/>
                    <a:pt x="43" y="0"/>
                  </a:cubicBezTo>
                  <a:cubicBezTo>
                    <a:pt x="38" y="0"/>
                    <a:pt x="33" y="0"/>
                    <a:pt x="30" y="1"/>
                  </a:cubicBezTo>
                  <a:cubicBezTo>
                    <a:pt x="26" y="3"/>
                    <a:pt x="20" y="1"/>
                    <a:pt x="16" y="4"/>
                  </a:cubicBezTo>
                  <a:cubicBezTo>
                    <a:pt x="12" y="6"/>
                    <a:pt x="7" y="12"/>
                    <a:pt x="7" y="14"/>
                  </a:cubicBezTo>
                  <a:cubicBezTo>
                    <a:pt x="8" y="17"/>
                    <a:pt x="6" y="31"/>
                    <a:pt x="4" y="32"/>
                  </a:cubicBezTo>
                  <a:cubicBezTo>
                    <a:pt x="3" y="32"/>
                    <a:pt x="2" y="32"/>
                    <a:pt x="0" y="31"/>
                  </a:cubicBezTo>
                  <a:cubicBezTo>
                    <a:pt x="3" y="36"/>
                    <a:pt x="11" y="44"/>
                    <a:pt x="16" y="47"/>
                  </a:cubicBezTo>
                  <a:cubicBezTo>
                    <a:pt x="22" y="51"/>
                    <a:pt x="22" y="55"/>
                    <a:pt x="28" y="55"/>
                  </a:cubicBezTo>
                  <a:cubicBezTo>
                    <a:pt x="35" y="56"/>
                    <a:pt x="38" y="59"/>
                    <a:pt x="41" y="62"/>
                  </a:cubicBezTo>
                  <a:cubicBezTo>
                    <a:pt x="43" y="65"/>
                    <a:pt x="60" y="70"/>
                    <a:pt x="62" y="72"/>
                  </a:cubicBezTo>
                  <a:cubicBezTo>
                    <a:pt x="63" y="75"/>
                    <a:pt x="53" y="81"/>
                    <a:pt x="53" y="87"/>
                  </a:cubicBezTo>
                  <a:cubicBezTo>
                    <a:pt x="53" y="93"/>
                    <a:pt x="49" y="93"/>
                    <a:pt x="49" y="95"/>
                  </a:cubicBezTo>
                  <a:cubicBezTo>
                    <a:pt x="49" y="97"/>
                    <a:pt x="57" y="95"/>
                    <a:pt x="60" y="97"/>
                  </a:cubicBezTo>
                  <a:cubicBezTo>
                    <a:pt x="63" y="99"/>
                    <a:pt x="67" y="96"/>
                    <a:pt x="71" y="98"/>
                  </a:cubicBezTo>
                  <a:cubicBezTo>
                    <a:pt x="74" y="100"/>
                    <a:pt x="78" y="95"/>
                    <a:pt x="80" y="96"/>
                  </a:cubicBezTo>
                  <a:cubicBezTo>
                    <a:pt x="83" y="97"/>
                    <a:pt x="86" y="91"/>
                    <a:pt x="89" y="92"/>
                  </a:cubicBezTo>
                  <a:cubicBezTo>
                    <a:pt x="93" y="92"/>
                    <a:pt x="96" y="80"/>
                    <a:pt x="95" y="75"/>
                  </a:cubicBezTo>
                  <a:cubicBezTo>
                    <a:pt x="94" y="70"/>
                    <a:pt x="100" y="56"/>
                    <a:pt x="96" y="5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16" name="Freeform 111"/>
            <p:cNvSpPr>
              <a:spLocks noChangeArrowheads="1"/>
            </p:cNvSpPr>
            <p:nvPr/>
          </p:nvSpPr>
          <p:spPr bwMode="auto">
            <a:xfrm>
              <a:off x="1778006" y="2230439"/>
              <a:ext cx="71438" cy="57151"/>
            </a:xfrm>
            <a:custGeom>
              <a:avLst/>
              <a:gdLst>
                <a:gd name="T0" fmla="*/ 36 w 38"/>
                <a:gd name="T1" fmla="*/ 24 h 30"/>
                <a:gd name="T2" fmla="*/ 38 w 38"/>
                <a:gd name="T3" fmla="*/ 17 h 30"/>
                <a:gd name="T4" fmla="*/ 26 w 38"/>
                <a:gd name="T5" fmla="*/ 3 h 30"/>
                <a:gd name="T6" fmla="*/ 21 w 38"/>
                <a:gd name="T7" fmla="*/ 2 h 30"/>
                <a:gd name="T8" fmla="*/ 10 w 38"/>
                <a:gd name="T9" fmla="*/ 0 h 30"/>
                <a:gd name="T10" fmla="*/ 3 w 38"/>
                <a:gd name="T11" fmla="*/ 0 h 30"/>
                <a:gd name="T12" fmla="*/ 3 w 38"/>
                <a:gd name="T13" fmla="*/ 5 h 30"/>
                <a:gd name="T14" fmla="*/ 6 w 38"/>
                <a:gd name="T15" fmla="*/ 14 h 30"/>
                <a:gd name="T16" fmla="*/ 12 w 38"/>
                <a:gd name="T17" fmla="*/ 13 h 30"/>
                <a:gd name="T18" fmla="*/ 17 w 38"/>
                <a:gd name="T19" fmla="*/ 17 h 30"/>
                <a:gd name="T20" fmla="*/ 25 w 38"/>
                <a:gd name="T21" fmla="*/ 24 h 30"/>
                <a:gd name="T22" fmla="*/ 32 w 38"/>
                <a:gd name="T23" fmla="*/ 30 h 30"/>
                <a:gd name="T24" fmla="*/ 34 w 38"/>
                <a:gd name="T25" fmla="*/ 30 h 30"/>
                <a:gd name="T26" fmla="*/ 36 w 38"/>
                <a:gd name="T27" fmla="*/ 24 h 3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8"/>
                <a:gd name="T43" fmla="*/ 0 h 30"/>
                <a:gd name="T44" fmla="*/ 38 w 38"/>
                <a:gd name="T45" fmla="*/ 30 h 3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8" h="30">
                  <a:moveTo>
                    <a:pt x="36" y="24"/>
                  </a:moveTo>
                  <a:cubicBezTo>
                    <a:pt x="35" y="23"/>
                    <a:pt x="36" y="19"/>
                    <a:pt x="38" y="17"/>
                  </a:cubicBezTo>
                  <a:cubicBezTo>
                    <a:pt x="33" y="12"/>
                    <a:pt x="29" y="6"/>
                    <a:pt x="26" y="3"/>
                  </a:cubicBezTo>
                  <a:cubicBezTo>
                    <a:pt x="24" y="3"/>
                    <a:pt x="22" y="3"/>
                    <a:pt x="21" y="2"/>
                  </a:cubicBezTo>
                  <a:cubicBezTo>
                    <a:pt x="18" y="0"/>
                    <a:pt x="12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4" y="2"/>
                    <a:pt x="4" y="4"/>
                    <a:pt x="3" y="5"/>
                  </a:cubicBezTo>
                  <a:cubicBezTo>
                    <a:pt x="0" y="6"/>
                    <a:pt x="0" y="12"/>
                    <a:pt x="6" y="14"/>
                  </a:cubicBezTo>
                  <a:cubicBezTo>
                    <a:pt x="11" y="17"/>
                    <a:pt x="9" y="13"/>
                    <a:pt x="12" y="13"/>
                  </a:cubicBezTo>
                  <a:cubicBezTo>
                    <a:pt x="15" y="13"/>
                    <a:pt x="15" y="17"/>
                    <a:pt x="17" y="17"/>
                  </a:cubicBezTo>
                  <a:cubicBezTo>
                    <a:pt x="20" y="17"/>
                    <a:pt x="25" y="20"/>
                    <a:pt x="25" y="24"/>
                  </a:cubicBezTo>
                  <a:cubicBezTo>
                    <a:pt x="25" y="28"/>
                    <a:pt x="27" y="30"/>
                    <a:pt x="32" y="30"/>
                  </a:cubicBezTo>
                  <a:cubicBezTo>
                    <a:pt x="32" y="30"/>
                    <a:pt x="33" y="30"/>
                    <a:pt x="34" y="30"/>
                  </a:cubicBezTo>
                  <a:cubicBezTo>
                    <a:pt x="35" y="28"/>
                    <a:pt x="36" y="25"/>
                    <a:pt x="36" y="2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17" name="Freeform 112"/>
            <p:cNvSpPr>
              <a:spLocks noChangeArrowheads="1"/>
            </p:cNvSpPr>
            <p:nvPr/>
          </p:nvSpPr>
          <p:spPr bwMode="auto">
            <a:xfrm>
              <a:off x="1843094" y="2259015"/>
              <a:ext cx="125413" cy="60326"/>
            </a:xfrm>
            <a:custGeom>
              <a:avLst/>
              <a:gdLst>
                <a:gd name="T0" fmla="*/ 59 w 66"/>
                <a:gd name="T1" fmla="*/ 9 h 31"/>
                <a:gd name="T2" fmla="*/ 43 w 66"/>
                <a:gd name="T3" fmla="*/ 2 h 31"/>
                <a:gd name="T4" fmla="*/ 27 w 66"/>
                <a:gd name="T5" fmla="*/ 8 h 31"/>
                <a:gd name="T6" fmla="*/ 9 w 66"/>
                <a:gd name="T7" fmla="*/ 7 h 31"/>
                <a:gd name="T8" fmla="*/ 4 w 66"/>
                <a:gd name="T9" fmla="*/ 2 h 31"/>
                <a:gd name="T10" fmla="*/ 2 w 66"/>
                <a:gd name="T11" fmla="*/ 9 h 31"/>
                <a:gd name="T12" fmla="*/ 0 w 66"/>
                <a:gd name="T13" fmla="*/ 15 h 31"/>
                <a:gd name="T14" fmla="*/ 15 w 66"/>
                <a:gd name="T15" fmla="*/ 22 h 31"/>
                <a:gd name="T16" fmla="*/ 23 w 66"/>
                <a:gd name="T17" fmla="*/ 27 h 31"/>
                <a:gd name="T18" fmla="*/ 32 w 66"/>
                <a:gd name="T19" fmla="*/ 25 h 31"/>
                <a:gd name="T20" fmla="*/ 29 w 66"/>
                <a:gd name="T21" fmla="*/ 19 h 31"/>
                <a:gd name="T22" fmla="*/ 35 w 66"/>
                <a:gd name="T23" fmla="*/ 13 h 31"/>
                <a:gd name="T24" fmla="*/ 47 w 66"/>
                <a:gd name="T25" fmla="*/ 9 h 31"/>
                <a:gd name="T26" fmla="*/ 50 w 66"/>
                <a:gd name="T27" fmla="*/ 17 h 31"/>
                <a:gd name="T28" fmla="*/ 57 w 66"/>
                <a:gd name="T29" fmla="*/ 29 h 31"/>
                <a:gd name="T30" fmla="*/ 65 w 66"/>
                <a:gd name="T31" fmla="*/ 21 h 31"/>
                <a:gd name="T32" fmla="*/ 66 w 66"/>
                <a:gd name="T33" fmla="*/ 18 h 31"/>
                <a:gd name="T34" fmla="*/ 59 w 66"/>
                <a:gd name="T35" fmla="*/ 9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6"/>
                <a:gd name="T55" fmla="*/ 0 h 31"/>
                <a:gd name="T56" fmla="*/ 66 w 66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6" h="31">
                  <a:moveTo>
                    <a:pt x="59" y="9"/>
                  </a:moveTo>
                  <a:cubicBezTo>
                    <a:pt x="55" y="3"/>
                    <a:pt x="48" y="4"/>
                    <a:pt x="43" y="2"/>
                  </a:cubicBezTo>
                  <a:cubicBezTo>
                    <a:pt x="39" y="0"/>
                    <a:pt x="33" y="2"/>
                    <a:pt x="27" y="8"/>
                  </a:cubicBezTo>
                  <a:cubicBezTo>
                    <a:pt x="22" y="13"/>
                    <a:pt x="14" y="10"/>
                    <a:pt x="9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2" y="4"/>
                    <a:pt x="1" y="8"/>
                    <a:pt x="2" y="9"/>
                  </a:cubicBezTo>
                  <a:cubicBezTo>
                    <a:pt x="2" y="10"/>
                    <a:pt x="1" y="13"/>
                    <a:pt x="0" y="15"/>
                  </a:cubicBezTo>
                  <a:cubicBezTo>
                    <a:pt x="5" y="16"/>
                    <a:pt x="12" y="18"/>
                    <a:pt x="15" y="22"/>
                  </a:cubicBezTo>
                  <a:cubicBezTo>
                    <a:pt x="19" y="26"/>
                    <a:pt x="21" y="23"/>
                    <a:pt x="23" y="27"/>
                  </a:cubicBezTo>
                  <a:cubicBezTo>
                    <a:pt x="25" y="31"/>
                    <a:pt x="31" y="28"/>
                    <a:pt x="32" y="25"/>
                  </a:cubicBezTo>
                  <a:cubicBezTo>
                    <a:pt x="33" y="23"/>
                    <a:pt x="29" y="22"/>
                    <a:pt x="29" y="19"/>
                  </a:cubicBezTo>
                  <a:cubicBezTo>
                    <a:pt x="28" y="16"/>
                    <a:pt x="34" y="17"/>
                    <a:pt x="35" y="13"/>
                  </a:cubicBezTo>
                  <a:cubicBezTo>
                    <a:pt x="36" y="10"/>
                    <a:pt x="44" y="8"/>
                    <a:pt x="47" y="9"/>
                  </a:cubicBezTo>
                  <a:cubicBezTo>
                    <a:pt x="51" y="11"/>
                    <a:pt x="54" y="13"/>
                    <a:pt x="50" y="17"/>
                  </a:cubicBezTo>
                  <a:cubicBezTo>
                    <a:pt x="48" y="20"/>
                    <a:pt x="53" y="25"/>
                    <a:pt x="57" y="29"/>
                  </a:cubicBezTo>
                  <a:cubicBezTo>
                    <a:pt x="60" y="26"/>
                    <a:pt x="63" y="22"/>
                    <a:pt x="65" y="21"/>
                  </a:cubicBezTo>
                  <a:cubicBezTo>
                    <a:pt x="65" y="21"/>
                    <a:pt x="66" y="19"/>
                    <a:pt x="66" y="18"/>
                  </a:cubicBezTo>
                  <a:cubicBezTo>
                    <a:pt x="64" y="17"/>
                    <a:pt x="62" y="13"/>
                    <a:pt x="59" y="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18" name="Freeform 113"/>
            <p:cNvSpPr>
              <a:spLocks noChangeArrowheads="1"/>
            </p:cNvSpPr>
            <p:nvPr/>
          </p:nvSpPr>
          <p:spPr bwMode="auto">
            <a:xfrm>
              <a:off x="1928820" y="2197103"/>
              <a:ext cx="257176" cy="366713"/>
            </a:xfrm>
            <a:custGeom>
              <a:avLst/>
              <a:gdLst>
                <a:gd name="T0" fmla="*/ 21 w 135"/>
                <a:gd name="T1" fmla="*/ 140 h 192"/>
                <a:gd name="T2" fmla="*/ 30 w 135"/>
                <a:gd name="T3" fmla="*/ 140 h 192"/>
                <a:gd name="T4" fmla="*/ 38 w 135"/>
                <a:gd name="T5" fmla="*/ 146 h 192"/>
                <a:gd name="T6" fmla="*/ 38 w 135"/>
                <a:gd name="T7" fmla="*/ 147 h 192"/>
                <a:gd name="T8" fmla="*/ 48 w 135"/>
                <a:gd name="T9" fmla="*/ 147 h 192"/>
                <a:gd name="T10" fmla="*/ 55 w 135"/>
                <a:gd name="T11" fmla="*/ 156 h 192"/>
                <a:gd name="T12" fmla="*/ 62 w 135"/>
                <a:gd name="T13" fmla="*/ 163 h 192"/>
                <a:gd name="T14" fmla="*/ 66 w 135"/>
                <a:gd name="T15" fmla="*/ 170 h 192"/>
                <a:gd name="T16" fmla="*/ 79 w 135"/>
                <a:gd name="T17" fmla="*/ 172 h 192"/>
                <a:gd name="T18" fmla="*/ 86 w 135"/>
                <a:gd name="T19" fmla="*/ 171 h 192"/>
                <a:gd name="T20" fmla="*/ 93 w 135"/>
                <a:gd name="T21" fmla="*/ 170 h 192"/>
                <a:gd name="T22" fmla="*/ 101 w 135"/>
                <a:gd name="T23" fmla="*/ 177 h 192"/>
                <a:gd name="T24" fmla="*/ 95 w 135"/>
                <a:gd name="T25" fmla="*/ 187 h 192"/>
                <a:gd name="T26" fmla="*/ 102 w 135"/>
                <a:gd name="T27" fmla="*/ 192 h 192"/>
                <a:gd name="T28" fmla="*/ 103 w 135"/>
                <a:gd name="T29" fmla="*/ 192 h 192"/>
                <a:gd name="T30" fmla="*/ 107 w 135"/>
                <a:gd name="T31" fmla="*/ 177 h 192"/>
                <a:gd name="T32" fmla="*/ 109 w 135"/>
                <a:gd name="T33" fmla="*/ 161 h 192"/>
                <a:gd name="T34" fmla="*/ 102 w 135"/>
                <a:gd name="T35" fmla="*/ 143 h 192"/>
                <a:gd name="T36" fmla="*/ 110 w 135"/>
                <a:gd name="T37" fmla="*/ 137 h 192"/>
                <a:gd name="T38" fmla="*/ 108 w 135"/>
                <a:gd name="T39" fmla="*/ 132 h 192"/>
                <a:gd name="T40" fmla="*/ 105 w 135"/>
                <a:gd name="T41" fmla="*/ 126 h 192"/>
                <a:gd name="T42" fmla="*/ 122 w 135"/>
                <a:gd name="T43" fmla="*/ 125 h 192"/>
                <a:gd name="T44" fmla="*/ 134 w 135"/>
                <a:gd name="T45" fmla="*/ 121 h 192"/>
                <a:gd name="T46" fmla="*/ 132 w 135"/>
                <a:gd name="T47" fmla="*/ 115 h 192"/>
                <a:gd name="T48" fmla="*/ 133 w 135"/>
                <a:gd name="T49" fmla="*/ 106 h 192"/>
                <a:gd name="T50" fmla="*/ 128 w 135"/>
                <a:gd name="T51" fmla="*/ 98 h 192"/>
                <a:gd name="T52" fmla="*/ 131 w 135"/>
                <a:gd name="T53" fmla="*/ 77 h 192"/>
                <a:gd name="T54" fmla="*/ 118 w 135"/>
                <a:gd name="T55" fmla="*/ 74 h 192"/>
                <a:gd name="T56" fmla="*/ 102 w 135"/>
                <a:gd name="T57" fmla="*/ 67 h 192"/>
                <a:gd name="T58" fmla="*/ 83 w 135"/>
                <a:gd name="T59" fmla="*/ 65 h 192"/>
                <a:gd name="T60" fmla="*/ 75 w 135"/>
                <a:gd name="T61" fmla="*/ 50 h 192"/>
                <a:gd name="T62" fmla="*/ 70 w 135"/>
                <a:gd name="T63" fmla="*/ 43 h 192"/>
                <a:gd name="T64" fmla="*/ 65 w 135"/>
                <a:gd name="T65" fmla="*/ 40 h 192"/>
                <a:gd name="T66" fmla="*/ 67 w 135"/>
                <a:gd name="T67" fmla="*/ 35 h 192"/>
                <a:gd name="T68" fmla="*/ 69 w 135"/>
                <a:gd name="T69" fmla="*/ 27 h 192"/>
                <a:gd name="T70" fmla="*/ 78 w 135"/>
                <a:gd name="T71" fmla="*/ 14 h 192"/>
                <a:gd name="T72" fmla="*/ 82 w 135"/>
                <a:gd name="T73" fmla="*/ 12 h 192"/>
                <a:gd name="T74" fmla="*/ 85 w 135"/>
                <a:gd name="T75" fmla="*/ 10 h 192"/>
                <a:gd name="T76" fmla="*/ 87 w 135"/>
                <a:gd name="T77" fmla="*/ 3 h 192"/>
                <a:gd name="T78" fmla="*/ 75 w 135"/>
                <a:gd name="T79" fmla="*/ 9 h 192"/>
                <a:gd name="T80" fmla="*/ 65 w 135"/>
                <a:gd name="T81" fmla="*/ 14 h 192"/>
                <a:gd name="T82" fmla="*/ 55 w 135"/>
                <a:gd name="T83" fmla="*/ 18 h 192"/>
                <a:gd name="T84" fmla="*/ 49 w 135"/>
                <a:gd name="T85" fmla="*/ 17 h 192"/>
                <a:gd name="T86" fmla="*/ 39 w 135"/>
                <a:gd name="T87" fmla="*/ 27 h 192"/>
                <a:gd name="T88" fmla="*/ 35 w 135"/>
                <a:gd name="T89" fmla="*/ 37 h 192"/>
                <a:gd name="T90" fmla="*/ 24 w 135"/>
                <a:gd name="T91" fmla="*/ 50 h 192"/>
                <a:gd name="T92" fmla="*/ 21 w 135"/>
                <a:gd name="T93" fmla="*/ 51 h 192"/>
                <a:gd name="T94" fmla="*/ 20 w 135"/>
                <a:gd name="T95" fmla="*/ 54 h 192"/>
                <a:gd name="T96" fmla="*/ 12 w 135"/>
                <a:gd name="T97" fmla="*/ 62 h 192"/>
                <a:gd name="T98" fmla="*/ 16 w 135"/>
                <a:gd name="T99" fmla="*/ 65 h 192"/>
                <a:gd name="T100" fmla="*/ 18 w 135"/>
                <a:gd name="T101" fmla="*/ 74 h 192"/>
                <a:gd name="T102" fmla="*/ 18 w 135"/>
                <a:gd name="T103" fmla="*/ 80 h 192"/>
                <a:gd name="T104" fmla="*/ 20 w 135"/>
                <a:gd name="T105" fmla="*/ 98 h 192"/>
                <a:gd name="T106" fmla="*/ 17 w 135"/>
                <a:gd name="T107" fmla="*/ 108 h 192"/>
                <a:gd name="T108" fmla="*/ 8 w 135"/>
                <a:gd name="T109" fmla="*/ 115 h 192"/>
                <a:gd name="T110" fmla="*/ 2 w 135"/>
                <a:gd name="T111" fmla="*/ 122 h 192"/>
                <a:gd name="T112" fmla="*/ 0 w 135"/>
                <a:gd name="T113" fmla="*/ 127 h 192"/>
                <a:gd name="T114" fmla="*/ 14 w 135"/>
                <a:gd name="T115" fmla="*/ 135 h 192"/>
                <a:gd name="T116" fmla="*/ 21 w 135"/>
                <a:gd name="T117" fmla="*/ 140 h 19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5"/>
                <a:gd name="T178" fmla="*/ 0 h 192"/>
                <a:gd name="T179" fmla="*/ 135 w 135"/>
                <a:gd name="T180" fmla="*/ 192 h 19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5" h="192">
                  <a:moveTo>
                    <a:pt x="21" y="140"/>
                  </a:moveTo>
                  <a:cubicBezTo>
                    <a:pt x="24" y="142"/>
                    <a:pt x="29" y="141"/>
                    <a:pt x="30" y="140"/>
                  </a:cubicBezTo>
                  <a:cubicBezTo>
                    <a:pt x="31" y="139"/>
                    <a:pt x="34" y="142"/>
                    <a:pt x="38" y="146"/>
                  </a:cubicBezTo>
                  <a:cubicBezTo>
                    <a:pt x="38" y="146"/>
                    <a:pt x="38" y="147"/>
                    <a:pt x="38" y="147"/>
                  </a:cubicBezTo>
                  <a:cubicBezTo>
                    <a:pt x="42" y="146"/>
                    <a:pt x="46" y="145"/>
                    <a:pt x="48" y="147"/>
                  </a:cubicBezTo>
                  <a:cubicBezTo>
                    <a:pt x="51" y="148"/>
                    <a:pt x="50" y="156"/>
                    <a:pt x="55" y="156"/>
                  </a:cubicBezTo>
                  <a:cubicBezTo>
                    <a:pt x="59" y="156"/>
                    <a:pt x="62" y="161"/>
                    <a:pt x="62" y="163"/>
                  </a:cubicBezTo>
                  <a:cubicBezTo>
                    <a:pt x="61" y="165"/>
                    <a:pt x="66" y="167"/>
                    <a:pt x="66" y="170"/>
                  </a:cubicBezTo>
                  <a:cubicBezTo>
                    <a:pt x="66" y="174"/>
                    <a:pt x="77" y="173"/>
                    <a:pt x="79" y="172"/>
                  </a:cubicBezTo>
                  <a:cubicBezTo>
                    <a:pt x="81" y="170"/>
                    <a:pt x="84" y="170"/>
                    <a:pt x="86" y="171"/>
                  </a:cubicBezTo>
                  <a:cubicBezTo>
                    <a:pt x="88" y="172"/>
                    <a:pt x="91" y="170"/>
                    <a:pt x="93" y="170"/>
                  </a:cubicBezTo>
                  <a:cubicBezTo>
                    <a:pt x="95" y="171"/>
                    <a:pt x="103" y="174"/>
                    <a:pt x="101" y="177"/>
                  </a:cubicBezTo>
                  <a:cubicBezTo>
                    <a:pt x="100" y="180"/>
                    <a:pt x="94" y="184"/>
                    <a:pt x="95" y="187"/>
                  </a:cubicBezTo>
                  <a:cubicBezTo>
                    <a:pt x="96" y="188"/>
                    <a:pt x="100" y="190"/>
                    <a:pt x="102" y="192"/>
                  </a:cubicBezTo>
                  <a:cubicBezTo>
                    <a:pt x="102" y="192"/>
                    <a:pt x="103" y="192"/>
                    <a:pt x="103" y="192"/>
                  </a:cubicBezTo>
                  <a:cubicBezTo>
                    <a:pt x="106" y="191"/>
                    <a:pt x="107" y="180"/>
                    <a:pt x="107" y="177"/>
                  </a:cubicBezTo>
                  <a:cubicBezTo>
                    <a:pt x="107" y="173"/>
                    <a:pt x="108" y="165"/>
                    <a:pt x="109" y="161"/>
                  </a:cubicBezTo>
                  <a:cubicBezTo>
                    <a:pt x="111" y="155"/>
                    <a:pt x="102" y="150"/>
                    <a:pt x="102" y="143"/>
                  </a:cubicBezTo>
                  <a:cubicBezTo>
                    <a:pt x="102" y="136"/>
                    <a:pt x="106" y="140"/>
                    <a:pt x="110" y="137"/>
                  </a:cubicBezTo>
                  <a:cubicBezTo>
                    <a:pt x="114" y="134"/>
                    <a:pt x="110" y="133"/>
                    <a:pt x="108" y="132"/>
                  </a:cubicBezTo>
                  <a:cubicBezTo>
                    <a:pt x="106" y="132"/>
                    <a:pt x="104" y="128"/>
                    <a:pt x="105" y="126"/>
                  </a:cubicBezTo>
                  <a:cubicBezTo>
                    <a:pt x="105" y="124"/>
                    <a:pt x="118" y="125"/>
                    <a:pt x="122" y="125"/>
                  </a:cubicBezTo>
                  <a:cubicBezTo>
                    <a:pt x="126" y="125"/>
                    <a:pt x="134" y="121"/>
                    <a:pt x="134" y="121"/>
                  </a:cubicBezTo>
                  <a:cubicBezTo>
                    <a:pt x="134" y="120"/>
                    <a:pt x="135" y="117"/>
                    <a:pt x="132" y="115"/>
                  </a:cubicBezTo>
                  <a:cubicBezTo>
                    <a:pt x="129" y="112"/>
                    <a:pt x="130" y="109"/>
                    <a:pt x="133" y="106"/>
                  </a:cubicBezTo>
                  <a:cubicBezTo>
                    <a:pt x="135" y="104"/>
                    <a:pt x="131" y="101"/>
                    <a:pt x="128" y="98"/>
                  </a:cubicBezTo>
                  <a:cubicBezTo>
                    <a:pt x="125" y="94"/>
                    <a:pt x="128" y="83"/>
                    <a:pt x="131" y="77"/>
                  </a:cubicBezTo>
                  <a:cubicBezTo>
                    <a:pt x="134" y="72"/>
                    <a:pt x="124" y="73"/>
                    <a:pt x="118" y="74"/>
                  </a:cubicBezTo>
                  <a:cubicBezTo>
                    <a:pt x="111" y="74"/>
                    <a:pt x="106" y="72"/>
                    <a:pt x="102" y="67"/>
                  </a:cubicBezTo>
                  <a:cubicBezTo>
                    <a:pt x="98" y="61"/>
                    <a:pt x="92" y="65"/>
                    <a:pt x="83" y="65"/>
                  </a:cubicBezTo>
                  <a:cubicBezTo>
                    <a:pt x="73" y="65"/>
                    <a:pt x="75" y="54"/>
                    <a:pt x="75" y="50"/>
                  </a:cubicBezTo>
                  <a:cubicBezTo>
                    <a:pt x="76" y="46"/>
                    <a:pt x="70" y="45"/>
                    <a:pt x="70" y="43"/>
                  </a:cubicBezTo>
                  <a:cubicBezTo>
                    <a:pt x="70" y="40"/>
                    <a:pt x="68" y="40"/>
                    <a:pt x="65" y="40"/>
                  </a:cubicBezTo>
                  <a:cubicBezTo>
                    <a:pt x="63" y="40"/>
                    <a:pt x="65" y="37"/>
                    <a:pt x="67" y="35"/>
                  </a:cubicBezTo>
                  <a:cubicBezTo>
                    <a:pt x="69" y="33"/>
                    <a:pt x="68" y="31"/>
                    <a:pt x="69" y="27"/>
                  </a:cubicBezTo>
                  <a:cubicBezTo>
                    <a:pt x="69" y="22"/>
                    <a:pt x="75" y="18"/>
                    <a:pt x="78" y="14"/>
                  </a:cubicBezTo>
                  <a:cubicBezTo>
                    <a:pt x="79" y="13"/>
                    <a:pt x="80" y="12"/>
                    <a:pt x="82" y="12"/>
                  </a:cubicBezTo>
                  <a:cubicBezTo>
                    <a:pt x="82" y="11"/>
                    <a:pt x="83" y="10"/>
                    <a:pt x="85" y="10"/>
                  </a:cubicBezTo>
                  <a:cubicBezTo>
                    <a:pt x="90" y="9"/>
                    <a:pt x="92" y="5"/>
                    <a:pt x="87" y="3"/>
                  </a:cubicBezTo>
                  <a:cubicBezTo>
                    <a:pt x="83" y="0"/>
                    <a:pt x="80" y="8"/>
                    <a:pt x="75" y="9"/>
                  </a:cubicBezTo>
                  <a:cubicBezTo>
                    <a:pt x="69" y="9"/>
                    <a:pt x="68" y="13"/>
                    <a:pt x="65" y="14"/>
                  </a:cubicBezTo>
                  <a:cubicBezTo>
                    <a:pt x="61" y="16"/>
                    <a:pt x="55" y="15"/>
                    <a:pt x="55" y="18"/>
                  </a:cubicBezTo>
                  <a:cubicBezTo>
                    <a:pt x="54" y="21"/>
                    <a:pt x="52" y="18"/>
                    <a:pt x="49" y="17"/>
                  </a:cubicBezTo>
                  <a:cubicBezTo>
                    <a:pt x="46" y="16"/>
                    <a:pt x="39" y="23"/>
                    <a:pt x="39" y="27"/>
                  </a:cubicBezTo>
                  <a:cubicBezTo>
                    <a:pt x="39" y="30"/>
                    <a:pt x="40" y="34"/>
                    <a:pt x="35" y="37"/>
                  </a:cubicBezTo>
                  <a:cubicBezTo>
                    <a:pt x="29" y="41"/>
                    <a:pt x="26" y="47"/>
                    <a:pt x="24" y="50"/>
                  </a:cubicBezTo>
                  <a:cubicBezTo>
                    <a:pt x="23" y="51"/>
                    <a:pt x="22" y="51"/>
                    <a:pt x="21" y="51"/>
                  </a:cubicBezTo>
                  <a:cubicBezTo>
                    <a:pt x="21" y="52"/>
                    <a:pt x="20" y="54"/>
                    <a:pt x="20" y="54"/>
                  </a:cubicBezTo>
                  <a:cubicBezTo>
                    <a:pt x="18" y="55"/>
                    <a:pt x="15" y="59"/>
                    <a:pt x="12" y="62"/>
                  </a:cubicBezTo>
                  <a:cubicBezTo>
                    <a:pt x="13" y="63"/>
                    <a:pt x="15" y="64"/>
                    <a:pt x="16" y="65"/>
                  </a:cubicBezTo>
                  <a:cubicBezTo>
                    <a:pt x="19" y="69"/>
                    <a:pt x="17" y="72"/>
                    <a:pt x="18" y="74"/>
                  </a:cubicBezTo>
                  <a:cubicBezTo>
                    <a:pt x="19" y="76"/>
                    <a:pt x="20" y="79"/>
                    <a:pt x="18" y="80"/>
                  </a:cubicBezTo>
                  <a:cubicBezTo>
                    <a:pt x="16" y="82"/>
                    <a:pt x="18" y="95"/>
                    <a:pt x="20" y="98"/>
                  </a:cubicBezTo>
                  <a:cubicBezTo>
                    <a:pt x="22" y="100"/>
                    <a:pt x="20" y="103"/>
                    <a:pt x="17" y="108"/>
                  </a:cubicBezTo>
                  <a:cubicBezTo>
                    <a:pt x="15" y="113"/>
                    <a:pt x="13" y="115"/>
                    <a:pt x="8" y="115"/>
                  </a:cubicBezTo>
                  <a:cubicBezTo>
                    <a:pt x="4" y="115"/>
                    <a:pt x="4" y="122"/>
                    <a:pt x="2" y="122"/>
                  </a:cubicBezTo>
                  <a:cubicBezTo>
                    <a:pt x="1" y="122"/>
                    <a:pt x="0" y="125"/>
                    <a:pt x="0" y="127"/>
                  </a:cubicBezTo>
                  <a:cubicBezTo>
                    <a:pt x="4" y="131"/>
                    <a:pt x="12" y="135"/>
                    <a:pt x="14" y="135"/>
                  </a:cubicBezTo>
                  <a:cubicBezTo>
                    <a:pt x="16" y="135"/>
                    <a:pt x="18" y="138"/>
                    <a:pt x="21" y="14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19" name="Freeform 114"/>
            <p:cNvSpPr>
              <a:spLocks noChangeArrowheads="1"/>
            </p:cNvSpPr>
            <p:nvPr/>
          </p:nvSpPr>
          <p:spPr bwMode="auto">
            <a:xfrm>
              <a:off x="2130432" y="2684465"/>
              <a:ext cx="266701" cy="300039"/>
            </a:xfrm>
            <a:custGeom>
              <a:avLst/>
              <a:gdLst>
                <a:gd name="T0" fmla="*/ 137 w 139"/>
                <a:gd name="T1" fmla="*/ 94 h 157"/>
                <a:gd name="T2" fmla="*/ 130 w 139"/>
                <a:gd name="T3" fmla="*/ 83 h 157"/>
                <a:gd name="T4" fmla="*/ 121 w 139"/>
                <a:gd name="T5" fmla="*/ 77 h 157"/>
                <a:gd name="T6" fmla="*/ 109 w 139"/>
                <a:gd name="T7" fmla="*/ 71 h 157"/>
                <a:gd name="T8" fmla="*/ 107 w 139"/>
                <a:gd name="T9" fmla="*/ 62 h 157"/>
                <a:gd name="T10" fmla="*/ 106 w 139"/>
                <a:gd name="T11" fmla="*/ 53 h 157"/>
                <a:gd name="T12" fmla="*/ 101 w 139"/>
                <a:gd name="T13" fmla="*/ 46 h 157"/>
                <a:gd name="T14" fmla="*/ 89 w 139"/>
                <a:gd name="T15" fmla="*/ 43 h 157"/>
                <a:gd name="T16" fmla="*/ 80 w 139"/>
                <a:gd name="T17" fmla="*/ 39 h 157"/>
                <a:gd name="T18" fmla="*/ 75 w 139"/>
                <a:gd name="T19" fmla="*/ 35 h 157"/>
                <a:gd name="T20" fmla="*/ 67 w 139"/>
                <a:gd name="T21" fmla="*/ 33 h 157"/>
                <a:gd name="T22" fmla="*/ 54 w 139"/>
                <a:gd name="T23" fmla="*/ 25 h 157"/>
                <a:gd name="T24" fmla="*/ 50 w 139"/>
                <a:gd name="T25" fmla="*/ 3 h 157"/>
                <a:gd name="T26" fmla="*/ 39 w 139"/>
                <a:gd name="T27" fmla="*/ 2 h 157"/>
                <a:gd name="T28" fmla="*/ 26 w 139"/>
                <a:gd name="T29" fmla="*/ 8 h 157"/>
                <a:gd name="T30" fmla="*/ 16 w 139"/>
                <a:gd name="T31" fmla="*/ 13 h 157"/>
                <a:gd name="T32" fmla="*/ 7 w 139"/>
                <a:gd name="T33" fmla="*/ 16 h 157"/>
                <a:gd name="T34" fmla="*/ 3 w 139"/>
                <a:gd name="T35" fmla="*/ 15 h 157"/>
                <a:gd name="T36" fmla="*/ 11 w 139"/>
                <a:gd name="T37" fmla="*/ 31 h 157"/>
                <a:gd name="T38" fmla="*/ 8 w 139"/>
                <a:gd name="T39" fmla="*/ 37 h 157"/>
                <a:gd name="T40" fmla="*/ 9 w 139"/>
                <a:gd name="T41" fmla="*/ 53 h 157"/>
                <a:gd name="T42" fmla="*/ 6 w 139"/>
                <a:gd name="T43" fmla="*/ 62 h 157"/>
                <a:gd name="T44" fmla="*/ 3 w 139"/>
                <a:gd name="T45" fmla="*/ 72 h 157"/>
                <a:gd name="T46" fmla="*/ 8 w 139"/>
                <a:gd name="T47" fmla="*/ 77 h 157"/>
                <a:gd name="T48" fmla="*/ 2 w 139"/>
                <a:gd name="T49" fmla="*/ 86 h 157"/>
                <a:gd name="T50" fmla="*/ 1 w 139"/>
                <a:gd name="T51" fmla="*/ 90 h 157"/>
                <a:gd name="T52" fmla="*/ 5 w 139"/>
                <a:gd name="T53" fmla="*/ 96 h 157"/>
                <a:gd name="T54" fmla="*/ 8 w 139"/>
                <a:gd name="T55" fmla="*/ 108 h 157"/>
                <a:gd name="T56" fmla="*/ 13 w 139"/>
                <a:gd name="T57" fmla="*/ 114 h 157"/>
                <a:gd name="T58" fmla="*/ 10 w 139"/>
                <a:gd name="T59" fmla="*/ 122 h 157"/>
                <a:gd name="T60" fmla="*/ 14 w 139"/>
                <a:gd name="T61" fmla="*/ 132 h 157"/>
                <a:gd name="T62" fmla="*/ 18 w 139"/>
                <a:gd name="T63" fmla="*/ 142 h 157"/>
                <a:gd name="T64" fmla="*/ 21 w 139"/>
                <a:gd name="T65" fmla="*/ 154 h 157"/>
                <a:gd name="T66" fmla="*/ 36 w 139"/>
                <a:gd name="T67" fmla="*/ 145 h 157"/>
                <a:gd name="T68" fmla="*/ 46 w 139"/>
                <a:gd name="T69" fmla="*/ 145 h 157"/>
                <a:gd name="T70" fmla="*/ 59 w 139"/>
                <a:gd name="T71" fmla="*/ 150 h 157"/>
                <a:gd name="T72" fmla="*/ 66 w 139"/>
                <a:gd name="T73" fmla="*/ 144 h 157"/>
                <a:gd name="T74" fmla="*/ 81 w 139"/>
                <a:gd name="T75" fmla="*/ 144 h 157"/>
                <a:gd name="T76" fmla="*/ 84 w 139"/>
                <a:gd name="T77" fmla="*/ 126 h 157"/>
                <a:gd name="T78" fmla="*/ 93 w 139"/>
                <a:gd name="T79" fmla="*/ 116 h 157"/>
                <a:gd name="T80" fmla="*/ 107 w 139"/>
                <a:gd name="T81" fmla="*/ 113 h 157"/>
                <a:gd name="T82" fmla="*/ 120 w 139"/>
                <a:gd name="T83" fmla="*/ 112 h 157"/>
                <a:gd name="T84" fmla="*/ 130 w 139"/>
                <a:gd name="T85" fmla="*/ 117 h 157"/>
                <a:gd name="T86" fmla="*/ 136 w 139"/>
                <a:gd name="T87" fmla="*/ 108 h 157"/>
                <a:gd name="T88" fmla="*/ 137 w 139"/>
                <a:gd name="T89" fmla="*/ 94 h 15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9"/>
                <a:gd name="T136" fmla="*/ 0 h 157"/>
                <a:gd name="T137" fmla="*/ 139 w 139"/>
                <a:gd name="T138" fmla="*/ 157 h 15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9" h="157">
                  <a:moveTo>
                    <a:pt x="137" y="94"/>
                  </a:moveTo>
                  <a:cubicBezTo>
                    <a:pt x="135" y="89"/>
                    <a:pt x="130" y="88"/>
                    <a:pt x="130" y="83"/>
                  </a:cubicBezTo>
                  <a:cubicBezTo>
                    <a:pt x="130" y="77"/>
                    <a:pt x="128" y="77"/>
                    <a:pt x="121" y="77"/>
                  </a:cubicBezTo>
                  <a:cubicBezTo>
                    <a:pt x="114" y="77"/>
                    <a:pt x="109" y="76"/>
                    <a:pt x="109" y="71"/>
                  </a:cubicBezTo>
                  <a:cubicBezTo>
                    <a:pt x="108" y="67"/>
                    <a:pt x="104" y="64"/>
                    <a:pt x="107" y="62"/>
                  </a:cubicBezTo>
                  <a:cubicBezTo>
                    <a:pt x="111" y="60"/>
                    <a:pt x="105" y="57"/>
                    <a:pt x="106" y="53"/>
                  </a:cubicBezTo>
                  <a:cubicBezTo>
                    <a:pt x="106" y="49"/>
                    <a:pt x="104" y="48"/>
                    <a:pt x="101" y="46"/>
                  </a:cubicBezTo>
                  <a:cubicBezTo>
                    <a:pt x="99" y="44"/>
                    <a:pt x="89" y="47"/>
                    <a:pt x="89" y="43"/>
                  </a:cubicBezTo>
                  <a:cubicBezTo>
                    <a:pt x="89" y="39"/>
                    <a:pt x="83" y="39"/>
                    <a:pt x="80" y="39"/>
                  </a:cubicBezTo>
                  <a:cubicBezTo>
                    <a:pt x="76" y="39"/>
                    <a:pt x="79" y="34"/>
                    <a:pt x="75" y="35"/>
                  </a:cubicBezTo>
                  <a:cubicBezTo>
                    <a:pt x="71" y="35"/>
                    <a:pt x="72" y="32"/>
                    <a:pt x="67" y="33"/>
                  </a:cubicBezTo>
                  <a:cubicBezTo>
                    <a:pt x="62" y="34"/>
                    <a:pt x="59" y="31"/>
                    <a:pt x="54" y="25"/>
                  </a:cubicBezTo>
                  <a:cubicBezTo>
                    <a:pt x="48" y="19"/>
                    <a:pt x="49" y="6"/>
                    <a:pt x="50" y="3"/>
                  </a:cubicBezTo>
                  <a:cubicBezTo>
                    <a:pt x="51" y="0"/>
                    <a:pt x="44" y="2"/>
                    <a:pt x="39" y="2"/>
                  </a:cubicBezTo>
                  <a:cubicBezTo>
                    <a:pt x="35" y="2"/>
                    <a:pt x="31" y="6"/>
                    <a:pt x="26" y="8"/>
                  </a:cubicBezTo>
                  <a:cubicBezTo>
                    <a:pt x="21" y="11"/>
                    <a:pt x="19" y="11"/>
                    <a:pt x="16" y="13"/>
                  </a:cubicBezTo>
                  <a:cubicBezTo>
                    <a:pt x="14" y="16"/>
                    <a:pt x="10" y="17"/>
                    <a:pt x="7" y="16"/>
                  </a:cubicBezTo>
                  <a:cubicBezTo>
                    <a:pt x="6" y="15"/>
                    <a:pt x="4" y="15"/>
                    <a:pt x="3" y="15"/>
                  </a:cubicBezTo>
                  <a:cubicBezTo>
                    <a:pt x="5" y="20"/>
                    <a:pt x="10" y="28"/>
                    <a:pt x="11" y="31"/>
                  </a:cubicBezTo>
                  <a:cubicBezTo>
                    <a:pt x="12" y="34"/>
                    <a:pt x="9" y="35"/>
                    <a:pt x="8" y="37"/>
                  </a:cubicBezTo>
                  <a:cubicBezTo>
                    <a:pt x="6" y="38"/>
                    <a:pt x="8" y="50"/>
                    <a:pt x="9" y="53"/>
                  </a:cubicBezTo>
                  <a:cubicBezTo>
                    <a:pt x="9" y="55"/>
                    <a:pt x="4" y="60"/>
                    <a:pt x="6" y="62"/>
                  </a:cubicBezTo>
                  <a:cubicBezTo>
                    <a:pt x="8" y="64"/>
                    <a:pt x="3" y="69"/>
                    <a:pt x="3" y="72"/>
                  </a:cubicBezTo>
                  <a:cubicBezTo>
                    <a:pt x="3" y="75"/>
                    <a:pt x="8" y="75"/>
                    <a:pt x="8" y="77"/>
                  </a:cubicBezTo>
                  <a:cubicBezTo>
                    <a:pt x="8" y="79"/>
                    <a:pt x="4" y="85"/>
                    <a:pt x="2" y="86"/>
                  </a:cubicBezTo>
                  <a:cubicBezTo>
                    <a:pt x="0" y="87"/>
                    <a:pt x="0" y="88"/>
                    <a:pt x="1" y="90"/>
                  </a:cubicBezTo>
                  <a:cubicBezTo>
                    <a:pt x="1" y="90"/>
                    <a:pt x="2" y="93"/>
                    <a:pt x="5" y="96"/>
                  </a:cubicBezTo>
                  <a:cubicBezTo>
                    <a:pt x="9" y="99"/>
                    <a:pt x="5" y="104"/>
                    <a:pt x="8" y="108"/>
                  </a:cubicBezTo>
                  <a:cubicBezTo>
                    <a:pt x="11" y="112"/>
                    <a:pt x="15" y="112"/>
                    <a:pt x="13" y="114"/>
                  </a:cubicBezTo>
                  <a:cubicBezTo>
                    <a:pt x="10" y="116"/>
                    <a:pt x="13" y="120"/>
                    <a:pt x="10" y="122"/>
                  </a:cubicBezTo>
                  <a:cubicBezTo>
                    <a:pt x="8" y="124"/>
                    <a:pt x="11" y="130"/>
                    <a:pt x="14" y="132"/>
                  </a:cubicBezTo>
                  <a:cubicBezTo>
                    <a:pt x="17" y="133"/>
                    <a:pt x="15" y="139"/>
                    <a:pt x="18" y="142"/>
                  </a:cubicBezTo>
                  <a:cubicBezTo>
                    <a:pt x="21" y="145"/>
                    <a:pt x="20" y="152"/>
                    <a:pt x="21" y="154"/>
                  </a:cubicBezTo>
                  <a:cubicBezTo>
                    <a:pt x="22" y="157"/>
                    <a:pt x="31" y="151"/>
                    <a:pt x="36" y="145"/>
                  </a:cubicBezTo>
                  <a:cubicBezTo>
                    <a:pt x="42" y="140"/>
                    <a:pt x="41" y="144"/>
                    <a:pt x="46" y="145"/>
                  </a:cubicBezTo>
                  <a:cubicBezTo>
                    <a:pt x="51" y="146"/>
                    <a:pt x="57" y="146"/>
                    <a:pt x="59" y="150"/>
                  </a:cubicBezTo>
                  <a:cubicBezTo>
                    <a:pt x="62" y="155"/>
                    <a:pt x="64" y="146"/>
                    <a:pt x="66" y="144"/>
                  </a:cubicBezTo>
                  <a:cubicBezTo>
                    <a:pt x="68" y="142"/>
                    <a:pt x="79" y="144"/>
                    <a:pt x="81" y="144"/>
                  </a:cubicBezTo>
                  <a:cubicBezTo>
                    <a:pt x="83" y="143"/>
                    <a:pt x="85" y="129"/>
                    <a:pt x="84" y="126"/>
                  </a:cubicBezTo>
                  <a:cubicBezTo>
                    <a:pt x="84" y="124"/>
                    <a:pt x="89" y="118"/>
                    <a:pt x="93" y="116"/>
                  </a:cubicBezTo>
                  <a:cubicBezTo>
                    <a:pt x="97" y="113"/>
                    <a:pt x="103" y="115"/>
                    <a:pt x="107" y="113"/>
                  </a:cubicBezTo>
                  <a:cubicBezTo>
                    <a:pt x="110" y="112"/>
                    <a:pt x="115" y="112"/>
                    <a:pt x="120" y="112"/>
                  </a:cubicBezTo>
                  <a:cubicBezTo>
                    <a:pt x="124" y="112"/>
                    <a:pt x="128" y="117"/>
                    <a:pt x="130" y="117"/>
                  </a:cubicBezTo>
                  <a:cubicBezTo>
                    <a:pt x="133" y="117"/>
                    <a:pt x="136" y="112"/>
                    <a:pt x="136" y="108"/>
                  </a:cubicBezTo>
                  <a:cubicBezTo>
                    <a:pt x="135" y="104"/>
                    <a:pt x="139" y="99"/>
                    <a:pt x="137" y="9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20" name="Freeform 115"/>
            <p:cNvSpPr>
              <a:spLocks noChangeArrowheads="1"/>
            </p:cNvSpPr>
            <p:nvPr/>
          </p:nvSpPr>
          <p:spPr bwMode="auto">
            <a:xfrm>
              <a:off x="1874844" y="2473328"/>
              <a:ext cx="279401" cy="404814"/>
            </a:xfrm>
            <a:custGeom>
              <a:avLst/>
              <a:gdLst>
                <a:gd name="T0" fmla="*/ 134 w 146"/>
                <a:gd name="T1" fmla="*/ 201 h 212"/>
                <a:gd name="T2" fmla="*/ 135 w 146"/>
                <a:gd name="T3" fmla="*/ 200 h 212"/>
                <a:gd name="T4" fmla="*/ 136 w 146"/>
                <a:gd name="T5" fmla="*/ 196 h 212"/>
                <a:gd name="T6" fmla="*/ 142 w 146"/>
                <a:gd name="T7" fmla="*/ 187 h 212"/>
                <a:gd name="T8" fmla="*/ 137 w 146"/>
                <a:gd name="T9" fmla="*/ 182 h 212"/>
                <a:gd name="T10" fmla="*/ 140 w 146"/>
                <a:gd name="T11" fmla="*/ 172 h 212"/>
                <a:gd name="T12" fmla="*/ 143 w 146"/>
                <a:gd name="T13" fmla="*/ 163 h 212"/>
                <a:gd name="T14" fmla="*/ 142 w 146"/>
                <a:gd name="T15" fmla="*/ 147 h 212"/>
                <a:gd name="T16" fmla="*/ 145 w 146"/>
                <a:gd name="T17" fmla="*/ 141 h 212"/>
                <a:gd name="T18" fmla="*/ 137 w 146"/>
                <a:gd name="T19" fmla="*/ 125 h 212"/>
                <a:gd name="T20" fmla="*/ 126 w 146"/>
                <a:gd name="T21" fmla="*/ 125 h 212"/>
                <a:gd name="T22" fmla="*/ 123 w 146"/>
                <a:gd name="T23" fmla="*/ 111 h 212"/>
                <a:gd name="T24" fmla="*/ 118 w 146"/>
                <a:gd name="T25" fmla="*/ 112 h 212"/>
                <a:gd name="T26" fmla="*/ 106 w 146"/>
                <a:gd name="T27" fmla="*/ 113 h 212"/>
                <a:gd name="T28" fmla="*/ 100 w 146"/>
                <a:gd name="T29" fmla="*/ 107 h 212"/>
                <a:gd name="T30" fmla="*/ 95 w 146"/>
                <a:gd name="T31" fmla="*/ 103 h 212"/>
                <a:gd name="T32" fmla="*/ 90 w 146"/>
                <a:gd name="T33" fmla="*/ 93 h 212"/>
                <a:gd name="T34" fmla="*/ 87 w 146"/>
                <a:gd name="T35" fmla="*/ 83 h 212"/>
                <a:gd name="T36" fmla="*/ 89 w 146"/>
                <a:gd name="T37" fmla="*/ 76 h 212"/>
                <a:gd name="T38" fmla="*/ 94 w 146"/>
                <a:gd name="T39" fmla="*/ 70 h 212"/>
                <a:gd name="T40" fmla="*/ 97 w 146"/>
                <a:gd name="T41" fmla="*/ 59 h 212"/>
                <a:gd name="T42" fmla="*/ 107 w 146"/>
                <a:gd name="T43" fmla="*/ 53 h 212"/>
                <a:gd name="T44" fmla="*/ 121 w 146"/>
                <a:gd name="T45" fmla="*/ 48 h 212"/>
                <a:gd name="T46" fmla="*/ 130 w 146"/>
                <a:gd name="T47" fmla="*/ 47 h 212"/>
                <a:gd name="T48" fmla="*/ 123 w 146"/>
                <a:gd name="T49" fmla="*/ 42 h 212"/>
                <a:gd name="T50" fmla="*/ 129 w 146"/>
                <a:gd name="T51" fmla="*/ 32 h 212"/>
                <a:gd name="T52" fmla="*/ 121 w 146"/>
                <a:gd name="T53" fmla="*/ 25 h 212"/>
                <a:gd name="T54" fmla="*/ 114 w 146"/>
                <a:gd name="T55" fmla="*/ 26 h 212"/>
                <a:gd name="T56" fmla="*/ 107 w 146"/>
                <a:gd name="T57" fmla="*/ 27 h 212"/>
                <a:gd name="T58" fmla="*/ 94 w 146"/>
                <a:gd name="T59" fmla="*/ 25 h 212"/>
                <a:gd name="T60" fmla="*/ 90 w 146"/>
                <a:gd name="T61" fmla="*/ 18 h 212"/>
                <a:gd name="T62" fmla="*/ 83 w 146"/>
                <a:gd name="T63" fmla="*/ 11 h 212"/>
                <a:gd name="T64" fmla="*/ 76 w 146"/>
                <a:gd name="T65" fmla="*/ 2 h 212"/>
                <a:gd name="T66" fmla="*/ 66 w 146"/>
                <a:gd name="T67" fmla="*/ 2 h 212"/>
                <a:gd name="T68" fmla="*/ 69 w 146"/>
                <a:gd name="T69" fmla="*/ 10 h 212"/>
                <a:gd name="T70" fmla="*/ 63 w 146"/>
                <a:gd name="T71" fmla="*/ 21 h 212"/>
                <a:gd name="T72" fmla="*/ 40 w 146"/>
                <a:gd name="T73" fmla="*/ 33 h 212"/>
                <a:gd name="T74" fmla="*/ 30 w 146"/>
                <a:gd name="T75" fmla="*/ 51 h 212"/>
                <a:gd name="T76" fmla="*/ 22 w 146"/>
                <a:gd name="T77" fmla="*/ 52 h 212"/>
                <a:gd name="T78" fmla="*/ 14 w 146"/>
                <a:gd name="T79" fmla="*/ 49 h 212"/>
                <a:gd name="T80" fmla="*/ 14 w 146"/>
                <a:gd name="T81" fmla="*/ 44 h 212"/>
                <a:gd name="T82" fmla="*/ 11 w 146"/>
                <a:gd name="T83" fmla="*/ 38 h 212"/>
                <a:gd name="T84" fmla="*/ 2 w 146"/>
                <a:gd name="T85" fmla="*/ 48 h 212"/>
                <a:gd name="T86" fmla="*/ 6 w 146"/>
                <a:gd name="T87" fmla="*/ 63 h 212"/>
                <a:gd name="T88" fmla="*/ 3 w 146"/>
                <a:gd name="T89" fmla="*/ 66 h 212"/>
                <a:gd name="T90" fmla="*/ 15 w 146"/>
                <a:gd name="T91" fmla="*/ 76 h 212"/>
                <a:gd name="T92" fmla="*/ 26 w 146"/>
                <a:gd name="T93" fmla="*/ 92 h 212"/>
                <a:gd name="T94" fmla="*/ 34 w 146"/>
                <a:gd name="T95" fmla="*/ 109 h 212"/>
                <a:gd name="T96" fmla="*/ 52 w 146"/>
                <a:gd name="T97" fmla="*/ 142 h 212"/>
                <a:gd name="T98" fmla="*/ 59 w 146"/>
                <a:gd name="T99" fmla="*/ 157 h 212"/>
                <a:gd name="T100" fmla="*/ 63 w 146"/>
                <a:gd name="T101" fmla="*/ 167 h 212"/>
                <a:gd name="T102" fmla="*/ 81 w 146"/>
                <a:gd name="T103" fmla="*/ 179 h 212"/>
                <a:gd name="T104" fmla="*/ 113 w 146"/>
                <a:gd name="T105" fmla="*/ 199 h 212"/>
                <a:gd name="T106" fmla="*/ 127 w 146"/>
                <a:gd name="T107" fmla="*/ 210 h 212"/>
                <a:gd name="T108" fmla="*/ 127 w 146"/>
                <a:gd name="T109" fmla="*/ 212 h 212"/>
                <a:gd name="T110" fmla="*/ 130 w 146"/>
                <a:gd name="T111" fmla="*/ 210 h 212"/>
                <a:gd name="T112" fmla="*/ 134 w 146"/>
                <a:gd name="T113" fmla="*/ 201 h 21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46"/>
                <a:gd name="T172" fmla="*/ 0 h 212"/>
                <a:gd name="T173" fmla="*/ 146 w 146"/>
                <a:gd name="T174" fmla="*/ 212 h 21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46" h="212">
                  <a:moveTo>
                    <a:pt x="134" y="201"/>
                  </a:moveTo>
                  <a:cubicBezTo>
                    <a:pt x="134" y="201"/>
                    <a:pt x="135" y="201"/>
                    <a:pt x="135" y="200"/>
                  </a:cubicBezTo>
                  <a:cubicBezTo>
                    <a:pt x="134" y="198"/>
                    <a:pt x="134" y="197"/>
                    <a:pt x="136" y="196"/>
                  </a:cubicBezTo>
                  <a:cubicBezTo>
                    <a:pt x="138" y="195"/>
                    <a:pt x="142" y="189"/>
                    <a:pt x="142" y="187"/>
                  </a:cubicBezTo>
                  <a:cubicBezTo>
                    <a:pt x="142" y="185"/>
                    <a:pt x="137" y="185"/>
                    <a:pt x="137" y="182"/>
                  </a:cubicBezTo>
                  <a:cubicBezTo>
                    <a:pt x="137" y="179"/>
                    <a:pt x="142" y="174"/>
                    <a:pt x="140" y="172"/>
                  </a:cubicBezTo>
                  <a:cubicBezTo>
                    <a:pt x="138" y="170"/>
                    <a:pt x="143" y="165"/>
                    <a:pt x="143" y="163"/>
                  </a:cubicBezTo>
                  <a:cubicBezTo>
                    <a:pt x="142" y="160"/>
                    <a:pt x="140" y="148"/>
                    <a:pt x="142" y="147"/>
                  </a:cubicBezTo>
                  <a:cubicBezTo>
                    <a:pt x="143" y="145"/>
                    <a:pt x="146" y="144"/>
                    <a:pt x="145" y="141"/>
                  </a:cubicBezTo>
                  <a:cubicBezTo>
                    <a:pt x="144" y="138"/>
                    <a:pt x="139" y="130"/>
                    <a:pt x="137" y="125"/>
                  </a:cubicBezTo>
                  <a:cubicBezTo>
                    <a:pt x="133" y="124"/>
                    <a:pt x="129" y="124"/>
                    <a:pt x="126" y="125"/>
                  </a:cubicBezTo>
                  <a:cubicBezTo>
                    <a:pt x="122" y="127"/>
                    <a:pt x="123" y="115"/>
                    <a:pt x="123" y="111"/>
                  </a:cubicBezTo>
                  <a:cubicBezTo>
                    <a:pt x="123" y="106"/>
                    <a:pt x="120" y="109"/>
                    <a:pt x="118" y="112"/>
                  </a:cubicBezTo>
                  <a:cubicBezTo>
                    <a:pt x="117" y="115"/>
                    <a:pt x="112" y="113"/>
                    <a:pt x="106" y="113"/>
                  </a:cubicBezTo>
                  <a:cubicBezTo>
                    <a:pt x="101" y="113"/>
                    <a:pt x="104" y="107"/>
                    <a:pt x="100" y="107"/>
                  </a:cubicBezTo>
                  <a:cubicBezTo>
                    <a:pt x="97" y="107"/>
                    <a:pt x="94" y="106"/>
                    <a:pt x="95" y="103"/>
                  </a:cubicBezTo>
                  <a:cubicBezTo>
                    <a:pt x="95" y="99"/>
                    <a:pt x="92" y="97"/>
                    <a:pt x="90" y="93"/>
                  </a:cubicBezTo>
                  <a:cubicBezTo>
                    <a:pt x="88" y="89"/>
                    <a:pt x="85" y="86"/>
                    <a:pt x="87" y="83"/>
                  </a:cubicBezTo>
                  <a:cubicBezTo>
                    <a:pt x="89" y="81"/>
                    <a:pt x="86" y="79"/>
                    <a:pt x="89" y="76"/>
                  </a:cubicBezTo>
                  <a:cubicBezTo>
                    <a:pt x="92" y="73"/>
                    <a:pt x="95" y="74"/>
                    <a:pt x="94" y="70"/>
                  </a:cubicBezTo>
                  <a:cubicBezTo>
                    <a:pt x="93" y="66"/>
                    <a:pt x="97" y="64"/>
                    <a:pt x="97" y="59"/>
                  </a:cubicBezTo>
                  <a:cubicBezTo>
                    <a:pt x="98" y="55"/>
                    <a:pt x="103" y="56"/>
                    <a:pt x="107" y="53"/>
                  </a:cubicBezTo>
                  <a:cubicBezTo>
                    <a:pt x="112" y="49"/>
                    <a:pt x="117" y="51"/>
                    <a:pt x="121" y="48"/>
                  </a:cubicBezTo>
                  <a:cubicBezTo>
                    <a:pt x="125" y="44"/>
                    <a:pt x="127" y="47"/>
                    <a:pt x="130" y="47"/>
                  </a:cubicBezTo>
                  <a:cubicBezTo>
                    <a:pt x="128" y="45"/>
                    <a:pt x="124" y="43"/>
                    <a:pt x="123" y="42"/>
                  </a:cubicBezTo>
                  <a:cubicBezTo>
                    <a:pt x="122" y="39"/>
                    <a:pt x="128" y="35"/>
                    <a:pt x="129" y="32"/>
                  </a:cubicBezTo>
                  <a:cubicBezTo>
                    <a:pt x="131" y="29"/>
                    <a:pt x="123" y="26"/>
                    <a:pt x="121" y="25"/>
                  </a:cubicBezTo>
                  <a:cubicBezTo>
                    <a:pt x="119" y="25"/>
                    <a:pt x="116" y="27"/>
                    <a:pt x="114" y="26"/>
                  </a:cubicBezTo>
                  <a:cubicBezTo>
                    <a:pt x="112" y="25"/>
                    <a:pt x="109" y="25"/>
                    <a:pt x="107" y="27"/>
                  </a:cubicBezTo>
                  <a:cubicBezTo>
                    <a:pt x="105" y="28"/>
                    <a:pt x="94" y="29"/>
                    <a:pt x="94" y="25"/>
                  </a:cubicBezTo>
                  <a:cubicBezTo>
                    <a:pt x="94" y="22"/>
                    <a:pt x="89" y="20"/>
                    <a:pt x="90" y="18"/>
                  </a:cubicBezTo>
                  <a:cubicBezTo>
                    <a:pt x="90" y="16"/>
                    <a:pt x="87" y="11"/>
                    <a:pt x="83" y="11"/>
                  </a:cubicBezTo>
                  <a:cubicBezTo>
                    <a:pt x="78" y="11"/>
                    <a:pt x="79" y="3"/>
                    <a:pt x="76" y="2"/>
                  </a:cubicBezTo>
                  <a:cubicBezTo>
                    <a:pt x="74" y="0"/>
                    <a:pt x="70" y="1"/>
                    <a:pt x="66" y="2"/>
                  </a:cubicBezTo>
                  <a:cubicBezTo>
                    <a:pt x="70" y="6"/>
                    <a:pt x="71" y="8"/>
                    <a:pt x="69" y="10"/>
                  </a:cubicBezTo>
                  <a:cubicBezTo>
                    <a:pt x="66" y="12"/>
                    <a:pt x="69" y="13"/>
                    <a:pt x="63" y="21"/>
                  </a:cubicBezTo>
                  <a:cubicBezTo>
                    <a:pt x="56" y="30"/>
                    <a:pt x="46" y="32"/>
                    <a:pt x="40" y="33"/>
                  </a:cubicBezTo>
                  <a:cubicBezTo>
                    <a:pt x="35" y="35"/>
                    <a:pt x="33" y="45"/>
                    <a:pt x="30" y="51"/>
                  </a:cubicBezTo>
                  <a:cubicBezTo>
                    <a:pt x="27" y="58"/>
                    <a:pt x="25" y="56"/>
                    <a:pt x="22" y="52"/>
                  </a:cubicBezTo>
                  <a:cubicBezTo>
                    <a:pt x="19" y="48"/>
                    <a:pt x="17" y="53"/>
                    <a:pt x="14" y="49"/>
                  </a:cubicBezTo>
                  <a:cubicBezTo>
                    <a:pt x="10" y="46"/>
                    <a:pt x="12" y="46"/>
                    <a:pt x="14" y="44"/>
                  </a:cubicBezTo>
                  <a:cubicBezTo>
                    <a:pt x="15" y="42"/>
                    <a:pt x="14" y="40"/>
                    <a:pt x="11" y="38"/>
                  </a:cubicBezTo>
                  <a:cubicBezTo>
                    <a:pt x="8" y="39"/>
                    <a:pt x="4" y="44"/>
                    <a:pt x="2" y="48"/>
                  </a:cubicBezTo>
                  <a:cubicBezTo>
                    <a:pt x="0" y="52"/>
                    <a:pt x="6" y="60"/>
                    <a:pt x="6" y="63"/>
                  </a:cubicBezTo>
                  <a:cubicBezTo>
                    <a:pt x="7" y="66"/>
                    <a:pt x="3" y="64"/>
                    <a:pt x="3" y="66"/>
                  </a:cubicBezTo>
                  <a:cubicBezTo>
                    <a:pt x="2" y="69"/>
                    <a:pt x="11" y="73"/>
                    <a:pt x="15" y="76"/>
                  </a:cubicBezTo>
                  <a:cubicBezTo>
                    <a:pt x="19" y="79"/>
                    <a:pt x="23" y="88"/>
                    <a:pt x="26" y="92"/>
                  </a:cubicBezTo>
                  <a:cubicBezTo>
                    <a:pt x="30" y="96"/>
                    <a:pt x="30" y="99"/>
                    <a:pt x="34" y="109"/>
                  </a:cubicBezTo>
                  <a:cubicBezTo>
                    <a:pt x="38" y="119"/>
                    <a:pt x="46" y="135"/>
                    <a:pt x="52" y="142"/>
                  </a:cubicBezTo>
                  <a:cubicBezTo>
                    <a:pt x="57" y="149"/>
                    <a:pt x="60" y="155"/>
                    <a:pt x="59" y="157"/>
                  </a:cubicBezTo>
                  <a:cubicBezTo>
                    <a:pt x="57" y="159"/>
                    <a:pt x="59" y="164"/>
                    <a:pt x="63" y="167"/>
                  </a:cubicBezTo>
                  <a:cubicBezTo>
                    <a:pt x="67" y="170"/>
                    <a:pt x="70" y="174"/>
                    <a:pt x="81" y="179"/>
                  </a:cubicBezTo>
                  <a:cubicBezTo>
                    <a:pt x="91" y="185"/>
                    <a:pt x="110" y="195"/>
                    <a:pt x="113" y="199"/>
                  </a:cubicBezTo>
                  <a:cubicBezTo>
                    <a:pt x="116" y="204"/>
                    <a:pt x="125" y="209"/>
                    <a:pt x="127" y="210"/>
                  </a:cubicBezTo>
                  <a:cubicBezTo>
                    <a:pt x="127" y="210"/>
                    <a:pt x="127" y="211"/>
                    <a:pt x="127" y="212"/>
                  </a:cubicBezTo>
                  <a:cubicBezTo>
                    <a:pt x="128" y="211"/>
                    <a:pt x="129" y="210"/>
                    <a:pt x="130" y="210"/>
                  </a:cubicBezTo>
                  <a:cubicBezTo>
                    <a:pt x="133" y="208"/>
                    <a:pt x="133" y="203"/>
                    <a:pt x="134" y="20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21" name="Freeform 116"/>
            <p:cNvSpPr>
              <a:spLocks noChangeArrowheads="1"/>
            </p:cNvSpPr>
            <p:nvPr/>
          </p:nvSpPr>
          <p:spPr bwMode="auto">
            <a:xfrm>
              <a:off x="2049470" y="2208214"/>
              <a:ext cx="296864" cy="250825"/>
            </a:xfrm>
            <a:custGeom>
              <a:avLst/>
              <a:gdLst>
                <a:gd name="T0" fmla="*/ 15 w 156"/>
                <a:gd name="T1" fmla="*/ 8 h 131"/>
                <a:gd name="T2" fmla="*/ 6 w 156"/>
                <a:gd name="T3" fmla="*/ 21 h 131"/>
                <a:gd name="T4" fmla="*/ 4 w 156"/>
                <a:gd name="T5" fmla="*/ 29 h 131"/>
                <a:gd name="T6" fmla="*/ 2 w 156"/>
                <a:gd name="T7" fmla="*/ 34 h 131"/>
                <a:gd name="T8" fmla="*/ 7 w 156"/>
                <a:gd name="T9" fmla="*/ 37 h 131"/>
                <a:gd name="T10" fmla="*/ 12 w 156"/>
                <a:gd name="T11" fmla="*/ 44 h 131"/>
                <a:gd name="T12" fmla="*/ 20 w 156"/>
                <a:gd name="T13" fmla="*/ 59 h 131"/>
                <a:gd name="T14" fmla="*/ 39 w 156"/>
                <a:gd name="T15" fmla="*/ 61 h 131"/>
                <a:gd name="T16" fmla="*/ 55 w 156"/>
                <a:gd name="T17" fmla="*/ 68 h 131"/>
                <a:gd name="T18" fmla="*/ 68 w 156"/>
                <a:gd name="T19" fmla="*/ 71 h 131"/>
                <a:gd name="T20" fmla="*/ 65 w 156"/>
                <a:gd name="T21" fmla="*/ 92 h 131"/>
                <a:gd name="T22" fmla="*/ 70 w 156"/>
                <a:gd name="T23" fmla="*/ 100 h 131"/>
                <a:gd name="T24" fmla="*/ 69 w 156"/>
                <a:gd name="T25" fmla="*/ 109 h 131"/>
                <a:gd name="T26" fmla="*/ 71 w 156"/>
                <a:gd name="T27" fmla="*/ 115 h 131"/>
                <a:gd name="T28" fmla="*/ 70 w 156"/>
                <a:gd name="T29" fmla="*/ 115 h 131"/>
                <a:gd name="T30" fmla="*/ 78 w 156"/>
                <a:gd name="T31" fmla="*/ 127 h 131"/>
                <a:gd name="T32" fmla="*/ 85 w 156"/>
                <a:gd name="T33" fmla="*/ 130 h 131"/>
                <a:gd name="T34" fmla="*/ 91 w 156"/>
                <a:gd name="T35" fmla="*/ 129 h 131"/>
                <a:gd name="T36" fmla="*/ 99 w 156"/>
                <a:gd name="T37" fmla="*/ 124 h 131"/>
                <a:gd name="T38" fmla="*/ 106 w 156"/>
                <a:gd name="T39" fmla="*/ 121 h 131"/>
                <a:gd name="T40" fmla="*/ 113 w 156"/>
                <a:gd name="T41" fmla="*/ 115 h 131"/>
                <a:gd name="T42" fmla="*/ 114 w 156"/>
                <a:gd name="T43" fmla="*/ 110 h 131"/>
                <a:gd name="T44" fmla="*/ 108 w 156"/>
                <a:gd name="T45" fmla="*/ 109 h 131"/>
                <a:gd name="T46" fmla="*/ 105 w 156"/>
                <a:gd name="T47" fmla="*/ 101 h 131"/>
                <a:gd name="T48" fmla="*/ 101 w 156"/>
                <a:gd name="T49" fmla="*/ 93 h 131"/>
                <a:gd name="T50" fmla="*/ 108 w 156"/>
                <a:gd name="T51" fmla="*/ 92 h 131"/>
                <a:gd name="T52" fmla="*/ 118 w 156"/>
                <a:gd name="T53" fmla="*/ 95 h 131"/>
                <a:gd name="T54" fmla="*/ 123 w 156"/>
                <a:gd name="T55" fmla="*/ 95 h 131"/>
                <a:gd name="T56" fmla="*/ 130 w 156"/>
                <a:gd name="T57" fmla="*/ 91 h 131"/>
                <a:gd name="T58" fmla="*/ 144 w 156"/>
                <a:gd name="T59" fmla="*/ 86 h 131"/>
                <a:gd name="T60" fmla="*/ 147 w 156"/>
                <a:gd name="T61" fmla="*/ 82 h 131"/>
                <a:gd name="T62" fmla="*/ 140 w 156"/>
                <a:gd name="T63" fmla="*/ 72 h 131"/>
                <a:gd name="T64" fmla="*/ 141 w 156"/>
                <a:gd name="T65" fmla="*/ 66 h 131"/>
                <a:gd name="T66" fmla="*/ 146 w 156"/>
                <a:gd name="T67" fmla="*/ 61 h 131"/>
                <a:gd name="T68" fmla="*/ 148 w 156"/>
                <a:gd name="T69" fmla="*/ 55 h 131"/>
                <a:gd name="T70" fmla="*/ 152 w 156"/>
                <a:gd name="T71" fmla="*/ 47 h 131"/>
                <a:gd name="T72" fmla="*/ 156 w 156"/>
                <a:gd name="T73" fmla="*/ 42 h 131"/>
                <a:gd name="T74" fmla="*/ 140 w 156"/>
                <a:gd name="T75" fmla="*/ 40 h 131"/>
                <a:gd name="T76" fmla="*/ 143 w 156"/>
                <a:gd name="T77" fmla="*/ 31 h 131"/>
                <a:gd name="T78" fmla="*/ 126 w 156"/>
                <a:gd name="T79" fmla="*/ 25 h 131"/>
                <a:gd name="T80" fmla="*/ 128 w 156"/>
                <a:gd name="T81" fmla="*/ 19 h 131"/>
                <a:gd name="T82" fmla="*/ 118 w 156"/>
                <a:gd name="T83" fmla="*/ 16 h 131"/>
                <a:gd name="T84" fmla="*/ 96 w 156"/>
                <a:gd name="T85" fmla="*/ 24 h 131"/>
                <a:gd name="T86" fmla="*/ 75 w 156"/>
                <a:gd name="T87" fmla="*/ 17 h 131"/>
                <a:gd name="T88" fmla="*/ 60 w 156"/>
                <a:gd name="T89" fmla="*/ 15 h 131"/>
                <a:gd name="T90" fmla="*/ 52 w 156"/>
                <a:gd name="T91" fmla="*/ 6 h 131"/>
                <a:gd name="T92" fmla="*/ 42 w 156"/>
                <a:gd name="T93" fmla="*/ 0 h 131"/>
                <a:gd name="T94" fmla="*/ 39 w 156"/>
                <a:gd name="T95" fmla="*/ 7 h 131"/>
                <a:gd name="T96" fmla="*/ 24 w 156"/>
                <a:gd name="T97" fmla="*/ 16 h 131"/>
                <a:gd name="T98" fmla="*/ 27 w 156"/>
                <a:gd name="T99" fmla="*/ 32 h 131"/>
                <a:gd name="T100" fmla="*/ 15 w 156"/>
                <a:gd name="T101" fmla="*/ 28 h 131"/>
                <a:gd name="T102" fmla="*/ 20 w 156"/>
                <a:gd name="T103" fmla="*/ 14 h 131"/>
                <a:gd name="T104" fmla="*/ 19 w 156"/>
                <a:gd name="T105" fmla="*/ 6 h 131"/>
                <a:gd name="T106" fmla="*/ 15 w 156"/>
                <a:gd name="T107" fmla="*/ 8 h 13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56"/>
                <a:gd name="T163" fmla="*/ 0 h 131"/>
                <a:gd name="T164" fmla="*/ 156 w 156"/>
                <a:gd name="T165" fmla="*/ 131 h 13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56" h="131">
                  <a:moveTo>
                    <a:pt x="15" y="8"/>
                  </a:moveTo>
                  <a:cubicBezTo>
                    <a:pt x="12" y="12"/>
                    <a:pt x="6" y="16"/>
                    <a:pt x="6" y="21"/>
                  </a:cubicBezTo>
                  <a:cubicBezTo>
                    <a:pt x="5" y="25"/>
                    <a:pt x="6" y="27"/>
                    <a:pt x="4" y="29"/>
                  </a:cubicBezTo>
                  <a:cubicBezTo>
                    <a:pt x="2" y="31"/>
                    <a:pt x="0" y="34"/>
                    <a:pt x="2" y="34"/>
                  </a:cubicBezTo>
                  <a:cubicBezTo>
                    <a:pt x="5" y="34"/>
                    <a:pt x="7" y="34"/>
                    <a:pt x="7" y="37"/>
                  </a:cubicBezTo>
                  <a:cubicBezTo>
                    <a:pt x="7" y="39"/>
                    <a:pt x="13" y="40"/>
                    <a:pt x="12" y="44"/>
                  </a:cubicBezTo>
                  <a:cubicBezTo>
                    <a:pt x="12" y="48"/>
                    <a:pt x="10" y="59"/>
                    <a:pt x="20" y="59"/>
                  </a:cubicBezTo>
                  <a:cubicBezTo>
                    <a:pt x="29" y="59"/>
                    <a:pt x="35" y="55"/>
                    <a:pt x="39" y="61"/>
                  </a:cubicBezTo>
                  <a:cubicBezTo>
                    <a:pt x="43" y="66"/>
                    <a:pt x="48" y="68"/>
                    <a:pt x="55" y="68"/>
                  </a:cubicBezTo>
                  <a:cubicBezTo>
                    <a:pt x="61" y="67"/>
                    <a:pt x="71" y="66"/>
                    <a:pt x="68" y="71"/>
                  </a:cubicBezTo>
                  <a:cubicBezTo>
                    <a:pt x="65" y="77"/>
                    <a:pt x="62" y="88"/>
                    <a:pt x="65" y="92"/>
                  </a:cubicBezTo>
                  <a:cubicBezTo>
                    <a:pt x="68" y="95"/>
                    <a:pt x="72" y="98"/>
                    <a:pt x="70" y="100"/>
                  </a:cubicBezTo>
                  <a:cubicBezTo>
                    <a:pt x="67" y="103"/>
                    <a:pt x="66" y="106"/>
                    <a:pt x="69" y="109"/>
                  </a:cubicBezTo>
                  <a:cubicBezTo>
                    <a:pt x="72" y="111"/>
                    <a:pt x="71" y="114"/>
                    <a:pt x="71" y="115"/>
                  </a:cubicBezTo>
                  <a:cubicBezTo>
                    <a:pt x="71" y="115"/>
                    <a:pt x="71" y="115"/>
                    <a:pt x="70" y="115"/>
                  </a:cubicBezTo>
                  <a:cubicBezTo>
                    <a:pt x="74" y="120"/>
                    <a:pt x="76" y="125"/>
                    <a:pt x="78" y="127"/>
                  </a:cubicBezTo>
                  <a:cubicBezTo>
                    <a:pt x="82" y="130"/>
                    <a:pt x="83" y="131"/>
                    <a:pt x="85" y="130"/>
                  </a:cubicBezTo>
                  <a:cubicBezTo>
                    <a:pt x="87" y="128"/>
                    <a:pt x="89" y="127"/>
                    <a:pt x="91" y="129"/>
                  </a:cubicBezTo>
                  <a:cubicBezTo>
                    <a:pt x="93" y="130"/>
                    <a:pt x="96" y="127"/>
                    <a:pt x="99" y="124"/>
                  </a:cubicBezTo>
                  <a:cubicBezTo>
                    <a:pt x="102" y="122"/>
                    <a:pt x="105" y="124"/>
                    <a:pt x="106" y="121"/>
                  </a:cubicBezTo>
                  <a:cubicBezTo>
                    <a:pt x="107" y="117"/>
                    <a:pt x="109" y="115"/>
                    <a:pt x="113" y="115"/>
                  </a:cubicBezTo>
                  <a:cubicBezTo>
                    <a:pt x="117" y="114"/>
                    <a:pt x="117" y="110"/>
                    <a:pt x="114" y="110"/>
                  </a:cubicBezTo>
                  <a:cubicBezTo>
                    <a:pt x="112" y="110"/>
                    <a:pt x="108" y="113"/>
                    <a:pt x="108" y="109"/>
                  </a:cubicBezTo>
                  <a:cubicBezTo>
                    <a:pt x="108" y="104"/>
                    <a:pt x="105" y="105"/>
                    <a:pt x="105" y="101"/>
                  </a:cubicBezTo>
                  <a:cubicBezTo>
                    <a:pt x="105" y="98"/>
                    <a:pt x="105" y="95"/>
                    <a:pt x="101" y="93"/>
                  </a:cubicBezTo>
                  <a:cubicBezTo>
                    <a:pt x="97" y="91"/>
                    <a:pt x="106" y="90"/>
                    <a:pt x="108" y="92"/>
                  </a:cubicBezTo>
                  <a:cubicBezTo>
                    <a:pt x="110" y="94"/>
                    <a:pt x="118" y="92"/>
                    <a:pt x="118" y="95"/>
                  </a:cubicBezTo>
                  <a:cubicBezTo>
                    <a:pt x="119" y="98"/>
                    <a:pt x="123" y="99"/>
                    <a:pt x="123" y="95"/>
                  </a:cubicBezTo>
                  <a:cubicBezTo>
                    <a:pt x="123" y="92"/>
                    <a:pt x="127" y="90"/>
                    <a:pt x="130" y="91"/>
                  </a:cubicBezTo>
                  <a:cubicBezTo>
                    <a:pt x="134" y="92"/>
                    <a:pt x="141" y="87"/>
                    <a:pt x="144" y="86"/>
                  </a:cubicBezTo>
                  <a:cubicBezTo>
                    <a:pt x="146" y="85"/>
                    <a:pt x="146" y="83"/>
                    <a:pt x="147" y="82"/>
                  </a:cubicBezTo>
                  <a:cubicBezTo>
                    <a:pt x="145" y="78"/>
                    <a:pt x="142" y="74"/>
                    <a:pt x="140" y="72"/>
                  </a:cubicBezTo>
                  <a:cubicBezTo>
                    <a:pt x="137" y="70"/>
                    <a:pt x="142" y="69"/>
                    <a:pt x="141" y="66"/>
                  </a:cubicBezTo>
                  <a:cubicBezTo>
                    <a:pt x="141" y="64"/>
                    <a:pt x="141" y="62"/>
                    <a:pt x="146" y="61"/>
                  </a:cubicBezTo>
                  <a:cubicBezTo>
                    <a:pt x="152" y="61"/>
                    <a:pt x="151" y="57"/>
                    <a:pt x="148" y="55"/>
                  </a:cubicBezTo>
                  <a:cubicBezTo>
                    <a:pt x="145" y="53"/>
                    <a:pt x="149" y="49"/>
                    <a:pt x="152" y="47"/>
                  </a:cubicBezTo>
                  <a:cubicBezTo>
                    <a:pt x="153" y="47"/>
                    <a:pt x="155" y="45"/>
                    <a:pt x="156" y="42"/>
                  </a:cubicBezTo>
                  <a:cubicBezTo>
                    <a:pt x="151" y="40"/>
                    <a:pt x="143" y="40"/>
                    <a:pt x="140" y="40"/>
                  </a:cubicBezTo>
                  <a:cubicBezTo>
                    <a:pt x="136" y="41"/>
                    <a:pt x="143" y="36"/>
                    <a:pt x="143" y="31"/>
                  </a:cubicBezTo>
                  <a:cubicBezTo>
                    <a:pt x="143" y="27"/>
                    <a:pt x="131" y="26"/>
                    <a:pt x="126" y="25"/>
                  </a:cubicBezTo>
                  <a:cubicBezTo>
                    <a:pt x="121" y="24"/>
                    <a:pt x="123" y="19"/>
                    <a:pt x="128" y="19"/>
                  </a:cubicBezTo>
                  <a:cubicBezTo>
                    <a:pt x="133" y="18"/>
                    <a:pt x="125" y="15"/>
                    <a:pt x="118" y="16"/>
                  </a:cubicBezTo>
                  <a:cubicBezTo>
                    <a:pt x="111" y="17"/>
                    <a:pt x="102" y="21"/>
                    <a:pt x="96" y="24"/>
                  </a:cubicBezTo>
                  <a:cubicBezTo>
                    <a:pt x="91" y="27"/>
                    <a:pt x="81" y="15"/>
                    <a:pt x="75" y="17"/>
                  </a:cubicBezTo>
                  <a:cubicBezTo>
                    <a:pt x="69" y="20"/>
                    <a:pt x="60" y="20"/>
                    <a:pt x="60" y="15"/>
                  </a:cubicBezTo>
                  <a:cubicBezTo>
                    <a:pt x="61" y="10"/>
                    <a:pt x="58" y="6"/>
                    <a:pt x="52" y="6"/>
                  </a:cubicBezTo>
                  <a:cubicBezTo>
                    <a:pt x="45" y="7"/>
                    <a:pt x="47" y="0"/>
                    <a:pt x="42" y="0"/>
                  </a:cubicBezTo>
                  <a:cubicBezTo>
                    <a:pt x="37" y="0"/>
                    <a:pt x="42" y="6"/>
                    <a:pt x="39" y="7"/>
                  </a:cubicBezTo>
                  <a:cubicBezTo>
                    <a:pt x="36" y="9"/>
                    <a:pt x="24" y="11"/>
                    <a:pt x="24" y="16"/>
                  </a:cubicBezTo>
                  <a:cubicBezTo>
                    <a:pt x="23" y="20"/>
                    <a:pt x="30" y="28"/>
                    <a:pt x="27" y="32"/>
                  </a:cubicBezTo>
                  <a:cubicBezTo>
                    <a:pt x="25" y="37"/>
                    <a:pt x="18" y="33"/>
                    <a:pt x="15" y="28"/>
                  </a:cubicBezTo>
                  <a:cubicBezTo>
                    <a:pt x="13" y="24"/>
                    <a:pt x="22" y="16"/>
                    <a:pt x="20" y="14"/>
                  </a:cubicBezTo>
                  <a:cubicBezTo>
                    <a:pt x="19" y="12"/>
                    <a:pt x="18" y="8"/>
                    <a:pt x="19" y="6"/>
                  </a:cubicBezTo>
                  <a:cubicBezTo>
                    <a:pt x="17" y="6"/>
                    <a:pt x="16" y="7"/>
                    <a:pt x="15" y="8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22" name="Freeform 117"/>
            <p:cNvSpPr>
              <a:spLocks noChangeArrowheads="1"/>
            </p:cNvSpPr>
            <p:nvPr/>
          </p:nvSpPr>
          <p:spPr bwMode="auto">
            <a:xfrm>
              <a:off x="2382846" y="2336802"/>
              <a:ext cx="92076" cy="96838"/>
            </a:xfrm>
            <a:custGeom>
              <a:avLst/>
              <a:gdLst>
                <a:gd name="T0" fmla="*/ 11 w 48"/>
                <a:gd name="T1" fmla="*/ 10 h 51"/>
                <a:gd name="T2" fmla="*/ 6 w 48"/>
                <a:gd name="T3" fmla="*/ 16 h 51"/>
                <a:gd name="T4" fmla="*/ 2 w 48"/>
                <a:gd name="T5" fmla="*/ 25 h 51"/>
                <a:gd name="T6" fmla="*/ 11 w 48"/>
                <a:gd name="T7" fmla="*/ 37 h 51"/>
                <a:gd name="T8" fmla="*/ 18 w 48"/>
                <a:gd name="T9" fmla="*/ 50 h 51"/>
                <a:gd name="T10" fmla="*/ 23 w 48"/>
                <a:gd name="T11" fmla="*/ 50 h 51"/>
                <a:gd name="T12" fmla="*/ 28 w 48"/>
                <a:gd name="T13" fmla="*/ 43 h 51"/>
                <a:gd name="T14" fmla="*/ 41 w 48"/>
                <a:gd name="T15" fmla="*/ 43 h 51"/>
                <a:gd name="T16" fmla="*/ 42 w 48"/>
                <a:gd name="T17" fmla="*/ 45 h 51"/>
                <a:gd name="T18" fmla="*/ 45 w 48"/>
                <a:gd name="T19" fmla="*/ 39 h 51"/>
                <a:gd name="T20" fmla="*/ 44 w 48"/>
                <a:gd name="T21" fmla="*/ 24 h 51"/>
                <a:gd name="T22" fmla="*/ 46 w 48"/>
                <a:gd name="T23" fmla="*/ 11 h 51"/>
                <a:gd name="T24" fmla="*/ 48 w 48"/>
                <a:gd name="T25" fmla="*/ 5 h 51"/>
                <a:gd name="T26" fmla="*/ 37 w 48"/>
                <a:gd name="T27" fmla="*/ 3 h 51"/>
                <a:gd name="T28" fmla="*/ 22 w 48"/>
                <a:gd name="T29" fmla="*/ 3 h 51"/>
                <a:gd name="T30" fmla="*/ 14 w 48"/>
                <a:gd name="T31" fmla="*/ 3 h 51"/>
                <a:gd name="T32" fmla="*/ 13 w 48"/>
                <a:gd name="T33" fmla="*/ 3 h 51"/>
                <a:gd name="T34" fmla="*/ 11 w 48"/>
                <a:gd name="T35" fmla="*/ 10 h 5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8"/>
                <a:gd name="T55" fmla="*/ 0 h 51"/>
                <a:gd name="T56" fmla="*/ 48 w 48"/>
                <a:gd name="T57" fmla="*/ 51 h 5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8" h="51">
                  <a:moveTo>
                    <a:pt x="11" y="10"/>
                  </a:moveTo>
                  <a:cubicBezTo>
                    <a:pt x="13" y="14"/>
                    <a:pt x="9" y="15"/>
                    <a:pt x="6" y="16"/>
                  </a:cubicBezTo>
                  <a:cubicBezTo>
                    <a:pt x="3" y="16"/>
                    <a:pt x="4" y="23"/>
                    <a:pt x="2" y="25"/>
                  </a:cubicBezTo>
                  <a:cubicBezTo>
                    <a:pt x="0" y="27"/>
                    <a:pt x="9" y="33"/>
                    <a:pt x="11" y="37"/>
                  </a:cubicBezTo>
                  <a:cubicBezTo>
                    <a:pt x="12" y="40"/>
                    <a:pt x="15" y="45"/>
                    <a:pt x="18" y="50"/>
                  </a:cubicBezTo>
                  <a:cubicBezTo>
                    <a:pt x="20" y="50"/>
                    <a:pt x="22" y="51"/>
                    <a:pt x="23" y="50"/>
                  </a:cubicBezTo>
                  <a:cubicBezTo>
                    <a:pt x="26" y="48"/>
                    <a:pt x="24" y="43"/>
                    <a:pt x="28" y="43"/>
                  </a:cubicBezTo>
                  <a:cubicBezTo>
                    <a:pt x="33" y="43"/>
                    <a:pt x="39" y="41"/>
                    <a:pt x="41" y="43"/>
                  </a:cubicBezTo>
                  <a:cubicBezTo>
                    <a:pt x="41" y="44"/>
                    <a:pt x="41" y="44"/>
                    <a:pt x="42" y="45"/>
                  </a:cubicBezTo>
                  <a:cubicBezTo>
                    <a:pt x="43" y="43"/>
                    <a:pt x="45" y="40"/>
                    <a:pt x="45" y="39"/>
                  </a:cubicBezTo>
                  <a:cubicBezTo>
                    <a:pt x="46" y="38"/>
                    <a:pt x="46" y="29"/>
                    <a:pt x="44" y="24"/>
                  </a:cubicBezTo>
                  <a:cubicBezTo>
                    <a:pt x="42" y="20"/>
                    <a:pt x="43" y="13"/>
                    <a:pt x="46" y="11"/>
                  </a:cubicBezTo>
                  <a:cubicBezTo>
                    <a:pt x="46" y="11"/>
                    <a:pt x="47" y="8"/>
                    <a:pt x="48" y="5"/>
                  </a:cubicBezTo>
                  <a:cubicBezTo>
                    <a:pt x="44" y="4"/>
                    <a:pt x="40" y="2"/>
                    <a:pt x="37" y="3"/>
                  </a:cubicBezTo>
                  <a:cubicBezTo>
                    <a:pt x="31" y="4"/>
                    <a:pt x="25" y="6"/>
                    <a:pt x="22" y="3"/>
                  </a:cubicBezTo>
                  <a:cubicBezTo>
                    <a:pt x="20" y="0"/>
                    <a:pt x="17" y="0"/>
                    <a:pt x="14" y="3"/>
                  </a:cubicBezTo>
                  <a:cubicBezTo>
                    <a:pt x="14" y="3"/>
                    <a:pt x="13" y="3"/>
                    <a:pt x="13" y="3"/>
                  </a:cubicBezTo>
                  <a:cubicBezTo>
                    <a:pt x="12" y="6"/>
                    <a:pt x="11" y="9"/>
                    <a:pt x="11" y="1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23" name="Freeform 118"/>
            <p:cNvSpPr>
              <a:spLocks noChangeArrowheads="1"/>
            </p:cNvSpPr>
            <p:nvPr/>
          </p:nvSpPr>
          <p:spPr bwMode="auto">
            <a:xfrm>
              <a:off x="2311408" y="2287590"/>
              <a:ext cx="106364" cy="158750"/>
            </a:xfrm>
            <a:custGeom>
              <a:avLst/>
              <a:gdLst>
                <a:gd name="T0" fmla="*/ 15 w 56"/>
                <a:gd name="T1" fmla="*/ 5 h 83"/>
                <a:gd name="T2" fmla="*/ 11 w 56"/>
                <a:gd name="T3" fmla="*/ 13 h 83"/>
                <a:gd name="T4" fmla="*/ 9 w 56"/>
                <a:gd name="T5" fmla="*/ 19 h 83"/>
                <a:gd name="T6" fmla="*/ 4 w 56"/>
                <a:gd name="T7" fmla="*/ 24 h 83"/>
                <a:gd name="T8" fmla="*/ 3 w 56"/>
                <a:gd name="T9" fmla="*/ 30 h 83"/>
                <a:gd name="T10" fmla="*/ 10 w 56"/>
                <a:gd name="T11" fmla="*/ 40 h 83"/>
                <a:gd name="T12" fmla="*/ 14 w 56"/>
                <a:gd name="T13" fmla="*/ 37 h 83"/>
                <a:gd name="T14" fmla="*/ 19 w 56"/>
                <a:gd name="T15" fmla="*/ 47 h 83"/>
                <a:gd name="T16" fmla="*/ 20 w 56"/>
                <a:gd name="T17" fmla="*/ 56 h 83"/>
                <a:gd name="T18" fmla="*/ 22 w 56"/>
                <a:gd name="T19" fmla="*/ 76 h 83"/>
                <a:gd name="T20" fmla="*/ 35 w 56"/>
                <a:gd name="T21" fmla="*/ 80 h 83"/>
                <a:gd name="T22" fmla="*/ 42 w 56"/>
                <a:gd name="T23" fmla="*/ 77 h 83"/>
                <a:gd name="T24" fmla="*/ 48 w 56"/>
                <a:gd name="T25" fmla="*/ 75 h 83"/>
                <a:gd name="T26" fmla="*/ 56 w 56"/>
                <a:gd name="T27" fmla="*/ 75 h 83"/>
                <a:gd name="T28" fmla="*/ 49 w 56"/>
                <a:gd name="T29" fmla="*/ 62 h 83"/>
                <a:gd name="T30" fmla="*/ 40 w 56"/>
                <a:gd name="T31" fmla="*/ 50 h 83"/>
                <a:gd name="T32" fmla="*/ 44 w 56"/>
                <a:gd name="T33" fmla="*/ 41 h 83"/>
                <a:gd name="T34" fmla="*/ 49 w 56"/>
                <a:gd name="T35" fmla="*/ 35 h 83"/>
                <a:gd name="T36" fmla="*/ 51 w 56"/>
                <a:gd name="T37" fmla="*/ 28 h 83"/>
                <a:gd name="T38" fmla="*/ 40 w 56"/>
                <a:gd name="T39" fmla="*/ 19 h 83"/>
                <a:gd name="T40" fmla="*/ 35 w 56"/>
                <a:gd name="T41" fmla="*/ 12 h 83"/>
                <a:gd name="T42" fmla="*/ 23 w 56"/>
                <a:gd name="T43" fmla="*/ 3 h 83"/>
                <a:gd name="T44" fmla="*/ 19 w 56"/>
                <a:gd name="T45" fmla="*/ 0 h 83"/>
                <a:gd name="T46" fmla="*/ 15 w 56"/>
                <a:gd name="T47" fmla="*/ 5 h 8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6"/>
                <a:gd name="T73" fmla="*/ 0 h 83"/>
                <a:gd name="T74" fmla="*/ 56 w 56"/>
                <a:gd name="T75" fmla="*/ 83 h 8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6" h="83">
                  <a:moveTo>
                    <a:pt x="15" y="5"/>
                  </a:moveTo>
                  <a:cubicBezTo>
                    <a:pt x="12" y="7"/>
                    <a:pt x="8" y="11"/>
                    <a:pt x="11" y="13"/>
                  </a:cubicBezTo>
                  <a:cubicBezTo>
                    <a:pt x="14" y="15"/>
                    <a:pt x="15" y="19"/>
                    <a:pt x="9" y="19"/>
                  </a:cubicBezTo>
                  <a:cubicBezTo>
                    <a:pt x="4" y="20"/>
                    <a:pt x="4" y="22"/>
                    <a:pt x="4" y="24"/>
                  </a:cubicBezTo>
                  <a:cubicBezTo>
                    <a:pt x="5" y="27"/>
                    <a:pt x="0" y="28"/>
                    <a:pt x="3" y="30"/>
                  </a:cubicBezTo>
                  <a:cubicBezTo>
                    <a:pt x="5" y="32"/>
                    <a:pt x="8" y="36"/>
                    <a:pt x="10" y="40"/>
                  </a:cubicBezTo>
                  <a:cubicBezTo>
                    <a:pt x="11" y="38"/>
                    <a:pt x="12" y="37"/>
                    <a:pt x="14" y="37"/>
                  </a:cubicBezTo>
                  <a:cubicBezTo>
                    <a:pt x="19" y="38"/>
                    <a:pt x="15" y="45"/>
                    <a:pt x="19" y="47"/>
                  </a:cubicBezTo>
                  <a:cubicBezTo>
                    <a:pt x="23" y="48"/>
                    <a:pt x="23" y="54"/>
                    <a:pt x="20" y="56"/>
                  </a:cubicBezTo>
                  <a:cubicBezTo>
                    <a:pt x="17" y="58"/>
                    <a:pt x="16" y="69"/>
                    <a:pt x="22" y="76"/>
                  </a:cubicBezTo>
                  <a:cubicBezTo>
                    <a:pt x="29" y="83"/>
                    <a:pt x="33" y="82"/>
                    <a:pt x="35" y="80"/>
                  </a:cubicBezTo>
                  <a:cubicBezTo>
                    <a:pt x="36" y="78"/>
                    <a:pt x="41" y="80"/>
                    <a:pt x="42" y="77"/>
                  </a:cubicBezTo>
                  <a:cubicBezTo>
                    <a:pt x="43" y="75"/>
                    <a:pt x="45" y="78"/>
                    <a:pt x="48" y="75"/>
                  </a:cubicBezTo>
                  <a:cubicBezTo>
                    <a:pt x="49" y="73"/>
                    <a:pt x="53" y="74"/>
                    <a:pt x="56" y="75"/>
                  </a:cubicBezTo>
                  <a:cubicBezTo>
                    <a:pt x="53" y="70"/>
                    <a:pt x="50" y="65"/>
                    <a:pt x="49" y="62"/>
                  </a:cubicBezTo>
                  <a:cubicBezTo>
                    <a:pt x="47" y="58"/>
                    <a:pt x="38" y="52"/>
                    <a:pt x="40" y="50"/>
                  </a:cubicBezTo>
                  <a:cubicBezTo>
                    <a:pt x="42" y="48"/>
                    <a:pt x="41" y="41"/>
                    <a:pt x="44" y="41"/>
                  </a:cubicBezTo>
                  <a:cubicBezTo>
                    <a:pt x="47" y="40"/>
                    <a:pt x="51" y="39"/>
                    <a:pt x="49" y="35"/>
                  </a:cubicBezTo>
                  <a:cubicBezTo>
                    <a:pt x="49" y="34"/>
                    <a:pt x="50" y="31"/>
                    <a:pt x="51" y="28"/>
                  </a:cubicBezTo>
                  <a:cubicBezTo>
                    <a:pt x="48" y="28"/>
                    <a:pt x="43" y="19"/>
                    <a:pt x="40" y="19"/>
                  </a:cubicBezTo>
                  <a:cubicBezTo>
                    <a:pt x="37" y="19"/>
                    <a:pt x="34" y="16"/>
                    <a:pt x="35" y="12"/>
                  </a:cubicBezTo>
                  <a:cubicBezTo>
                    <a:pt x="35" y="8"/>
                    <a:pt x="28" y="7"/>
                    <a:pt x="23" y="3"/>
                  </a:cubicBezTo>
                  <a:cubicBezTo>
                    <a:pt x="22" y="1"/>
                    <a:pt x="21" y="1"/>
                    <a:pt x="19" y="0"/>
                  </a:cubicBezTo>
                  <a:cubicBezTo>
                    <a:pt x="18" y="3"/>
                    <a:pt x="16" y="5"/>
                    <a:pt x="15" y="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24" name="Freeform 119"/>
            <p:cNvSpPr>
              <a:spLocks noChangeArrowheads="1"/>
            </p:cNvSpPr>
            <p:nvPr/>
          </p:nvSpPr>
          <p:spPr bwMode="auto">
            <a:xfrm>
              <a:off x="2463808" y="2346327"/>
              <a:ext cx="66675" cy="84138"/>
            </a:xfrm>
            <a:custGeom>
              <a:avLst/>
              <a:gdLst>
                <a:gd name="T0" fmla="*/ 2 w 35"/>
                <a:gd name="T1" fmla="*/ 19 h 44"/>
                <a:gd name="T2" fmla="*/ 3 w 35"/>
                <a:gd name="T3" fmla="*/ 34 h 44"/>
                <a:gd name="T4" fmla="*/ 0 w 35"/>
                <a:gd name="T5" fmla="*/ 40 h 44"/>
                <a:gd name="T6" fmla="*/ 10 w 35"/>
                <a:gd name="T7" fmla="*/ 42 h 44"/>
                <a:gd name="T8" fmla="*/ 22 w 35"/>
                <a:gd name="T9" fmla="*/ 37 h 44"/>
                <a:gd name="T10" fmla="*/ 35 w 35"/>
                <a:gd name="T11" fmla="*/ 19 h 44"/>
                <a:gd name="T12" fmla="*/ 35 w 35"/>
                <a:gd name="T13" fmla="*/ 19 h 44"/>
                <a:gd name="T14" fmla="*/ 16 w 35"/>
                <a:gd name="T15" fmla="*/ 4 h 44"/>
                <a:gd name="T16" fmla="*/ 6 w 35"/>
                <a:gd name="T17" fmla="*/ 0 h 44"/>
                <a:gd name="T18" fmla="*/ 4 w 35"/>
                <a:gd name="T19" fmla="*/ 6 h 44"/>
                <a:gd name="T20" fmla="*/ 2 w 35"/>
                <a:gd name="T21" fmla="*/ 19 h 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"/>
                <a:gd name="T34" fmla="*/ 0 h 44"/>
                <a:gd name="T35" fmla="*/ 35 w 35"/>
                <a:gd name="T36" fmla="*/ 44 h 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" h="44">
                  <a:moveTo>
                    <a:pt x="2" y="19"/>
                  </a:moveTo>
                  <a:cubicBezTo>
                    <a:pt x="4" y="24"/>
                    <a:pt x="4" y="33"/>
                    <a:pt x="3" y="34"/>
                  </a:cubicBezTo>
                  <a:cubicBezTo>
                    <a:pt x="3" y="35"/>
                    <a:pt x="1" y="38"/>
                    <a:pt x="0" y="40"/>
                  </a:cubicBezTo>
                  <a:cubicBezTo>
                    <a:pt x="2" y="42"/>
                    <a:pt x="5" y="43"/>
                    <a:pt x="10" y="42"/>
                  </a:cubicBezTo>
                  <a:cubicBezTo>
                    <a:pt x="16" y="40"/>
                    <a:pt x="19" y="44"/>
                    <a:pt x="22" y="37"/>
                  </a:cubicBezTo>
                  <a:cubicBezTo>
                    <a:pt x="24" y="31"/>
                    <a:pt x="30" y="23"/>
                    <a:pt x="35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0" y="17"/>
                    <a:pt x="23" y="5"/>
                    <a:pt x="16" y="4"/>
                  </a:cubicBezTo>
                  <a:cubicBezTo>
                    <a:pt x="12" y="3"/>
                    <a:pt x="9" y="2"/>
                    <a:pt x="6" y="0"/>
                  </a:cubicBezTo>
                  <a:cubicBezTo>
                    <a:pt x="5" y="3"/>
                    <a:pt x="4" y="6"/>
                    <a:pt x="4" y="6"/>
                  </a:cubicBezTo>
                  <a:cubicBezTo>
                    <a:pt x="1" y="8"/>
                    <a:pt x="0" y="15"/>
                    <a:pt x="2" y="1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25" name="Freeform 120"/>
            <p:cNvSpPr>
              <a:spLocks noChangeArrowheads="1"/>
            </p:cNvSpPr>
            <p:nvPr/>
          </p:nvSpPr>
          <p:spPr bwMode="auto">
            <a:xfrm>
              <a:off x="1806581" y="1952627"/>
              <a:ext cx="227014" cy="80963"/>
            </a:xfrm>
            <a:custGeom>
              <a:avLst/>
              <a:gdLst>
                <a:gd name="T0" fmla="*/ 96 w 119"/>
                <a:gd name="T1" fmla="*/ 27 h 43"/>
                <a:gd name="T2" fmla="*/ 42 w 119"/>
                <a:gd name="T3" fmla="*/ 5 h 43"/>
                <a:gd name="T4" fmla="*/ 2 w 119"/>
                <a:gd name="T5" fmla="*/ 19 h 43"/>
                <a:gd name="T6" fmla="*/ 21 w 119"/>
                <a:gd name="T7" fmla="*/ 10 h 43"/>
                <a:gd name="T8" fmla="*/ 32 w 119"/>
                <a:gd name="T9" fmla="*/ 15 h 43"/>
                <a:gd name="T10" fmla="*/ 51 w 119"/>
                <a:gd name="T11" fmla="*/ 19 h 43"/>
                <a:gd name="T12" fmla="*/ 75 w 119"/>
                <a:gd name="T13" fmla="*/ 32 h 43"/>
                <a:gd name="T14" fmla="*/ 81 w 119"/>
                <a:gd name="T15" fmla="*/ 41 h 43"/>
                <a:gd name="T16" fmla="*/ 117 w 119"/>
                <a:gd name="T17" fmla="*/ 40 h 43"/>
                <a:gd name="T18" fmla="*/ 96 w 119"/>
                <a:gd name="T19" fmla="*/ 27 h 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9"/>
                <a:gd name="T31" fmla="*/ 0 h 43"/>
                <a:gd name="T32" fmla="*/ 119 w 119"/>
                <a:gd name="T33" fmla="*/ 43 h 4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9" h="43">
                  <a:moveTo>
                    <a:pt x="96" y="27"/>
                  </a:moveTo>
                  <a:cubicBezTo>
                    <a:pt x="89" y="27"/>
                    <a:pt x="64" y="10"/>
                    <a:pt x="42" y="5"/>
                  </a:cubicBezTo>
                  <a:cubicBezTo>
                    <a:pt x="19" y="0"/>
                    <a:pt x="0" y="16"/>
                    <a:pt x="2" y="19"/>
                  </a:cubicBezTo>
                  <a:cubicBezTo>
                    <a:pt x="5" y="23"/>
                    <a:pt x="16" y="14"/>
                    <a:pt x="21" y="10"/>
                  </a:cubicBezTo>
                  <a:cubicBezTo>
                    <a:pt x="27" y="6"/>
                    <a:pt x="32" y="12"/>
                    <a:pt x="32" y="15"/>
                  </a:cubicBezTo>
                  <a:cubicBezTo>
                    <a:pt x="33" y="17"/>
                    <a:pt x="40" y="19"/>
                    <a:pt x="51" y="19"/>
                  </a:cubicBezTo>
                  <a:cubicBezTo>
                    <a:pt x="63" y="20"/>
                    <a:pt x="64" y="29"/>
                    <a:pt x="75" y="32"/>
                  </a:cubicBezTo>
                  <a:cubicBezTo>
                    <a:pt x="86" y="34"/>
                    <a:pt x="75" y="39"/>
                    <a:pt x="81" y="41"/>
                  </a:cubicBezTo>
                  <a:cubicBezTo>
                    <a:pt x="86" y="43"/>
                    <a:pt x="115" y="42"/>
                    <a:pt x="117" y="40"/>
                  </a:cubicBezTo>
                  <a:cubicBezTo>
                    <a:pt x="119" y="37"/>
                    <a:pt x="104" y="27"/>
                    <a:pt x="96" y="2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26" name="Freeform 121"/>
            <p:cNvSpPr>
              <a:spLocks noChangeArrowheads="1"/>
            </p:cNvSpPr>
            <p:nvPr/>
          </p:nvSpPr>
          <p:spPr bwMode="auto">
            <a:xfrm>
              <a:off x="1936756" y="2060578"/>
              <a:ext cx="52388" cy="25400"/>
            </a:xfrm>
            <a:custGeom>
              <a:avLst/>
              <a:gdLst>
                <a:gd name="T0" fmla="*/ 3 w 28"/>
                <a:gd name="T1" fmla="*/ 5 h 13"/>
                <a:gd name="T2" fmla="*/ 26 w 28"/>
                <a:gd name="T3" fmla="*/ 9 h 13"/>
                <a:gd name="T4" fmla="*/ 3 w 28"/>
                <a:gd name="T5" fmla="*/ 5 h 13"/>
                <a:gd name="T6" fmla="*/ 0 60000 65536"/>
                <a:gd name="T7" fmla="*/ 0 60000 65536"/>
                <a:gd name="T8" fmla="*/ 0 60000 65536"/>
                <a:gd name="T9" fmla="*/ 0 w 28"/>
                <a:gd name="T10" fmla="*/ 0 h 13"/>
                <a:gd name="T11" fmla="*/ 28 w 28"/>
                <a:gd name="T12" fmla="*/ 13 h 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3">
                  <a:moveTo>
                    <a:pt x="3" y="5"/>
                  </a:moveTo>
                  <a:cubicBezTo>
                    <a:pt x="5" y="8"/>
                    <a:pt x="24" y="13"/>
                    <a:pt x="26" y="9"/>
                  </a:cubicBezTo>
                  <a:cubicBezTo>
                    <a:pt x="28" y="4"/>
                    <a:pt x="0" y="0"/>
                    <a:pt x="3" y="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27" name="Freeform 122"/>
            <p:cNvSpPr>
              <a:spLocks noChangeArrowheads="1"/>
            </p:cNvSpPr>
            <p:nvPr/>
          </p:nvSpPr>
          <p:spPr bwMode="auto">
            <a:xfrm>
              <a:off x="2179645" y="2058990"/>
              <a:ext cx="47626" cy="26988"/>
            </a:xfrm>
            <a:custGeom>
              <a:avLst/>
              <a:gdLst>
                <a:gd name="T0" fmla="*/ 4 w 25"/>
                <a:gd name="T1" fmla="*/ 7 h 14"/>
                <a:gd name="T2" fmla="*/ 23 w 25"/>
                <a:gd name="T3" fmla="*/ 7 h 14"/>
                <a:gd name="T4" fmla="*/ 4 w 25"/>
                <a:gd name="T5" fmla="*/ 7 h 14"/>
                <a:gd name="T6" fmla="*/ 0 60000 65536"/>
                <a:gd name="T7" fmla="*/ 0 60000 65536"/>
                <a:gd name="T8" fmla="*/ 0 60000 65536"/>
                <a:gd name="T9" fmla="*/ 0 w 25"/>
                <a:gd name="T10" fmla="*/ 0 h 14"/>
                <a:gd name="T11" fmla="*/ 25 w 25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" h="14">
                  <a:moveTo>
                    <a:pt x="4" y="7"/>
                  </a:moveTo>
                  <a:cubicBezTo>
                    <a:pt x="9" y="14"/>
                    <a:pt x="22" y="9"/>
                    <a:pt x="23" y="7"/>
                  </a:cubicBezTo>
                  <a:cubicBezTo>
                    <a:pt x="25" y="2"/>
                    <a:pt x="0" y="0"/>
                    <a:pt x="4" y="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28" name="Freeform 123"/>
            <p:cNvSpPr>
              <a:spLocks noEditPoints="1" noChangeArrowheads="1"/>
            </p:cNvSpPr>
            <p:nvPr/>
          </p:nvSpPr>
          <p:spPr bwMode="auto">
            <a:xfrm>
              <a:off x="2065345" y="-1"/>
              <a:ext cx="1322393" cy="985840"/>
            </a:xfrm>
            <a:custGeom>
              <a:avLst/>
              <a:gdLst>
                <a:gd name="T0" fmla="*/ 606 w 691"/>
                <a:gd name="T1" fmla="*/ 59 h 516"/>
                <a:gd name="T2" fmla="*/ 555 w 691"/>
                <a:gd name="T3" fmla="*/ 83 h 516"/>
                <a:gd name="T4" fmla="*/ 552 w 691"/>
                <a:gd name="T5" fmla="*/ 52 h 516"/>
                <a:gd name="T6" fmla="*/ 494 w 691"/>
                <a:gd name="T7" fmla="*/ 47 h 516"/>
                <a:gd name="T8" fmla="*/ 551 w 691"/>
                <a:gd name="T9" fmla="*/ 38 h 516"/>
                <a:gd name="T10" fmla="*/ 546 w 691"/>
                <a:gd name="T11" fmla="*/ 17 h 516"/>
                <a:gd name="T12" fmla="*/ 467 w 691"/>
                <a:gd name="T13" fmla="*/ 1 h 516"/>
                <a:gd name="T14" fmla="*/ 393 w 691"/>
                <a:gd name="T15" fmla="*/ 10 h 516"/>
                <a:gd name="T16" fmla="*/ 337 w 691"/>
                <a:gd name="T17" fmla="*/ 11 h 516"/>
                <a:gd name="T18" fmla="*/ 291 w 691"/>
                <a:gd name="T19" fmla="*/ 31 h 516"/>
                <a:gd name="T20" fmla="*/ 280 w 691"/>
                <a:gd name="T21" fmla="*/ 37 h 516"/>
                <a:gd name="T22" fmla="*/ 247 w 691"/>
                <a:gd name="T23" fmla="*/ 47 h 516"/>
                <a:gd name="T24" fmla="*/ 216 w 691"/>
                <a:gd name="T25" fmla="*/ 58 h 516"/>
                <a:gd name="T26" fmla="*/ 162 w 691"/>
                <a:gd name="T27" fmla="*/ 47 h 516"/>
                <a:gd name="T28" fmla="*/ 133 w 691"/>
                <a:gd name="T29" fmla="*/ 70 h 516"/>
                <a:gd name="T30" fmla="*/ 88 w 691"/>
                <a:gd name="T31" fmla="*/ 99 h 516"/>
                <a:gd name="T32" fmla="*/ 0 w 691"/>
                <a:gd name="T33" fmla="*/ 142 h 516"/>
                <a:gd name="T34" fmla="*/ 56 w 691"/>
                <a:gd name="T35" fmla="*/ 158 h 516"/>
                <a:gd name="T36" fmla="*/ 16 w 691"/>
                <a:gd name="T37" fmla="*/ 172 h 516"/>
                <a:gd name="T38" fmla="*/ 50 w 691"/>
                <a:gd name="T39" fmla="*/ 194 h 516"/>
                <a:gd name="T40" fmla="*/ 95 w 691"/>
                <a:gd name="T41" fmla="*/ 192 h 516"/>
                <a:gd name="T42" fmla="*/ 163 w 691"/>
                <a:gd name="T43" fmla="*/ 211 h 516"/>
                <a:gd name="T44" fmla="*/ 197 w 691"/>
                <a:gd name="T45" fmla="*/ 256 h 516"/>
                <a:gd name="T46" fmla="*/ 202 w 691"/>
                <a:gd name="T47" fmla="*/ 297 h 516"/>
                <a:gd name="T48" fmla="*/ 245 w 691"/>
                <a:gd name="T49" fmla="*/ 312 h 516"/>
                <a:gd name="T50" fmla="*/ 240 w 691"/>
                <a:gd name="T51" fmla="*/ 328 h 516"/>
                <a:gd name="T52" fmla="*/ 234 w 691"/>
                <a:gd name="T53" fmla="*/ 356 h 516"/>
                <a:gd name="T54" fmla="*/ 226 w 691"/>
                <a:gd name="T55" fmla="*/ 390 h 516"/>
                <a:gd name="T56" fmla="*/ 235 w 691"/>
                <a:gd name="T57" fmla="*/ 436 h 516"/>
                <a:gd name="T58" fmla="*/ 256 w 691"/>
                <a:gd name="T59" fmla="*/ 463 h 516"/>
                <a:gd name="T60" fmla="*/ 287 w 691"/>
                <a:gd name="T61" fmla="*/ 498 h 516"/>
                <a:gd name="T62" fmla="*/ 331 w 691"/>
                <a:gd name="T63" fmla="*/ 515 h 516"/>
                <a:gd name="T64" fmla="*/ 344 w 691"/>
                <a:gd name="T65" fmla="*/ 471 h 516"/>
                <a:gd name="T66" fmla="*/ 363 w 691"/>
                <a:gd name="T67" fmla="*/ 449 h 516"/>
                <a:gd name="T68" fmla="*/ 365 w 691"/>
                <a:gd name="T69" fmla="*/ 427 h 516"/>
                <a:gd name="T70" fmla="*/ 384 w 691"/>
                <a:gd name="T71" fmla="*/ 413 h 516"/>
                <a:gd name="T72" fmla="*/ 401 w 691"/>
                <a:gd name="T73" fmla="*/ 409 h 516"/>
                <a:gd name="T74" fmla="*/ 461 w 691"/>
                <a:gd name="T75" fmla="*/ 369 h 516"/>
                <a:gd name="T76" fmla="*/ 500 w 691"/>
                <a:gd name="T77" fmla="*/ 359 h 516"/>
                <a:gd name="T78" fmla="*/ 576 w 691"/>
                <a:gd name="T79" fmla="*/ 325 h 516"/>
                <a:gd name="T80" fmla="*/ 535 w 691"/>
                <a:gd name="T81" fmla="*/ 316 h 516"/>
                <a:gd name="T82" fmla="*/ 577 w 691"/>
                <a:gd name="T83" fmla="*/ 319 h 516"/>
                <a:gd name="T84" fmla="*/ 569 w 691"/>
                <a:gd name="T85" fmla="*/ 280 h 516"/>
                <a:gd name="T86" fmla="*/ 547 w 691"/>
                <a:gd name="T87" fmla="*/ 261 h 516"/>
                <a:gd name="T88" fmla="*/ 596 w 691"/>
                <a:gd name="T89" fmla="*/ 254 h 516"/>
                <a:gd name="T90" fmla="*/ 609 w 691"/>
                <a:gd name="T91" fmla="*/ 230 h 516"/>
                <a:gd name="T92" fmla="*/ 603 w 691"/>
                <a:gd name="T93" fmla="*/ 193 h 516"/>
                <a:gd name="T94" fmla="*/ 590 w 691"/>
                <a:gd name="T95" fmla="*/ 178 h 516"/>
                <a:gd name="T96" fmla="*/ 595 w 691"/>
                <a:gd name="T97" fmla="*/ 162 h 516"/>
                <a:gd name="T98" fmla="*/ 578 w 691"/>
                <a:gd name="T99" fmla="*/ 154 h 516"/>
                <a:gd name="T100" fmla="*/ 624 w 691"/>
                <a:gd name="T101" fmla="*/ 106 h 516"/>
                <a:gd name="T102" fmla="*/ 613 w 691"/>
                <a:gd name="T103" fmla="*/ 94 h 516"/>
                <a:gd name="T104" fmla="*/ 626 w 691"/>
                <a:gd name="T105" fmla="*/ 81 h 516"/>
                <a:gd name="T106" fmla="*/ 691 w 691"/>
                <a:gd name="T107" fmla="*/ 58 h 516"/>
                <a:gd name="T108" fmla="*/ 228 w 691"/>
                <a:gd name="T109" fmla="*/ 329 h 516"/>
                <a:gd name="T110" fmla="*/ 216 w 691"/>
                <a:gd name="T111" fmla="*/ 342 h 51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691"/>
                <a:gd name="T169" fmla="*/ 0 h 516"/>
                <a:gd name="T170" fmla="*/ 691 w 691"/>
                <a:gd name="T171" fmla="*/ 516 h 51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691" h="516">
                  <a:moveTo>
                    <a:pt x="652" y="47"/>
                  </a:moveTo>
                  <a:cubicBezTo>
                    <a:pt x="640" y="47"/>
                    <a:pt x="630" y="49"/>
                    <a:pt x="629" y="58"/>
                  </a:cubicBezTo>
                  <a:cubicBezTo>
                    <a:pt x="628" y="67"/>
                    <a:pt x="613" y="56"/>
                    <a:pt x="606" y="59"/>
                  </a:cubicBezTo>
                  <a:cubicBezTo>
                    <a:pt x="599" y="62"/>
                    <a:pt x="603" y="52"/>
                    <a:pt x="596" y="56"/>
                  </a:cubicBezTo>
                  <a:cubicBezTo>
                    <a:pt x="589" y="59"/>
                    <a:pt x="582" y="67"/>
                    <a:pt x="574" y="70"/>
                  </a:cubicBezTo>
                  <a:cubicBezTo>
                    <a:pt x="566" y="74"/>
                    <a:pt x="560" y="82"/>
                    <a:pt x="555" y="83"/>
                  </a:cubicBezTo>
                  <a:cubicBezTo>
                    <a:pt x="550" y="83"/>
                    <a:pt x="566" y="67"/>
                    <a:pt x="574" y="59"/>
                  </a:cubicBezTo>
                  <a:cubicBezTo>
                    <a:pt x="582" y="51"/>
                    <a:pt x="577" y="42"/>
                    <a:pt x="567" y="43"/>
                  </a:cubicBezTo>
                  <a:cubicBezTo>
                    <a:pt x="556" y="44"/>
                    <a:pt x="558" y="51"/>
                    <a:pt x="552" y="52"/>
                  </a:cubicBezTo>
                  <a:cubicBezTo>
                    <a:pt x="546" y="53"/>
                    <a:pt x="518" y="68"/>
                    <a:pt x="516" y="63"/>
                  </a:cubicBezTo>
                  <a:cubicBezTo>
                    <a:pt x="515" y="59"/>
                    <a:pt x="540" y="52"/>
                    <a:pt x="540" y="49"/>
                  </a:cubicBezTo>
                  <a:cubicBezTo>
                    <a:pt x="539" y="46"/>
                    <a:pt x="508" y="45"/>
                    <a:pt x="494" y="47"/>
                  </a:cubicBezTo>
                  <a:cubicBezTo>
                    <a:pt x="480" y="49"/>
                    <a:pt x="455" y="57"/>
                    <a:pt x="455" y="53"/>
                  </a:cubicBezTo>
                  <a:cubicBezTo>
                    <a:pt x="455" y="49"/>
                    <a:pt x="484" y="44"/>
                    <a:pt x="498" y="42"/>
                  </a:cubicBezTo>
                  <a:cubicBezTo>
                    <a:pt x="513" y="40"/>
                    <a:pt x="540" y="43"/>
                    <a:pt x="551" y="38"/>
                  </a:cubicBezTo>
                  <a:cubicBezTo>
                    <a:pt x="563" y="34"/>
                    <a:pt x="580" y="33"/>
                    <a:pt x="583" y="30"/>
                  </a:cubicBezTo>
                  <a:cubicBezTo>
                    <a:pt x="586" y="26"/>
                    <a:pt x="570" y="21"/>
                    <a:pt x="562" y="21"/>
                  </a:cubicBezTo>
                  <a:cubicBezTo>
                    <a:pt x="554" y="22"/>
                    <a:pt x="546" y="21"/>
                    <a:pt x="546" y="17"/>
                  </a:cubicBezTo>
                  <a:cubicBezTo>
                    <a:pt x="547" y="13"/>
                    <a:pt x="534" y="12"/>
                    <a:pt x="533" y="9"/>
                  </a:cubicBezTo>
                  <a:cubicBezTo>
                    <a:pt x="531" y="6"/>
                    <a:pt x="506" y="8"/>
                    <a:pt x="501" y="5"/>
                  </a:cubicBezTo>
                  <a:cubicBezTo>
                    <a:pt x="496" y="1"/>
                    <a:pt x="480" y="0"/>
                    <a:pt x="467" y="1"/>
                  </a:cubicBezTo>
                  <a:cubicBezTo>
                    <a:pt x="453" y="2"/>
                    <a:pt x="426" y="1"/>
                    <a:pt x="420" y="2"/>
                  </a:cubicBezTo>
                  <a:cubicBezTo>
                    <a:pt x="413" y="3"/>
                    <a:pt x="409" y="5"/>
                    <a:pt x="404" y="5"/>
                  </a:cubicBezTo>
                  <a:cubicBezTo>
                    <a:pt x="398" y="4"/>
                    <a:pt x="389" y="6"/>
                    <a:pt x="393" y="10"/>
                  </a:cubicBezTo>
                  <a:cubicBezTo>
                    <a:pt x="399" y="16"/>
                    <a:pt x="384" y="19"/>
                    <a:pt x="385" y="14"/>
                  </a:cubicBezTo>
                  <a:cubicBezTo>
                    <a:pt x="386" y="9"/>
                    <a:pt x="372" y="7"/>
                    <a:pt x="367" y="11"/>
                  </a:cubicBezTo>
                  <a:cubicBezTo>
                    <a:pt x="362" y="15"/>
                    <a:pt x="340" y="6"/>
                    <a:pt x="337" y="11"/>
                  </a:cubicBezTo>
                  <a:cubicBezTo>
                    <a:pt x="333" y="15"/>
                    <a:pt x="307" y="14"/>
                    <a:pt x="299" y="15"/>
                  </a:cubicBezTo>
                  <a:cubicBezTo>
                    <a:pt x="292" y="16"/>
                    <a:pt x="311" y="22"/>
                    <a:pt x="311" y="25"/>
                  </a:cubicBezTo>
                  <a:cubicBezTo>
                    <a:pt x="310" y="29"/>
                    <a:pt x="286" y="25"/>
                    <a:pt x="291" y="31"/>
                  </a:cubicBezTo>
                  <a:cubicBezTo>
                    <a:pt x="296" y="37"/>
                    <a:pt x="312" y="42"/>
                    <a:pt x="319" y="49"/>
                  </a:cubicBezTo>
                  <a:cubicBezTo>
                    <a:pt x="327" y="57"/>
                    <a:pt x="313" y="52"/>
                    <a:pt x="305" y="47"/>
                  </a:cubicBezTo>
                  <a:cubicBezTo>
                    <a:pt x="296" y="41"/>
                    <a:pt x="285" y="43"/>
                    <a:pt x="280" y="37"/>
                  </a:cubicBezTo>
                  <a:cubicBezTo>
                    <a:pt x="274" y="32"/>
                    <a:pt x="254" y="27"/>
                    <a:pt x="249" y="31"/>
                  </a:cubicBezTo>
                  <a:cubicBezTo>
                    <a:pt x="243" y="34"/>
                    <a:pt x="263" y="42"/>
                    <a:pt x="263" y="46"/>
                  </a:cubicBezTo>
                  <a:cubicBezTo>
                    <a:pt x="263" y="51"/>
                    <a:pt x="250" y="45"/>
                    <a:pt x="247" y="47"/>
                  </a:cubicBezTo>
                  <a:cubicBezTo>
                    <a:pt x="245" y="49"/>
                    <a:pt x="233" y="36"/>
                    <a:pt x="227" y="36"/>
                  </a:cubicBezTo>
                  <a:cubicBezTo>
                    <a:pt x="220" y="36"/>
                    <a:pt x="226" y="42"/>
                    <a:pt x="226" y="50"/>
                  </a:cubicBezTo>
                  <a:cubicBezTo>
                    <a:pt x="226" y="58"/>
                    <a:pt x="213" y="63"/>
                    <a:pt x="216" y="58"/>
                  </a:cubicBezTo>
                  <a:cubicBezTo>
                    <a:pt x="220" y="52"/>
                    <a:pt x="217" y="37"/>
                    <a:pt x="210" y="35"/>
                  </a:cubicBezTo>
                  <a:cubicBezTo>
                    <a:pt x="203" y="32"/>
                    <a:pt x="185" y="40"/>
                    <a:pt x="176" y="40"/>
                  </a:cubicBezTo>
                  <a:cubicBezTo>
                    <a:pt x="167" y="40"/>
                    <a:pt x="154" y="43"/>
                    <a:pt x="162" y="47"/>
                  </a:cubicBezTo>
                  <a:cubicBezTo>
                    <a:pt x="170" y="52"/>
                    <a:pt x="162" y="55"/>
                    <a:pt x="155" y="50"/>
                  </a:cubicBezTo>
                  <a:cubicBezTo>
                    <a:pt x="148" y="45"/>
                    <a:pt x="125" y="50"/>
                    <a:pt x="130" y="53"/>
                  </a:cubicBezTo>
                  <a:cubicBezTo>
                    <a:pt x="134" y="56"/>
                    <a:pt x="136" y="66"/>
                    <a:pt x="133" y="70"/>
                  </a:cubicBezTo>
                  <a:cubicBezTo>
                    <a:pt x="130" y="74"/>
                    <a:pt x="120" y="66"/>
                    <a:pt x="111" y="67"/>
                  </a:cubicBezTo>
                  <a:cubicBezTo>
                    <a:pt x="102" y="67"/>
                    <a:pt x="58" y="89"/>
                    <a:pt x="60" y="94"/>
                  </a:cubicBezTo>
                  <a:cubicBezTo>
                    <a:pt x="63" y="100"/>
                    <a:pt x="82" y="95"/>
                    <a:pt x="88" y="99"/>
                  </a:cubicBezTo>
                  <a:cubicBezTo>
                    <a:pt x="94" y="102"/>
                    <a:pt x="86" y="114"/>
                    <a:pt x="79" y="119"/>
                  </a:cubicBezTo>
                  <a:cubicBezTo>
                    <a:pt x="71" y="124"/>
                    <a:pt x="44" y="120"/>
                    <a:pt x="43" y="126"/>
                  </a:cubicBezTo>
                  <a:cubicBezTo>
                    <a:pt x="43" y="132"/>
                    <a:pt x="0" y="133"/>
                    <a:pt x="0" y="142"/>
                  </a:cubicBezTo>
                  <a:cubicBezTo>
                    <a:pt x="0" y="146"/>
                    <a:pt x="2" y="150"/>
                    <a:pt x="7" y="151"/>
                  </a:cubicBezTo>
                  <a:cubicBezTo>
                    <a:pt x="13" y="152"/>
                    <a:pt x="20" y="150"/>
                    <a:pt x="26" y="156"/>
                  </a:cubicBezTo>
                  <a:cubicBezTo>
                    <a:pt x="31" y="162"/>
                    <a:pt x="46" y="162"/>
                    <a:pt x="56" y="158"/>
                  </a:cubicBezTo>
                  <a:cubicBezTo>
                    <a:pt x="67" y="154"/>
                    <a:pt x="74" y="159"/>
                    <a:pt x="74" y="165"/>
                  </a:cubicBezTo>
                  <a:cubicBezTo>
                    <a:pt x="74" y="171"/>
                    <a:pt x="51" y="163"/>
                    <a:pt x="44" y="167"/>
                  </a:cubicBezTo>
                  <a:cubicBezTo>
                    <a:pt x="37" y="171"/>
                    <a:pt x="15" y="168"/>
                    <a:pt x="16" y="172"/>
                  </a:cubicBezTo>
                  <a:cubicBezTo>
                    <a:pt x="17" y="177"/>
                    <a:pt x="28" y="176"/>
                    <a:pt x="36" y="178"/>
                  </a:cubicBezTo>
                  <a:cubicBezTo>
                    <a:pt x="45" y="179"/>
                    <a:pt x="37" y="183"/>
                    <a:pt x="37" y="187"/>
                  </a:cubicBezTo>
                  <a:cubicBezTo>
                    <a:pt x="36" y="190"/>
                    <a:pt x="41" y="190"/>
                    <a:pt x="50" y="194"/>
                  </a:cubicBezTo>
                  <a:cubicBezTo>
                    <a:pt x="59" y="198"/>
                    <a:pt x="73" y="201"/>
                    <a:pt x="68" y="196"/>
                  </a:cubicBezTo>
                  <a:cubicBezTo>
                    <a:pt x="64" y="191"/>
                    <a:pt x="77" y="192"/>
                    <a:pt x="80" y="195"/>
                  </a:cubicBezTo>
                  <a:cubicBezTo>
                    <a:pt x="82" y="198"/>
                    <a:pt x="88" y="190"/>
                    <a:pt x="95" y="192"/>
                  </a:cubicBezTo>
                  <a:cubicBezTo>
                    <a:pt x="101" y="194"/>
                    <a:pt x="103" y="186"/>
                    <a:pt x="108" y="189"/>
                  </a:cubicBezTo>
                  <a:cubicBezTo>
                    <a:pt x="113" y="193"/>
                    <a:pt x="137" y="195"/>
                    <a:pt x="145" y="199"/>
                  </a:cubicBezTo>
                  <a:cubicBezTo>
                    <a:pt x="153" y="203"/>
                    <a:pt x="164" y="204"/>
                    <a:pt x="163" y="211"/>
                  </a:cubicBezTo>
                  <a:cubicBezTo>
                    <a:pt x="162" y="217"/>
                    <a:pt x="169" y="222"/>
                    <a:pt x="178" y="226"/>
                  </a:cubicBezTo>
                  <a:cubicBezTo>
                    <a:pt x="187" y="230"/>
                    <a:pt x="189" y="238"/>
                    <a:pt x="189" y="244"/>
                  </a:cubicBezTo>
                  <a:cubicBezTo>
                    <a:pt x="188" y="250"/>
                    <a:pt x="198" y="254"/>
                    <a:pt x="197" y="256"/>
                  </a:cubicBezTo>
                  <a:cubicBezTo>
                    <a:pt x="195" y="259"/>
                    <a:pt x="196" y="263"/>
                    <a:pt x="202" y="268"/>
                  </a:cubicBezTo>
                  <a:cubicBezTo>
                    <a:pt x="208" y="273"/>
                    <a:pt x="193" y="277"/>
                    <a:pt x="197" y="282"/>
                  </a:cubicBezTo>
                  <a:cubicBezTo>
                    <a:pt x="200" y="287"/>
                    <a:pt x="191" y="296"/>
                    <a:pt x="202" y="297"/>
                  </a:cubicBezTo>
                  <a:cubicBezTo>
                    <a:pt x="213" y="299"/>
                    <a:pt x="211" y="290"/>
                    <a:pt x="219" y="290"/>
                  </a:cubicBezTo>
                  <a:cubicBezTo>
                    <a:pt x="227" y="290"/>
                    <a:pt x="219" y="297"/>
                    <a:pt x="223" y="301"/>
                  </a:cubicBezTo>
                  <a:cubicBezTo>
                    <a:pt x="227" y="306"/>
                    <a:pt x="236" y="305"/>
                    <a:pt x="245" y="312"/>
                  </a:cubicBezTo>
                  <a:cubicBezTo>
                    <a:pt x="253" y="319"/>
                    <a:pt x="248" y="322"/>
                    <a:pt x="240" y="316"/>
                  </a:cubicBezTo>
                  <a:cubicBezTo>
                    <a:pt x="232" y="311"/>
                    <a:pt x="210" y="312"/>
                    <a:pt x="210" y="314"/>
                  </a:cubicBezTo>
                  <a:cubicBezTo>
                    <a:pt x="210" y="316"/>
                    <a:pt x="235" y="330"/>
                    <a:pt x="240" y="328"/>
                  </a:cubicBezTo>
                  <a:cubicBezTo>
                    <a:pt x="246" y="326"/>
                    <a:pt x="254" y="336"/>
                    <a:pt x="250" y="340"/>
                  </a:cubicBezTo>
                  <a:cubicBezTo>
                    <a:pt x="247" y="343"/>
                    <a:pt x="249" y="351"/>
                    <a:pt x="248" y="355"/>
                  </a:cubicBezTo>
                  <a:cubicBezTo>
                    <a:pt x="247" y="359"/>
                    <a:pt x="239" y="355"/>
                    <a:pt x="234" y="356"/>
                  </a:cubicBezTo>
                  <a:cubicBezTo>
                    <a:pt x="228" y="357"/>
                    <a:pt x="225" y="358"/>
                    <a:pt x="225" y="364"/>
                  </a:cubicBezTo>
                  <a:cubicBezTo>
                    <a:pt x="225" y="370"/>
                    <a:pt x="216" y="374"/>
                    <a:pt x="215" y="381"/>
                  </a:cubicBezTo>
                  <a:cubicBezTo>
                    <a:pt x="214" y="388"/>
                    <a:pt x="222" y="387"/>
                    <a:pt x="226" y="390"/>
                  </a:cubicBezTo>
                  <a:cubicBezTo>
                    <a:pt x="231" y="393"/>
                    <a:pt x="218" y="395"/>
                    <a:pt x="218" y="400"/>
                  </a:cubicBezTo>
                  <a:cubicBezTo>
                    <a:pt x="217" y="405"/>
                    <a:pt x="229" y="414"/>
                    <a:pt x="233" y="417"/>
                  </a:cubicBezTo>
                  <a:cubicBezTo>
                    <a:pt x="238" y="419"/>
                    <a:pt x="234" y="430"/>
                    <a:pt x="235" y="436"/>
                  </a:cubicBezTo>
                  <a:cubicBezTo>
                    <a:pt x="237" y="442"/>
                    <a:pt x="243" y="435"/>
                    <a:pt x="242" y="442"/>
                  </a:cubicBezTo>
                  <a:cubicBezTo>
                    <a:pt x="241" y="449"/>
                    <a:pt x="247" y="449"/>
                    <a:pt x="248" y="453"/>
                  </a:cubicBezTo>
                  <a:cubicBezTo>
                    <a:pt x="248" y="458"/>
                    <a:pt x="258" y="457"/>
                    <a:pt x="256" y="463"/>
                  </a:cubicBezTo>
                  <a:cubicBezTo>
                    <a:pt x="254" y="469"/>
                    <a:pt x="259" y="473"/>
                    <a:pt x="262" y="477"/>
                  </a:cubicBezTo>
                  <a:cubicBezTo>
                    <a:pt x="264" y="480"/>
                    <a:pt x="273" y="486"/>
                    <a:pt x="274" y="490"/>
                  </a:cubicBezTo>
                  <a:cubicBezTo>
                    <a:pt x="276" y="494"/>
                    <a:pt x="281" y="500"/>
                    <a:pt x="287" y="498"/>
                  </a:cubicBezTo>
                  <a:cubicBezTo>
                    <a:pt x="293" y="497"/>
                    <a:pt x="293" y="502"/>
                    <a:pt x="298" y="502"/>
                  </a:cubicBezTo>
                  <a:cubicBezTo>
                    <a:pt x="303" y="501"/>
                    <a:pt x="310" y="504"/>
                    <a:pt x="311" y="507"/>
                  </a:cubicBezTo>
                  <a:cubicBezTo>
                    <a:pt x="313" y="511"/>
                    <a:pt x="327" y="514"/>
                    <a:pt x="331" y="515"/>
                  </a:cubicBezTo>
                  <a:cubicBezTo>
                    <a:pt x="335" y="516"/>
                    <a:pt x="336" y="508"/>
                    <a:pt x="339" y="506"/>
                  </a:cubicBezTo>
                  <a:cubicBezTo>
                    <a:pt x="343" y="504"/>
                    <a:pt x="342" y="490"/>
                    <a:pt x="345" y="489"/>
                  </a:cubicBezTo>
                  <a:cubicBezTo>
                    <a:pt x="348" y="488"/>
                    <a:pt x="347" y="472"/>
                    <a:pt x="344" y="471"/>
                  </a:cubicBezTo>
                  <a:cubicBezTo>
                    <a:pt x="341" y="470"/>
                    <a:pt x="342" y="464"/>
                    <a:pt x="350" y="465"/>
                  </a:cubicBezTo>
                  <a:cubicBezTo>
                    <a:pt x="357" y="466"/>
                    <a:pt x="355" y="459"/>
                    <a:pt x="358" y="458"/>
                  </a:cubicBezTo>
                  <a:cubicBezTo>
                    <a:pt x="362" y="457"/>
                    <a:pt x="360" y="450"/>
                    <a:pt x="363" y="449"/>
                  </a:cubicBezTo>
                  <a:cubicBezTo>
                    <a:pt x="366" y="448"/>
                    <a:pt x="365" y="444"/>
                    <a:pt x="363" y="441"/>
                  </a:cubicBezTo>
                  <a:cubicBezTo>
                    <a:pt x="361" y="438"/>
                    <a:pt x="364" y="436"/>
                    <a:pt x="368" y="436"/>
                  </a:cubicBezTo>
                  <a:cubicBezTo>
                    <a:pt x="372" y="435"/>
                    <a:pt x="371" y="429"/>
                    <a:pt x="365" y="427"/>
                  </a:cubicBezTo>
                  <a:cubicBezTo>
                    <a:pt x="360" y="425"/>
                    <a:pt x="362" y="419"/>
                    <a:pt x="367" y="423"/>
                  </a:cubicBezTo>
                  <a:cubicBezTo>
                    <a:pt x="372" y="427"/>
                    <a:pt x="376" y="424"/>
                    <a:pt x="373" y="420"/>
                  </a:cubicBezTo>
                  <a:cubicBezTo>
                    <a:pt x="370" y="416"/>
                    <a:pt x="377" y="414"/>
                    <a:pt x="384" y="413"/>
                  </a:cubicBezTo>
                  <a:cubicBezTo>
                    <a:pt x="391" y="413"/>
                    <a:pt x="395" y="409"/>
                    <a:pt x="393" y="404"/>
                  </a:cubicBezTo>
                  <a:cubicBezTo>
                    <a:pt x="392" y="398"/>
                    <a:pt x="401" y="399"/>
                    <a:pt x="399" y="403"/>
                  </a:cubicBezTo>
                  <a:cubicBezTo>
                    <a:pt x="397" y="408"/>
                    <a:pt x="398" y="413"/>
                    <a:pt x="401" y="409"/>
                  </a:cubicBezTo>
                  <a:cubicBezTo>
                    <a:pt x="405" y="406"/>
                    <a:pt x="411" y="408"/>
                    <a:pt x="422" y="405"/>
                  </a:cubicBezTo>
                  <a:cubicBezTo>
                    <a:pt x="434" y="402"/>
                    <a:pt x="445" y="392"/>
                    <a:pt x="447" y="383"/>
                  </a:cubicBezTo>
                  <a:cubicBezTo>
                    <a:pt x="450" y="374"/>
                    <a:pt x="463" y="375"/>
                    <a:pt x="461" y="369"/>
                  </a:cubicBezTo>
                  <a:cubicBezTo>
                    <a:pt x="460" y="363"/>
                    <a:pt x="464" y="361"/>
                    <a:pt x="472" y="365"/>
                  </a:cubicBezTo>
                  <a:cubicBezTo>
                    <a:pt x="480" y="369"/>
                    <a:pt x="474" y="362"/>
                    <a:pt x="483" y="362"/>
                  </a:cubicBezTo>
                  <a:cubicBezTo>
                    <a:pt x="492" y="362"/>
                    <a:pt x="491" y="359"/>
                    <a:pt x="500" y="359"/>
                  </a:cubicBezTo>
                  <a:cubicBezTo>
                    <a:pt x="509" y="358"/>
                    <a:pt x="532" y="354"/>
                    <a:pt x="540" y="348"/>
                  </a:cubicBezTo>
                  <a:cubicBezTo>
                    <a:pt x="548" y="341"/>
                    <a:pt x="565" y="335"/>
                    <a:pt x="572" y="331"/>
                  </a:cubicBezTo>
                  <a:cubicBezTo>
                    <a:pt x="579" y="327"/>
                    <a:pt x="581" y="323"/>
                    <a:pt x="576" y="325"/>
                  </a:cubicBezTo>
                  <a:cubicBezTo>
                    <a:pt x="572" y="328"/>
                    <a:pt x="563" y="328"/>
                    <a:pt x="556" y="326"/>
                  </a:cubicBezTo>
                  <a:cubicBezTo>
                    <a:pt x="550" y="325"/>
                    <a:pt x="539" y="319"/>
                    <a:pt x="531" y="323"/>
                  </a:cubicBezTo>
                  <a:cubicBezTo>
                    <a:pt x="524" y="328"/>
                    <a:pt x="528" y="317"/>
                    <a:pt x="535" y="316"/>
                  </a:cubicBezTo>
                  <a:cubicBezTo>
                    <a:pt x="541" y="315"/>
                    <a:pt x="538" y="312"/>
                    <a:pt x="537" y="305"/>
                  </a:cubicBezTo>
                  <a:cubicBezTo>
                    <a:pt x="535" y="299"/>
                    <a:pt x="547" y="303"/>
                    <a:pt x="553" y="311"/>
                  </a:cubicBezTo>
                  <a:cubicBezTo>
                    <a:pt x="558" y="318"/>
                    <a:pt x="568" y="322"/>
                    <a:pt x="577" y="319"/>
                  </a:cubicBezTo>
                  <a:cubicBezTo>
                    <a:pt x="586" y="316"/>
                    <a:pt x="578" y="309"/>
                    <a:pt x="581" y="304"/>
                  </a:cubicBezTo>
                  <a:cubicBezTo>
                    <a:pt x="585" y="299"/>
                    <a:pt x="554" y="283"/>
                    <a:pt x="552" y="278"/>
                  </a:cubicBezTo>
                  <a:cubicBezTo>
                    <a:pt x="550" y="273"/>
                    <a:pt x="560" y="276"/>
                    <a:pt x="569" y="280"/>
                  </a:cubicBezTo>
                  <a:cubicBezTo>
                    <a:pt x="577" y="284"/>
                    <a:pt x="579" y="273"/>
                    <a:pt x="579" y="268"/>
                  </a:cubicBezTo>
                  <a:cubicBezTo>
                    <a:pt x="579" y="264"/>
                    <a:pt x="561" y="263"/>
                    <a:pt x="552" y="268"/>
                  </a:cubicBezTo>
                  <a:cubicBezTo>
                    <a:pt x="544" y="273"/>
                    <a:pt x="536" y="262"/>
                    <a:pt x="547" y="261"/>
                  </a:cubicBezTo>
                  <a:cubicBezTo>
                    <a:pt x="559" y="259"/>
                    <a:pt x="548" y="255"/>
                    <a:pt x="552" y="251"/>
                  </a:cubicBezTo>
                  <a:cubicBezTo>
                    <a:pt x="555" y="248"/>
                    <a:pt x="569" y="261"/>
                    <a:pt x="577" y="259"/>
                  </a:cubicBezTo>
                  <a:cubicBezTo>
                    <a:pt x="584" y="256"/>
                    <a:pt x="589" y="259"/>
                    <a:pt x="596" y="254"/>
                  </a:cubicBezTo>
                  <a:cubicBezTo>
                    <a:pt x="602" y="249"/>
                    <a:pt x="584" y="244"/>
                    <a:pt x="581" y="240"/>
                  </a:cubicBezTo>
                  <a:cubicBezTo>
                    <a:pt x="577" y="236"/>
                    <a:pt x="599" y="237"/>
                    <a:pt x="606" y="238"/>
                  </a:cubicBezTo>
                  <a:cubicBezTo>
                    <a:pt x="612" y="238"/>
                    <a:pt x="614" y="228"/>
                    <a:pt x="609" y="230"/>
                  </a:cubicBezTo>
                  <a:cubicBezTo>
                    <a:pt x="603" y="232"/>
                    <a:pt x="584" y="223"/>
                    <a:pt x="588" y="217"/>
                  </a:cubicBezTo>
                  <a:cubicBezTo>
                    <a:pt x="592" y="211"/>
                    <a:pt x="600" y="218"/>
                    <a:pt x="608" y="214"/>
                  </a:cubicBezTo>
                  <a:cubicBezTo>
                    <a:pt x="616" y="210"/>
                    <a:pt x="609" y="193"/>
                    <a:pt x="603" y="193"/>
                  </a:cubicBezTo>
                  <a:cubicBezTo>
                    <a:pt x="597" y="193"/>
                    <a:pt x="583" y="191"/>
                    <a:pt x="583" y="188"/>
                  </a:cubicBezTo>
                  <a:cubicBezTo>
                    <a:pt x="583" y="185"/>
                    <a:pt x="571" y="183"/>
                    <a:pt x="574" y="180"/>
                  </a:cubicBezTo>
                  <a:cubicBezTo>
                    <a:pt x="578" y="177"/>
                    <a:pt x="582" y="183"/>
                    <a:pt x="590" y="178"/>
                  </a:cubicBezTo>
                  <a:cubicBezTo>
                    <a:pt x="597" y="172"/>
                    <a:pt x="613" y="179"/>
                    <a:pt x="620" y="178"/>
                  </a:cubicBezTo>
                  <a:cubicBezTo>
                    <a:pt x="627" y="176"/>
                    <a:pt x="617" y="163"/>
                    <a:pt x="613" y="166"/>
                  </a:cubicBezTo>
                  <a:cubicBezTo>
                    <a:pt x="609" y="168"/>
                    <a:pt x="596" y="169"/>
                    <a:pt x="595" y="162"/>
                  </a:cubicBezTo>
                  <a:cubicBezTo>
                    <a:pt x="594" y="155"/>
                    <a:pt x="608" y="162"/>
                    <a:pt x="610" y="158"/>
                  </a:cubicBezTo>
                  <a:cubicBezTo>
                    <a:pt x="612" y="155"/>
                    <a:pt x="591" y="146"/>
                    <a:pt x="587" y="153"/>
                  </a:cubicBezTo>
                  <a:cubicBezTo>
                    <a:pt x="584" y="160"/>
                    <a:pt x="572" y="158"/>
                    <a:pt x="578" y="154"/>
                  </a:cubicBezTo>
                  <a:cubicBezTo>
                    <a:pt x="585" y="150"/>
                    <a:pt x="586" y="139"/>
                    <a:pt x="585" y="133"/>
                  </a:cubicBezTo>
                  <a:cubicBezTo>
                    <a:pt x="585" y="127"/>
                    <a:pt x="608" y="127"/>
                    <a:pt x="605" y="118"/>
                  </a:cubicBezTo>
                  <a:cubicBezTo>
                    <a:pt x="603" y="108"/>
                    <a:pt x="616" y="106"/>
                    <a:pt x="624" y="106"/>
                  </a:cubicBezTo>
                  <a:cubicBezTo>
                    <a:pt x="632" y="106"/>
                    <a:pt x="624" y="96"/>
                    <a:pt x="616" y="97"/>
                  </a:cubicBezTo>
                  <a:cubicBezTo>
                    <a:pt x="609" y="98"/>
                    <a:pt x="601" y="107"/>
                    <a:pt x="598" y="103"/>
                  </a:cubicBezTo>
                  <a:cubicBezTo>
                    <a:pt x="594" y="100"/>
                    <a:pt x="606" y="94"/>
                    <a:pt x="613" y="94"/>
                  </a:cubicBezTo>
                  <a:cubicBezTo>
                    <a:pt x="620" y="94"/>
                    <a:pt x="636" y="93"/>
                    <a:pt x="641" y="90"/>
                  </a:cubicBezTo>
                  <a:cubicBezTo>
                    <a:pt x="647" y="87"/>
                    <a:pt x="631" y="84"/>
                    <a:pt x="621" y="85"/>
                  </a:cubicBezTo>
                  <a:cubicBezTo>
                    <a:pt x="610" y="86"/>
                    <a:pt x="610" y="82"/>
                    <a:pt x="626" y="81"/>
                  </a:cubicBezTo>
                  <a:cubicBezTo>
                    <a:pt x="642" y="81"/>
                    <a:pt x="639" y="78"/>
                    <a:pt x="651" y="76"/>
                  </a:cubicBezTo>
                  <a:cubicBezTo>
                    <a:pt x="662" y="75"/>
                    <a:pt x="658" y="70"/>
                    <a:pt x="665" y="70"/>
                  </a:cubicBezTo>
                  <a:cubicBezTo>
                    <a:pt x="672" y="70"/>
                    <a:pt x="691" y="62"/>
                    <a:pt x="691" y="58"/>
                  </a:cubicBezTo>
                  <a:cubicBezTo>
                    <a:pt x="691" y="55"/>
                    <a:pt x="664" y="47"/>
                    <a:pt x="652" y="47"/>
                  </a:cubicBezTo>
                  <a:close/>
                  <a:moveTo>
                    <a:pt x="237" y="338"/>
                  </a:moveTo>
                  <a:cubicBezTo>
                    <a:pt x="237" y="332"/>
                    <a:pt x="231" y="336"/>
                    <a:pt x="228" y="329"/>
                  </a:cubicBezTo>
                  <a:cubicBezTo>
                    <a:pt x="224" y="323"/>
                    <a:pt x="207" y="320"/>
                    <a:pt x="206" y="325"/>
                  </a:cubicBezTo>
                  <a:cubicBezTo>
                    <a:pt x="205" y="327"/>
                    <a:pt x="200" y="330"/>
                    <a:pt x="204" y="335"/>
                  </a:cubicBezTo>
                  <a:cubicBezTo>
                    <a:pt x="208" y="340"/>
                    <a:pt x="211" y="338"/>
                    <a:pt x="216" y="342"/>
                  </a:cubicBezTo>
                  <a:cubicBezTo>
                    <a:pt x="221" y="347"/>
                    <a:pt x="236" y="343"/>
                    <a:pt x="237" y="338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29" name="Freeform 124"/>
            <p:cNvSpPr>
              <a:spLocks noEditPoints="1" noChangeArrowheads="1"/>
            </p:cNvSpPr>
            <p:nvPr/>
          </p:nvSpPr>
          <p:spPr bwMode="auto">
            <a:xfrm>
              <a:off x="584202" y="17461"/>
              <a:ext cx="1920882" cy="1477966"/>
            </a:xfrm>
            <a:custGeom>
              <a:avLst/>
              <a:gdLst>
                <a:gd name="T0" fmla="*/ 205 w 1005"/>
                <a:gd name="T1" fmla="*/ 683 h 774"/>
                <a:gd name="T2" fmla="*/ 189 w 1005"/>
                <a:gd name="T3" fmla="*/ 227 h 774"/>
                <a:gd name="T4" fmla="*/ 387 w 1005"/>
                <a:gd name="T5" fmla="*/ 251 h 774"/>
                <a:gd name="T6" fmla="*/ 257 w 1005"/>
                <a:gd name="T7" fmla="*/ 269 h 774"/>
                <a:gd name="T8" fmla="*/ 386 w 1005"/>
                <a:gd name="T9" fmla="*/ 334 h 774"/>
                <a:gd name="T10" fmla="*/ 237 w 1005"/>
                <a:gd name="T11" fmla="*/ 194 h 774"/>
                <a:gd name="T12" fmla="*/ 208 w 1005"/>
                <a:gd name="T13" fmla="*/ 185 h 774"/>
                <a:gd name="T14" fmla="*/ 369 w 1005"/>
                <a:gd name="T15" fmla="*/ 213 h 774"/>
                <a:gd name="T16" fmla="*/ 297 w 1005"/>
                <a:gd name="T17" fmla="*/ 144 h 774"/>
                <a:gd name="T18" fmla="*/ 413 w 1005"/>
                <a:gd name="T19" fmla="*/ 119 h 774"/>
                <a:gd name="T20" fmla="*/ 416 w 1005"/>
                <a:gd name="T21" fmla="*/ 161 h 774"/>
                <a:gd name="T22" fmla="*/ 420 w 1005"/>
                <a:gd name="T23" fmla="*/ 185 h 774"/>
                <a:gd name="T24" fmla="*/ 543 w 1005"/>
                <a:gd name="T25" fmla="*/ 147 h 774"/>
                <a:gd name="T26" fmla="*/ 492 w 1005"/>
                <a:gd name="T27" fmla="*/ 232 h 774"/>
                <a:gd name="T28" fmla="*/ 687 w 1005"/>
                <a:gd name="T29" fmla="*/ 220 h 774"/>
                <a:gd name="T30" fmla="*/ 580 w 1005"/>
                <a:gd name="T31" fmla="*/ 151 h 774"/>
                <a:gd name="T32" fmla="*/ 598 w 1005"/>
                <a:gd name="T33" fmla="*/ 83 h 774"/>
                <a:gd name="T34" fmla="*/ 587 w 1005"/>
                <a:gd name="T35" fmla="*/ 66 h 774"/>
                <a:gd name="T36" fmla="*/ 634 w 1005"/>
                <a:gd name="T37" fmla="*/ 120 h 774"/>
                <a:gd name="T38" fmla="*/ 698 w 1005"/>
                <a:gd name="T39" fmla="*/ 180 h 774"/>
                <a:gd name="T40" fmla="*/ 795 w 1005"/>
                <a:gd name="T41" fmla="*/ 87 h 774"/>
                <a:gd name="T42" fmla="*/ 760 w 1005"/>
                <a:gd name="T43" fmla="*/ 9 h 774"/>
                <a:gd name="T44" fmla="*/ 569 w 1005"/>
                <a:gd name="T45" fmla="*/ 46 h 774"/>
                <a:gd name="T46" fmla="*/ 624 w 1005"/>
                <a:gd name="T47" fmla="*/ 440 h 774"/>
                <a:gd name="T48" fmla="*/ 827 w 1005"/>
                <a:gd name="T49" fmla="*/ 340 h 774"/>
                <a:gd name="T50" fmla="*/ 746 w 1005"/>
                <a:gd name="T51" fmla="*/ 272 h 774"/>
                <a:gd name="T52" fmla="*/ 624 w 1005"/>
                <a:gd name="T53" fmla="*/ 250 h 774"/>
                <a:gd name="T54" fmla="*/ 704 w 1005"/>
                <a:gd name="T55" fmla="*/ 309 h 774"/>
                <a:gd name="T56" fmla="*/ 736 w 1005"/>
                <a:gd name="T57" fmla="*/ 409 h 774"/>
                <a:gd name="T58" fmla="*/ 850 w 1005"/>
                <a:gd name="T59" fmla="*/ 419 h 774"/>
                <a:gd name="T60" fmla="*/ 682 w 1005"/>
                <a:gd name="T61" fmla="*/ 241 h 774"/>
                <a:gd name="T62" fmla="*/ 963 w 1005"/>
                <a:gd name="T63" fmla="*/ 641 h 774"/>
                <a:gd name="T64" fmla="*/ 110 w 1005"/>
                <a:gd name="T65" fmla="*/ 629 h 774"/>
                <a:gd name="T66" fmla="*/ 821 w 1005"/>
                <a:gd name="T67" fmla="*/ 686 h 774"/>
                <a:gd name="T68" fmla="*/ 963 w 1005"/>
                <a:gd name="T69" fmla="*/ 609 h 774"/>
                <a:gd name="T70" fmla="*/ 895 w 1005"/>
                <a:gd name="T71" fmla="*/ 560 h 774"/>
                <a:gd name="T72" fmla="*/ 844 w 1005"/>
                <a:gd name="T73" fmla="*/ 528 h 774"/>
                <a:gd name="T74" fmla="*/ 763 w 1005"/>
                <a:gd name="T75" fmla="*/ 463 h 774"/>
                <a:gd name="T76" fmla="*/ 727 w 1005"/>
                <a:gd name="T77" fmla="*/ 543 h 774"/>
                <a:gd name="T78" fmla="*/ 666 w 1005"/>
                <a:gd name="T79" fmla="*/ 617 h 774"/>
                <a:gd name="T80" fmla="*/ 538 w 1005"/>
                <a:gd name="T81" fmla="*/ 525 h 774"/>
                <a:gd name="T82" fmla="*/ 579 w 1005"/>
                <a:gd name="T83" fmla="*/ 430 h 774"/>
                <a:gd name="T84" fmla="*/ 649 w 1005"/>
                <a:gd name="T85" fmla="*/ 387 h 774"/>
                <a:gd name="T86" fmla="*/ 636 w 1005"/>
                <a:gd name="T87" fmla="*/ 339 h 774"/>
                <a:gd name="T88" fmla="*/ 580 w 1005"/>
                <a:gd name="T89" fmla="*/ 343 h 774"/>
                <a:gd name="T90" fmla="*/ 537 w 1005"/>
                <a:gd name="T91" fmla="*/ 271 h 774"/>
                <a:gd name="T92" fmla="*/ 518 w 1005"/>
                <a:gd name="T93" fmla="*/ 292 h 774"/>
                <a:gd name="T94" fmla="*/ 508 w 1005"/>
                <a:gd name="T95" fmla="*/ 364 h 774"/>
                <a:gd name="T96" fmla="*/ 492 w 1005"/>
                <a:gd name="T97" fmla="*/ 348 h 774"/>
                <a:gd name="T98" fmla="*/ 399 w 1005"/>
                <a:gd name="T99" fmla="*/ 348 h 774"/>
                <a:gd name="T100" fmla="*/ 268 w 1005"/>
                <a:gd name="T101" fmla="*/ 339 h 774"/>
                <a:gd name="T102" fmla="*/ 97 w 1005"/>
                <a:gd name="T103" fmla="*/ 340 h 774"/>
                <a:gd name="T104" fmla="*/ 47 w 1005"/>
                <a:gd name="T105" fmla="*/ 341 h 774"/>
                <a:gd name="T106" fmla="*/ 127 w 1005"/>
                <a:gd name="T107" fmla="*/ 588 h 774"/>
                <a:gd name="T108" fmla="*/ 182 w 1005"/>
                <a:gd name="T109" fmla="*/ 658 h 774"/>
                <a:gd name="T110" fmla="*/ 623 w 1005"/>
                <a:gd name="T111" fmla="*/ 689 h 774"/>
                <a:gd name="T112" fmla="*/ 701 w 1005"/>
                <a:gd name="T113" fmla="*/ 766 h 774"/>
                <a:gd name="T114" fmla="*/ 866 w 1005"/>
                <a:gd name="T115" fmla="*/ 722 h 774"/>
                <a:gd name="T116" fmla="*/ 243 w 1005"/>
                <a:gd name="T117" fmla="*/ 407 h 774"/>
                <a:gd name="T118" fmla="*/ 241 w 1005"/>
                <a:gd name="T119" fmla="*/ 392 h 774"/>
                <a:gd name="T120" fmla="*/ 503 w 1005"/>
                <a:gd name="T121" fmla="*/ 656 h 77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005"/>
                <a:gd name="T184" fmla="*/ 0 h 774"/>
                <a:gd name="T185" fmla="*/ 1005 w 1005"/>
                <a:gd name="T186" fmla="*/ 774 h 77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005" h="774">
                  <a:moveTo>
                    <a:pt x="198" y="678"/>
                  </a:moveTo>
                  <a:cubicBezTo>
                    <a:pt x="195" y="675"/>
                    <a:pt x="187" y="676"/>
                    <a:pt x="185" y="672"/>
                  </a:cubicBezTo>
                  <a:cubicBezTo>
                    <a:pt x="184" y="669"/>
                    <a:pt x="176" y="657"/>
                    <a:pt x="172" y="658"/>
                  </a:cubicBezTo>
                  <a:cubicBezTo>
                    <a:pt x="168" y="658"/>
                    <a:pt x="162" y="658"/>
                    <a:pt x="157" y="654"/>
                  </a:cubicBezTo>
                  <a:cubicBezTo>
                    <a:pt x="152" y="651"/>
                    <a:pt x="149" y="650"/>
                    <a:pt x="146" y="653"/>
                  </a:cubicBezTo>
                  <a:cubicBezTo>
                    <a:pt x="142" y="655"/>
                    <a:pt x="149" y="655"/>
                    <a:pt x="149" y="658"/>
                  </a:cubicBezTo>
                  <a:cubicBezTo>
                    <a:pt x="149" y="660"/>
                    <a:pt x="151" y="662"/>
                    <a:pt x="154" y="661"/>
                  </a:cubicBezTo>
                  <a:cubicBezTo>
                    <a:pt x="157" y="661"/>
                    <a:pt x="159" y="667"/>
                    <a:pt x="162" y="667"/>
                  </a:cubicBezTo>
                  <a:cubicBezTo>
                    <a:pt x="165" y="668"/>
                    <a:pt x="166" y="672"/>
                    <a:pt x="170" y="672"/>
                  </a:cubicBezTo>
                  <a:cubicBezTo>
                    <a:pt x="173" y="672"/>
                    <a:pt x="174" y="676"/>
                    <a:pt x="176" y="679"/>
                  </a:cubicBezTo>
                  <a:cubicBezTo>
                    <a:pt x="177" y="681"/>
                    <a:pt x="181" y="679"/>
                    <a:pt x="181" y="681"/>
                  </a:cubicBezTo>
                  <a:cubicBezTo>
                    <a:pt x="181" y="683"/>
                    <a:pt x="185" y="685"/>
                    <a:pt x="186" y="687"/>
                  </a:cubicBezTo>
                  <a:cubicBezTo>
                    <a:pt x="193" y="688"/>
                    <a:pt x="199" y="689"/>
                    <a:pt x="204" y="687"/>
                  </a:cubicBezTo>
                  <a:cubicBezTo>
                    <a:pt x="204" y="686"/>
                    <a:pt x="205" y="684"/>
                    <a:pt x="205" y="683"/>
                  </a:cubicBezTo>
                  <a:cubicBezTo>
                    <a:pt x="207" y="680"/>
                    <a:pt x="202" y="682"/>
                    <a:pt x="198" y="678"/>
                  </a:cubicBezTo>
                  <a:close/>
                  <a:moveTo>
                    <a:pt x="190" y="281"/>
                  </a:moveTo>
                  <a:cubicBezTo>
                    <a:pt x="199" y="283"/>
                    <a:pt x="200" y="299"/>
                    <a:pt x="206" y="299"/>
                  </a:cubicBezTo>
                  <a:cubicBezTo>
                    <a:pt x="210" y="299"/>
                    <a:pt x="207" y="294"/>
                    <a:pt x="213" y="294"/>
                  </a:cubicBezTo>
                  <a:cubicBezTo>
                    <a:pt x="220" y="294"/>
                    <a:pt x="218" y="291"/>
                    <a:pt x="224" y="291"/>
                  </a:cubicBezTo>
                  <a:cubicBezTo>
                    <a:pt x="230" y="292"/>
                    <a:pt x="235" y="290"/>
                    <a:pt x="235" y="283"/>
                  </a:cubicBezTo>
                  <a:cubicBezTo>
                    <a:pt x="235" y="276"/>
                    <a:pt x="240" y="273"/>
                    <a:pt x="246" y="272"/>
                  </a:cubicBezTo>
                  <a:cubicBezTo>
                    <a:pt x="252" y="270"/>
                    <a:pt x="246" y="263"/>
                    <a:pt x="255" y="261"/>
                  </a:cubicBezTo>
                  <a:cubicBezTo>
                    <a:pt x="263" y="259"/>
                    <a:pt x="287" y="249"/>
                    <a:pt x="291" y="246"/>
                  </a:cubicBezTo>
                  <a:cubicBezTo>
                    <a:pt x="295" y="243"/>
                    <a:pt x="286" y="239"/>
                    <a:pt x="277" y="233"/>
                  </a:cubicBezTo>
                  <a:cubicBezTo>
                    <a:pt x="268" y="228"/>
                    <a:pt x="261" y="226"/>
                    <a:pt x="254" y="231"/>
                  </a:cubicBezTo>
                  <a:cubicBezTo>
                    <a:pt x="247" y="235"/>
                    <a:pt x="252" y="226"/>
                    <a:pt x="247" y="228"/>
                  </a:cubicBezTo>
                  <a:cubicBezTo>
                    <a:pt x="241" y="231"/>
                    <a:pt x="226" y="224"/>
                    <a:pt x="224" y="222"/>
                  </a:cubicBezTo>
                  <a:cubicBezTo>
                    <a:pt x="222" y="219"/>
                    <a:pt x="195" y="227"/>
                    <a:pt x="189" y="227"/>
                  </a:cubicBezTo>
                  <a:cubicBezTo>
                    <a:pt x="182" y="227"/>
                    <a:pt x="189" y="234"/>
                    <a:pt x="194" y="238"/>
                  </a:cubicBezTo>
                  <a:cubicBezTo>
                    <a:pt x="198" y="241"/>
                    <a:pt x="183" y="252"/>
                    <a:pt x="186" y="255"/>
                  </a:cubicBezTo>
                  <a:cubicBezTo>
                    <a:pt x="189" y="257"/>
                    <a:pt x="183" y="264"/>
                    <a:pt x="176" y="272"/>
                  </a:cubicBezTo>
                  <a:cubicBezTo>
                    <a:pt x="169" y="280"/>
                    <a:pt x="181" y="279"/>
                    <a:pt x="190" y="281"/>
                  </a:cubicBezTo>
                  <a:close/>
                  <a:moveTo>
                    <a:pt x="440" y="322"/>
                  </a:moveTo>
                  <a:cubicBezTo>
                    <a:pt x="443" y="319"/>
                    <a:pt x="455" y="329"/>
                    <a:pt x="456" y="322"/>
                  </a:cubicBezTo>
                  <a:cubicBezTo>
                    <a:pt x="456" y="314"/>
                    <a:pt x="442" y="311"/>
                    <a:pt x="436" y="307"/>
                  </a:cubicBezTo>
                  <a:cubicBezTo>
                    <a:pt x="430" y="303"/>
                    <a:pt x="427" y="305"/>
                    <a:pt x="418" y="298"/>
                  </a:cubicBezTo>
                  <a:cubicBezTo>
                    <a:pt x="408" y="291"/>
                    <a:pt x="420" y="287"/>
                    <a:pt x="413" y="282"/>
                  </a:cubicBezTo>
                  <a:cubicBezTo>
                    <a:pt x="406" y="276"/>
                    <a:pt x="404" y="261"/>
                    <a:pt x="409" y="256"/>
                  </a:cubicBezTo>
                  <a:cubicBezTo>
                    <a:pt x="414" y="251"/>
                    <a:pt x="419" y="244"/>
                    <a:pt x="410" y="240"/>
                  </a:cubicBezTo>
                  <a:cubicBezTo>
                    <a:pt x="401" y="237"/>
                    <a:pt x="387" y="243"/>
                    <a:pt x="388" y="245"/>
                  </a:cubicBezTo>
                  <a:cubicBezTo>
                    <a:pt x="390" y="247"/>
                    <a:pt x="402" y="254"/>
                    <a:pt x="402" y="257"/>
                  </a:cubicBezTo>
                  <a:cubicBezTo>
                    <a:pt x="402" y="260"/>
                    <a:pt x="391" y="249"/>
                    <a:pt x="387" y="251"/>
                  </a:cubicBezTo>
                  <a:cubicBezTo>
                    <a:pt x="383" y="254"/>
                    <a:pt x="378" y="246"/>
                    <a:pt x="375" y="251"/>
                  </a:cubicBezTo>
                  <a:cubicBezTo>
                    <a:pt x="371" y="256"/>
                    <a:pt x="379" y="274"/>
                    <a:pt x="382" y="279"/>
                  </a:cubicBezTo>
                  <a:cubicBezTo>
                    <a:pt x="385" y="284"/>
                    <a:pt x="379" y="284"/>
                    <a:pt x="375" y="285"/>
                  </a:cubicBezTo>
                  <a:cubicBezTo>
                    <a:pt x="371" y="286"/>
                    <a:pt x="371" y="271"/>
                    <a:pt x="367" y="265"/>
                  </a:cubicBezTo>
                  <a:cubicBezTo>
                    <a:pt x="363" y="260"/>
                    <a:pt x="347" y="253"/>
                    <a:pt x="346" y="257"/>
                  </a:cubicBezTo>
                  <a:cubicBezTo>
                    <a:pt x="345" y="261"/>
                    <a:pt x="356" y="261"/>
                    <a:pt x="354" y="267"/>
                  </a:cubicBezTo>
                  <a:cubicBezTo>
                    <a:pt x="353" y="272"/>
                    <a:pt x="347" y="263"/>
                    <a:pt x="341" y="268"/>
                  </a:cubicBezTo>
                  <a:cubicBezTo>
                    <a:pt x="336" y="272"/>
                    <a:pt x="337" y="269"/>
                    <a:pt x="338" y="265"/>
                  </a:cubicBezTo>
                  <a:cubicBezTo>
                    <a:pt x="339" y="260"/>
                    <a:pt x="330" y="255"/>
                    <a:pt x="320" y="256"/>
                  </a:cubicBezTo>
                  <a:cubicBezTo>
                    <a:pt x="310" y="257"/>
                    <a:pt x="315" y="264"/>
                    <a:pt x="312" y="267"/>
                  </a:cubicBezTo>
                  <a:cubicBezTo>
                    <a:pt x="309" y="269"/>
                    <a:pt x="294" y="265"/>
                    <a:pt x="304" y="263"/>
                  </a:cubicBezTo>
                  <a:cubicBezTo>
                    <a:pt x="313" y="261"/>
                    <a:pt x="309" y="256"/>
                    <a:pt x="306" y="250"/>
                  </a:cubicBezTo>
                  <a:cubicBezTo>
                    <a:pt x="302" y="245"/>
                    <a:pt x="293" y="251"/>
                    <a:pt x="277" y="257"/>
                  </a:cubicBezTo>
                  <a:cubicBezTo>
                    <a:pt x="262" y="262"/>
                    <a:pt x="255" y="268"/>
                    <a:pt x="257" y="269"/>
                  </a:cubicBezTo>
                  <a:cubicBezTo>
                    <a:pt x="259" y="269"/>
                    <a:pt x="259" y="272"/>
                    <a:pt x="253" y="277"/>
                  </a:cubicBezTo>
                  <a:cubicBezTo>
                    <a:pt x="247" y="282"/>
                    <a:pt x="253" y="286"/>
                    <a:pt x="259" y="286"/>
                  </a:cubicBezTo>
                  <a:cubicBezTo>
                    <a:pt x="264" y="286"/>
                    <a:pt x="260" y="290"/>
                    <a:pt x="263" y="292"/>
                  </a:cubicBezTo>
                  <a:cubicBezTo>
                    <a:pt x="267" y="293"/>
                    <a:pt x="285" y="285"/>
                    <a:pt x="290" y="288"/>
                  </a:cubicBezTo>
                  <a:cubicBezTo>
                    <a:pt x="295" y="292"/>
                    <a:pt x="260" y="294"/>
                    <a:pt x="260" y="300"/>
                  </a:cubicBezTo>
                  <a:cubicBezTo>
                    <a:pt x="260" y="306"/>
                    <a:pt x="279" y="309"/>
                    <a:pt x="293" y="307"/>
                  </a:cubicBezTo>
                  <a:cubicBezTo>
                    <a:pt x="307" y="304"/>
                    <a:pt x="332" y="309"/>
                    <a:pt x="332" y="312"/>
                  </a:cubicBezTo>
                  <a:cubicBezTo>
                    <a:pt x="332" y="316"/>
                    <a:pt x="315" y="315"/>
                    <a:pt x="303" y="314"/>
                  </a:cubicBezTo>
                  <a:cubicBezTo>
                    <a:pt x="290" y="314"/>
                    <a:pt x="269" y="318"/>
                    <a:pt x="270" y="322"/>
                  </a:cubicBezTo>
                  <a:cubicBezTo>
                    <a:pt x="271" y="326"/>
                    <a:pt x="272" y="326"/>
                    <a:pt x="285" y="332"/>
                  </a:cubicBezTo>
                  <a:cubicBezTo>
                    <a:pt x="298" y="338"/>
                    <a:pt x="312" y="329"/>
                    <a:pt x="311" y="338"/>
                  </a:cubicBezTo>
                  <a:cubicBezTo>
                    <a:pt x="311" y="346"/>
                    <a:pt x="318" y="348"/>
                    <a:pt x="336" y="349"/>
                  </a:cubicBezTo>
                  <a:cubicBezTo>
                    <a:pt x="353" y="349"/>
                    <a:pt x="361" y="341"/>
                    <a:pt x="370" y="341"/>
                  </a:cubicBezTo>
                  <a:cubicBezTo>
                    <a:pt x="378" y="342"/>
                    <a:pt x="382" y="340"/>
                    <a:pt x="386" y="334"/>
                  </a:cubicBezTo>
                  <a:cubicBezTo>
                    <a:pt x="390" y="328"/>
                    <a:pt x="394" y="332"/>
                    <a:pt x="395" y="335"/>
                  </a:cubicBezTo>
                  <a:cubicBezTo>
                    <a:pt x="396" y="338"/>
                    <a:pt x="407" y="337"/>
                    <a:pt x="409" y="340"/>
                  </a:cubicBezTo>
                  <a:cubicBezTo>
                    <a:pt x="416" y="346"/>
                    <a:pt x="437" y="344"/>
                    <a:pt x="445" y="340"/>
                  </a:cubicBezTo>
                  <a:cubicBezTo>
                    <a:pt x="453" y="336"/>
                    <a:pt x="441" y="325"/>
                    <a:pt x="437" y="330"/>
                  </a:cubicBezTo>
                  <a:cubicBezTo>
                    <a:pt x="433" y="335"/>
                    <a:pt x="430" y="332"/>
                    <a:pt x="429" y="330"/>
                  </a:cubicBezTo>
                  <a:cubicBezTo>
                    <a:pt x="428" y="327"/>
                    <a:pt x="437" y="326"/>
                    <a:pt x="440" y="322"/>
                  </a:cubicBezTo>
                  <a:close/>
                  <a:moveTo>
                    <a:pt x="250" y="199"/>
                  </a:moveTo>
                  <a:cubicBezTo>
                    <a:pt x="259" y="200"/>
                    <a:pt x="268" y="192"/>
                    <a:pt x="267" y="188"/>
                  </a:cubicBezTo>
                  <a:cubicBezTo>
                    <a:pt x="267" y="183"/>
                    <a:pt x="245" y="199"/>
                    <a:pt x="250" y="199"/>
                  </a:cubicBezTo>
                  <a:close/>
                  <a:moveTo>
                    <a:pt x="208" y="185"/>
                  </a:moveTo>
                  <a:cubicBezTo>
                    <a:pt x="212" y="187"/>
                    <a:pt x="208" y="194"/>
                    <a:pt x="212" y="192"/>
                  </a:cubicBezTo>
                  <a:cubicBezTo>
                    <a:pt x="216" y="190"/>
                    <a:pt x="217" y="189"/>
                    <a:pt x="220" y="190"/>
                  </a:cubicBezTo>
                  <a:cubicBezTo>
                    <a:pt x="226" y="192"/>
                    <a:pt x="227" y="187"/>
                    <a:pt x="229" y="185"/>
                  </a:cubicBezTo>
                  <a:cubicBezTo>
                    <a:pt x="232" y="182"/>
                    <a:pt x="231" y="194"/>
                    <a:pt x="237" y="194"/>
                  </a:cubicBezTo>
                  <a:cubicBezTo>
                    <a:pt x="243" y="194"/>
                    <a:pt x="242" y="182"/>
                    <a:pt x="247" y="185"/>
                  </a:cubicBezTo>
                  <a:cubicBezTo>
                    <a:pt x="252" y="189"/>
                    <a:pt x="253" y="184"/>
                    <a:pt x="254" y="180"/>
                  </a:cubicBezTo>
                  <a:cubicBezTo>
                    <a:pt x="255" y="177"/>
                    <a:pt x="255" y="171"/>
                    <a:pt x="261" y="170"/>
                  </a:cubicBezTo>
                  <a:cubicBezTo>
                    <a:pt x="266" y="169"/>
                    <a:pt x="262" y="175"/>
                    <a:pt x="264" y="180"/>
                  </a:cubicBezTo>
                  <a:cubicBezTo>
                    <a:pt x="268" y="186"/>
                    <a:pt x="274" y="180"/>
                    <a:pt x="275" y="177"/>
                  </a:cubicBezTo>
                  <a:cubicBezTo>
                    <a:pt x="275" y="174"/>
                    <a:pt x="284" y="176"/>
                    <a:pt x="284" y="173"/>
                  </a:cubicBezTo>
                  <a:cubicBezTo>
                    <a:pt x="283" y="169"/>
                    <a:pt x="286" y="168"/>
                    <a:pt x="284" y="164"/>
                  </a:cubicBezTo>
                  <a:cubicBezTo>
                    <a:pt x="281" y="160"/>
                    <a:pt x="288" y="161"/>
                    <a:pt x="291" y="158"/>
                  </a:cubicBezTo>
                  <a:cubicBezTo>
                    <a:pt x="294" y="155"/>
                    <a:pt x="287" y="158"/>
                    <a:pt x="282" y="153"/>
                  </a:cubicBezTo>
                  <a:cubicBezTo>
                    <a:pt x="277" y="149"/>
                    <a:pt x="275" y="155"/>
                    <a:pt x="275" y="158"/>
                  </a:cubicBezTo>
                  <a:cubicBezTo>
                    <a:pt x="275" y="161"/>
                    <a:pt x="265" y="158"/>
                    <a:pt x="260" y="156"/>
                  </a:cubicBezTo>
                  <a:cubicBezTo>
                    <a:pt x="254" y="154"/>
                    <a:pt x="247" y="163"/>
                    <a:pt x="239" y="167"/>
                  </a:cubicBezTo>
                  <a:cubicBezTo>
                    <a:pt x="231" y="171"/>
                    <a:pt x="231" y="178"/>
                    <a:pt x="223" y="177"/>
                  </a:cubicBezTo>
                  <a:cubicBezTo>
                    <a:pt x="216" y="177"/>
                    <a:pt x="205" y="184"/>
                    <a:pt x="208" y="185"/>
                  </a:cubicBezTo>
                  <a:close/>
                  <a:moveTo>
                    <a:pt x="286" y="183"/>
                  </a:moveTo>
                  <a:cubicBezTo>
                    <a:pt x="279" y="183"/>
                    <a:pt x="280" y="190"/>
                    <a:pt x="288" y="190"/>
                  </a:cubicBezTo>
                  <a:cubicBezTo>
                    <a:pt x="296" y="190"/>
                    <a:pt x="298" y="193"/>
                    <a:pt x="287" y="192"/>
                  </a:cubicBezTo>
                  <a:cubicBezTo>
                    <a:pt x="275" y="192"/>
                    <a:pt x="270" y="202"/>
                    <a:pt x="278" y="200"/>
                  </a:cubicBezTo>
                  <a:cubicBezTo>
                    <a:pt x="286" y="198"/>
                    <a:pt x="296" y="198"/>
                    <a:pt x="290" y="200"/>
                  </a:cubicBezTo>
                  <a:cubicBezTo>
                    <a:pt x="284" y="202"/>
                    <a:pt x="268" y="203"/>
                    <a:pt x="270" y="206"/>
                  </a:cubicBezTo>
                  <a:cubicBezTo>
                    <a:pt x="271" y="208"/>
                    <a:pt x="278" y="208"/>
                    <a:pt x="284" y="210"/>
                  </a:cubicBezTo>
                  <a:cubicBezTo>
                    <a:pt x="291" y="213"/>
                    <a:pt x="295" y="214"/>
                    <a:pt x="300" y="209"/>
                  </a:cubicBezTo>
                  <a:cubicBezTo>
                    <a:pt x="305" y="203"/>
                    <a:pt x="311" y="198"/>
                    <a:pt x="309" y="205"/>
                  </a:cubicBezTo>
                  <a:cubicBezTo>
                    <a:pt x="306" y="213"/>
                    <a:pt x="317" y="207"/>
                    <a:pt x="330" y="207"/>
                  </a:cubicBezTo>
                  <a:cubicBezTo>
                    <a:pt x="344" y="206"/>
                    <a:pt x="328" y="215"/>
                    <a:pt x="314" y="216"/>
                  </a:cubicBezTo>
                  <a:cubicBezTo>
                    <a:pt x="300" y="217"/>
                    <a:pt x="302" y="224"/>
                    <a:pt x="313" y="226"/>
                  </a:cubicBezTo>
                  <a:cubicBezTo>
                    <a:pt x="324" y="229"/>
                    <a:pt x="348" y="219"/>
                    <a:pt x="353" y="214"/>
                  </a:cubicBezTo>
                  <a:cubicBezTo>
                    <a:pt x="359" y="208"/>
                    <a:pt x="364" y="217"/>
                    <a:pt x="369" y="213"/>
                  </a:cubicBezTo>
                  <a:cubicBezTo>
                    <a:pt x="375" y="209"/>
                    <a:pt x="385" y="213"/>
                    <a:pt x="395" y="211"/>
                  </a:cubicBezTo>
                  <a:cubicBezTo>
                    <a:pt x="404" y="209"/>
                    <a:pt x="406" y="191"/>
                    <a:pt x="399" y="188"/>
                  </a:cubicBezTo>
                  <a:cubicBezTo>
                    <a:pt x="392" y="185"/>
                    <a:pt x="392" y="192"/>
                    <a:pt x="386" y="193"/>
                  </a:cubicBezTo>
                  <a:cubicBezTo>
                    <a:pt x="381" y="194"/>
                    <a:pt x="378" y="187"/>
                    <a:pt x="373" y="182"/>
                  </a:cubicBezTo>
                  <a:cubicBezTo>
                    <a:pt x="369" y="178"/>
                    <a:pt x="372" y="169"/>
                    <a:pt x="365" y="170"/>
                  </a:cubicBezTo>
                  <a:cubicBezTo>
                    <a:pt x="359" y="171"/>
                    <a:pt x="345" y="182"/>
                    <a:pt x="353" y="183"/>
                  </a:cubicBezTo>
                  <a:cubicBezTo>
                    <a:pt x="362" y="184"/>
                    <a:pt x="359" y="188"/>
                    <a:pt x="354" y="190"/>
                  </a:cubicBezTo>
                  <a:cubicBezTo>
                    <a:pt x="350" y="192"/>
                    <a:pt x="365" y="196"/>
                    <a:pt x="363" y="199"/>
                  </a:cubicBezTo>
                  <a:cubicBezTo>
                    <a:pt x="361" y="202"/>
                    <a:pt x="338" y="199"/>
                    <a:pt x="337" y="194"/>
                  </a:cubicBezTo>
                  <a:cubicBezTo>
                    <a:pt x="336" y="189"/>
                    <a:pt x="318" y="180"/>
                    <a:pt x="310" y="182"/>
                  </a:cubicBezTo>
                  <a:cubicBezTo>
                    <a:pt x="303" y="184"/>
                    <a:pt x="306" y="176"/>
                    <a:pt x="298" y="176"/>
                  </a:cubicBezTo>
                  <a:cubicBezTo>
                    <a:pt x="291" y="175"/>
                    <a:pt x="293" y="182"/>
                    <a:pt x="286" y="183"/>
                  </a:cubicBezTo>
                  <a:close/>
                  <a:moveTo>
                    <a:pt x="312" y="147"/>
                  </a:moveTo>
                  <a:cubicBezTo>
                    <a:pt x="315" y="141"/>
                    <a:pt x="296" y="142"/>
                    <a:pt x="297" y="144"/>
                  </a:cubicBezTo>
                  <a:cubicBezTo>
                    <a:pt x="301" y="148"/>
                    <a:pt x="310" y="153"/>
                    <a:pt x="312" y="147"/>
                  </a:cubicBezTo>
                  <a:close/>
                  <a:moveTo>
                    <a:pt x="354" y="144"/>
                  </a:moveTo>
                  <a:cubicBezTo>
                    <a:pt x="360" y="143"/>
                    <a:pt x="357" y="138"/>
                    <a:pt x="347" y="140"/>
                  </a:cubicBezTo>
                  <a:cubicBezTo>
                    <a:pt x="336" y="141"/>
                    <a:pt x="318" y="141"/>
                    <a:pt x="318" y="149"/>
                  </a:cubicBezTo>
                  <a:cubicBezTo>
                    <a:pt x="318" y="155"/>
                    <a:pt x="322" y="158"/>
                    <a:pt x="333" y="159"/>
                  </a:cubicBezTo>
                  <a:cubicBezTo>
                    <a:pt x="345" y="160"/>
                    <a:pt x="355" y="149"/>
                    <a:pt x="349" y="149"/>
                  </a:cubicBezTo>
                  <a:cubicBezTo>
                    <a:pt x="344" y="149"/>
                    <a:pt x="347" y="145"/>
                    <a:pt x="354" y="144"/>
                  </a:cubicBezTo>
                  <a:close/>
                  <a:moveTo>
                    <a:pt x="329" y="135"/>
                  </a:moveTo>
                  <a:cubicBezTo>
                    <a:pt x="334" y="137"/>
                    <a:pt x="339" y="130"/>
                    <a:pt x="343" y="133"/>
                  </a:cubicBezTo>
                  <a:cubicBezTo>
                    <a:pt x="346" y="136"/>
                    <a:pt x="362" y="139"/>
                    <a:pt x="362" y="131"/>
                  </a:cubicBezTo>
                  <a:cubicBezTo>
                    <a:pt x="362" y="123"/>
                    <a:pt x="342" y="122"/>
                    <a:pt x="337" y="125"/>
                  </a:cubicBezTo>
                  <a:cubicBezTo>
                    <a:pt x="332" y="128"/>
                    <a:pt x="309" y="129"/>
                    <a:pt x="316" y="134"/>
                  </a:cubicBezTo>
                  <a:cubicBezTo>
                    <a:pt x="320" y="137"/>
                    <a:pt x="324" y="133"/>
                    <a:pt x="329" y="135"/>
                  </a:cubicBezTo>
                  <a:close/>
                  <a:moveTo>
                    <a:pt x="413" y="119"/>
                  </a:moveTo>
                  <a:cubicBezTo>
                    <a:pt x="419" y="115"/>
                    <a:pt x="430" y="122"/>
                    <a:pt x="428" y="126"/>
                  </a:cubicBezTo>
                  <a:cubicBezTo>
                    <a:pt x="426" y="131"/>
                    <a:pt x="409" y="125"/>
                    <a:pt x="410" y="129"/>
                  </a:cubicBezTo>
                  <a:cubicBezTo>
                    <a:pt x="410" y="131"/>
                    <a:pt x="412" y="137"/>
                    <a:pt x="424" y="133"/>
                  </a:cubicBezTo>
                  <a:cubicBezTo>
                    <a:pt x="436" y="130"/>
                    <a:pt x="446" y="132"/>
                    <a:pt x="454" y="139"/>
                  </a:cubicBezTo>
                  <a:cubicBezTo>
                    <a:pt x="462" y="145"/>
                    <a:pt x="470" y="148"/>
                    <a:pt x="475" y="141"/>
                  </a:cubicBezTo>
                  <a:cubicBezTo>
                    <a:pt x="481" y="135"/>
                    <a:pt x="468" y="134"/>
                    <a:pt x="471" y="129"/>
                  </a:cubicBezTo>
                  <a:cubicBezTo>
                    <a:pt x="473" y="124"/>
                    <a:pt x="463" y="121"/>
                    <a:pt x="457" y="121"/>
                  </a:cubicBezTo>
                  <a:cubicBezTo>
                    <a:pt x="452" y="121"/>
                    <a:pt x="450" y="111"/>
                    <a:pt x="445" y="113"/>
                  </a:cubicBezTo>
                  <a:cubicBezTo>
                    <a:pt x="441" y="115"/>
                    <a:pt x="438" y="118"/>
                    <a:pt x="438" y="112"/>
                  </a:cubicBezTo>
                  <a:cubicBezTo>
                    <a:pt x="438" y="105"/>
                    <a:pt x="412" y="105"/>
                    <a:pt x="405" y="107"/>
                  </a:cubicBezTo>
                  <a:cubicBezTo>
                    <a:pt x="399" y="110"/>
                    <a:pt x="407" y="123"/>
                    <a:pt x="413" y="119"/>
                  </a:cubicBezTo>
                  <a:close/>
                  <a:moveTo>
                    <a:pt x="416" y="161"/>
                  </a:moveTo>
                  <a:cubicBezTo>
                    <a:pt x="420" y="156"/>
                    <a:pt x="400" y="140"/>
                    <a:pt x="399" y="148"/>
                  </a:cubicBezTo>
                  <a:cubicBezTo>
                    <a:pt x="398" y="155"/>
                    <a:pt x="412" y="166"/>
                    <a:pt x="416" y="161"/>
                  </a:cubicBezTo>
                  <a:close/>
                  <a:moveTo>
                    <a:pt x="481" y="96"/>
                  </a:moveTo>
                  <a:cubicBezTo>
                    <a:pt x="485" y="90"/>
                    <a:pt x="460" y="85"/>
                    <a:pt x="466" y="90"/>
                  </a:cubicBezTo>
                  <a:cubicBezTo>
                    <a:pt x="470" y="93"/>
                    <a:pt x="478" y="102"/>
                    <a:pt x="481" y="96"/>
                  </a:cubicBezTo>
                  <a:close/>
                  <a:moveTo>
                    <a:pt x="425" y="209"/>
                  </a:moveTo>
                  <a:cubicBezTo>
                    <a:pt x="428" y="205"/>
                    <a:pt x="417" y="197"/>
                    <a:pt x="414" y="204"/>
                  </a:cubicBezTo>
                  <a:cubicBezTo>
                    <a:pt x="411" y="211"/>
                    <a:pt x="421" y="213"/>
                    <a:pt x="425" y="209"/>
                  </a:cubicBezTo>
                  <a:close/>
                  <a:moveTo>
                    <a:pt x="481" y="174"/>
                  </a:moveTo>
                  <a:cubicBezTo>
                    <a:pt x="481" y="179"/>
                    <a:pt x="469" y="173"/>
                    <a:pt x="460" y="170"/>
                  </a:cubicBezTo>
                  <a:cubicBezTo>
                    <a:pt x="451" y="166"/>
                    <a:pt x="457" y="177"/>
                    <a:pt x="464" y="183"/>
                  </a:cubicBezTo>
                  <a:cubicBezTo>
                    <a:pt x="471" y="189"/>
                    <a:pt x="460" y="186"/>
                    <a:pt x="451" y="179"/>
                  </a:cubicBezTo>
                  <a:cubicBezTo>
                    <a:pt x="441" y="173"/>
                    <a:pt x="442" y="184"/>
                    <a:pt x="447" y="187"/>
                  </a:cubicBezTo>
                  <a:cubicBezTo>
                    <a:pt x="451" y="191"/>
                    <a:pt x="446" y="196"/>
                    <a:pt x="440" y="188"/>
                  </a:cubicBezTo>
                  <a:cubicBezTo>
                    <a:pt x="434" y="180"/>
                    <a:pt x="431" y="171"/>
                    <a:pt x="421" y="171"/>
                  </a:cubicBezTo>
                  <a:cubicBezTo>
                    <a:pt x="412" y="170"/>
                    <a:pt x="416" y="180"/>
                    <a:pt x="420" y="185"/>
                  </a:cubicBezTo>
                  <a:cubicBezTo>
                    <a:pt x="425" y="191"/>
                    <a:pt x="430" y="193"/>
                    <a:pt x="438" y="197"/>
                  </a:cubicBezTo>
                  <a:cubicBezTo>
                    <a:pt x="446" y="202"/>
                    <a:pt x="459" y="195"/>
                    <a:pt x="465" y="197"/>
                  </a:cubicBezTo>
                  <a:cubicBezTo>
                    <a:pt x="471" y="198"/>
                    <a:pt x="458" y="206"/>
                    <a:pt x="462" y="211"/>
                  </a:cubicBezTo>
                  <a:cubicBezTo>
                    <a:pt x="466" y="216"/>
                    <a:pt x="477" y="212"/>
                    <a:pt x="486" y="212"/>
                  </a:cubicBezTo>
                  <a:cubicBezTo>
                    <a:pt x="494" y="211"/>
                    <a:pt x="490" y="206"/>
                    <a:pt x="495" y="203"/>
                  </a:cubicBezTo>
                  <a:cubicBezTo>
                    <a:pt x="500" y="199"/>
                    <a:pt x="490" y="200"/>
                    <a:pt x="494" y="191"/>
                  </a:cubicBezTo>
                  <a:cubicBezTo>
                    <a:pt x="498" y="183"/>
                    <a:pt x="482" y="169"/>
                    <a:pt x="481" y="174"/>
                  </a:cubicBezTo>
                  <a:close/>
                  <a:moveTo>
                    <a:pt x="502" y="145"/>
                  </a:moveTo>
                  <a:cubicBezTo>
                    <a:pt x="510" y="145"/>
                    <a:pt x="516" y="144"/>
                    <a:pt x="522" y="141"/>
                  </a:cubicBezTo>
                  <a:cubicBezTo>
                    <a:pt x="529" y="139"/>
                    <a:pt x="519" y="139"/>
                    <a:pt x="523" y="133"/>
                  </a:cubicBezTo>
                  <a:cubicBezTo>
                    <a:pt x="528" y="127"/>
                    <a:pt x="512" y="126"/>
                    <a:pt x="511" y="128"/>
                  </a:cubicBezTo>
                  <a:cubicBezTo>
                    <a:pt x="510" y="130"/>
                    <a:pt x="491" y="116"/>
                    <a:pt x="488" y="121"/>
                  </a:cubicBezTo>
                  <a:cubicBezTo>
                    <a:pt x="485" y="125"/>
                    <a:pt x="495" y="145"/>
                    <a:pt x="502" y="145"/>
                  </a:cubicBezTo>
                  <a:close/>
                  <a:moveTo>
                    <a:pt x="543" y="147"/>
                  </a:moveTo>
                  <a:cubicBezTo>
                    <a:pt x="542" y="144"/>
                    <a:pt x="504" y="149"/>
                    <a:pt x="510" y="153"/>
                  </a:cubicBezTo>
                  <a:cubicBezTo>
                    <a:pt x="520" y="161"/>
                    <a:pt x="544" y="150"/>
                    <a:pt x="543" y="147"/>
                  </a:cubicBezTo>
                  <a:close/>
                  <a:moveTo>
                    <a:pt x="537" y="220"/>
                  </a:moveTo>
                  <a:cubicBezTo>
                    <a:pt x="546" y="220"/>
                    <a:pt x="542" y="209"/>
                    <a:pt x="532" y="201"/>
                  </a:cubicBezTo>
                  <a:cubicBezTo>
                    <a:pt x="522" y="194"/>
                    <a:pt x="499" y="209"/>
                    <a:pt x="503" y="212"/>
                  </a:cubicBezTo>
                  <a:cubicBezTo>
                    <a:pt x="508" y="216"/>
                    <a:pt x="528" y="221"/>
                    <a:pt x="537" y="220"/>
                  </a:cubicBezTo>
                  <a:close/>
                  <a:moveTo>
                    <a:pt x="473" y="290"/>
                  </a:moveTo>
                  <a:cubicBezTo>
                    <a:pt x="484" y="298"/>
                    <a:pt x="481" y="284"/>
                    <a:pt x="493" y="285"/>
                  </a:cubicBezTo>
                  <a:cubicBezTo>
                    <a:pt x="506" y="285"/>
                    <a:pt x="506" y="265"/>
                    <a:pt x="508" y="257"/>
                  </a:cubicBezTo>
                  <a:cubicBezTo>
                    <a:pt x="510" y="250"/>
                    <a:pt x="498" y="250"/>
                    <a:pt x="501" y="256"/>
                  </a:cubicBezTo>
                  <a:cubicBezTo>
                    <a:pt x="504" y="261"/>
                    <a:pt x="501" y="267"/>
                    <a:pt x="500" y="260"/>
                  </a:cubicBezTo>
                  <a:cubicBezTo>
                    <a:pt x="499" y="254"/>
                    <a:pt x="489" y="260"/>
                    <a:pt x="486" y="255"/>
                  </a:cubicBezTo>
                  <a:cubicBezTo>
                    <a:pt x="482" y="250"/>
                    <a:pt x="497" y="249"/>
                    <a:pt x="500" y="243"/>
                  </a:cubicBezTo>
                  <a:cubicBezTo>
                    <a:pt x="504" y="236"/>
                    <a:pt x="489" y="237"/>
                    <a:pt x="492" y="232"/>
                  </a:cubicBezTo>
                  <a:cubicBezTo>
                    <a:pt x="496" y="227"/>
                    <a:pt x="470" y="233"/>
                    <a:pt x="478" y="236"/>
                  </a:cubicBezTo>
                  <a:cubicBezTo>
                    <a:pt x="485" y="239"/>
                    <a:pt x="478" y="243"/>
                    <a:pt x="471" y="238"/>
                  </a:cubicBezTo>
                  <a:cubicBezTo>
                    <a:pt x="464" y="233"/>
                    <a:pt x="445" y="241"/>
                    <a:pt x="452" y="247"/>
                  </a:cubicBezTo>
                  <a:cubicBezTo>
                    <a:pt x="457" y="251"/>
                    <a:pt x="474" y="244"/>
                    <a:pt x="464" y="257"/>
                  </a:cubicBezTo>
                  <a:cubicBezTo>
                    <a:pt x="455" y="270"/>
                    <a:pt x="451" y="253"/>
                    <a:pt x="442" y="255"/>
                  </a:cubicBezTo>
                  <a:cubicBezTo>
                    <a:pt x="433" y="256"/>
                    <a:pt x="437" y="267"/>
                    <a:pt x="450" y="271"/>
                  </a:cubicBezTo>
                  <a:cubicBezTo>
                    <a:pt x="464" y="275"/>
                    <a:pt x="462" y="283"/>
                    <a:pt x="473" y="290"/>
                  </a:cubicBezTo>
                  <a:close/>
                  <a:moveTo>
                    <a:pt x="555" y="210"/>
                  </a:moveTo>
                  <a:cubicBezTo>
                    <a:pt x="558" y="220"/>
                    <a:pt x="562" y="213"/>
                    <a:pt x="568" y="217"/>
                  </a:cubicBezTo>
                  <a:cubicBezTo>
                    <a:pt x="573" y="221"/>
                    <a:pt x="582" y="224"/>
                    <a:pt x="586" y="220"/>
                  </a:cubicBezTo>
                  <a:cubicBezTo>
                    <a:pt x="591" y="216"/>
                    <a:pt x="593" y="213"/>
                    <a:pt x="594" y="216"/>
                  </a:cubicBezTo>
                  <a:cubicBezTo>
                    <a:pt x="597" y="222"/>
                    <a:pt x="608" y="223"/>
                    <a:pt x="632" y="223"/>
                  </a:cubicBezTo>
                  <a:cubicBezTo>
                    <a:pt x="656" y="224"/>
                    <a:pt x="650" y="213"/>
                    <a:pt x="657" y="217"/>
                  </a:cubicBezTo>
                  <a:cubicBezTo>
                    <a:pt x="664" y="221"/>
                    <a:pt x="680" y="221"/>
                    <a:pt x="687" y="220"/>
                  </a:cubicBezTo>
                  <a:cubicBezTo>
                    <a:pt x="694" y="218"/>
                    <a:pt x="697" y="207"/>
                    <a:pt x="697" y="202"/>
                  </a:cubicBezTo>
                  <a:cubicBezTo>
                    <a:pt x="696" y="196"/>
                    <a:pt x="643" y="192"/>
                    <a:pt x="633" y="197"/>
                  </a:cubicBezTo>
                  <a:cubicBezTo>
                    <a:pt x="624" y="203"/>
                    <a:pt x="609" y="195"/>
                    <a:pt x="601" y="199"/>
                  </a:cubicBezTo>
                  <a:cubicBezTo>
                    <a:pt x="594" y="203"/>
                    <a:pt x="596" y="194"/>
                    <a:pt x="583" y="193"/>
                  </a:cubicBezTo>
                  <a:cubicBezTo>
                    <a:pt x="569" y="193"/>
                    <a:pt x="584" y="186"/>
                    <a:pt x="586" y="183"/>
                  </a:cubicBezTo>
                  <a:cubicBezTo>
                    <a:pt x="589" y="180"/>
                    <a:pt x="566" y="172"/>
                    <a:pt x="556" y="174"/>
                  </a:cubicBezTo>
                  <a:cubicBezTo>
                    <a:pt x="547" y="176"/>
                    <a:pt x="541" y="171"/>
                    <a:pt x="532" y="167"/>
                  </a:cubicBezTo>
                  <a:cubicBezTo>
                    <a:pt x="523" y="163"/>
                    <a:pt x="499" y="163"/>
                    <a:pt x="504" y="171"/>
                  </a:cubicBezTo>
                  <a:cubicBezTo>
                    <a:pt x="507" y="176"/>
                    <a:pt x="536" y="186"/>
                    <a:pt x="539" y="181"/>
                  </a:cubicBezTo>
                  <a:cubicBezTo>
                    <a:pt x="542" y="176"/>
                    <a:pt x="550" y="187"/>
                    <a:pt x="554" y="193"/>
                  </a:cubicBezTo>
                  <a:cubicBezTo>
                    <a:pt x="559" y="198"/>
                    <a:pt x="551" y="200"/>
                    <a:pt x="555" y="210"/>
                  </a:cubicBezTo>
                  <a:close/>
                  <a:moveTo>
                    <a:pt x="580" y="151"/>
                  </a:moveTo>
                  <a:cubicBezTo>
                    <a:pt x="571" y="147"/>
                    <a:pt x="560" y="156"/>
                    <a:pt x="569" y="160"/>
                  </a:cubicBezTo>
                  <a:cubicBezTo>
                    <a:pt x="577" y="163"/>
                    <a:pt x="589" y="156"/>
                    <a:pt x="580" y="151"/>
                  </a:cubicBezTo>
                  <a:close/>
                  <a:moveTo>
                    <a:pt x="508" y="95"/>
                  </a:moveTo>
                  <a:cubicBezTo>
                    <a:pt x="516" y="99"/>
                    <a:pt x="511" y="104"/>
                    <a:pt x="519" y="107"/>
                  </a:cubicBezTo>
                  <a:cubicBezTo>
                    <a:pt x="527" y="111"/>
                    <a:pt x="550" y="103"/>
                    <a:pt x="552" y="108"/>
                  </a:cubicBezTo>
                  <a:cubicBezTo>
                    <a:pt x="554" y="114"/>
                    <a:pt x="529" y="114"/>
                    <a:pt x="532" y="118"/>
                  </a:cubicBezTo>
                  <a:cubicBezTo>
                    <a:pt x="536" y="121"/>
                    <a:pt x="550" y="127"/>
                    <a:pt x="548" y="130"/>
                  </a:cubicBezTo>
                  <a:cubicBezTo>
                    <a:pt x="546" y="133"/>
                    <a:pt x="572" y="141"/>
                    <a:pt x="575" y="137"/>
                  </a:cubicBezTo>
                  <a:cubicBezTo>
                    <a:pt x="577" y="133"/>
                    <a:pt x="584" y="134"/>
                    <a:pt x="591" y="137"/>
                  </a:cubicBezTo>
                  <a:cubicBezTo>
                    <a:pt x="597" y="139"/>
                    <a:pt x="598" y="121"/>
                    <a:pt x="602" y="124"/>
                  </a:cubicBezTo>
                  <a:cubicBezTo>
                    <a:pt x="607" y="127"/>
                    <a:pt x="606" y="118"/>
                    <a:pt x="614" y="115"/>
                  </a:cubicBezTo>
                  <a:cubicBezTo>
                    <a:pt x="621" y="112"/>
                    <a:pt x="632" y="111"/>
                    <a:pt x="633" y="108"/>
                  </a:cubicBezTo>
                  <a:cubicBezTo>
                    <a:pt x="633" y="106"/>
                    <a:pt x="631" y="102"/>
                    <a:pt x="622" y="103"/>
                  </a:cubicBezTo>
                  <a:cubicBezTo>
                    <a:pt x="613" y="104"/>
                    <a:pt x="607" y="101"/>
                    <a:pt x="611" y="96"/>
                  </a:cubicBezTo>
                  <a:cubicBezTo>
                    <a:pt x="615" y="91"/>
                    <a:pt x="601" y="89"/>
                    <a:pt x="606" y="85"/>
                  </a:cubicBezTo>
                  <a:cubicBezTo>
                    <a:pt x="611" y="81"/>
                    <a:pt x="596" y="77"/>
                    <a:pt x="598" y="83"/>
                  </a:cubicBezTo>
                  <a:cubicBezTo>
                    <a:pt x="599" y="89"/>
                    <a:pt x="589" y="84"/>
                    <a:pt x="587" y="78"/>
                  </a:cubicBezTo>
                  <a:cubicBezTo>
                    <a:pt x="586" y="73"/>
                    <a:pt x="565" y="71"/>
                    <a:pt x="552" y="59"/>
                  </a:cubicBezTo>
                  <a:cubicBezTo>
                    <a:pt x="538" y="47"/>
                    <a:pt x="524" y="55"/>
                    <a:pt x="532" y="56"/>
                  </a:cubicBezTo>
                  <a:cubicBezTo>
                    <a:pt x="540" y="58"/>
                    <a:pt x="540" y="62"/>
                    <a:pt x="533" y="61"/>
                  </a:cubicBezTo>
                  <a:cubicBezTo>
                    <a:pt x="527" y="61"/>
                    <a:pt x="515" y="62"/>
                    <a:pt x="526" y="66"/>
                  </a:cubicBezTo>
                  <a:cubicBezTo>
                    <a:pt x="536" y="70"/>
                    <a:pt x="525" y="71"/>
                    <a:pt x="516" y="71"/>
                  </a:cubicBezTo>
                  <a:cubicBezTo>
                    <a:pt x="508" y="71"/>
                    <a:pt x="507" y="82"/>
                    <a:pt x="518" y="84"/>
                  </a:cubicBezTo>
                  <a:cubicBezTo>
                    <a:pt x="529" y="85"/>
                    <a:pt x="521" y="92"/>
                    <a:pt x="512" y="89"/>
                  </a:cubicBezTo>
                  <a:cubicBezTo>
                    <a:pt x="503" y="87"/>
                    <a:pt x="500" y="91"/>
                    <a:pt x="508" y="95"/>
                  </a:cubicBezTo>
                  <a:close/>
                  <a:moveTo>
                    <a:pt x="569" y="46"/>
                  </a:moveTo>
                  <a:cubicBezTo>
                    <a:pt x="576" y="41"/>
                    <a:pt x="581" y="44"/>
                    <a:pt x="575" y="47"/>
                  </a:cubicBezTo>
                  <a:cubicBezTo>
                    <a:pt x="569" y="50"/>
                    <a:pt x="571" y="52"/>
                    <a:pt x="580" y="52"/>
                  </a:cubicBezTo>
                  <a:cubicBezTo>
                    <a:pt x="588" y="51"/>
                    <a:pt x="576" y="54"/>
                    <a:pt x="576" y="59"/>
                  </a:cubicBezTo>
                  <a:cubicBezTo>
                    <a:pt x="576" y="64"/>
                    <a:pt x="586" y="61"/>
                    <a:pt x="587" y="66"/>
                  </a:cubicBezTo>
                  <a:cubicBezTo>
                    <a:pt x="587" y="71"/>
                    <a:pt x="609" y="73"/>
                    <a:pt x="615" y="67"/>
                  </a:cubicBezTo>
                  <a:cubicBezTo>
                    <a:pt x="622" y="61"/>
                    <a:pt x="619" y="69"/>
                    <a:pt x="619" y="73"/>
                  </a:cubicBezTo>
                  <a:cubicBezTo>
                    <a:pt x="618" y="77"/>
                    <a:pt x="649" y="80"/>
                    <a:pt x="651" y="75"/>
                  </a:cubicBezTo>
                  <a:cubicBezTo>
                    <a:pt x="652" y="70"/>
                    <a:pt x="657" y="72"/>
                    <a:pt x="663" y="74"/>
                  </a:cubicBezTo>
                  <a:cubicBezTo>
                    <a:pt x="669" y="75"/>
                    <a:pt x="698" y="68"/>
                    <a:pt x="699" y="62"/>
                  </a:cubicBezTo>
                  <a:cubicBezTo>
                    <a:pt x="699" y="56"/>
                    <a:pt x="708" y="65"/>
                    <a:pt x="699" y="72"/>
                  </a:cubicBezTo>
                  <a:cubicBezTo>
                    <a:pt x="689" y="78"/>
                    <a:pt x="670" y="77"/>
                    <a:pt x="662" y="80"/>
                  </a:cubicBezTo>
                  <a:cubicBezTo>
                    <a:pt x="653" y="82"/>
                    <a:pt x="667" y="88"/>
                    <a:pt x="676" y="95"/>
                  </a:cubicBezTo>
                  <a:cubicBezTo>
                    <a:pt x="684" y="101"/>
                    <a:pt x="665" y="98"/>
                    <a:pt x="657" y="89"/>
                  </a:cubicBezTo>
                  <a:cubicBezTo>
                    <a:pt x="649" y="81"/>
                    <a:pt x="631" y="81"/>
                    <a:pt x="621" y="81"/>
                  </a:cubicBezTo>
                  <a:cubicBezTo>
                    <a:pt x="612" y="82"/>
                    <a:pt x="615" y="99"/>
                    <a:pt x="622" y="99"/>
                  </a:cubicBezTo>
                  <a:cubicBezTo>
                    <a:pt x="629" y="99"/>
                    <a:pt x="636" y="102"/>
                    <a:pt x="643" y="113"/>
                  </a:cubicBezTo>
                  <a:cubicBezTo>
                    <a:pt x="650" y="124"/>
                    <a:pt x="665" y="121"/>
                    <a:pt x="665" y="126"/>
                  </a:cubicBezTo>
                  <a:cubicBezTo>
                    <a:pt x="665" y="131"/>
                    <a:pt x="645" y="122"/>
                    <a:pt x="634" y="120"/>
                  </a:cubicBezTo>
                  <a:cubicBezTo>
                    <a:pt x="623" y="118"/>
                    <a:pt x="606" y="125"/>
                    <a:pt x="605" y="133"/>
                  </a:cubicBezTo>
                  <a:cubicBezTo>
                    <a:pt x="605" y="141"/>
                    <a:pt x="621" y="140"/>
                    <a:pt x="632" y="134"/>
                  </a:cubicBezTo>
                  <a:cubicBezTo>
                    <a:pt x="643" y="127"/>
                    <a:pt x="635" y="136"/>
                    <a:pt x="630" y="141"/>
                  </a:cubicBezTo>
                  <a:cubicBezTo>
                    <a:pt x="624" y="146"/>
                    <a:pt x="643" y="150"/>
                    <a:pt x="643" y="156"/>
                  </a:cubicBezTo>
                  <a:cubicBezTo>
                    <a:pt x="643" y="162"/>
                    <a:pt x="629" y="160"/>
                    <a:pt x="628" y="154"/>
                  </a:cubicBezTo>
                  <a:cubicBezTo>
                    <a:pt x="626" y="149"/>
                    <a:pt x="621" y="143"/>
                    <a:pt x="608" y="144"/>
                  </a:cubicBezTo>
                  <a:cubicBezTo>
                    <a:pt x="595" y="145"/>
                    <a:pt x="599" y="154"/>
                    <a:pt x="607" y="155"/>
                  </a:cubicBezTo>
                  <a:cubicBezTo>
                    <a:pt x="615" y="156"/>
                    <a:pt x="615" y="162"/>
                    <a:pt x="606" y="162"/>
                  </a:cubicBezTo>
                  <a:cubicBezTo>
                    <a:pt x="597" y="162"/>
                    <a:pt x="577" y="168"/>
                    <a:pt x="583" y="174"/>
                  </a:cubicBezTo>
                  <a:cubicBezTo>
                    <a:pt x="590" y="180"/>
                    <a:pt x="616" y="174"/>
                    <a:pt x="620" y="178"/>
                  </a:cubicBezTo>
                  <a:cubicBezTo>
                    <a:pt x="625" y="182"/>
                    <a:pt x="637" y="183"/>
                    <a:pt x="640" y="179"/>
                  </a:cubicBezTo>
                  <a:cubicBezTo>
                    <a:pt x="643" y="174"/>
                    <a:pt x="653" y="176"/>
                    <a:pt x="663" y="176"/>
                  </a:cubicBezTo>
                  <a:cubicBezTo>
                    <a:pt x="673" y="176"/>
                    <a:pt x="676" y="178"/>
                    <a:pt x="680" y="182"/>
                  </a:cubicBezTo>
                  <a:cubicBezTo>
                    <a:pt x="685" y="186"/>
                    <a:pt x="693" y="184"/>
                    <a:pt x="698" y="180"/>
                  </a:cubicBezTo>
                  <a:cubicBezTo>
                    <a:pt x="704" y="176"/>
                    <a:pt x="704" y="176"/>
                    <a:pt x="711" y="176"/>
                  </a:cubicBezTo>
                  <a:cubicBezTo>
                    <a:pt x="718" y="176"/>
                    <a:pt x="719" y="172"/>
                    <a:pt x="716" y="166"/>
                  </a:cubicBezTo>
                  <a:cubicBezTo>
                    <a:pt x="712" y="161"/>
                    <a:pt x="703" y="170"/>
                    <a:pt x="702" y="166"/>
                  </a:cubicBezTo>
                  <a:cubicBezTo>
                    <a:pt x="701" y="161"/>
                    <a:pt x="693" y="160"/>
                    <a:pt x="679" y="162"/>
                  </a:cubicBezTo>
                  <a:cubicBezTo>
                    <a:pt x="665" y="164"/>
                    <a:pt x="671" y="153"/>
                    <a:pt x="679" y="155"/>
                  </a:cubicBezTo>
                  <a:cubicBezTo>
                    <a:pt x="688" y="158"/>
                    <a:pt x="699" y="157"/>
                    <a:pt x="709" y="154"/>
                  </a:cubicBezTo>
                  <a:cubicBezTo>
                    <a:pt x="718" y="152"/>
                    <a:pt x="711" y="147"/>
                    <a:pt x="711" y="143"/>
                  </a:cubicBezTo>
                  <a:cubicBezTo>
                    <a:pt x="711" y="139"/>
                    <a:pt x="723" y="142"/>
                    <a:pt x="732" y="142"/>
                  </a:cubicBezTo>
                  <a:cubicBezTo>
                    <a:pt x="741" y="142"/>
                    <a:pt x="754" y="127"/>
                    <a:pt x="754" y="119"/>
                  </a:cubicBezTo>
                  <a:cubicBezTo>
                    <a:pt x="755" y="110"/>
                    <a:pt x="734" y="112"/>
                    <a:pt x="724" y="112"/>
                  </a:cubicBezTo>
                  <a:cubicBezTo>
                    <a:pt x="714" y="112"/>
                    <a:pt x="731" y="105"/>
                    <a:pt x="750" y="106"/>
                  </a:cubicBezTo>
                  <a:cubicBezTo>
                    <a:pt x="769" y="107"/>
                    <a:pt x="760" y="98"/>
                    <a:pt x="764" y="95"/>
                  </a:cubicBezTo>
                  <a:cubicBezTo>
                    <a:pt x="767" y="92"/>
                    <a:pt x="776" y="99"/>
                    <a:pt x="786" y="97"/>
                  </a:cubicBezTo>
                  <a:cubicBezTo>
                    <a:pt x="795" y="95"/>
                    <a:pt x="789" y="87"/>
                    <a:pt x="795" y="87"/>
                  </a:cubicBezTo>
                  <a:cubicBezTo>
                    <a:pt x="800" y="87"/>
                    <a:pt x="810" y="80"/>
                    <a:pt x="831" y="68"/>
                  </a:cubicBezTo>
                  <a:cubicBezTo>
                    <a:pt x="851" y="57"/>
                    <a:pt x="867" y="59"/>
                    <a:pt x="868" y="52"/>
                  </a:cubicBezTo>
                  <a:cubicBezTo>
                    <a:pt x="869" y="46"/>
                    <a:pt x="840" y="52"/>
                    <a:pt x="835" y="50"/>
                  </a:cubicBezTo>
                  <a:cubicBezTo>
                    <a:pt x="830" y="48"/>
                    <a:pt x="855" y="43"/>
                    <a:pt x="861" y="44"/>
                  </a:cubicBezTo>
                  <a:cubicBezTo>
                    <a:pt x="867" y="46"/>
                    <a:pt x="875" y="44"/>
                    <a:pt x="896" y="34"/>
                  </a:cubicBezTo>
                  <a:cubicBezTo>
                    <a:pt x="916" y="24"/>
                    <a:pt x="907" y="22"/>
                    <a:pt x="899" y="23"/>
                  </a:cubicBezTo>
                  <a:cubicBezTo>
                    <a:pt x="890" y="25"/>
                    <a:pt x="881" y="22"/>
                    <a:pt x="881" y="16"/>
                  </a:cubicBezTo>
                  <a:cubicBezTo>
                    <a:pt x="882" y="11"/>
                    <a:pt x="869" y="16"/>
                    <a:pt x="868" y="13"/>
                  </a:cubicBezTo>
                  <a:cubicBezTo>
                    <a:pt x="868" y="10"/>
                    <a:pt x="856" y="11"/>
                    <a:pt x="843" y="16"/>
                  </a:cubicBezTo>
                  <a:cubicBezTo>
                    <a:pt x="830" y="21"/>
                    <a:pt x="842" y="11"/>
                    <a:pt x="847" y="9"/>
                  </a:cubicBezTo>
                  <a:cubicBezTo>
                    <a:pt x="853" y="7"/>
                    <a:pt x="814" y="9"/>
                    <a:pt x="808" y="5"/>
                  </a:cubicBezTo>
                  <a:cubicBezTo>
                    <a:pt x="801" y="0"/>
                    <a:pt x="794" y="12"/>
                    <a:pt x="788" y="6"/>
                  </a:cubicBezTo>
                  <a:cubicBezTo>
                    <a:pt x="782" y="0"/>
                    <a:pt x="766" y="5"/>
                    <a:pt x="768" y="10"/>
                  </a:cubicBezTo>
                  <a:cubicBezTo>
                    <a:pt x="770" y="14"/>
                    <a:pt x="766" y="14"/>
                    <a:pt x="760" y="9"/>
                  </a:cubicBezTo>
                  <a:cubicBezTo>
                    <a:pt x="754" y="4"/>
                    <a:pt x="742" y="10"/>
                    <a:pt x="732" y="8"/>
                  </a:cubicBezTo>
                  <a:cubicBezTo>
                    <a:pt x="721" y="7"/>
                    <a:pt x="726" y="17"/>
                    <a:pt x="714" y="12"/>
                  </a:cubicBezTo>
                  <a:cubicBezTo>
                    <a:pt x="703" y="7"/>
                    <a:pt x="690" y="9"/>
                    <a:pt x="694" y="11"/>
                  </a:cubicBezTo>
                  <a:cubicBezTo>
                    <a:pt x="697" y="12"/>
                    <a:pt x="693" y="15"/>
                    <a:pt x="688" y="14"/>
                  </a:cubicBezTo>
                  <a:cubicBezTo>
                    <a:pt x="683" y="12"/>
                    <a:pt x="678" y="14"/>
                    <a:pt x="681" y="19"/>
                  </a:cubicBezTo>
                  <a:cubicBezTo>
                    <a:pt x="683" y="24"/>
                    <a:pt x="662" y="18"/>
                    <a:pt x="662" y="23"/>
                  </a:cubicBezTo>
                  <a:cubicBezTo>
                    <a:pt x="662" y="29"/>
                    <a:pt x="655" y="32"/>
                    <a:pt x="649" y="27"/>
                  </a:cubicBezTo>
                  <a:cubicBezTo>
                    <a:pt x="643" y="22"/>
                    <a:pt x="624" y="20"/>
                    <a:pt x="629" y="25"/>
                  </a:cubicBezTo>
                  <a:cubicBezTo>
                    <a:pt x="635" y="29"/>
                    <a:pt x="612" y="27"/>
                    <a:pt x="618" y="31"/>
                  </a:cubicBezTo>
                  <a:cubicBezTo>
                    <a:pt x="624" y="36"/>
                    <a:pt x="611" y="39"/>
                    <a:pt x="611" y="37"/>
                  </a:cubicBezTo>
                  <a:cubicBezTo>
                    <a:pt x="611" y="34"/>
                    <a:pt x="598" y="30"/>
                    <a:pt x="593" y="34"/>
                  </a:cubicBezTo>
                  <a:cubicBezTo>
                    <a:pt x="588" y="39"/>
                    <a:pt x="587" y="44"/>
                    <a:pt x="584" y="41"/>
                  </a:cubicBezTo>
                  <a:cubicBezTo>
                    <a:pt x="582" y="38"/>
                    <a:pt x="571" y="39"/>
                    <a:pt x="560" y="43"/>
                  </a:cubicBezTo>
                  <a:cubicBezTo>
                    <a:pt x="550" y="47"/>
                    <a:pt x="562" y="50"/>
                    <a:pt x="569" y="46"/>
                  </a:cubicBezTo>
                  <a:close/>
                  <a:moveTo>
                    <a:pt x="695" y="477"/>
                  </a:moveTo>
                  <a:cubicBezTo>
                    <a:pt x="698" y="477"/>
                    <a:pt x="705" y="464"/>
                    <a:pt x="696" y="465"/>
                  </a:cubicBezTo>
                  <a:cubicBezTo>
                    <a:pt x="687" y="465"/>
                    <a:pt x="689" y="478"/>
                    <a:pt x="695" y="477"/>
                  </a:cubicBezTo>
                  <a:close/>
                  <a:moveTo>
                    <a:pt x="651" y="466"/>
                  </a:moveTo>
                  <a:cubicBezTo>
                    <a:pt x="659" y="471"/>
                    <a:pt x="671" y="458"/>
                    <a:pt x="670" y="454"/>
                  </a:cubicBezTo>
                  <a:cubicBezTo>
                    <a:pt x="669" y="450"/>
                    <a:pt x="641" y="460"/>
                    <a:pt x="651" y="466"/>
                  </a:cubicBezTo>
                  <a:close/>
                  <a:moveTo>
                    <a:pt x="687" y="439"/>
                  </a:moveTo>
                  <a:cubicBezTo>
                    <a:pt x="688" y="434"/>
                    <a:pt x="670" y="432"/>
                    <a:pt x="671" y="426"/>
                  </a:cubicBezTo>
                  <a:cubicBezTo>
                    <a:pt x="672" y="421"/>
                    <a:pt x="655" y="416"/>
                    <a:pt x="649" y="413"/>
                  </a:cubicBezTo>
                  <a:cubicBezTo>
                    <a:pt x="644" y="410"/>
                    <a:pt x="635" y="409"/>
                    <a:pt x="635" y="403"/>
                  </a:cubicBezTo>
                  <a:cubicBezTo>
                    <a:pt x="635" y="397"/>
                    <a:pt x="623" y="401"/>
                    <a:pt x="623" y="410"/>
                  </a:cubicBezTo>
                  <a:cubicBezTo>
                    <a:pt x="622" y="419"/>
                    <a:pt x="617" y="417"/>
                    <a:pt x="620" y="426"/>
                  </a:cubicBezTo>
                  <a:cubicBezTo>
                    <a:pt x="622" y="434"/>
                    <a:pt x="609" y="436"/>
                    <a:pt x="610" y="441"/>
                  </a:cubicBezTo>
                  <a:cubicBezTo>
                    <a:pt x="612" y="445"/>
                    <a:pt x="618" y="440"/>
                    <a:pt x="624" y="440"/>
                  </a:cubicBezTo>
                  <a:cubicBezTo>
                    <a:pt x="630" y="440"/>
                    <a:pt x="623" y="448"/>
                    <a:pt x="630" y="449"/>
                  </a:cubicBezTo>
                  <a:cubicBezTo>
                    <a:pt x="636" y="450"/>
                    <a:pt x="647" y="443"/>
                    <a:pt x="649" y="439"/>
                  </a:cubicBezTo>
                  <a:cubicBezTo>
                    <a:pt x="652" y="435"/>
                    <a:pt x="657" y="433"/>
                    <a:pt x="664" y="438"/>
                  </a:cubicBezTo>
                  <a:cubicBezTo>
                    <a:pt x="671" y="443"/>
                    <a:pt x="686" y="444"/>
                    <a:pt x="687" y="439"/>
                  </a:cubicBezTo>
                  <a:close/>
                  <a:moveTo>
                    <a:pt x="850" y="395"/>
                  </a:moveTo>
                  <a:cubicBezTo>
                    <a:pt x="856" y="395"/>
                    <a:pt x="857" y="403"/>
                    <a:pt x="867" y="411"/>
                  </a:cubicBezTo>
                  <a:cubicBezTo>
                    <a:pt x="876" y="419"/>
                    <a:pt x="877" y="413"/>
                    <a:pt x="879" y="408"/>
                  </a:cubicBezTo>
                  <a:cubicBezTo>
                    <a:pt x="880" y="402"/>
                    <a:pt x="891" y="407"/>
                    <a:pt x="890" y="401"/>
                  </a:cubicBezTo>
                  <a:cubicBezTo>
                    <a:pt x="890" y="396"/>
                    <a:pt x="899" y="389"/>
                    <a:pt x="905" y="387"/>
                  </a:cubicBezTo>
                  <a:cubicBezTo>
                    <a:pt x="911" y="384"/>
                    <a:pt x="900" y="378"/>
                    <a:pt x="892" y="379"/>
                  </a:cubicBezTo>
                  <a:cubicBezTo>
                    <a:pt x="884" y="379"/>
                    <a:pt x="882" y="374"/>
                    <a:pt x="882" y="370"/>
                  </a:cubicBezTo>
                  <a:cubicBezTo>
                    <a:pt x="882" y="367"/>
                    <a:pt x="867" y="358"/>
                    <a:pt x="862" y="360"/>
                  </a:cubicBezTo>
                  <a:cubicBezTo>
                    <a:pt x="857" y="361"/>
                    <a:pt x="849" y="353"/>
                    <a:pt x="842" y="353"/>
                  </a:cubicBezTo>
                  <a:cubicBezTo>
                    <a:pt x="836" y="352"/>
                    <a:pt x="826" y="347"/>
                    <a:pt x="827" y="340"/>
                  </a:cubicBezTo>
                  <a:cubicBezTo>
                    <a:pt x="828" y="333"/>
                    <a:pt x="840" y="342"/>
                    <a:pt x="843" y="337"/>
                  </a:cubicBezTo>
                  <a:cubicBezTo>
                    <a:pt x="845" y="331"/>
                    <a:pt x="830" y="334"/>
                    <a:pt x="830" y="330"/>
                  </a:cubicBezTo>
                  <a:cubicBezTo>
                    <a:pt x="829" y="326"/>
                    <a:pt x="833" y="328"/>
                    <a:pt x="836" y="325"/>
                  </a:cubicBezTo>
                  <a:cubicBezTo>
                    <a:pt x="839" y="323"/>
                    <a:pt x="834" y="318"/>
                    <a:pt x="830" y="316"/>
                  </a:cubicBezTo>
                  <a:cubicBezTo>
                    <a:pt x="827" y="314"/>
                    <a:pt x="826" y="320"/>
                    <a:pt x="822" y="320"/>
                  </a:cubicBezTo>
                  <a:cubicBezTo>
                    <a:pt x="819" y="320"/>
                    <a:pt x="822" y="314"/>
                    <a:pt x="824" y="311"/>
                  </a:cubicBezTo>
                  <a:cubicBezTo>
                    <a:pt x="827" y="307"/>
                    <a:pt x="813" y="303"/>
                    <a:pt x="807" y="305"/>
                  </a:cubicBezTo>
                  <a:cubicBezTo>
                    <a:pt x="801" y="307"/>
                    <a:pt x="799" y="304"/>
                    <a:pt x="799" y="300"/>
                  </a:cubicBezTo>
                  <a:cubicBezTo>
                    <a:pt x="799" y="296"/>
                    <a:pt x="788" y="300"/>
                    <a:pt x="784" y="303"/>
                  </a:cubicBezTo>
                  <a:cubicBezTo>
                    <a:pt x="780" y="306"/>
                    <a:pt x="775" y="300"/>
                    <a:pt x="780" y="299"/>
                  </a:cubicBezTo>
                  <a:cubicBezTo>
                    <a:pt x="785" y="299"/>
                    <a:pt x="791" y="295"/>
                    <a:pt x="790" y="290"/>
                  </a:cubicBezTo>
                  <a:cubicBezTo>
                    <a:pt x="788" y="286"/>
                    <a:pt x="775" y="285"/>
                    <a:pt x="773" y="291"/>
                  </a:cubicBezTo>
                  <a:cubicBezTo>
                    <a:pt x="770" y="296"/>
                    <a:pt x="760" y="285"/>
                    <a:pt x="760" y="280"/>
                  </a:cubicBezTo>
                  <a:cubicBezTo>
                    <a:pt x="760" y="276"/>
                    <a:pt x="744" y="280"/>
                    <a:pt x="746" y="272"/>
                  </a:cubicBezTo>
                  <a:cubicBezTo>
                    <a:pt x="748" y="265"/>
                    <a:pt x="727" y="263"/>
                    <a:pt x="722" y="263"/>
                  </a:cubicBezTo>
                  <a:cubicBezTo>
                    <a:pt x="716" y="263"/>
                    <a:pt x="708" y="267"/>
                    <a:pt x="709" y="272"/>
                  </a:cubicBezTo>
                  <a:cubicBezTo>
                    <a:pt x="710" y="277"/>
                    <a:pt x="703" y="275"/>
                    <a:pt x="702" y="270"/>
                  </a:cubicBezTo>
                  <a:cubicBezTo>
                    <a:pt x="701" y="264"/>
                    <a:pt x="688" y="276"/>
                    <a:pt x="684" y="276"/>
                  </a:cubicBezTo>
                  <a:cubicBezTo>
                    <a:pt x="680" y="276"/>
                    <a:pt x="686" y="261"/>
                    <a:pt x="684" y="257"/>
                  </a:cubicBezTo>
                  <a:cubicBezTo>
                    <a:pt x="682" y="252"/>
                    <a:pt x="679" y="251"/>
                    <a:pt x="676" y="243"/>
                  </a:cubicBezTo>
                  <a:cubicBezTo>
                    <a:pt x="673" y="236"/>
                    <a:pt x="658" y="239"/>
                    <a:pt x="654" y="243"/>
                  </a:cubicBezTo>
                  <a:cubicBezTo>
                    <a:pt x="650" y="248"/>
                    <a:pt x="637" y="246"/>
                    <a:pt x="630" y="253"/>
                  </a:cubicBezTo>
                  <a:cubicBezTo>
                    <a:pt x="623" y="260"/>
                    <a:pt x="631" y="267"/>
                    <a:pt x="634" y="269"/>
                  </a:cubicBezTo>
                  <a:cubicBezTo>
                    <a:pt x="637" y="272"/>
                    <a:pt x="623" y="276"/>
                    <a:pt x="628" y="280"/>
                  </a:cubicBezTo>
                  <a:cubicBezTo>
                    <a:pt x="632" y="284"/>
                    <a:pt x="639" y="282"/>
                    <a:pt x="640" y="288"/>
                  </a:cubicBezTo>
                  <a:cubicBezTo>
                    <a:pt x="640" y="295"/>
                    <a:pt x="623" y="286"/>
                    <a:pt x="621" y="281"/>
                  </a:cubicBezTo>
                  <a:cubicBezTo>
                    <a:pt x="618" y="275"/>
                    <a:pt x="622" y="270"/>
                    <a:pt x="618" y="266"/>
                  </a:cubicBezTo>
                  <a:cubicBezTo>
                    <a:pt x="615" y="262"/>
                    <a:pt x="618" y="257"/>
                    <a:pt x="624" y="250"/>
                  </a:cubicBezTo>
                  <a:cubicBezTo>
                    <a:pt x="631" y="243"/>
                    <a:pt x="636" y="244"/>
                    <a:pt x="636" y="240"/>
                  </a:cubicBezTo>
                  <a:cubicBezTo>
                    <a:pt x="636" y="236"/>
                    <a:pt x="608" y="236"/>
                    <a:pt x="591" y="251"/>
                  </a:cubicBezTo>
                  <a:cubicBezTo>
                    <a:pt x="575" y="266"/>
                    <a:pt x="580" y="286"/>
                    <a:pt x="581" y="290"/>
                  </a:cubicBezTo>
                  <a:cubicBezTo>
                    <a:pt x="582" y="294"/>
                    <a:pt x="596" y="292"/>
                    <a:pt x="605" y="295"/>
                  </a:cubicBezTo>
                  <a:cubicBezTo>
                    <a:pt x="613" y="297"/>
                    <a:pt x="609" y="301"/>
                    <a:pt x="602" y="300"/>
                  </a:cubicBezTo>
                  <a:cubicBezTo>
                    <a:pt x="596" y="299"/>
                    <a:pt x="585" y="297"/>
                    <a:pt x="585" y="301"/>
                  </a:cubicBezTo>
                  <a:cubicBezTo>
                    <a:pt x="586" y="306"/>
                    <a:pt x="599" y="314"/>
                    <a:pt x="607" y="312"/>
                  </a:cubicBezTo>
                  <a:cubicBezTo>
                    <a:pt x="615" y="310"/>
                    <a:pt x="615" y="310"/>
                    <a:pt x="619" y="315"/>
                  </a:cubicBezTo>
                  <a:cubicBezTo>
                    <a:pt x="622" y="319"/>
                    <a:pt x="632" y="318"/>
                    <a:pt x="641" y="318"/>
                  </a:cubicBezTo>
                  <a:cubicBezTo>
                    <a:pt x="651" y="319"/>
                    <a:pt x="662" y="322"/>
                    <a:pt x="666" y="323"/>
                  </a:cubicBezTo>
                  <a:cubicBezTo>
                    <a:pt x="671" y="323"/>
                    <a:pt x="676" y="320"/>
                    <a:pt x="678" y="318"/>
                  </a:cubicBezTo>
                  <a:cubicBezTo>
                    <a:pt x="679" y="315"/>
                    <a:pt x="698" y="322"/>
                    <a:pt x="703" y="321"/>
                  </a:cubicBezTo>
                  <a:cubicBezTo>
                    <a:pt x="709" y="321"/>
                    <a:pt x="705" y="316"/>
                    <a:pt x="702" y="314"/>
                  </a:cubicBezTo>
                  <a:cubicBezTo>
                    <a:pt x="698" y="313"/>
                    <a:pt x="700" y="306"/>
                    <a:pt x="704" y="309"/>
                  </a:cubicBezTo>
                  <a:cubicBezTo>
                    <a:pt x="709" y="311"/>
                    <a:pt x="716" y="313"/>
                    <a:pt x="718" y="317"/>
                  </a:cubicBezTo>
                  <a:cubicBezTo>
                    <a:pt x="719" y="321"/>
                    <a:pt x="723" y="319"/>
                    <a:pt x="724" y="323"/>
                  </a:cubicBezTo>
                  <a:cubicBezTo>
                    <a:pt x="724" y="326"/>
                    <a:pt x="740" y="330"/>
                    <a:pt x="741" y="334"/>
                  </a:cubicBezTo>
                  <a:cubicBezTo>
                    <a:pt x="741" y="338"/>
                    <a:pt x="725" y="340"/>
                    <a:pt x="730" y="344"/>
                  </a:cubicBezTo>
                  <a:cubicBezTo>
                    <a:pt x="734" y="347"/>
                    <a:pt x="741" y="339"/>
                    <a:pt x="747" y="339"/>
                  </a:cubicBezTo>
                  <a:cubicBezTo>
                    <a:pt x="753" y="338"/>
                    <a:pt x="753" y="352"/>
                    <a:pt x="758" y="350"/>
                  </a:cubicBezTo>
                  <a:cubicBezTo>
                    <a:pt x="764" y="347"/>
                    <a:pt x="769" y="352"/>
                    <a:pt x="775" y="361"/>
                  </a:cubicBezTo>
                  <a:cubicBezTo>
                    <a:pt x="781" y="369"/>
                    <a:pt x="774" y="377"/>
                    <a:pt x="775" y="380"/>
                  </a:cubicBezTo>
                  <a:cubicBezTo>
                    <a:pt x="775" y="383"/>
                    <a:pt x="787" y="382"/>
                    <a:pt x="793" y="379"/>
                  </a:cubicBezTo>
                  <a:cubicBezTo>
                    <a:pt x="800" y="375"/>
                    <a:pt x="806" y="383"/>
                    <a:pt x="811" y="387"/>
                  </a:cubicBezTo>
                  <a:cubicBezTo>
                    <a:pt x="816" y="392"/>
                    <a:pt x="792" y="399"/>
                    <a:pt x="794" y="395"/>
                  </a:cubicBezTo>
                  <a:cubicBezTo>
                    <a:pt x="796" y="391"/>
                    <a:pt x="780" y="379"/>
                    <a:pt x="766" y="385"/>
                  </a:cubicBezTo>
                  <a:cubicBezTo>
                    <a:pt x="751" y="390"/>
                    <a:pt x="761" y="399"/>
                    <a:pt x="763" y="404"/>
                  </a:cubicBezTo>
                  <a:cubicBezTo>
                    <a:pt x="764" y="409"/>
                    <a:pt x="750" y="414"/>
                    <a:pt x="736" y="409"/>
                  </a:cubicBezTo>
                  <a:cubicBezTo>
                    <a:pt x="723" y="405"/>
                    <a:pt x="727" y="412"/>
                    <a:pt x="721" y="412"/>
                  </a:cubicBezTo>
                  <a:cubicBezTo>
                    <a:pt x="716" y="412"/>
                    <a:pt x="710" y="421"/>
                    <a:pt x="715" y="426"/>
                  </a:cubicBezTo>
                  <a:cubicBezTo>
                    <a:pt x="720" y="432"/>
                    <a:pt x="731" y="427"/>
                    <a:pt x="740" y="427"/>
                  </a:cubicBezTo>
                  <a:cubicBezTo>
                    <a:pt x="749" y="428"/>
                    <a:pt x="750" y="430"/>
                    <a:pt x="751" y="425"/>
                  </a:cubicBezTo>
                  <a:cubicBezTo>
                    <a:pt x="752" y="420"/>
                    <a:pt x="761" y="423"/>
                    <a:pt x="768" y="424"/>
                  </a:cubicBezTo>
                  <a:cubicBezTo>
                    <a:pt x="774" y="426"/>
                    <a:pt x="773" y="435"/>
                    <a:pt x="781" y="436"/>
                  </a:cubicBezTo>
                  <a:cubicBezTo>
                    <a:pt x="789" y="437"/>
                    <a:pt x="782" y="445"/>
                    <a:pt x="787" y="450"/>
                  </a:cubicBezTo>
                  <a:cubicBezTo>
                    <a:pt x="792" y="456"/>
                    <a:pt x="808" y="453"/>
                    <a:pt x="814" y="459"/>
                  </a:cubicBezTo>
                  <a:cubicBezTo>
                    <a:pt x="820" y="465"/>
                    <a:pt x="846" y="476"/>
                    <a:pt x="849" y="472"/>
                  </a:cubicBezTo>
                  <a:cubicBezTo>
                    <a:pt x="853" y="467"/>
                    <a:pt x="827" y="444"/>
                    <a:pt x="820" y="442"/>
                  </a:cubicBezTo>
                  <a:cubicBezTo>
                    <a:pt x="812" y="440"/>
                    <a:pt x="827" y="438"/>
                    <a:pt x="837" y="445"/>
                  </a:cubicBezTo>
                  <a:cubicBezTo>
                    <a:pt x="846" y="453"/>
                    <a:pt x="860" y="456"/>
                    <a:pt x="867" y="447"/>
                  </a:cubicBezTo>
                  <a:cubicBezTo>
                    <a:pt x="874" y="438"/>
                    <a:pt x="861" y="441"/>
                    <a:pt x="861" y="434"/>
                  </a:cubicBezTo>
                  <a:cubicBezTo>
                    <a:pt x="861" y="428"/>
                    <a:pt x="857" y="419"/>
                    <a:pt x="850" y="419"/>
                  </a:cubicBezTo>
                  <a:cubicBezTo>
                    <a:pt x="843" y="419"/>
                    <a:pt x="825" y="405"/>
                    <a:pt x="831" y="402"/>
                  </a:cubicBezTo>
                  <a:cubicBezTo>
                    <a:pt x="838" y="399"/>
                    <a:pt x="829" y="395"/>
                    <a:pt x="834" y="389"/>
                  </a:cubicBezTo>
                  <a:cubicBezTo>
                    <a:pt x="839" y="384"/>
                    <a:pt x="844" y="394"/>
                    <a:pt x="850" y="395"/>
                  </a:cubicBezTo>
                  <a:close/>
                  <a:moveTo>
                    <a:pt x="745" y="371"/>
                  </a:moveTo>
                  <a:cubicBezTo>
                    <a:pt x="751" y="370"/>
                    <a:pt x="750" y="360"/>
                    <a:pt x="746" y="356"/>
                  </a:cubicBezTo>
                  <a:cubicBezTo>
                    <a:pt x="744" y="352"/>
                    <a:pt x="737" y="352"/>
                    <a:pt x="732" y="352"/>
                  </a:cubicBezTo>
                  <a:cubicBezTo>
                    <a:pt x="726" y="353"/>
                    <a:pt x="717" y="361"/>
                    <a:pt x="722" y="370"/>
                  </a:cubicBezTo>
                  <a:cubicBezTo>
                    <a:pt x="727" y="378"/>
                    <a:pt x="739" y="372"/>
                    <a:pt x="745" y="371"/>
                  </a:cubicBezTo>
                  <a:close/>
                  <a:moveTo>
                    <a:pt x="682" y="241"/>
                  </a:moveTo>
                  <a:cubicBezTo>
                    <a:pt x="679" y="247"/>
                    <a:pt x="689" y="247"/>
                    <a:pt x="689" y="255"/>
                  </a:cubicBezTo>
                  <a:cubicBezTo>
                    <a:pt x="690" y="262"/>
                    <a:pt x="699" y="265"/>
                    <a:pt x="706" y="260"/>
                  </a:cubicBezTo>
                  <a:cubicBezTo>
                    <a:pt x="713" y="256"/>
                    <a:pt x="733" y="261"/>
                    <a:pt x="733" y="256"/>
                  </a:cubicBezTo>
                  <a:cubicBezTo>
                    <a:pt x="733" y="250"/>
                    <a:pt x="712" y="240"/>
                    <a:pt x="705" y="242"/>
                  </a:cubicBezTo>
                  <a:cubicBezTo>
                    <a:pt x="697" y="243"/>
                    <a:pt x="685" y="234"/>
                    <a:pt x="682" y="241"/>
                  </a:cubicBezTo>
                  <a:close/>
                  <a:moveTo>
                    <a:pt x="870" y="666"/>
                  </a:moveTo>
                  <a:cubicBezTo>
                    <a:pt x="871" y="670"/>
                    <a:pt x="900" y="682"/>
                    <a:pt x="901" y="677"/>
                  </a:cubicBezTo>
                  <a:cubicBezTo>
                    <a:pt x="902" y="671"/>
                    <a:pt x="869" y="663"/>
                    <a:pt x="870" y="666"/>
                  </a:cubicBezTo>
                  <a:close/>
                  <a:moveTo>
                    <a:pt x="997" y="696"/>
                  </a:moveTo>
                  <a:cubicBezTo>
                    <a:pt x="995" y="700"/>
                    <a:pt x="992" y="693"/>
                    <a:pt x="996" y="690"/>
                  </a:cubicBezTo>
                  <a:cubicBezTo>
                    <a:pt x="1000" y="687"/>
                    <a:pt x="995" y="685"/>
                    <a:pt x="991" y="687"/>
                  </a:cubicBezTo>
                  <a:cubicBezTo>
                    <a:pt x="987" y="689"/>
                    <a:pt x="988" y="678"/>
                    <a:pt x="992" y="676"/>
                  </a:cubicBezTo>
                  <a:cubicBezTo>
                    <a:pt x="996" y="674"/>
                    <a:pt x="983" y="670"/>
                    <a:pt x="983" y="674"/>
                  </a:cubicBezTo>
                  <a:cubicBezTo>
                    <a:pt x="983" y="678"/>
                    <a:pt x="974" y="675"/>
                    <a:pt x="973" y="672"/>
                  </a:cubicBezTo>
                  <a:cubicBezTo>
                    <a:pt x="972" y="669"/>
                    <a:pt x="966" y="668"/>
                    <a:pt x="968" y="665"/>
                  </a:cubicBezTo>
                  <a:cubicBezTo>
                    <a:pt x="970" y="663"/>
                    <a:pt x="960" y="662"/>
                    <a:pt x="959" y="666"/>
                  </a:cubicBezTo>
                  <a:cubicBezTo>
                    <a:pt x="958" y="670"/>
                    <a:pt x="955" y="663"/>
                    <a:pt x="960" y="658"/>
                  </a:cubicBezTo>
                  <a:cubicBezTo>
                    <a:pt x="965" y="652"/>
                    <a:pt x="964" y="648"/>
                    <a:pt x="968" y="645"/>
                  </a:cubicBezTo>
                  <a:cubicBezTo>
                    <a:pt x="973" y="642"/>
                    <a:pt x="968" y="639"/>
                    <a:pt x="963" y="641"/>
                  </a:cubicBezTo>
                  <a:cubicBezTo>
                    <a:pt x="958" y="643"/>
                    <a:pt x="945" y="662"/>
                    <a:pt x="945" y="667"/>
                  </a:cubicBezTo>
                  <a:cubicBezTo>
                    <a:pt x="945" y="672"/>
                    <a:pt x="944" y="678"/>
                    <a:pt x="940" y="677"/>
                  </a:cubicBezTo>
                  <a:cubicBezTo>
                    <a:pt x="935" y="677"/>
                    <a:pt x="930" y="681"/>
                    <a:pt x="933" y="684"/>
                  </a:cubicBezTo>
                  <a:cubicBezTo>
                    <a:pt x="937" y="687"/>
                    <a:pt x="924" y="694"/>
                    <a:pt x="930" y="698"/>
                  </a:cubicBezTo>
                  <a:cubicBezTo>
                    <a:pt x="934" y="700"/>
                    <a:pt x="941" y="697"/>
                    <a:pt x="947" y="697"/>
                  </a:cubicBezTo>
                  <a:cubicBezTo>
                    <a:pt x="953" y="698"/>
                    <a:pt x="958" y="698"/>
                    <a:pt x="963" y="695"/>
                  </a:cubicBezTo>
                  <a:cubicBezTo>
                    <a:pt x="968" y="691"/>
                    <a:pt x="968" y="698"/>
                    <a:pt x="974" y="697"/>
                  </a:cubicBezTo>
                  <a:cubicBezTo>
                    <a:pt x="979" y="697"/>
                    <a:pt x="971" y="702"/>
                    <a:pt x="971" y="705"/>
                  </a:cubicBezTo>
                  <a:cubicBezTo>
                    <a:pt x="971" y="709"/>
                    <a:pt x="977" y="703"/>
                    <a:pt x="981" y="701"/>
                  </a:cubicBezTo>
                  <a:cubicBezTo>
                    <a:pt x="985" y="699"/>
                    <a:pt x="990" y="701"/>
                    <a:pt x="988" y="705"/>
                  </a:cubicBezTo>
                  <a:cubicBezTo>
                    <a:pt x="986" y="708"/>
                    <a:pt x="999" y="711"/>
                    <a:pt x="1002" y="706"/>
                  </a:cubicBezTo>
                  <a:cubicBezTo>
                    <a:pt x="1005" y="701"/>
                    <a:pt x="999" y="692"/>
                    <a:pt x="997" y="696"/>
                  </a:cubicBezTo>
                  <a:close/>
                  <a:moveTo>
                    <a:pt x="93" y="604"/>
                  </a:moveTo>
                  <a:cubicBezTo>
                    <a:pt x="84" y="609"/>
                    <a:pt x="106" y="632"/>
                    <a:pt x="110" y="629"/>
                  </a:cubicBezTo>
                  <a:cubicBezTo>
                    <a:pt x="113" y="627"/>
                    <a:pt x="105" y="617"/>
                    <a:pt x="105" y="611"/>
                  </a:cubicBezTo>
                  <a:cubicBezTo>
                    <a:pt x="105" y="605"/>
                    <a:pt x="102" y="599"/>
                    <a:pt x="93" y="604"/>
                  </a:cubicBezTo>
                  <a:close/>
                  <a:moveTo>
                    <a:pt x="917" y="718"/>
                  </a:moveTo>
                  <a:cubicBezTo>
                    <a:pt x="913" y="719"/>
                    <a:pt x="916" y="713"/>
                    <a:pt x="917" y="710"/>
                  </a:cubicBezTo>
                  <a:cubicBezTo>
                    <a:pt x="917" y="708"/>
                    <a:pt x="909" y="712"/>
                    <a:pt x="909" y="715"/>
                  </a:cubicBezTo>
                  <a:cubicBezTo>
                    <a:pt x="909" y="718"/>
                    <a:pt x="903" y="719"/>
                    <a:pt x="903" y="721"/>
                  </a:cubicBezTo>
                  <a:cubicBezTo>
                    <a:pt x="903" y="727"/>
                    <a:pt x="902" y="724"/>
                    <a:pt x="898" y="726"/>
                  </a:cubicBezTo>
                  <a:cubicBezTo>
                    <a:pt x="894" y="728"/>
                    <a:pt x="879" y="726"/>
                    <a:pt x="878" y="723"/>
                  </a:cubicBezTo>
                  <a:cubicBezTo>
                    <a:pt x="878" y="719"/>
                    <a:pt x="867" y="717"/>
                    <a:pt x="866" y="713"/>
                  </a:cubicBezTo>
                  <a:cubicBezTo>
                    <a:pt x="866" y="708"/>
                    <a:pt x="860" y="706"/>
                    <a:pt x="865" y="701"/>
                  </a:cubicBezTo>
                  <a:cubicBezTo>
                    <a:pt x="869" y="696"/>
                    <a:pt x="864" y="693"/>
                    <a:pt x="860" y="697"/>
                  </a:cubicBezTo>
                  <a:cubicBezTo>
                    <a:pt x="855" y="701"/>
                    <a:pt x="853" y="695"/>
                    <a:pt x="859" y="693"/>
                  </a:cubicBezTo>
                  <a:cubicBezTo>
                    <a:pt x="864" y="691"/>
                    <a:pt x="875" y="688"/>
                    <a:pt x="870" y="678"/>
                  </a:cubicBezTo>
                  <a:cubicBezTo>
                    <a:pt x="864" y="668"/>
                    <a:pt x="830" y="681"/>
                    <a:pt x="821" y="686"/>
                  </a:cubicBezTo>
                  <a:cubicBezTo>
                    <a:pt x="812" y="691"/>
                    <a:pt x="801" y="707"/>
                    <a:pt x="796" y="707"/>
                  </a:cubicBezTo>
                  <a:cubicBezTo>
                    <a:pt x="792" y="707"/>
                    <a:pt x="805" y="699"/>
                    <a:pt x="807" y="696"/>
                  </a:cubicBezTo>
                  <a:cubicBezTo>
                    <a:pt x="809" y="692"/>
                    <a:pt x="806" y="689"/>
                    <a:pt x="809" y="690"/>
                  </a:cubicBezTo>
                  <a:cubicBezTo>
                    <a:pt x="812" y="692"/>
                    <a:pt x="819" y="680"/>
                    <a:pt x="825" y="676"/>
                  </a:cubicBezTo>
                  <a:cubicBezTo>
                    <a:pt x="830" y="672"/>
                    <a:pt x="836" y="675"/>
                    <a:pt x="836" y="672"/>
                  </a:cubicBezTo>
                  <a:cubicBezTo>
                    <a:pt x="837" y="669"/>
                    <a:pt x="840" y="667"/>
                    <a:pt x="845" y="662"/>
                  </a:cubicBezTo>
                  <a:cubicBezTo>
                    <a:pt x="850" y="658"/>
                    <a:pt x="909" y="658"/>
                    <a:pt x="915" y="659"/>
                  </a:cubicBezTo>
                  <a:cubicBezTo>
                    <a:pt x="921" y="659"/>
                    <a:pt x="932" y="651"/>
                    <a:pt x="935" y="646"/>
                  </a:cubicBezTo>
                  <a:cubicBezTo>
                    <a:pt x="939" y="641"/>
                    <a:pt x="943" y="641"/>
                    <a:pt x="951" y="642"/>
                  </a:cubicBezTo>
                  <a:cubicBezTo>
                    <a:pt x="959" y="642"/>
                    <a:pt x="963" y="635"/>
                    <a:pt x="967" y="632"/>
                  </a:cubicBezTo>
                  <a:cubicBezTo>
                    <a:pt x="971" y="629"/>
                    <a:pt x="969" y="628"/>
                    <a:pt x="966" y="627"/>
                  </a:cubicBezTo>
                  <a:cubicBezTo>
                    <a:pt x="962" y="627"/>
                    <a:pt x="959" y="624"/>
                    <a:pt x="962" y="624"/>
                  </a:cubicBezTo>
                  <a:cubicBezTo>
                    <a:pt x="966" y="624"/>
                    <a:pt x="968" y="622"/>
                    <a:pt x="969" y="617"/>
                  </a:cubicBezTo>
                  <a:cubicBezTo>
                    <a:pt x="971" y="613"/>
                    <a:pt x="968" y="615"/>
                    <a:pt x="963" y="609"/>
                  </a:cubicBezTo>
                  <a:cubicBezTo>
                    <a:pt x="958" y="602"/>
                    <a:pt x="956" y="611"/>
                    <a:pt x="951" y="610"/>
                  </a:cubicBezTo>
                  <a:cubicBezTo>
                    <a:pt x="946" y="610"/>
                    <a:pt x="954" y="604"/>
                    <a:pt x="950" y="601"/>
                  </a:cubicBezTo>
                  <a:cubicBezTo>
                    <a:pt x="946" y="599"/>
                    <a:pt x="939" y="600"/>
                    <a:pt x="933" y="605"/>
                  </a:cubicBezTo>
                  <a:cubicBezTo>
                    <a:pt x="927" y="610"/>
                    <a:pt x="927" y="605"/>
                    <a:pt x="922" y="610"/>
                  </a:cubicBezTo>
                  <a:cubicBezTo>
                    <a:pt x="917" y="615"/>
                    <a:pt x="917" y="608"/>
                    <a:pt x="919" y="606"/>
                  </a:cubicBezTo>
                  <a:cubicBezTo>
                    <a:pt x="922" y="604"/>
                    <a:pt x="924" y="606"/>
                    <a:pt x="926" y="603"/>
                  </a:cubicBezTo>
                  <a:cubicBezTo>
                    <a:pt x="928" y="600"/>
                    <a:pt x="930" y="603"/>
                    <a:pt x="936" y="599"/>
                  </a:cubicBezTo>
                  <a:cubicBezTo>
                    <a:pt x="942" y="595"/>
                    <a:pt x="947" y="597"/>
                    <a:pt x="949" y="594"/>
                  </a:cubicBezTo>
                  <a:cubicBezTo>
                    <a:pt x="950" y="592"/>
                    <a:pt x="946" y="588"/>
                    <a:pt x="940" y="589"/>
                  </a:cubicBezTo>
                  <a:cubicBezTo>
                    <a:pt x="935" y="590"/>
                    <a:pt x="931" y="582"/>
                    <a:pt x="928" y="584"/>
                  </a:cubicBezTo>
                  <a:cubicBezTo>
                    <a:pt x="924" y="587"/>
                    <a:pt x="925" y="580"/>
                    <a:pt x="921" y="583"/>
                  </a:cubicBezTo>
                  <a:cubicBezTo>
                    <a:pt x="917" y="585"/>
                    <a:pt x="915" y="582"/>
                    <a:pt x="913" y="577"/>
                  </a:cubicBezTo>
                  <a:cubicBezTo>
                    <a:pt x="911" y="573"/>
                    <a:pt x="900" y="565"/>
                    <a:pt x="894" y="563"/>
                  </a:cubicBezTo>
                  <a:cubicBezTo>
                    <a:pt x="887" y="561"/>
                    <a:pt x="892" y="557"/>
                    <a:pt x="895" y="560"/>
                  </a:cubicBezTo>
                  <a:cubicBezTo>
                    <a:pt x="899" y="562"/>
                    <a:pt x="903" y="557"/>
                    <a:pt x="904" y="555"/>
                  </a:cubicBezTo>
                  <a:cubicBezTo>
                    <a:pt x="906" y="552"/>
                    <a:pt x="902" y="550"/>
                    <a:pt x="900" y="550"/>
                  </a:cubicBezTo>
                  <a:cubicBezTo>
                    <a:pt x="898" y="550"/>
                    <a:pt x="898" y="546"/>
                    <a:pt x="898" y="544"/>
                  </a:cubicBezTo>
                  <a:cubicBezTo>
                    <a:pt x="899" y="541"/>
                    <a:pt x="891" y="538"/>
                    <a:pt x="891" y="536"/>
                  </a:cubicBezTo>
                  <a:cubicBezTo>
                    <a:pt x="891" y="533"/>
                    <a:pt x="886" y="531"/>
                    <a:pt x="887" y="529"/>
                  </a:cubicBezTo>
                  <a:cubicBezTo>
                    <a:pt x="887" y="527"/>
                    <a:pt x="882" y="524"/>
                    <a:pt x="882" y="521"/>
                  </a:cubicBezTo>
                  <a:cubicBezTo>
                    <a:pt x="882" y="518"/>
                    <a:pt x="875" y="512"/>
                    <a:pt x="875" y="508"/>
                  </a:cubicBezTo>
                  <a:cubicBezTo>
                    <a:pt x="874" y="505"/>
                    <a:pt x="870" y="502"/>
                    <a:pt x="869" y="498"/>
                  </a:cubicBezTo>
                  <a:cubicBezTo>
                    <a:pt x="867" y="494"/>
                    <a:pt x="865" y="496"/>
                    <a:pt x="864" y="502"/>
                  </a:cubicBezTo>
                  <a:cubicBezTo>
                    <a:pt x="862" y="508"/>
                    <a:pt x="857" y="507"/>
                    <a:pt x="859" y="509"/>
                  </a:cubicBezTo>
                  <a:cubicBezTo>
                    <a:pt x="862" y="513"/>
                    <a:pt x="859" y="514"/>
                    <a:pt x="857" y="516"/>
                  </a:cubicBezTo>
                  <a:cubicBezTo>
                    <a:pt x="855" y="519"/>
                    <a:pt x="859" y="522"/>
                    <a:pt x="855" y="522"/>
                  </a:cubicBezTo>
                  <a:cubicBezTo>
                    <a:pt x="851" y="522"/>
                    <a:pt x="853" y="530"/>
                    <a:pt x="851" y="527"/>
                  </a:cubicBezTo>
                  <a:cubicBezTo>
                    <a:pt x="849" y="523"/>
                    <a:pt x="844" y="524"/>
                    <a:pt x="844" y="528"/>
                  </a:cubicBezTo>
                  <a:cubicBezTo>
                    <a:pt x="844" y="531"/>
                    <a:pt x="836" y="534"/>
                    <a:pt x="833" y="534"/>
                  </a:cubicBezTo>
                  <a:cubicBezTo>
                    <a:pt x="830" y="534"/>
                    <a:pt x="830" y="527"/>
                    <a:pt x="827" y="529"/>
                  </a:cubicBezTo>
                  <a:cubicBezTo>
                    <a:pt x="824" y="531"/>
                    <a:pt x="825" y="523"/>
                    <a:pt x="820" y="524"/>
                  </a:cubicBezTo>
                  <a:cubicBezTo>
                    <a:pt x="816" y="524"/>
                    <a:pt x="813" y="523"/>
                    <a:pt x="814" y="520"/>
                  </a:cubicBezTo>
                  <a:cubicBezTo>
                    <a:pt x="816" y="516"/>
                    <a:pt x="807" y="514"/>
                    <a:pt x="810" y="512"/>
                  </a:cubicBezTo>
                  <a:cubicBezTo>
                    <a:pt x="813" y="510"/>
                    <a:pt x="809" y="506"/>
                    <a:pt x="809" y="499"/>
                  </a:cubicBezTo>
                  <a:cubicBezTo>
                    <a:pt x="808" y="493"/>
                    <a:pt x="812" y="492"/>
                    <a:pt x="812" y="490"/>
                  </a:cubicBezTo>
                  <a:cubicBezTo>
                    <a:pt x="812" y="487"/>
                    <a:pt x="809" y="487"/>
                    <a:pt x="806" y="489"/>
                  </a:cubicBezTo>
                  <a:cubicBezTo>
                    <a:pt x="803" y="491"/>
                    <a:pt x="803" y="486"/>
                    <a:pt x="800" y="487"/>
                  </a:cubicBezTo>
                  <a:cubicBezTo>
                    <a:pt x="797" y="487"/>
                    <a:pt x="787" y="486"/>
                    <a:pt x="787" y="482"/>
                  </a:cubicBezTo>
                  <a:cubicBezTo>
                    <a:pt x="786" y="477"/>
                    <a:pt x="783" y="480"/>
                    <a:pt x="781" y="475"/>
                  </a:cubicBezTo>
                  <a:cubicBezTo>
                    <a:pt x="780" y="471"/>
                    <a:pt x="776" y="474"/>
                    <a:pt x="776" y="471"/>
                  </a:cubicBezTo>
                  <a:cubicBezTo>
                    <a:pt x="776" y="468"/>
                    <a:pt x="774" y="467"/>
                    <a:pt x="771" y="467"/>
                  </a:cubicBezTo>
                  <a:cubicBezTo>
                    <a:pt x="768" y="467"/>
                    <a:pt x="767" y="463"/>
                    <a:pt x="763" y="463"/>
                  </a:cubicBezTo>
                  <a:cubicBezTo>
                    <a:pt x="759" y="462"/>
                    <a:pt x="754" y="466"/>
                    <a:pt x="752" y="467"/>
                  </a:cubicBezTo>
                  <a:cubicBezTo>
                    <a:pt x="750" y="468"/>
                    <a:pt x="744" y="463"/>
                    <a:pt x="742" y="465"/>
                  </a:cubicBezTo>
                  <a:cubicBezTo>
                    <a:pt x="739" y="467"/>
                    <a:pt x="739" y="464"/>
                    <a:pt x="733" y="462"/>
                  </a:cubicBezTo>
                  <a:cubicBezTo>
                    <a:pt x="726" y="460"/>
                    <a:pt x="718" y="460"/>
                    <a:pt x="718" y="462"/>
                  </a:cubicBezTo>
                  <a:cubicBezTo>
                    <a:pt x="717" y="464"/>
                    <a:pt x="712" y="465"/>
                    <a:pt x="713" y="470"/>
                  </a:cubicBezTo>
                  <a:cubicBezTo>
                    <a:pt x="714" y="475"/>
                    <a:pt x="719" y="474"/>
                    <a:pt x="720" y="478"/>
                  </a:cubicBezTo>
                  <a:cubicBezTo>
                    <a:pt x="721" y="481"/>
                    <a:pt x="718" y="480"/>
                    <a:pt x="717" y="483"/>
                  </a:cubicBezTo>
                  <a:cubicBezTo>
                    <a:pt x="717" y="487"/>
                    <a:pt x="714" y="486"/>
                    <a:pt x="714" y="489"/>
                  </a:cubicBezTo>
                  <a:cubicBezTo>
                    <a:pt x="714" y="491"/>
                    <a:pt x="716" y="490"/>
                    <a:pt x="717" y="495"/>
                  </a:cubicBezTo>
                  <a:cubicBezTo>
                    <a:pt x="719" y="499"/>
                    <a:pt x="721" y="499"/>
                    <a:pt x="722" y="505"/>
                  </a:cubicBezTo>
                  <a:cubicBezTo>
                    <a:pt x="723" y="511"/>
                    <a:pt x="720" y="510"/>
                    <a:pt x="717" y="511"/>
                  </a:cubicBezTo>
                  <a:cubicBezTo>
                    <a:pt x="715" y="511"/>
                    <a:pt x="718" y="514"/>
                    <a:pt x="714" y="518"/>
                  </a:cubicBezTo>
                  <a:cubicBezTo>
                    <a:pt x="711" y="522"/>
                    <a:pt x="708" y="527"/>
                    <a:pt x="710" y="529"/>
                  </a:cubicBezTo>
                  <a:cubicBezTo>
                    <a:pt x="713" y="532"/>
                    <a:pt x="723" y="536"/>
                    <a:pt x="727" y="543"/>
                  </a:cubicBezTo>
                  <a:cubicBezTo>
                    <a:pt x="731" y="549"/>
                    <a:pt x="731" y="560"/>
                    <a:pt x="730" y="567"/>
                  </a:cubicBezTo>
                  <a:cubicBezTo>
                    <a:pt x="729" y="575"/>
                    <a:pt x="720" y="577"/>
                    <a:pt x="714" y="583"/>
                  </a:cubicBezTo>
                  <a:cubicBezTo>
                    <a:pt x="708" y="590"/>
                    <a:pt x="701" y="589"/>
                    <a:pt x="698" y="589"/>
                  </a:cubicBezTo>
                  <a:cubicBezTo>
                    <a:pt x="695" y="589"/>
                    <a:pt x="697" y="595"/>
                    <a:pt x="701" y="600"/>
                  </a:cubicBezTo>
                  <a:cubicBezTo>
                    <a:pt x="705" y="605"/>
                    <a:pt x="702" y="606"/>
                    <a:pt x="704" y="611"/>
                  </a:cubicBezTo>
                  <a:cubicBezTo>
                    <a:pt x="706" y="616"/>
                    <a:pt x="704" y="620"/>
                    <a:pt x="707" y="625"/>
                  </a:cubicBezTo>
                  <a:cubicBezTo>
                    <a:pt x="711" y="629"/>
                    <a:pt x="709" y="631"/>
                    <a:pt x="705" y="634"/>
                  </a:cubicBezTo>
                  <a:cubicBezTo>
                    <a:pt x="701" y="637"/>
                    <a:pt x="706" y="636"/>
                    <a:pt x="707" y="640"/>
                  </a:cubicBezTo>
                  <a:cubicBezTo>
                    <a:pt x="707" y="644"/>
                    <a:pt x="705" y="642"/>
                    <a:pt x="702" y="639"/>
                  </a:cubicBezTo>
                  <a:cubicBezTo>
                    <a:pt x="698" y="637"/>
                    <a:pt x="695" y="644"/>
                    <a:pt x="695" y="646"/>
                  </a:cubicBezTo>
                  <a:cubicBezTo>
                    <a:pt x="695" y="649"/>
                    <a:pt x="688" y="643"/>
                    <a:pt x="686" y="643"/>
                  </a:cubicBezTo>
                  <a:cubicBezTo>
                    <a:pt x="684" y="643"/>
                    <a:pt x="686" y="639"/>
                    <a:pt x="682" y="635"/>
                  </a:cubicBezTo>
                  <a:cubicBezTo>
                    <a:pt x="677" y="632"/>
                    <a:pt x="674" y="631"/>
                    <a:pt x="674" y="627"/>
                  </a:cubicBezTo>
                  <a:cubicBezTo>
                    <a:pt x="674" y="624"/>
                    <a:pt x="666" y="621"/>
                    <a:pt x="666" y="617"/>
                  </a:cubicBezTo>
                  <a:cubicBezTo>
                    <a:pt x="666" y="613"/>
                    <a:pt x="667" y="603"/>
                    <a:pt x="665" y="600"/>
                  </a:cubicBezTo>
                  <a:cubicBezTo>
                    <a:pt x="664" y="597"/>
                    <a:pt x="665" y="594"/>
                    <a:pt x="667" y="591"/>
                  </a:cubicBezTo>
                  <a:cubicBezTo>
                    <a:pt x="668" y="588"/>
                    <a:pt x="665" y="584"/>
                    <a:pt x="660" y="584"/>
                  </a:cubicBezTo>
                  <a:cubicBezTo>
                    <a:pt x="656" y="584"/>
                    <a:pt x="650" y="583"/>
                    <a:pt x="643" y="583"/>
                  </a:cubicBezTo>
                  <a:cubicBezTo>
                    <a:pt x="637" y="584"/>
                    <a:pt x="634" y="583"/>
                    <a:pt x="632" y="581"/>
                  </a:cubicBezTo>
                  <a:cubicBezTo>
                    <a:pt x="630" y="579"/>
                    <a:pt x="624" y="575"/>
                    <a:pt x="616" y="573"/>
                  </a:cubicBezTo>
                  <a:cubicBezTo>
                    <a:pt x="608" y="571"/>
                    <a:pt x="605" y="567"/>
                    <a:pt x="604" y="565"/>
                  </a:cubicBezTo>
                  <a:cubicBezTo>
                    <a:pt x="603" y="563"/>
                    <a:pt x="596" y="561"/>
                    <a:pt x="594" y="559"/>
                  </a:cubicBezTo>
                  <a:cubicBezTo>
                    <a:pt x="592" y="557"/>
                    <a:pt x="585" y="555"/>
                    <a:pt x="582" y="556"/>
                  </a:cubicBezTo>
                  <a:cubicBezTo>
                    <a:pt x="579" y="556"/>
                    <a:pt x="571" y="550"/>
                    <a:pt x="567" y="550"/>
                  </a:cubicBezTo>
                  <a:cubicBezTo>
                    <a:pt x="562" y="550"/>
                    <a:pt x="552" y="555"/>
                    <a:pt x="550" y="555"/>
                  </a:cubicBezTo>
                  <a:cubicBezTo>
                    <a:pt x="548" y="555"/>
                    <a:pt x="550" y="551"/>
                    <a:pt x="551" y="549"/>
                  </a:cubicBezTo>
                  <a:cubicBezTo>
                    <a:pt x="553" y="548"/>
                    <a:pt x="548" y="540"/>
                    <a:pt x="546" y="535"/>
                  </a:cubicBezTo>
                  <a:cubicBezTo>
                    <a:pt x="545" y="530"/>
                    <a:pt x="543" y="525"/>
                    <a:pt x="538" y="525"/>
                  </a:cubicBezTo>
                  <a:cubicBezTo>
                    <a:pt x="533" y="526"/>
                    <a:pt x="527" y="523"/>
                    <a:pt x="526" y="522"/>
                  </a:cubicBezTo>
                  <a:cubicBezTo>
                    <a:pt x="524" y="521"/>
                    <a:pt x="524" y="507"/>
                    <a:pt x="525" y="501"/>
                  </a:cubicBezTo>
                  <a:cubicBezTo>
                    <a:pt x="526" y="495"/>
                    <a:pt x="533" y="486"/>
                    <a:pt x="533" y="482"/>
                  </a:cubicBezTo>
                  <a:cubicBezTo>
                    <a:pt x="533" y="479"/>
                    <a:pt x="537" y="477"/>
                    <a:pt x="541" y="476"/>
                  </a:cubicBezTo>
                  <a:cubicBezTo>
                    <a:pt x="545" y="475"/>
                    <a:pt x="542" y="468"/>
                    <a:pt x="545" y="467"/>
                  </a:cubicBezTo>
                  <a:cubicBezTo>
                    <a:pt x="549" y="467"/>
                    <a:pt x="549" y="465"/>
                    <a:pt x="550" y="462"/>
                  </a:cubicBezTo>
                  <a:cubicBezTo>
                    <a:pt x="551" y="459"/>
                    <a:pt x="555" y="461"/>
                    <a:pt x="553" y="459"/>
                  </a:cubicBezTo>
                  <a:cubicBezTo>
                    <a:pt x="550" y="456"/>
                    <a:pt x="552" y="455"/>
                    <a:pt x="558" y="455"/>
                  </a:cubicBezTo>
                  <a:cubicBezTo>
                    <a:pt x="564" y="455"/>
                    <a:pt x="572" y="453"/>
                    <a:pt x="571" y="448"/>
                  </a:cubicBezTo>
                  <a:cubicBezTo>
                    <a:pt x="570" y="442"/>
                    <a:pt x="555" y="446"/>
                    <a:pt x="555" y="441"/>
                  </a:cubicBezTo>
                  <a:cubicBezTo>
                    <a:pt x="555" y="437"/>
                    <a:pt x="536" y="436"/>
                    <a:pt x="537" y="434"/>
                  </a:cubicBezTo>
                  <a:cubicBezTo>
                    <a:pt x="538" y="431"/>
                    <a:pt x="556" y="436"/>
                    <a:pt x="563" y="438"/>
                  </a:cubicBezTo>
                  <a:cubicBezTo>
                    <a:pt x="569" y="441"/>
                    <a:pt x="571" y="440"/>
                    <a:pt x="576" y="440"/>
                  </a:cubicBezTo>
                  <a:cubicBezTo>
                    <a:pt x="581" y="440"/>
                    <a:pt x="578" y="433"/>
                    <a:pt x="579" y="430"/>
                  </a:cubicBezTo>
                  <a:cubicBezTo>
                    <a:pt x="580" y="428"/>
                    <a:pt x="590" y="435"/>
                    <a:pt x="596" y="433"/>
                  </a:cubicBezTo>
                  <a:cubicBezTo>
                    <a:pt x="601" y="432"/>
                    <a:pt x="607" y="420"/>
                    <a:pt x="612" y="417"/>
                  </a:cubicBezTo>
                  <a:cubicBezTo>
                    <a:pt x="616" y="413"/>
                    <a:pt x="612" y="410"/>
                    <a:pt x="603" y="411"/>
                  </a:cubicBezTo>
                  <a:cubicBezTo>
                    <a:pt x="594" y="412"/>
                    <a:pt x="588" y="408"/>
                    <a:pt x="583" y="405"/>
                  </a:cubicBezTo>
                  <a:cubicBezTo>
                    <a:pt x="578" y="401"/>
                    <a:pt x="579" y="398"/>
                    <a:pt x="584" y="398"/>
                  </a:cubicBezTo>
                  <a:cubicBezTo>
                    <a:pt x="589" y="399"/>
                    <a:pt x="602" y="409"/>
                    <a:pt x="607" y="409"/>
                  </a:cubicBezTo>
                  <a:cubicBezTo>
                    <a:pt x="611" y="410"/>
                    <a:pt x="620" y="400"/>
                    <a:pt x="624" y="397"/>
                  </a:cubicBezTo>
                  <a:cubicBezTo>
                    <a:pt x="628" y="394"/>
                    <a:pt x="620" y="393"/>
                    <a:pt x="617" y="391"/>
                  </a:cubicBezTo>
                  <a:cubicBezTo>
                    <a:pt x="614" y="388"/>
                    <a:pt x="622" y="387"/>
                    <a:pt x="626" y="387"/>
                  </a:cubicBezTo>
                  <a:cubicBezTo>
                    <a:pt x="630" y="387"/>
                    <a:pt x="632" y="390"/>
                    <a:pt x="633" y="392"/>
                  </a:cubicBezTo>
                  <a:cubicBezTo>
                    <a:pt x="635" y="394"/>
                    <a:pt x="642" y="391"/>
                    <a:pt x="645" y="391"/>
                  </a:cubicBezTo>
                  <a:cubicBezTo>
                    <a:pt x="649" y="391"/>
                    <a:pt x="645" y="385"/>
                    <a:pt x="639" y="383"/>
                  </a:cubicBezTo>
                  <a:cubicBezTo>
                    <a:pt x="633" y="381"/>
                    <a:pt x="639" y="376"/>
                    <a:pt x="641" y="380"/>
                  </a:cubicBezTo>
                  <a:cubicBezTo>
                    <a:pt x="643" y="383"/>
                    <a:pt x="647" y="383"/>
                    <a:pt x="649" y="387"/>
                  </a:cubicBezTo>
                  <a:cubicBezTo>
                    <a:pt x="652" y="392"/>
                    <a:pt x="653" y="389"/>
                    <a:pt x="658" y="387"/>
                  </a:cubicBezTo>
                  <a:cubicBezTo>
                    <a:pt x="663" y="385"/>
                    <a:pt x="666" y="382"/>
                    <a:pt x="669" y="379"/>
                  </a:cubicBezTo>
                  <a:cubicBezTo>
                    <a:pt x="671" y="376"/>
                    <a:pt x="672" y="380"/>
                    <a:pt x="675" y="375"/>
                  </a:cubicBezTo>
                  <a:cubicBezTo>
                    <a:pt x="678" y="370"/>
                    <a:pt x="674" y="366"/>
                    <a:pt x="670" y="363"/>
                  </a:cubicBezTo>
                  <a:cubicBezTo>
                    <a:pt x="666" y="360"/>
                    <a:pt x="670" y="357"/>
                    <a:pt x="666" y="355"/>
                  </a:cubicBezTo>
                  <a:cubicBezTo>
                    <a:pt x="662" y="353"/>
                    <a:pt x="661" y="349"/>
                    <a:pt x="666" y="350"/>
                  </a:cubicBezTo>
                  <a:cubicBezTo>
                    <a:pt x="671" y="351"/>
                    <a:pt x="675" y="349"/>
                    <a:pt x="677" y="346"/>
                  </a:cubicBezTo>
                  <a:cubicBezTo>
                    <a:pt x="680" y="342"/>
                    <a:pt x="670" y="342"/>
                    <a:pt x="674" y="339"/>
                  </a:cubicBezTo>
                  <a:cubicBezTo>
                    <a:pt x="679" y="337"/>
                    <a:pt x="675" y="334"/>
                    <a:pt x="671" y="334"/>
                  </a:cubicBezTo>
                  <a:cubicBezTo>
                    <a:pt x="666" y="334"/>
                    <a:pt x="662" y="332"/>
                    <a:pt x="662" y="328"/>
                  </a:cubicBezTo>
                  <a:cubicBezTo>
                    <a:pt x="662" y="324"/>
                    <a:pt x="654" y="327"/>
                    <a:pt x="649" y="325"/>
                  </a:cubicBezTo>
                  <a:cubicBezTo>
                    <a:pt x="645" y="322"/>
                    <a:pt x="634" y="323"/>
                    <a:pt x="632" y="323"/>
                  </a:cubicBezTo>
                  <a:cubicBezTo>
                    <a:pt x="629" y="323"/>
                    <a:pt x="629" y="334"/>
                    <a:pt x="633" y="334"/>
                  </a:cubicBezTo>
                  <a:cubicBezTo>
                    <a:pt x="636" y="334"/>
                    <a:pt x="639" y="338"/>
                    <a:pt x="636" y="339"/>
                  </a:cubicBezTo>
                  <a:cubicBezTo>
                    <a:pt x="633" y="341"/>
                    <a:pt x="637" y="345"/>
                    <a:pt x="634" y="344"/>
                  </a:cubicBezTo>
                  <a:cubicBezTo>
                    <a:pt x="632" y="344"/>
                    <a:pt x="628" y="343"/>
                    <a:pt x="627" y="349"/>
                  </a:cubicBezTo>
                  <a:cubicBezTo>
                    <a:pt x="626" y="356"/>
                    <a:pt x="626" y="358"/>
                    <a:pt x="621" y="361"/>
                  </a:cubicBezTo>
                  <a:cubicBezTo>
                    <a:pt x="617" y="363"/>
                    <a:pt x="620" y="353"/>
                    <a:pt x="616" y="354"/>
                  </a:cubicBezTo>
                  <a:cubicBezTo>
                    <a:pt x="612" y="354"/>
                    <a:pt x="612" y="362"/>
                    <a:pt x="615" y="362"/>
                  </a:cubicBezTo>
                  <a:cubicBezTo>
                    <a:pt x="618" y="363"/>
                    <a:pt x="618" y="366"/>
                    <a:pt x="619" y="369"/>
                  </a:cubicBezTo>
                  <a:cubicBezTo>
                    <a:pt x="620" y="373"/>
                    <a:pt x="614" y="370"/>
                    <a:pt x="611" y="375"/>
                  </a:cubicBezTo>
                  <a:cubicBezTo>
                    <a:pt x="609" y="379"/>
                    <a:pt x="608" y="373"/>
                    <a:pt x="605" y="370"/>
                  </a:cubicBezTo>
                  <a:cubicBezTo>
                    <a:pt x="601" y="367"/>
                    <a:pt x="597" y="362"/>
                    <a:pt x="597" y="358"/>
                  </a:cubicBezTo>
                  <a:cubicBezTo>
                    <a:pt x="598" y="355"/>
                    <a:pt x="599" y="354"/>
                    <a:pt x="602" y="353"/>
                  </a:cubicBezTo>
                  <a:cubicBezTo>
                    <a:pt x="605" y="353"/>
                    <a:pt x="602" y="350"/>
                    <a:pt x="602" y="346"/>
                  </a:cubicBezTo>
                  <a:cubicBezTo>
                    <a:pt x="602" y="341"/>
                    <a:pt x="598" y="343"/>
                    <a:pt x="594" y="338"/>
                  </a:cubicBezTo>
                  <a:cubicBezTo>
                    <a:pt x="590" y="333"/>
                    <a:pt x="586" y="333"/>
                    <a:pt x="584" y="335"/>
                  </a:cubicBezTo>
                  <a:cubicBezTo>
                    <a:pt x="582" y="338"/>
                    <a:pt x="583" y="342"/>
                    <a:pt x="580" y="343"/>
                  </a:cubicBezTo>
                  <a:cubicBezTo>
                    <a:pt x="576" y="345"/>
                    <a:pt x="578" y="352"/>
                    <a:pt x="575" y="352"/>
                  </a:cubicBezTo>
                  <a:cubicBezTo>
                    <a:pt x="572" y="353"/>
                    <a:pt x="573" y="340"/>
                    <a:pt x="571" y="339"/>
                  </a:cubicBezTo>
                  <a:cubicBezTo>
                    <a:pt x="568" y="338"/>
                    <a:pt x="569" y="335"/>
                    <a:pt x="572" y="334"/>
                  </a:cubicBezTo>
                  <a:cubicBezTo>
                    <a:pt x="576" y="334"/>
                    <a:pt x="578" y="330"/>
                    <a:pt x="575" y="330"/>
                  </a:cubicBezTo>
                  <a:cubicBezTo>
                    <a:pt x="572" y="330"/>
                    <a:pt x="566" y="326"/>
                    <a:pt x="564" y="325"/>
                  </a:cubicBezTo>
                  <a:cubicBezTo>
                    <a:pt x="562" y="324"/>
                    <a:pt x="558" y="329"/>
                    <a:pt x="555" y="327"/>
                  </a:cubicBezTo>
                  <a:cubicBezTo>
                    <a:pt x="553" y="325"/>
                    <a:pt x="556" y="320"/>
                    <a:pt x="556" y="318"/>
                  </a:cubicBezTo>
                  <a:cubicBezTo>
                    <a:pt x="556" y="315"/>
                    <a:pt x="560" y="319"/>
                    <a:pt x="562" y="315"/>
                  </a:cubicBezTo>
                  <a:cubicBezTo>
                    <a:pt x="565" y="312"/>
                    <a:pt x="555" y="312"/>
                    <a:pt x="555" y="308"/>
                  </a:cubicBezTo>
                  <a:cubicBezTo>
                    <a:pt x="555" y="304"/>
                    <a:pt x="548" y="303"/>
                    <a:pt x="545" y="302"/>
                  </a:cubicBezTo>
                  <a:cubicBezTo>
                    <a:pt x="543" y="301"/>
                    <a:pt x="547" y="295"/>
                    <a:pt x="546" y="292"/>
                  </a:cubicBezTo>
                  <a:cubicBezTo>
                    <a:pt x="545" y="290"/>
                    <a:pt x="535" y="281"/>
                    <a:pt x="531" y="282"/>
                  </a:cubicBezTo>
                  <a:cubicBezTo>
                    <a:pt x="527" y="283"/>
                    <a:pt x="526" y="277"/>
                    <a:pt x="529" y="277"/>
                  </a:cubicBezTo>
                  <a:cubicBezTo>
                    <a:pt x="531" y="277"/>
                    <a:pt x="533" y="276"/>
                    <a:pt x="537" y="271"/>
                  </a:cubicBezTo>
                  <a:cubicBezTo>
                    <a:pt x="541" y="266"/>
                    <a:pt x="542" y="265"/>
                    <a:pt x="539" y="264"/>
                  </a:cubicBezTo>
                  <a:cubicBezTo>
                    <a:pt x="536" y="263"/>
                    <a:pt x="534" y="260"/>
                    <a:pt x="539" y="260"/>
                  </a:cubicBezTo>
                  <a:cubicBezTo>
                    <a:pt x="545" y="260"/>
                    <a:pt x="554" y="264"/>
                    <a:pt x="557" y="262"/>
                  </a:cubicBezTo>
                  <a:cubicBezTo>
                    <a:pt x="560" y="259"/>
                    <a:pt x="569" y="245"/>
                    <a:pt x="573" y="239"/>
                  </a:cubicBezTo>
                  <a:cubicBezTo>
                    <a:pt x="577" y="234"/>
                    <a:pt x="570" y="234"/>
                    <a:pt x="561" y="234"/>
                  </a:cubicBezTo>
                  <a:cubicBezTo>
                    <a:pt x="552" y="235"/>
                    <a:pt x="550" y="231"/>
                    <a:pt x="543" y="230"/>
                  </a:cubicBezTo>
                  <a:cubicBezTo>
                    <a:pt x="535" y="230"/>
                    <a:pt x="521" y="232"/>
                    <a:pt x="519" y="234"/>
                  </a:cubicBezTo>
                  <a:cubicBezTo>
                    <a:pt x="517" y="236"/>
                    <a:pt x="523" y="238"/>
                    <a:pt x="522" y="241"/>
                  </a:cubicBezTo>
                  <a:cubicBezTo>
                    <a:pt x="522" y="243"/>
                    <a:pt x="517" y="239"/>
                    <a:pt x="515" y="240"/>
                  </a:cubicBezTo>
                  <a:cubicBezTo>
                    <a:pt x="513" y="241"/>
                    <a:pt x="516" y="244"/>
                    <a:pt x="515" y="253"/>
                  </a:cubicBezTo>
                  <a:cubicBezTo>
                    <a:pt x="514" y="262"/>
                    <a:pt x="517" y="262"/>
                    <a:pt x="519" y="266"/>
                  </a:cubicBezTo>
                  <a:cubicBezTo>
                    <a:pt x="522" y="269"/>
                    <a:pt x="521" y="273"/>
                    <a:pt x="521" y="279"/>
                  </a:cubicBezTo>
                  <a:cubicBezTo>
                    <a:pt x="521" y="284"/>
                    <a:pt x="516" y="284"/>
                    <a:pt x="514" y="285"/>
                  </a:cubicBezTo>
                  <a:cubicBezTo>
                    <a:pt x="513" y="286"/>
                    <a:pt x="519" y="288"/>
                    <a:pt x="518" y="292"/>
                  </a:cubicBezTo>
                  <a:cubicBezTo>
                    <a:pt x="517" y="295"/>
                    <a:pt x="512" y="290"/>
                    <a:pt x="509" y="291"/>
                  </a:cubicBezTo>
                  <a:cubicBezTo>
                    <a:pt x="506" y="292"/>
                    <a:pt x="503" y="300"/>
                    <a:pt x="506" y="303"/>
                  </a:cubicBezTo>
                  <a:cubicBezTo>
                    <a:pt x="510" y="306"/>
                    <a:pt x="511" y="305"/>
                    <a:pt x="508" y="309"/>
                  </a:cubicBezTo>
                  <a:cubicBezTo>
                    <a:pt x="506" y="312"/>
                    <a:pt x="503" y="317"/>
                    <a:pt x="509" y="321"/>
                  </a:cubicBezTo>
                  <a:cubicBezTo>
                    <a:pt x="515" y="326"/>
                    <a:pt x="526" y="326"/>
                    <a:pt x="532" y="329"/>
                  </a:cubicBezTo>
                  <a:cubicBezTo>
                    <a:pt x="538" y="333"/>
                    <a:pt x="529" y="331"/>
                    <a:pt x="532" y="335"/>
                  </a:cubicBezTo>
                  <a:cubicBezTo>
                    <a:pt x="534" y="339"/>
                    <a:pt x="528" y="341"/>
                    <a:pt x="528" y="344"/>
                  </a:cubicBezTo>
                  <a:cubicBezTo>
                    <a:pt x="528" y="347"/>
                    <a:pt x="531" y="346"/>
                    <a:pt x="534" y="340"/>
                  </a:cubicBezTo>
                  <a:cubicBezTo>
                    <a:pt x="537" y="335"/>
                    <a:pt x="539" y="342"/>
                    <a:pt x="539" y="346"/>
                  </a:cubicBezTo>
                  <a:cubicBezTo>
                    <a:pt x="538" y="351"/>
                    <a:pt x="534" y="348"/>
                    <a:pt x="531" y="353"/>
                  </a:cubicBezTo>
                  <a:cubicBezTo>
                    <a:pt x="528" y="358"/>
                    <a:pt x="525" y="359"/>
                    <a:pt x="520" y="358"/>
                  </a:cubicBezTo>
                  <a:cubicBezTo>
                    <a:pt x="515" y="357"/>
                    <a:pt x="518" y="364"/>
                    <a:pt x="520" y="369"/>
                  </a:cubicBezTo>
                  <a:cubicBezTo>
                    <a:pt x="522" y="373"/>
                    <a:pt x="519" y="374"/>
                    <a:pt x="514" y="373"/>
                  </a:cubicBezTo>
                  <a:cubicBezTo>
                    <a:pt x="508" y="371"/>
                    <a:pt x="505" y="368"/>
                    <a:pt x="508" y="364"/>
                  </a:cubicBezTo>
                  <a:cubicBezTo>
                    <a:pt x="511" y="359"/>
                    <a:pt x="513" y="354"/>
                    <a:pt x="509" y="355"/>
                  </a:cubicBezTo>
                  <a:cubicBezTo>
                    <a:pt x="506" y="355"/>
                    <a:pt x="499" y="355"/>
                    <a:pt x="496" y="351"/>
                  </a:cubicBezTo>
                  <a:cubicBezTo>
                    <a:pt x="494" y="348"/>
                    <a:pt x="498" y="349"/>
                    <a:pt x="505" y="350"/>
                  </a:cubicBezTo>
                  <a:cubicBezTo>
                    <a:pt x="511" y="351"/>
                    <a:pt x="506" y="345"/>
                    <a:pt x="511" y="345"/>
                  </a:cubicBezTo>
                  <a:cubicBezTo>
                    <a:pt x="516" y="345"/>
                    <a:pt x="519" y="348"/>
                    <a:pt x="524" y="344"/>
                  </a:cubicBezTo>
                  <a:cubicBezTo>
                    <a:pt x="528" y="341"/>
                    <a:pt x="521" y="333"/>
                    <a:pt x="517" y="335"/>
                  </a:cubicBezTo>
                  <a:cubicBezTo>
                    <a:pt x="514" y="336"/>
                    <a:pt x="508" y="337"/>
                    <a:pt x="508" y="334"/>
                  </a:cubicBezTo>
                  <a:cubicBezTo>
                    <a:pt x="508" y="330"/>
                    <a:pt x="514" y="333"/>
                    <a:pt x="518" y="332"/>
                  </a:cubicBezTo>
                  <a:cubicBezTo>
                    <a:pt x="521" y="331"/>
                    <a:pt x="516" y="327"/>
                    <a:pt x="511" y="328"/>
                  </a:cubicBezTo>
                  <a:cubicBezTo>
                    <a:pt x="506" y="329"/>
                    <a:pt x="502" y="330"/>
                    <a:pt x="498" y="325"/>
                  </a:cubicBezTo>
                  <a:cubicBezTo>
                    <a:pt x="494" y="321"/>
                    <a:pt x="487" y="319"/>
                    <a:pt x="485" y="328"/>
                  </a:cubicBezTo>
                  <a:cubicBezTo>
                    <a:pt x="484" y="338"/>
                    <a:pt x="477" y="333"/>
                    <a:pt x="474" y="336"/>
                  </a:cubicBezTo>
                  <a:cubicBezTo>
                    <a:pt x="471" y="339"/>
                    <a:pt x="477" y="342"/>
                    <a:pt x="484" y="342"/>
                  </a:cubicBezTo>
                  <a:cubicBezTo>
                    <a:pt x="491" y="342"/>
                    <a:pt x="496" y="348"/>
                    <a:pt x="492" y="348"/>
                  </a:cubicBezTo>
                  <a:cubicBezTo>
                    <a:pt x="489" y="348"/>
                    <a:pt x="491" y="353"/>
                    <a:pt x="487" y="351"/>
                  </a:cubicBezTo>
                  <a:cubicBezTo>
                    <a:pt x="484" y="350"/>
                    <a:pt x="480" y="351"/>
                    <a:pt x="483" y="354"/>
                  </a:cubicBezTo>
                  <a:cubicBezTo>
                    <a:pt x="485" y="357"/>
                    <a:pt x="482" y="359"/>
                    <a:pt x="482" y="362"/>
                  </a:cubicBezTo>
                  <a:cubicBezTo>
                    <a:pt x="482" y="365"/>
                    <a:pt x="477" y="362"/>
                    <a:pt x="471" y="361"/>
                  </a:cubicBezTo>
                  <a:cubicBezTo>
                    <a:pt x="466" y="361"/>
                    <a:pt x="456" y="363"/>
                    <a:pt x="449" y="364"/>
                  </a:cubicBezTo>
                  <a:cubicBezTo>
                    <a:pt x="442" y="366"/>
                    <a:pt x="435" y="363"/>
                    <a:pt x="432" y="360"/>
                  </a:cubicBezTo>
                  <a:cubicBezTo>
                    <a:pt x="429" y="357"/>
                    <a:pt x="425" y="357"/>
                    <a:pt x="420" y="357"/>
                  </a:cubicBezTo>
                  <a:cubicBezTo>
                    <a:pt x="415" y="357"/>
                    <a:pt x="416" y="352"/>
                    <a:pt x="410" y="352"/>
                  </a:cubicBezTo>
                  <a:cubicBezTo>
                    <a:pt x="403" y="352"/>
                    <a:pt x="405" y="346"/>
                    <a:pt x="404" y="343"/>
                  </a:cubicBezTo>
                  <a:cubicBezTo>
                    <a:pt x="403" y="340"/>
                    <a:pt x="390" y="341"/>
                    <a:pt x="385" y="344"/>
                  </a:cubicBezTo>
                  <a:cubicBezTo>
                    <a:pt x="381" y="347"/>
                    <a:pt x="371" y="346"/>
                    <a:pt x="369" y="351"/>
                  </a:cubicBezTo>
                  <a:cubicBezTo>
                    <a:pt x="366" y="357"/>
                    <a:pt x="371" y="356"/>
                    <a:pt x="374" y="356"/>
                  </a:cubicBezTo>
                  <a:cubicBezTo>
                    <a:pt x="378" y="356"/>
                    <a:pt x="377" y="351"/>
                    <a:pt x="384" y="352"/>
                  </a:cubicBezTo>
                  <a:cubicBezTo>
                    <a:pt x="391" y="353"/>
                    <a:pt x="396" y="345"/>
                    <a:pt x="399" y="348"/>
                  </a:cubicBezTo>
                  <a:cubicBezTo>
                    <a:pt x="402" y="351"/>
                    <a:pt x="387" y="357"/>
                    <a:pt x="381" y="358"/>
                  </a:cubicBezTo>
                  <a:cubicBezTo>
                    <a:pt x="374" y="359"/>
                    <a:pt x="376" y="364"/>
                    <a:pt x="382" y="373"/>
                  </a:cubicBezTo>
                  <a:cubicBezTo>
                    <a:pt x="388" y="383"/>
                    <a:pt x="379" y="377"/>
                    <a:pt x="379" y="382"/>
                  </a:cubicBezTo>
                  <a:cubicBezTo>
                    <a:pt x="379" y="386"/>
                    <a:pt x="368" y="380"/>
                    <a:pt x="372" y="379"/>
                  </a:cubicBezTo>
                  <a:cubicBezTo>
                    <a:pt x="377" y="377"/>
                    <a:pt x="375" y="373"/>
                    <a:pt x="371" y="370"/>
                  </a:cubicBezTo>
                  <a:cubicBezTo>
                    <a:pt x="367" y="367"/>
                    <a:pt x="365" y="370"/>
                    <a:pt x="365" y="366"/>
                  </a:cubicBezTo>
                  <a:cubicBezTo>
                    <a:pt x="366" y="363"/>
                    <a:pt x="361" y="367"/>
                    <a:pt x="358" y="364"/>
                  </a:cubicBezTo>
                  <a:cubicBezTo>
                    <a:pt x="354" y="361"/>
                    <a:pt x="353" y="359"/>
                    <a:pt x="348" y="361"/>
                  </a:cubicBezTo>
                  <a:cubicBezTo>
                    <a:pt x="343" y="364"/>
                    <a:pt x="338" y="363"/>
                    <a:pt x="327" y="365"/>
                  </a:cubicBezTo>
                  <a:cubicBezTo>
                    <a:pt x="317" y="367"/>
                    <a:pt x="297" y="366"/>
                    <a:pt x="294" y="363"/>
                  </a:cubicBezTo>
                  <a:cubicBezTo>
                    <a:pt x="290" y="359"/>
                    <a:pt x="303" y="353"/>
                    <a:pt x="307" y="354"/>
                  </a:cubicBezTo>
                  <a:cubicBezTo>
                    <a:pt x="310" y="355"/>
                    <a:pt x="308" y="350"/>
                    <a:pt x="302" y="345"/>
                  </a:cubicBezTo>
                  <a:cubicBezTo>
                    <a:pt x="297" y="341"/>
                    <a:pt x="284" y="338"/>
                    <a:pt x="284" y="341"/>
                  </a:cubicBezTo>
                  <a:cubicBezTo>
                    <a:pt x="284" y="344"/>
                    <a:pt x="277" y="341"/>
                    <a:pt x="268" y="339"/>
                  </a:cubicBezTo>
                  <a:cubicBezTo>
                    <a:pt x="258" y="338"/>
                    <a:pt x="257" y="334"/>
                    <a:pt x="251" y="334"/>
                  </a:cubicBezTo>
                  <a:cubicBezTo>
                    <a:pt x="245" y="334"/>
                    <a:pt x="236" y="332"/>
                    <a:pt x="229" y="327"/>
                  </a:cubicBezTo>
                  <a:cubicBezTo>
                    <a:pt x="222" y="321"/>
                    <a:pt x="206" y="323"/>
                    <a:pt x="204" y="328"/>
                  </a:cubicBezTo>
                  <a:cubicBezTo>
                    <a:pt x="202" y="333"/>
                    <a:pt x="196" y="332"/>
                    <a:pt x="191" y="332"/>
                  </a:cubicBezTo>
                  <a:cubicBezTo>
                    <a:pt x="185" y="332"/>
                    <a:pt x="193" y="326"/>
                    <a:pt x="191" y="325"/>
                  </a:cubicBezTo>
                  <a:cubicBezTo>
                    <a:pt x="188" y="324"/>
                    <a:pt x="191" y="317"/>
                    <a:pt x="187" y="316"/>
                  </a:cubicBezTo>
                  <a:cubicBezTo>
                    <a:pt x="183" y="316"/>
                    <a:pt x="180" y="333"/>
                    <a:pt x="172" y="332"/>
                  </a:cubicBezTo>
                  <a:cubicBezTo>
                    <a:pt x="165" y="332"/>
                    <a:pt x="161" y="314"/>
                    <a:pt x="155" y="310"/>
                  </a:cubicBezTo>
                  <a:cubicBezTo>
                    <a:pt x="149" y="305"/>
                    <a:pt x="143" y="305"/>
                    <a:pt x="148" y="312"/>
                  </a:cubicBezTo>
                  <a:cubicBezTo>
                    <a:pt x="154" y="319"/>
                    <a:pt x="144" y="314"/>
                    <a:pt x="144" y="318"/>
                  </a:cubicBezTo>
                  <a:cubicBezTo>
                    <a:pt x="145" y="323"/>
                    <a:pt x="136" y="328"/>
                    <a:pt x="136" y="326"/>
                  </a:cubicBezTo>
                  <a:cubicBezTo>
                    <a:pt x="136" y="323"/>
                    <a:pt x="131" y="320"/>
                    <a:pt x="125" y="327"/>
                  </a:cubicBezTo>
                  <a:cubicBezTo>
                    <a:pt x="119" y="334"/>
                    <a:pt x="115" y="333"/>
                    <a:pt x="114" y="331"/>
                  </a:cubicBezTo>
                  <a:cubicBezTo>
                    <a:pt x="114" y="328"/>
                    <a:pt x="96" y="337"/>
                    <a:pt x="97" y="340"/>
                  </a:cubicBezTo>
                  <a:cubicBezTo>
                    <a:pt x="98" y="343"/>
                    <a:pt x="94" y="346"/>
                    <a:pt x="89" y="345"/>
                  </a:cubicBezTo>
                  <a:cubicBezTo>
                    <a:pt x="85" y="345"/>
                    <a:pt x="88" y="341"/>
                    <a:pt x="92" y="339"/>
                  </a:cubicBezTo>
                  <a:cubicBezTo>
                    <a:pt x="96" y="337"/>
                    <a:pt x="108" y="328"/>
                    <a:pt x="114" y="327"/>
                  </a:cubicBezTo>
                  <a:cubicBezTo>
                    <a:pt x="120" y="326"/>
                    <a:pt x="131" y="321"/>
                    <a:pt x="132" y="318"/>
                  </a:cubicBezTo>
                  <a:cubicBezTo>
                    <a:pt x="132" y="315"/>
                    <a:pt x="126" y="318"/>
                    <a:pt x="122" y="317"/>
                  </a:cubicBezTo>
                  <a:cubicBezTo>
                    <a:pt x="118" y="316"/>
                    <a:pt x="111" y="321"/>
                    <a:pt x="104" y="324"/>
                  </a:cubicBezTo>
                  <a:cubicBezTo>
                    <a:pt x="97" y="327"/>
                    <a:pt x="90" y="326"/>
                    <a:pt x="92" y="330"/>
                  </a:cubicBezTo>
                  <a:cubicBezTo>
                    <a:pt x="94" y="334"/>
                    <a:pt x="85" y="329"/>
                    <a:pt x="84" y="332"/>
                  </a:cubicBezTo>
                  <a:cubicBezTo>
                    <a:pt x="82" y="335"/>
                    <a:pt x="79" y="332"/>
                    <a:pt x="81" y="330"/>
                  </a:cubicBezTo>
                  <a:cubicBezTo>
                    <a:pt x="84" y="329"/>
                    <a:pt x="75" y="326"/>
                    <a:pt x="75" y="328"/>
                  </a:cubicBezTo>
                  <a:cubicBezTo>
                    <a:pt x="75" y="329"/>
                    <a:pt x="74" y="332"/>
                    <a:pt x="68" y="332"/>
                  </a:cubicBezTo>
                  <a:cubicBezTo>
                    <a:pt x="62" y="332"/>
                    <a:pt x="56" y="336"/>
                    <a:pt x="60" y="339"/>
                  </a:cubicBezTo>
                  <a:cubicBezTo>
                    <a:pt x="64" y="342"/>
                    <a:pt x="66" y="343"/>
                    <a:pt x="64" y="345"/>
                  </a:cubicBezTo>
                  <a:cubicBezTo>
                    <a:pt x="62" y="347"/>
                    <a:pt x="56" y="340"/>
                    <a:pt x="47" y="341"/>
                  </a:cubicBezTo>
                  <a:cubicBezTo>
                    <a:pt x="38" y="342"/>
                    <a:pt x="21" y="331"/>
                    <a:pt x="21" y="329"/>
                  </a:cubicBezTo>
                  <a:cubicBezTo>
                    <a:pt x="21" y="326"/>
                    <a:pt x="9" y="328"/>
                    <a:pt x="0" y="327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0" y="500"/>
                    <a:pt x="4" y="503"/>
                    <a:pt x="6" y="501"/>
                  </a:cubicBezTo>
                  <a:cubicBezTo>
                    <a:pt x="8" y="499"/>
                    <a:pt x="11" y="502"/>
                    <a:pt x="16" y="499"/>
                  </a:cubicBezTo>
                  <a:cubicBezTo>
                    <a:pt x="22" y="496"/>
                    <a:pt x="24" y="502"/>
                    <a:pt x="24" y="505"/>
                  </a:cubicBezTo>
                  <a:cubicBezTo>
                    <a:pt x="24" y="507"/>
                    <a:pt x="32" y="512"/>
                    <a:pt x="35" y="516"/>
                  </a:cubicBezTo>
                  <a:cubicBezTo>
                    <a:pt x="39" y="520"/>
                    <a:pt x="40" y="524"/>
                    <a:pt x="44" y="522"/>
                  </a:cubicBezTo>
                  <a:cubicBezTo>
                    <a:pt x="48" y="519"/>
                    <a:pt x="54" y="518"/>
                    <a:pt x="54" y="514"/>
                  </a:cubicBezTo>
                  <a:cubicBezTo>
                    <a:pt x="54" y="509"/>
                    <a:pt x="70" y="509"/>
                    <a:pt x="70" y="514"/>
                  </a:cubicBezTo>
                  <a:cubicBezTo>
                    <a:pt x="70" y="520"/>
                    <a:pt x="85" y="527"/>
                    <a:pt x="94" y="542"/>
                  </a:cubicBezTo>
                  <a:cubicBezTo>
                    <a:pt x="103" y="557"/>
                    <a:pt x="101" y="561"/>
                    <a:pt x="114" y="566"/>
                  </a:cubicBezTo>
                  <a:cubicBezTo>
                    <a:pt x="127" y="571"/>
                    <a:pt x="126" y="573"/>
                    <a:pt x="125" y="578"/>
                  </a:cubicBezTo>
                  <a:cubicBezTo>
                    <a:pt x="123" y="582"/>
                    <a:pt x="132" y="584"/>
                    <a:pt x="127" y="588"/>
                  </a:cubicBezTo>
                  <a:cubicBezTo>
                    <a:pt x="125" y="589"/>
                    <a:pt x="122" y="591"/>
                    <a:pt x="119" y="593"/>
                  </a:cubicBezTo>
                  <a:cubicBezTo>
                    <a:pt x="120" y="595"/>
                    <a:pt x="122" y="597"/>
                    <a:pt x="124" y="599"/>
                  </a:cubicBezTo>
                  <a:cubicBezTo>
                    <a:pt x="127" y="602"/>
                    <a:pt x="119" y="602"/>
                    <a:pt x="121" y="604"/>
                  </a:cubicBezTo>
                  <a:cubicBezTo>
                    <a:pt x="124" y="606"/>
                    <a:pt x="121" y="610"/>
                    <a:pt x="123" y="612"/>
                  </a:cubicBezTo>
                  <a:cubicBezTo>
                    <a:pt x="126" y="615"/>
                    <a:pt x="130" y="614"/>
                    <a:pt x="133" y="612"/>
                  </a:cubicBezTo>
                  <a:cubicBezTo>
                    <a:pt x="136" y="610"/>
                    <a:pt x="138" y="615"/>
                    <a:pt x="135" y="618"/>
                  </a:cubicBezTo>
                  <a:cubicBezTo>
                    <a:pt x="133" y="622"/>
                    <a:pt x="138" y="625"/>
                    <a:pt x="140" y="622"/>
                  </a:cubicBezTo>
                  <a:cubicBezTo>
                    <a:pt x="142" y="619"/>
                    <a:pt x="147" y="627"/>
                    <a:pt x="149" y="628"/>
                  </a:cubicBezTo>
                  <a:cubicBezTo>
                    <a:pt x="152" y="629"/>
                    <a:pt x="154" y="633"/>
                    <a:pt x="150" y="633"/>
                  </a:cubicBezTo>
                  <a:cubicBezTo>
                    <a:pt x="146" y="633"/>
                    <a:pt x="147" y="639"/>
                    <a:pt x="150" y="640"/>
                  </a:cubicBezTo>
                  <a:cubicBezTo>
                    <a:pt x="152" y="640"/>
                    <a:pt x="152" y="643"/>
                    <a:pt x="152" y="646"/>
                  </a:cubicBezTo>
                  <a:cubicBezTo>
                    <a:pt x="152" y="648"/>
                    <a:pt x="161" y="651"/>
                    <a:pt x="164" y="650"/>
                  </a:cubicBezTo>
                  <a:cubicBezTo>
                    <a:pt x="167" y="649"/>
                    <a:pt x="170" y="652"/>
                    <a:pt x="172" y="655"/>
                  </a:cubicBezTo>
                  <a:cubicBezTo>
                    <a:pt x="173" y="658"/>
                    <a:pt x="179" y="660"/>
                    <a:pt x="182" y="658"/>
                  </a:cubicBezTo>
                  <a:cubicBezTo>
                    <a:pt x="184" y="656"/>
                    <a:pt x="185" y="661"/>
                    <a:pt x="186" y="665"/>
                  </a:cubicBezTo>
                  <a:cubicBezTo>
                    <a:pt x="186" y="668"/>
                    <a:pt x="191" y="666"/>
                    <a:pt x="194" y="666"/>
                  </a:cubicBezTo>
                  <a:cubicBezTo>
                    <a:pt x="197" y="666"/>
                    <a:pt x="199" y="670"/>
                    <a:pt x="201" y="669"/>
                  </a:cubicBezTo>
                  <a:cubicBezTo>
                    <a:pt x="206" y="667"/>
                    <a:pt x="207" y="675"/>
                    <a:pt x="210" y="680"/>
                  </a:cubicBezTo>
                  <a:cubicBezTo>
                    <a:pt x="520" y="678"/>
                    <a:pt x="520" y="678"/>
                    <a:pt x="520" y="678"/>
                  </a:cubicBezTo>
                  <a:cubicBezTo>
                    <a:pt x="520" y="678"/>
                    <a:pt x="521" y="670"/>
                    <a:pt x="524" y="673"/>
                  </a:cubicBezTo>
                  <a:cubicBezTo>
                    <a:pt x="528" y="676"/>
                    <a:pt x="525" y="680"/>
                    <a:pt x="529" y="682"/>
                  </a:cubicBezTo>
                  <a:cubicBezTo>
                    <a:pt x="533" y="683"/>
                    <a:pt x="536" y="686"/>
                    <a:pt x="539" y="685"/>
                  </a:cubicBezTo>
                  <a:cubicBezTo>
                    <a:pt x="541" y="684"/>
                    <a:pt x="545" y="681"/>
                    <a:pt x="549" y="685"/>
                  </a:cubicBezTo>
                  <a:cubicBezTo>
                    <a:pt x="553" y="690"/>
                    <a:pt x="556" y="686"/>
                    <a:pt x="558" y="689"/>
                  </a:cubicBezTo>
                  <a:cubicBezTo>
                    <a:pt x="561" y="692"/>
                    <a:pt x="565" y="694"/>
                    <a:pt x="568" y="691"/>
                  </a:cubicBezTo>
                  <a:cubicBezTo>
                    <a:pt x="570" y="688"/>
                    <a:pt x="580" y="691"/>
                    <a:pt x="584" y="693"/>
                  </a:cubicBezTo>
                  <a:cubicBezTo>
                    <a:pt x="590" y="688"/>
                    <a:pt x="594" y="679"/>
                    <a:pt x="599" y="679"/>
                  </a:cubicBezTo>
                  <a:cubicBezTo>
                    <a:pt x="605" y="679"/>
                    <a:pt x="622" y="681"/>
                    <a:pt x="623" y="689"/>
                  </a:cubicBezTo>
                  <a:cubicBezTo>
                    <a:pt x="624" y="698"/>
                    <a:pt x="634" y="690"/>
                    <a:pt x="635" y="698"/>
                  </a:cubicBezTo>
                  <a:cubicBezTo>
                    <a:pt x="636" y="704"/>
                    <a:pt x="642" y="710"/>
                    <a:pt x="641" y="713"/>
                  </a:cubicBezTo>
                  <a:cubicBezTo>
                    <a:pt x="643" y="714"/>
                    <a:pt x="645" y="716"/>
                    <a:pt x="648" y="718"/>
                  </a:cubicBezTo>
                  <a:cubicBezTo>
                    <a:pt x="651" y="717"/>
                    <a:pt x="659" y="718"/>
                    <a:pt x="665" y="720"/>
                  </a:cubicBezTo>
                  <a:cubicBezTo>
                    <a:pt x="672" y="723"/>
                    <a:pt x="682" y="717"/>
                    <a:pt x="686" y="726"/>
                  </a:cubicBezTo>
                  <a:cubicBezTo>
                    <a:pt x="689" y="734"/>
                    <a:pt x="697" y="740"/>
                    <a:pt x="690" y="741"/>
                  </a:cubicBezTo>
                  <a:cubicBezTo>
                    <a:pt x="683" y="742"/>
                    <a:pt x="675" y="733"/>
                    <a:pt x="675" y="738"/>
                  </a:cubicBezTo>
                  <a:cubicBezTo>
                    <a:pt x="676" y="743"/>
                    <a:pt x="672" y="740"/>
                    <a:pt x="672" y="748"/>
                  </a:cubicBezTo>
                  <a:cubicBezTo>
                    <a:pt x="672" y="755"/>
                    <a:pt x="667" y="766"/>
                    <a:pt x="664" y="765"/>
                  </a:cubicBezTo>
                  <a:cubicBezTo>
                    <a:pt x="664" y="765"/>
                    <a:pt x="664" y="765"/>
                    <a:pt x="664" y="765"/>
                  </a:cubicBezTo>
                  <a:cubicBezTo>
                    <a:pt x="663" y="768"/>
                    <a:pt x="663" y="771"/>
                    <a:pt x="665" y="774"/>
                  </a:cubicBezTo>
                  <a:cubicBezTo>
                    <a:pt x="669" y="771"/>
                    <a:pt x="675" y="766"/>
                    <a:pt x="679" y="767"/>
                  </a:cubicBezTo>
                  <a:cubicBezTo>
                    <a:pt x="687" y="767"/>
                    <a:pt x="689" y="772"/>
                    <a:pt x="694" y="768"/>
                  </a:cubicBezTo>
                  <a:cubicBezTo>
                    <a:pt x="699" y="765"/>
                    <a:pt x="700" y="763"/>
                    <a:pt x="701" y="766"/>
                  </a:cubicBezTo>
                  <a:cubicBezTo>
                    <a:pt x="701" y="766"/>
                    <a:pt x="701" y="766"/>
                    <a:pt x="701" y="767"/>
                  </a:cubicBezTo>
                  <a:cubicBezTo>
                    <a:pt x="703" y="766"/>
                    <a:pt x="704" y="765"/>
                    <a:pt x="704" y="764"/>
                  </a:cubicBezTo>
                  <a:cubicBezTo>
                    <a:pt x="704" y="763"/>
                    <a:pt x="704" y="761"/>
                    <a:pt x="703" y="759"/>
                  </a:cubicBezTo>
                  <a:cubicBezTo>
                    <a:pt x="698" y="760"/>
                    <a:pt x="697" y="760"/>
                    <a:pt x="695" y="757"/>
                  </a:cubicBezTo>
                  <a:cubicBezTo>
                    <a:pt x="693" y="752"/>
                    <a:pt x="710" y="747"/>
                    <a:pt x="718" y="748"/>
                  </a:cubicBezTo>
                  <a:cubicBezTo>
                    <a:pt x="726" y="749"/>
                    <a:pt x="731" y="744"/>
                    <a:pt x="734" y="747"/>
                  </a:cubicBezTo>
                  <a:cubicBezTo>
                    <a:pt x="739" y="743"/>
                    <a:pt x="747" y="736"/>
                    <a:pt x="749" y="736"/>
                  </a:cubicBezTo>
                  <a:cubicBezTo>
                    <a:pt x="752" y="736"/>
                    <a:pt x="788" y="735"/>
                    <a:pt x="788" y="735"/>
                  </a:cubicBezTo>
                  <a:cubicBezTo>
                    <a:pt x="788" y="735"/>
                    <a:pt x="800" y="728"/>
                    <a:pt x="802" y="721"/>
                  </a:cubicBezTo>
                  <a:cubicBezTo>
                    <a:pt x="803" y="714"/>
                    <a:pt x="811" y="697"/>
                    <a:pt x="816" y="701"/>
                  </a:cubicBezTo>
                  <a:cubicBezTo>
                    <a:pt x="821" y="704"/>
                    <a:pt x="831" y="702"/>
                    <a:pt x="831" y="705"/>
                  </a:cubicBezTo>
                  <a:cubicBezTo>
                    <a:pt x="831" y="708"/>
                    <a:pt x="828" y="719"/>
                    <a:pt x="841" y="736"/>
                  </a:cubicBezTo>
                  <a:cubicBezTo>
                    <a:pt x="845" y="733"/>
                    <a:pt x="850" y="731"/>
                    <a:pt x="852" y="731"/>
                  </a:cubicBezTo>
                  <a:cubicBezTo>
                    <a:pt x="857" y="732"/>
                    <a:pt x="864" y="726"/>
                    <a:pt x="866" y="722"/>
                  </a:cubicBezTo>
                  <a:cubicBezTo>
                    <a:pt x="868" y="718"/>
                    <a:pt x="870" y="725"/>
                    <a:pt x="866" y="727"/>
                  </a:cubicBezTo>
                  <a:cubicBezTo>
                    <a:pt x="862" y="728"/>
                    <a:pt x="870" y="731"/>
                    <a:pt x="877" y="731"/>
                  </a:cubicBezTo>
                  <a:cubicBezTo>
                    <a:pt x="884" y="730"/>
                    <a:pt x="873" y="733"/>
                    <a:pt x="868" y="733"/>
                  </a:cubicBezTo>
                  <a:cubicBezTo>
                    <a:pt x="863" y="733"/>
                    <a:pt x="861" y="733"/>
                    <a:pt x="854" y="740"/>
                  </a:cubicBezTo>
                  <a:cubicBezTo>
                    <a:pt x="847" y="747"/>
                    <a:pt x="848" y="749"/>
                    <a:pt x="852" y="753"/>
                  </a:cubicBezTo>
                  <a:cubicBezTo>
                    <a:pt x="856" y="756"/>
                    <a:pt x="862" y="755"/>
                    <a:pt x="867" y="750"/>
                  </a:cubicBezTo>
                  <a:cubicBezTo>
                    <a:pt x="873" y="745"/>
                    <a:pt x="872" y="741"/>
                    <a:pt x="878" y="741"/>
                  </a:cubicBezTo>
                  <a:cubicBezTo>
                    <a:pt x="883" y="741"/>
                    <a:pt x="898" y="736"/>
                    <a:pt x="904" y="734"/>
                  </a:cubicBezTo>
                  <a:cubicBezTo>
                    <a:pt x="910" y="732"/>
                    <a:pt x="906" y="731"/>
                    <a:pt x="906" y="728"/>
                  </a:cubicBezTo>
                  <a:cubicBezTo>
                    <a:pt x="906" y="725"/>
                    <a:pt x="917" y="725"/>
                    <a:pt x="921" y="723"/>
                  </a:cubicBezTo>
                  <a:cubicBezTo>
                    <a:pt x="925" y="720"/>
                    <a:pt x="920" y="718"/>
                    <a:pt x="917" y="718"/>
                  </a:cubicBezTo>
                  <a:close/>
                  <a:moveTo>
                    <a:pt x="266" y="394"/>
                  </a:moveTo>
                  <a:cubicBezTo>
                    <a:pt x="260" y="402"/>
                    <a:pt x="257" y="403"/>
                    <a:pt x="251" y="402"/>
                  </a:cubicBezTo>
                  <a:cubicBezTo>
                    <a:pt x="244" y="401"/>
                    <a:pt x="240" y="404"/>
                    <a:pt x="243" y="407"/>
                  </a:cubicBezTo>
                  <a:cubicBezTo>
                    <a:pt x="246" y="409"/>
                    <a:pt x="247" y="411"/>
                    <a:pt x="240" y="413"/>
                  </a:cubicBezTo>
                  <a:cubicBezTo>
                    <a:pt x="233" y="414"/>
                    <a:pt x="228" y="420"/>
                    <a:pt x="225" y="419"/>
                  </a:cubicBezTo>
                  <a:cubicBezTo>
                    <a:pt x="223" y="418"/>
                    <a:pt x="237" y="408"/>
                    <a:pt x="234" y="405"/>
                  </a:cubicBezTo>
                  <a:cubicBezTo>
                    <a:pt x="230" y="402"/>
                    <a:pt x="220" y="410"/>
                    <a:pt x="220" y="413"/>
                  </a:cubicBezTo>
                  <a:cubicBezTo>
                    <a:pt x="220" y="417"/>
                    <a:pt x="214" y="417"/>
                    <a:pt x="210" y="417"/>
                  </a:cubicBezTo>
                  <a:cubicBezTo>
                    <a:pt x="206" y="416"/>
                    <a:pt x="201" y="413"/>
                    <a:pt x="205" y="412"/>
                  </a:cubicBezTo>
                  <a:cubicBezTo>
                    <a:pt x="209" y="412"/>
                    <a:pt x="206" y="408"/>
                    <a:pt x="211" y="406"/>
                  </a:cubicBezTo>
                  <a:cubicBezTo>
                    <a:pt x="217" y="404"/>
                    <a:pt x="210" y="401"/>
                    <a:pt x="212" y="399"/>
                  </a:cubicBezTo>
                  <a:cubicBezTo>
                    <a:pt x="214" y="397"/>
                    <a:pt x="224" y="401"/>
                    <a:pt x="224" y="397"/>
                  </a:cubicBezTo>
                  <a:cubicBezTo>
                    <a:pt x="225" y="393"/>
                    <a:pt x="214" y="390"/>
                    <a:pt x="210" y="392"/>
                  </a:cubicBezTo>
                  <a:cubicBezTo>
                    <a:pt x="207" y="394"/>
                    <a:pt x="198" y="400"/>
                    <a:pt x="188" y="396"/>
                  </a:cubicBezTo>
                  <a:cubicBezTo>
                    <a:pt x="185" y="394"/>
                    <a:pt x="213" y="391"/>
                    <a:pt x="218" y="387"/>
                  </a:cubicBezTo>
                  <a:cubicBezTo>
                    <a:pt x="223" y="382"/>
                    <a:pt x="244" y="377"/>
                    <a:pt x="246" y="381"/>
                  </a:cubicBezTo>
                  <a:cubicBezTo>
                    <a:pt x="248" y="385"/>
                    <a:pt x="235" y="388"/>
                    <a:pt x="241" y="392"/>
                  </a:cubicBezTo>
                  <a:cubicBezTo>
                    <a:pt x="247" y="395"/>
                    <a:pt x="258" y="393"/>
                    <a:pt x="260" y="389"/>
                  </a:cubicBezTo>
                  <a:cubicBezTo>
                    <a:pt x="262" y="385"/>
                    <a:pt x="273" y="386"/>
                    <a:pt x="266" y="394"/>
                  </a:cubicBezTo>
                  <a:close/>
                  <a:moveTo>
                    <a:pt x="329" y="474"/>
                  </a:moveTo>
                  <a:cubicBezTo>
                    <a:pt x="322" y="481"/>
                    <a:pt x="322" y="479"/>
                    <a:pt x="315" y="480"/>
                  </a:cubicBezTo>
                  <a:cubicBezTo>
                    <a:pt x="309" y="482"/>
                    <a:pt x="314" y="488"/>
                    <a:pt x="306" y="489"/>
                  </a:cubicBezTo>
                  <a:cubicBezTo>
                    <a:pt x="298" y="490"/>
                    <a:pt x="278" y="490"/>
                    <a:pt x="275" y="486"/>
                  </a:cubicBezTo>
                  <a:cubicBezTo>
                    <a:pt x="274" y="484"/>
                    <a:pt x="286" y="485"/>
                    <a:pt x="287" y="482"/>
                  </a:cubicBezTo>
                  <a:cubicBezTo>
                    <a:pt x="288" y="479"/>
                    <a:pt x="291" y="473"/>
                    <a:pt x="296" y="473"/>
                  </a:cubicBezTo>
                  <a:cubicBezTo>
                    <a:pt x="301" y="473"/>
                    <a:pt x="300" y="467"/>
                    <a:pt x="292" y="463"/>
                  </a:cubicBezTo>
                  <a:cubicBezTo>
                    <a:pt x="284" y="459"/>
                    <a:pt x="304" y="456"/>
                    <a:pt x="308" y="463"/>
                  </a:cubicBezTo>
                  <a:cubicBezTo>
                    <a:pt x="313" y="469"/>
                    <a:pt x="321" y="473"/>
                    <a:pt x="326" y="469"/>
                  </a:cubicBezTo>
                  <a:cubicBezTo>
                    <a:pt x="330" y="464"/>
                    <a:pt x="356" y="452"/>
                    <a:pt x="356" y="458"/>
                  </a:cubicBezTo>
                  <a:cubicBezTo>
                    <a:pt x="356" y="464"/>
                    <a:pt x="337" y="468"/>
                    <a:pt x="329" y="474"/>
                  </a:cubicBezTo>
                  <a:close/>
                  <a:moveTo>
                    <a:pt x="503" y="656"/>
                  </a:moveTo>
                  <a:cubicBezTo>
                    <a:pt x="498" y="657"/>
                    <a:pt x="504" y="642"/>
                    <a:pt x="494" y="636"/>
                  </a:cubicBezTo>
                  <a:cubicBezTo>
                    <a:pt x="482" y="630"/>
                    <a:pt x="477" y="618"/>
                    <a:pt x="477" y="611"/>
                  </a:cubicBezTo>
                  <a:cubicBezTo>
                    <a:pt x="477" y="605"/>
                    <a:pt x="487" y="602"/>
                    <a:pt x="491" y="607"/>
                  </a:cubicBezTo>
                  <a:cubicBezTo>
                    <a:pt x="495" y="612"/>
                    <a:pt x="501" y="632"/>
                    <a:pt x="504" y="639"/>
                  </a:cubicBezTo>
                  <a:cubicBezTo>
                    <a:pt x="508" y="645"/>
                    <a:pt x="508" y="656"/>
                    <a:pt x="503" y="656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30" name="Freeform 125"/>
            <p:cNvSpPr>
              <a:spLocks noEditPoints="1" noChangeArrowheads="1"/>
            </p:cNvSpPr>
            <p:nvPr/>
          </p:nvSpPr>
          <p:spPr bwMode="auto">
            <a:xfrm>
              <a:off x="0" y="574675"/>
              <a:ext cx="2192345" cy="1346202"/>
            </a:xfrm>
            <a:custGeom>
              <a:avLst/>
              <a:gdLst>
                <a:gd name="T0" fmla="*/ 350 w 1147"/>
                <a:gd name="T1" fmla="*/ 230 h 705"/>
                <a:gd name="T2" fmla="*/ 306 w 1147"/>
                <a:gd name="T3" fmla="*/ 35 h 705"/>
                <a:gd name="T4" fmla="*/ 185 w 1147"/>
                <a:gd name="T5" fmla="*/ 21 h 705"/>
                <a:gd name="T6" fmla="*/ 135 w 1147"/>
                <a:gd name="T7" fmla="*/ 10 h 705"/>
                <a:gd name="T8" fmla="*/ 93 w 1147"/>
                <a:gd name="T9" fmla="*/ 21 h 705"/>
                <a:gd name="T10" fmla="*/ 19 w 1147"/>
                <a:gd name="T11" fmla="*/ 59 h 705"/>
                <a:gd name="T12" fmla="*/ 71 w 1147"/>
                <a:gd name="T13" fmla="*/ 103 h 705"/>
                <a:gd name="T14" fmla="*/ 17 w 1147"/>
                <a:gd name="T15" fmla="*/ 106 h 705"/>
                <a:gd name="T16" fmla="*/ 59 w 1147"/>
                <a:gd name="T17" fmla="*/ 136 h 705"/>
                <a:gd name="T18" fmla="*/ 43 w 1147"/>
                <a:gd name="T19" fmla="*/ 158 h 705"/>
                <a:gd name="T20" fmla="*/ 45 w 1147"/>
                <a:gd name="T21" fmla="*/ 219 h 705"/>
                <a:gd name="T22" fmla="*/ 96 w 1147"/>
                <a:gd name="T23" fmla="*/ 236 h 705"/>
                <a:gd name="T24" fmla="*/ 102 w 1147"/>
                <a:gd name="T25" fmla="*/ 269 h 705"/>
                <a:gd name="T26" fmla="*/ 84 w 1147"/>
                <a:gd name="T27" fmla="*/ 287 h 705"/>
                <a:gd name="T28" fmla="*/ 147 w 1147"/>
                <a:gd name="T29" fmla="*/ 250 h 705"/>
                <a:gd name="T30" fmla="*/ 173 w 1147"/>
                <a:gd name="T31" fmla="*/ 213 h 705"/>
                <a:gd name="T32" fmla="*/ 191 w 1147"/>
                <a:gd name="T33" fmla="*/ 201 h 705"/>
                <a:gd name="T34" fmla="*/ 226 w 1147"/>
                <a:gd name="T35" fmla="*/ 215 h 705"/>
                <a:gd name="T36" fmla="*/ 248 w 1147"/>
                <a:gd name="T37" fmla="*/ 202 h 705"/>
                <a:gd name="T38" fmla="*/ 276 w 1147"/>
                <a:gd name="T39" fmla="*/ 213 h 705"/>
                <a:gd name="T40" fmla="*/ 340 w 1147"/>
                <a:gd name="T41" fmla="*/ 232 h 705"/>
                <a:gd name="T42" fmla="*/ 375 w 1147"/>
                <a:gd name="T43" fmla="*/ 248 h 705"/>
                <a:gd name="T44" fmla="*/ 376 w 1147"/>
                <a:gd name="T45" fmla="*/ 261 h 705"/>
                <a:gd name="T46" fmla="*/ 389 w 1147"/>
                <a:gd name="T47" fmla="*/ 263 h 705"/>
                <a:gd name="T48" fmla="*/ 401 w 1147"/>
                <a:gd name="T49" fmla="*/ 274 h 705"/>
                <a:gd name="T50" fmla="*/ 396 w 1147"/>
                <a:gd name="T51" fmla="*/ 300 h 705"/>
                <a:gd name="T52" fmla="*/ 421 w 1147"/>
                <a:gd name="T53" fmla="*/ 299 h 705"/>
                <a:gd name="T54" fmla="*/ 15 w 1147"/>
                <a:gd name="T55" fmla="*/ 313 h 705"/>
                <a:gd name="T56" fmla="*/ 178 w 1147"/>
                <a:gd name="T57" fmla="*/ 240 h 705"/>
                <a:gd name="T58" fmla="*/ 177 w 1147"/>
                <a:gd name="T59" fmla="*/ 256 h 705"/>
                <a:gd name="T60" fmla="*/ 25 w 1147"/>
                <a:gd name="T61" fmla="*/ 219 h 705"/>
                <a:gd name="T62" fmla="*/ 1094 w 1147"/>
                <a:gd name="T63" fmla="*/ 443 h 705"/>
                <a:gd name="T64" fmla="*/ 1010 w 1147"/>
                <a:gd name="T65" fmla="*/ 472 h 705"/>
                <a:gd name="T66" fmla="*/ 970 w 1147"/>
                <a:gd name="T67" fmla="*/ 473 h 705"/>
                <a:gd name="T68" fmla="*/ 926 w 1147"/>
                <a:gd name="T69" fmla="*/ 471 h 705"/>
                <a:gd name="T70" fmla="*/ 954 w 1147"/>
                <a:gd name="T71" fmla="*/ 426 h 705"/>
                <a:gd name="T72" fmla="*/ 902 w 1147"/>
                <a:gd name="T73" fmla="*/ 410 h 705"/>
                <a:gd name="T74" fmla="*/ 864 w 1147"/>
                <a:gd name="T75" fmla="*/ 397 h 705"/>
                <a:gd name="T76" fmla="*/ 516 w 1147"/>
                <a:gd name="T77" fmla="*/ 388 h 705"/>
                <a:gd name="T78" fmla="*/ 510 w 1147"/>
                <a:gd name="T79" fmla="*/ 395 h 705"/>
                <a:gd name="T80" fmla="*/ 501 w 1147"/>
                <a:gd name="T81" fmla="*/ 436 h 705"/>
                <a:gd name="T82" fmla="*/ 513 w 1147"/>
                <a:gd name="T83" fmla="*/ 539 h 705"/>
                <a:gd name="T84" fmla="*/ 557 w 1147"/>
                <a:gd name="T85" fmla="*/ 590 h 705"/>
                <a:gd name="T86" fmla="*/ 647 w 1147"/>
                <a:gd name="T87" fmla="*/ 625 h 705"/>
                <a:gd name="T88" fmla="*/ 724 w 1147"/>
                <a:gd name="T89" fmla="*/ 647 h 705"/>
                <a:gd name="T90" fmla="*/ 783 w 1147"/>
                <a:gd name="T91" fmla="*/ 685 h 705"/>
                <a:gd name="T92" fmla="*/ 818 w 1147"/>
                <a:gd name="T93" fmla="*/ 658 h 705"/>
                <a:gd name="T94" fmla="*/ 862 w 1147"/>
                <a:gd name="T95" fmla="*/ 644 h 705"/>
                <a:gd name="T96" fmla="*/ 889 w 1147"/>
                <a:gd name="T97" fmla="*/ 641 h 705"/>
                <a:gd name="T98" fmla="*/ 944 w 1147"/>
                <a:gd name="T99" fmla="*/ 645 h 705"/>
                <a:gd name="T100" fmla="*/ 983 w 1147"/>
                <a:gd name="T101" fmla="*/ 699 h 705"/>
                <a:gd name="T102" fmla="*/ 994 w 1147"/>
                <a:gd name="T103" fmla="*/ 608 h 705"/>
                <a:gd name="T104" fmla="*/ 1036 w 1147"/>
                <a:gd name="T105" fmla="*/ 571 h 705"/>
                <a:gd name="T106" fmla="*/ 1032 w 1147"/>
                <a:gd name="T107" fmla="*/ 539 h 705"/>
                <a:gd name="T108" fmla="*/ 1049 w 1147"/>
                <a:gd name="T109" fmla="*/ 541 h 705"/>
                <a:gd name="T110" fmla="*/ 1088 w 1147"/>
                <a:gd name="T111" fmla="*/ 499 h 705"/>
                <a:gd name="T112" fmla="*/ 1102 w 1147"/>
                <a:gd name="T113" fmla="*/ 475 h 705"/>
                <a:gd name="T114" fmla="*/ 1137 w 1147"/>
                <a:gd name="T115" fmla="*/ 413 h 70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147"/>
                <a:gd name="T175" fmla="*/ 0 h 705"/>
                <a:gd name="T176" fmla="*/ 1147 w 1147"/>
                <a:gd name="T177" fmla="*/ 705 h 70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147" h="705">
                  <a:moveTo>
                    <a:pt x="431" y="286"/>
                  </a:moveTo>
                  <a:cubicBezTo>
                    <a:pt x="432" y="281"/>
                    <a:pt x="433" y="279"/>
                    <a:pt x="420" y="274"/>
                  </a:cubicBezTo>
                  <a:cubicBezTo>
                    <a:pt x="407" y="269"/>
                    <a:pt x="409" y="265"/>
                    <a:pt x="400" y="250"/>
                  </a:cubicBezTo>
                  <a:cubicBezTo>
                    <a:pt x="391" y="235"/>
                    <a:pt x="376" y="228"/>
                    <a:pt x="376" y="222"/>
                  </a:cubicBezTo>
                  <a:cubicBezTo>
                    <a:pt x="376" y="217"/>
                    <a:pt x="360" y="217"/>
                    <a:pt x="360" y="222"/>
                  </a:cubicBezTo>
                  <a:cubicBezTo>
                    <a:pt x="360" y="226"/>
                    <a:pt x="354" y="227"/>
                    <a:pt x="350" y="230"/>
                  </a:cubicBezTo>
                  <a:cubicBezTo>
                    <a:pt x="346" y="232"/>
                    <a:pt x="345" y="228"/>
                    <a:pt x="341" y="224"/>
                  </a:cubicBezTo>
                  <a:cubicBezTo>
                    <a:pt x="338" y="220"/>
                    <a:pt x="330" y="215"/>
                    <a:pt x="330" y="213"/>
                  </a:cubicBezTo>
                  <a:cubicBezTo>
                    <a:pt x="330" y="210"/>
                    <a:pt x="328" y="204"/>
                    <a:pt x="322" y="207"/>
                  </a:cubicBezTo>
                  <a:cubicBezTo>
                    <a:pt x="317" y="210"/>
                    <a:pt x="314" y="207"/>
                    <a:pt x="312" y="209"/>
                  </a:cubicBezTo>
                  <a:cubicBezTo>
                    <a:pt x="310" y="211"/>
                    <a:pt x="306" y="208"/>
                    <a:pt x="306" y="208"/>
                  </a:cubicBezTo>
                  <a:cubicBezTo>
                    <a:pt x="306" y="35"/>
                    <a:pt x="306" y="35"/>
                    <a:pt x="306" y="35"/>
                  </a:cubicBezTo>
                  <a:cubicBezTo>
                    <a:pt x="304" y="35"/>
                    <a:pt x="302" y="34"/>
                    <a:pt x="301" y="34"/>
                  </a:cubicBezTo>
                  <a:cubicBezTo>
                    <a:pt x="294" y="31"/>
                    <a:pt x="283" y="26"/>
                    <a:pt x="277" y="27"/>
                  </a:cubicBezTo>
                  <a:cubicBezTo>
                    <a:pt x="271" y="29"/>
                    <a:pt x="260" y="30"/>
                    <a:pt x="256" y="28"/>
                  </a:cubicBezTo>
                  <a:cubicBezTo>
                    <a:pt x="252" y="26"/>
                    <a:pt x="246" y="24"/>
                    <a:pt x="238" y="26"/>
                  </a:cubicBezTo>
                  <a:cubicBezTo>
                    <a:pt x="230" y="27"/>
                    <a:pt x="225" y="21"/>
                    <a:pt x="214" y="19"/>
                  </a:cubicBezTo>
                  <a:cubicBezTo>
                    <a:pt x="204" y="16"/>
                    <a:pt x="189" y="19"/>
                    <a:pt x="185" y="21"/>
                  </a:cubicBezTo>
                  <a:cubicBezTo>
                    <a:pt x="182" y="22"/>
                    <a:pt x="183" y="17"/>
                    <a:pt x="178" y="17"/>
                  </a:cubicBezTo>
                  <a:cubicBezTo>
                    <a:pt x="174" y="18"/>
                    <a:pt x="177" y="15"/>
                    <a:pt x="175" y="12"/>
                  </a:cubicBezTo>
                  <a:cubicBezTo>
                    <a:pt x="172" y="8"/>
                    <a:pt x="160" y="11"/>
                    <a:pt x="155" y="12"/>
                  </a:cubicBezTo>
                  <a:cubicBezTo>
                    <a:pt x="151" y="12"/>
                    <a:pt x="149" y="10"/>
                    <a:pt x="150" y="7"/>
                  </a:cubicBezTo>
                  <a:cubicBezTo>
                    <a:pt x="150" y="5"/>
                    <a:pt x="146" y="6"/>
                    <a:pt x="144" y="9"/>
                  </a:cubicBezTo>
                  <a:cubicBezTo>
                    <a:pt x="142" y="12"/>
                    <a:pt x="137" y="12"/>
                    <a:pt x="135" y="10"/>
                  </a:cubicBezTo>
                  <a:cubicBezTo>
                    <a:pt x="133" y="8"/>
                    <a:pt x="139" y="8"/>
                    <a:pt x="140" y="5"/>
                  </a:cubicBezTo>
                  <a:cubicBezTo>
                    <a:pt x="140" y="3"/>
                    <a:pt x="133" y="2"/>
                    <a:pt x="131" y="1"/>
                  </a:cubicBezTo>
                  <a:cubicBezTo>
                    <a:pt x="128" y="0"/>
                    <a:pt x="124" y="4"/>
                    <a:pt x="119" y="8"/>
                  </a:cubicBezTo>
                  <a:cubicBezTo>
                    <a:pt x="114" y="13"/>
                    <a:pt x="106" y="13"/>
                    <a:pt x="101" y="12"/>
                  </a:cubicBezTo>
                  <a:cubicBezTo>
                    <a:pt x="96" y="12"/>
                    <a:pt x="90" y="13"/>
                    <a:pt x="91" y="15"/>
                  </a:cubicBezTo>
                  <a:cubicBezTo>
                    <a:pt x="91" y="18"/>
                    <a:pt x="97" y="18"/>
                    <a:pt x="93" y="21"/>
                  </a:cubicBezTo>
                  <a:cubicBezTo>
                    <a:pt x="90" y="25"/>
                    <a:pt x="88" y="17"/>
                    <a:pt x="85" y="20"/>
                  </a:cubicBezTo>
                  <a:cubicBezTo>
                    <a:pt x="81" y="24"/>
                    <a:pt x="71" y="24"/>
                    <a:pt x="68" y="23"/>
                  </a:cubicBezTo>
                  <a:cubicBezTo>
                    <a:pt x="66" y="23"/>
                    <a:pt x="58" y="32"/>
                    <a:pt x="55" y="34"/>
                  </a:cubicBezTo>
                  <a:cubicBezTo>
                    <a:pt x="53" y="37"/>
                    <a:pt x="57" y="39"/>
                    <a:pt x="50" y="46"/>
                  </a:cubicBezTo>
                  <a:cubicBezTo>
                    <a:pt x="44" y="54"/>
                    <a:pt x="26" y="52"/>
                    <a:pt x="22" y="52"/>
                  </a:cubicBezTo>
                  <a:cubicBezTo>
                    <a:pt x="18" y="52"/>
                    <a:pt x="21" y="56"/>
                    <a:pt x="19" y="59"/>
                  </a:cubicBezTo>
                  <a:cubicBezTo>
                    <a:pt x="17" y="62"/>
                    <a:pt x="21" y="64"/>
                    <a:pt x="31" y="67"/>
                  </a:cubicBezTo>
                  <a:cubicBezTo>
                    <a:pt x="42" y="70"/>
                    <a:pt x="49" y="83"/>
                    <a:pt x="50" y="87"/>
                  </a:cubicBezTo>
                  <a:cubicBezTo>
                    <a:pt x="51" y="90"/>
                    <a:pt x="64" y="86"/>
                    <a:pt x="69" y="87"/>
                  </a:cubicBezTo>
                  <a:cubicBezTo>
                    <a:pt x="74" y="88"/>
                    <a:pt x="68" y="95"/>
                    <a:pt x="73" y="97"/>
                  </a:cubicBezTo>
                  <a:cubicBezTo>
                    <a:pt x="77" y="99"/>
                    <a:pt x="83" y="96"/>
                    <a:pt x="85" y="99"/>
                  </a:cubicBezTo>
                  <a:cubicBezTo>
                    <a:pt x="86" y="103"/>
                    <a:pt x="76" y="99"/>
                    <a:pt x="71" y="103"/>
                  </a:cubicBezTo>
                  <a:cubicBezTo>
                    <a:pt x="66" y="107"/>
                    <a:pt x="64" y="109"/>
                    <a:pt x="62" y="106"/>
                  </a:cubicBezTo>
                  <a:cubicBezTo>
                    <a:pt x="60" y="103"/>
                    <a:pt x="51" y="105"/>
                    <a:pt x="47" y="105"/>
                  </a:cubicBezTo>
                  <a:cubicBezTo>
                    <a:pt x="43" y="106"/>
                    <a:pt x="47" y="100"/>
                    <a:pt x="47" y="98"/>
                  </a:cubicBezTo>
                  <a:cubicBezTo>
                    <a:pt x="47" y="95"/>
                    <a:pt x="41" y="93"/>
                    <a:pt x="33" y="98"/>
                  </a:cubicBezTo>
                  <a:cubicBezTo>
                    <a:pt x="25" y="103"/>
                    <a:pt x="28" y="101"/>
                    <a:pt x="27" y="105"/>
                  </a:cubicBezTo>
                  <a:cubicBezTo>
                    <a:pt x="26" y="109"/>
                    <a:pt x="22" y="103"/>
                    <a:pt x="17" y="106"/>
                  </a:cubicBezTo>
                  <a:cubicBezTo>
                    <a:pt x="12" y="109"/>
                    <a:pt x="3" y="111"/>
                    <a:pt x="2" y="115"/>
                  </a:cubicBezTo>
                  <a:cubicBezTo>
                    <a:pt x="0" y="118"/>
                    <a:pt x="13" y="120"/>
                    <a:pt x="18" y="121"/>
                  </a:cubicBezTo>
                  <a:cubicBezTo>
                    <a:pt x="23" y="122"/>
                    <a:pt x="12" y="125"/>
                    <a:pt x="16" y="127"/>
                  </a:cubicBezTo>
                  <a:cubicBezTo>
                    <a:pt x="20" y="128"/>
                    <a:pt x="18" y="132"/>
                    <a:pt x="25" y="135"/>
                  </a:cubicBezTo>
                  <a:cubicBezTo>
                    <a:pt x="31" y="138"/>
                    <a:pt x="45" y="135"/>
                    <a:pt x="49" y="135"/>
                  </a:cubicBezTo>
                  <a:cubicBezTo>
                    <a:pt x="52" y="135"/>
                    <a:pt x="56" y="139"/>
                    <a:pt x="59" y="136"/>
                  </a:cubicBezTo>
                  <a:cubicBezTo>
                    <a:pt x="62" y="133"/>
                    <a:pt x="73" y="124"/>
                    <a:pt x="79" y="129"/>
                  </a:cubicBezTo>
                  <a:cubicBezTo>
                    <a:pt x="85" y="134"/>
                    <a:pt x="73" y="134"/>
                    <a:pt x="76" y="137"/>
                  </a:cubicBezTo>
                  <a:cubicBezTo>
                    <a:pt x="79" y="140"/>
                    <a:pt x="82" y="148"/>
                    <a:pt x="77" y="152"/>
                  </a:cubicBezTo>
                  <a:cubicBezTo>
                    <a:pt x="71" y="156"/>
                    <a:pt x="66" y="153"/>
                    <a:pt x="63" y="153"/>
                  </a:cubicBezTo>
                  <a:cubicBezTo>
                    <a:pt x="60" y="153"/>
                    <a:pt x="62" y="158"/>
                    <a:pt x="57" y="162"/>
                  </a:cubicBezTo>
                  <a:cubicBezTo>
                    <a:pt x="52" y="166"/>
                    <a:pt x="49" y="158"/>
                    <a:pt x="43" y="158"/>
                  </a:cubicBezTo>
                  <a:cubicBezTo>
                    <a:pt x="37" y="158"/>
                    <a:pt x="38" y="166"/>
                    <a:pt x="38" y="170"/>
                  </a:cubicBezTo>
                  <a:cubicBezTo>
                    <a:pt x="39" y="173"/>
                    <a:pt x="29" y="169"/>
                    <a:pt x="27" y="178"/>
                  </a:cubicBezTo>
                  <a:cubicBezTo>
                    <a:pt x="25" y="187"/>
                    <a:pt x="15" y="179"/>
                    <a:pt x="22" y="188"/>
                  </a:cubicBezTo>
                  <a:cubicBezTo>
                    <a:pt x="28" y="197"/>
                    <a:pt x="27" y="191"/>
                    <a:pt x="32" y="195"/>
                  </a:cubicBezTo>
                  <a:cubicBezTo>
                    <a:pt x="37" y="198"/>
                    <a:pt x="26" y="204"/>
                    <a:pt x="31" y="205"/>
                  </a:cubicBezTo>
                  <a:cubicBezTo>
                    <a:pt x="36" y="206"/>
                    <a:pt x="42" y="215"/>
                    <a:pt x="45" y="219"/>
                  </a:cubicBezTo>
                  <a:cubicBezTo>
                    <a:pt x="49" y="222"/>
                    <a:pt x="53" y="217"/>
                    <a:pt x="59" y="217"/>
                  </a:cubicBezTo>
                  <a:cubicBezTo>
                    <a:pt x="64" y="216"/>
                    <a:pt x="61" y="209"/>
                    <a:pt x="64" y="212"/>
                  </a:cubicBezTo>
                  <a:cubicBezTo>
                    <a:pt x="67" y="215"/>
                    <a:pt x="72" y="223"/>
                    <a:pt x="69" y="225"/>
                  </a:cubicBezTo>
                  <a:cubicBezTo>
                    <a:pt x="66" y="227"/>
                    <a:pt x="68" y="233"/>
                    <a:pt x="68" y="236"/>
                  </a:cubicBezTo>
                  <a:cubicBezTo>
                    <a:pt x="67" y="239"/>
                    <a:pt x="79" y="238"/>
                    <a:pt x="80" y="234"/>
                  </a:cubicBezTo>
                  <a:cubicBezTo>
                    <a:pt x="81" y="231"/>
                    <a:pt x="90" y="230"/>
                    <a:pt x="96" y="236"/>
                  </a:cubicBezTo>
                  <a:cubicBezTo>
                    <a:pt x="101" y="241"/>
                    <a:pt x="103" y="242"/>
                    <a:pt x="103" y="238"/>
                  </a:cubicBezTo>
                  <a:cubicBezTo>
                    <a:pt x="103" y="233"/>
                    <a:pt x="107" y="228"/>
                    <a:pt x="107" y="232"/>
                  </a:cubicBezTo>
                  <a:cubicBezTo>
                    <a:pt x="108" y="236"/>
                    <a:pt x="112" y="237"/>
                    <a:pt x="120" y="233"/>
                  </a:cubicBezTo>
                  <a:cubicBezTo>
                    <a:pt x="127" y="230"/>
                    <a:pt x="124" y="234"/>
                    <a:pt x="120" y="239"/>
                  </a:cubicBezTo>
                  <a:cubicBezTo>
                    <a:pt x="114" y="245"/>
                    <a:pt x="120" y="256"/>
                    <a:pt x="116" y="257"/>
                  </a:cubicBezTo>
                  <a:cubicBezTo>
                    <a:pt x="112" y="258"/>
                    <a:pt x="109" y="268"/>
                    <a:pt x="102" y="269"/>
                  </a:cubicBezTo>
                  <a:cubicBezTo>
                    <a:pt x="96" y="269"/>
                    <a:pt x="85" y="282"/>
                    <a:pt x="83" y="284"/>
                  </a:cubicBezTo>
                  <a:cubicBezTo>
                    <a:pt x="82" y="286"/>
                    <a:pt x="68" y="280"/>
                    <a:pt x="66" y="285"/>
                  </a:cubicBezTo>
                  <a:cubicBezTo>
                    <a:pt x="64" y="291"/>
                    <a:pt x="55" y="295"/>
                    <a:pt x="57" y="298"/>
                  </a:cubicBezTo>
                  <a:cubicBezTo>
                    <a:pt x="59" y="299"/>
                    <a:pt x="70" y="293"/>
                    <a:pt x="71" y="290"/>
                  </a:cubicBezTo>
                  <a:cubicBezTo>
                    <a:pt x="71" y="287"/>
                    <a:pt x="73" y="288"/>
                    <a:pt x="75" y="290"/>
                  </a:cubicBezTo>
                  <a:cubicBezTo>
                    <a:pt x="77" y="292"/>
                    <a:pt x="82" y="289"/>
                    <a:pt x="84" y="287"/>
                  </a:cubicBezTo>
                  <a:cubicBezTo>
                    <a:pt x="86" y="285"/>
                    <a:pt x="90" y="286"/>
                    <a:pt x="92" y="286"/>
                  </a:cubicBezTo>
                  <a:cubicBezTo>
                    <a:pt x="95" y="286"/>
                    <a:pt x="96" y="283"/>
                    <a:pt x="102" y="282"/>
                  </a:cubicBezTo>
                  <a:cubicBezTo>
                    <a:pt x="109" y="281"/>
                    <a:pt x="108" y="279"/>
                    <a:pt x="109" y="275"/>
                  </a:cubicBezTo>
                  <a:cubicBezTo>
                    <a:pt x="111" y="272"/>
                    <a:pt x="127" y="264"/>
                    <a:pt x="130" y="264"/>
                  </a:cubicBezTo>
                  <a:cubicBezTo>
                    <a:pt x="133" y="263"/>
                    <a:pt x="131" y="258"/>
                    <a:pt x="134" y="258"/>
                  </a:cubicBezTo>
                  <a:cubicBezTo>
                    <a:pt x="137" y="257"/>
                    <a:pt x="142" y="253"/>
                    <a:pt x="147" y="250"/>
                  </a:cubicBezTo>
                  <a:cubicBezTo>
                    <a:pt x="151" y="246"/>
                    <a:pt x="152" y="248"/>
                    <a:pt x="155" y="247"/>
                  </a:cubicBezTo>
                  <a:cubicBezTo>
                    <a:pt x="158" y="245"/>
                    <a:pt x="156" y="239"/>
                    <a:pt x="159" y="238"/>
                  </a:cubicBezTo>
                  <a:cubicBezTo>
                    <a:pt x="162" y="238"/>
                    <a:pt x="165" y="235"/>
                    <a:pt x="165" y="233"/>
                  </a:cubicBezTo>
                  <a:cubicBezTo>
                    <a:pt x="165" y="230"/>
                    <a:pt x="157" y="230"/>
                    <a:pt x="156" y="228"/>
                  </a:cubicBezTo>
                  <a:cubicBezTo>
                    <a:pt x="155" y="226"/>
                    <a:pt x="162" y="220"/>
                    <a:pt x="165" y="220"/>
                  </a:cubicBezTo>
                  <a:cubicBezTo>
                    <a:pt x="168" y="220"/>
                    <a:pt x="172" y="217"/>
                    <a:pt x="173" y="213"/>
                  </a:cubicBezTo>
                  <a:cubicBezTo>
                    <a:pt x="173" y="209"/>
                    <a:pt x="177" y="209"/>
                    <a:pt x="180" y="205"/>
                  </a:cubicBezTo>
                  <a:cubicBezTo>
                    <a:pt x="183" y="202"/>
                    <a:pt x="183" y="199"/>
                    <a:pt x="186" y="198"/>
                  </a:cubicBezTo>
                  <a:cubicBezTo>
                    <a:pt x="189" y="198"/>
                    <a:pt x="192" y="194"/>
                    <a:pt x="196" y="192"/>
                  </a:cubicBezTo>
                  <a:cubicBezTo>
                    <a:pt x="199" y="190"/>
                    <a:pt x="196" y="194"/>
                    <a:pt x="202" y="194"/>
                  </a:cubicBezTo>
                  <a:cubicBezTo>
                    <a:pt x="209" y="195"/>
                    <a:pt x="208" y="201"/>
                    <a:pt x="203" y="199"/>
                  </a:cubicBezTo>
                  <a:cubicBezTo>
                    <a:pt x="198" y="196"/>
                    <a:pt x="195" y="197"/>
                    <a:pt x="191" y="201"/>
                  </a:cubicBezTo>
                  <a:cubicBezTo>
                    <a:pt x="186" y="205"/>
                    <a:pt x="190" y="206"/>
                    <a:pt x="186" y="211"/>
                  </a:cubicBezTo>
                  <a:cubicBezTo>
                    <a:pt x="183" y="216"/>
                    <a:pt x="183" y="219"/>
                    <a:pt x="187" y="219"/>
                  </a:cubicBezTo>
                  <a:cubicBezTo>
                    <a:pt x="192" y="220"/>
                    <a:pt x="187" y="223"/>
                    <a:pt x="183" y="224"/>
                  </a:cubicBezTo>
                  <a:cubicBezTo>
                    <a:pt x="179" y="226"/>
                    <a:pt x="182" y="228"/>
                    <a:pt x="188" y="228"/>
                  </a:cubicBezTo>
                  <a:cubicBezTo>
                    <a:pt x="193" y="228"/>
                    <a:pt x="202" y="220"/>
                    <a:pt x="210" y="216"/>
                  </a:cubicBezTo>
                  <a:cubicBezTo>
                    <a:pt x="218" y="212"/>
                    <a:pt x="224" y="216"/>
                    <a:pt x="226" y="215"/>
                  </a:cubicBezTo>
                  <a:cubicBezTo>
                    <a:pt x="228" y="214"/>
                    <a:pt x="224" y="211"/>
                    <a:pt x="226" y="209"/>
                  </a:cubicBezTo>
                  <a:cubicBezTo>
                    <a:pt x="229" y="208"/>
                    <a:pt x="223" y="207"/>
                    <a:pt x="221" y="203"/>
                  </a:cubicBezTo>
                  <a:cubicBezTo>
                    <a:pt x="220" y="198"/>
                    <a:pt x="224" y="201"/>
                    <a:pt x="225" y="197"/>
                  </a:cubicBezTo>
                  <a:cubicBezTo>
                    <a:pt x="226" y="193"/>
                    <a:pt x="229" y="195"/>
                    <a:pt x="231" y="197"/>
                  </a:cubicBezTo>
                  <a:cubicBezTo>
                    <a:pt x="234" y="198"/>
                    <a:pt x="237" y="195"/>
                    <a:pt x="240" y="200"/>
                  </a:cubicBezTo>
                  <a:cubicBezTo>
                    <a:pt x="242" y="204"/>
                    <a:pt x="244" y="198"/>
                    <a:pt x="248" y="202"/>
                  </a:cubicBezTo>
                  <a:cubicBezTo>
                    <a:pt x="252" y="205"/>
                    <a:pt x="248" y="204"/>
                    <a:pt x="243" y="205"/>
                  </a:cubicBezTo>
                  <a:cubicBezTo>
                    <a:pt x="239" y="206"/>
                    <a:pt x="241" y="212"/>
                    <a:pt x="245" y="209"/>
                  </a:cubicBezTo>
                  <a:cubicBezTo>
                    <a:pt x="248" y="207"/>
                    <a:pt x="251" y="205"/>
                    <a:pt x="254" y="208"/>
                  </a:cubicBezTo>
                  <a:cubicBezTo>
                    <a:pt x="257" y="210"/>
                    <a:pt x="258" y="209"/>
                    <a:pt x="260" y="207"/>
                  </a:cubicBezTo>
                  <a:cubicBezTo>
                    <a:pt x="263" y="204"/>
                    <a:pt x="263" y="207"/>
                    <a:pt x="263" y="209"/>
                  </a:cubicBezTo>
                  <a:cubicBezTo>
                    <a:pt x="263" y="211"/>
                    <a:pt x="268" y="212"/>
                    <a:pt x="276" y="213"/>
                  </a:cubicBezTo>
                  <a:cubicBezTo>
                    <a:pt x="283" y="214"/>
                    <a:pt x="297" y="212"/>
                    <a:pt x="300" y="212"/>
                  </a:cubicBezTo>
                  <a:cubicBezTo>
                    <a:pt x="304" y="212"/>
                    <a:pt x="302" y="217"/>
                    <a:pt x="310" y="219"/>
                  </a:cubicBezTo>
                  <a:cubicBezTo>
                    <a:pt x="318" y="220"/>
                    <a:pt x="320" y="211"/>
                    <a:pt x="324" y="214"/>
                  </a:cubicBezTo>
                  <a:cubicBezTo>
                    <a:pt x="328" y="218"/>
                    <a:pt x="324" y="219"/>
                    <a:pt x="322" y="221"/>
                  </a:cubicBezTo>
                  <a:cubicBezTo>
                    <a:pt x="319" y="224"/>
                    <a:pt x="324" y="224"/>
                    <a:pt x="327" y="225"/>
                  </a:cubicBezTo>
                  <a:cubicBezTo>
                    <a:pt x="330" y="227"/>
                    <a:pt x="337" y="229"/>
                    <a:pt x="340" y="232"/>
                  </a:cubicBezTo>
                  <a:cubicBezTo>
                    <a:pt x="344" y="235"/>
                    <a:pt x="346" y="239"/>
                    <a:pt x="354" y="243"/>
                  </a:cubicBezTo>
                  <a:cubicBezTo>
                    <a:pt x="362" y="247"/>
                    <a:pt x="354" y="233"/>
                    <a:pt x="360" y="237"/>
                  </a:cubicBezTo>
                  <a:cubicBezTo>
                    <a:pt x="366" y="242"/>
                    <a:pt x="364" y="237"/>
                    <a:pt x="369" y="242"/>
                  </a:cubicBezTo>
                  <a:cubicBezTo>
                    <a:pt x="374" y="246"/>
                    <a:pt x="372" y="240"/>
                    <a:pt x="370" y="232"/>
                  </a:cubicBezTo>
                  <a:cubicBezTo>
                    <a:pt x="368" y="225"/>
                    <a:pt x="372" y="230"/>
                    <a:pt x="375" y="233"/>
                  </a:cubicBezTo>
                  <a:cubicBezTo>
                    <a:pt x="377" y="237"/>
                    <a:pt x="377" y="244"/>
                    <a:pt x="375" y="248"/>
                  </a:cubicBezTo>
                  <a:cubicBezTo>
                    <a:pt x="374" y="253"/>
                    <a:pt x="366" y="249"/>
                    <a:pt x="367" y="246"/>
                  </a:cubicBezTo>
                  <a:cubicBezTo>
                    <a:pt x="368" y="244"/>
                    <a:pt x="360" y="245"/>
                    <a:pt x="359" y="248"/>
                  </a:cubicBezTo>
                  <a:cubicBezTo>
                    <a:pt x="359" y="252"/>
                    <a:pt x="365" y="259"/>
                    <a:pt x="369" y="259"/>
                  </a:cubicBezTo>
                  <a:cubicBezTo>
                    <a:pt x="373" y="260"/>
                    <a:pt x="370" y="266"/>
                    <a:pt x="372" y="267"/>
                  </a:cubicBezTo>
                  <a:cubicBezTo>
                    <a:pt x="376" y="268"/>
                    <a:pt x="375" y="275"/>
                    <a:pt x="377" y="274"/>
                  </a:cubicBezTo>
                  <a:cubicBezTo>
                    <a:pt x="379" y="273"/>
                    <a:pt x="379" y="265"/>
                    <a:pt x="376" y="261"/>
                  </a:cubicBezTo>
                  <a:cubicBezTo>
                    <a:pt x="374" y="258"/>
                    <a:pt x="375" y="253"/>
                    <a:pt x="378" y="254"/>
                  </a:cubicBezTo>
                  <a:cubicBezTo>
                    <a:pt x="381" y="255"/>
                    <a:pt x="378" y="260"/>
                    <a:pt x="380" y="262"/>
                  </a:cubicBezTo>
                  <a:cubicBezTo>
                    <a:pt x="381" y="264"/>
                    <a:pt x="383" y="260"/>
                    <a:pt x="386" y="258"/>
                  </a:cubicBezTo>
                  <a:cubicBezTo>
                    <a:pt x="390" y="256"/>
                    <a:pt x="385" y="250"/>
                    <a:pt x="386" y="247"/>
                  </a:cubicBezTo>
                  <a:cubicBezTo>
                    <a:pt x="387" y="244"/>
                    <a:pt x="391" y="250"/>
                    <a:pt x="393" y="255"/>
                  </a:cubicBezTo>
                  <a:cubicBezTo>
                    <a:pt x="394" y="260"/>
                    <a:pt x="389" y="260"/>
                    <a:pt x="389" y="263"/>
                  </a:cubicBezTo>
                  <a:cubicBezTo>
                    <a:pt x="389" y="266"/>
                    <a:pt x="384" y="264"/>
                    <a:pt x="383" y="266"/>
                  </a:cubicBezTo>
                  <a:cubicBezTo>
                    <a:pt x="381" y="267"/>
                    <a:pt x="382" y="277"/>
                    <a:pt x="384" y="278"/>
                  </a:cubicBezTo>
                  <a:cubicBezTo>
                    <a:pt x="386" y="278"/>
                    <a:pt x="387" y="269"/>
                    <a:pt x="389" y="274"/>
                  </a:cubicBezTo>
                  <a:cubicBezTo>
                    <a:pt x="390" y="278"/>
                    <a:pt x="395" y="268"/>
                    <a:pt x="396" y="272"/>
                  </a:cubicBezTo>
                  <a:cubicBezTo>
                    <a:pt x="397" y="276"/>
                    <a:pt x="403" y="281"/>
                    <a:pt x="405" y="280"/>
                  </a:cubicBezTo>
                  <a:cubicBezTo>
                    <a:pt x="408" y="279"/>
                    <a:pt x="404" y="274"/>
                    <a:pt x="401" y="274"/>
                  </a:cubicBezTo>
                  <a:cubicBezTo>
                    <a:pt x="397" y="274"/>
                    <a:pt x="398" y="268"/>
                    <a:pt x="401" y="268"/>
                  </a:cubicBezTo>
                  <a:cubicBezTo>
                    <a:pt x="404" y="268"/>
                    <a:pt x="410" y="276"/>
                    <a:pt x="410" y="279"/>
                  </a:cubicBezTo>
                  <a:cubicBezTo>
                    <a:pt x="410" y="282"/>
                    <a:pt x="407" y="282"/>
                    <a:pt x="404" y="285"/>
                  </a:cubicBezTo>
                  <a:cubicBezTo>
                    <a:pt x="401" y="288"/>
                    <a:pt x="398" y="280"/>
                    <a:pt x="394" y="280"/>
                  </a:cubicBezTo>
                  <a:cubicBezTo>
                    <a:pt x="391" y="280"/>
                    <a:pt x="394" y="285"/>
                    <a:pt x="396" y="289"/>
                  </a:cubicBezTo>
                  <a:cubicBezTo>
                    <a:pt x="397" y="292"/>
                    <a:pt x="392" y="297"/>
                    <a:pt x="396" y="300"/>
                  </a:cubicBezTo>
                  <a:cubicBezTo>
                    <a:pt x="400" y="303"/>
                    <a:pt x="399" y="298"/>
                    <a:pt x="400" y="296"/>
                  </a:cubicBezTo>
                  <a:cubicBezTo>
                    <a:pt x="401" y="294"/>
                    <a:pt x="404" y="297"/>
                    <a:pt x="406" y="298"/>
                  </a:cubicBezTo>
                  <a:cubicBezTo>
                    <a:pt x="408" y="300"/>
                    <a:pt x="409" y="294"/>
                    <a:pt x="409" y="292"/>
                  </a:cubicBezTo>
                  <a:cubicBezTo>
                    <a:pt x="409" y="290"/>
                    <a:pt x="412" y="291"/>
                    <a:pt x="414" y="294"/>
                  </a:cubicBezTo>
                  <a:cubicBezTo>
                    <a:pt x="416" y="297"/>
                    <a:pt x="417" y="291"/>
                    <a:pt x="420" y="291"/>
                  </a:cubicBezTo>
                  <a:cubicBezTo>
                    <a:pt x="423" y="292"/>
                    <a:pt x="421" y="297"/>
                    <a:pt x="421" y="299"/>
                  </a:cubicBezTo>
                  <a:cubicBezTo>
                    <a:pt x="421" y="302"/>
                    <a:pt x="426" y="297"/>
                    <a:pt x="425" y="300"/>
                  </a:cubicBezTo>
                  <a:cubicBezTo>
                    <a:pt x="425" y="300"/>
                    <a:pt x="425" y="301"/>
                    <a:pt x="425" y="301"/>
                  </a:cubicBezTo>
                  <a:cubicBezTo>
                    <a:pt x="428" y="299"/>
                    <a:pt x="431" y="297"/>
                    <a:pt x="433" y="296"/>
                  </a:cubicBezTo>
                  <a:cubicBezTo>
                    <a:pt x="438" y="292"/>
                    <a:pt x="429" y="290"/>
                    <a:pt x="431" y="286"/>
                  </a:cubicBezTo>
                  <a:close/>
                  <a:moveTo>
                    <a:pt x="9" y="321"/>
                  </a:moveTo>
                  <a:cubicBezTo>
                    <a:pt x="15" y="319"/>
                    <a:pt x="17" y="316"/>
                    <a:pt x="15" y="313"/>
                  </a:cubicBezTo>
                  <a:cubicBezTo>
                    <a:pt x="12" y="310"/>
                    <a:pt x="4" y="323"/>
                    <a:pt x="9" y="321"/>
                  </a:cubicBezTo>
                  <a:close/>
                  <a:moveTo>
                    <a:pt x="51" y="299"/>
                  </a:moveTo>
                  <a:cubicBezTo>
                    <a:pt x="46" y="297"/>
                    <a:pt x="31" y="305"/>
                    <a:pt x="36" y="306"/>
                  </a:cubicBezTo>
                  <a:cubicBezTo>
                    <a:pt x="40" y="307"/>
                    <a:pt x="41" y="303"/>
                    <a:pt x="45" y="303"/>
                  </a:cubicBezTo>
                  <a:cubicBezTo>
                    <a:pt x="49" y="303"/>
                    <a:pt x="57" y="301"/>
                    <a:pt x="51" y="299"/>
                  </a:cubicBezTo>
                  <a:close/>
                  <a:moveTo>
                    <a:pt x="178" y="240"/>
                  </a:moveTo>
                  <a:cubicBezTo>
                    <a:pt x="178" y="237"/>
                    <a:pt x="174" y="237"/>
                    <a:pt x="169" y="243"/>
                  </a:cubicBezTo>
                  <a:cubicBezTo>
                    <a:pt x="164" y="249"/>
                    <a:pt x="160" y="252"/>
                    <a:pt x="159" y="255"/>
                  </a:cubicBezTo>
                  <a:cubicBezTo>
                    <a:pt x="159" y="257"/>
                    <a:pt x="153" y="254"/>
                    <a:pt x="151" y="258"/>
                  </a:cubicBezTo>
                  <a:cubicBezTo>
                    <a:pt x="149" y="261"/>
                    <a:pt x="152" y="269"/>
                    <a:pt x="156" y="266"/>
                  </a:cubicBezTo>
                  <a:cubicBezTo>
                    <a:pt x="159" y="264"/>
                    <a:pt x="160" y="266"/>
                    <a:pt x="162" y="266"/>
                  </a:cubicBezTo>
                  <a:cubicBezTo>
                    <a:pt x="164" y="266"/>
                    <a:pt x="174" y="259"/>
                    <a:pt x="177" y="256"/>
                  </a:cubicBezTo>
                  <a:cubicBezTo>
                    <a:pt x="179" y="252"/>
                    <a:pt x="173" y="251"/>
                    <a:pt x="172" y="249"/>
                  </a:cubicBezTo>
                  <a:cubicBezTo>
                    <a:pt x="172" y="247"/>
                    <a:pt x="178" y="247"/>
                    <a:pt x="180" y="245"/>
                  </a:cubicBezTo>
                  <a:cubicBezTo>
                    <a:pt x="183" y="244"/>
                    <a:pt x="178" y="243"/>
                    <a:pt x="178" y="240"/>
                  </a:cubicBezTo>
                  <a:close/>
                  <a:moveTo>
                    <a:pt x="19" y="210"/>
                  </a:moveTo>
                  <a:cubicBezTo>
                    <a:pt x="18" y="206"/>
                    <a:pt x="8" y="210"/>
                    <a:pt x="9" y="214"/>
                  </a:cubicBezTo>
                  <a:cubicBezTo>
                    <a:pt x="10" y="218"/>
                    <a:pt x="20" y="220"/>
                    <a:pt x="25" y="219"/>
                  </a:cubicBezTo>
                  <a:cubicBezTo>
                    <a:pt x="28" y="217"/>
                    <a:pt x="30" y="213"/>
                    <a:pt x="27" y="211"/>
                  </a:cubicBezTo>
                  <a:cubicBezTo>
                    <a:pt x="24" y="208"/>
                    <a:pt x="19" y="214"/>
                    <a:pt x="19" y="210"/>
                  </a:cubicBezTo>
                  <a:close/>
                  <a:moveTo>
                    <a:pt x="1137" y="413"/>
                  </a:moveTo>
                  <a:cubicBezTo>
                    <a:pt x="1137" y="410"/>
                    <a:pt x="1127" y="412"/>
                    <a:pt x="1122" y="409"/>
                  </a:cubicBezTo>
                  <a:cubicBezTo>
                    <a:pt x="1117" y="405"/>
                    <a:pt x="1109" y="422"/>
                    <a:pt x="1108" y="429"/>
                  </a:cubicBezTo>
                  <a:cubicBezTo>
                    <a:pt x="1106" y="436"/>
                    <a:pt x="1094" y="443"/>
                    <a:pt x="1094" y="443"/>
                  </a:cubicBezTo>
                  <a:cubicBezTo>
                    <a:pt x="1094" y="443"/>
                    <a:pt x="1058" y="444"/>
                    <a:pt x="1055" y="444"/>
                  </a:cubicBezTo>
                  <a:cubicBezTo>
                    <a:pt x="1053" y="444"/>
                    <a:pt x="1045" y="451"/>
                    <a:pt x="1040" y="455"/>
                  </a:cubicBezTo>
                  <a:cubicBezTo>
                    <a:pt x="1040" y="455"/>
                    <a:pt x="1040" y="455"/>
                    <a:pt x="1040" y="456"/>
                  </a:cubicBezTo>
                  <a:cubicBezTo>
                    <a:pt x="1044" y="462"/>
                    <a:pt x="1031" y="466"/>
                    <a:pt x="1018" y="467"/>
                  </a:cubicBezTo>
                  <a:cubicBezTo>
                    <a:pt x="1015" y="467"/>
                    <a:pt x="1012" y="467"/>
                    <a:pt x="1009" y="467"/>
                  </a:cubicBezTo>
                  <a:cubicBezTo>
                    <a:pt x="1010" y="469"/>
                    <a:pt x="1010" y="471"/>
                    <a:pt x="1010" y="472"/>
                  </a:cubicBezTo>
                  <a:cubicBezTo>
                    <a:pt x="1010" y="473"/>
                    <a:pt x="1009" y="474"/>
                    <a:pt x="1007" y="475"/>
                  </a:cubicBezTo>
                  <a:cubicBezTo>
                    <a:pt x="1005" y="479"/>
                    <a:pt x="989" y="486"/>
                    <a:pt x="981" y="491"/>
                  </a:cubicBezTo>
                  <a:cubicBezTo>
                    <a:pt x="971" y="496"/>
                    <a:pt x="958" y="493"/>
                    <a:pt x="958" y="486"/>
                  </a:cubicBezTo>
                  <a:cubicBezTo>
                    <a:pt x="958" y="478"/>
                    <a:pt x="965" y="480"/>
                    <a:pt x="967" y="483"/>
                  </a:cubicBezTo>
                  <a:cubicBezTo>
                    <a:pt x="967" y="484"/>
                    <a:pt x="969" y="483"/>
                    <a:pt x="971" y="482"/>
                  </a:cubicBezTo>
                  <a:cubicBezTo>
                    <a:pt x="969" y="479"/>
                    <a:pt x="969" y="476"/>
                    <a:pt x="970" y="473"/>
                  </a:cubicBezTo>
                  <a:cubicBezTo>
                    <a:pt x="967" y="472"/>
                    <a:pt x="971" y="460"/>
                    <a:pt x="965" y="459"/>
                  </a:cubicBezTo>
                  <a:cubicBezTo>
                    <a:pt x="959" y="457"/>
                    <a:pt x="952" y="467"/>
                    <a:pt x="953" y="461"/>
                  </a:cubicBezTo>
                  <a:cubicBezTo>
                    <a:pt x="954" y="454"/>
                    <a:pt x="963" y="449"/>
                    <a:pt x="958" y="440"/>
                  </a:cubicBezTo>
                  <a:cubicBezTo>
                    <a:pt x="952" y="432"/>
                    <a:pt x="942" y="432"/>
                    <a:pt x="940" y="438"/>
                  </a:cubicBezTo>
                  <a:cubicBezTo>
                    <a:pt x="938" y="445"/>
                    <a:pt x="931" y="442"/>
                    <a:pt x="929" y="447"/>
                  </a:cubicBezTo>
                  <a:cubicBezTo>
                    <a:pt x="926" y="452"/>
                    <a:pt x="924" y="463"/>
                    <a:pt x="926" y="471"/>
                  </a:cubicBezTo>
                  <a:cubicBezTo>
                    <a:pt x="928" y="479"/>
                    <a:pt x="925" y="483"/>
                    <a:pt x="918" y="487"/>
                  </a:cubicBezTo>
                  <a:cubicBezTo>
                    <a:pt x="910" y="492"/>
                    <a:pt x="906" y="480"/>
                    <a:pt x="909" y="466"/>
                  </a:cubicBezTo>
                  <a:cubicBezTo>
                    <a:pt x="911" y="456"/>
                    <a:pt x="917" y="446"/>
                    <a:pt x="912" y="446"/>
                  </a:cubicBezTo>
                  <a:cubicBezTo>
                    <a:pt x="907" y="446"/>
                    <a:pt x="918" y="434"/>
                    <a:pt x="929" y="432"/>
                  </a:cubicBezTo>
                  <a:cubicBezTo>
                    <a:pt x="939" y="429"/>
                    <a:pt x="952" y="430"/>
                    <a:pt x="952" y="427"/>
                  </a:cubicBezTo>
                  <a:cubicBezTo>
                    <a:pt x="952" y="426"/>
                    <a:pt x="953" y="426"/>
                    <a:pt x="954" y="426"/>
                  </a:cubicBezTo>
                  <a:cubicBezTo>
                    <a:pt x="951" y="424"/>
                    <a:pt x="949" y="422"/>
                    <a:pt x="947" y="421"/>
                  </a:cubicBezTo>
                  <a:cubicBezTo>
                    <a:pt x="947" y="422"/>
                    <a:pt x="947" y="422"/>
                    <a:pt x="946" y="423"/>
                  </a:cubicBezTo>
                  <a:cubicBezTo>
                    <a:pt x="942" y="426"/>
                    <a:pt x="943" y="419"/>
                    <a:pt x="935" y="419"/>
                  </a:cubicBezTo>
                  <a:cubicBezTo>
                    <a:pt x="928" y="419"/>
                    <a:pt x="920" y="426"/>
                    <a:pt x="914" y="423"/>
                  </a:cubicBezTo>
                  <a:cubicBezTo>
                    <a:pt x="908" y="420"/>
                    <a:pt x="911" y="416"/>
                    <a:pt x="906" y="416"/>
                  </a:cubicBezTo>
                  <a:cubicBezTo>
                    <a:pt x="900" y="416"/>
                    <a:pt x="910" y="405"/>
                    <a:pt x="902" y="410"/>
                  </a:cubicBezTo>
                  <a:cubicBezTo>
                    <a:pt x="894" y="414"/>
                    <a:pt x="882" y="425"/>
                    <a:pt x="876" y="420"/>
                  </a:cubicBezTo>
                  <a:cubicBezTo>
                    <a:pt x="871" y="415"/>
                    <a:pt x="866" y="422"/>
                    <a:pt x="862" y="418"/>
                  </a:cubicBezTo>
                  <a:cubicBezTo>
                    <a:pt x="858" y="414"/>
                    <a:pt x="876" y="403"/>
                    <a:pt x="884" y="403"/>
                  </a:cubicBezTo>
                  <a:cubicBezTo>
                    <a:pt x="886" y="403"/>
                    <a:pt x="888" y="402"/>
                    <a:pt x="890" y="401"/>
                  </a:cubicBezTo>
                  <a:cubicBezTo>
                    <a:pt x="886" y="399"/>
                    <a:pt x="876" y="396"/>
                    <a:pt x="874" y="399"/>
                  </a:cubicBezTo>
                  <a:cubicBezTo>
                    <a:pt x="871" y="402"/>
                    <a:pt x="867" y="400"/>
                    <a:pt x="864" y="397"/>
                  </a:cubicBezTo>
                  <a:cubicBezTo>
                    <a:pt x="862" y="394"/>
                    <a:pt x="859" y="398"/>
                    <a:pt x="855" y="393"/>
                  </a:cubicBezTo>
                  <a:cubicBezTo>
                    <a:pt x="851" y="389"/>
                    <a:pt x="847" y="392"/>
                    <a:pt x="845" y="393"/>
                  </a:cubicBezTo>
                  <a:cubicBezTo>
                    <a:pt x="842" y="394"/>
                    <a:pt x="839" y="391"/>
                    <a:pt x="835" y="390"/>
                  </a:cubicBezTo>
                  <a:cubicBezTo>
                    <a:pt x="831" y="388"/>
                    <a:pt x="834" y="384"/>
                    <a:pt x="830" y="381"/>
                  </a:cubicBezTo>
                  <a:cubicBezTo>
                    <a:pt x="827" y="378"/>
                    <a:pt x="826" y="386"/>
                    <a:pt x="826" y="386"/>
                  </a:cubicBezTo>
                  <a:cubicBezTo>
                    <a:pt x="516" y="388"/>
                    <a:pt x="516" y="388"/>
                    <a:pt x="516" y="388"/>
                  </a:cubicBezTo>
                  <a:cubicBezTo>
                    <a:pt x="516" y="388"/>
                    <a:pt x="516" y="389"/>
                    <a:pt x="517" y="389"/>
                  </a:cubicBezTo>
                  <a:cubicBezTo>
                    <a:pt x="521" y="393"/>
                    <a:pt x="518" y="396"/>
                    <a:pt x="519" y="401"/>
                  </a:cubicBezTo>
                  <a:cubicBezTo>
                    <a:pt x="520" y="406"/>
                    <a:pt x="519" y="412"/>
                    <a:pt x="515" y="412"/>
                  </a:cubicBezTo>
                  <a:cubicBezTo>
                    <a:pt x="512" y="412"/>
                    <a:pt x="511" y="408"/>
                    <a:pt x="514" y="407"/>
                  </a:cubicBezTo>
                  <a:cubicBezTo>
                    <a:pt x="517" y="405"/>
                    <a:pt x="515" y="400"/>
                    <a:pt x="512" y="400"/>
                  </a:cubicBezTo>
                  <a:cubicBezTo>
                    <a:pt x="511" y="400"/>
                    <a:pt x="510" y="398"/>
                    <a:pt x="510" y="395"/>
                  </a:cubicBezTo>
                  <a:cubicBezTo>
                    <a:pt x="505" y="397"/>
                    <a:pt x="499" y="396"/>
                    <a:pt x="492" y="395"/>
                  </a:cubicBezTo>
                  <a:cubicBezTo>
                    <a:pt x="492" y="396"/>
                    <a:pt x="493" y="396"/>
                    <a:pt x="493" y="396"/>
                  </a:cubicBezTo>
                  <a:cubicBezTo>
                    <a:pt x="493" y="399"/>
                    <a:pt x="494" y="406"/>
                    <a:pt x="498" y="411"/>
                  </a:cubicBezTo>
                  <a:cubicBezTo>
                    <a:pt x="502" y="417"/>
                    <a:pt x="500" y="420"/>
                    <a:pt x="503" y="422"/>
                  </a:cubicBezTo>
                  <a:cubicBezTo>
                    <a:pt x="507" y="424"/>
                    <a:pt x="507" y="426"/>
                    <a:pt x="503" y="426"/>
                  </a:cubicBezTo>
                  <a:cubicBezTo>
                    <a:pt x="500" y="425"/>
                    <a:pt x="502" y="428"/>
                    <a:pt x="501" y="436"/>
                  </a:cubicBezTo>
                  <a:cubicBezTo>
                    <a:pt x="500" y="443"/>
                    <a:pt x="500" y="459"/>
                    <a:pt x="499" y="464"/>
                  </a:cubicBezTo>
                  <a:cubicBezTo>
                    <a:pt x="499" y="468"/>
                    <a:pt x="493" y="476"/>
                    <a:pt x="496" y="481"/>
                  </a:cubicBezTo>
                  <a:cubicBezTo>
                    <a:pt x="500" y="486"/>
                    <a:pt x="502" y="493"/>
                    <a:pt x="500" y="499"/>
                  </a:cubicBezTo>
                  <a:cubicBezTo>
                    <a:pt x="498" y="506"/>
                    <a:pt x="499" y="509"/>
                    <a:pt x="501" y="514"/>
                  </a:cubicBezTo>
                  <a:cubicBezTo>
                    <a:pt x="504" y="519"/>
                    <a:pt x="502" y="527"/>
                    <a:pt x="505" y="529"/>
                  </a:cubicBezTo>
                  <a:cubicBezTo>
                    <a:pt x="508" y="531"/>
                    <a:pt x="511" y="534"/>
                    <a:pt x="513" y="539"/>
                  </a:cubicBezTo>
                  <a:cubicBezTo>
                    <a:pt x="516" y="543"/>
                    <a:pt x="519" y="540"/>
                    <a:pt x="519" y="545"/>
                  </a:cubicBezTo>
                  <a:cubicBezTo>
                    <a:pt x="520" y="549"/>
                    <a:pt x="520" y="550"/>
                    <a:pt x="524" y="552"/>
                  </a:cubicBezTo>
                  <a:cubicBezTo>
                    <a:pt x="528" y="554"/>
                    <a:pt x="525" y="558"/>
                    <a:pt x="525" y="561"/>
                  </a:cubicBezTo>
                  <a:cubicBezTo>
                    <a:pt x="525" y="563"/>
                    <a:pt x="530" y="568"/>
                    <a:pt x="537" y="573"/>
                  </a:cubicBezTo>
                  <a:cubicBezTo>
                    <a:pt x="543" y="579"/>
                    <a:pt x="538" y="584"/>
                    <a:pt x="543" y="584"/>
                  </a:cubicBezTo>
                  <a:cubicBezTo>
                    <a:pt x="547" y="584"/>
                    <a:pt x="552" y="587"/>
                    <a:pt x="557" y="590"/>
                  </a:cubicBezTo>
                  <a:cubicBezTo>
                    <a:pt x="561" y="593"/>
                    <a:pt x="563" y="591"/>
                    <a:pt x="566" y="592"/>
                  </a:cubicBezTo>
                  <a:cubicBezTo>
                    <a:pt x="569" y="592"/>
                    <a:pt x="575" y="599"/>
                    <a:pt x="577" y="604"/>
                  </a:cubicBezTo>
                  <a:cubicBezTo>
                    <a:pt x="577" y="606"/>
                    <a:pt x="578" y="609"/>
                    <a:pt x="579" y="611"/>
                  </a:cubicBezTo>
                  <a:cubicBezTo>
                    <a:pt x="605" y="608"/>
                    <a:pt x="605" y="608"/>
                    <a:pt x="605" y="608"/>
                  </a:cubicBezTo>
                  <a:cubicBezTo>
                    <a:pt x="605" y="608"/>
                    <a:pt x="613" y="613"/>
                    <a:pt x="618" y="614"/>
                  </a:cubicBezTo>
                  <a:cubicBezTo>
                    <a:pt x="622" y="615"/>
                    <a:pt x="647" y="625"/>
                    <a:pt x="647" y="625"/>
                  </a:cubicBezTo>
                  <a:cubicBezTo>
                    <a:pt x="679" y="624"/>
                    <a:pt x="679" y="624"/>
                    <a:pt x="679" y="624"/>
                  </a:cubicBezTo>
                  <a:cubicBezTo>
                    <a:pt x="683" y="619"/>
                    <a:pt x="683" y="619"/>
                    <a:pt x="683" y="619"/>
                  </a:cubicBezTo>
                  <a:cubicBezTo>
                    <a:pt x="700" y="619"/>
                    <a:pt x="700" y="619"/>
                    <a:pt x="700" y="619"/>
                  </a:cubicBezTo>
                  <a:cubicBezTo>
                    <a:pt x="700" y="619"/>
                    <a:pt x="711" y="630"/>
                    <a:pt x="713" y="631"/>
                  </a:cubicBezTo>
                  <a:cubicBezTo>
                    <a:pt x="715" y="632"/>
                    <a:pt x="720" y="637"/>
                    <a:pt x="720" y="640"/>
                  </a:cubicBezTo>
                  <a:cubicBezTo>
                    <a:pt x="720" y="643"/>
                    <a:pt x="722" y="646"/>
                    <a:pt x="724" y="647"/>
                  </a:cubicBezTo>
                  <a:cubicBezTo>
                    <a:pt x="727" y="648"/>
                    <a:pt x="736" y="654"/>
                    <a:pt x="737" y="654"/>
                  </a:cubicBezTo>
                  <a:cubicBezTo>
                    <a:pt x="739" y="653"/>
                    <a:pt x="741" y="643"/>
                    <a:pt x="746" y="643"/>
                  </a:cubicBezTo>
                  <a:cubicBezTo>
                    <a:pt x="751" y="644"/>
                    <a:pt x="764" y="647"/>
                    <a:pt x="766" y="655"/>
                  </a:cubicBezTo>
                  <a:cubicBezTo>
                    <a:pt x="768" y="662"/>
                    <a:pt x="775" y="668"/>
                    <a:pt x="777" y="670"/>
                  </a:cubicBezTo>
                  <a:cubicBezTo>
                    <a:pt x="779" y="672"/>
                    <a:pt x="778" y="676"/>
                    <a:pt x="779" y="679"/>
                  </a:cubicBezTo>
                  <a:cubicBezTo>
                    <a:pt x="781" y="681"/>
                    <a:pt x="781" y="685"/>
                    <a:pt x="783" y="685"/>
                  </a:cubicBezTo>
                  <a:cubicBezTo>
                    <a:pt x="785" y="685"/>
                    <a:pt x="794" y="691"/>
                    <a:pt x="798" y="691"/>
                  </a:cubicBezTo>
                  <a:cubicBezTo>
                    <a:pt x="800" y="691"/>
                    <a:pt x="801" y="692"/>
                    <a:pt x="803" y="693"/>
                  </a:cubicBezTo>
                  <a:cubicBezTo>
                    <a:pt x="804" y="684"/>
                    <a:pt x="794" y="682"/>
                    <a:pt x="800" y="678"/>
                  </a:cubicBezTo>
                  <a:cubicBezTo>
                    <a:pt x="806" y="674"/>
                    <a:pt x="800" y="670"/>
                    <a:pt x="803" y="668"/>
                  </a:cubicBezTo>
                  <a:cubicBezTo>
                    <a:pt x="806" y="666"/>
                    <a:pt x="811" y="664"/>
                    <a:pt x="811" y="661"/>
                  </a:cubicBezTo>
                  <a:cubicBezTo>
                    <a:pt x="811" y="658"/>
                    <a:pt x="814" y="658"/>
                    <a:pt x="818" y="658"/>
                  </a:cubicBezTo>
                  <a:cubicBezTo>
                    <a:pt x="822" y="659"/>
                    <a:pt x="829" y="652"/>
                    <a:pt x="829" y="649"/>
                  </a:cubicBezTo>
                  <a:cubicBezTo>
                    <a:pt x="828" y="646"/>
                    <a:pt x="829" y="646"/>
                    <a:pt x="834" y="647"/>
                  </a:cubicBezTo>
                  <a:cubicBezTo>
                    <a:pt x="839" y="648"/>
                    <a:pt x="838" y="641"/>
                    <a:pt x="841" y="642"/>
                  </a:cubicBezTo>
                  <a:cubicBezTo>
                    <a:pt x="844" y="643"/>
                    <a:pt x="847" y="645"/>
                    <a:pt x="847" y="643"/>
                  </a:cubicBezTo>
                  <a:cubicBezTo>
                    <a:pt x="847" y="640"/>
                    <a:pt x="850" y="641"/>
                    <a:pt x="852" y="644"/>
                  </a:cubicBezTo>
                  <a:cubicBezTo>
                    <a:pt x="855" y="647"/>
                    <a:pt x="861" y="648"/>
                    <a:pt x="862" y="644"/>
                  </a:cubicBezTo>
                  <a:cubicBezTo>
                    <a:pt x="862" y="641"/>
                    <a:pt x="866" y="644"/>
                    <a:pt x="869" y="648"/>
                  </a:cubicBezTo>
                  <a:cubicBezTo>
                    <a:pt x="872" y="651"/>
                    <a:pt x="874" y="650"/>
                    <a:pt x="879" y="650"/>
                  </a:cubicBezTo>
                  <a:cubicBezTo>
                    <a:pt x="883" y="651"/>
                    <a:pt x="883" y="649"/>
                    <a:pt x="884" y="646"/>
                  </a:cubicBezTo>
                  <a:cubicBezTo>
                    <a:pt x="884" y="643"/>
                    <a:pt x="889" y="653"/>
                    <a:pt x="894" y="653"/>
                  </a:cubicBezTo>
                  <a:cubicBezTo>
                    <a:pt x="898" y="654"/>
                    <a:pt x="895" y="650"/>
                    <a:pt x="891" y="648"/>
                  </a:cubicBezTo>
                  <a:cubicBezTo>
                    <a:pt x="888" y="645"/>
                    <a:pt x="892" y="644"/>
                    <a:pt x="889" y="641"/>
                  </a:cubicBezTo>
                  <a:cubicBezTo>
                    <a:pt x="886" y="639"/>
                    <a:pt x="893" y="636"/>
                    <a:pt x="899" y="636"/>
                  </a:cubicBezTo>
                  <a:cubicBezTo>
                    <a:pt x="905" y="637"/>
                    <a:pt x="904" y="638"/>
                    <a:pt x="907" y="635"/>
                  </a:cubicBezTo>
                  <a:cubicBezTo>
                    <a:pt x="909" y="631"/>
                    <a:pt x="911" y="635"/>
                    <a:pt x="911" y="638"/>
                  </a:cubicBezTo>
                  <a:cubicBezTo>
                    <a:pt x="911" y="641"/>
                    <a:pt x="921" y="636"/>
                    <a:pt x="926" y="636"/>
                  </a:cubicBezTo>
                  <a:cubicBezTo>
                    <a:pt x="931" y="636"/>
                    <a:pt x="936" y="640"/>
                    <a:pt x="937" y="643"/>
                  </a:cubicBezTo>
                  <a:cubicBezTo>
                    <a:pt x="937" y="646"/>
                    <a:pt x="941" y="648"/>
                    <a:pt x="944" y="645"/>
                  </a:cubicBezTo>
                  <a:cubicBezTo>
                    <a:pt x="948" y="641"/>
                    <a:pt x="951" y="638"/>
                    <a:pt x="955" y="641"/>
                  </a:cubicBezTo>
                  <a:cubicBezTo>
                    <a:pt x="958" y="645"/>
                    <a:pt x="962" y="649"/>
                    <a:pt x="966" y="654"/>
                  </a:cubicBezTo>
                  <a:cubicBezTo>
                    <a:pt x="970" y="658"/>
                    <a:pt x="964" y="663"/>
                    <a:pt x="966" y="666"/>
                  </a:cubicBezTo>
                  <a:cubicBezTo>
                    <a:pt x="969" y="670"/>
                    <a:pt x="966" y="674"/>
                    <a:pt x="971" y="678"/>
                  </a:cubicBezTo>
                  <a:cubicBezTo>
                    <a:pt x="976" y="681"/>
                    <a:pt x="972" y="688"/>
                    <a:pt x="976" y="689"/>
                  </a:cubicBezTo>
                  <a:cubicBezTo>
                    <a:pt x="980" y="690"/>
                    <a:pt x="983" y="697"/>
                    <a:pt x="983" y="699"/>
                  </a:cubicBezTo>
                  <a:cubicBezTo>
                    <a:pt x="984" y="702"/>
                    <a:pt x="991" y="705"/>
                    <a:pt x="992" y="701"/>
                  </a:cubicBezTo>
                  <a:cubicBezTo>
                    <a:pt x="992" y="696"/>
                    <a:pt x="996" y="691"/>
                    <a:pt x="997" y="687"/>
                  </a:cubicBezTo>
                  <a:cubicBezTo>
                    <a:pt x="997" y="683"/>
                    <a:pt x="994" y="669"/>
                    <a:pt x="991" y="665"/>
                  </a:cubicBezTo>
                  <a:cubicBezTo>
                    <a:pt x="987" y="660"/>
                    <a:pt x="991" y="659"/>
                    <a:pt x="987" y="654"/>
                  </a:cubicBezTo>
                  <a:cubicBezTo>
                    <a:pt x="983" y="649"/>
                    <a:pt x="981" y="639"/>
                    <a:pt x="981" y="632"/>
                  </a:cubicBezTo>
                  <a:cubicBezTo>
                    <a:pt x="981" y="624"/>
                    <a:pt x="990" y="612"/>
                    <a:pt x="994" y="608"/>
                  </a:cubicBezTo>
                  <a:cubicBezTo>
                    <a:pt x="999" y="605"/>
                    <a:pt x="1003" y="607"/>
                    <a:pt x="1004" y="603"/>
                  </a:cubicBezTo>
                  <a:cubicBezTo>
                    <a:pt x="1005" y="599"/>
                    <a:pt x="1011" y="594"/>
                    <a:pt x="1014" y="594"/>
                  </a:cubicBezTo>
                  <a:cubicBezTo>
                    <a:pt x="1017" y="594"/>
                    <a:pt x="1020" y="594"/>
                    <a:pt x="1020" y="591"/>
                  </a:cubicBezTo>
                  <a:cubicBezTo>
                    <a:pt x="1021" y="588"/>
                    <a:pt x="1026" y="584"/>
                    <a:pt x="1032" y="583"/>
                  </a:cubicBezTo>
                  <a:cubicBezTo>
                    <a:pt x="1039" y="582"/>
                    <a:pt x="1035" y="578"/>
                    <a:pt x="1033" y="575"/>
                  </a:cubicBezTo>
                  <a:cubicBezTo>
                    <a:pt x="1032" y="572"/>
                    <a:pt x="1035" y="569"/>
                    <a:pt x="1036" y="571"/>
                  </a:cubicBezTo>
                  <a:cubicBezTo>
                    <a:pt x="1037" y="573"/>
                    <a:pt x="1041" y="574"/>
                    <a:pt x="1044" y="572"/>
                  </a:cubicBezTo>
                  <a:cubicBezTo>
                    <a:pt x="1046" y="570"/>
                    <a:pt x="1052" y="565"/>
                    <a:pt x="1047" y="565"/>
                  </a:cubicBezTo>
                  <a:cubicBezTo>
                    <a:pt x="1041" y="565"/>
                    <a:pt x="1040" y="563"/>
                    <a:pt x="1043" y="561"/>
                  </a:cubicBezTo>
                  <a:cubicBezTo>
                    <a:pt x="1046" y="560"/>
                    <a:pt x="1044" y="554"/>
                    <a:pt x="1039" y="554"/>
                  </a:cubicBezTo>
                  <a:cubicBezTo>
                    <a:pt x="1035" y="553"/>
                    <a:pt x="1036" y="551"/>
                    <a:pt x="1039" y="548"/>
                  </a:cubicBezTo>
                  <a:cubicBezTo>
                    <a:pt x="1042" y="545"/>
                    <a:pt x="1035" y="541"/>
                    <a:pt x="1032" y="539"/>
                  </a:cubicBezTo>
                  <a:cubicBezTo>
                    <a:pt x="1028" y="536"/>
                    <a:pt x="1034" y="535"/>
                    <a:pt x="1036" y="535"/>
                  </a:cubicBezTo>
                  <a:cubicBezTo>
                    <a:pt x="1039" y="534"/>
                    <a:pt x="1037" y="523"/>
                    <a:pt x="1038" y="520"/>
                  </a:cubicBezTo>
                  <a:cubicBezTo>
                    <a:pt x="1039" y="517"/>
                    <a:pt x="1043" y="517"/>
                    <a:pt x="1042" y="520"/>
                  </a:cubicBezTo>
                  <a:cubicBezTo>
                    <a:pt x="1040" y="523"/>
                    <a:pt x="1037" y="527"/>
                    <a:pt x="1041" y="531"/>
                  </a:cubicBezTo>
                  <a:cubicBezTo>
                    <a:pt x="1044" y="535"/>
                    <a:pt x="1045" y="539"/>
                    <a:pt x="1044" y="544"/>
                  </a:cubicBezTo>
                  <a:cubicBezTo>
                    <a:pt x="1042" y="550"/>
                    <a:pt x="1045" y="549"/>
                    <a:pt x="1049" y="541"/>
                  </a:cubicBezTo>
                  <a:cubicBezTo>
                    <a:pt x="1052" y="534"/>
                    <a:pt x="1053" y="527"/>
                    <a:pt x="1050" y="526"/>
                  </a:cubicBezTo>
                  <a:cubicBezTo>
                    <a:pt x="1048" y="526"/>
                    <a:pt x="1048" y="518"/>
                    <a:pt x="1051" y="522"/>
                  </a:cubicBezTo>
                  <a:cubicBezTo>
                    <a:pt x="1054" y="525"/>
                    <a:pt x="1055" y="526"/>
                    <a:pt x="1059" y="521"/>
                  </a:cubicBezTo>
                  <a:cubicBezTo>
                    <a:pt x="1063" y="517"/>
                    <a:pt x="1068" y="509"/>
                    <a:pt x="1065" y="507"/>
                  </a:cubicBezTo>
                  <a:cubicBezTo>
                    <a:pt x="1062" y="505"/>
                    <a:pt x="1066" y="504"/>
                    <a:pt x="1071" y="504"/>
                  </a:cubicBezTo>
                  <a:cubicBezTo>
                    <a:pt x="1076" y="504"/>
                    <a:pt x="1087" y="501"/>
                    <a:pt x="1088" y="499"/>
                  </a:cubicBezTo>
                  <a:cubicBezTo>
                    <a:pt x="1090" y="494"/>
                    <a:pt x="1070" y="502"/>
                    <a:pt x="1070" y="499"/>
                  </a:cubicBezTo>
                  <a:cubicBezTo>
                    <a:pt x="1070" y="496"/>
                    <a:pt x="1083" y="493"/>
                    <a:pt x="1089" y="493"/>
                  </a:cubicBezTo>
                  <a:cubicBezTo>
                    <a:pt x="1094" y="493"/>
                    <a:pt x="1092" y="485"/>
                    <a:pt x="1094" y="488"/>
                  </a:cubicBezTo>
                  <a:cubicBezTo>
                    <a:pt x="1097" y="492"/>
                    <a:pt x="1100" y="491"/>
                    <a:pt x="1104" y="489"/>
                  </a:cubicBezTo>
                  <a:cubicBezTo>
                    <a:pt x="1107" y="487"/>
                    <a:pt x="1104" y="481"/>
                    <a:pt x="1101" y="480"/>
                  </a:cubicBezTo>
                  <a:cubicBezTo>
                    <a:pt x="1097" y="479"/>
                    <a:pt x="1103" y="477"/>
                    <a:pt x="1102" y="475"/>
                  </a:cubicBezTo>
                  <a:cubicBezTo>
                    <a:pt x="1101" y="472"/>
                    <a:pt x="1105" y="463"/>
                    <a:pt x="1109" y="462"/>
                  </a:cubicBezTo>
                  <a:cubicBezTo>
                    <a:pt x="1114" y="461"/>
                    <a:pt x="1112" y="458"/>
                    <a:pt x="1116" y="458"/>
                  </a:cubicBezTo>
                  <a:cubicBezTo>
                    <a:pt x="1120" y="458"/>
                    <a:pt x="1121" y="454"/>
                    <a:pt x="1124" y="450"/>
                  </a:cubicBezTo>
                  <a:cubicBezTo>
                    <a:pt x="1128" y="447"/>
                    <a:pt x="1133" y="456"/>
                    <a:pt x="1138" y="451"/>
                  </a:cubicBezTo>
                  <a:cubicBezTo>
                    <a:pt x="1140" y="448"/>
                    <a:pt x="1143" y="446"/>
                    <a:pt x="1147" y="444"/>
                  </a:cubicBezTo>
                  <a:cubicBezTo>
                    <a:pt x="1134" y="427"/>
                    <a:pt x="1137" y="416"/>
                    <a:pt x="1137" y="41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31" name="Freeform 126"/>
            <p:cNvSpPr>
              <a:spLocks noEditPoints="1" noChangeArrowheads="1"/>
            </p:cNvSpPr>
            <p:nvPr/>
          </p:nvSpPr>
          <p:spPr bwMode="auto">
            <a:xfrm>
              <a:off x="3444886" y="1455738"/>
              <a:ext cx="276226" cy="196851"/>
            </a:xfrm>
            <a:custGeom>
              <a:avLst/>
              <a:gdLst>
                <a:gd name="T0" fmla="*/ 143 w 145"/>
                <a:gd name="T1" fmla="*/ 18 h 103"/>
                <a:gd name="T2" fmla="*/ 132 w 145"/>
                <a:gd name="T3" fmla="*/ 18 h 103"/>
                <a:gd name="T4" fmla="*/ 118 w 145"/>
                <a:gd name="T5" fmla="*/ 15 h 103"/>
                <a:gd name="T6" fmla="*/ 113 w 145"/>
                <a:gd name="T7" fmla="*/ 13 h 103"/>
                <a:gd name="T8" fmla="*/ 104 w 145"/>
                <a:gd name="T9" fmla="*/ 14 h 103"/>
                <a:gd name="T10" fmla="*/ 93 w 145"/>
                <a:gd name="T11" fmla="*/ 9 h 103"/>
                <a:gd name="T12" fmla="*/ 87 w 145"/>
                <a:gd name="T13" fmla="*/ 6 h 103"/>
                <a:gd name="T14" fmla="*/ 67 w 145"/>
                <a:gd name="T15" fmla="*/ 4 h 103"/>
                <a:gd name="T16" fmla="*/ 30 w 145"/>
                <a:gd name="T17" fmla="*/ 3 h 103"/>
                <a:gd name="T18" fmla="*/ 16 w 145"/>
                <a:gd name="T19" fmla="*/ 0 h 103"/>
                <a:gd name="T20" fmla="*/ 7 w 145"/>
                <a:gd name="T21" fmla="*/ 6 h 103"/>
                <a:gd name="T22" fmla="*/ 5 w 145"/>
                <a:gd name="T23" fmla="*/ 14 h 103"/>
                <a:gd name="T24" fmla="*/ 7 w 145"/>
                <a:gd name="T25" fmla="*/ 25 h 103"/>
                <a:gd name="T26" fmla="*/ 10 w 145"/>
                <a:gd name="T27" fmla="*/ 23 h 103"/>
                <a:gd name="T28" fmla="*/ 14 w 145"/>
                <a:gd name="T29" fmla="*/ 24 h 103"/>
                <a:gd name="T30" fmla="*/ 21 w 145"/>
                <a:gd name="T31" fmla="*/ 25 h 103"/>
                <a:gd name="T32" fmla="*/ 25 w 145"/>
                <a:gd name="T33" fmla="*/ 25 h 103"/>
                <a:gd name="T34" fmla="*/ 32 w 145"/>
                <a:gd name="T35" fmla="*/ 27 h 103"/>
                <a:gd name="T36" fmla="*/ 35 w 145"/>
                <a:gd name="T37" fmla="*/ 31 h 103"/>
                <a:gd name="T38" fmla="*/ 27 w 145"/>
                <a:gd name="T39" fmla="*/ 38 h 103"/>
                <a:gd name="T40" fmla="*/ 28 w 145"/>
                <a:gd name="T41" fmla="*/ 48 h 103"/>
                <a:gd name="T42" fmla="*/ 26 w 145"/>
                <a:gd name="T43" fmla="*/ 56 h 103"/>
                <a:gd name="T44" fmla="*/ 23 w 145"/>
                <a:gd name="T45" fmla="*/ 60 h 103"/>
                <a:gd name="T46" fmla="*/ 27 w 145"/>
                <a:gd name="T47" fmla="*/ 66 h 103"/>
                <a:gd name="T48" fmla="*/ 24 w 145"/>
                <a:gd name="T49" fmla="*/ 73 h 103"/>
                <a:gd name="T50" fmla="*/ 26 w 145"/>
                <a:gd name="T51" fmla="*/ 78 h 103"/>
                <a:gd name="T52" fmla="*/ 22 w 145"/>
                <a:gd name="T53" fmla="*/ 85 h 103"/>
                <a:gd name="T54" fmla="*/ 23 w 145"/>
                <a:gd name="T55" fmla="*/ 89 h 103"/>
                <a:gd name="T56" fmla="*/ 29 w 145"/>
                <a:gd name="T57" fmla="*/ 89 h 103"/>
                <a:gd name="T58" fmla="*/ 43 w 145"/>
                <a:gd name="T59" fmla="*/ 102 h 103"/>
                <a:gd name="T60" fmla="*/ 46 w 145"/>
                <a:gd name="T61" fmla="*/ 99 h 103"/>
                <a:gd name="T62" fmla="*/ 52 w 145"/>
                <a:gd name="T63" fmla="*/ 98 h 103"/>
                <a:gd name="T64" fmla="*/ 63 w 145"/>
                <a:gd name="T65" fmla="*/ 94 h 103"/>
                <a:gd name="T66" fmla="*/ 77 w 145"/>
                <a:gd name="T67" fmla="*/ 94 h 103"/>
                <a:gd name="T68" fmla="*/ 85 w 145"/>
                <a:gd name="T69" fmla="*/ 90 h 103"/>
                <a:gd name="T70" fmla="*/ 94 w 145"/>
                <a:gd name="T71" fmla="*/ 84 h 103"/>
                <a:gd name="T72" fmla="*/ 98 w 145"/>
                <a:gd name="T73" fmla="*/ 76 h 103"/>
                <a:gd name="T74" fmla="*/ 106 w 145"/>
                <a:gd name="T75" fmla="*/ 67 h 103"/>
                <a:gd name="T76" fmla="*/ 107 w 145"/>
                <a:gd name="T77" fmla="*/ 51 h 103"/>
                <a:gd name="T78" fmla="*/ 116 w 145"/>
                <a:gd name="T79" fmla="*/ 40 h 103"/>
                <a:gd name="T80" fmla="*/ 126 w 145"/>
                <a:gd name="T81" fmla="*/ 34 h 103"/>
                <a:gd name="T82" fmla="*/ 139 w 145"/>
                <a:gd name="T83" fmla="*/ 28 h 103"/>
                <a:gd name="T84" fmla="*/ 143 w 145"/>
                <a:gd name="T85" fmla="*/ 18 h 103"/>
                <a:gd name="T86" fmla="*/ 144 w 145"/>
                <a:gd name="T87" fmla="*/ 55 h 103"/>
                <a:gd name="T88" fmla="*/ 134 w 145"/>
                <a:gd name="T89" fmla="*/ 58 h 103"/>
                <a:gd name="T90" fmla="*/ 144 w 145"/>
                <a:gd name="T91" fmla="*/ 55 h 10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45"/>
                <a:gd name="T139" fmla="*/ 0 h 103"/>
                <a:gd name="T140" fmla="*/ 145 w 145"/>
                <a:gd name="T141" fmla="*/ 103 h 10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45" h="103">
                  <a:moveTo>
                    <a:pt x="143" y="18"/>
                  </a:moveTo>
                  <a:cubicBezTo>
                    <a:pt x="139" y="18"/>
                    <a:pt x="135" y="18"/>
                    <a:pt x="132" y="18"/>
                  </a:cubicBezTo>
                  <a:cubicBezTo>
                    <a:pt x="128" y="17"/>
                    <a:pt x="120" y="17"/>
                    <a:pt x="118" y="15"/>
                  </a:cubicBezTo>
                  <a:cubicBezTo>
                    <a:pt x="116" y="12"/>
                    <a:pt x="113" y="11"/>
                    <a:pt x="113" y="13"/>
                  </a:cubicBezTo>
                  <a:cubicBezTo>
                    <a:pt x="113" y="16"/>
                    <a:pt x="107" y="16"/>
                    <a:pt x="104" y="14"/>
                  </a:cubicBezTo>
                  <a:cubicBezTo>
                    <a:pt x="101" y="12"/>
                    <a:pt x="96" y="10"/>
                    <a:pt x="93" y="9"/>
                  </a:cubicBezTo>
                  <a:cubicBezTo>
                    <a:pt x="92" y="8"/>
                    <a:pt x="89" y="7"/>
                    <a:pt x="87" y="6"/>
                  </a:cubicBezTo>
                  <a:cubicBezTo>
                    <a:pt x="83" y="6"/>
                    <a:pt x="74" y="3"/>
                    <a:pt x="67" y="4"/>
                  </a:cubicBezTo>
                  <a:cubicBezTo>
                    <a:pt x="60" y="4"/>
                    <a:pt x="39" y="3"/>
                    <a:pt x="30" y="3"/>
                  </a:cubicBezTo>
                  <a:cubicBezTo>
                    <a:pt x="22" y="4"/>
                    <a:pt x="21" y="0"/>
                    <a:pt x="16" y="0"/>
                  </a:cubicBezTo>
                  <a:cubicBezTo>
                    <a:pt x="12" y="0"/>
                    <a:pt x="14" y="5"/>
                    <a:pt x="7" y="6"/>
                  </a:cubicBezTo>
                  <a:cubicBezTo>
                    <a:pt x="0" y="6"/>
                    <a:pt x="0" y="10"/>
                    <a:pt x="5" y="14"/>
                  </a:cubicBezTo>
                  <a:cubicBezTo>
                    <a:pt x="7" y="16"/>
                    <a:pt x="7" y="20"/>
                    <a:pt x="7" y="25"/>
                  </a:cubicBezTo>
                  <a:cubicBezTo>
                    <a:pt x="8" y="25"/>
                    <a:pt x="9" y="24"/>
                    <a:pt x="10" y="23"/>
                  </a:cubicBezTo>
                  <a:cubicBezTo>
                    <a:pt x="12" y="21"/>
                    <a:pt x="14" y="21"/>
                    <a:pt x="14" y="24"/>
                  </a:cubicBezTo>
                  <a:cubicBezTo>
                    <a:pt x="14" y="26"/>
                    <a:pt x="18" y="25"/>
                    <a:pt x="21" y="25"/>
                  </a:cubicBezTo>
                  <a:cubicBezTo>
                    <a:pt x="23" y="25"/>
                    <a:pt x="22" y="27"/>
                    <a:pt x="25" y="25"/>
                  </a:cubicBezTo>
                  <a:cubicBezTo>
                    <a:pt x="28" y="23"/>
                    <a:pt x="32" y="24"/>
                    <a:pt x="32" y="27"/>
                  </a:cubicBezTo>
                  <a:cubicBezTo>
                    <a:pt x="32" y="29"/>
                    <a:pt x="38" y="28"/>
                    <a:pt x="35" y="31"/>
                  </a:cubicBezTo>
                  <a:cubicBezTo>
                    <a:pt x="31" y="34"/>
                    <a:pt x="27" y="35"/>
                    <a:pt x="27" y="38"/>
                  </a:cubicBezTo>
                  <a:cubicBezTo>
                    <a:pt x="27" y="40"/>
                    <a:pt x="31" y="45"/>
                    <a:pt x="28" y="48"/>
                  </a:cubicBezTo>
                  <a:cubicBezTo>
                    <a:pt x="25" y="51"/>
                    <a:pt x="29" y="56"/>
                    <a:pt x="26" y="56"/>
                  </a:cubicBezTo>
                  <a:cubicBezTo>
                    <a:pt x="23" y="56"/>
                    <a:pt x="20" y="57"/>
                    <a:pt x="23" y="60"/>
                  </a:cubicBezTo>
                  <a:cubicBezTo>
                    <a:pt x="27" y="64"/>
                    <a:pt x="29" y="66"/>
                    <a:pt x="27" y="66"/>
                  </a:cubicBezTo>
                  <a:cubicBezTo>
                    <a:pt x="24" y="66"/>
                    <a:pt x="23" y="71"/>
                    <a:pt x="24" y="73"/>
                  </a:cubicBezTo>
                  <a:cubicBezTo>
                    <a:pt x="25" y="74"/>
                    <a:pt x="31" y="77"/>
                    <a:pt x="26" y="78"/>
                  </a:cubicBezTo>
                  <a:cubicBezTo>
                    <a:pt x="22" y="79"/>
                    <a:pt x="22" y="83"/>
                    <a:pt x="22" y="85"/>
                  </a:cubicBezTo>
                  <a:cubicBezTo>
                    <a:pt x="22" y="86"/>
                    <a:pt x="22" y="87"/>
                    <a:pt x="23" y="89"/>
                  </a:cubicBezTo>
                  <a:cubicBezTo>
                    <a:pt x="25" y="88"/>
                    <a:pt x="27" y="88"/>
                    <a:pt x="29" y="89"/>
                  </a:cubicBezTo>
                  <a:cubicBezTo>
                    <a:pt x="34" y="91"/>
                    <a:pt x="37" y="103"/>
                    <a:pt x="43" y="102"/>
                  </a:cubicBezTo>
                  <a:cubicBezTo>
                    <a:pt x="46" y="102"/>
                    <a:pt x="44" y="100"/>
                    <a:pt x="46" y="99"/>
                  </a:cubicBezTo>
                  <a:cubicBezTo>
                    <a:pt x="47" y="97"/>
                    <a:pt x="50" y="98"/>
                    <a:pt x="52" y="98"/>
                  </a:cubicBezTo>
                  <a:cubicBezTo>
                    <a:pt x="55" y="98"/>
                    <a:pt x="56" y="94"/>
                    <a:pt x="63" y="94"/>
                  </a:cubicBezTo>
                  <a:cubicBezTo>
                    <a:pt x="69" y="94"/>
                    <a:pt x="73" y="94"/>
                    <a:pt x="77" y="94"/>
                  </a:cubicBezTo>
                  <a:cubicBezTo>
                    <a:pt x="81" y="94"/>
                    <a:pt x="84" y="93"/>
                    <a:pt x="85" y="90"/>
                  </a:cubicBezTo>
                  <a:cubicBezTo>
                    <a:pt x="86" y="87"/>
                    <a:pt x="89" y="84"/>
                    <a:pt x="94" y="84"/>
                  </a:cubicBezTo>
                  <a:cubicBezTo>
                    <a:pt x="98" y="83"/>
                    <a:pt x="98" y="78"/>
                    <a:pt x="98" y="76"/>
                  </a:cubicBezTo>
                  <a:cubicBezTo>
                    <a:pt x="98" y="73"/>
                    <a:pt x="106" y="69"/>
                    <a:pt x="106" y="67"/>
                  </a:cubicBezTo>
                  <a:cubicBezTo>
                    <a:pt x="107" y="65"/>
                    <a:pt x="102" y="57"/>
                    <a:pt x="107" y="51"/>
                  </a:cubicBezTo>
                  <a:cubicBezTo>
                    <a:pt x="111" y="44"/>
                    <a:pt x="116" y="43"/>
                    <a:pt x="116" y="40"/>
                  </a:cubicBezTo>
                  <a:cubicBezTo>
                    <a:pt x="116" y="36"/>
                    <a:pt x="121" y="35"/>
                    <a:pt x="126" y="34"/>
                  </a:cubicBezTo>
                  <a:cubicBezTo>
                    <a:pt x="132" y="33"/>
                    <a:pt x="134" y="30"/>
                    <a:pt x="139" y="28"/>
                  </a:cubicBezTo>
                  <a:cubicBezTo>
                    <a:pt x="143" y="26"/>
                    <a:pt x="144" y="23"/>
                    <a:pt x="143" y="18"/>
                  </a:cubicBezTo>
                  <a:close/>
                  <a:moveTo>
                    <a:pt x="144" y="55"/>
                  </a:moveTo>
                  <a:cubicBezTo>
                    <a:pt x="143" y="49"/>
                    <a:pt x="132" y="56"/>
                    <a:pt x="134" y="58"/>
                  </a:cubicBezTo>
                  <a:cubicBezTo>
                    <a:pt x="139" y="61"/>
                    <a:pt x="145" y="60"/>
                    <a:pt x="144" y="5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32" name="Freeform 127"/>
            <p:cNvSpPr>
              <a:spLocks noEditPoints="1" noChangeArrowheads="1"/>
            </p:cNvSpPr>
            <p:nvPr/>
          </p:nvSpPr>
          <p:spPr bwMode="auto">
            <a:xfrm>
              <a:off x="4075127" y="1506539"/>
              <a:ext cx="136526" cy="169864"/>
            </a:xfrm>
            <a:custGeom>
              <a:avLst/>
              <a:gdLst>
                <a:gd name="T0" fmla="*/ 70 w 71"/>
                <a:gd name="T1" fmla="*/ 0 h 89"/>
                <a:gd name="T2" fmla="*/ 65 w 71"/>
                <a:gd name="T3" fmla="*/ 2 h 89"/>
                <a:gd name="T4" fmla="*/ 61 w 71"/>
                <a:gd name="T5" fmla="*/ 5 h 89"/>
                <a:gd name="T6" fmla="*/ 49 w 71"/>
                <a:gd name="T7" fmla="*/ 3 h 89"/>
                <a:gd name="T8" fmla="*/ 34 w 71"/>
                <a:gd name="T9" fmla="*/ 3 h 89"/>
                <a:gd name="T10" fmla="*/ 33 w 71"/>
                <a:gd name="T11" fmla="*/ 3 h 89"/>
                <a:gd name="T12" fmla="*/ 23 w 71"/>
                <a:gd name="T13" fmla="*/ 8 h 89"/>
                <a:gd name="T14" fmla="*/ 18 w 71"/>
                <a:gd name="T15" fmla="*/ 11 h 89"/>
                <a:gd name="T16" fmla="*/ 10 w 71"/>
                <a:gd name="T17" fmla="*/ 12 h 89"/>
                <a:gd name="T18" fmla="*/ 6 w 71"/>
                <a:gd name="T19" fmla="*/ 19 h 89"/>
                <a:gd name="T20" fmla="*/ 3 w 71"/>
                <a:gd name="T21" fmla="*/ 23 h 89"/>
                <a:gd name="T22" fmla="*/ 0 w 71"/>
                <a:gd name="T23" fmla="*/ 29 h 89"/>
                <a:gd name="T24" fmla="*/ 0 w 71"/>
                <a:gd name="T25" fmla="*/ 29 h 89"/>
                <a:gd name="T26" fmla="*/ 6 w 71"/>
                <a:gd name="T27" fmla="*/ 39 h 89"/>
                <a:gd name="T28" fmla="*/ 14 w 71"/>
                <a:gd name="T29" fmla="*/ 42 h 89"/>
                <a:gd name="T30" fmla="*/ 25 w 71"/>
                <a:gd name="T31" fmla="*/ 45 h 89"/>
                <a:gd name="T32" fmla="*/ 13 w 71"/>
                <a:gd name="T33" fmla="*/ 46 h 89"/>
                <a:gd name="T34" fmla="*/ 15 w 71"/>
                <a:gd name="T35" fmla="*/ 56 h 89"/>
                <a:gd name="T36" fmla="*/ 21 w 71"/>
                <a:gd name="T37" fmla="*/ 64 h 89"/>
                <a:gd name="T38" fmla="*/ 31 w 71"/>
                <a:gd name="T39" fmla="*/ 69 h 89"/>
                <a:gd name="T40" fmla="*/ 29 w 71"/>
                <a:gd name="T41" fmla="*/ 57 h 89"/>
                <a:gd name="T42" fmla="*/ 37 w 71"/>
                <a:gd name="T43" fmla="*/ 57 h 89"/>
                <a:gd name="T44" fmla="*/ 32 w 71"/>
                <a:gd name="T45" fmla="*/ 53 h 89"/>
                <a:gd name="T46" fmla="*/ 36 w 71"/>
                <a:gd name="T47" fmla="*/ 50 h 89"/>
                <a:gd name="T48" fmla="*/ 44 w 71"/>
                <a:gd name="T49" fmla="*/ 49 h 89"/>
                <a:gd name="T50" fmla="*/ 40 w 71"/>
                <a:gd name="T51" fmla="*/ 40 h 89"/>
                <a:gd name="T52" fmla="*/ 31 w 71"/>
                <a:gd name="T53" fmla="*/ 41 h 89"/>
                <a:gd name="T54" fmla="*/ 35 w 71"/>
                <a:gd name="T55" fmla="*/ 35 h 89"/>
                <a:gd name="T56" fmla="*/ 26 w 71"/>
                <a:gd name="T57" fmla="*/ 22 h 89"/>
                <a:gd name="T58" fmla="*/ 31 w 71"/>
                <a:gd name="T59" fmla="*/ 19 h 89"/>
                <a:gd name="T60" fmla="*/ 40 w 71"/>
                <a:gd name="T61" fmla="*/ 20 h 89"/>
                <a:gd name="T62" fmla="*/ 43 w 71"/>
                <a:gd name="T63" fmla="*/ 12 h 89"/>
                <a:gd name="T64" fmla="*/ 49 w 71"/>
                <a:gd name="T65" fmla="*/ 14 h 89"/>
                <a:gd name="T66" fmla="*/ 58 w 71"/>
                <a:gd name="T67" fmla="*/ 10 h 89"/>
                <a:gd name="T68" fmla="*/ 65 w 71"/>
                <a:gd name="T69" fmla="*/ 13 h 89"/>
                <a:gd name="T70" fmla="*/ 68 w 71"/>
                <a:gd name="T71" fmla="*/ 9 h 89"/>
                <a:gd name="T72" fmla="*/ 71 w 71"/>
                <a:gd name="T73" fmla="*/ 4 h 89"/>
                <a:gd name="T74" fmla="*/ 70 w 71"/>
                <a:gd name="T75" fmla="*/ 0 h 89"/>
                <a:gd name="T76" fmla="*/ 61 w 71"/>
                <a:gd name="T77" fmla="*/ 84 h 89"/>
                <a:gd name="T78" fmla="*/ 43 w 71"/>
                <a:gd name="T79" fmla="*/ 82 h 89"/>
                <a:gd name="T80" fmla="*/ 36 w 71"/>
                <a:gd name="T81" fmla="*/ 85 h 89"/>
                <a:gd name="T82" fmla="*/ 53 w 71"/>
                <a:gd name="T83" fmla="*/ 89 h 89"/>
                <a:gd name="T84" fmla="*/ 68 w 71"/>
                <a:gd name="T85" fmla="*/ 84 h 89"/>
                <a:gd name="T86" fmla="*/ 61 w 71"/>
                <a:gd name="T87" fmla="*/ 84 h 8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1"/>
                <a:gd name="T133" fmla="*/ 0 h 89"/>
                <a:gd name="T134" fmla="*/ 71 w 71"/>
                <a:gd name="T135" fmla="*/ 89 h 8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1" h="89">
                  <a:moveTo>
                    <a:pt x="70" y="0"/>
                  </a:moveTo>
                  <a:cubicBezTo>
                    <a:pt x="68" y="0"/>
                    <a:pt x="64" y="1"/>
                    <a:pt x="65" y="2"/>
                  </a:cubicBezTo>
                  <a:cubicBezTo>
                    <a:pt x="66" y="4"/>
                    <a:pt x="63" y="5"/>
                    <a:pt x="61" y="5"/>
                  </a:cubicBezTo>
                  <a:cubicBezTo>
                    <a:pt x="61" y="5"/>
                    <a:pt x="51" y="4"/>
                    <a:pt x="49" y="3"/>
                  </a:cubicBezTo>
                  <a:cubicBezTo>
                    <a:pt x="47" y="2"/>
                    <a:pt x="38" y="2"/>
                    <a:pt x="34" y="3"/>
                  </a:cubicBezTo>
                  <a:cubicBezTo>
                    <a:pt x="34" y="3"/>
                    <a:pt x="33" y="3"/>
                    <a:pt x="33" y="3"/>
                  </a:cubicBezTo>
                  <a:cubicBezTo>
                    <a:pt x="32" y="5"/>
                    <a:pt x="24" y="9"/>
                    <a:pt x="23" y="8"/>
                  </a:cubicBezTo>
                  <a:cubicBezTo>
                    <a:pt x="21" y="7"/>
                    <a:pt x="21" y="11"/>
                    <a:pt x="18" y="11"/>
                  </a:cubicBezTo>
                  <a:cubicBezTo>
                    <a:pt x="15" y="12"/>
                    <a:pt x="10" y="11"/>
                    <a:pt x="10" y="12"/>
                  </a:cubicBezTo>
                  <a:cubicBezTo>
                    <a:pt x="10" y="14"/>
                    <a:pt x="8" y="17"/>
                    <a:pt x="6" y="19"/>
                  </a:cubicBezTo>
                  <a:cubicBezTo>
                    <a:pt x="4" y="21"/>
                    <a:pt x="6" y="23"/>
                    <a:pt x="3" y="23"/>
                  </a:cubicBezTo>
                  <a:cubicBezTo>
                    <a:pt x="1" y="23"/>
                    <a:pt x="1" y="26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31"/>
                    <a:pt x="7" y="35"/>
                    <a:pt x="6" y="39"/>
                  </a:cubicBezTo>
                  <a:cubicBezTo>
                    <a:pt x="6" y="43"/>
                    <a:pt x="12" y="45"/>
                    <a:pt x="14" y="42"/>
                  </a:cubicBezTo>
                  <a:cubicBezTo>
                    <a:pt x="17" y="39"/>
                    <a:pt x="25" y="43"/>
                    <a:pt x="25" y="45"/>
                  </a:cubicBezTo>
                  <a:cubicBezTo>
                    <a:pt x="25" y="47"/>
                    <a:pt x="17" y="43"/>
                    <a:pt x="13" y="46"/>
                  </a:cubicBezTo>
                  <a:cubicBezTo>
                    <a:pt x="8" y="50"/>
                    <a:pt x="16" y="53"/>
                    <a:pt x="15" y="56"/>
                  </a:cubicBezTo>
                  <a:cubicBezTo>
                    <a:pt x="14" y="59"/>
                    <a:pt x="17" y="64"/>
                    <a:pt x="21" y="64"/>
                  </a:cubicBezTo>
                  <a:cubicBezTo>
                    <a:pt x="25" y="64"/>
                    <a:pt x="29" y="70"/>
                    <a:pt x="31" y="69"/>
                  </a:cubicBezTo>
                  <a:cubicBezTo>
                    <a:pt x="34" y="68"/>
                    <a:pt x="28" y="59"/>
                    <a:pt x="29" y="57"/>
                  </a:cubicBezTo>
                  <a:cubicBezTo>
                    <a:pt x="30" y="56"/>
                    <a:pt x="35" y="60"/>
                    <a:pt x="37" y="57"/>
                  </a:cubicBezTo>
                  <a:cubicBezTo>
                    <a:pt x="39" y="54"/>
                    <a:pt x="35" y="52"/>
                    <a:pt x="32" y="53"/>
                  </a:cubicBezTo>
                  <a:cubicBezTo>
                    <a:pt x="28" y="53"/>
                    <a:pt x="32" y="48"/>
                    <a:pt x="36" y="50"/>
                  </a:cubicBezTo>
                  <a:cubicBezTo>
                    <a:pt x="40" y="53"/>
                    <a:pt x="42" y="50"/>
                    <a:pt x="44" y="49"/>
                  </a:cubicBezTo>
                  <a:cubicBezTo>
                    <a:pt x="46" y="49"/>
                    <a:pt x="47" y="42"/>
                    <a:pt x="40" y="40"/>
                  </a:cubicBezTo>
                  <a:cubicBezTo>
                    <a:pt x="34" y="39"/>
                    <a:pt x="35" y="45"/>
                    <a:pt x="31" y="41"/>
                  </a:cubicBezTo>
                  <a:cubicBezTo>
                    <a:pt x="27" y="36"/>
                    <a:pt x="35" y="38"/>
                    <a:pt x="35" y="35"/>
                  </a:cubicBezTo>
                  <a:cubicBezTo>
                    <a:pt x="35" y="31"/>
                    <a:pt x="29" y="26"/>
                    <a:pt x="26" y="22"/>
                  </a:cubicBezTo>
                  <a:cubicBezTo>
                    <a:pt x="23" y="18"/>
                    <a:pt x="30" y="16"/>
                    <a:pt x="31" y="19"/>
                  </a:cubicBezTo>
                  <a:cubicBezTo>
                    <a:pt x="33" y="22"/>
                    <a:pt x="38" y="21"/>
                    <a:pt x="40" y="20"/>
                  </a:cubicBezTo>
                  <a:cubicBezTo>
                    <a:pt x="43" y="19"/>
                    <a:pt x="37" y="14"/>
                    <a:pt x="43" y="12"/>
                  </a:cubicBezTo>
                  <a:cubicBezTo>
                    <a:pt x="48" y="10"/>
                    <a:pt x="48" y="13"/>
                    <a:pt x="49" y="14"/>
                  </a:cubicBezTo>
                  <a:cubicBezTo>
                    <a:pt x="51" y="14"/>
                    <a:pt x="53" y="10"/>
                    <a:pt x="58" y="10"/>
                  </a:cubicBezTo>
                  <a:cubicBezTo>
                    <a:pt x="61" y="10"/>
                    <a:pt x="63" y="11"/>
                    <a:pt x="65" y="13"/>
                  </a:cubicBezTo>
                  <a:cubicBezTo>
                    <a:pt x="67" y="12"/>
                    <a:pt x="68" y="11"/>
                    <a:pt x="68" y="9"/>
                  </a:cubicBezTo>
                  <a:cubicBezTo>
                    <a:pt x="68" y="8"/>
                    <a:pt x="71" y="7"/>
                    <a:pt x="71" y="4"/>
                  </a:cubicBezTo>
                  <a:cubicBezTo>
                    <a:pt x="71" y="3"/>
                    <a:pt x="71" y="1"/>
                    <a:pt x="70" y="0"/>
                  </a:cubicBezTo>
                  <a:close/>
                  <a:moveTo>
                    <a:pt x="61" y="84"/>
                  </a:moveTo>
                  <a:cubicBezTo>
                    <a:pt x="58" y="82"/>
                    <a:pt x="46" y="85"/>
                    <a:pt x="43" y="82"/>
                  </a:cubicBezTo>
                  <a:cubicBezTo>
                    <a:pt x="40" y="79"/>
                    <a:pt x="34" y="84"/>
                    <a:pt x="36" y="85"/>
                  </a:cubicBezTo>
                  <a:cubicBezTo>
                    <a:pt x="40" y="85"/>
                    <a:pt x="46" y="89"/>
                    <a:pt x="53" y="89"/>
                  </a:cubicBezTo>
                  <a:cubicBezTo>
                    <a:pt x="59" y="89"/>
                    <a:pt x="68" y="86"/>
                    <a:pt x="68" y="84"/>
                  </a:cubicBezTo>
                  <a:cubicBezTo>
                    <a:pt x="68" y="83"/>
                    <a:pt x="64" y="85"/>
                    <a:pt x="61" y="8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33" name="Freeform 128"/>
            <p:cNvSpPr>
              <a:spLocks noChangeArrowheads="1"/>
            </p:cNvSpPr>
            <p:nvPr/>
          </p:nvSpPr>
          <p:spPr bwMode="auto">
            <a:xfrm>
              <a:off x="4329128" y="1654176"/>
              <a:ext cx="55564" cy="34925"/>
            </a:xfrm>
            <a:custGeom>
              <a:avLst/>
              <a:gdLst>
                <a:gd name="T0" fmla="*/ 20 w 29"/>
                <a:gd name="T1" fmla="*/ 11 h 18"/>
                <a:gd name="T2" fmla="*/ 26 w 29"/>
                <a:gd name="T3" fmla="*/ 4 h 18"/>
                <a:gd name="T4" fmla="*/ 25 w 29"/>
                <a:gd name="T5" fmla="*/ 2 h 18"/>
                <a:gd name="T6" fmla="*/ 9 w 29"/>
                <a:gd name="T7" fmla="*/ 7 h 18"/>
                <a:gd name="T8" fmla="*/ 4 w 29"/>
                <a:gd name="T9" fmla="*/ 15 h 18"/>
                <a:gd name="T10" fmla="*/ 20 w 29"/>
                <a:gd name="T11" fmla="*/ 11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18"/>
                <a:gd name="T20" fmla="*/ 29 w 29"/>
                <a:gd name="T21" fmla="*/ 18 h 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18">
                  <a:moveTo>
                    <a:pt x="20" y="11"/>
                  </a:moveTo>
                  <a:cubicBezTo>
                    <a:pt x="19" y="10"/>
                    <a:pt x="22" y="6"/>
                    <a:pt x="26" y="4"/>
                  </a:cubicBezTo>
                  <a:cubicBezTo>
                    <a:pt x="29" y="3"/>
                    <a:pt x="28" y="0"/>
                    <a:pt x="25" y="2"/>
                  </a:cubicBezTo>
                  <a:cubicBezTo>
                    <a:pt x="23" y="4"/>
                    <a:pt x="17" y="7"/>
                    <a:pt x="9" y="7"/>
                  </a:cubicBezTo>
                  <a:cubicBezTo>
                    <a:pt x="2" y="7"/>
                    <a:pt x="0" y="12"/>
                    <a:pt x="4" y="15"/>
                  </a:cubicBezTo>
                  <a:cubicBezTo>
                    <a:pt x="10" y="18"/>
                    <a:pt x="20" y="13"/>
                    <a:pt x="20" y="1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34" name="Freeform 129"/>
            <p:cNvSpPr>
              <a:spLocks noChangeArrowheads="1"/>
            </p:cNvSpPr>
            <p:nvPr/>
          </p:nvSpPr>
          <p:spPr bwMode="auto">
            <a:xfrm>
              <a:off x="3122624" y="754062"/>
              <a:ext cx="231776" cy="117475"/>
            </a:xfrm>
            <a:custGeom>
              <a:avLst/>
              <a:gdLst>
                <a:gd name="T0" fmla="*/ 102 w 121"/>
                <a:gd name="T1" fmla="*/ 44 h 61"/>
                <a:gd name="T2" fmla="*/ 111 w 121"/>
                <a:gd name="T3" fmla="*/ 36 h 61"/>
                <a:gd name="T4" fmla="*/ 120 w 121"/>
                <a:gd name="T5" fmla="*/ 28 h 61"/>
                <a:gd name="T6" fmla="*/ 114 w 121"/>
                <a:gd name="T7" fmla="*/ 19 h 61"/>
                <a:gd name="T8" fmla="*/ 108 w 121"/>
                <a:gd name="T9" fmla="*/ 13 h 61"/>
                <a:gd name="T10" fmla="*/ 106 w 121"/>
                <a:gd name="T11" fmla="*/ 6 h 61"/>
                <a:gd name="T12" fmla="*/ 98 w 121"/>
                <a:gd name="T13" fmla="*/ 7 h 61"/>
                <a:gd name="T14" fmla="*/ 87 w 121"/>
                <a:gd name="T15" fmla="*/ 2 h 61"/>
                <a:gd name="T16" fmla="*/ 86 w 121"/>
                <a:gd name="T17" fmla="*/ 8 h 61"/>
                <a:gd name="T18" fmla="*/ 79 w 121"/>
                <a:gd name="T19" fmla="*/ 9 h 61"/>
                <a:gd name="T20" fmla="*/ 75 w 121"/>
                <a:gd name="T21" fmla="*/ 9 h 61"/>
                <a:gd name="T22" fmla="*/ 68 w 121"/>
                <a:gd name="T23" fmla="*/ 10 h 61"/>
                <a:gd name="T24" fmla="*/ 62 w 121"/>
                <a:gd name="T25" fmla="*/ 8 h 61"/>
                <a:gd name="T26" fmla="*/ 55 w 121"/>
                <a:gd name="T27" fmla="*/ 13 h 61"/>
                <a:gd name="T28" fmla="*/ 50 w 121"/>
                <a:gd name="T29" fmla="*/ 11 h 61"/>
                <a:gd name="T30" fmla="*/ 45 w 121"/>
                <a:gd name="T31" fmla="*/ 14 h 61"/>
                <a:gd name="T32" fmla="*/ 44 w 121"/>
                <a:gd name="T33" fmla="*/ 20 h 61"/>
                <a:gd name="T34" fmla="*/ 36 w 121"/>
                <a:gd name="T35" fmla="*/ 23 h 61"/>
                <a:gd name="T36" fmla="*/ 33 w 121"/>
                <a:gd name="T37" fmla="*/ 14 h 61"/>
                <a:gd name="T38" fmla="*/ 16 w 121"/>
                <a:gd name="T39" fmla="*/ 3 h 61"/>
                <a:gd name="T40" fmla="*/ 18 w 121"/>
                <a:gd name="T41" fmla="*/ 9 h 61"/>
                <a:gd name="T42" fmla="*/ 14 w 121"/>
                <a:gd name="T43" fmla="*/ 9 h 61"/>
                <a:gd name="T44" fmla="*/ 6 w 121"/>
                <a:gd name="T45" fmla="*/ 11 h 61"/>
                <a:gd name="T46" fmla="*/ 1 w 121"/>
                <a:gd name="T47" fmla="*/ 19 h 61"/>
                <a:gd name="T48" fmla="*/ 12 w 121"/>
                <a:gd name="T49" fmla="*/ 22 h 61"/>
                <a:gd name="T50" fmla="*/ 25 w 121"/>
                <a:gd name="T51" fmla="*/ 22 h 61"/>
                <a:gd name="T52" fmla="*/ 23 w 121"/>
                <a:gd name="T53" fmla="*/ 27 h 61"/>
                <a:gd name="T54" fmla="*/ 17 w 121"/>
                <a:gd name="T55" fmla="*/ 30 h 61"/>
                <a:gd name="T56" fmla="*/ 4 w 121"/>
                <a:gd name="T57" fmla="*/ 34 h 61"/>
                <a:gd name="T58" fmla="*/ 21 w 121"/>
                <a:gd name="T59" fmla="*/ 34 h 61"/>
                <a:gd name="T60" fmla="*/ 25 w 121"/>
                <a:gd name="T61" fmla="*/ 38 h 61"/>
                <a:gd name="T62" fmla="*/ 28 w 121"/>
                <a:gd name="T63" fmla="*/ 42 h 61"/>
                <a:gd name="T64" fmla="*/ 24 w 121"/>
                <a:gd name="T65" fmla="*/ 47 h 61"/>
                <a:gd name="T66" fmla="*/ 19 w 121"/>
                <a:gd name="T67" fmla="*/ 51 h 61"/>
                <a:gd name="T68" fmla="*/ 33 w 121"/>
                <a:gd name="T69" fmla="*/ 50 h 61"/>
                <a:gd name="T70" fmla="*/ 53 w 121"/>
                <a:gd name="T71" fmla="*/ 59 h 61"/>
                <a:gd name="T72" fmla="*/ 73 w 121"/>
                <a:gd name="T73" fmla="*/ 54 h 61"/>
                <a:gd name="T74" fmla="*/ 87 w 121"/>
                <a:gd name="T75" fmla="*/ 49 h 61"/>
                <a:gd name="T76" fmla="*/ 102 w 121"/>
                <a:gd name="T77" fmla="*/ 44 h 6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21"/>
                <a:gd name="T118" fmla="*/ 0 h 61"/>
                <a:gd name="T119" fmla="*/ 121 w 121"/>
                <a:gd name="T120" fmla="*/ 61 h 6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21" h="61">
                  <a:moveTo>
                    <a:pt x="102" y="44"/>
                  </a:moveTo>
                  <a:cubicBezTo>
                    <a:pt x="109" y="43"/>
                    <a:pt x="108" y="36"/>
                    <a:pt x="111" y="36"/>
                  </a:cubicBezTo>
                  <a:cubicBezTo>
                    <a:pt x="114" y="37"/>
                    <a:pt x="118" y="31"/>
                    <a:pt x="120" y="28"/>
                  </a:cubicBezTo>
                  <a:cubicBezTo>
                    <a:pt x="121" y="25"/>
                    <a:pt x="118" y="19"/>
                    <a:pt x="114" y="19"/>
                  </a:cubicBezTo>
                  <a:cubicBezTo>
                    <a:pt x="110" y="19"/>
                    <a:pt x="107" y="16"/>
                    <a:pt x="108" y="13"/>
                  </a:cubicBezTo>
                  <a:cubicBezTo>
                    <a:pt x="109" y="11"/>
                    <a:pt x="106" y="8"/>
                    <a:pt x="106" y="6"/>
                  </a:cubicBezTo>
                  <a:cubicBezTo>
                    <a:pt x="106" y="5"/>
                    <a:pt x="101" y="6"/>
                    <a:pt x="98" y="7"/>
                  </a:cubicBezTo>
                  <a:cubicBezTo>
                    <a:pt x="95" y="7"/>
                    <a:pt x="90" y="0"/>
                    <a:pt x="87" y="2"/>
                  </a:cubicBezTo>
                  <a:cubicBezTo>
                    <a:pt x="85" y="3"/>
                    <a:pt x="87" y="6"/>
                    <a:pt x="86" y="8"/>
                  </a:cubicBezTo>
                  <a:cubicBezTo>
                    <a:pt x="85" y="10"/>
                    <a:pt x="79" y="7"/>
                    <a:pt x="79" y="9"/>
                  </a:cubicBezTo>
                  <a:cubicBezTo>
                    <a:pt x="79" y="11"/>
                    <a:pt x="77" y="12"/>
                    <a:pt x="75" y="9"/>
                  </a:cubicBezTo>
                  <a:cubicBezTo>
                    <a:pt x="73" y="7"/>
                    <a:pt x="68" y="8"/>
                    <a:pt x="68" y="10"/>
                  </a:cubicBezTo>
                  <a:cubicBezTo>
                    <a:pt x="68" y="12"/>
                    <a:pt x="66" y="10"/>
                    <a:pt x="62" y="8"/>
                  </a:cubicBezTo>
                  <a:cubicBezTo>
                    <a:pt x="59" y="6"/>
                    <a:pt x="55" y="11"/>
                    <a:pt x="55" y="13"/>
                  </a:cubicBezTo>
                  <a:cubicBezTo>
                    <a:pt x="55" y="16"/>
                    <a:pt x="54" y="16"/>
                    <a:pt x="50" y="11"/>
                  </a:cubicBezTo>
                  <a:cubicBezTo>
                    <a:pt x="47" y="5"/>
                    <a:pt x="44" y="11"/>
                    <a:pt x="45" y="14"/>
                  </a:cubicBezTo>
                  <a:cubicBezTo>
                    <a:pt x="47" y="17"/>
                    <a:pt x="46" y="21"/>
                    <a:pt x="44" y="20"/>
                  </a:cubicBezTo>
                  <a:cubicBezTo>
                    <a:pt x="41" y="18"/>
                    <a:pt x="38" y="21"/>
                    <a:pt x="36" y="23"/>
                  </a:cubicBezTo>
                  <a:cubicBezTo>
                    <a:pt x="35" y="25"/>
                    <a:pt x="30" y="16"/>
                    <a:pt x="33" y="14"/>
                  </a:cubicBezTo>
                  <a:cubicBezTo>
                    <a:pt x="37" y="12"/>
                    <a:pt x="21" y="3"/>
                    <a:pt x="16" y="3"/>
                  </a:cubicBezTo>
                  <a:cubicBezTo>
                    <a:pt x="11" y="3"/>
                    <a:pt x="15" y="6"/>
                    <a:pt x="18" y="9"/>
                  </a:cubicBezTo>
                  <a:cubicBezTo>
                    <a:pt x="21" y="12"/>
                    <a:pt x="16" y="11"/>
                    <a:pt x="14" y="9"/>
                  </a:cubicBezTo>
                  <a:cubicBezTo>
                    <a:pt x="12" y="6"/>
                    <a:pt x="8" y="8"/>
                    <a:pt x="6" y="11"/>
                  </a:cubicBezTo>
                  <a:cubicBezTo>
                    <a:pt x="4" y="15"/>
                    <a:pt x="1" y="17"/>
                    <a:pt x="1" y="19"/>
                  </a:cubicBezTo>
                  <a:cubicBezTo>
                    <a:pt x="0" y="21"/>
                    <a:pt x="6" y="24"/>
                    <a:pt x="12" y="22"/>
                  </a:cubicBezTo>
                  <a:cubicBezTo>
                    <a:pt x="17" y="19"/>
                    <a:pt x="23" y="19"/>
                    <a:pt x="25" y="22"/>
                  </a:cubicBezTo>
                  <a:cubicBezTo>
                    <a:pt x="28" y="24"/>
                    <a:pt x="20" y="25"/>
                    <a:pt x="23" y="27"/>
                  </a:cubicBezTo>
                  <a:cubicBezTo>
                    <a:pt x="26" y="29"/>
                    <a:pt x="24" y="31"/>
                    <a:pt x="17" y="30"/>
                  </a:cubicBezTo>
                  <a:cubicBezTo>
                    <a:pt x="11" y="30"/>
                    <a:pt x="3" y="32"/>
                    <a:pt x="4" y="34"/>
                  </a:cubicBezTo>
                  <a:cubicBezTo>
                    <a:pt x="6" y="36"/>
                    <a:pt x="21" y="32"/>
                    <a:pt x="21" y="34"/>
                  </a:cubicBezTo>
                  <a:cubicBezTo>
                    <a:pt x="21" y="36"/>
                    <a:pt x="21" y="40"/>
                    <a:pt x="25" y="38"/>
                  </a:cubicBezTo>
                  <a:cubicBezTo>
                    <a:pt x="29" y="37"/>
                    <a:pt x="26" y="41"/>
                    <a:pt x="28" y="42"/>
                  </a:cubicBezTo>
                  <a:cubicBezTo>
                    <a:pt x="30" y="43"/>
                    <a:pt x="30" y="47"/>
                    <a:pt x="24" y="47"/>
                  </a:cubicBezTo>
                  <a:cubicBezTo>
                    <a:pt x="19" y="48"/>
                    <a:pt x="16" y="49"/>
                    <a:pt x="19" y="51"/>
                  </a:cubicBezTo>
                  <a:cubicBezTo>
                    <a:pt x="21" y="54"/>
                    <a:pt x="27" y="52"/>
                    <a:pt x="33" y="50"/>
                  </a:cubicBezTo>
                  <a:cubicBezTo>
                    <a:pt x="39" y="49"/>
                    <a:pt x="47" y="56"/>
                    <a:pt x="53" y="59"/>
                  </a:cubicBezTo>
                  <a:cubicBezTo>
                    <a:pt x="60" y="61"/>
                    <a:pt x="72" y="58"/>
                    <a:pt x="73" y="54"/>
                  </a:cubicBezTo>
                  <a:cubicBezTo>
                    <a:pt x="74" y="51"/>
                    <a:pt x="83" y="52"/>
                    <a:pt x="87" y="49"/>
                  </a:cubicBezTo>
                  <a:cubicBezTo>
                    <a:pt x="91" y="47"/>
                    <a:pt x="96" y="44"/>
                    <a:pt x="102" y="4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35" name="Freeform 130"/>
            <p:cNvSpPr>
              <a:spLocks noChangeArrowheads="1"/>
            </p:cNvSpPr>
            <p:nvPr/>
          </p:nvSpPr>
          <p:spPr bwMode="auto">
            <a:xfrm>
              <a:off x="3421075" y="1131887"/>
              <a:ext cx="98426" cy="107950"/>
            </a:xfrm>
            <a:custGeom>
              <a:avLst/>
              <a:gdLst>
                <a:gd name="T0" fmla="*/ 45 w 51"/>
                <a:gd name="T1" fmla="*/ 17 h 56"/>
                <a:gd name="T2" fmla="*/ 42 w 51"/>
                <a:gd name="T3" fmla="*/ 14 h 56"/>
                <a:gd name="T4" fmla="*/ 35 w 51"/>
                <a:gd name="T5" fmla="*/ 16 h 56"/>
                <a:gd name="T6" fmla="*/ 28 w 51"/>
                <a:gd name="T7" fmla="*/ 15 h 56"/>
                <a:gd name="T8" fmla="*/ 31 w 51"/>
                <a:gd name="T9" fmla="*/ 8 h 56"/>
                <a:gd name="T10" fmla="*/ 34 w 51"/>
                <a:gd name="T11" fmla="*/ 2 h 56"/>
                <a:gd name="T12" fmla="*/ 32 w 51"/>
                <a:gd name="T13" fmla="*/ 1 h 56"/>
                <a:gd name="T14" fmla="*/ 21 w 51"/>
                <a:gd name="T15" fmla="*/ 4 h 56"/>
                <a:gd name="T16" fmla="*/ 26 w 51"/>
                <a:gd name="T17" fmla="*/ 9 h 56"/>
                <a:gd name="T18" fmla="*/ 17 w 51"/>
                <a:gd name="T19" fmla="*/ 14 h 56"/>
                <a:gd name="T20" fmla="*/ 5 w 51"/>
                <a:gd name="T21" fmla="*/ 14 h 56"/>
                <a:gd name="T22" fmla="*/ 6 w 51"/>
                <a:gd name="T23" fmla="*/ 22 h 56"/>
                <a:gd name="T24" fmla="*/ 12 w 51"/>
                <a:gd name="T25" fmla="*/ 30 h 56"/>
                <a:gd name="T26" fmla="*/ 9 w 51"/>
                <a:gd name="T27" fmla="*/ 40 h 56"/>
                <a:gd name="T28" fmla="*/ 1 w 51"/>
                <a:gd name="T29" fmla="*/ 47 h 56"/>
                <a:gd name="T30" fmla="*/ 12 w 51"/>
                <a:gd name="T31" fmla="*/ 56 h 56"/>
                <a:gd name="T32" fmla="*/ 32 w 51"/>
                <a:gd name="T33" fmla="*/ 48 h 56"/>
                <a:gd name="T34" fmla="*/ 46 w 51"/>
                <a:gd name="T35" fmla="*/ 45 h 56"/>
                <a:gd name="T36" fmla="*/ 46 w 51"/>
                <a:gd name="T37" fmla="*/ 19 h 56"/>
                <a:gd name="T38" fmla="*/ 45 w 51"/>
                <a:gd name="T39" fmla="*/ 17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1"/>
                <a:gd name="T61" fmla="*/ 0 h 56"/>
                <a:gd name="T62" fmla="*/ 51 w 51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1" h="56">
                  <a:moveTo>
                    <a:pt x="45" y="17"/>
                  </a:moveTo>
                  <a:cubicBezTo>
                    <a:pt x="44" y="16"/>
                    <a:pt x="43" y="15"/>
                    <a:pt x="42" y="14"/>
                  </a:cubicBezTo>
                  <a:cubicBezTo>
                    <a:pt x="37" y="9"/>
                    <a:pt x="36" y="13"/>
                    <a:pt x="35" y="16"/>
                  </a:cubicBezTo>
                  <a:cubicBezTo>
                    <a:pt x="35" y="19"/>
                    <a:pt x="31" y="15"/>
                    <a:pt x="28" y="15"/>
                  </a:cubicBezTo>
                  <a:cubicBezTo>
                    <a:pt x="25" y="14"/>
                    <a:pt x="29" y="9"/>
                    <a:pt x="31" y="8"/>
                  </a:cubicBezTo>
                  <a:cubicBezTo>
                    <a:pt x="32" y="7"/>
                    <a:pt x="33" y="5"/>
                    <a:pt x="34" y="2"/>
                  </a:cubicBezTo>
                  <a:cubicBezTo>
                    <a:pt x="33" y="2"/>
                    <a:pt x="33" y="2"/>
                    <a:pt x="32" y="1"/>
                  </a:cubicBezTo>
                  <a:cubicBezTo>
                    <a:pt x="28" y="0"/>
                    <a:pt x="21" y="0"/>
                    <a:pt x="21" y="4"/>
                  </a:cubicBezTo>
                  <a:cubicBezTo>
                    <a:pt x="21" y="8"/>
                    <a:pt x="26" y="6"/>
                    <a:pt x="26" y="9"/>
                  </a:cubicBezTo>
                  <a:cubicBezTo>
                    <a:pt x="26" y="12"/>
                    <a:pt x="21" y="11"/>
                    <a:pt x="17" y="14"/>
                  </a:cubicBezTo>
                  <a:cubicBezTo>
                    <a:pt x="13" y="16"/>
                    <a:pt x="9" y="12"/>
                    <a:pt x="5" y="14"/>
                  </a:cubicBezTo>
                  <a:cubicBezTo>
                    <a:pt x="1" y="16"/>
                    <a:pt x="9" y="18"/>
                    <a:pt x="6" y="22"/>
                  </a:cubicBezTo>
                  <a:cubicBezTo>
                    <a:pt x="3" y="27"/>
                    <a:pt x="7" y="26"/>
                    <a:pt x="12" y="30"/>
                  </a:cubicBezTo>
                  <a:cubicBezTo>
                    <a:pt x="17" y="34"/>
                    <a:pt x="9" y="35"/>
                    <a:pt x="9" y="40"/>
                  </a:cubicBezTo>
                  <a:cubicBezTo>
                    <a:pt x="9" y="44"/>
                    <a:pt x="2" y="44"/>
                    <a:pt x="1" y="47"/>
                  </a:cubicBezTo>
                  <a:cubicBezTo>
                    <a:pt x="0" y="50"/>
                    <a:pt x="6" y="56"/>
                    <a:pt x="12" y="56"/>
                  </a:cubicBezTo>
                  <a:cubicBezTo>
                    <a:pt x="16" y="56"/>
                    <a:pt x="26" y="54"/>
                    <a:pt x="32" y="48"/>
                  </a:cubicBezTo>
                  <a:cubicBezTo>
                    <a:pt x="37" y="43"/>
                    <a:pt x="40" y="48"/>
                    <a:pt x="46" y="45"/>
                  </a:cubicBezTo>
                  <a:cubicBezTo>
                    <a:pt x="51" y="43"/>
                    <a:pt x="48" y="23"/>
                    <a:pt x="46" y="19"/>
                  </a:cubicBezTo>
                  <a:cubicBezTo>
                    <a:pt x="45" y="18"/>
                    <a:pt x="45" y="18"/>
                    <a:pt x="45" y="1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36" name="Freeform 131"/>
            <p:cNvSpPr>
              <a:spLocks noEditPoints="1" noChangeArrowheads="1"/>
            </p:cNvSpPr>
            <p:nvPr/>
          </p:nvSpPr>
          <p:spPr bwMode="auto">
            <a:xfrm>
              <a:off x="3468700" y="954088"/>
              <a:ext cx="219076" cy="333376"/>
            </a:xfrm>
            <a:custGeom>
              <a:avLst/>
              <a:gdLst>
                <a:gd name="T0" fmla="*/ 9 w 114"/>
                <a:gd name="T1" fmla="*/ 95 h 174"/>
                <a:gd name="T2" fmla="*/ 3 w 114"/>
                <a:gd name="T3" fmla="*/ 108 h 174"/>
                <a:gd name="T4" fmla="*/ 17 w 114"/>
                <a:gd name="T5" fmla="*/ 107 h 174"/>
                <a:gd name="T6" fmla="*/ 29 w 114"/>
                <a:gd name="T7" fmla="*/ 105 h 174"/>
                <a:gd name="T8" fmla="*/ 114 w 114"/>
                <a:gd name="T9" fmla="*/ 134 h 174"/>
                <a:gd name="T10" fmla="*/ 97 w 114"/>
                <a:gd name="T11" fmla="*/ 127 h 174"/>
                <a:gd name="T12" fmla="*/ 93 w 114"/>
                <a:gd name="T13" fmla="*/ 115 h 174"/>
                <a:gd name="T14" fmla="*/ 77 w 114"/>
                <a:gd name="T15" fmla="*/ 88 h 174"/>
                <a:gd name="T16" fmla="*/ 59 w 114"/>
                <a:gd name="T17" fmla="*/ 80 h 174"/>
                <a:gd name="T18" fmla="*/ 72 w 114"/>
                <a:gd name="T19" fmla="*/ 53 h 174"/>
                <a:gd name="T20" fmla="*/ 47 w 114"/>
                <a:gd name="T21" fmla="*/ 49 h 174"/>
                <a:gd name="T22" fmla="*/ 57 w 114"/>
                <a:gd name="T23" fmla="*/ 33 h 174"/>
                <a:gd name="T24" fmla="*/ 40 w 114"/>
                <a:gd name="T25" fmla="*/ 37 h 174"/>
                <a:gd name="T26" fmla="*/ 28 w 114"/>
                <a:gd name="T27" fmla="*/ 54 h 174"/>
                <a:gd name="T28" fmla="*/ 18 w 114"/>
                <a:gd name="T29" fmla="*/ 55 h 174"/>
                <a:gd name="T30" fmla="*/ 22 w 114"/>
                <a:gd name="T31" fmla="*/ 70 h 174"/>
                <a:gd name="T32" fmla="*/ 19 w 114"/>
                <a:gd name="T33" fmla="*/ 83 h 174"/>
                <a:gd name="T34" fmla="*/ 32 w 114"/>
                <a:gd name="T35" fmla="*/ 87 h 174"/>
                <a:gd name="T36" fmla="*/ 39 w 114"/>
                <a:gd name="T37" fmla="*/ 86 h 174"/>
                <a:gd name="T38" fmla="*/ 51 w 114"/>
                <a:gd name="T39" fmla="*/ 96 h 174"/>
                <a:gd name="T40" fmla="*/ 56 w 114"/>
                <a:gd name="T41" fmla="*/ 106 h 174"/>
                <a:gd name="T42" fmla="*/ 58 w 114"/>
                <a:gd name="T43" fmla="*/ 121 h 174"/>
                <a:gd name="T44" fmla="*/ 43 w 114"/>
                <a:gd name="T45" fmla="*/ 123 h 174"/>
                <a:gd name="T46" fmla="*/ 46 w 114"/>
                <a:gd name="T47" fmla="*/ 134 h 174"/>
                <a:gd name="T48" fmla="*/ 40 w 114"/>
                <a:gd name="T49" fmla="*/ 147 h 174"/>
                <a:gd name="T50" fmla="*/ 58 w 114"/>
                <a:gd name="T51" fmla="*/ 150 h 174"/>
                <a:gd name="T52" fmla="*/ 47 w 114"/>
                <a:gd name="T53" fmla="*/ 154 h 174"/>
                <a:gd name="T54" fmla="*/ 41 w 114"/>
                <a:gd name="T55" fmla="*/ 167 h 174"/>
                <a:gd name="T56" fmla="*/ 54 w 114"/>
                <a:gd name="T57" fmla="*/ 164 h 174"/>
                <a:gd name="T58" fmla="*/ 71 w 114"/>
                <a:gd name="T59" fmla="*/ 160 h 174"/>
                <a:gd name="T60" fmla="*/ 93 w 114"/>
                <a:gd name="T61" fmla="*/ 160 h 174"/>
                <a:gd name="T62" fmla="*/ 104 w 114"/>
                <a:gd name="T63" fmla="*/ 151 h 174"/>
                <a:gd name="T64" fmla="*/ 114 w 114"/>
                <a:gd name="T65" fmla="*/ 134 h 174"/>
                <a:gd name="T66" fmla="*/ 21 w 114"/>
                <a:gd name="T67" fmla="*/ 40 h 174"/>
                <a:gd name="T68" fmla="*/ 78 w 114"/>
                <a:gd name="T69" fmla="*/ 14 h 174"/>
                <a:gd name="T70" fmla="*/ 78 w 114"/>
                <a:gd name="T71" fmla="*/ 14 h 17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14"/>
                <a:gd name="T109" fmla="*/ 0 h 174"/>
                <a:gd name="T110" fmla="*/ 114 w 114"/>
                <a:gd name="T111" fmla="*/ 174 h 17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14" h="174">
                  <a:moveTo>
                    <a:pt x="23" y="92"/>
                  </a:moveTo>
                  <a:cubicBezTo>
                    <a:pt x="18" y="88"/>
                    <a:pt x="13" y="95"/>
                    <a:pt x="9" y="95"/>
                  </a:cubicBezTo>
                  <a:cubicBezTo>
                    <a:pt x="8" y="98"/>
                    <a:pt x="7" y="100"/>
                    <a:pt x="6" y="101"/>
                  </a:cubicBezTo>
                  <a:cubicBezTo>
                    <a:pt x="4" y="102"/>
                    <a:pt x="0" y="107"/>
                    <a:pt x="3" y="108"/>
                  </a:cubicBezTo>
                  <a:cubicBezTo>
                    <a:pt x="6" y="108"/>
                    <a:pt x="10" y="112"/>
                    <a:pt x="10" y="109"/>
                  </a:cubicBezTo>
                  <a:cubicBezTo>
                    <a:pt x="11" y="106"/>
                    <a:pt x="12" y="102"/>
                    <a:pt x="17" y="107"/>
                  </a:cubicBezTo>
                  <a:cubicBezTo>
                    <a:pt x="18" y="108"/>
                    <a:pt x="19" y="109"/>
                    <a:pt x="20" y="110"/>
                  </a:cubicBezTo>
                  <a:cubicBezTo>
                    <a:pt x="21" y="108"/>
                    <a:pt x="26" y="108"/>
                    <a:pt x="29" y="105"/>
                  </a:cubicBezTo>
                  <a:cubicBezTo>
                    <a:pt x="32" y="102"/>
                    <a:pt x="27" y="97"/>
                    <a:pt x="23" y="92"/>
                  </a:cubicBezTo>
                  <a:close/>
                  <a:moveTo>
                    <a:pt x="114" y="134"/>
                  </a:moveTo>
                  <a:cubicBezTo>
                    <a:pt x="114" y="129"/>
                    <a:pt x="103" y="125"/>
                    <a:pt x="102" y="128"/>
                  </a:cubicBezTo>
                  <a:cubicBezTo>
                    <a:pt x="101" y="131"/>
                    <a:pt x="98" y="130"/>
                    <a:pt x="97" y="127"/>
                  </a:cubicBezTo>
                  <a:cubicBezTo>
                    <a:pt x="95" y="124"/>
                    <a:pt x="98" y="121"/>
                    <a:pt x="96" y="121"/>
                  </a:cubicBezTo>
                  <a:cubicBezTo>
                    <a:pt x="95" y="121"/>
                    <a:pt x="92" y="117"/>
                    <a:pt x="93" y="115"/>
                  </a:cubicBezTo>
                  <a:cubicBezTo>
                    <a:pt x="93" y="113"/>
                    <a:pt x="90" y="103"/>
                    <a:pt x="84" y="101"/>
                  </a:cubicBezTo>
                  <a:cubicBezTo>
                    <a:pt x="79" y="100"/>
                    <a:pt x="78" y="92"/>
                    <a:pt x="77" y="88"/>
                  </a:cubicBezTo>
                  <a:cubicBezTo>
                    <a:pt x="76" y="83"/>
                    <a:pt x="72" y="86"/>
                    <a:pt x="69" y="82"/>
                  </a:cubicBezTo>
                  <a:cubicBezTo>
                    <a:pt x="66" y="78"/>
                    <a:pt x="62" y="80"/>
                    <a:pt x="59" y="80"/>
                  </a:cubicBezTo>
                  <a:cubicBezTo>
                    <a:pt x="57" y="80"/>
                    <a:pt x="59" y="76"/>
                    <a:pt x="63" y="73"/>
                  </a:cubicBezTo>
                  <a:cubicBezTo>
                    <a:pt x="67" y="70"/>
                    <a:pt x="72" y="56"/>
                    <a:pt x="72" y="53"/>
                  </a:cubicBezTo>
                  <a:cubicBezTo>
                    <a:pt x="72" y="50"/>
                    <a:pt x="54" y="51"/>
                    <a:pt x="51" y="52"/>
                  </a:cubicBezTo>
                  <a:cubicBezTo>
                    <a:pt x="48" y="54"/>
                    <a:pt x="44" y="50"/>
                    <a:pt x="47" y="49"/>
                  </a:cubicBezTo>
                  <a:cubicBezTo>
                    <a:pt x="50" y="47"/>
                    <a:pt x="56" y="42"/>
                    <a:pt x="56" y="39"/>
                  </a:cubicBezTo>
                  <a:cubicBezTo>
                    <a:pt x="55" y="37"/>
                    <a:pt x="60" y="35"/>
                    <a:pt x="57" y="33"/>
                  </a:cubicBezTo>
                  <a:cubicBezTo>
                    <a:pt x="55" y="30"/>
                    <a:pt x="54" y="35"/>
                    <a:pt x="52" y="37"/>
                  </a:cubicBezTo>
                  <a:cubicBezTo>
                    <a:pt x="50" y="39"/>
                    <a:pt x="45" y="38"/>
                    <a:pt x="40" y="37"/>
                  </a:cubicBezTo>
                  <a:cubicBezTo>
                    <a:pt x="35" y="36"/>
                    <a:pt x="33" y="44"/>
                    <a:pt x="33" y="47"/>
                  </a:cubicBezTo>
                  <a:cubicBezTo>
                    <a:pt x="33" y="50"/>
                    <a:pt x="27" y="52"/>
                    <a:pt x="28" y="54"/>
                  </a:cubicBezTo>
                  <a:cubicBezTo>
                    <a:pt x="29" y="57"/>
                    <a:pt x="27" y="59"/>
                    <a:pt x="25" y="58"/>
                  </a:cubicBezTo>
                  <a:cubicBezTo>
                    <a:pt x="24" y="56"/>
                    <a:pt x="22" y="52"/>
                    <a:pt x="18" y="55"/>
                  </a:cubicBezTo>
                  <a:cubicBezTo>
                    <a:pt x="15" y="58"/>
                    <a:pt x="22" y="61"/>
                    <a:pt x="27" y="62"/>
                  </a:cubicBezTo>
                  <a:cubicBezTo>
                    <a:pt x="31" y="62"/>
                    <a:pt x="23" y="65"/>
                    <a:pt x="22" y="70"/>
                  </a:cubicBezTo>
                  <a:cubicBezTo>
                    <a:pt x="22" y="75"/>
                    <a:pt x="28" y="73"/>
                    <a:pt x="28" y="76"/>
                  </a:cubicBezTo>
                  <a:cubicBezTo>
                    <a:pt x="29" y="79"/>
                    <a:pt x="19" y="80"/>
                    <a:pt x="19" y="83"/>
                  </a:cubicBezTo>
                  <a:cubicBezTo>
                    <a:pt x="19" y="86"/>
                    <a:pt x="25" y="82"/>
                    <a:pt x="27" y="80"/>
                  </a:cubicBezTo>
                  <a:cubicBezTo>
                    <a:pt x="30" y="79"/>
                    <a:pt x="26" y="88"/>
                    <a:pt x="32" y="87"/>
                  </a:cubicBezTo>
                  <a:cubicBezTo>
                    <a:pt x="38" y="86"/>
                    <a:pt x="36" y="78"/>
                    <a:pt x="38" y="78"/>
                  </a:cubicBezTo>
                  <a:cubicBezTo>
                    <a:pt x="40" y="79"/>
                    <a:pt x="37" y="83"/>
                    <a:pt x="39" y="86"/>
                  </a:cubicBezTo>
                  <a:cubicBezTo>
                    <a:pt x="41" y="90"/>
                    <a:pt x="35" y="95"/>
                    <a:pt x="35" y="97"/>
                  </a:cubicBezTo>
                  <a:cubicBezTo>
                    <a:pt x="35" y="100"/>
                    <a:pt x="47" y="100"/>
                    <a:pt x="51" y="96"/>
                  </a:cubicBezTo>
                  <a:cubicBezTo>
                    <a:pt x="55" y="92"/>
                    <a:pt x="57" y="96"/>
                    <a:pt x="54" y="99"/>
                  </a:cubicBezTo>
                  <a:cubicBezTo>
                    <a:pt x="52" y="102"/>
                    <a:pt x="53" y="105"/>
                    <a:pt x="56" y="106"/>
                  </a:cubicBezTo>
                  <a:cubicBezTo>
                    <a:pt x="59" y="107"/>
                    <a:pt x="61" y="108"/>
                    <a:pt x="59" y="110"/>
                  </a:cubicBezTo>
                  <a:cubicBezTo>
                    <a:pt x="58" y="113"/>
                    <a:pt x="59" y="118"/>
                    <a:pt x="58" y="121"/>
                  </a:cubicBezTo>
                  <a:cubicBezTo>
                    <a:pt x="57" y="123"/>
                    <a:pt x="47" y="123"/>
                    <a:pt x="47" y="121"/>
                  </a:cubicBezTo>
                  <a:cubicBezTo>
                    <a:pt x="46" y="119"/>
                    <a:pt x="42" y="121"/>
                    <a:pt x="43" y="123"/>
                  </a:cubicBezTo>
                  <a:cubicBezTo>
                    <a:pt x="44" y="125"/>
                    <a:pt x="39" y="128"/>
                    <a:pt x="40" y="130"/>
                  </a:cubicBezTo>
                  <a:cubicBezTo>
                    <a:pt x="40" y="132"/>
                    <a:pt x="46" y="132"/>
                    <a:pt x="46" y="134"/>
                  </a:cubicBezTo>
                  <a:cubicBezTo>
                    <a:pt x="47" y="137"/>
                    <a:pt x="42" y="140"/>
                    <a:pt x="36" y="142"/>
                  </a:cubicBezTo>
                  <a:cubicBezTo>
                    <a:pt x="29" y="144"/>
                    <a:pt x="37" y="149"/>
                    <a:pt x="40" y="147"/>
                  </a:cubicBezTo>
                  <a:cubicBezTo>
                    <a:pt x="43" y="144"/>
                    <a:pt x="42" y="148"/>
                    <a:pt x="47" y="148"/>
                  </a:cubicBezTo>
                  <a:cubicBezTo>
                    <a:pt x="51" y="148"/>
                    <a:pt x="54" y="152"/>
                    <a:pt x="58" y="150"/>
                  </a:cubicBezTo>
                  <a:cubicBezTo>
                    <a:pt x="63" y="148"/>
                    <a:pt x="63" y="150"/>
                    <a:pt x="59" y="153"/>
                  </a:cubicBezTo>
                  <a:cubicBezTo>
                    <a:pt x="56" y="155"/>
                    <a:pt x="50" y="152"/>
                    <a:pt x="47" y="154"/>
                  </a:cubicBezTo>
                  <a:cubicBezTo>
                    <a:pt x="44" y="156"/>
                    <a:pt x="30" y="169"/>
                    <a:pt x="33" y="172"/>
                  </a:cubicBezTo>
                  <a:cubicBezTo>
                    <a:pt x="34" y="174"/>
                    <a:pt x="36" y="169"/>
                    <a:pt x="41" y="167"/>
                  </a:cubicBezTo>
                  <a:cubicBezTo>
                    <a:pt x="46" y="165"/>
                    <a:pt x="47" y="169"/>
                    <a:pt x="49" y="169"/>
                  </a:cubicBezTo>
                  <a:cubicBezTo>
                    <a:pt x="52" y="169"/>
                    <a:pt x="52" y="163"/>
                    <a:pt x="54" y="164"/>
                  </a:cubicBezTo>
                  <a:cubicBezTo>
                    <a:pt x="56" y="164"/>
                    <a:pt x="58" y="162"/>
                    <a:pt x="62" y="163"/>
                  </a:cubicBezTo>
                  <a:cubicBezTo>
                    <a:pt x="66" y="163"/>
                    <a:pt x="69" y="162"/>
                    <a:pt x="71" y="160"/>
                  </a:cubicBezTo>
                  <a:cubicBezTo>
                    <a:pt x="73" y="159"/>
                    <a:pt x="79" y="164"/>
                    <a:pt x="80" y="162"/>
                  </a:cubicBezTo>
                  <a:cubicBezTo>
                    <a:pt x="82" y="161"/>
                    <a:pt x="89" y="160"/>
                    <a:pt x="93" y="160"/>
                  </a:cubicBezTo>
                  <a:cubicBezTo>
                    <a:pt x="97" y="160"/>
                    <a:pt x="106" y="156"/>
                    <a:pt x="109" y="154"/>
                  </a:cubicBezTo>
                  <a:cubicBezTo>
                    <a:pt x="111" y="151"/>
                    <a:pt x="107" y="151"/>
                    <a:pt x="104" y="151"/>
                  </a:cubicBezTo>
                  <a:cubicBezTo>
                    <a:pt x="100" y="152"/>
                    <a:pt x="101" y="148"/>
                    <a:pt x="105" y="145"/>
                  </a:cubicBezTo>
                  <a:cubicBezTo>
                    <a:pt x="108" y="141"/>
                    <a:pt x="114" y="139"/>
                    <a:pt x="114" y="134"/>
                  </a:cubicBezTo>
                  <a:close/>
                  <a:moveTo>
                    <a:pt x="14" y="50"/>
                  </a:moveTo>
                  <a:cubicBezTo>
                    <a:pt x="18" y="50"/>
                    <a:pt x="23" y="42"/>
                    <a:pt x="21" y="40"/>
                  </a:cubicBezTo>
                  <a:cubicBezTo>
                    <a:pt x="19" y="38"/>
                    <a:pt x="10" y="50"/>
                    <a:pt x="14" y="50"/>
                  </a:cubicBezTo>
                  <a:close/>
                  <a:moveTo>
                    <a:pt x="78" y="14"/>
                  </a:moveTo>
                  <a:cubicBezTo>
                    <a:pt x="81" y="11"/>
                    <a:pt x="84" y="0"/>
                    <a:pt x="80" y="1"/>
                  </a:cubicBezTo>
                  <a:cubicBezTo>
                    <a:pt x="76" y="3"/>
                    <a:pt x="77" y="15"/>
                    <a:pt x="78" y="14"/>
                  </a:cubicBezTo>
                  <a:close/>
                </a:path>
              </a:pathLst>
            </a:custGeom>
            <a:grpFill/>
            <a:ln w="9525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37" name="Freeform 132"/>
            <p:cNvSpPr>
              <a:spLocks noEditPoints="1" noChangeArrowheads="1"/>
            </p:cNvSpPr>
            <p:nvPr/>
          </p:nvSpPr>
          <p:spPr bwMode="auto">
            <a:xfrm>
              <a:off x="3468700" y="954088"/>
              <a:ext cx="219076" cy="333376"/>
            </a:xfrm>
            <a:custGeom>
              <a:avLst/>
              <a:gdLst>
                <a:gd name="T0" fmla="*/ 9 w 114"/>
                <a:gd name="T1" fmla="*/ 95 h 174"/>
                <a:gd name="T2" fmla="*/ 3 w 114"/>
                <a:gd name="T3" fmla="*/ 108 h 174"/>
                <a:gd name="T4" fmla="*/ 17 w 114"/>
                <a:gd name="T5" fmla="*/ 107 h 174"/>
                <a:gd name="T6" fmla="*/ 29 w 114"/>
                <a:gd name="T7" fmla="*/ 105 h 174"/>
                <a:gd name="T8" fmla="*/ 114 w 114"/>
                <a:gd name="T9" fmla="*/ 134 h 174"/>
                <a:gd name="T10" fmla="*/ 97 w 114"/>
                <a:gd name="T11" fmla="*/ 127 h 174"/>
                <a:gd name="T12" fmla="*/ 93 w 114"/>
                <a:gd name="T13" fmla="*/ 115 h 174"/>
                <a:gd name="T14" fmla="*/ 77 w 114"/>
                <a:gd name="T15" fmla="*/ 88 h 174"/>
                <a:gd name="T16" fmla="*/ 59 w 114"/>
                <a:gd name="T17" fmla="*/ 80 h 174"/>
                <a:gd name="T18" fmla="*/ 72 w 114"/>
                <a:gd name="T19" fmla="*/ 53 h 174"/>
                <a:gd name="T20" fmla="*/ 47 w 114"/>
                <a:gd name="T21" fmla="*/ 49 h 174"/>
                <a:gd name="T22" fmla="*/ 57 w 114"/>
                <a:gd name="T23" fmla="*/ 33 h 174"/>
                <a:gd name="T24" fmla="*/ 40 w 114"/>
                <a:gd name="T25" fmla="*/ 37 h 174"/>
                <a:gd name="T26" fmla="*/ 28 w 114"/>
                <a:gd name="T27" fmla="*/ 54 h 174"/>
                <a:gd name="T28" fmla="*/ 18 w 114"/>
                <a:gd name="T29" fmla="*/ 55 h 174"/>
                <a:gd name="T30" fmla="*/ 22 w 114"/>
                <a:gd name="T31" fmla="*/ 70 h 174"/>
                <a:gd name="T32" fmla="*/ 19 w 114"/>
                <a:gd name="T33" fmla="*/ 83 h 174"/>
                <a:gd name="T34" fmla="*/ 32 w 114"/>
                <a:gd name="T35" fmla="*/ 87 h 174"/>
                <a:gd name="T36" fmla="*/ 39 w 114"/>
                <a:gd name="T37" fmla="*/ 86 h 174"/>
                <a:gd name="T38" fmla="*/ 51 w 114"/>
                <a:gd name="T39" fmla="*/ 96 h 174"/>
                <a:gd name="T40" fmla="*/ 56 w 114"/>
                <a:gd name="T41" fmla="*/ 106 h 174"/>
                <a:gd name="T42" fmla="*/ 58 w 114"/>
                <a:gd name="T43" fmla="*/ 121 h 174"/>
                <a:gd name="T44" fmla="*/ 43 w 114"/>
                <a:gd name="T45" fmla="*/ 123 h 174"/>
                <a:gd name="T46" fmla="*/ 46 w 114"/>
                <a:gd name="T47" fmla="*/ 134 h 174"/>
                <a:gd name="T48" fmla="*/ 40 w 114"/>
                <a:gd name="T49" fmla="*/ 147 h 174"/>
                <a:gd name="T50" fmla="*/ 58 w 114"/>
                <a:gd name="T51" fmla="*/ 150 h 174"/>
                <a:gd name="T52" fmla="*/ 47 w 114"/>
                <a:gd name="T53" fmla="*/ 154 h 174"/>
                <a:gd name="T54" fmla="*/ 41 w 114"/>
                <a:gd name="T55" fmla="*/ 167 h 174"/>
                <a:gd name="T56" fmla="*/ 54 w 114"/>
                <a:gd name="T57" fmla="*/ 164 h 174"/>
                <a:gd name="T58" fmla="*/ 71 w 114"/>
                <a:gd name="T59" fmla="*/ 160 h 174"/>
                <a:gd name="T60" fmla="*/ 93 w 114"/>
                <a:gd name="T61" fmla="*/ 160 h 174"/>
                <a:gd name="T62" fmla="*/ 104 w 114"/>
                <a:gd name="T63" fmla="*/ 151 h 174"/>
                <a:gd name="T64" fmla="*/ 114 w 114"/>
                <a:gd name="T65" fmla="*/ 134 h 174"/>
                <a:gd name="T66" fmla="*/ 21 w 114"/>
                <a:gd name="T67" fmla="*/ 40 h 174"/>
                <a:gd name="T68" fmla="*/ 78 w 114"/>
                <a:gd name="T69" fmla="*/ 14 h 174"/>
                <a:gd name="T70" fmla="*/ 78 w 114"/>
                <a:gd name="T71" fmla="*/ 14 h 17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14"/>
                <a:gd name="T109" fmla="*/ 0 h 174"/>
                <a:gd name="T110" fmla="*/ 114 w 114"/>
                <a:gd name="T111" fmla="*/ 174 h 17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14" h="174">
                  <a:moveTo>
                    <a:pt x="23" y="92"/>
                  </a:moveTo>
                  <a:cubicBezTo>
                    <a:pt x="18" y="88"/>
                    <a:pt x="13" y="95"/>
                    <a:pt x="9" y="95"/>
                  </a:cubicBezTo>
                  <a:cubicBezTo>
                    <a:pt x="8" y="98"/>
                    <a:pt x="7" y="100"/>
                    <a:pt x="6" y="101"/>
                  </a:cubicBezTo>
                  <a:cubicBezTo>
                    <a:pt x="4" y="102"/>
                    <a:pt x="0" y="107"/>
                    <a:pt x="3" y="108"/>
                  </a:cubicBezTo>
                  <a:cubicBezTo>
                    <a:pt x="6" y="108"/>
                    <a:pt x="10" y="112"/>
                    <a:pt x="10" y="109"/>
                  </a:cubicBezTo>
                  <a:cubicBezTo>
                    <a:pt x="11" y="106"/>
                    <a:pt x="12" y="102"/>
                    <a:pt x="17" y="107"/>
                  </a:cubicBezTo>
                  <a:cubicBezTo>
                    <a:pt x="18" y="108"/>
                    <a:pt x="19" y="109"/>
                    <a:pt x="20" y="110"/>
                  </a:cubicBezTo>
                  <a:cubicBezTo>
                    <a:pt x="21" y="108"/>
                    <a:pt x="26" y="108"/>
                    <a:pt x="29" y="105"/>
                  </a:cubicBezTo>
                  <a:cubicBezTo>
                    <a:pt x="32" y="102"/>
                    <a:pt x="27" y="97"/>
                    <a:pt x="23" y="92"/>
                  </a:cubicBezTo>
                  <a:close/>
                  <a:moveTo>
                    <a:pt x="114" y="134"/>
                  </a:moveTo>
                  <a:cubicBezTo>
                    <a:pt x="114" y="129"/>
                    <a:pt x="103" y="125"/>
                    <a:pt x="102" y="128"/>
                  </a:cubicBezTo>
                  <a:cubicBezTo>
                    <a:pt x="101" y="131"/>
                    <a:pt x="98" y="130"/>
                    <a:pt x="97" y="127"/>
                  </a:cubicBezTo>
                  <a:cubicBezTo>
                    <a:pt x="95" y="124"/>
                    <a:pt x="98" y="121"/>
                    <a:pt x="96" y="121"/>
                  </a:cubicBezTo>
                  <a:cubicBezTo>
                    <a:pt x="95" y="121"/>
                    <a:pt x="92" y="117"/>
                    <a:pt x="93" y="115"/>
                  </a:cubicBezTo>
                  <a:cubicBezTo>
                    <a:pt x="93" y="113"/>
                    <a:pt x="90" y="103"/>
                    <a:pt x="84" y="101"/>
                  </a:cubicBezTo>
                  <a:cubicBezTo>
                    <a:pt x="79" y="100"/>
                    <a:pt x="78" y="92"/>
                    <a:pt x="77" y="88"/>
                  </a:cubicBezTo>
                  <a:cubicBezTo>
                    <a:pt x="76" y="83"/>
                    <a:pt x="72" y="86"/>
                    <a:pt x="69" y="82"/>
                  </a:cubicBezTo>
                  <a:cubicBezTo>
                    <a:pt x="66" y="78"/>
                    <a:pt x="62" y="80"/>
                    <a:pt x="59" y="80"/>
                  </a:cubicBezTo>
                  <a:cubicBezTo>
                    <a:pt x="57" y="80"/>
                    <a:pt x="59" y="76"/>
                    <a:pt x="63" y="73"/>
                  </a:cubicBezTo>
                  <a:cubicBezTo>
                    <a:pt x="67" y="70"/>
                    <a:pt x="72" y="56"/>
                    <a:pt x="72" y="53"/>
                  </a:cubicBezTo>
                  <a:cubicBezTo>
                    <a:pt x="72" y="50"/>
                    <a:pt x="54" y="51"/>
                    <a:pt x="51" y="52"/>
                  </a:cubicBezTo>
                  <a:cubicBezTo>
                    <a:pt x="48" y="54"/>
                    <a:pt x="44" y="50"/>
                    <a:pt x="47" y="49"/>
                  </a:cubicBezTo>
                  <a:cubicBezTo>
                    <a:pt x="50" y="47"/>
                    <a:pt x="56" y="42"/>
                    <a:pt x="56" y="39"/>
                  </a:cubicBezTo>
                  <a:cubicBezTo>
                    <a:pt x="55" y="37"/>
                    <a:pt x="60" y="35"/>
                    <a:pt x="57" y="33"/>
                  </a:cubicBezTo>
                  <a:cubicBezTo>
                    <a:pt x="55" y="30"/>
                    <a:pt x="54" y="35"/>
                    <a:pt x="52" y="37"/>
                  </a:cubicBezTo>
                  <a:cubicBezTo>
                    <a:pt x="50" y="39"/>
                    <a:pt x="45" y="38"/>
                    <a:pt x="40" y="37"/>
                  </a:cubicBezTo>
                  <a:cubicBezTo>
                    <a:pt x="35" y="36"/>
                    <a:pt x="33" y="44"/>
                    <a:pt x="33" y="47"/>
                  </a:cubicBezTo>
                  <a:cubicBezTo>
                    <a:pt x="33" y="50"/>
                    <a:pt x="27" y="52"/>
                    <a:pt x="28" y="54"/>
                  </a:cubicBezTo>
                  <a:cubicBezTo>
                    <a:pt x="29" y="57"/>
                    <a:pt x="27" y="59"/>
                    <a:pt x="25" y="58"/>
                  </a:cubicBezTo>
                  <a:cubicBezTo>
                    <a:pt x="24" y="56"/>
                    <a:pt x="22" y="52"/>
                    <a:pt x="18" y="55"/>
                  </a:cubicBezTo>
                  <a:cubicBezTo>
                    <a:pt x="15" y="58"/>
                    <a:pt x="22" y="61"/>
                    <a:pt x="27" y="62"/>
                  </a:cubicBezTo>
                  <a:cubicBezTo>
                    <a:pt x="31" y="62"/>
                    <a:pt x="23" y="65"/>
                    <a:pt x="22" y="70"/>
                  </a:cubicBezTo>
                  <a:cubicBezTo>
                    <a:pt x="22" y="75"/>
                    <a:pt x="28" y="73"/>
                    <a:pt x="28" y="76"/>
                  </a:cubicBezTo>
                  <a:cubicBezTo>
                    <a:pt x="29" y="79"/>
                    <a:pt x="19" y="80"/>
                    <a:pt x="19" y="83"/>
                  </a:cubicBezTo>
                  <a:cubicBezTo>
                    <a:pt x="19" y="86"/>
                    <a:pt x="25" y="82"/>
                    <a:pt x="27" y="80"/>
                  </a:cubicBezTo>
                  <a:cubicBezTo>
                    <a:pt x="30" y="79"/>
                    <a:pt x="26" y="88"/>
                    <a:pt x="32" y="87"/>
                  </a:cubicBezTo>
                  <a:cubicBezTo>
                    <a:pt x="38" y="86"/>
                    <a:pt x="36" y="78"/>
                    <a:pt x="38" y="78"/>
                  </a:cubicBezTo>
                  <a:cubicBezTo>
                    <a:pt x="40" y="79"/>
                    <a:pt x="37" y="83"/>
                    <a:pt x="39" y="86"/>
                  </a:cubicBezTo>
                  <a:cubicBezTo>
                    <a:pt x="41" y="90"/>
                    <a:pt x="35" y="95"/>
                    <a:pt x="35" y="97"/>
                  </a:cubicBezTo>
                  <a:cubicBezTo>
                    <a:pt x="35" y="100"/>
                    <a:pt x="47" y="100"/>
                    <a:pt x="51" y="96"/>
                  </a:cubicBezTo>
                  <a:cubicBezTo>
                    <a:pt x="55" y="92"/>
                    <a:pt x="57" y="96"/>
                    <a:pt x="54" y="99"/>
                  </a:cubicBezTo>
                  <a:cubicBezTo>
                    <a:pt x="52" y="102"/>
                    <a:pt x="53" y="105"/>
                    <a:pt x="56" y="106"/>
                  </a:cubicBezTo>
                  <a:cubicBezTo>
                    <a:pt x="59" y="107"/>
                    <a:pt x="61" y="108"/>
                    <a:pt x="59" y="110"/>
                  </a:cubicBezTo>
                  <a:cubicBezTo>
                    <a:pt x="58" y="113"/>
                    <a:pt x="59" y="118"/>
                    <a:pt x="58" y="121"/>
                  </a:cubicBezTo>
                  <a:cubicBezTo>
                    <a:pt x="57" y="123"/>
                    <a:pt x="47" y="123"/>
                    <a:pt x="47" y="121"/>
                  </a:cubicBezTo>
                  <a:cubicBezTo>
                    <a:pt x="46" y="119"/>
                    <a:pt x="42" y="121"/>
                    <a:pt x="43" y="123"/>
                  </a:cubicBezTo>
                  <a:cubicBezTo>
                    <a:pt x="44" y="125"/>
                    <a:pt x="39" y="128"/>
                    <a:pt x="40" y="130"/>
                  </a:cubicBezTo>
                  <a:cubicBezTo>
                    <a:pt x="40" y="132"/>
                    <a:pt x="46" y="132"/>
                    <a:pt x="46" y="134"/>
                  </a:cubicBezTo>
                  <a:cubicBezTo>
                    <a:pt x="47" y="137"/>
                    <a:pt x="42" y="140"/>
                    <a:pt x="36" y="142"/>
                  </a:cubicBezTo>
                  <a:cubicBezTo>
                    <a:pt x="29" y="144"/>
                    <a:pt x="37" y="149"/>
                    <a:pt x="40" y="147"/>
                  </a:cubicBezTo>
                  <a:cubicBezTo>
                    <a:pt x="43" y="144"/>
                    <a:pt x="42" y="148"/>
                    <a:pt x="47" y="148"/>
                  </a:cubicBezTo>
                  <a:cubicBezTo>
                    <a:pt x="51" y="148"/>
                    <a:pt x="54" y="152"/>
                    <a:pt x="58" y="150"/>
                  </a:cubicBezTo>
                  <a:cubicBezTo>
                    <a:pt x="63" y="148"/>
                    <a:pt x="63" y="150"/>
                    <a:pt x="59" y="153"/>
                  </a:cubicBezTo>
                  <a:cubicBezTo>
                    <a:pt x="56" y="155"/>
                    <a:pt x="50" y="152"/>
                    <a:pt x="47" y="154"/>
                  </a:cubicBezTo>
                  <a:cubicBezTo>
                    <a:pt x="44" y="156"/>
                    <a:pt x="30" y="169"/>
                    <a:pt x="33" y="172"/>
                  </a:cubicBezTo>
                  <a:cubicBezTo>
                    <a:pt x="34" y="174"/>
                    <a:pt x="36" y="169"/>
                    <a:pt x="41" y="167"/>
                  </a:cubicBezTo>
                  <a:cubicBezTo>
                    <a:pt x="46" y="165"/>
                    <a:pt x="47" y="169"/>
                    <a:pt x="49" y="169"/>
                  </a:cubicBezTo>
                  <a:cubicBezTo>
                    <a:pt x="52" y="169"/>
                    <a:pt x="52" y="163"/>
                    <a:pt x="54" y="164"/>
                  </a:cubicBezTo>
                  <a:cubicBezTo>
                    <a:pt x="56" y="164"/>
                    <a:pt x="58" y="162"/>
                    <a:pt x="62" y="163"/>
                  </a:cubicBezTo>
                  <a:cubicBezTo>
                    <a:pt x="66" y="163"/>
                    <a:pt x="69" y="162"/>
                    <a:pt x="71" y="160"/>
                  </a:cubicBezTo>
                  <a:cubicBezTo>
                    <a:pt x="73" y="159"/>
                    <a:pt x="79" y="164"/>
                    <a:pt x="80" y="162"/>
                  </a:cubicBezTo>
                  <a:cubicBezTo>
                    <a:pt x="82" y="161"/>
                    <a:pt x="89" y="160"/>
                    <a:pt x="93" y="160"/>
                  </a:cubicBezTo>
                  <a:cubicBezTo>
                    <a:pt x="97" y="160"/>
                    <a:pt x="106" y="156"/>
                    <a:pt x="109" y="154"/>
                  </a:cubicBezTo>
                  <a:cubicBezTo>
                    <a:pt x="111" y="151"/>
                    <a:pt x="107" y="151"/>
                    <a:pt x="104" y="151"/>
                  </a:cubicBezTo>
                  <a:cubicBezTo>
                    <a:pt x="100" y="152"/>
                    <a:pt x="101" y="148"/>
                    <a:pt x="105" y="145"/>
                  </a:cubicBezTo>
                  <a:cubicBezTo>
                    <a:pt x="108" y="141"/>
                    <a:pt x="114" y="139"/>
                    <a:pt x="114" y="134"/>
                  </a:cubicBezTo>
                  <a:close/>
                  <a:moveTo>
                    <a:pt x="14" y="50"/>
                  </a:moveTo>
                  <a:cubicBezTo>
                    <a:pt x="18" y="50"/>
                    <a:pt x="23" y="42"/>
                    <a:pt x="21" y="40"/>
                  </a:cubicBezTo>
                  <a:cubicBezTo>
                    <a:pt x="19" y="38"/>
                    <a:pt x="10" y="50"/>
                    <a:pt x="14" y="50"/>
                  </a:cubicBezTo>
                  <a:close/>
                  <a:moveTo>
                    <a:pt x="78" y="14"/>
                  </a:moveTo>
                  <a:cubicBezTo>
                    <a:pt x="81" y="11"/>
                    <a:pt x="84" y="0"/>
                    <a:pt x="80" y="1"/>
                  </a:cubicBezTo>
                  <a:cubicBezTo>
                    <a:pt x="76" y="3"/>
                    <a:pt x="77" y="15"/>
                    <a:pt x="78" y="1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38" name="Freeform 133"/>
            <p:cNvSpPr>
              <a:spLocks noEditPoints="1" noChangeArrowheads="1"/>
            </p:cNvSpPr>
            <p:nvPr/>
          </p:nvSpPr>
          <p:spPr bwMode="auto">
            <a:xfrm>
              <a:off x="3821126" y="1050926"/>
              <a:ext cx="103188" cy="98425"/>
            </a:xfrm>
            <a:custGeom>
              <a:avLst/>
              <a:gdLst>
                <a:gd name="T0" fmla="*/ 27 w 54"/>
                <a:gd name="T1" fmla="*/ 20 h 52"/>
                <a:gd name="T2" fmla="*/ 27 w 54"/>
                <a:gd name="T3" fmla="*/ 12 h 52"/>
                <a:gd name="T4" fmla="*/ 28 w 54"/>
                <a:gd name="T5" fmla="*/ 2 h 52"/>
                <a:gd name="T6" fmla="*/ 20 w 54"/>
                <a:gd name="T7" fmla="*/ 7 h 52"/>
                <a:gd name="T8" fmla="*/ 13 w 54"/>
                <a:gd name="T9" fmla="*/ 10 h 52"/>
                <a:gd name="T10" fmla="*/ 14 w 54"/>
                <a:gd name="T11" fmla="*/ 15 h 52"/>
                <a:gd name="T12" fmla="*/ 7 w 54"/>
                <a:gd name="T13" fmla="*/ 12 h 52"/>
                <a:gd name="T14" fmla="*/ 2 w 54"/>
                <a:gd name="T15" fmla="*/ 20 h 52"/>
                <a:gd name="T16" fmla="*/ 2 w 54"/>
                <a:gd name="T17" fmla="*/ 33 h 52"/>
                <a:gd name="T18" fmla="*/ 6 w 54"/>
                <a:gd name="T19" fmla="*/ 43 h 52"/>
                <a:gd name="T20" fmla="*/ 8 w 54"/>
                <a:gd name="T21" fmla="*/ 48 h 52"/>
                <a:gd name="T22" fmla="*/ 18 w 54"/>
                <a:gd name="T23" fmla="*/ 49 h 52"/>
                <a:gd name="T24" fmla="*/ 22 w 54"/>
                <a:gd name="T25" fmla="*/ 48 h 52"/>
                <a:gd name="T26" fmla="*/ 18 w 54"/>
                <a:gd name="T27" fmla="*/ 42 h 52"/>
                <a:gd name="T28" fmla="*/ 24 w 54"/>
                <a:gd name="T29" fmla="*/ 44 h 52"/>
                <a:gd name="T30" fmla="*/ 32 w 54"/>
                <a:gd name="T31" fmla="*/ 43 h 52"/>
                <a:gd name="T32" fmla="*/ 28 w 54"/>
                <a:gd name="T33" fmla="*/ 36 h 52"/>
                <a:gd name="T34" fmla="*/ 22 w 54"/>
                <a:gd name="T35" fmla="*/ 36 h 52"/>
                <a:gd name="T36" fmla="*/ 26 w 54"/>
                <a:gd name="T37" fmla="*/ 29 h 52"/>
                <a:gd name="T38" fmla="*/ 33 w 54"/>
                <a:gd name="T39" fmla="*/ 25 h 52"/>
                <a:gd name="T40" fmla="*/ 27 w 54"/>
                <a:gd name="T41" fmla="*/ 20 h 52"/>
                <a:gd name="T42" fmla="*/ 53 w 54"/>
                <a:gd name="T43" fmla="*/ 30 h 52"/>
                <a:gd name="T44" fmla="*/ 49 w 54"/>
                <a:gd name="T45" fmla="*/ 32 h 52"/>
                <a:gd name="T46" fmla="*/ 45 w 54"/>
                <a:gd name="T47" fmla="*/ 30 h 52"/>
                <a:gd name="T48" fmla="*/ 38 w 54"/>
                <a:gd name="T49" fmla="*/ 33 h 52"/>
                <a:gd name="T50" fmla="*/ 42 w 54"/>
                <a:gd name="T51" fmla="*/ 43 h 52"/>
                <a:gd name="T52" fmla="*/ 39 w 54"/>
                <a:gd name="T53" fmla="*/ 46 h 52"/>
                <a:gd name="T54" fmla="*/ 42 w 54"/>
                <a:gd name="T55" fmla="*/ 51 h 52"/>
                <a:gd name="T56" fmla="*/ 50 w 54"/>
                <a:gd name="T57" fmla="*/ 42 h 52"/>
                <a:gd name="T58" fmla="*/ 53 w 54"/>
                <a:gd name="T59" fmla="*/ 30 h 5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4"/>
                <a:gd name="T91" fmla="*/ 0 h 52"/>
                <a:gd name="T92" fmla="*/ 54 w 54"/>
                <a:gd name="T93" fmla="*/ 52 h 5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4" h="52">
                  <a:moveTo>
                    <a:pt x="27" y="20"/>
                  </a:moveTo>
                  <a:cubicBezTo>
                    <a:pt x="26" y="19"/>
                    <a:pt x="25" y="13"/>
                    <a:pt x="27" y="12"/>
                  </a:cubicBezTo>
                  <a:cubicBezTo>
                    <a:pt x="29" y="10"/>
                    <a:pt x="30" y="4"/>
                    <a:pt x="28" y="2"/>
                  </a:cubicBezTo>
                  <a:cubicBezTo>
                    <a:pt x="27" y="0"/>
                    <a:pt x="21" y="2"/>
                    <a:pt x="20" y="7"/>
                  </a:cubicBezTo>
                  <a:cubicBezTo>
                    <a:pt x="20" y="11"/>
                    <a:pt x="15" y="9"/>
                    <a:pt x="13" y="10"/>
                  </a:cubicBezTo>
                  <a:cubicBezTo>
                    <a:pt x="12" y="11"/>
                    <a:pt x="16" y="13"/>
                    <a:pt x="14" y="15"/>
                  </a:cubicBezTo>
                  <a:cubicBezTo>
                    <a:pt x="12" y="17"/>
                    <a:pt x="11" y="12"/>
                    <a:pt x="7" y="12"/>
                  </a:cubicBezTo>
                  <a:cubicBezTo>
                    <a:pt x="4" y="11"/>
                    <a:pt x="4" y="17"/>
                    <a:pt x="2" y="20"/>
                  </a:cubicBezTo>
                  <a:cubicBezTo>
                    <a:pt x="0" y="23"/>
                    <a:pt x="1" y="29"/>
                    <a:pt x="2" y="33"/>
                  </a:cubicBezTo>
                  <a:cubicBezTo>
                    <a:pt x="2" y="37"/>
                    <a:pt x="7" y="39"/>
                    <a:pt x="6" y="43"/>
                  </a:cubicBezTo>
                  <a:cubicBezTo>
                    <a:pt x="5" y="44"/>
                    <a:pt x="7" y="46"/>
                    <a:pt x="8" y="48"/>
                  </a:cubicBezTo>
                  <a:cubicBezTo>
                    <a:pt x="12" y="48"/>
                    <a:pt x="16" y="48"/>
                    <a:pt x="18" y="49"/>
                  </a:cubicBezTo>
                  <a:cubicBezTo>
                    <a:pt x="19" y="49"/>
                    <a:pt x="20" y="49"/>
                    <a:pt x="22" y="48"/>
                  </a:cubicBezTo>
                  <a:cubicBezTo>
                    <a:pt x="21" y="46"/>
                    <a:pt x="17" y="44"/>
                    <a:pt x="18" y="42"/>
                  </a:cubicBezTo>
                  <a:cubicBezTo>
                    <a:pt x="18" y="40"/>
                    <a:pt x="21" y="42"/>
                    <a:pt x="24" y="44"/>
                  </a:cubicBezTo>
                  <a:cubicBezTo>
                    <a:pt x="26" y="46"/>
                    <a:pt x="31" y="46"/>
                    <a:pt x="32" y="43"/>
                  </a:cubicBezTo>
                  <a:cubicBezTo>
                    <a:pt x="32" y="42"/>
                    <a:pt x="31" y="35"/>
                    <a:pt x="28" y="36"/>
                  </a:cubicBezTo>
                  <a:cubicBezTo>
                    <a:pt x="24" y="38"/>
                    <a:pt x="24" y="37"/>
                    <a:pt x="22" y="36"/>
                  </a:cubicBezTo>
                  <a:cubicBezTo>
                    <a:pt x="21" y="34"/>
                    <a:pt x="25" y="31"/>
                    <a:pt x="26" y="29"/>
                  </a:cubicBezTo>
                  <a:cubicBezTo>
                    <a:pt x="26" y="26"/>
                    <a:pt x="32" y="27"/>
                    <a:pt x="33" y="25"/>
                  </a:cubicBezTo>
                  <a:cubicBezTo>
                    <a:pt x="34" y="23"/>
                    <a:pt x="29" y="20"/>
                    <a:pt x="27" y="20"/>
                  </a:cubicBezTo>
                  <a:close/>
                  <a:moveTo>
                    <a:pt x="53" y="30"/>
                  </a:moveTo>
                  <a:cubicBezTo>
                    <a:pt x="51" y="29"/>
                    <a:pt x="50" y="32"/>
                    <a:pt x="49" y="32"/>
                  </a:cubicBezTo>
                  <a:cubicBezTo>
                    <a:pt x="47" y="33"/>
                    <a:pt x="46" y="26"/>
                    <a:pt x="45" y="30"/>
                  </a:cubicBezTo>
                  <a:cubicBezTo>
                    <a:pt x="44" y="33"/>
                    <a:pt x="41" y="28"/>
                    <a:pt x="38" y="33"/>
                  </a:cubicBezTo>
                  <a:cubicBezTo>
                    <a:pt x="34" y="38"/>
                    <a:pt x="40" y="42"/>
                    <a:pt x="42" y="43"/>
                  </a:cubicBezTo>
                  <a:cubicBezTo>
                    <a:pt x="44" y="45"/>
                    <a:pt x="42" y="47"/>
                    <a:pt x="39" y="46"/>
                  </a:cubicBezTo>
                  <a:cubicBezTo>
                    <a:pt x="36" y="46"/>
                    <a:pt x="38" y="51"/>
                    <a:pt x="42" y="51"/>
                  </a:cubicBezTo>
                  <a:cubicBezTo>
                    <a:pt x="46" y="52"/>
                    <a:pt x="50" y="44"/>
                    <a:pt x="50" y="42"/>
                  </a:cubicBezTo>
                  <a:cubicBezTo>
                    <a:pt x="49" y="40"/>
                    <a:pt x="54" y="31"/>
                    <a:pt x="53" y="3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39" name="Freeform 134"/>
            <p:cNvSpPr>
              <a:spLocks noEditPoints="1" noChangeArrowheads="1"/>
            </p:cNvSpPr>
            <p:nvPr/>
          </p:nvSpPr>
          <p:spPr bwMode="auto">
            <a:xfrm>
              <a:off x="3892563" y="657225"/>
              <a:ext cx="266701" cy="471488"/>
            </a:xfrm>
            <a:custGeom>
              <a:avLst/>
              <a:gdLst>
                <a:gd name="T0" fmla="*/ 137 w 140"/>
                <a:gd name="T1" fmla="*/ 53 h 247"/>
                <a:gd name="T2" fmla="*/ 135 w 140"/>
                <a:gd name="T3" fmla="*/ 33 h 247"/>
                <a:gd name="T4" fmla="*/ 118 w 140"/>
                <a:gd name="T5" fmla="*/ 12 h 247"/>
                <a:gd name="T6" fmla="*/ 98 w 140"/>
                <a:gd name="T7" fmla="*/ 11 h 247"/>
                <a:gd name="T8" fmla="*/ 79 w 140"/>
                <a:gd name="T9" fmla="*/ 11 h 247"/>
                <a:gd name="T10" fmla="*/ 68 w 140"/>
                <a:gd name="T11" fmla="*/ 23 h 247"/>
                <a:gd name="T12" fmla="*/ 56 w 140"/>
                <a:gd name="T13" fmla="*/ 37 h 247"/>
                <a:gd name="T14" fmla="*/ 47 w 140"/>
                <a:gd name="T15" fmla="*/ 51 h 247"/>
                <a:gd name="T16" fmla="*/ 37 w 140"/>
                <a:gd name="T17" fmla="*/ 60 h 247"/>
                <a:gd name="T18" fmla="*/ 29 w 140"/>
                <a:gd name="T19" fmla="*/ 85 h 247"/>
                <a:gd name="T20" fmla="*/ 31 w 140"/>
                <a:gd name="T21" fmla="*/ 97 h 247"/>
                <a:gd name="T22" fmla="*/ 12 w 140"/>
                <a:gd name="T23" fmla="*/ 105 h 247"/>
                <a:gd name="T24" fmla="*/ 11 w 140"/>
                <a:gd name="T25" fmla="*/ 127 h 247"/>
                <a:gd name="T26" fmla="*/ 18 w 140"/>
                <a:gd name="T27" fmla="*/ 146 h 247"/>
                <a:gd name="T28" fmla="*/ 15 w 140"/>
                <a:gd name="T29" fmla="*/ 157 h 247"/>
                <a:gd name="T30" fmla="*/ 8 w 140"/>
                <a:gd name="T31" fmla="*/ 171 h 247"/>
                <a:gd name="T32" fmla="*/ 3 w 140"/>
                <a:gd name="T33" fmla="*/ 187 h 247"/>
                <a:gd name="T34" fmla="*/ 0 w 140"/>
                <a:gd name="T35" fmla="*/ 188 h 247"/>
                <a:gd name="T36" fmla="*/ 9 w 140"/>
                <a:gd name="T37" fmla="*/ 211 h 247"/>
                <a:gd name="T38" fmla="*/ 17 w 140"/>
                <a:gd name="T39" fmla="*/ 230 h 247"/>
                <a:gd name="T40" fmla="*/ 20 w 140"/>
                <a:gd name="T41" fmla="*/ 244 h 247"/>
                <a:gd name="T42" fmla="*/ 33 w 140"/>
                <a:gd name="T43" fmla="*/ 238 h 247"/>
                <a:gd name="T44" fmla="*/ 46 w 140"/>
                <a:gd name="T45" fmla="*/ 233 h 247"/>
                <a:gd name="T46" fmla="*/ 57 w 140"/>
                <a:gd name="T47" fmla="*/ 230 h 247"/>
                <a:gd name="T48" fmla="*/ 59 w 140"/>
                <a:gd name="T49" fmla="*/ 220 h 247"/>
                <a:gd name="T50" fmla="*/ 61 w 140"/>
                <a:gd name="T51" fmla="*/ 196 h 247"/>
                <a:gd name="T52" fmla="*/ 77 w 140"/>
                <a:gd name="T53" fmla="*/ 179 h 247"/>
                <a:gd name="T54" fmla="*/ 73 w 140"/>
                <a:gd name="T55" fmla="*/ 158 h 247"/>
                <a:gd name="T56" fmla="*/ 64 w 140"/>
                <a:gd name="T57" fmla="*/ 144 h 247"/>
                <a:gd name="T58" fmla="*/ 71 w 140"/>
                <a:gd name="T59" fmla="*/ 124 h 247"/>
                <a:gd name="T60" fmla="*/ 84 w 140"/>
                <a:gd name="T61" fmla="*/ 110 h 247"/>
                <a:gd name="T62" fmla="*/ 112 w 140"/>
                <a:gd name="T63" fmla="*/ 91 h 247"/>
                <a:gd name="T64" fmla="*/ 115 w 140"/>
                <a:gd name="T65" fmla="*/ 71 h 247"/>
                <a:gd name="T66" fmla="*/ 134 w 140"/>
                <a:gd name="T67" fmla="*/ 64 h 247"/>
                <a:gd name="T68" fmla="*/ 139 w 140"/>
                <a:gd name="T69" fmla="*/ 58 h 247"/>
                <a:gd name="T70" fmla="*/ 75 w 140"/>
                <a:gd name="T71" fmla="*/ 220 h 24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40"/>
                <a:gd name="T109" fmla="*/ 0 h 247"/>
                <a:gd name="T110" fmla="*/ 140 w 140"/>
                <a:gd name="T111" fmla="*/ 247 h 24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40" h="247">
                  <a:moveTo>
                    <a:pt x="139" y="58"/>
                  </a:moveTo>
                  <a:cubicBezTo>
                    <a:pt x="137" y="57"/>
                    <a:pt x="134" y="53"/>
                    <a:pt x="137" y="53"/>
                  </a:cubicBezTo>
                  <a:cubicBezTo>
                    <a:pt x="139" y="53"/>
                    <a:pt x="140" y="44"/>
                    <a:pt x="137" y="43"/>
                  </a:cubicBezTo>
                  <a:cubicBezTo>
                    <a:pt x="134" y="41"/>
                    <a:pt x="137" y="34"/>
                    <a:pt x="135" y="33"/>
                  </a:cubicBezTo>
                  <a:cubicBezTo>
                    <a:pt x="132" y="31"/>
                    <a:pt x="134" y="26"/>
                    <a:pt x="134" y="22"/>
                  </a:cubicBezTo>
                  <a:cubicBezTo>
                    <a:pt x="135" y="18"/>
                    <a:pt x="124" y="15"/>
                    <a:pt x="118" y="12"/>
                  </a:cubicBezTo>
                  <a:cubicBezTo>
                    <a:pt x="112" y="10"/>
                    <a:pt x="109" y="5"/>
                    <a:pt x="105" y="3"/>
                  </a:cubicBezTo>
                  <a:cubicBezTo>
                    <a:pt x="100" y="0"/>
                    <a:pt x="98" y="7"/>
                    <a:pt x="98" y="11"/>
                  </a:cubicBezTo>
                  <a:cubicBezTo>
                    <a:pt x="98" y="16"/>
                    <a:pt x="94" y="16"/>
                    <a:pt x="91" y="13"/>
                  </a:cubicBezTo>
                  <a:cubicBezTo>
                    <a:pt x="87" y="11"/>
                    <a:pt x="84" y="13"/>
                    <a:pt x="79" y="11"/>
                  </a:cubicBezTo>
                  <a:cubicBezTo>
                    <a:pt x="74" y="9"/>
                    <a:pt x="76" y="16"/>
                    <a:pt x="76" y="19"/>
                  </a:cubicBezTo>
                  <a:cubicBezTo>
                    <a:pt x="76" y="23"/>
                    <a:pt x="71" y="23"/>
                    <a:pt x="68" y="23"/>
                  </a:cubicBezTo>
                  <a:cubicBezTo>
                    <a:pt x="64" y="23"/>
                    <a:pt x="59" y="25"/>
                    <a:pt x="59" y="29"/>
                  </a:cubicBezTo>
                  <a:cubicBezTo>
                    <a:pt x="59" y="33"/>
                    <a:pt x="54" y="35"/>
                    <a:pt x="56" y="37"/>
                  </a:cubicBezTo>
                  <a:cubicBezTo>
                    <a:pt x="57" y="39"/>
                    <a:pt x="55" y="41"/>
                    <a:pt x="53" y="43"/>
                  </a:cubicBezTo>
                  <a:cubicBezTo>
                    <a:pt x="51" y="44"/>
                    <a:pt x="49" y="50"/>
                    <a:pt x="47" y="51"/>
                  </a:cubicBezTo>
                  <a:cubicBezTo>
                    <a:pt x="46" y="53"/>
                    <a:pt x="48" y="56"/>
                    <a:pt x="45" y="58"/>
                  </a:cubicBezTo>
                  <a:cubicBezTo>
                    <a:pt x="42" y="60"/>
                    <a:pt x="38" y="58"/>
                    <a:pt x="37" y="60"/>
                  </a:cubicBezTo>
                  <a:cubicBezTo>
                    <a:pt x="35" y="62"/>
                    <a:pt x="37" y="65"/>
                    <a:pt x="36" y="70"/>
                  </a:cubicBezTo>
                  <a:cubicBezTo>
                    <a:pt x="36" y="75"/>
                    <a:pt x="32" y="80"/>
                    <a:pt x="29" y="85"/>
                  </a:cubicBezTo>
                  <a:cubicBezTo>
                    <a:pt x="25" y="89"/>
                    <a:pt x="30" y="90"/>
                    <a:pt x="31" y="91"/>
                  </a:cubicBezTo>
                  <a:cubicBezTo>
                    <a:pt x="33" y="91"/>
                    <a:pt x="33" y="94"/>
                    <a:pt x="31" y="97"/>
                  </a:cubicBezTo>
                  <a:cubicBezTo>
                    <a:pt x="30" y="100"/>
                    <a:pt x="26" y="98"/>
                    <a:pt x="24" y="97"/>
                  </a:cubicBezTo>
                  <a:cubicBezTo>
                    <a:pt x="22" y="97"/>
                    <a:pt x="16" y="100"/>
                    <a:pt x="12" y="105"/>
                  </a:cubicBezTo>
                  <a:cubicBezTo>
                    <a:pt x="9" y="110"/>
                    <a:pt x="10" y="114"/>
                    <a:pt x="11" y="116"/>
                  </a:cubicBezTo>
                  <a:cubicBezTo>
                    <a:pt x="12" y="119"/>
                    <a:pt x="9" y="122"/>
                    <a:pt x="11" y="127"/>
                  </a:cubicBezTo>
                  <a:cubicBezTo>
                    <a:pt x="14" y="133"/>
                    <a:pt x="10" y="134"/>
                    <a:pt x="11" y="138"/>
                  </a:cubicBezTo>
                  <a:cubicBezTo>
                    <a:pt x="11" y="142"/>
                    <a:pt x="18" y="142"/>
                    <a:pt x="18" y="146"/>
                  </a:cubicBezTo>
                  <a:cubicBezTo>
                    <a:pt x="19" y="151"/>
                    <a:pt x="16" y="152"/>
                    <a:pt x="14" y="152"/>
                  </a:cubicBezTo>
                  <a:cubicBezTo>
                    <a:pt x="12" y="152"/>
                    <a:pt x="12" y="156"/>
                    <a:pt x="15" y="157"/>
                  </a:cubicBezTo>
                  <a:cubicBezTo>
                    <a:pt x="17" y="159"/>
                    <a:pt x="16" y="166"/>
                    <a:pt x="15" y="168"/>
                  </a:cubicBezTo>
                  <a:cubicBezTo>
                    <a:pt x="14" y="170"/>
                    <a:pt x="7" y="168"/>
                    <a:pt x="8" y="171"/>
                  </a:cubicBezTo>
                  <a:cubicBezTo>
                    <a:pt x="8" y="174"/>
                    <a:pt x="6" y="178"/>
                    <a:pt x="6" y="180"/>
                  </a:cubicBezTo>
                  <a:cubicBezTo>
                    <a:pt x="6" y="182"/>
                    <a:pt x="6" y="189"/>
                    <a:pt x="3" y="187"/>
                  </a:cubicBezTo>
                  <a:cubicBezTo>
                    <a:pt x="3" y="187"/>
                    <a:pt x="1" y="187"/>
                    <a:pt x="0" y="187"/>
                  </a:cubicBezTo>
                  <a:cubicBezTo>
                    <a:pt x="0" y="187"/>
                    <a:pt x="0" y="188"/>
                    <a:pt x="0" y="188"/>
                  </a:cubicBezTo>
                  <a:cubicBezTo>
                    <a:pt x="0" y="192"/>
                    <a:pt x="1" y="196"/>
                    <a:pt x="5" y="199"/>
                  </a:cubicBezTo>
                  <a:cubicBezTo>
                    <a:pt x="9" y="202"/>
                    <a:pt x="6" y="207"/>
                    <a:pt x="9" y="211"/>
                  </a:cubicBezTo>
                  <a:cubicBezTo>
                    <a:pt x="12" y="215"/>
                    <a:pt x="11" y="218"/>
                    <a:pt x="15" y="221"/>
                  </a:cubicBezTo>
                  <a:cubicBezTo>
                    <a:pt x="18" y="224"/>
                    <a:pt x="18" y="226"/>
                    <a:pt x="17" y="230"/>
                  </a:cubicBezTo>
                  <a:cubicBezTo>
                    <a:pt x="15" y="234"/>
                    <a:pt x="20" y="233"/>
                    <a:pt x="20" y="235"/>
                  </a:cubicBezTo>
                  <a:cubicBezTo>
                    <a:pt x="20" y="237"/>
                    <a:pt x="19" y="242"/>
                    <a:pt x="20" y="244"/>
                  </a:cubicBezTo>
                  <a:cubicBezTo>
                    <a:pt x="21" y="247"/>
                    <a:pt x="24" y="244"/>
                    <a:pt x="29" y="244"/>
                  </a:cubicBezTo>
                  <a:cubicBezTo>
                    <a:pt x="34" y="244"/>
                    <a:pt x="33" y="241"/>
                    <a:pt x="33" y="238"/>
                  </a:cubicBezTo>
                  <a:cubicBezTo>
                    <a:pt x="33" y="234"/>
                    <a:pt x="36" y="236"/>
                    <a:pt x="37" y="234"/>
                  </a:cubicBezTo>
                  <a:cubicBezTo>
                    <a:pt x="37" y="232"/>
                    <a:pt x="42" y="231"/>
                    <a:pt x="46" y="233"/>
                  </a:cubicBezTo>
                  <a:cubicBezTo>
                    <a:pt x="50" y="235"/>
                    <a:pt x="52" y="232"/>
                    <a:pt x="53" y="228"/>
                  </a:cubicBezTo>
                  <a:cubicBezTo>
                    <a:pt x="53" y="224"/>
                    <a:pt x="55" y="229"/>
                    <a:pt x="57" y="230"/>
                  </a:cubicBezTo>
                  <a:cubicBezTo>
                    <a:pt x="58" y="230"/>
                    <a:pt x="61" y="223"/>
                    <a:pt x="63" y="219"/>
                  </a:cubicBezTo>
                  <a:cubicBezTo>
                    <a:pt x="65" y="214"/>
                    <a:pt x="63" y="215"/>
                    <a:pt x="59" y="220"/>
                  </a:cubicBezTo>
                  <a:cubicBezTo>
                    <a:pt x="55" y="224"/>
                    <a:pt x="57" y="215"/>
                    <a:pt x="59" y="212"/>
                  </a:cubicBezTo>
                  <a:cubicBezTo>
                    <a:pt x="60" y="208"/>
                    <a:pt x="60" y="198"/>
                    <a:pt x="61" y="196"/>
                  </a:cubicBezTo>
                  <a:cubicBezTo>
                    <a:pt x="61" y="193"/>
                    <a:pt x="62" y="190"/>
                    <a:pt x="67" y="189"/>
                  </a:cubicBezTo>
                  <a:cubicBezTo>
                    <a:pt x="72" y="188"/>
                    <a:pt x="78" y="182"/>
                    <a:pt x="77" y="179"/>
                  </a:cubicBezTo>
                  <a:cubicBezTo>
                    <a:pt x="76" y="177"/>
                    <a:pt x="84" y="173"/>
                    <a:pt x="84" y="170"/>
                  </a:cubicBezTo>
                  <a:cubicBezTo>
                    <a:pt x="84" y="168"/>
                    <a:pt x="76" y="160"/>
                    <a:pt x="73" y="158"/>
                  </a:cubicBezTo>
                  <a:cubicBezTo>
                    <a:pt x="70" y="157"/>
                    <a:pt x="65" y="158"/>
                    <a:pt x="65" y="156"/>
                  </a:cubicBezTo>
                  <a:cubicBezTo>
                    <a:pt x="66" y="154"/>
                    <a:pt x="64" y="147"/>
                    <a:pt x="64" y="144"/>
                  </a:cubicBezTo>
                  <a:cubicBezTo>
                    <a:pt x="63" y="140"/>
                    <a:pt x="68" y="136"/>
                    <a:pt x="68" y="133"/>
                  </a:cubicBezTo>
                  <a:cubicBezTo>
                    <a:pt x="68" y="129"/>
                    <a:pt x="68" y="125"/>
                    <a:pt x="71" y="124"/>
                  </a:cubicBezTo>
                  <a:cubicBezTo>
                    <a:pt x="74" y="123"/>
                    <a:pt x="72" y="120"/>
                    <a:pt x="76" y="119"/>
                  </a:cubicBezTo>
                  <a:cubicBezTo>
                    <a:pt x="80" y="118"/>
                    <a:pt x="80" y="112"/>
                    <a:pt x="84" y="110"/>
                  </a:cubicBezTo>
                  <a:cubicBezTo>
                    <a:pt x="89" y="108"/>
                    <a:pt x="89" y="107"/>
                    <a:pt x="95" y="104"/>
                  </a:cubicBezTo>
                  <a:cubicBezTo>
                    <a:pt x="101" y="101"/>
                    <a:pt x="110" y="94"/>
                    <a:pt x="112" y="91"/>
                  </a:cubicBezTo>
                  <a:cubicBezTo>
                    <a:pt x="114" y="87"/>
                    <a:pt x="106" y="84"/>
                    <a:pt x="111" y="80"/>
                  </a:cubicBezTo>
                  <a:cubicBezTo>
                    <a:pt x="116" y="76"/>
                    <a:pt x="112" y="72"/>
                    <a:pt x="115" y="71"/>
                  </a:cubicBezTo>
                  <a:cubicBezTo>
                    <a:pt x="119" y="69"/>
                    <a:pt x="120" y="68"/>
                    <a:pt x="123" y="65"/>
                  </a:cubicBezTo>
                  <a:cubicBezTo>
                    <a:pt x="125" y="62"/>
                    <a:pt x="128" y="65"/>
                    <a:pt x="134" y="64"/>
                  </a:cubicBezTo>
                  <a:cubicBezTo>
                    <a:pt x="137" y="63"/>
                    <a:pt x="139" y="63"/>
                    <a:pt x="140" y="64"/>
                  </a:cubicBezTo>
                  <a:cubicBezTo>
                    <a:pt x="140" y="61"/>
                    <a:pt x="140" y="59"/>
                    <a:pt x="139" y="58"/>
                  </a:cubicBezTo>
                  <a:close/>
                  <a:moveTo>
                    <a:pt x="83" y="205"/>
                  </a:moveTo>
                  <a:cubicBezTo>
                    <a:pt x="76" y="205"/>
                    <a:pt x="73" y="218"/>
                    <a:pt x="75" y="220"/>
                  </a:cubicBezTo>
                  <a:cubicBezTo>
                    <a:pt x="76" y="221"/>
                    <a:pt x="89" y="205"/>
                    <a:pt x="83" y="20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40" name="Freeform 135"/>
            <p:cNvSpPr>
              <a:spLocks noEditPoints="1" noChangeArrowheads="1"/>
            </p:cNvSpPr>
            <p:nvPr/>
          </p:nvSpPr>
          <p:spPr bwMode="auto">
            <a:xfrm>
              <a:off x="4111639" y="989012"/>
              <a:ext cx="136526" cy="66675"/>
            </a:xfrm>
            <a:custGeom>
              <a:avLst/>
              <a:gdLst>
                <a:gd name="T0" fmla="*/ 66 w 71"/>
                <a:gd name="T1" fmla="*/ 10 h 35"/>
                <a:gd name="T2" fmla="*/ 69 w 71"/>
                <a:gd name="T3" fmla="*/ 2 h 35"/>
                <a:gd name="T4" fmla="*/ 66 w 71"/>
                <a:gd name="T5" fmla="*/ 4 h 35"/>
                <a:gd name="T6" fmla="*/ 45 w 71"/>
                <a:gd name="T7" fmla="*/ 1 h 35"/>
                <a:gd name="T8" fmla="*/ 24 w 71"/>
                <a:gd name="T9" fmla="*/ 6 h 35"/>
                <a:gd name="T10" fmla="*/ 17 w 71"/>
                <a:gd name="T11" fmla="*/ 12 h 35"/>
                <a:gd name="T12" fmla="*/ 19 w 71"/>
                <a:gd name="T13" fmla="*/ 19 h 35"/>
                <a:gd name="T14" fmla="*/ 26 w 71"/>
                <a:gd name="T15" fmla="*/ 23 h 35"/>
                <a:gd name="T16" fmla="*/ 28 w 71"/>
                <a:gd name="T17" fmla="*/ 28 h 35"/>
                <a:gd name="T18" fmla="*/ 28 w 71"/>
                <a:gd name="T19" fmla="*/ 28 h 35"/>
                <a:gd name="T20" fmla="*/ 40 w 71"/>
                <a:gd name="T21" fmla="*/ 28 h 35"/>
                <a:gd name="T22" fmla="*/ 52 w 71"/>
                <a:gd name="T23" fmla="*/ 34 h 35"/>
                <a:gd name="T24" fmla="*/ 62 w 71"/>
                <a:gd name="T25" fmla="*/ 35 h 35"/>
                <a:gd name="T26" fmla="*/ 63 w 71"/>
                <a:gd name="T27" fmla="*/ 32 h 35"/>
                <a:gd name="T28" fmla="*/ 66 w 71"/>
                <a:gd name="T29" fmla="*/ 28 h 35"/>
                <a:gd name="T30" fmla="*/ 63 w 71"/>
                <a:gd name="T31" fmla="*/ 22 h 35"/>
                <a:gd name="T32" fmla="*/ 63 w 71"/>
                <a:gd name="T33" fmla="*/ 16 h 35"/>
                <a:gd name="T34" fmla="*/ 66 w 71"/>
                <a:gd name="T35" fmla="*/ 10 h 35"/>
                <a:gd name="T36" fmla="*/ 7 w 71"/>
                <a:gd name="T37" fmla="*/ 18 h 35"/>
                <a:gd name="T38" fmla="*/ 3 w 71"/>
                <a:gd name="T39" fmla="*/ 28 h 35"/>
                <a:gd name="T40" fmla="*/ 15 w 71"/>
                <a:gd name="T41" fmla="*/ 20 h 35"/>
                <a:gd name="T42" fmla="*/ 7 w 71"/>
                <a:gd name="T43" fmla="*/ 18 h 35"/>
                <a:gd name="T44" fmla="*/ 12 w 71"/>
                <a:gd name="T45" fmla="*/ 13 h 35"/>
                <a:gd name="T46" fmla="*/ 5 w 71"/>
                <a:gd name="T47" fmla="*/ 14 h 35"/>
                <a:gd name="T48" fmla="*/ 12 w 71"/>
                <a:gd name="T49" fmla="*/ 13 h 3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1"/>
                <a:gd name="T76" fmla="*/ 0 h 35"/>
                <a:gd name="T77" fmla="*/ 71 w 71"/>
                <a:gd name="T78" fmla="*/ 35 h 3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1" h="35">
                  <a:moveTo>
                    <a:pt x="66" y="10"/>
                  </a:moveTo>
                  <a:cubicBezTo>
                    <a:pt x="68" y="7"/>
                    <a:pt x="71" y="6"/>
                    <a:pt x="69" y="2"/>
                  </a:cubicBezTo>
                  <a:cubicBezTo>
                    <a:pt x="68" y="3"/>
                    <a:pt x="67" y="3"/>
                    <a:pt x="66" y="4"/>
                  </a:cubicBezTo>
                  <a:cubicBezTo>
                    <a:pt x="61" y="5"/>
                    <a:pt x="51" y="0"/>
                    <a:pt x="45" y="1"/>
                  </a:cubicBezTo>
                  <a:cubicBezTo>
                    <a:pt x="39" y="3"/>
                    <a:pt x="27" y="3"/>
                    <a:pt x="24" y="6"/>
                  </a:cubicBezTo>
                  <a:cubicBezTo>
                    <a:pt x="21" y="9"/>
                    <a:pt x="14" y="9"/>
                    <a:pt x="17" y="12"/>
                  </a:cubicBezTo>
                  <a:cubicBezTo>
                    <a:pt x="20" y="15"/>
                    <a:pt x="17" y="16"/>
                    <a:pt x="19" y="19"/>
                  </a:cubicBezTo>
                  <a:cubicBezTo>
                    <a:pt x="22" y="22"/>
                    <a:pt x="23" y="24"/>
                    <a:pt x="26" y="23"/>
                  </a:cubicBezTo>
                  <a:cubicBezTo>
                    <a:pt x="29" y="22"/>
                    <a:pt x="32" y="24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4" y="27"/>
                    <a:pt x="39" y="27"/>
                    <a:pt x="40" y="28"/>
                  </a:cubicBezTo>
                  <a:cubicBezTo>
                    <a:pt x="42" y="29"/>
                    <a:pt x="50" y="35"/>
                    <a:pt x="52" y="34"/>
                  </a:cubicBezTo>
                  <a:cubicBezTo>
                    <a:pt x="53" y="34"/>
                    <a:pt x="58" y="34"/>
                    <a:pt x="62" y="35"/>
                  </a:cubicBezTo>
                  <a:cubicBezTo>
                    <a:pt x="62" y="34"/>
                    <a:pt x="62" y="32"/>
                    <a:pt x="63" y="32"/>
                  </a:cubicBezTo>
                  <a:cubicBezTo>
                    <a:pt x="64" y="31"/>
                    <a:pt x="68" y="31"/>
                    <a:pt x="66" y="28"/>
                  </a:cubicBezTo>
                  <a:cubicBezTo>
                    <a:pt x="64" y="26"/>
                    <a:pt x="64" y="25"/>
                    <a:pt x="63" y="22"/>
                  </a:cubicBezTo>
                  <a:cubicBezTo>
                    <a:pt x="63" y="19"/>
                    <a:pt x="62" y="18"/>
                    <a:pt x="63" y="16"/>
                  </a:cubicBezTo>
                  <a:cubicBezTo>
                    <a:pt x="63" y="14"/>
                    <a:pt x="65" y="13"/>
                    <a:pt x="66" y="10"/>
                  </a:cubicBezTo>
                  <a:close/>
                  <a:moveTo>
                    <a:pt x="7" y="18"/>
                  </a:moveTo>
                  <a:cubicBezTo>
                    <a:pt x="1" y="20"/>
                    <a:pt x="0" y="28"/>
                    <a:pt x="3" y="28"/>
                  </a:cubicBezTo>
                  <a:cubicBezTo>
                    <a:pt x="6" y="28"/>
                    <a:pt x="13" y="22"/>
                    <a:pt x="15" y="20"/>
                  </a:cubicBezTo>
                  <a:cubicBezTo>
                    <a:pt x="16" y="18"/>
                    <a:pt x="13" y="16"/>
                    <a:pt x="7" y="18"/>
                  </a:cubicBezTo>
                  <a:close/>
                  <a:moveTo>
                    <a:pt x="12" y="13"/>
                  </a:moveTo>
                  <a:cubicBezTo>
                    <a:pt x="14" y="11"/>
                    <a:pt x="3" y="12"/>
                    <a:pt x="5" y="14"/>
                  </a:cubicBezTo>
                  <a:cubicBezTo>
                    <a:pt x="7" y="16"/>
                    <a:pt x="11" y="16"/>
                    <a:pt x="12" y="1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41" name="Freeform 136"/>
            <p:cNvSpPr>
              <a:spLocks noChangeArrowheads="1"/>
            </p:cNvSpPr>
            <p:nvPr/>
          </p:nvSpPr>
          <p:spPr bwMode="auto">
            <a:xfrm>
              <a:off x="4362464" y="2362203"/>
              <a:ext cx="173039" cy="211138"/>
            </a:xfrm>
            <a:custGeom>
              <a:avLst/>
              <a:gdLst>
                <a:gd name="T0" fmla="*/ 80 w 91"/>
                <a:gd name="T1" fmla="*/ 25 h 110"/>
                <a:gd name="T2" fmla="*/ 85 w 91"/>
                <a:gd name="T3" fmla="*/ 17 h 110"/>
                <a:gd name="T4" fmla="*/ 91 w 91"/>
                <a:gd name="T5" fmla="*/ 9 h 110"/>
                <a:gd name="T6" fmla="*/ 85 w 91"/>
                <a:gd name="T7" fmla="*/ 11 h 110"/>
                <a:gd name="T8" fmla="*/ 80 w 91"/>
                <a:gd name="T9" fmla="*/ 8 h 110"/>
                <a:gd name="T10" fmla="*/ 70 w 91"/>
                <a:gd name="T11" fmla="*/ 10 h 110"/>
                <a:gd name="T12" fmla="*/ 62 w 91"/>
                <a:gd name="T13" fmla="*/ 16 h 110"/>
                <a:gd name="T14" fmla="*/ 49 w 91"/>
                <a:gd name="T15" fmla="*/ 14 h 110"/>
                <a:gd name="T16" fmla="*/ 36 w 91"/>
                <a:gd name="T17" fmla="*/ 7 h 110"/>
                <a:gd name="T18" fmla="*/ 25 w 91"/>
                <a:gd name="T19" fmla="*/ 4 h 110"/>
                <a:gd name="T20" fmla="*/ 18 w 91"/>
                <a:gd name="T21" fmla="*/ 1 h 110"/>
                <a:gd name="T22" fmla="*/ 12 w 91"/>
                <a:gd name="T23" fmla="*/ 0 h 110"/>
                <a:gd name="T24" fmla="*/ 3 w 91"/>
                <a:gd name="T25" fmla="*/ 6 h 110"/>
                <a:gd name="T26" fmla="*/ 1 w 91"/>
                <a:gd name="T27" fmla="*/ 8 h 110"/>
                <a:gd name="T28" fmla="*/ 6 w 91"/>
                <a:gd name="T29" fmla="*/ 13 h 110"/>
                <a:gd name="T30" fmla="*/ 7 w 91"/>
                <a:gd name="T31" fmla="*/ 21 h 110"/>
                <a:gd name="T32" fmla="*/ 12 w 91"/>
                <a:gd name="T33" fmla="*/ 25 h 110"/>
                <a:gd name="T34" fmla="*/ 11 w 91"/>
                <a:gd name="T35" fmla="*/ 34 h 110"/>
                <a:gd name="T36" fmla="*/ 4 w 91"/>
                <a:gd name="T37" fmla="*/ 47 h 110"/>
                <a:gd name="T38" fmla="*/ 1 w 91"/>
                <a:gd name="T39" fmla="*/ 54 h 110"/>
                <a:gd name="T40" fmla="*/ 8 w 91"/>
                <a:gd name="T41" fmla="*/ 59 h 110"/>
                <a:gd name="T42" fmla="*/ 0 w 91"/>
                <a:gd name="T43" fmla="*/ 66 h 110"/>
                <a:gd name="T44" fmla="*/ 0 w 91"/>
                <a:gd name="T45" fmla="*/ 67 h 110"/>
                <a:gd name="T46" fmla="*/ 43 w 91"/>
                <a:gd name="T47" fmla="*/ 90 h 110"/>
                <a:gd name="T48" fmla="*/ 42 w 91"/>
                <a:gd name="T49" fmla="*/ 96 h 110"/>
                <a:gd name="T50" fmla="*/ 61 w 91"/>
                <a:gd name="T51" fmla="*/ 110 h 110"/>
                <a:gd name="T52" fmla="*/ 72 w 91"/>
                <a:gd name="T53" fmla="*/ 85 h 110"/>
                <a:gd name="T54" fmla="*/ 79 w 91"/>
                <a:gd name="T55" fmla="*/ 80 h 110"/>
                <a:gd name="T56" fmla="*/ 85 w 91"/>
                <a:gd name="T57" fmla="*/ 76 h 110"/>
                <a:gd name="T58" fmla="*/ 86 w 91"/>
                <a:gd name="T59" fmla="*/ 74 h 110"/>
                <a:gd name="T60" fmla="*/ 81 w 91"/>
                <a:gd name="T61" fmla="*/ 65 h 110"/>
                <a:gd name="T62" fmla="*/ 80 w 91"/>
                <a:gd name="T63" fmla="*/ 25 h 11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1"/>
                <a:gd name="T97" fmla="*/ 0 h 110"/>
                <a:gd name="T98" fmla="*/ 91 w 91"/>
                <a:gd name="T99" fmla="*/ 110 h 11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1" h="110">
                  <a:moveTo>
                    <a:pt x="80" y="25"/>
                  </a:moveTo>
                  <a:cubicBezTo>
                    <a:pt x="85" y="17"/>
                    <a:pt x="85" y="17"/>
                    <a:pt x="85" y="17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88" y="10"/>
                    <a:pt x="86" y="10"/>
                    <a:pt x="85" y="11"/>
                  </a:cubicBezTo>
                  <a:cubicBezTo>
                    <a:pt x="83" y="12"/>
                    <a:pt x="80" y="10"/>
                    <a:pt x="80" y="8"/>
                  </a:cubicBezTo>
                  <a:cubicBezTo>
                    <a:pt x="79" y="7"/>
                    <a:pt x="74" y="8"/>
                    <a:pt x="70" y="10"/>
                  </a:cubicBezTo>
                  <a:cubicBezTo>
                    <a:pt x="66" y="13"/>
                    <a:pt x="64" y="17"/>
                    <a:pt x="62" y="16"/>
                  </a:cubicBezTo>
                  <a:cubicBezTo>
                    <a:pt x="61" y="15"/>
                    <a:pt x="52" y="14"/>
                    <a:pt x="49" y="14"/>
                  </a:cubicBezTo>
                  <a:cubicBezTo>
                    <a:pt x="47" y="14"/>
                    <a:pt x="39" y="9"/>
                    <a:pt x="36" y="7"/>
                  </a:cubicBezTo>
                  <a:cubicBezTo>
                    <a:pt x="34" y="4"/>
                    <a:pt x="27" y="5"/>
                    <a:pt x="25" y="4"/>
                  </a:cubicBezTo>
                  <a:cubicBezTo>
                    <a:pt x="23" y="3"/>
                    <a:pt x="20" y="3"/>
                    <a:pt x="18" y="1"/>
                  </a:cubicBezTo>
                  <a:cubicBezTo>
                    <a:pt x="17" y="0"/>
                    <a:pt x="14" y="0"/>
                    <a:pt x="12" y="0"/>
                  </a:cubicBezTo>
                  <a:cubicBezTo>
                    <a:pt x="9" y="1"/>
                    <a:pt x="3" y="4"/>
                    <a:pt x="3" y="6"/>
                  </a:cubicBezTo>
                  <a:cubicBezTo>
                    <a:pt x="2" y="7"/>
                    <a:pt x="2" y="8"/>
                    <a:pt x="1" y="8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30"/>
                    <a:pt x="11" y="34"/>
                  </a:cubicBezTo>
                  <a:cubicBezTo>
                    <a:pt x="11" y="39"/>
                    <a:pt x="7" y="45"/>
                    <a:pt x="4" y="47"/>
                  </a:cubicBezTo>
                  <a:cubicBezTo>
                    <a:pt x="3" y="48"/>
                    <a:pt x="2" y="51"/>
                    <a:pt x="1" y="54"/>
                  </a:cubicBezTo>
                  <a:cubicBezTo>
                    <a:pt x="5" y="56"/>
                    <a:pt x="8" y="57"/>
                    <a:pt x="8" y="59"/>
                  </a:cubicBezTo>
                  <a:cubicBezTo>
                    <a:pt x="8" y="61"/>
                    <a:pt x="0" y="60"/>
                    <a:pt x="0" y="66"/>
                  </a:cubicBezTo>
                  <a:cubicBezTo>
                    <a:pt x="0" y="66"/>
                    <a:pt x="0" y="67"/>
                    <a:pt x="0" y="67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96"/>
                    <a:pt x="52" y="103"/>
                    <a:pt x="61" y="110"/>
                  </a:cubicBezTo>
                  <a:cubicBezTo>
                    <a:pt x="65" y="99"/>
                    <a:pt x="71" y="88"/>
                    <a:pt x="72" y="85"/>
                  </a:cubicBezTo>
                  <a:cubicBezTo>
                    <a:pt x="75" y="82"/>
                    <a:pt x="77" y="82"/>
                    <a:pt x="79" y="80"/>
                  </a:cubicBezTo>
                  <a:cubicBezTo>
                    <a:pt x="81" y="77"/>
                    <a:pt x="82" y="81"/>
                    <a:pt x="85" y="76"/>
                  </a:cubicBezTo>
                  <a:cubicBezTo>
                    <a:pt x="86" y="75"/>
                    <a:pt x="86" y="75"/>
                    <a:pt x="86" y="74"/>
                  </a:cubicBezTo>
                  <a:cubicBezTo>
                    <a:pt x="81" y="65"/>
                    <a:pt x="81" y="65"/>
                    <a:pt x="81" y="65"/>
                  </a:cubicBezTo>
                  <a:lnTo>
                    <a:pt x="80" y="25"/>
                  </a:ln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42" name="Freeform 137"/>
            <p:cNvSpPr>
              <a:spLocks noChangeArrowheads="1"/>
            </p:cNvSpPr>
            <p:nvPr/>
          </p:nvSpPr>
          <p:spPr bwMode="auto">
            <a:xfrm>
              <a:off x="4267214" y="2378078"/>
              <a:ext cx="117475" cy="122238"/>
            </a:xfrm>
            <a:custGeom>
              <a:avLst/>
              <a:gdLst>
                <a:gd name="T0" fmla="*/ 57 w 62"/>
                <a:gd name="T1" fmla="*/ 13 h 64"/>
                <a:gd name="T2" fmla="*/ 56 w 62"/>
                <a:gd name="T3" fmla="*/ 5 h 64"/>
                <a:gd name="T4" fmla="*/ 51 w 62"/>
                <a:gd name="T5" fmla="*/ 0 h 64"/>
                <a:gd name="T6" fmla="*/ 47 w 62"/>
                <a:gd name="T7" fmla="*/ 4 h 64"/>
                <a:gd name="T8" fmla="*/ 40 w 62"/>
                <a:gd name="T9" fmla="*/ 4 h 64"/>
                <a:gd name="T10" fmla="*/ 32 w 62"/>
                <a:gd name="T11" fmla="*/ 7 h 64"/>
                <a:gd name="T12" fmla="*/ 25 w 62"/>
                <a:gd name="T13" fmla="*/ 5 h 64"/>
                <a:gd name="T14" fmla="*/ 17 w 62"/>
                <a:gd name="T15" fmla="*/ 7 h 64"/>
                <a:gd name="T16" fmla="*/ 16 w 62"/>
                <a:gd name="T17" fmla="*/ 17 h 64"/>
                <a:gd name="T18" fmla="*/ 19 w 62"/>
                <a:gd name="T19" fmla="*/ 22 h 64"/>
                <a:gd name="T20" fmla="*/ 16 w 62"/>
                <a:gd name="T21" fmla="*/ 28 h 64"/>
                <a:gd name="T22" fmla="*/ 11 w 62"/>
                <a:gd name="T23" fmla="*/ 31 h 64"/>
                <a:gd name="T24" fmla="*/ 7 w 62"/>
                <a:gd name="T25" fmla="*/ 38 h 64"/>
                <a:gd name="T26" fmla="*/ 4 w 62"/>
                <a:gd name="T27" fmla="*/ 46 h 64"/>
                <a:gd name="T28" fmla="*/ 2 w 62"/>
                <a:gd name="T29" fmla="*/ 55 h 64"/>
                <a:gd name="T30" fmla="*/ 0 w 62"/>
                <a:gd name="T31" fmla="*/ 63 h 64"/>
                <a:gd name="T32" fmla="*/ 6 w 62"/>
                <a:gd name="T33" fmla="*/ 62 h 64"/>
                <a:gd name="T34" fmla="*/ 18 w 62"/>
                <a:gd name="T35" fmla="*/ 59 h 64"/>
                <a:gd name="T36" fmla="*/ 27 w 62"/>
                <a:gd name="T37" fmla="*/ 58 h 64"/>
                <a:gd name="T38" fmla="*/ 36 w 62"/>
                <a:gd name="T39" fmla="*/ 46 h 64"/>
                <a:gd name="T40" fmla="*/ 51 w 62"/>
                <a:gd name="T41" fmla="*/ 46 h 64"/>
                <a:gd name="T42" fmla="*/ 54 w 62"/>
                <a:gd name="T43" fmla="*/ 39 h 64"/>
                <a:gd name="T44" fmla="*/ 61 w 62"/>
                <a:gd name="T45" fmla="*/ 26 h 64"/>
                <a:gd name="T46" fmla="*/ 62 w 62"/>
                <a:gd name="T47" fmla="*/ 17 h 64"/>
                <a:gd name="T48" fmla="*/ 57 w 62"/>
                <a:gd name="T49" fmla="*/ 13 h 6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2"/>
                <a:gd name="T76" fmla="*/ 0 h 64"/>
                <a:gd name="T77" fmla="*/ 62 w 62"/>
                <a:gd name="T78" fmla="*/ 64 h 6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2" h="64">
                  <a:moveTo>
                    <a:pt x="57" y="13"/>
                  </a:moveTo>
                  <a:cubicBezTo>
                    <a:pt x="56" y="5"/>
                    <a:pt x="56" y="5"/>
                    <a:pt x="56" y="5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1"/>
                    <a:pt x="48" y="3"/>
                    <a:pt x="47" y="4"/>
                  </a:cubicBezTo>
                  <a:cubicBezTo>
                    <a:pt x="47" y="6"/>
                    <a:pt x="42" y="5"/>
                    <a:pt x="40" y="4"/>
                  </a:cubicBezTo>
                  <a:cubicBezTo>
                    <a:pt x="38" y="3"/>
                    <a:pt x="33" y="6"/>
                    <a:pt x="32" y="7"/>
                  </a:cubicBezTo>
                  <a:cubicBezTo>
                    <a:pt x="31" y="9"/>
                    <a:pt x="28" y="4"/>
                    <a:pt x="25" y="5"/>
                  </a:cubicBezTo>
                  <a:cubicBezTo>
                    <a:pt x="23" y="5"/>
                    <a:pt x="17" y="7"/>
                    <a:pt x="17" y="7"/>
                  </a:cubicBezTo>
                  <a:cubicBezTo>
                    <a:pt x="17" y="7"/>
                    <a:pt x="16" y="14"/>
                    <a:pt x="16" y="17"/>
                  </a:cubicBezTo>
                  <a:cubicBezTo>
                    <a:pt x="16" y="20"/>
                    <a:pt x="19" y="20"/>
                    <a:pt x="19" y="22"/>
                  </a:cubicBezTo>
                  <a:cubicBezTo>
                    <a:pt x="19" y="25"/>
                    <a:pt x="16" y="27"/>
                    <a:pt x="16" y="28"/>
                  </a:cubicBezTo>
                  <a:cubicBezTo>
                    <a:pt x="16" y="30"/>
                    <a:pt x="14" y="31"/>
                    <a:pt x="11" y="31"/>
                  </a:cubicBezTo>
                  <a:cubicBezTo>
                    <a:pt x="9" y="32"/>
                    <a:pt x="9" y="36"/>
                    <a:pt x="7" y="38"/>
                  </a:cubicBezTo>
                  <a:cubicBezTo>
                    <a:pt x="5" y="39"/>
                    <a:pt x="6" y="43"/>
                    <a:pt x="4" y="46"/>
                  </a:cubicBezTo>
                  <a:cubicBezTo>
                    <a:pt x="3" y="48"/>
                    <a:pt x="2" y="52"/>
                    <a:pt x="2" y="55"/>
                  </a:cubicBezTo>
                  <a:cubicBezTo>
                    <a:pt x="2" y="58"/>
                    <a:pt x="2" y="62"/>
                    <a:pt x="0" y="63"/>
                  </a:cubicBezTo>
                  <a:cubicBezTo>
                    <a:pt x="4" y="64"/>
                    <a:pt x="5" y="63"/>
                    <a:pt x="6" y="62"/>
                  </a:cubicBezTo>
                  <a:cubicBezTo>
                    <a:pt x="8" y="61"/>
                    <a:pt x="18" y="59"/>
                    <a:pt x="18" y="59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9" y="52"/>
                    <a:pt x="32" y="47"/>
                    <a:pt x="36" y="46"/>
                  </a:cubicBezTo>
                  <a:cubicBezTo>
                    <a:pt x="40" y="45"/>
                    <a:pt x="46" y="45"/>
                    <a:pt x="51" y="46"/>
                  </a:cubicBezTo>
                  <a:cubicBezTo>
                    <a:pt x="52" y="43"/>
                    <a:pt x="53" y="40"/>
                    <a:pt x="54" y="39"/>
                  </a:cubicBezTo>
                  <a:cubicBezTo>
                    <a:pt x="57" y="37"/>
                    <a:pt x="61" y="31"/>
                    <a:pt x="61" y="26"/>
                  </a:cubicBezTo>
                  <a:cubicBezTo>
                    <a:pt x="62" y="22"/>
                    <a:pt x="62" y="17"/>
                    <a:pt x="62" y="17"/>
                  </a:cubicBezTo>
                  <a:lnTo>
                    <a:pt x="57" y="13"/>
                  </a:ln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43" name="Freeform 138"/>
            <p:cNvSpPr>
              <a:spLocks noChangeArrowheads="1"/>
            </p:cNvSpPr>
            <p:nvPr/>
          </p:nvSpPr>
          <p:spPr bwMode="auto">
            <a:xfrm>
              <a:off x="4848241" y="1408113"/>
              <a:ext cx="382589" cy="220663"/>
            </a:xfrm>
            <a:custGeom>
              <a:avLst/>
              <a:gdLst>
                <a:gd name="T0" fmla="*/ 194 w 200"/>
                <a:gd name="T1" fmla="*/ 65 h 116"/>
                <a:gd name="T2" fmla="*/ 179 w 200"/>
                <a:gd name="T3" fmla="*/ 58 h 116"/>
                <a:gd name="T4" fmla="*/ 170 w 200"/>
                <a:gd name="T5" fmla="*/ 59 h 116"/>
                <a:gd name="T6" fmla="*/ 159 w 200"/>
                <a:gd name="T7" fmla="*/ 55 h 116"/>
                <a:gd name="T8" fmla="*/ 148 w 200"/>
                <a:gd name="T9" fmla="*/ 64 h 116"/>
                <a:gd name="T10" fmla="*/ 142 w 200"/>
                <a:gd name="T11" fmla="*/ 66 h 116"/>
                <a:gd name="T12" fmla="*/ 133 w 200"/>
                <a:gd name="T13" fmla="*/ 60 h 116"/>
                <a:gd name="T14" fmla="*/ 123 w 200"/>
                <a:gd name="T15" fmla="*/ 58 h 116"/>
                <a:gd name="T16" fmla="*/ 117 w 200"/>
                <a:gd name="T17" fmla="*/ 46 h 116"/>
                <a:gd name="T18" fmla="*/ 114 w 200"/>
                <a:gd name="T19" fmla="*/ 35 h 116"/>
                <a:gd name="T20" fmla="*/ 105 w 200"/>
                <a:gd name="T21" fmla="*/ 29 h 116"/>
                <a:gd name="T22" fmla="*/ 83 w 200"/>
                <a:gd name="T23" fmla="*/ 28 h 116"/>
                <a:gd name="T24" fmla="*/ 68 w 200"/>
                <a:gd name="T25" fmla="*/ 29 h 116"/>
                <a:gd name="T26" fmla="*/ 55 w 200"/>
                <a:gd name="T27" fmla="*/ 14 h 116"/>
                <a:gd name="T28" fmla="*/ 51 w 200"/>
                <a:gd name="T29" fmla="*/ 19 h 116"/>
                <a:gd name="T30" fmla="*/ 38 w 200"/>
                <a:gd name="T31" fmla="*/ 17 h 116"/>
                <a:gd name="T32" fmla="*/ 36 w 200"/>
                <a:gd name="T33" fmla="*/ 1 h 116"/>
                <a:gd name="T34" fmla="*/ 32 w 200"/>
                <a:gd name="T35" fmla="*/ 17 h 116"/>
                <a:gd name="T36" fmla="*/ 30 w 200"/>
                <a:gd name="T37" fmla="*/ 0 h 116"/>
                <a:gd name="T38" fmla="*/ 2 w 200"/>
                <a:gd name="T39" fmla="*/ 7 h 116"/>
                <a:gd name="T40" fmla="*/ 0 w 200"/>
                <a:gd name="T41" fmla="*/ 57 h 116"/>
                <a:gd name="T42" fmla="*/ 0 w 200"/>
                <a:gd name="T43" fmla="*/ 57 h 116"/>
                <a:gd name="T44" fmla="*/ 8 w 200"/>
                <a:gd name="T45" fmla="*/ 59 h 116"/>
                <a:gd name="T46" fmla="*/ 12 w 200"/>
                <a:gd name="T47" fmla="*/ 54 h 116"/>
                <a:gd name="T48" fmla="*/ 20 w 200"/>
                <a:gd name="T49" fmla="*/ 48 h 116"/>
                <a:gd name="T50" fmla="*/ 24 w 200"/>
                <a:gd name="T51" fmla="*/ 44 h 116"/>
                <a:gd name="T52" fmla="*/ 29 w 200"/>
                <a:gd name="T53" fmla="*/ 41 h 116"/>
                <a:gd name="T54" fmla="*/ 37 w 200"/>
                <a:gd name="T55" fmla="*/ 43 h 116"/>
                <a:gd name="T56" fmla="*/ 45 w 200"/>
                <a:gd name="T57" fmla="*/ 46 h 116"/>
                <a:gd name="T58" fmla="*/ 49 w 200"/>
                <a:gd name="T59" fmla="*/ 58 h 116"/>
                <a:gd name="T60" fmla="*/ 66 w 200"/>
                <a:gd name="T61" fmla="*/ 60 h 116"/>
                <a:gd name="T62" fmla="*/ 71 w 200"/>
                <a:gd name="T63" fmla="*/ 68 h 116"/>
                <a:gd name="T64" fmla="*/ 76 w 200"/>
                <a:gd name="T65" fmla="*/ 77 h 116"/>
                <a:gd name="T66" fmla="*/ 87 w 200"/>
                <a:gd name="T67" fmla="*/ 85 h 116"/>
                <a:gd name="T68" fmla="*/ 100 w 200"/>
                <a:gd name="T69" fmla="*/ 93 h 116"/>
                <a:gd name="T70" fmla="*/ 112 w 200"/>
                <a:gd name="T71" fmla="*/ 101 h 116"/>
                <a:gd name="T72" fmla="*/ 122 w 200"/>
                <a:gd name="T73" fmla="*/ 104 h 116"/>
                <a:gd name="T74" fmla="*/ 123 w 200"/>
                <a:gd name="T75" fmla="*/ 111 h 116"/>
                <a:gd name="T76" fmla="*/ 124 w 200"/>
                <a:gd name="T77" fmla="*/ 111 h 116"/>
                <a:gd name="T78" fmla="*/ 133 w 200"/>
                <a:gd name="T79" fmla="*/ 114 h 116"/>
                <a:gd name="T80" fmla="*/ 137 w 200"/>
                <a:gd name="T81" fmla="*/ 116 h 116"/>
                <a:gd name="T82" fmla="*/ 142 w 200"/>
                <a:gd name="T83" fmla="*/ 105 h 116"/>
                <a:gd name="T84" fmla="*/ 141 w 200"/>
                <a:gd name="T85" fmla="*/ 95 h 116"/>
                <a:gd name="T86" fmla="*/ 134 w 200"/>
                <a:gd name="T87" fmla="*/ 86 h 116"/>
                <a:gd name="T88" fmla="*/ 144 w 200"/>
                <a:gd name="T89" fmla="*/ 82 h 116"/>
                <a:gd name="T90" fmla="*/ 148 w 200"/>
                <a:gd name="T91" fmla="*/ 76 h 116"/>
                <a:gd name="T92" fmla="*/ 153 w 200"/>
                <a:gd name="T93" fmla="*/ 70 h 116"/>
                <a:gd name="T94" fmla="*/ 162 w 200"/>
                <a:gd name="T95" fmla="*/ 68 h 116"/>
                <a:gd name="T96" fmla="*/ 170 w 200"/>
                <a:gd name="T97" fmla="*/ 66 h 116"/>
                <a:gd name="T98" fmla="*/ 166 w 200"/>
                <a:gd name="T99" fmla="*/ 75 h 116"/>
                <a:gd name="T100" fmla="*/ 179 w 200"/>
                <a:gd name="T101" fmla="*/ 73 h 116"/>
                <a:gd name="T102" fmla="*/ 189 w 200"/>
                <a:gd name="T103" fmla="*/ 71 h 116"/>
                <a:gd name="T104" fmla="*/ 194 w 200"/>
                <a:gd name="T105" fmla="*/ 65 h 11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00"/>
                <a:gd name="T160" fmla="*/ 0 h 116"/>
                <a:gd name="T161" fmla="*/ 200 w 200"/>
                <a:gd name="T162" fmla="*/ 116 h 11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00" h="116">
                  <a:moveTo>
                    <a:pt x="194" y="65"/>
                  </a:moveTo>
                  <a:cubicBezTo>
                    <a:pt x="189" y="61"/>
                    <a:pt x="180" y="55"/>
                    <a:pt x="179" y="58"/>
                  </a:cubicBezTo>
                  <a:cubicBezTo>
                    <a:pt x="178" y="61"/>
                    <a:pt x="172" y="61"/>
                    <a:pt x="170" y="59"/>
                  </a:cubicBezTo>
                  <a:cubicBezTo>
                    <a:pt x="168" y="56"/>
                    <a:pt x="166" y="53"/>
                    <a:pt x="159" y="55"/>
                  </a:cubicBezTo>
                  <a:cubicBezTo>
                    <a:pt x="152" y="58"/>
                    <a:pt x="148" y="62"/>
                    <a:pt x="148" y="64"/>
                  </a:cubicBezTo>
                  <a:cubicBezTo>
                    <a:pt x="147" y="67"/>
                    <a:pt x="143" y="70"/>
                    <a:pt x="142" y="66"/>
                  </a:cubicBezTo>
                  <a:cubicBezTo>
                    <a:pt x="142" y="63"/>
                    <a:pt x="136" y="61"/>
                    <a:pt x="133" y="60"/>
                  </a:cubicBezTo>
                  <a:cubicBezTo>
                    <a:pt x="129" y="59"/>
                    <a:pt x="124" y="61"/>
                    <a:pt x="123" y="58"/>
                  </a:cubicBezTo>
                  <a:cubicBezTo>
                    <a:pt x="123" y="54"/>
                    <a:pt x="117" y="50"/>
                    <a:pt x="117" y="46"/>
                  </a:cubicBezTo>
                  <a:cubicBezTo>
                    <a:pt x="116" y="42"/>
                    <a:pt x="118" y="36"/>
                    <a:pt x="114" y="35"/>
                  </a:cubicBezTo>
                  <a:cubicBezTo>
                    <a:pt x="111" y="35"/>
                    <a:pt x="108" y="29"/>
                    <a:pt x="105" y="29"/>
                  </a:cubicBezTo>
                  <a:cubicBezTo>
                    <a:pt x="102" y="29"/>
                    <a:pt x="85" y="29"/>
                    <a:pt x="83" y="28"/>
                  </a:cubicBezTo>
                  <a:cubicBezTo>
                    <a:pt x="80" y="27"/>
                    <a:pt x="69" y="31"/>
                    <a:pt x="68" y="29"/>
                  </a:cubicBezTo>
                  <a:cubicBezTo>
                    <a:pt x="67" y="27"/>
                    <a:pt x="59" y="18"/>
                    <a:pt x="55" y="14"/>
                  </a:cubicBezTo>
                  <a:cubicBezTo>
                    <a:pt x="54" y="16"/>
                    <a:pt x="53" y="18"/>
                    <a:pt x="51" y="19"/>
                  </a:cubicBezTo>
                  <a:cubicBezTo>
                    <a:pt x="43" y="25"/>
                    <a:pt x="35" y="24"/>
                    <a:pt x="38" y="17"/>
                  </a:cubicBezTo>
                  <a:cubicBezTo>
                    <a:pt x="40" y="10"/>
                    <a:pt x="41" y="1"/>
                    <a:pt x="36" y="1"/>
                  </a:cubicBezTo>
                  <a:cubicBezTo>
                    <a:pt x="32" y="1"/>
                    <a:pt x="35" y="16"/>
                    <a:pt x="32" y="17"/>
                  </a:cubicBezTo>
                  <a:cubicBezTo>
                    <a:pt x="29" y="18"/>
                    <a:pt x="28" y="6"/>
                    <a:pt x="30" y="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9"/>
                    <a:pt x="6" y="59"/>
                    <a:pt x="8" y="59"/>
                  </a:cubicBezTo>
                  <a:cubicBezTo>
                    <a:pt x="12" y="60"/>
                    <a:pt x="12" y="56"/>
                    <a:pt x="12" y="54"/>
                  </a:cubicBezTo>
                  <a:cubicBezTo>
                    <a:pt x="12" y="52"/>
                    <a:pt x="17" y="48"/>
                    <a:pt x="20" y="48"/>
                  </a:cubicBezTo>
                  <a:cubicBezTo>
                    <a:pt x="23" y="48"/>
                    <a:pt x="23" y="44"/>
                    <a:pt x="24" y="44"/>
                  </a:cubicBezTo>
                  <a:cubicBezTo>
                    <a:pt x="25" y="44"/>
                    <a:pt x="28" y="43"/>
                    <a:pt x="29" y="41"/>
                  </a:cubicBezTo>
                  <a:cubicBezTo>
                    <a:pt x="30" y="40"/>
                    <a:pt x="35" y="42"/>
                    <a:pt x="37" y="43"/>
                  </a:cubicBezTo>
                  <a:cubicBezTo>
                    <a:pt x="38" y="45"/>
                    <a:pt x="42" y="46"/>
                    <a:pt x="45" y="46"/>
                  </a:cubicBezTo>
                  <a:cubicBezTo>
                    <a:pt x="48" y="47"/>
                    <a:pt x="49" y="56"/>
                    <a:pt x="49" y="58"/>
                  </a:cubicBezTo>
                  <a:cubicBezTo>
                    <a:pt x="49" y="60"/>
                    <a:pt x="64" y="60"/>
                    <a:pt x="66" y="60"/>
                  </a:cubicBezTo>
                  <a:cubicBezTo>
                    <a:pt x="68" y="61"/>
                    <a:pt x="68" y="65"/>
                    <a:pt x="71" y="68"/>
                  </a:cubicBezTo>
                  <a:cubicBezTo>
                    <a:pt x="73" y="71"/>
                    <a:pt x="75" y="75"/>
                    <a:pt x="76" y="77"/>
                  </a:cubicBezTo>
                  <a:cubicBezTo>
                    <a:pt x="77" y="79"/>
                    <a:pt x="85" y="82"/>
                    <a:pt x="87" y="85"/>
                  </a:cubicBezTo>
                  <a:cubicBezTo>
                    <a:pt x="89" y="88"/>
                    <a:pt x="95" y="91"/>
                    <a:pt x="100" y="93"/>
                  </a:cubicBezTo>
                  <a:cubicBezTo>
                    <a:pt x="105" y="95"/>
                    <a:pt x="109" y="101"/>
                    <a:pt x="112" y="101"/>
                  </a:cubicBezTo>
                  <a:cubicBezTo>
                    <a:pt x="114" y="100"/>
                    <a:pt x="122" y="104"/>
                    <a:pt x="122" y="104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1"/>
                    <a:pt x="123" y="111"/>
                    <a:pt x="124" y="111"/>
                  </a:cubicBezTo>
                  <a:cubicBezTo>
                    <a:pt x="128" y="110"/>
                    <a:pt x="130" y="114"/>
                    <a:pt x="133" y="114"/>
                  </a:cubicBezTo>
                  <a:cubicBezTo>
                    <a:pt x="134" y="114"/>
                    <a:pt x="136" y="115"/>
                    <a:pt x="137" y="116"/>
                  </a:cubicBezTo>
                  <a:cubicBezTo>
                    <a:pt x="137" y="110"/>
                    <a:pt x="139" y="107"/>
                    <a:pt x="142" y="105"/>
                  </a:cubicBezTo>
                  <a:cubicBezTo>
                    <a:pt x="145" y="102"/>
                    <a:pt x="140" y="98"/>
                    <a:pt x="141" y="95"/>
                  </a:cubicBezTo>
                  <a:cubicBezTo>
                    <a:pt x="141" y="91"/>
                    <a:pt x="133" y="89"/>
                    <a:pt x="134" y="86"/>
                  </a:cubicBezTo>
                  <a:cubicBezTo>
                    <a:pt x="134" y="83"/>
                    <a:pt x="141" y="83"/>
                    <a:pt x="144" y="82"/>
                  </a:cubicBezTo>
                  <a:cubicBezTo>
                    <a:pt x="147" y="81"/>
                    <a:pt x="145" y="76"/>
                    <a:pt x="148" y="76"/>
                  </a:cubicBezTo>
                  <a:cubicBezTo>
                    <a:pt x="151" y="76"/>
                    <a:pt x="152" y="73"/>
                    <a:pt x="153" y="70"/>
                  </a:cubicBezTo>
                  <a:cubicBezTo>
                    <a:pt x="154" y="67"/>
                    <a:pt x="159" y="70"/>
                    <a:pt x="162" y="68"/>
                  </a:cubicBezTo>
                  <a:cubicBezTo>
                    <a:pt x="165" y="66"/>
                    <a:pt x="169" y="64"/>
                    <a:pt x="170" y="66"/>
                  </a:cubicBezTo>
                  <a:cubicBezTo>
                    <a:pt x="170" y="67"/>
                    <a:pt x="167" y="73"/>
                    <a:pt x="166" y="75"/>
                  </a:cubicBezTo>
                  <a:cubicBezTo>
                    <a:pt x="170" y="75"/>
                    <a:pt x="177" y="74"/>
                    <a:pt x="179" y="73"/>
                  </a:cubicBezTo>
                  <a:cubicBezTo>
                    <a:pt x="180" y="71"/>
                    <a:pt x="187" y="75"/>
                    <a:pt x="189" y="71"/>
                  </a:cubicBezTo>
                  <a:cubicBezTo>
                    <a:pt x="192" y="67"/>
                    <a:pt x="200" y="70"/>
                    <a:pt x="194" y="6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44" name="Freeform 139"/>
            <p:cNvSpPr>
              <a:spLocks noEditPoints="1" noChangeArrowheads="1"/>
            </p:cNvSpPr>
            <p:nvPr/>
          </p:nvSpPr>
          <p:spPr bwMode="auto">
            <a:xfrm>
              <a:off x="3754451" y="160336"/>
              <a:ext cx="558802" cy="882651"/>
            </a:xfrm>
            <a:custGeom>
              <a:avLst/>
              <a:gdLst>
                <a:gd name="T0" fmla="*/ 276 w 292"/>
                <a:gd name="T1" fmla="*/ 242 h 462"/>
                <a:gd name="T2" fmla="*/ 277 w 292"/>
                <a:gd name="T3" fmla="*/ 228 h 462"/>
                <a:gd name="T4" fmla="*/ 261 w 292"/>
                <a:gd name="T5" fmla="*/ 226 h 462"/>
                <a:gd name="T6" fmla="*/ 243 w 292"/>
                <a:gd name="T7" fmla="*/ 225 h 462"/>
                <a:gd name="T8" fmla="*/ 234 w 292"/>
                <a:gd name="T9" fmla="*/ 224 h 462"/>
                <a:gd name="T10" fmla="*/ 216 w 292"/>
                <a:gd name="T11" fmla="*/ 228 h 462"/>
                <a:gd name="T12" fmla="*/ 202 w 292"/>
                <a:gd name="T13" fmla="*/ 243 h 462"/>
                <a:gd name="T14" fmla="*/ 202 w 292"/>
                <a:gd name="T15" fmla="*/ 226 h 462"/>
                <a:gd name="T16" fmla="*/ 182 w 292"/>
                <a:gd name="T17" fmla="*/ 238 h 462"/>
                <a:gd name="T18" fmla="*/ 174 w 292"/>
                <a:gd name="T19" fmla="*/ 242 h 462"/>
                <a:gd name="T20" fmla="*/ 165 w 292"/>
                <a:gd name="T21" fmla="*/ 240 h 462"/>
                <a:gd name="T22" fmla="*/ 150 w 292"/>
                <a:gd name="T23" fmla="*/ 251 h 462"/>
                <a:gd name="T24" fmla="*/ 139 w 292"/>
                <a:gd name="T25" fmla="*/ 260 h 462"/>
                <a:gd name="T26" fmla="*/ 129 w 292"/>
                <a:gd name="T27" fmla="*/ 265 h 462"/>
                <a:gd name="T28" fmla="*/ 112 w 292"/>
                <a:gd name="T29" fmla="*/ 269 h 462"/>
                <a:gd name="T30" fmla="*/ 105 w 292"/>
                <a:gd name="T31" fmla="*/ 279 h 462"/>
                <a:gd name="T32" fmla="*/ 129 w 292"/>
                <a:gd name="T33" fmla="*/ 279 h 462"/>
                <a:gd name="T34" fmla="*/ 111 w 292"/>
                <a:gd name="T35" fmla="*/ 292 h 462"/>
                <a:gd name="T36" fmla="*/ 86 w 292"/>
                <a:gd name="T37" fmla="*/ 319 h 462"/>
                <a:gd name="T38" fmla="*/ 70 w 292"/>
                <a:gd name="T39" fmla="*/ 341 h 462"/>
                <a:gd name="T40" fmla="*/ 56 w 292"/>
                <a:gd name="T41" fmla="*/ 361 h 462"/>
                <a:gd name="T42" fmla="*/ 36 w 292"/>
                <a:gd name="T43" fmla="*/ 374 h 462"/>
                <a:gd name="T44" fmla="*/ 16 w 292"/>
                <a:gd name="T45" fmla="*/ 387 h 462"/>
                <a:gd name="T46" fmla="*/ 6 w 292"/>
                <a:gd name="T47" fmla="*/ 404 h 462"/>
                <a:gd name="T48" fmla="*/ 2 w 292"/>
                <a:gd name="T49" fmla="*/ 425 h 462"/>
                <a:gd name="T50" fmla="*/ 12 w 292"/>
                <a:gd name="T51" fmla="*/ 432 h 462"/>
                <a:gd name="T52" fmla="*/ 10 w 292"/>
                <a:gd name="T53" fmla="*/ 440 h 462"/>
                <a:gd name="T54" fmla="*/ 20 w 292"/>
                <a:gd name="T55" fmla="*/ 458 h 462"/>
                <a:gd name="T56" fmla="*/ 65 w 292"/>
                <a:gd name="T57" fmla="*/ 436 h 462"/>
                <a:gd name="T58" fmla="*/ 78 w 292"/>
                <a:gd name="T59" fmla="*/ 440 h 462"/>
                <a:gd name="T60" fmla="*/ 86 w 292"/>
                <a:gd name="T61" fmla="*/ 412 h 462"/>
                <a:gd name="T62" fmla="*/ 83 w 292"/>
                <a:gd name="T63" fmla="*/ 376 h 462"/>
                <a:gd name="T64" fmla="*/ 103 w 292"/>
                <a:gd name="T65" fmla="*/ 351 h 462"/>
                <a:gd name="T66" fmla="*/ 117 w 292"/>
                <a:gd name="T67" fmla="*/ 318 h 462"/>
                <a:gd name="T68" fmla="*/ 131 w 292"/>
                <a:gd name="T69" fmla="*/ 289 h 462"/>
                <a:gd name="T70" fmla="*/ 163 w 292"/>
                <a:gd name="T71" fmla="*/ 273 h 462"/>
                <a:gd name="T72" fmla="*/ 185 w 292"/>
                <a:gd name="T73" fmla="*/ 258 h 462"/>
                <a:gd name="T74" fmla="*/ 225 w 292"/>
                <a:gd name="T75" fmla="*/ 270 h 462"/>
                <a:gd name="T76" fmla="*/ 250 w 292"/>
                <a:gd name="T77" fmla="*/ 243 h 462"/>
                <a:gd name="T78" fmla="*/ 276 w 292"/>
                <a:gd name="T79" fmla="*/ 255 h 462"/>
                <a:gd name="T80" fmla="*/ 81 w 292"/>
                <a:gd name="T81" fmla="*/ 34 h 462"/>
                <a:gd name="T82" fmla="*/ 108 w 292"/>
                <a:gd name="T83" fmla="*/ 49 h 462"/>
                <a:gd name="T84" fmla="*/ 129 w 292"/>
                <a:gd name="T85" fmla="*/ 54 h 462"/>
                <a:gd name="T86" fmla="*/ 131 w 292"/>
                <a:gd name="T87" fmla="*/ 69 h 462"/>
                <a:gd name="T88" fmla="*/ 111 w 292"/>
                <a:gd name="T89" fmla="*/ 87 h 462"/>
                <a:gd name="T90" fmla="*/ 133 w 292"/>
                <a:gd name="T91" fmla="*/ 96 h 462"/>
                <a:gd name="T92" fmla="*/ 160 w 292"/>
                <a:gd name="T93" fmla="*/ 52 h 462"/>
                <a:gd name="T94" fmla="*/ 181 w 292"/>
                <a:gd name="T95" fmla="*/ 63 h 462"/>
                <a:gd name="T96" fmla="*/ 210 w 292"/>
                <a:gd name="T97" fmla="*/ 75 h 462"/>
                <a:gd name="T98" fmla="*/ 201 w 292"/>
                <a:gd name="T99" fmla="*/ 60 h 462"/>
                <a:gd name="T100" fmla="*/ 176 w 292"/>
                <a:gd name="T101" fmla="*/ 39 h 462"/>
                <a:gd name="T102" fmla="*/ 150 w 292"/>
                <a:gd name="T103" fmla="*/ 26 h 462"/>
                <a:gd name="T104" fmla="*/ 126 w 292"/>
                <a:gd name="T105" fmla="*/ 12 h 462"/>
                <a:gd name="T106" fmla="*/ 117 w 292"/>
                <a:gd name="T107" fmla="*/ 26 h 462"/>
                <a:gd name="T108" fmla="*/ 93 w 292"/>
                <a:gd name="T109" fmla="*/ 24 h 462"/>
                <a:gd name="T110" fmla="*/ 78 w 292"/>
                <a:gd name="T111" fmla="*/ 19 h 462"/>
                <a:gd name="T112" fmla="*/ 71 w 292"/>
                <a:gd name="T113" fmla="*/ 54 h 462"/>
                <a:gd name="T114" fmla="*/ 71 w 292"/>
                <a:gd name="T115" fmla="*/ 54 h 462"/>
                <a:gd name="T116" fmla="*/ 167 w 292"/>
                <a:gd name="T117" fmla="*/ 27 h 462"/>
                <a:gd name="T118" fmla="*/ 234 w 292"/>
                <a:gd name="T119" fmla="*/ 25 h 462"/>
                <a:gd name="T120" fmla="*/ 204 w 292"/>
                <a:gd name="T121" fmla="*/ 10 h 462"/>
                <a:gd name="T122" fmla="*/ 177 w 292"/>
                <a:gd name="T123" fmla="*/ 8 h 462"/>
                <a:gd name="T124" fmla="*/ 158 w 292"/>
                <a:gd name="T125" fmla="*/ 10 h 4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92"/>
                <a:gd name="T190" fmla="*/ 0 h 462"/>
                <a:gd name="T191" fmla="*/ 292 w 292"/>
                <a:gd name="T192" fmla="*/ 462 h 46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92" h="462">
                  <a:moveTo>
                    <a:pt x="283" y="247"/>
                  </a:moveTo>
                  <a:cubicBezTo>
                    <a:pt x="282" y="250"/>
                    <a:pt x="278" y="249"/>
                    <a:pt x="278" y="247"/>
                  </a:cubicBezTo>
                  <a:cubicBezTo>
                    <a:pt x="278" y="244"/>
                    <a:pt x="271" y="242"/>
                    <a:pt x="270" y="241"/>
                  </a:cubicBezTo>
                  <a:cubicBezTo>
                    <a:pt x="270" y="240"/>
                    <a:pt x="273" y="240"/>
                    <a:pt x="276" y="242"/>
                  </a:cubicBezTo>
                  <a:cubicBezTo>
                    <a:pt x="279" y="243"/>
                    <a:pt x="281" y="242"/>
                    <a:pt x="284" y="239"/>
                  </a:cubicBezTo>
                  <a:cubicBezTo>
                    <a:pt x="287" y="236"/>
                    <a:pt x="291" y="239"/>
                    <a:pt x="291" y="236"/>
                  </a:cubicBezTo>
                  <a:cubicBezTo>
                    <a:pt x="292" y="234"/>
                    <a:pt x="286" y="232"/>
                    <a:pt x="285" y="231"/>
                  </a:cubicBezTo>
                  <a:cubicBezTo>
                    <a:pt x="284" y="229"/>
                    <a:pt x="281" y="227"/>
                    <a:pt x="277" y="228"/>
                  </a:cubicBezTo>
                  <a:cubicBezTo>
                    <a:pt x="273" y="228"/>
                    <a:pt x="273" y="227"/>
                    <a:pt x="271" y="225"/>
                  </a:cubicBezTo>
                  <a:cubicBezTo>
                    <a:pt x="269" y="223"/>
                    <a:pt x="262" y="226"/>
                    <a:pt x="262" y="231"/>
                  </a:cubicBezTo>
                  <a:cubicBezTo>
                    <a:pt x="262" y="236"/>
                    <a:pt x="258" y="234"/>
                    <a:pt x="259" y="232"/>
                  </a:cubicBezTo>
                  <a:cubicBezTo>
                    <a:pt x="261" y="229"/>
                    <a:pt x="257" y="226"/>
                    <a:pt x="261" y="226"/>
                  </a:cubicBezTo>
                  <a:cubicBezTo>
                    <a:pt x="264" y="225"/>
                    <a:pt x="262" y="220"/>
                    <a:pt x="256" y="219"/>
                  </a:cubicBezTo>
                  <a:cubicBezTo>
                    <a:pt x="250" y="219"/>
                    <a:pt x="248" y="224"/>
                    <a:pt x="249" y="226"/>
                  </a:cubicBezTo>
                  <a:cubicBezTo>
                    <a:pt x="251" y="227"/>
                    <a:pt x="245" y="234"/>
                    <a:pt x="242" y="234"/>
                  </a:cubicBezTo>
                  <a:cubicBezTo>
                    <a:pt x="240" y="234"/>
                    <a:pt x="243" y="228"/>
                    <a:pt x="243" y="225"/>
                  </a:cubicBezTo>
                  <a:cubicBezTo>
                    <a:pt x="242" y="222"/>
                    <a:pt x="240" y="223"/>
                    <a:pt x="235" y="229"/>
                  </a:cubicBezTo>
                  <a:cubicBezTo>
                    <a:pt x="231" y="234"/>
                    <a:pt x="227" y="239"/>
                    <a:pt x="225" y="239"/>
                  </a:cubicBezTo>
                  <a:cubicBezTo>
                    <a:pt x="222" y="240"/>
                    <a:pt x="222" y="235"/>
                    <a:pt x="227" y="232"/>
                  </a:cubicBezTo>
                  <a:cubicBezTo>
                    <a:pt x="231" y="230"/>
                    <a:pt x="231" y="224"/>
                    <a:pt x="234" y="224"/>
                  </a:cubicBezTo>
                  <a:cubicBezTo>
                    <a:pt x="237" y="224"/>
                    <a:pt x="237" y="220"/>
                    <a:pt x="233" y="219"/>
                  </a:cubicBezTo>
                  <a:cubicBezTo>
                    <a:pt x="228" y="218"/>
                    <a:pt x="228" y="223"/>
                    <a:pt x="226" y="224"/>
                  </a:cubicBezTo>
                  <a:cubicBezTo>
                    <a:pt x="225" y="226"/>
                    <a:pt x="218" y="222"/>
                    <a:pt x="218" y="223"/>
                  </a:cubicBezTo>
                  <a:cubicBezTo>
                    <a:pt x="219" y="225"/>
                    <a:pt x="215" y="225"/>
                    <a:pt x="216" y="228"/>
                  </a:cubicBezTo>
                  <a:cubicBezTo>
                    <a:pt x="218" y="230"/>
                    <a:pt x="216" y="232"/>
                    <a:pt x="214" y="229"/>
                  </a:cubicBezTo>
                  <a:cubicBezTo>
                    <a:pt x="212" y="226"/>
                    <a:pt x="208" y="229"/>
                    <a:pt x="206" y="232"/>
                  </a:cubicBezTo>
                  <a:cubicBezTo>
                    <a:pt x="204" y="235"/>
                    <a:pt x="201" y="235"/>
                    <a:pt x="203" y="236"/>
                  </a:cubicBezTo>
                  <a:cubicBezTo>
                    <a:pt x="205" y="237"/>
                    <a:pt x="205" y="242"/>
                    <a:pt x="202" y="243"/>
                  </a:cubicBezTo>
                  <a:cubicBezTo>
                    <a:pt x="199" y="244"/>
                    <a:pt x="200" y="235"/>
                    <a:pt x="198" y="235"/>
                  </a:cubicBezTo>
                  <a:cubicBezTo>
                    <a:pt x="196" y="236"/>
                    <a:pt x="197" y="231"/>
                    <a:pt x="200" y="231"/>
                  </a:cubicBezTo>
                  <a:cubicBezTo>
                    <a:pt x="204" y="231"/>
                    <a:pt x="207" y="226"/>
                    <a:pt x="206" y="225"/>
                  </a:cubicBezTo>
                  <a:cubicBezTo>
                    <a:pt x="206" y="223"/>
                    <a:pt x="202" y="224"/>
                    <a:pt x="202" y="226"/>
                  </a:cubicBezTo>
                  <a:cubicBezTo>
                    <a:pt x="202" y="229"/>
                    <a:pt x="197" y="228"/>
                    <a:pt x="193" y="228"/>
                  </a:cubicBezTo>
                  <a:cubicBezTo>
                    <a:pt x="189" y="228"/>
                    <a:pt x="189" y="233"/>
                    <a:pt x="194" y="236"/>
                  </a:cubicBezTo>
                  <a:cubicBezTo>
                    <a:pt x="199" y="238"/>
                    <a:pt x="193" y="240"/>
                    <a:pt x="191" y="238"/>
                  </a:cubicBezTo>
                  <a:cubicBezTo>
                    <a:pt x="188" y="236"/>
                    <a:pt x="185" y="237"/>
                    <a:pt x="182" y="238"/>
                  </a:cubicBezTo>
                  <a:cubicBezTo>
                    <a:pt x="180" y="239"/>
                    <a:pt x="188" y="242"/>
                    <a:pt x="189" y="244"/>
                  </a:cubicBezTo>
                  <a:cubicBezTo>
                    <a:pt x="189" y="245"/>
                    <a:pt x="184" y="242"/>
                    <a:pt x="183" y="243"/>
                  </a:cubicBezTo>
                  <a:cubicBezTo>
                    <a:pt x="182" y="244"/>
                    <a:pt x="178" y="242"/>
                    <a:pt x="177" y="239"/>
                  </a:cubicBezTo>
                  <a:cubicBezTo>
                    <a:pt x="177" y="237"/>
                    <a:pt x="169" y="241"/>
                    <a:pt x="174" y="242"/>
                  </a:cubicBezTo>
                  <a:cubicBezTo>
                    <a:pt x="178" y="243"/>
                    <a:pt x="176" y="245"/>
                    <a:pt x="176" y="249"/>
                  </a:cubicBezTo>
                  <a:cubicBezTo>
                    <a:pt x="176" y="253"/>
                    <a:pt x="171" y="250"/>
                    <a:pt x="172" y="247"/>
                  </a:cubicBezTo>
                  <a:cubicBezTo>
                    <a:pt x="173" y="243"/>
                    <a:pt x="169" y="244"/>
                    <a:pt x="166" y="246"/>
                  </a:cubicBezTo>
                  <a:cubicBezTo>
                    <a:pt x="163" y="248"/>
                    <a:pt x="167" y="242"/>
                    <a:pt x="165" y="240"/>
                  </a:cubicBezTo>
                  <a:cubicBezTo>
                    <a:pt x="164" y="237"/>
                    <a:pt x="161" y="240"/>
                    <a:pt x="157" y="240"/>
                  </a:cubicBezTo>
                  <a:cubicBezTo>
                    <a:pt x="154" y="241"/>
                    <a:pt x="152" y="241"/>
                    <a:pt x="154" y="243"/>
                  </a:cubicBezTo>
                  <a:cubicBezTo>
                    <a:pt x="156" y="246"/>
                    <a:pt x="156" y="249"/>
                    <a:pt x="153" y="249"/>
                  </a:cubicBezTo>
                  <a:cubicBezTo>
                    <a:pt x="150" y="248"/>
                    <a:pt x="149" y="249"/>
                    <a:pt x="150" y="251"/>
                  </a:cubicBezTo>
                  <a:cubicBezTo>
                    <a:pt x="150" y="254"/>
                    <a:pt x="146" y="254"/>
                    <a:pt x="146" y="252"/>
                  </a:cubicBezTo>
                  <a:cubicBezTo>
                    <a:pt x="145" y="249"/>
                    <a:pt x="140" y="250"/>
                    <a:pt x="138" y="253"/>
                  </a:cubicBezTo>
                  <a:cubicBezTo>
                    <a:pt x="136" y="255"/>
                    <a:pt x="132" y="257"/>
                    <a:pt x="132" y="260"/>
                  </a:cubicBezTo>
                  <a:cubicBezTo>
                    <a:pt x="133" y="263"/>
                    <a:pt x="136" y="259"/>
                    <a:pt x="139" y="260"/>
                  </a:cubicBezTo>
                  <a:cubicBezTo>
                    <a:pt x="142" y="261"/>
                    <a:pt x="139" y="262"/>
                    <a:pt x="141" y="264"/>
                  </a:cubicBezTo>
                  <a:cubicBezTo>
                    <a:pt x="142" y="265"/>
                    <a:pt x="142" y="269"/>
                    <a:pt x="140" y="267"/>
                  </a:cubicBezTo>
                  <a:cubicBezTo>
                    <a:pt x="137" y="265"/>
                    <a:pt x="134" y="264"/>
                    <a:pt x="134" y="268"/>
                  </a:cubicBezTo>
                  <a:cubicBezTo>
                    <a:pt x="133" y="271"/>
                    <a:pt x="131" y="267"/>
                    <a:pt x="129" y="265"/>
                  </a:cubicBezTo>
                  <a:cubicBezTo>
                    <a:pt x="127" y="262"/>
                    <a:pt x="125" y="269"/>
                    <a:pt x="123" y="268"/>
                  </a:cubicBezTo>
                  <a:cubicBezTo>
                    <a:pt x="121" y="266"/>
                    <a:pt x="127" y="261"/>
                    <a:pt x="125" y="258"/>
                  </a:cubicBezTo>
                  <a:cubicBezTo>
                    <a:pt x="124" y="256"/>
                    <a:pt x="123" y="260"/>
                    <a:pt x="119" y="264"/>
                  </a:cubicBezTo>
                  <a:cubicBezTo>
                    <a:pt x="115" y="267"/>
                    <a:pt x="110" y="267"/>
                    <a:pt x="112" y="269"/>
                  </a:cubicBezTo>
                  <a:cubicBezTo>
                    <a:pt x="113" y="271"/>
                    <a:pt x="108" y="272"/>
                    <a:pt x="107" y="275"/>
                  </a:cubicBezTo>
                  <a:cubicBezTo>
                    <a:pt x="106" y="278"/>
                    <a:pt x="98" y="279"/>
                    <a:pt x="93" y="283"/>
                  </a:cubicBezTo>
                  <a:cubicBezTo>
                    <a:pt x="88" y="286"/>
                    <a:pt x="94" y="286"/>
                    <a:pt x="97" y="283"/>
                  </a:cubicBezTo>
                  <a:cubicBezTo>
                    <a:pt x="100" y="280"/>
                    <a:pt x="101" y="282"/>
                    <a:pt x="105" y="279"/>
                  </a:cubicBezTo>
                  <a:cubicBezTo>
                    <a:pt x="110" y="276"/>
                    <a:pt x="114" y="274"/>
                    <a:pt x="116" y="275"/>
                  </a:cubicBezTo>
                  <a:cubicBezTo>
                    <a:pt x="118" y="276"/>
                    <a:pt x="121" y="277"/>
                    <a:pt x="123" y="274"/>
                  </a:cubicBezTo>
                  <a:cubicBezTo>
                    <a:pt x="125" y="271"/>
                    <a:pt x="128" y="272"/>
                    <a:pt x="130" y="273"/>
                  </a:cubicBezTo>
                  <a:cubicBezTo>
                    <a:pt x="132" y="275"/>
                    <a:pt x="126" y="277"/>
                    <a:pt x="129" y="279"/>
                  </a:cubicBezTo>
                  <a:cubicBezTo>
                    <a:pt x="131" y="282"/>
                    <a:pt x="126" y="284"/>
                    <a:pt x="126" y="281"/>
                  </a:cubicBezTo>
                  <a:cubicBezTo>
                    <a:pt x="126" y="279"/>
                    <a:pt x="122" y="277"/>
                    <a:pt x="121" y="279"/>
                  </a:cubicBezTo>
                  <a:cubicBezTo>
                    <a:pt x="120" y="281"/>
                    <a:pt x="118" y="284"/>
                    <a:pt x="116" y="284"/>
                  </a:cubicBezTo>
                  <a:cubicBezTo>
                    <a:pt x="114" y="284"/>
                    <a:pt x="111" y="288"/>
                    <a:pt x="111" y="292"/>
                  </a:cubicBezTo>
                  <a:cubicBezTo>
                    <a:pt x="111" y="296"/>
                    <a:pt x="107" y="292"/>
                    <a:pt x="107" y="295"/>
                  </a:cubicBezTo>
                  <a:cubicBezTo>
                    <a:pt x="107" y="299"/>
                    <a:pt x="101" y="305"/>
                    <a:pt x="97" y="310"/>
                  </a:cubicBezTo>
                  <a:cubicBezTo>
                    <a:pt x="92" y="314"/>
                    <a:pt x="96" y="315"/>
                    <a:pt x="95" y="318"/>
                  </a:cubicBezTo>
                  <a:cubicBezTo>
                    <a:pt x="93" y="321"/>
                    <a:pt x="88" y="318"/>
                    <a:pt x="86" y="319"/>
                  </a:cubicBezTo>
                  <a:cubicBezTo>
                    <a:pt x="84" y="321"/>
                    <a:pt x="87" y="328"/>
                    <a:pt x="85" y="330"/>
                  </a:cubicBezTo>
                  <a:cubicBezTo>
                    <a:pt x="82" y="332"/>
                    <a:pt x="85" y="335"/>
                    <a:pt x="85" y="337"/>
                  </a:cubicBezTo>
                  <a:cubicBezTo>
                    <a:pt x="85" y="340"/>
                    <a:pt x="78" y="336"/>
                    <a:pt x="78" y="338"/>
                  </a:cubicBezTo>
                  <a:cubicBezTo>
                    <a:pt x="77" y="341"/>
                    <a:pt x="71" y="340"/>
                    <a:pt x="70" y="341"/>
                  </a:cubicBezTo>
                  <a:cubicBezTo>
                    <a:pt x="68" y="342"/>
                    <a:pt x="73" y="346"/>
                    <a:pt x="76" y="348"/>
                  </a:cubicBezTo>
                  <a:cubicBezTo>
                    <a:pt x="79" y="350"/>
                    <a:pt x="73" y="352"/>
                    <a:pt x="73" y="349"/>
                  </a:cubicBezTo>
                  <a:cubicBezTo>
                    <a:pt x="72" y="347"/>
                    <a:pt x="68" y="351"/>
                    <a:pt x="63" y="353"/>
                  </a:cubicBezTo>
                  <a:cubicBezTo>
                    <a:pt x="57" y="356"/>
                    <a:pt x="60" y="360"/>
                    <a:pt x="56" y="361"/>
                  </a:cubicBezTo>
                  <a:cubicBezTo>
                    <a:pt x="52" y="361"/>
                    <a:pt x="53" y="367"/>
                    <a:pt x="50" y="369"/>
                  </a:cubicBezTo>
                  <a:cubicBezTo>
                    <a:pt x="47" y="371"/>
                    <a:pt x="48" y="364"/>
                    <a:pt x="44" y="364"/>
                  </a:cubicBezTo>
                  <a:cubicBezTo>
                    <a:pt x="40" y="364"/>
                    <a:pt x="40" y="367"/>
                    <a:pt x="43" y="371"/>
                  </a:cubicBezTo>
                  <a:cubicBezTo>
                    <a:pt x="45" y="374"/>
                    <a:pt x="39" y="371"/>
                    <a:pt x="36" y="374"/>
                  </a:cubicBezTo>
                  <a:cubicBezTo>
                    <a:pt x="34" y="377"/>
                    <a:pt x="27" y="376"/>
                    <a:pt x="26" y="378"/>
                  </a:cubicBezTo>
                  <a:cubicBezTo>
                    <a:pt x="24" y="381"/>
                    <a:pt x="31" y="381"/>
                    <a:pt x="32" y="383"/>
                  </a:cubicBezTo>
                  <a:cubicBezTo>
                    <a:pt x="33" y="385"/>
                    <a:pt x="26" y="384"/>
                    <a:pt x="22" y="383"/>
                  </a:cubicBezTo>
                  <a:cubicBezTo>
                    <a:pt x="18" y="382"/>
                    <a:pt x="19" y="388"/>
                    <a:pt x="16" y="387"/>
                  </a:cubicBezTo>
                  <a:cubicBezTo>
                    <a:pt x="13" y="386"/>
                    <a:pt x="8" y="390"/>
                    <a:pt x="11" y="392"/>
                  </a:cubicBezTo>
                  <a:cubicBezTo>
                    <a:pt x="13" y="395"/>
                    <a:pt x="9" y="395"/>
                    <a:pt x="7" y="393"/>
                  </a:cubicBezTo>
                  <a:cubicBezTo>
                    <a:pt x="4" y="392"/>
                    <a:pt x="2" y="396"/>
                    <a:pt x="1" y="398"/>
                  </a:cubicBezTo>
                  <a:cubicBezTo>
                    <a:pt x="1" y="401"/>
                    <a:pt x="6" y="403"/>
                    <a:pt x="6" y="404"/>
                  </a:cubicBezTo>
                  <a:cubicBezTo>
                    <a:pt x="6" y="405"/>
                    <a:pt x="1" y="408"/>
                    <a:pt x="4" y="408"/>
                  </a:cubicBezTo>
                  <a:cubicBezTo>
                    <a:pt x="7" y="409"/>
                    <a:pt x="5" y="412"/>
                    <a:pt x="3" y="412"/>
                  </a:cubicBezTo>
                  <a:cubicBezTo>
                    <a:pt x="1" y="413"/>
                    <a:pt x="1" y="415"/>
                    <a:pt x="3" y="418"/>
                  </a:cubicBezTo>
                  <a:cubicBezTo>
                    <a:pt x="5" y="420"/>
                    <a:pt x="0" y="421"/>
                    <a:pt x="2" y="425"/>
                  </a:cubicBezTo>
                  <a:cubicBezTo>
                    <a:pt x="5" y="428"/>
                    <a:pt x="7" y="424"/>
                    <a:pt x="8" y="426"/>
                  </a:cubicBezTo>
                  <a:cubicBezTo>
                    <a:pt x="9" y="429"/>
                    <a:pt x="13" y="427"/>
                    <a:pt x="16" y="423"/>
                  </a:cubicBezTo>
                  <a:cubicBezTo>
                    <a:pt x="20" y="420"/>
                    <a:pt x="21" y="427"/>
                    <a:pt x="18" y="427"/>
                  </a:cubicBezTo>
                  <a:cubicBezTo>
                    <a:pt x="15" y="427"/>
                    <a:pt x="12" y="429"/>
                    <a:pt x="12" y="432"/>
                  </a:cubicBezTo>
                  <a:cubicBezTo>
                    <a:pt x="13" y="435"/>
                    <a:pt x="8" y="434"/>
                    <a:pt x="8" y="430"/>
                  </a:cubicBezTo>
                  <a:cubicBezTo>
                    <a:pt x="8" y="427"/>
                    <a:pt x="2" y="431"/>
                    <a:pt x="4" y="434"/>
                  </a:cubicBezTo>
                  <a:cubicBezTo>
                    <a:pt x="6" y="436"/>
                    <a:pt x="3" y="438"/>
                    <a:pt x="3" y="440"/>
                  </a:cubicBezTo>
                  <a:cubicBezTo>
                    <a:pt x="3" y="443"/>
                    <a:pt x="8" y="442"/>
                    <a:pt x="10" y="440"/>
                  </a:cubicBezTo>
                  <a:cubicBezTo>
                    <a:pt x="11" y="437"/>
                    <a:pt x="14" y="437"/>
                    <a:pt x="16" y="440"/>
                  </a:cubicBezTo>
                  <a:cubicBezTo>
                    <a:pt x="17" y="443"/>
                    <a:pt x="13" y="441"/>
                    <a:pt x="13" y="445"/>
                  </a:cubicBezTo>
                  <a:cubicBezTo>
                    <a:pt x="13" y="449"/>
                    <a:pt x="10" y="445"/>
                    <a:pt x="8" y="448"/>
                  </a:cubicBezTo>
                  <a:cubicBezTo>
                    <a:pt x="6" y="451"/>
                    <a:pt x="17" y="457"/>
                    <a:pt x="20" y="458"/>
                  </a:cubicBezTo>
                  <a:cubicBezTo>
                    <a:pt x="23" y="458"/>
                    <a:pt x="26" y="462"/>
                    <a:pt x="33" y="461"/>
                  </a:cubicBezTo>
                  <a:cubicBezTo>
                    <a:pt x="40" y="460"/>
                    <a:pt x="52" y="448"/>
                    <a:pt x="54" y="446"/>
                  </a:cubicBezTo>
                  <a:cubicBezTo>
                    <a:pt x="56" y="443"/>
                    <a:pt x="59" y="446"/>
                    <a:pt x="62" y="444"/>
                  </a:cubicBezTo>
                  <a:cubicBezTo>
                    <a:pt x="64" y="442"/>
                    <a:pt x="63" y="437"/>
                    <a:pt x="65" y="436"/>
                  </a:cubicBezTo>
                  <a:cubicBezTo>
                    <a:pt x="67" y="435"/>
                    <a:pt x="68" y="441"/>
                    <a:pt x="69" y="442"/>
                  </a:cubicBezTo>
                  <a:cubicBezTo>
                    <a:pt x="71" y="442"/>
                    <a:pt x="72" y="444"/>
                    <a:pt x="72" y="447"/>
                  </a:cubicBezTo>
                  <a:cubicBezTo>
                    <a:pt x="73" y="447"/>
                    <a:pt x="75" y="447"/>
                    <a:pt x="75" y="447"/>
                  </a:cubicBezTo>
                  <a:cubicBezTo>
                    <a:pt x="78" y="449"/>
                    <a:pt x="78" y="442"/>
                    <a:pt x="78" y="440"/>
                  </a:cubicBezTo>
                  <a:cubicBezTo>
                    <a:pt x="78" y="438"/>
                    <a:pt x="80" y="434"/>
                    <a:pt x="80" y="431"/>
                  </a:cubicBezTo>
                  <a:cubicBezTo>
                    <a:pt x="79" y="428"/>
                    <a:pt x="86" y="430"/>
                    <a:pt x="87" y="428"/>
                  </a:cubicBezTo>
                  <a:cubicBezTo>
                    <a:pt x="88" y="426"/>
                    <a:pt x="89" y="419"/>
                    <a:pt x="87" y="417"/>
                  </a:cubicBezTo>
                  <a:cubicBezTo>
                    <a:pt x="84" y="416"/>
                    <a:pt x="84" y="412"/>
                    <a:pt x="86" y="412"/>
                  </a:cubicBezTo>
                  <a:cubicBezTo>
                    <a:pt x="88" y="412"/>
                    <a:pt x="91" y="411"/>
                    <a:pt x="90" y="406"/>
                  </a:cubicBezTo>
                  <a:cubicBezTo>
                    <a:pt x="90" y="402"/>
                    <a:pt x="83" y="402"/>
                    <a:pt x="83" y="398"/>
                  </a:cubicBezTo>
                  <a:cubicBezTo>
                    <a:pt x="82" y="394"/>
                    <a:pt x="86" y="393"/>
                    <a:pt x="83" y="387"/>
                  </a:cubicBezTo>
                  <a:cubicBezTo>
                    <a:pt x="81" y="382"/>
                    <a:pt x="84" y="379"/>
                    <a:pt x="83" y="376"/>
                  </a:cubicBezTo>
                  <a:cubicBezTo>
                    <a:pt x="82" y="374"/>
                    <a:pt x="81" y="370"/>
                    <a:pt x="84" y="365"/>
                  </a:cubicBezTo>
                  <a:cubicBezTo>
                    <a:pt x="88" y="360"/>
                    <a:pt x="94" y="357"/>
                    <a:pt x="96" y="357"/>
                  </a:cubicBezTo>
                  <a:cubicBezTo>
                    <a:pt x="98" y="358"/>
                    <a:pt x="102" y="360"/>
                    <a:pt x="103" y="357"/>
                  </a:cubicBezTo>
                  <a:cubicBezTo>
                    <a:pt x="105" y="354"/>
                    <a:pt x="105" y="351"/>
                    <a:pt x="103" y="351"/>
                  </a:cubicBezTo>
                  <a:cubicBezTo>
                    <a:pt x="102" y="350"/>
                    <a:pt x="97" y="349"/>
                    <a:pt x="101" y="345"/>
                  </a:cubicBezTo>
                  <a:cubicBezTo>
                    <a:pt x="104" y="340"/>
                    <a:pt x="108" y="335"/>
                    <a:pt x="108" y="330"/>
                  </a:cubicBezTo>
                  <a:cubicBezTo>
                    <a:pt x="109" y="325"/>
                    <a:pt x="107" y="322"/>
                    <a:pt x="109" y="320"/>
                  </a:cubicBezTo>
                  <a:cubicBezTo>
                    <a:pt x="110" y="318"/>
                    <a:pt x="114" y="320"/>
                    <a:pt x="117" y="318"/>
                  </a:cubicBezTo>
                  <a:cubicBezTo>
                    <a:pt x="120" y="316"/>
                    <a:pt x="118" y="313"/>
                    <a:pt x="119" y="311"/>
                  </a:cubicBezTo>
                  <a:cubicBezTo>
                    <a:pt x="121" y="310"/>
                    <a:pt x="123" y="304"/>
                    <a:pt x="125" y="303"/>
                  </a:cubicBezTo>
                  <a:cubicBezTo>
                    <a:pt x="127" y="301"/>
                    <a:pt x="129" y="299"/>
                    <a:pt x="128" y="297"/>
                  </a:cubicBezTo>
                  <a:cubicBezTo>
                    <a:pt x="126" y="295"/>
                    <a:pt x="131" y="293"/>
                    <a:pt x="131" y="289"/>
                  </a:cubicBezTo>
                  <a:cubicBezTo>
                    <a:pt x="131" y="285"/>
                    <a:pt x="136" y="283"/>
                    <a:pt x="140" y="283"/>
                  </a:cubicBezTo>
                  <a:cubicBezTo>
                    <a:pt x="143" y="283"/>
                    <a:pt x="148" y="283"/>
                    <a:pt x="148" y="279"/>
                  </a:cubicBezTo>
                  <a:cubicBezTo>
                    <a:pt x="148" y="276"/>
                    <a:pt x="146" y="269"/>
                    <a:pt x="151" y="271"/>
                  </a:cubicBezTo>
                  <a:cubicBezTo>
                    <a:pt x="156" y="273"/>
                    <a:pt x="159" y="271"/>
                    <a:pt x="163" y="273"/>
                  </a:cubicBezTo>
                  <a:cubicBezTo>
                    <a:pt x="166" y="276"/>
                    <a:pt x="170" y="276"/>
                    <a:pt x="170" y="271"/>
                  </a:cubicBezTo>
                  <a:cubicBezTo>
                    <a:pt x="170" y="267"/>
                    <a:pt x="172" y="260"/>
                    <a:pt x="177" y="263"/>
                  </a:cubicBezTo>
                  <a:cubicBezTo>
                    <a:pt x="177" y="263"/>
                    <a:pt x="177" y="263"/>
                    <a:pt x="178" y="263"/>
                  </a:cubicBezTo>
                  <a:cubicBezTo>
                    <a:pt x="179" y="260"/>
                    <a:pt x="182" y="258"/>
                    <a:pt x="185" y="258"/>
                  </a:cubicBezTo>
                  <a:cubicBezTo>
                    <a:pt x="189" y="258"/>
                    <a:pt x="192" y="266"/>
                    <a:pt x="197" y="267"/>
                  </a:cubicBezTo>
                  <a:cubicBezTo>
                    <a:pt x="203" y="268"/>
                    <a:pt x="208" y="270"/>
                    <a:pt x="210" y="268"/>
                  </a:cubicBezTo>
                  <a:cubicBezTo>
                    <a:pt x="211" y="265"/>
                    <a:pt x="215" y="269"/>
                    <a:pt x="218" y="268"/>
                  </a:cubicBezTo>
                  <a:cubicBezTo>
                    <a:pt x="222" y="267"/>
                    <a:pt x="222" y="274"/>
                    <a:pt x="225" y="270"/>
                  </a:cubicBezTo>
                  <a:cubicBezTo>
                    <a:pt x="228" y="265"/>
                    <a:pt x="224" y="263"/>
                    <a:pt x="230" y="263"/>
                  </a:cubicBezTo>
                  <a:cubicBezTo>
                    <a:pt x="235" y="264"/>
                    <a:pt x="232" y="257"/>
                    <a:pt x="232" y="254"/>
                  </a:cubicBezTo>
                  <a:cubicBezTo>
                    <a:pt x="232" y="250"/>
                    <a:pt x="239" y="249"/>
                    <a:pt x="239" y="246"/>
                  </a:cubicBezTo>
                  <a:cubicBezTo>
                    <a:pt x="239" y="243"/>
                    <a:pt x="248" y="246"/>
                    <a:pt x="250" y="243"/>
                  </a:cubicBezTo>
                  <a:cubicBezTo>
                    <a:pt x="252" y="241"/>
                    <a:pt x="257" y="240"/>
                    <a:pt x="259" y="243"/>
                  </a:cubicBezTo>
                  <a:cubicBezTo>
                    <a:pt x="261" y="247"/>
                    <a:pt x="270" y="248"/>
                    <a:pt x="271" y="251"/>
                  </a:cubicBezTo>
                  <a:cubicBezTo>
                    <a:pt x="271" y="253"/>
                    <a:pt x="271" y="255"/>
                    <a:pt x="271" y="258"/>
                  </a:cubicBezTo>
                  <a:cubicBezTo>
                    <a:pt x="272" y="256"/>
                    <a:pt x="274" y="255"/>
                    <a:pt x="276" y="255"/>
                  </a:cubicBezTo>
                  <a:cubicBezTo>
                    <a:pt x="279" y="255"/>
                    <a:pt x="282" y="250"/>
                    <a:pt x="285" y="251"/>
                  </a:cubicBezTo>
                  <a:cubicBezTo>
                    <a:pt x="288" y="251"/>
                    <a:pt x="290" y="251"/>
                    <a:pt x="291" y="247"/>
                  </a:cubicBezTo>
                  <a:cubicBezTo>
                    <a:pt x="288" y="245"/>
                    <a:pt x="283" y="245"/>
                    <a:pt x="283" y="247"/>
                  </a:cubicBezTo>
                  <a:close/>
                  <a:moveTo>
                    <a:pt x="81" y="34"/>
                  </a:moveTo>
                  <a:cubicBezTo>
                    <a:pt x="86" y="35"/>
                    <a:pt x="76" y="40"/>
                    <a:pt x="75" y="45"/>
                  </a:cubicBezTo>
                  <a:cubicBezTo>
                    <a:pt x="73" y="49"/>
                    <a:pt x="82" y="54"/>
                    <a:pt x="86" y="57"/>
                  </a:cubicBezTo>
                  <a:cubicBezTo>
                    <a:pt x="90" y="61"/>
                    <a:pt x="99" y="60"/>
                    <a:pt x="102" y="58"/>
                  </a:cubicBezTo>
                  <a:cubicBezTo>
                    <a:pt x="105" y="56"/>
                    <a:pt x="104" y="49"/>
                    <a:pt x="108" y="49"/>
                  </a:cubicBezTo>
                  <a:cubicBezTo>
                    <a:pt x="113" y="50"/>
                    <a:pt x="110" y="46"/>
                    <a:pt x="114" y="44"/>
                  </a:cubicBezTo>
                  <a:cubicBezTo>
                    <a:pt x="117" y="43"/>
                    <a:pt x="118" y="48"/>
                    <a:pt x="115" y="51"/>
                  </a:cubicBezTo>
                  <a:cubicBezTo>
                    <a:pt x="112" y="55"/>
                    <a:pt x="120" y="54"/>
                    <a:pt x="125" y="50"/>
                  </a:cubicBezTo>
                  <a:cubicBezTo>
                    <a:pt x="129" y="46"/>
                    <a:pt x="130" y="50"/>
                    <a:pt x="129" y="54"/>
                  </a:cubicBezTo>
                  <a:cubicBezTo>
                    <a:pt x="128" y="58"/>
                    <a:pt x="119" y="56"/>
                    <a:pt x="116" y="60"/>
                  </a:cubicBezTo>
                  <a:cubicBezTo>
                    <a:pt x="112" y="65"/>
                    <a:pt x="102" y="61"/>
                    <a:pt x="98" y="66"/>
                  </a:cubicBezTo>
                  <a:cubicBezTo>
                    <a:pt x="93" y="71"/>
                    <a:pt x="102" y="71"/>
                    <a:pt x="108" y="70"/>
                  </a:cubicBezTo>
                  <a:cubicBezTo>
                    <a:pt x="114" y="69"/>
                    <a:pt x="126" y="68"/>
                    <a:pt x="131" y="69"/>
                  </a:cubicBezTo>
                  <a:cubicBezTo>
                    <a:pt x="135" y="70"/>
                    <a:pt x="128" y="72"/>
                    <a:pt x="120" y="72"/>
                  </a:cubicBezTo>
                  <a:cubicBezTo>
                    <a:pt x="113" y="72"/>
                    <a:pt x="110" y="74"/>
                    <a:pt x="111" y="76"/>
                  </a:cubicBezTo>
                  <a:cubicBezTo>
                    <a:pt x="111" y="78"/>
                    <a:pt x="100" y="74"/>
                    <a:pt x="100" y="78"/>
                  </a:cubicBezTo>
                  <a:cubicBezTo>
                    <a:pt x="99" y="83"/>
                    <a:pt x="110" y="84"/>
                    <a:pt x="111" y="87"/>
                  </a:cubicBezTo>
                  <a:cubicBezTo>
                    <a:pt x="112" y="90"/>
                    <a:pt x="119" y="87"/>
                    <a:pt x="122" y="88"/>
                  </a:cubicBezTo>
                  <a:cubicBezTo>
                    <a:pt x="125" y="89"/>
                    <a:pt x="117" y="91"/>
                    <a:pt x="116" y="93"/>
                  </a:cubicBezTo>
                  <a:cubicBezTo>
                    <a:pt x="115" y="94"/>
                    <a:pt x="124" y="96"/>
                    <a:pt x="126" y="98"/>
                  </a:cubicBezTo>
                  <a:cubicBezTo>
                    <a:pt x="127" y="101"/>
                    <a:pt x="133" y="99"/>
                    <a:pt x="133" y="96"/>
                  </a:cubicBezTo>
                  <a:cubicBezTo>
                    <a:pt x="133" y="91"/>
                    <a:pt x="139" y="78"/>
                    <a:pt x="146" y="76"/>
                  </a:cubicBezTo>
                  <a:cubicBezTo>
                    <a:pt x="154" y="73"/>
                    <a:pt x="149" y="70"/>
                    <a:pt x="150" y="66"/>
                  </a:cubicBezTo>
                  <a:cubicBezTo>
                    <a:pt x="151" y="62"/>
                    <a:pt x="157" y="65"/>
                    <a:pt x="156" y="62"/>
                  </a:cubicBezTo>
                  <a:cubicBezTo>
                    <a:pt x="154" y="58"/>
                    <a:pt x="155" y="57"/>
                    <a:pt x="160" y="52"/>
                  </a:cubicBezTo>
                  <a:cubicBezTo>
                    <a:pt x="164" y="48"/>
                    <a:pt x="167" y="51"/>
                    <a:pt x="173" y="48"/>
                  </a:cubicBezTo>
                  <a:cubicBezTo>
                    <a:pt x="179" y="46"/>
                    <a:pt x="182" y="50"/>
                    <a:pt x="175" y="51"/>
                  </a:cubicBezTo>
                  <a:cubicBezTo>
                    <a:pt x="170" y="51"/>
                    <a:pt x="173" y="58"/>
                    <a:pt x="177" y="59"/>
                  </a:cubicBezTo>
                  <a:cubicBezTo>
                    <a:pt x="182" y="61"/>
                    <a:pt x="178" y="63"/>
                    <a:pt x="181" y="63"/>
                  </a:cubicBezTo>
                  <a:cubicBezTo>
                    <a:pt x="185" y="64"/>
                    <a:pt x="184" y="69"/>
                    <a:pt x="179" y="74"/>
                  </a:cubicBezTo>
                  <a:cubicBezTo>
                    <a:pt x="175" y="79"/>
                    <a:pt x="180" y="80"/>
                    <a:pt x="190" y="76"/>
                  </a:cubicBezTo>
                  <a:cubicBezTo>
                    <a:pt x="199" y="73"/>
                    <a:pt x="193" y="79"/>
                    <a:pt x="196" y="82"/>
                  </a:cubicBezTo>
                  <a:cubicBezTo>
                    <a:pt x="199" y="85"/>
                    <a:pt x="206" y="80"/>
                    <a:pt x="210" y="75"/>
                  </a:cubicBezTo>
                  <a:cubicBezTo>
                    <a:pt x="214" y="71"/>
                    <a:pt x="220" y="71"/>
                    <a:pt x="220" y="69"/>
                  </a:cubicBezTo>
                  <a:cubicBezTo>
                    <a:pt x="220" y="66"/>
                    <a:pt x="216" y="65"/>
                    <a:pt x="212" y="67"/>
                  </a:cubicBezTo>
                  <a:cubicBezTo>
                    <a:pt x="209" y="68"/>
                    <a:pt x="200" y="67"/>
                    <a:pt x="203" y="65"/>
                  </a:cubicBezTo>
                  <a:cubicBezTo>
                    <a:pt x="206" y="62"/>
                    <a:pt x="205" y="60"/>
                    <a:pt x="201" y="60"/>
                  </a:cubicBezTo>
                  <a:cubicBezTo>
                    <a:pt x="196" y="61"/>
                    <a:pt x="188" y="58"/>
                    <a:pt x="192" y="57"/>
                  </a:cubicBezTo>
                  <a:cubicBezTo>
                    <a:pt x="196" y="55"/>
                    <a:pt x="189" y="50"/>
                    <a:pt x="186" y="51"/>
                  </a:cubicBezTo>
                  <a:cubicBezTo>
                    <a:pt x="182" y="51"/>
                    <a:pt x="183" y="47"/>
                    <a:pt x="184" y="44"/>
                  </a:cubicBezTo>
                  <a:cubicBezTo>
                    <a:pt x="184" y="41"/>
                    <a:pt x="174" y="40"/>
                    <a:pt x="176" y="39"/>
                  </a:cubicBezTo>
                  <a:cubicBezTo>
                    <a:pt x="178" y="38"/>
                    <a:pt x="171" y="36"/>
                    <a:pt x="170" y="38"/>
                  </a:cubicBezTo>
                  <a:cubicBezTo>
                    <a:pt x="168" y="40"/>
                    <a:pt x="165" y="39"/>
                    <a:pt x="165" y="36"/>
                  </a:cubicBezTo>
                  <a:cubicBezTo>
                    <a:pt x="165" y="33"/>
                    <a:pt x="158" y="34"/>
                    <a:pt x="155" y="34"/>
                  </a:cubicBezTo>
                  <a:cubicBezTo>
                    <a:pt x="152" y="35"/>
                    <a:pt x="153" y="28"/>
                    <a:pt x="150" y="26"/>
                  </a:cubicBezTo>
                  <a:cubicBezTo>
                    <a:pt x="147" y="23"/>
                    <a:pt x="143" y="30"/>
                    <a:pt x="141" y="30"/>
                  </a:cubicBezTo>
                  <a:cubicBezTo>
                    <a:pt x="139" y="29"/>
                    <a:pt x="143" y="25"/>
                    <a:pt x="144" y="22"/>
                  </a:cubicBezTo>
                  <a:cubicBezTo>
                    <a:pt x="145" y="19"/>
                    <a:pt x="134" y="15"/>
                    <a:pt x="132" y="18"/>
                  </a:cubicBezTo>
                  <a:cubicBezTo>
                    <a:pt x="131" y="21"/>
                    <a:pt x="129" y="13"/>
                    <a:pt x="126" y="12"/>
                  </a:cubicBezTo>
                  <a:cubicBezTo>
                    <a:pt x="124" y="12"/>
                    <a:pt x="126" y="17"/>
                    <a:pt x="124" y="18"/>
                  </a:cubicBezTo>
                  <a:cubicBezTo>
                    <a:pt x="121" y="18"/>
                    <a:pt x="118" y="21"/>
                    <a:pt x="122" y="23"/>
                  </a:cubicBezTo>
                  <a:cubicBezTo>
                    <a:pt x="126" y="26"/>
                    <a:pt x="130" y="38"/>
                    <a:pt x="129" y="40"/>
                  </a:cubicBezTo>
                  <a:cubicBezTo>
                    <a:pt x="129" y="42"/>
                    <a:pt x="117" y="31"/>
                    <a:pt x="117" y="26"/>
                  </a:cubicBezTo>
                  <a:cubicBezTo>
                    <a:pt x="116" y="21"/>
                    <a:pt x="110" y="16"/>
                    <a:pt x="109" y="20"/>
                  </a:cubicBezTo>
                  <a:cubicBezTo>
                    <a:pt x="107" y="24"/>
                    <a:pt x="103" y="25"/>
                    <a:pt x="104" y="29"/>
                  </a:cubicBezTo>
                  <a:cubicBezTo>
                    <a:pt x="106" y="33"/>
                    <a:pt x="101" y="34"/>
                    <a:pt x="101" y="31"/>
                  </a:cubicBezTo>
                  <a:cubicBezTo>
                    <a:pt x="101" y="28"/>
                    <a:pt x="95" y="25"/>
                    <a:pt x="93" y="24"/>
                  </a:cubicBezTo>
                  <a:cubicBezTo>
                    <a:pt x="91" y="24"/>
                    <a:pt x="99" y="23"/>
                    <a:pt x="102" y="21"/>
                  </a:cubicBezTo>
                  <a:cubicBezTo>
                    <a:pt x="106" y="19"/>
                    <a:pt x="99" y="17"/>
                    <a:pt x="96" y="19"/>
                  </a:cubicBezTo>
                  <a:cubicBezTo>
                    <a:pt x="93" y="21"/>
                    <a:pt x="88" y="17"/>
                    <a:pt x="86" y="20"/>
                  </a:cubicBezTo>
                  <a:cubicBezTo>
                    <a:pt x="84" y="23"/>
                    <a:pt x="82" y="20"/>
                    <a:pt x="78" y="19"/>
                  </a:cubicBezTo>
                  <a:cubicBezTo>
                    <a:pt x="75" y="19"/>
                    <a:pt x="72" y="24"/>
                    <a:pt x="69" y="23"/>
                  </a:cubicBezTo>
                  <a:cubicBezTo>
                    <a:pt x="67" y="22"/>
                    <a:pt x="65" y="28"/>
                    <a:pt x="69" y="35"/>
                  </a:cubicBezTo>
                  <a:cubicBezTo>
                    <a:pt x="73" y="41"/>
                    <a:pt x="76" y="33"/>
                    <a:pt x="81" y="34"/>
                  </a:cubicBezTo>
                  <a:close/>
                  <a:moveTo>
                    <a:pt x="71" y="54"/>
                  </a:moveTo>
                  <a:cubicBezTo>
                    <a:pt x="74" y="55"/>
                    <a:pt x="76" y="60"/>
                    <a:pt x="79" y="59"/>
                  </a:cubicBezTo>
                  <a:cubicBezTo>
                    <a:pt x="80" y="59"/>
                    <a:pt x="75" y="53"/>
                    <a:pt x="71" y="50"/>
                  </a:cubicBezTo>
                  <a:cubicBezTo>
                    <a:pt x="68" y="46"/>
                    <a:pt x="68" y="43"/>
                    <a:pt x="64" y="44"/>
                  </a:cubicBezTo>
                  <a:cubicBezTo>
                    <a:pt x="59" y="45"/>
                    <a:pt x="68" y="53"/>
                    <a:pt x="71" y="54"/>
                  </a:cubicBezTo>
                  <a:close/>
                  <a:moveTo>
                    <a:pt x="150" y="13"/>
                  </a:moveTo>
                  <a:cubicBezTo>
                    <a:pt x="153" y="15"/>
                    <a:pt x="147" y="15"/>
                    <a:pt x="149" y="18"/>
                  </a:cubicBezTo>
                  <a:cubicBezTo>
                    <a:pt x="157" y="25"/>
                    <a:pt x="186" y="17"/>
                    <a:pt x="190" y="19"/>
                  </a:cubicBezTo>
                  <a:cubicBezTo>
                    <a:pt x="194" y="21"/>
                    <a:pt x="165" y="24"/>
                    <a:pt x="167" y="27"/>
                  </a:cubicBezTo>
                  <a:cubicBezTo>
                    <a:pt x="168" y="30"/>
                    <a:pt x="191" y="32"/>
                    <a:pt x="193" y="30"/>
                  </a:cubicBezTo>
                  <a:cubicBezTo>
                    <a:pt x="195" y="28"/>
                    <a:pt x="199" y="34"/>
                    <a:pt x="207" y="35"/>
                  </a:cubicBezTo>
                  <a:cubicBezTo>
                    <a:pt x="214" y="35"/>
                    <a:pt x="214" y="32"/>
                    <a:pt x="219" y="32"/>
                  </a:cubicBezTo>
                  <a:cubicBezTo>
                    <a:pt x="225" y="31"/>
                    <a:pt x="234" y="29"/>
                    <a:pt x="234" y="25"/>
                  </a:cubicBezTo>
                  <a:cubicBezTo>
                    <a:pt x="234" y="22"/>
                    <a:pt x="251" y="18"/>
                    <a:pt x="249" y="13"/>
                  </a:cubicBezTo>
                  <a:cubicBezTo>
                    <a:pt x="248" y="7"/>
                    <a:pt x="232" y="11"/>
                    <a:pt x="227" y="9"/>
                  </a:cubicBezTo>
                  <a:cubicBezTo>
                    <a:pt x="223" y="6"/>
                    <a:pt x="212" y="3"/>
                    <a:pt x="210" y="7"/>
                  </a:cubicBezTo>
                  <a:cubicBezTo>
                    <a:pt x="209" y="10"/>
                    <a:pt x="206" y="11"/>
                    <a:pt x="204" y="10"/>
                  </a:cubicBezTo>
                  <a:cubicBezTo>
                    <a:pt x="203" y="8"/>
                    <a:pt x="205" y="0"/>
                    <a:pt x="198" y="3"/>
                  </a:cubicBezTo>
                  <a:cubicBezTo>
                    <a:pt x="190" y="5"/>
                    <a:pt x="197" y="13"/>
                    <a:pt x="196" y="14"/>
                  </a:cubicBezTo>
                  <a:cubicBezTo>
                    <a:pt x="194" y="15"/>
                    <a:pt x="187" y="12"/>
                    <a:pt x="187" y="9"/>
                  </a:cubicBezTo>
                  <a:cubicBezTo>
                    <a:pt x="186" y="5"/>
                    <a:pt x="178" y="12"/>
                    <a:pt x="177" y="8"/>
                  </a:cubicBezTo>
                  <a:cubicBezTo>
                    <a:pt x="176" y="4"/>
                    <a:pt x="167" y="1"/>
                    <a:pt x="165" y="1"/>
                  </a:cubicBezTo>
                  <a:cubicBezTo>
                    <a:pt x="163" y="1"/>
                    <a:pt x="167" y="4"/>
                    <a:pt x="166" y="6"/>
                  </a:cubicBezTo>
                  <a:cubicBezTo>
                    <a:pt x="165" y="8"/>
                    <a:pt x="160" y="4"/>
                    <a:pt x="158" y="4"/>
                  </a:cubicBezTo>
                  <a:cubicBezTo>
                    <a:pt x="156" y="4"/>
                    <a:pt x="159" y="8"/>
                    <a:pt x="158" y="10"/>
                  </a:cubicBezTo>
                  <a:cubicBezTo>
                    <a:pt x="157" y="12"/>
                    <a:pt x="153" y="4"/>
                    <a:pt x="149" y="4"/>
                  </a:cubicBezTo>
                  <a:cubicBezTo>
                    <a:pt x="146" y="4"/>
                    <a:pt x="147" y="8"/>
                    <a:pt x="145" y="8"/>
                  </a:cubicBezTo>
                  <a:cubicBezTo>
                    <a:pt x="142" y="9"/>
                    <a:pt x="148" y="12"/>
                    <a:pt x="150" y="1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45" name="Freeform 140"/>
            <p:cNvSpPr>
              <a:spLocks noChangeArrowheads="1"/>
            </p:cNvSpPr>
            <p:nvPr/>
          </p:nvSpPr>
          <p:spPr bwMode="auto">
            <a:xfrm>
              <a:off x="7694639" y="865187"/>
              <a:ext cx="73025" cy="26988"/>
            </a:xfrm>
            <a:custGeom>
              <a:avLst/>
              <a:gdLst>
                <a:gd name="T0" fmla="*/ 17 w 38"/>
                <a:gd name="T1" fmla="*/ 2 h 14"/>
                <a:gd name="T2" fmla="*/ 3 w 38"/>
                <a:gd name="T3" fmla="*/ 6 h 14"/>
                <a:gd name="T4" fmla="*/ 24 w 38"/>
                <a:gd name="T5" fmla="*/ 11 h 14"/>
                <a:gd name="T6" fmla="*/ 38 w 38"/>
                <a:gd name="T7" fmla="*/ 9 h 14"/>
                <a:gd name="T8" fmla="*/ 17 w 38"/>
                <a:gd name="T9" fmla="*/ 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14"/>
                <a:gd name="T17" fmla="*/ 38 w 38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14">
                  <a:moveTo>
                    <a:pt x="17" y="2"/>
                  </a:moveTo>
                  <a:cubicBezTo>
                    <a:pt x="15" y="3"/>
                    <a:pt x="0" y="2"/>
                    <a:pt x="3" y="6"/>
                  </a:cubicBezTo>
                  <a:cubicBezTo>
                    <a:pt x="6" y="9"/>
                    <a:pt x="18" y="7"/>
                    <a:pt x="24" y="11"/>
                  </a:cubicBezTo>
                  <a:cubicBezTo>
                    <a:pt x="30" y="14"/>
                    <a:pt x="38" y="11"/>
                    <a:pt x="38" y="9"/>
                  </a:cubicBezTo>
                  <a:cubicBezTo>
                    <a:pt x="38" y="6"/>
                    <a:pt x="19" y="0"/>
                    <a:pt x="17" y="2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46" name="Freeform 141"/>
            <p:cNvSpPr>
              <a:spLocks noEditPoints="1" noChangeArrowheads="1"/>
            </p:cNvSpPr>
            <p:nvPr/>
          </p:nvSpPr>
          <p:spPr bwMode="auto">
            <a:xfrm>
              <a:off x="6416696" y="1409701"/>
              <a:ext cx="369889" cy="368300"/>
            </a:xfrm>
            <a:custGeom>
              <a:avLst/>
              <a:gdLst>
                <a:gd name="T0" fmla="*/ 171 w 193"/>
                <a:gd name="T1" fmla="*/ 24 h 193"/>
                <a:gd name="T2" fmla="*/ 139 w 193"/>
                <a:gd name="T3" fmla="*/ 9 h 193"/>
                <a:gd name="T4" fmla="*/ 135 w 193"/>
                <a:gd name="T5" fmla="*/ 31 h 193"/>
                <a:gd name="T6" fmla="*/ 121 w 193"/>
                <a:gd name="T7" fmla="*/ 41 h 193"/>
                <a:gd name="T8" fmla="*/ 119 w 193"/>
                <a:gd name="T9" fmla="*/ 57 h 193"/>
                <a:gd name="T10" fmla="*/ 131 w 193"/>
                <a:gd name="T11" fmla="*/ 53 h 193"/>
                <a:gd name="T12" fmla="*/ 134 w 193"/>
                <a:gd name="T13" fmla="*/ 44 h 193"/>
                <a:gd name="T14" fmla="*/ 158 w 193"/>
                <a:gd name="T15" fmla="*/ 45 h 193"/>
                <a:gd name="T16" fmla="*/ 180 w 193"/>
                <a:gd name="T17" fmla="*/ 32 h 193"/>
                <a:gd name="T18" fmla="*/ 182 w 193"/>
                <a:gd name="T19" fmla="*/ 21 h 193"/>
                <a:gd name="T20" fmla="*/ 119 w 193"/>
                <a:gd name="T21" fmla="*/ 82 h 193"/>
                <a:gd name="T22" fmla="*/ 106 w 193"/>
                <a:gd name="T23" fmla="*/ 108 h 193"/>
                <a:gd name="T24" fmla="*/ 89 w 193"/>
                <a:gd name="T25" fmla="*/ 112 h 193"/>
                <a:gd name="T26" fmla="*/ 73 w 193"/>
                <a:gd name="T27" fmla="*/ 132 h 193"/>
                <a:gd name="T28" fmla="*/ 53 w 193"/>
                <a:gd name="T29" fmla="*/ 136 h 193"/>
                <a:gd name="T30" fmla="*/ 19 w 193"/>
                <a:gd name="T31" fmla="*/ 150 h 193"/>
                <a:gd name="T32" fmla="*/ 31 w 193"/>
                <a:gd name="T33" fmla="*/ 154 h 193"/>
                <a:gd name="T34" fmla="*/ 64 w 193"/>
                <a:gd name="T35" fmla="*/ 157 h 193"/>
                <a:gd name="T36" fmla="*/ 81 w 193"/>
                <a:gd name="T37" fmla="*/ 149 h 193"/>
                <a:gd name="T38" fmla="*/ 99 w 193"/>
                <a:gd name="T39" fmla="*/ 146 h 193"/>
                <a:gd name="T40" fmla="*/ 114 w 193"/>
                <a:gd name="T41" fmla="*/ 140 h 193"/>
                <a:gd name="T42" fmla="*/ 128 w 193"/>
                <a:gd name="T43" fmla="*/ 122 h 193"/>
                <a:gd name="T44" fmla="*/ 141 w 193"/>
                <a:gd name="T45" fmla="*/ 93 h 193"/>
                <a:gd name="T46" fmla="*/ 121 w 193"/>
                <a:gd name="T47" fmla="*/ 67 h 193"/>
                <a:gd name="T48" fmla="*/ 37 w 193"/>
                <a:gd name="T49" fmla="*/ 156 h 193"/>
                <a:gd name="T50" fmla="*/ 42 w 193"/>
                <a:gd name="T51" fmla="*/ 168 h 193"/>
                <a:gd name="T52" fmla="*/ 59 w 193"/>
                <a:gd name="T53" fmla="*/ 155 h 193"/>
                <a:gd name="T54" fmla="*/ 25 w 193"/>
                <a:gd name="T55" fmla="*/ 166 h 193"/>
                <a:gd name="T56" fmla="*/ 7 w 193"/>
                <a:gd name="T57" fmla="*/ 163 h 193"/>
                <a:gd name="T58" fmla="*/ 8 w 193"/>
                <a:gd name="T59" fmla="*/ 168 h 193"/>
                <a:gd name="T60" fmla="*/ 14 w 193"/>
                <a:gd name="T61" fmla="*/ 193 h 193"/>
                <a:gd name="T62" fmla="*/ 25 w 193"/>
                <a:gd name="T63" fmla="*/ 166 h 1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93"/>
                <a:gd name="T97" fmla="*/ 0 h 193"/>
                <a:gd name="T98" fmla="*/ 193 w 193"/>
                <a:gd name="T99" fmla="*/ 193 h 1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93" h="193">
                  <a:moveTo>
                    <a:pt x="182" y="21"/>
                  </a:moveTo>
                  <a:cubicBezTo>
                    <a:pt x="180" y="18"/>
                    <a:pt x="176" y="23"/>
                    <a:pt x="171" y="24"/>
                  </a:cubicBezTo>
                  <a:cubicBezTo>
                    <a:pt x="166" y="25"/>
                    <a:pt x="150" y="12"/>
                    <a:pt x="146" y="6"/>
                  </a:cubicBezTo>
                  <a:cubicBezTo>
                    <a:pt x="142" y="0"/>
                    <a:pt x="136" y="5"/>
                    <a:pt x="139" y="9"/>
                  </a:cubicBezTo>
                  <a:cubicBezTo>
                    <a:pt x="142" y="13"/>
                    <a:pt x="138" y="15"/>
                    <a:pt x="138" y="21"/>
                  </a:cubicBezTo>
                  <a:cubicBezTo>
                    <a:pt x="138" y="27"/>
                    <a:pt x="134" y="27"/>
                    <a:pt x="135" y="31"/>
                  </a:cubicBezTo>
                  <a:cubicBezTo>
                    <a:pt x="136" y="35"/>
                    <a:pt x="130" y="34"/>
                    <a:pt x="126" y="35"/>
                  </a:cubicBezTo>
                  <a:cubicBezTo>
                    <a:pt x="122" y="35"/>
                    <a:pt x="126" y="39"/>
                    <a:pt x="121" y="41"/>
                  </a:cubicBezTo>
                  <a:cubicBezTo>
                    <a:pt x="117" y="43"/>
                    <a:pt x="117" y="47"/>
                    <a:pt x="119" y="48"/>
                  </a:cubicBezTo>
                  <a:cubicBezTo>
                    <a:pt x="122" y="49"/>
                    <a:pt x="120" y="54"/>
                    <a:pt x="119" y="57"/>
                  </a:cubicBezTo>
                  <a:cubicBezTo>
                    <a:pt x="119" y="60"/>
                    <a:pt x="122" y="57"/>
                    <a:pt x="125" y="54"/>
                  </a:cubicBezTo>
                  <a:cubicBezTo>
                    <a:pt x="128" y="51"/>
                    <a:pt x="130" y="56"/>
                    <a:pt x="131" y="53"/>
                  </a:cubicBezTo>
                  <a:cubicBezTo>
                    <a:pt x="132" y="50"/>
                    <a:pt x="124" y="48"/>
                    <a:pt x="124" y="45"/>
                  </a:cubicBezTo>
                  <a:cubicBezTo>
                    <a:pt x="125" y="41"/>
                    <a:pt x="130" y="46"/>
                    <a:pt x="134" y="44"/>
                  </a:cubicBezTo>
                  <a:cubicBezTo>
                    <a:pt x="138" y="42"/>
                    <a:pt x="146" y="43"/>
                    <a:pt x="151" y="48"/>
                  </a:cubicBezTo>
                  <a:cubicBezTo>
                    <a:pt x="156" y="52"/>
                    <a:pt x="157" y="50"/>
                    <a:pt x="158" y="45"/>
                  </a:cubicBezTo>
                  <a:cubicBezTo>
                    <a:pt x="159" y="40"/>
                    <a:pt x="167" y="37"/>
                    <a:pt x="174" y="37"/>
                  </a:cubicBezTo>
                  <a:cubicBezTo>
                    <a:pt x="182" y="37"/>
                    <a:pt x="183" y="34"/>
                    <a:pt x="180" y="32"/>
                  </a:cubicBezTo>
                  <a:cubicBezTo>
                    <a:pt x="178" y="30"/>
                    <a:pt x="193" y="21"/>
                    <a:pt x="193" y="18"/>
                  </a:cubicBezTo>
                  <a:cubicBezTo>
                    <a:pt x="192" y="15"/>
                    <a:pt x="185" y="24"/>
                    <a:pt x="182" y="21"/>
                  </a:cubicBezTo>
                  <a:close/>
                  <a:moveTo>
                    <a:pt x="121" y="67"/>
                  </a:moveTo>
                  <a:cubicBezTo>
                    <a:pt x="118" y="68"/>
                    <a:pt x="115" y="79"/>
                    <a:pt x="119" y="82"/>
                  </a:cubicBezTo>
                  <a:cubicBezTo>
                    <a:pt x="123" y="85"/>
                    <a:pt x="113" y="90"/>
                    <a:pt x="113" y="97"/>
                  </a:cubicBezTo>
                  <a:cubicBezTo>
                    <a:pt x="114" y="103"/>
                    <a:pt x="107" y="103"/>
                    <a:pt x="106" y="108"/>
                  </a:cubicBezTo>
                  <a:cubicBezTo>
                    <a:pt x="105" y="112"/>
                    <a:pt x="102" y="111"/>
                    <a:pt x="96" y="116"/>
                  </a:cubicBezTo>
                  <a:cubicBezTo>
                    <a:pt x="90" y="120"/>
                    <a:pt x="87" y="115"/>
                    <a:pt x="89" y="112"/>
                  </a:cubicBezTo>
                  <a:cubicBezTo>
                    <a:pt x="90" y="109"/>
                    <a:pt x="80" y="114"/>
                    <a:pt x="80" y="121"/>
                  </a:cubicBezTo>
                  <a:cubicBezTo>
                    <a:pt x="81" y="128"/>
                    <a:pt x="71" y="129"/>
                    <a:pt x="73" y="132"/>
                  </a:cubicBezTo>
                  <a:cubicBezTo>
                    <a:pt x="76" y="136"/>
                    <a:pt x="66" y="138"/>
                    <a:pt x="66" y="135"/>
                  </a:cubicBezTo>
                  <a:cubicBezTo>
                    <a:pt x="67" y="132"/>
                    <a:pt x="60" y="133"/>
                    <a:pt x="53" y="136"/>
                  </a:cubicBezTo>
                  <a:cubicBezTo>
                    <a:pt x="45" y="139"/>
                    <a:pt x="40" y="133"/>
                    <a:pt x="36" y="137"/>
                  </a:cubicBezTo>
                  <a:cubicBezTo>
                    <a:pt x="32" y="142"/>
                    <a:pt x="24" y="149"/>
                    <a:pt x="19" y="150"/>
                  </a:cubicBezTo>
                  <a:cubicBezTo>
                    <a:pt x="13" y="151"/>
                    <a:pt x="16" y="158"/>
                    <a:pt x="19" y="157"/>
                  </a:cubicBezTo>
                  <a:cubicBezTo>
                    <a:pt x="23" y="155"/>
                    <a:pt x="29" y="157"/>
                    <a:pt x="31" y="154"/>
                  </a:cubicBezTo>
                  <a:cubicBezTo>
                    <a:pt x="33" y="151"/>
                    <a:pt x="49" y="147"/>
                    <a:pt x="59" y="147"/>
                  </a:cubicBezTo>
                  <a:cubicBezTo>
                    <a:pt x="69" y="147"/>
                    <a:pt x="63" y="152"/>
                    <a:pt x="64" y="157"/>
                  </a:cubicBezTo>
                  <a:cubicBezTo>
                    <a:pt x="65" y="162"/>
                    <a:pt x="73" y="161"/>
                    <a:pt x="77" y="156"/>
                  </a:cubicBezTo>
                  <a:cubicBezTo>
                    <a:pt x="82" y="151"/>
                    <a:pt x="85" y="152"/>
                    <a:pt x="81" y="149"/>
                  </a:cubicBezTo>
                  <a:cubicBezTo>
                    <a:pt x="78" y="146"/>
                    <a:pt x="82" y="143"/>
                    <a:pt x="85" y="147"/>
                  </a:cubicBezTo>
                  <a:cubicBezTo>
                    <a:pt x="87" y="151"/>
                    <a:pt x="96" y="151"/>
                    <a:pt x="99" y="146"/>
                  </a:cubicBezTo>
                  <a:cubicBezTo>
                    <a:pt x="102" y="141"/>
                    <a:pt x="103" y="147"/>
                    <a:pt x="107" y="147"/>
                  </a:cubicBezTo>
                  <a:cubicBezTo>
                    <a:pt x="111" y="146"/>
                    <a:pt x="114" y="136"/>
                    <a:pt x="114" y="140"/>
                  </a:cubicBezTo>
                  <a:cubicBezTo>
                    <a:pt x="114" y="144"/>
                    <a:pt x="121" y="143"/>
                    <a:pt x="125" y="138"/>
                  </a:cubicBezTo>
                  <a:cubicBezTo>
                    <a:pt x="129" y="134"/>
                    <a:pt x="125" y="126"/>
                    <a:pt x="128" y="122"/>
                  </a:cubicBezTo>
                  <a:cubicBezTo>
                    <a:pt x="130" y="118"/>
                    <a:pt x="133" y="110"/>
                    <a:pt x="130" y="105"/>
                  </a:cubicBezTo>
                  <a:cubicBezTo>
                    <a:pt x="128" y="100"/>
                    <a:pt x="136" y="97"/>
                    <a:pt x="141" y="93"/>
                  </a:cubicBezTo>
                  <a:cubicBezTo>
                    <a:pt x="145" y="89"/>
                    <a:pt x="136" y="69"/>
                    <a:pt x="135" y="63"/>
                  </a:cubicBezTo>
                  <a:cubicBezTo>
                    <a:pt x="135" y="57"/>
                    <a:pt x="124" y="65"/>
                    <a:pt x="121" y="67"/>
                  </a:cubicBezTo>
                  <a:close/>
                  <a:moveTo>
                    <a:pt x="48" y="153"/>
                  </a:moveTo>
                  <a:cubicBezTo>
                    <a:pt x="46" y="157"/>
                    <a:pt x="42" y="155"/>
                    <a:pt x="37" y="156"/>
                  </a:cubicBezTo>
                  <a:cubicBezTo>
                    <a:pt x="32" y="157"/>
                    <a:pt x="32" y="170"/>
                    <a:pt x="35" y="171"/>
                  </a:cubicBezTo>
                  <a:cubicBezTo>
                    <a:pt x="38" y="172"/>
                    <a:pt x="41" y="172"/>
                    <a:pt x="42" y="168"/>
                  </a:cubicBezTo>
                  <a:cubicBezTo>
                    <a:pt x="43" y="164"/>
                    <a:pt x="48" y="163"/>
                    <a:pt x="51" y="165"/>
                  </a:cubicBezTo>
                  <a:cubicBezTo>
                    <a:pt x="55" y="166"/>
                    <a:pt x="59" y="160"/>
                    <a:pt x="59" y="155"/>
                  </a:cubicBezTo>
                  <a:cubicBezTo>
                    <a:pt x="59" y="150"/>
                    <a:pt x="49" y="150"/>
                    <a:pt x="48" y="153"/>
                  </a:cubicBezTo>
                  <a:close/>
                  <a:moveTo>
                    <a:pt x="25" y="166"/>
                  </a:moveTo>
                  <a:cubicBezTo>
                    <a:pt x="25" y="163"/>
                    <a:pt x="17" y="164"/>
                    <a:pt x="17" y="161"/>
                  </a:cubicBezTo>
                  <a:cubicBezTo>
                    <a:pt x="17" y="158"/>
                    <a:pt x="12" y="159"/>
                    <a:pt x="7" y="163"/>
                  </a:cubicBezTo>
                  <a:cubicBezTo>
                    <a:pt x="2" y="167"/>
                    <a:pt x="0" y="167"/>
                    <a:pt x="2" y="171"/>
                  </a:cubicBezTo>
                  <a:cubicBezTo>
                    <a:pt x="4" y="175"/>
                    <a:pt x="7" y="171"/>
                    <a:pt x="8" y="168"/>
                  </a:cubicBezTo>
                  <a:cubicBezTo>
                    <a:pt x="10" y="164"/>
                    <a:pt x="13" y="173"/>
                    <a:pt x="10" y="179"/>
                  </a:cubicBezTo>
                  <a:cubicBezTo>
                    <a:pt x="7" y="185"/>
                    <a:pt x="10" y="193"/>
                    <a:pt x="14" y="193"/>
                  </a:cubicBezTo>
                  <a:cubicBezTo>
                    <a:pt x="18" y="192"/>
                    <a:pt x="22" y="180"/>
                    <a:pt x="27" y="174"/>
                  </a:cubicBezTo>
                  <a:cubicBezTo>
                    <a:pt x="32" y="167"/>
                    <a:pt x="25" y="170"/>
                    <a:pt x="25" y="166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47" name="Freeform 142"/>
            <p:cNvSpPr>
              <a:spLocks noEditPoints="1" noChangeArrowheads="1"/>
            </p:cNvSpPr>
            <p:nvPr/>
          </p:nvSpPr>
          <p:spPr bwMode="auto">
            <a:xfrm>
              <a:off x="5240356" y="1185863"/>
              <a:ext cx="1293818" cy="896939"/>
            </a:xfrm>
            <a:custGeom>
              <a:avLst/>
              <a:gdLst>
                <a:gd name="T0" fmla="*/ 643 w 677"/>
                <a:gd name="T1" fmla="*/ 87 h 469"/>
                <a:gd name="T2" fmla="*/ 610 w 677"/>
                <a:gd name="T3" fmla="*/ 63 h 469"/>
                <a:gd name="T4" fmla="*/ 583 w 677"/>
                <a:gd name="T5" fmla="*/ 26 h 469"/>
                <a:gd name="T6" fmla="*/ 544 w 677"/>
                <a:gd name="T7" fmla="*/ 1 h 469"/>
                <a:gd name="T8" fmla="*/ 517 w 677"/>
                <a:gd name="T9" fmla="*/ 21 h 469"/>
                <a:gd name="T10" fmla="*/ 495 w 677"/>
                <a:gd name="T11" fmla="*/ 54 h 469"/>
                <a:gd name="T12" fmla="*/ 461 w 677"/>
                <a:gd name="T13" fmla="*/ 73 h 469"/>
                <a:gd name="T14" fmla="*/ 482 w 677"/>
                <a:gd name="T15" fmla="*/ 86 h 469"/>
                <a:gd name="T16" fmla="*/ 481 w 677"/>
                <a:gd name="T17" fmla="*/ 105 h 469"/>
                <a:gd name="T18" fmla="*/ 422 w 677"/>
                <a:gd name="T19" fmla="*/ 126 h 469"/>
                <a:gd name="T20" fmla="*/ 380 w 677"/>
                <a:gd name="T21" fmla="*/ 162 h 469"/>
                <a:gd name="T22" fmla="*/ 315 w 677"/>
                <a:gd name="T23" fmla="*/ 166 h 469"/>
                <a:gd name="T24" fmla="*/ 241 w 677"/>
                <a:gd name="T25" fmla="*/ 156 h 469"/>
                <a:gd name="T26" fmla="*/ 210 w 677"/>
                <a:gd name="T27" fmla="*/ 125 h 469"/>
                <a:gd name="T28" fmla="*/ 182 w 677"/>
                <a:gd name="T29" fmla="*/ 90 h 469"/>
                <a:gd name="T30" fmla="*/ 153 w 677"/>
                <a:gd name="T31" fmla="*/ 65 h 469"/>
                <a:gd name="T32" fmla="*/ 137 w 677"/>
                <a:gd name="T33" fmla="*/ 76 h 469"/>
                <a:gd name="T34" fmla="*/ 111 w 677"/>
                <a:gd name="T35" fmla="*/ 96 h 469"/>
                <a:gd name="T36" fmla="*/ 88 w 677"/>
                <a:gd name="T37" fmla="*/ 121 h 469"/>
                <a:gd name="T38" fmla="*/ 78 w 677"/>
                <a:gd name="T39" fmla="*/ 150 h 469"/>
                <a:gd name="T40" fmla="*/ 52 w 677"/>
                <a:gd name="T41" fmla="*/ 175 h 469"/>
                <a:gd name="T42" fmla="*/ 19 w 677"/>
                <a:gd name="T43" fmla="*/ 186 h 469"/>
                <a:gd name="T44" fmla="*/ 0 w 677"/>
                <a:gd name="T45" fmla="*/ 200 h 469"/>
                <a:gd name="T46" fmla="*/ 15 w 677"/>
                <a:gd name="T47" fmla="*/ 232 h 469"/>
                <a:gd name="T48" fmla="*/ 39 w 677"/>
                <a:gd name="T49" fmla="*/ 254 h 469"/>
                <a:gd name="T50" fmla="*/ 59 w 677"/>
                <a:gd name="T51" fmla="*/ 247 h 469"/>
                <a:gd name="T52" fmla="*/ 56 w 677"/>
                <a:gd name="T53" fmla="*/ 276 h 469"/>
                <a:gd name="T54" fmla="*/ 56 w 677"/>
                <a:gd name="T55" fmla="*/ 304 h 469"/>
                <a:gd name="T56" fmla="*/ 77 w 677"/>
                <a:gd name="T57" fmla="*/ 322 h 469"/>
                <a:gd name="T58" fmla="*/ 138 w 677"/>
                <a:gd name="T59" fmla="*/ 347 h 469"/>
                <a:gd name="T60" fmla="*/ 162 w 677"/>
                <a:gd name="T61" fmla="*/ 353 h 469"/>
                <a:gd name="T62" fmla="*/ 183 w 677"/>
                <a:gd name="T63" fmla="*/ 347 h 469"/>
                <a:gd name="T64" fmla="*/ 210 w 677"/>
                <a:gd name="T65" fmla="*/ 340 h 469"/>
                <a:gd name="T66" fmla="*/ 243 w 677"/>
                <a:gd name="T67" fmla="*/ 340 h 469"/>
                <a:gd name="T68" fmla="*/ 261 w 677"/>
                <a:gd name="T69" fmla="*/ 352 h 469"/>
                <a:gd name="T70" fmla="*/ 256 w 677"/>
                <a:gd name="T71" fmla="*/ 395 h 469"/>
                <a:gd name="T72" fmla="*/ 274 w 677"/>
                <a:gd name="T73" fmla="*/ 419 h 469"/>
                <a:gd name="T74" fmla="*/ 298 w 677"/>
                <a:gd name="T75" fmla="*/ 430 h 469"/>
                <a:gd name="T76" fmla="*/ 316 w 677"/>
                <a:gd name="T77" fmla="*/ 412 h 469"/>
                <a:gd name="T78" fmla="*/ 352 w 677"/>
                <a:gd name="T79" fmla="*/ 410 h 469"/>
                <a:gd name="T80" fmla="*/ 375 w 677"/>
                <a:gd name="T81" fmla="*/ 425 h 469"/>
                <a:gd name="T82" fmla="*/ 393 w 677"/>
                <a:gd name="T83" fmla="*/ 440 h 469"/>
                <a:gd name="T84" fmla="*/ 445 w 677"/>
                <a:gd name="T85" fmla="*/ 413 h 469"/>
                <a:gd name="T86" fmla="*/ 484 w 677"/>
                <a:gd name="T87" fmla="*/ 392 h 469"/>
                <a:gd name="T88" fmla="*/ 504 w 677"/>
                <a:gd name="T89" fmla="*/ 368 h 469"/>
                <a:gd name="T90" fmla="*/ 523 w 677"/>
                <a:gd name="T91" fmla="*/ 345 h 469"/>
                <a:gd name="T92" fmla="*/ 527 w 677"/>
                <a:gd name="T93" fmla="*/ 323 h 469"/>
                <a:gd name="T94" fmla="*/ 522 w 677"/>
                <a:gd name="T95" fmla="*/ 306 h 469"/>
                <a:gd name="T96" fmla="*/ 519 w 677"/>
                <a:gd name="T97" fmla="*/ 290 h 469"/>
                <a:gd name="T98" fmla="*/ 505 w 677"/>
                <a:gd name="T99" fmla="*/ 252 h 469"/>
                <a:gd name="T100" fmla="*/ 536 w 677"/>
                <a:gd name="T101" fmla="*/ 234 h 469"/>
                <a:gd name="T102" fmla="*/ 496 w 677"/>
                <a:gd name="T103" fmla="*/ 223 h 469"/>
                <a:gd name="T104" fmla="*/ 512 w 677"/>
                <a:gd name="T105" fmla="*/ 192 h 469"/>
                <a:gd name="T106" fmla="*/ 529 w 677"/>
                <a:gd name="T107" fmla="*/ 208 h 469"/>
                <a:gd name="T108" fmla="*/ 580 w 677"/>
                <a:gd name="T109" fmla="*/ 179 h 469"/>
                <a:gd name="T110" fmla="*/ 606 w 677"/>
                <a:gd name="T111" fmla="*/ 168 h 469"/>
                <a:gd name="T112" fmla="*/ 633 w 677"/>
                <a:gd name="T113" fmla="*/ 157 h 469"/>
                <a:gd name="T114" fmla="*/ 636 w 677"/>
                <a:gd name="T115" fmla="*/ 127 h 469"/>
                <a:gd name="T116" fmla="*/ 667 w 677"/>
                <a:gd name="T117" fmla="*/ 107 h 469"/>
                <a:gd name="T118" fmla="*/ 516 w 677"/>
                <a:gd name="T119" fmla="*/ 418 h 469"/>
                <a:gd name="T120" fmla="*/ 380 w 677"/>
                <a:gd name="T121" fmla="*/ 460 h 46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677"/>
                <a:gd name="T184" fmla="*/ 0 h 469"/>
                <a:gd name="T185" fmla="*/ 677 w 677"/>
                <a:gd name="T186" fmla="*/ 469 h 46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677" h="469">
                  <a:moveTo>
                    <a:pt x="673" y="83"/>
                  </a:moveTo>
                  <a:cubicBezTo>
                    <a:pt x="673" y="77"/>
                    <a:pt x="666" y="79"/>
                    <a:pt x="664" y="81"/>
                  </a:cubicBezTo>
                  <a:cubicBezTo>
                    <a:pt x="662" y="83"/>
                    <a:pt x="655" y="81"/>
                    <a:pt x="653" y="85"/>
                  </a:cubicBezTo>
                  <a:cubicBezTo>
                    <a:pt x="651" y="89"/>
                    <a:pt x="648" y="87"/>
                    <a:pt x="643" y="87"/>
                  </a:cubicBezTo>
                  <a:cubicBezTo>
                    <a:pt x="638" y="88"/>
                    <a:pt x="632" y="86"/>
                    <a:pt x="632" y="83"/>
                  </a:cubicBezTo>
                  <a:cubicBezTo>
                    <a:pt x="632" y="80"/>
                    <a:pt x="629" y="77"/>
                    <a:pt x="630" y="73"/>
                  </a:cubicBezTo>
                  <a:cubicBezTo>
                    <a:pt x="630" y="70"/>
                    <a:pt x="625" y="71"/>
                    <a:pt x="622" y="68"/>
                  </a:cubicBezTo>
                  <a:cubicBezTo>
                    <a:pt x="618" y="65"/>
                    <a:pt x="612" y="62"/>
                    <a:pt x="610" y="63"/>
                  </a:cubicBezTo>
                  <a:cubicBezTo>
                    <a:pt x="609" y="64"/>
                    <a:pt x="605" y="59"/>
                    <a:pt x="599" y="59"/>
                  </a:cubicBezTo>
                  <a:cubicBezTo>
                    <a:pt x="594" y="59"/>
                    <a:pt x="594" y="55"/>
                    <a:pt x="595" y="53"/>
                  </a:cubicBezTo>
                  <a:cubicBezTo>
                    <a:pt x="596" y="50"/>
                    <a:pt x="590" y="43"/>
                    <a:pt x="589" y="39"/>
                  </a:cubicBezTo>
                  <a:cubicBezTo>
                    <a:pt x="588" y="35"/>
                    <a:pt x="584" y="34"/>
                    <a:pt x="583" y="26"/>
                  </a:cubicBezTo>
                  <a:cubicBezTo>
                    <a:pt x="581" y="17"/>
                    <a:pt x="576" y="19"/>
                    <a:pt x="577" y="15"/>
                  </a:cubicBezTo>
                  <a:cubicBezTo>
                    <a:pt x="578" y="11"/>
                    <a:pt x="572" y="9"/>
                    <a:pt x="570" y="7"/>
                  </a:cubicBezTo>
                  <a:cubicBezTo>
                    <a:pt x="568" y="5"/>
                    <a:pt x="561" y="6"/>
                    <a:pt x="556" y="3"/>
                  </a:cubicBezTo>
                  <a:cubicBezTo>
                    <a:pt x="551" y="0"/>
                    <a:pt x="548" y="2"/>
                    <a:pt x="544" y="1"/>
                  </a:cubicBezTo>
                  <a:cubicBezTo>
                    <a:pt x="539" y="0"/>
                    <a:pt x="528" y="2"/>
                    <a:pt x="527" y="2"/>
                  </a:cubicBezTo>
                  <a:cubicBezTo>
                    <a:pt x="526" y="2"/>
                    <a:pt x="517" y="1"/>
                    <a:pt x="513" y="7"/>
                  </a:cubicBezTo>
                  <a:cubicBezTo>
                    <a:pt x="508" y="13"/>
                    <a:pt x="512" y="13"/>
                    <a:pt x="514" y="13"/>
                  </a:cubicBezTo>
                  <a:cubicBezTo>
                    <a:pt x="516" y="13"/>
                    <a:pt x="517" y="19"/>
                    <a:pt x="517" y="21"/>
                  </a:cubicBezTo>
                  <a:cubicBezTo>
                    <a:pt x="517" y="23"/>
                    <a:pt x="514" y="26"/>
                    <a:pt x="512" y="27"/>
                  </a:cubicBezTo>
                  <a:cubicBezTo>
                    <a:pt x="510" y="27"/>
                    <a:pt x="506" y="35"/>
                    <a:pt x="505" y="37"/>
                  </a:cubicBezTo>
                  <a:cubicBezTo>
                    <a:pt x="504" y="40"/>
                    <a:pt x="499" y="47"/>
                    <a:pt x="500" y="49"/>
                  </a:cubicBezTo>
                  <a:cubicBezTo>
                    <a:pt x="500" y="51"/>
                    <a:pt x="497" y="54"/>
                    <a:pt x="495" y="54"/>
                  </a:cubicBezTo>
                  <a:cubicBezTo>
                    <a:pt x="492" y="54"/>
                    <a:pt x="486" y="59"/>
                    <a:pt x="484" y="60"/>
                  </a:cubicBezTo>
                  <a:cubicBezTo>
                    <a:pt x="482" y="60"/>
                    <a:pt x="474" y="59"/>
                    <a:pt x="473" y="57"/>
                  </a:cubicBezTo>
                  <a:cubicBezTo>
                    <a:pt x="473" y="56"/>
                    <a:pt x="472" y="55"/>
                    <a:pt x="471" y="55"/>
                  </a:cubicBezTo>
                  <a:cubicBezTo>
                    <a:pt x="461" y="73"/>
                    <a:pt x="461" y="73"/>
                    <a:pt x="461" y="73"/>
                  </a:cubicBezTo>
                  <a:cubicBezTo>
                    <a:pt x="461" y="78"/>
                    <a:pt x="461" y="78"/>
                    <a:pt x="461" y="78"/>
                  </a:cubicBezTo>
                  <a:cubicBezTo>
                    <a:pt x="461" y="78"/>
                    <a:pt x="455" y="80"/>
                    <a:pt x="459" y="84"/>
                  </a:cubicBezTo>
                  <a:cubicBezTo>
                    <a:pt x="464" y="89"/>
                    <a:pt x="464" y="85"/>
                    <a:pt x="471" y="85"/>
                  </a:cubicBezTo>
                  <a:cubicBezTo>
                    <a:pt x="477" y="85"/>
                    <a:pt x="480" y="90"/>
                    <a:pt x="482" y="86"/>
                  </a:cubicBezTo>
                  <a:cubicBezTo>
                    <a:pt x="483" y="83"/>
                    <a:pt x="489" y="81"/>
                    <a:pt x="493" y="85"/>
                  </a:cubicBezTo>
                  <a:cubicBezTo>
                    <a:pt x="496" y="89"/>
                    <a:pt x="508" y="97"/>
                    <a:pt x="507" y="100"/>
                  </a:cubicBezTo>
                  <a:cubicBezTo>
                    <a:pt x="507" y="104"/>
                    <a:pt x="500" y="103"/>
                    <a:pt x="496" y="102"/>
                  </a:cubicBezTo>
                  <a:cubicBezTo>
                    <a:pt x="491" y="100"/>
                    <a:pt x="485" y="105"/>
                    <a:pt x="481" y="105"/>
                  </a:cubicBezTo>
                  <a:cubicBezTo>
                    <a:pt x="477" y="105"/>
                    <a:pt x="472" y="106"/>
                    <a:pt x="467" y="110"/>
                  </a:cubicBezTo>
                  <a:cubicBezTo>
                    <a:pt x="463" y="115"/>
                    <a:pt x="464" y="119"/>
                    <a:pt x="457" y="120"/>
                  </a:cubicBezTo>
                  <a:cubicBezTo>
                    <a:pt x="451" y="121"/>
                    <a:pt x="448" y="120"/>
                    <a:pt x="440" y="125"/>
                  </a:cubicBezTo>
                  <a:cubicBezTo>
                    <a:pt x="433" y="130"/>
                    <a:pt x="425" y="128"/>
                    <a:pt x="422" y="126"/>
                  </a:cubicBezTo>
                  <a:cubicBezTo>
                    <a:pt x="419" y="125"/>
                    <a:pt x="414" y="124"/>
                    <a:pt x="411" y="129"/>
                  </a:cubicBezTo>
                  <a:cubicBezTo>
                    <a:pt x="408" y="134"/>
                    <a:pt x="415" y="137"/>
                    <a:pt x="414" y="142"/>
                  </a:cubicBezTo>
                  <a:cubicBezTo>
                    <a:pt x="414" y="148"/>
                    <a:pt x="406" y="147"/>
                    <a:pt x="400" y="153"/>
                  </a:cubicBezTo>
                  <a:cubicBezTo>
                    <a:pt x="395" y="160"/>
                    <a:pt x="385" y="163"/>
                    <a:pt x="380" y="162"/>
                  </a:cubicBezTo>
                  <a:cubicBezTo>
                    <a:pt x="375" y="161"/>
                    <a:pt x="364" y="158"/>
                    <a:pt x="355" y="163"/>
                  </a:cubicBezTo>
                  <a:cubicBezTo>
                    <a:pt x="345" y="167"/>
                    <a:pt x="339" y="174"/>
                    <a:pt x="335" y="173"/>
                  </a:cubicBezTo>
                  <a:cubicBezTo>
                    <a:pt x="332" y="172"/>
                    <a:pt x="332" y="168"/>
                    <a:pt x="326" y="169"/>
                  </a:cubicBezTo>
                  <a:cubicBezTo>
                    <a:pt x="321" y="169"/>
                    <a:pt x="318" y="168"/>
                    <a:pt x="315" y="166"/>
                  </a:cubicBezTo>
                  <a:cubicBezTo>
                    <a:pt x="311" y="163"/>
                    <a:pt x="308" y="167"/>
                    <a:pt x="302" y="163"/>
                  </a:cubicBezTo>
                  <a:cubicBezTo>
                    <a:pt x="297" y="158"/>
                    <a:pt x="286" y="159"/>
                    <a:pt x="282" y="158"/>
                  </a:cubicBezTo>
                  <a:cubicBezTo>
                    <a:pt x="278" y="158"/>
                    <a:pt x="261" y="158"/>
                    <a:pt x="255" y="158"/>
                  </a:cubicBezTo>
                  <a:cubicBezTo>
                    <a:pt x="249" y="157"/>
                    <a:pt x="241" y="159"/>
                    <a:pt x="241" y="156"/>
                  </a:cubicBezTo>
                  <a:cubicBezTo>
                    <a:pt x="240" y="153"/>
                    <a:pt x="236" y="151"/>
                    <a:pt x="234" y="145"/>
                  </a:cubicBezTo>
                  <a:cubicBezTo>
                    <a:pt x="233" y="138"/>
                    <a:pt x="229" y="136"/>
                    <a:pt x="225" y="135"/>
                  </a:cubicBezTo>
                  <a:cubicBezTo>
                    <a:pt x="222" y="134"/>
                    <a:pt x="221" y="131"/>
                    <a:pt x="218" y="130"/>
                  </a:cubicBezTo>
                  <a:cubicBezTo>
                    <a:pt x="217" y="130"/>
                    <a:pt x="215" y="125"/>
                    <a:pt x="210" y="125"/>
                  </a:cubicBezTo>
                  <a:cubicBezTo>
                    <a:pt x="205" y="125"/>
                    <a:pt x="187" y="123"/>
                    <a:pt x="184" y="119"/>
                  </a:cubicBezTo>
                  <a:cubicBezTo>
                    <a:pt x="182" y="115"/>
                    <a:pt x="187" y="114"/>
                    <a:pt x="187" y="109"/>
                  </a:cubicBezTo>
                  <a:cubicBezTo>
                    <a:pt x="187" y="105"/>
                    <a:pt x="190" y="100"/>
                    <a:pt x="188" y="98"/>
                  </a:cubicBezTo>
                  <a:cubicBezTo>
                    <a:pt x="186" y="97"/>
                    <a:pt x="182" y="93"/>
                    <a:pt x="182" y="90"/>
                  </a:cubicBezTo>
                  <a:cubicBezTo>
                    <a:pt x="181" y="86"/>
                    <a:pt x="176" y="82"/>
                    <a:pt x="172" y="82"/>
                  </a:cubicBezTo>
                  <a:cubicBezTo>
                    <a:pt x="168" y="82"/>
                    <a:pt x="165" y="79"/>
                    <a:pt x="162" y="76"/>
                  </a:cubicBezTo>
                  <a:cubicBezTo>
                    <a:pt x="158" y="73"/>
                    <a:pt x="155" y="73"/>
                    <a:pt x="154" y="66"/>
                  </a:cubicBezTo>
                  <a:cubicBezTo>
                    <a:pt x="154" y="65"/>
                    <a:pt x="153" y="65"/>
                    <a:pt x="153" y="65"/>
                  </a:cubicBezTo>
                  <a:cubicBezTo>
                    <a:pt x="152" y="64"/>
                    <a:pt x="150" y="64"/>
                    <a:pt x="149" y="64"/>
                  </a:cubicBezTo>
                  <a:cubicBezTo>
                    <a:pt x="148" y="64"/>
                    <a:pt x="147" y="63"/>
                    <a:pt x="146" y="62"/>
                  </a:cubicBezTo>
                  <a:cubicBezTo>
                    <a:pt x="145" y="65"/>
                    <a:pt x="142" y="67"/>
                    <a:pt x="142" y="69"/>
                  </a:cubicBezTo>
                  <a:cubicBezTo>
                    <a:pt x="142" y="72"/>
                    <a:pt x="141" y="76"/>
                    <a:pt x="137" y="76"/>
                  </a:cubicBezTo>
                  <a:cubicBezTo>
                    <a:pt x="134" y="76"/>
                    <a:pt x="130" y="78"/>
                    <a:pt x="130" y="84"/>
                  </a:cubicBezTo>
                  <a:cubicBezTo>
                    <a:pt x="130" y="90"/>
                    <a:pt x="133" y="91"/>
                    <a:pt x="132" y="93"/>
                  </a:cubicBezTo>
                  <a:cubicBezTo>
                    <a:pt x="130" y="96"/>
                    <a:pt x="123" y="98"/>
                    <a:pt x="121" y="97"/>
                  </a:cubicBezTo>
                  <a:cubicBezTo>
                    <a:pt x="119" y="96"/>
                    <a:pt x="114" y="97"/>
                    <a:pt x="111" y="96"/>
                  </a:cubicBezTo>
                  <a:cubicBezTo>
                    <a:pt x="107" y="96"/>
                    <a:pt x="104" y="91"/>
                    <a:pt x="103" y="96"/>
                  </a:cubicBezTo>
                  <a:cubicBezTo>
                    <a:pt x="102" y="101"/>
                    <a:pt x="94" y="116"/>
                    <a:pt x="96" y="118"/>
                  </a:cubicBezTo>
                  <a:cubicBezTo>
                    <a:pt x="98" y="119"/>
                    <a:pt x="99" y="123"/>
                    <a:pt x="96" y="123"/>
                  </a:cubicBezTo>
                  <a:cubicBezTo>
                    <a:pt x="93" y="123"/>
                    <a:pt x="90" y="123"/>
                    <a:pt x="88" y="121"/>
                  </a:cubicBezTo>
                  <a:cubicBezTo>
                    <a:pt x="86" y="119"/>
                    <a:pt x="81" y="123"/>
                    <a:pt x="77" y="123"/>
                  </a:cubicBezTo>
                  <a:cubicBezTo>
                    <a:pt x="76" y="123"/>
                    <a:pt x="68" y="126"/>
                    <a:pt x="71" y="128"/>
                  </a:cubicBezTo>
                  <a:cubicBezTo>
                    <a:pt x="73" y="129"/>
                    <a:pt x="73" y="135"/>
                    <a:pt x="73" y="137"/>
                  </a:cubicBezTo>
                  <a:cubicBezTo>
                    <a:pt x="73" y="140"/>
                    <a:pt x="79" y="147"/>
                    <a:pt x="78" y="150"/>
                  </a:cubicBezTo>
                  <a:cubicBezTo>
                    <a:pt x="77" y="152"/>
                    <a:pt x="72" y="155"/>
                    <a:pt x="72" y="158"/>
                  </a:cubicBezTo>
                  <a:cubicBezTo>
                    <a:pt x="72" y="162"/>
                    <a:pt x="73" y="165"/>
                    <a:pt x="71" y="165"/>
                  </a:cubicBezTo>
                  <a:cubicBezTo>
                    <a:pt x="69" y="166"/>
                    <a:pt x="64" y="168"/>
                    <a:pt x="61" y="170"/>
                  </a:cubicBezTo>
                  <a:cubicBezTo>
                    <a:pt x="58" y="172"/>
                    <a:pt x="54" y="172"/>
                    <a:pt x="52" y="175"/>
                  </a:cubicBezTo>
                  <a:cubicBezTo>
                    <a:pt x="51" y="178"/>
                    <a:pt x="49" y="181"/>
                    <a:pt x="43" y="180"/>
                  </a:cubicBezTo>
                  <a:cubicBezTo>
                    <a:pt x="39" y="180"/>
                    <a:pt x="37" y="179"/>
                    <a:pt x="33" y="183"/>
                  </a:cubicBezTo>
                  <a:cubicBezTo>
                    <a:pt x="30" y="188"/>
                    <a:pt x="29" y="186"/>
                    <a:pt x="26" y="188"/>
                  </a:cubicBezTo>
                  <a:cubicBezTo>
                    <a:pt x="24" y="190"/>
                    <a:pt x="21" y="186"/>
                    <a:pt x="19" y="186"/>
                  </a:cubicBezTo>
                  <a:cubicBezTo>
                    <a:pt x="17" y="185"/>
                    <a:pt x="15" y="188"/>
                    <a:pt x="13" y="188"/>
                  </a:cubicBezTo>
                  <a:cubicBezTo>
                    <a:pt x="11" y="188"/>
                    <a:pt x="9" y="191"/>
                    <a:pt x="6" y="192"/>
                  </a:cubicBezTo>
                  <a:cubicBezTo>
                    <a:pt x="4" y="193"/>
                    <a:pt x="1" y="192"/>
                    <a:pt x="1" y="195"/>
                  </a:cubicBezTo>
                  <a:cubicBezTo>
                    <a:pt x="1" y="197"/>
                    <a:pt x="1" y="199"/>
                    <a:pt x="0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1" y="210"/>
                    <a:pt x="1" y="210"/>
                    <a:pt x="1" y="210"/>
                  </a:cubicBezTo>
                  <a:cubicBezTo>
                    <a:pt x="1" y="210"/>
                    <a:pt x="12" y="214"/>
                    <a:pt x="12" y="217"/>
                  </a:cubicBezTo>
                  <a:cubicBezTo>
                    <a:pt x="13" y="221"/>
                    <a:pt x="15" y="232"/>
                    <a:pt x="15" y="232"/>
                  </a:cubicBezTo>
                  <a:cubicBezTo>
                    <a:pt x="15" y="232"/>
                    <a:pt x="15" y="232"/>
                    <a:pt x="14" y="232"/>
                  </a:cubicBezTo>
                  <a:cubicBezTo>
                    <a:pt x="19" y="236"/>
                    <a:pt x="25" y="239"/>
                    <a:pt x="25" y="241"/>
                  </a:cubicBezTo>
                  <a:cubicBezTo>
                    <a:pt x="25" y="242"/>
                    <a:pt x="25" y="247"/>
                    <a:pt x="30" y="249"/>
                  </a:cubicBezTo>
                  <a:cubicBezTo>
                    <a:pt x="34" y="251"/>
                    <a:pt x="37" y="253"/>
                    <a:pt x="39" y="254"/>
                  </a:cubicBezTo>
                  <a:cubicBezTo>
                    <a:pt x="39" y="253"/>
                    <a:pt x="40" y="253"/>
                    <a:pt x="40" y="253"/>
                  </a:cubicBezTo>
                  <a:cubicBezTo>
                    <a:pt x="44" y="252"/>
                    <a:pt x="44" y="252"/>
                    <a:pt x="44" y="252"/>
                  </a:cubicBezTo>
                  <a:cubicBezTo>
                    <a:pt x="44" y="252"/>
                    <a:pt x="45" y="253"/>
                    <a:pt x="47" y="255"/>
                  </a:cubicBezTo>
                  <a:cubicBezTo>
                    <a:pt x="48" y="251"/>
                    <a:pt x="55" y="247"/>
                    <a:pt x="59" y="247"/>
                  </a:cubicBezTo>
                  <a:cubicBezTo>
                    <a:pt x="64" y="248"/>
                    <a:pt x="73" y="255"/>
                    <a:pt x="72" y="258"/>
                  </a:cubicBezTo>
                  <a:cubicBezTo>
                    <a:pt x="71" y="261"/>
                    <a:pt x="64" y="271"/>
                    <a:pt x="61" y="272"/>
                  </a:cubicBezTo>
                  <a:cubicBezTo>
                    <a:pt x="60" y="272"/>
                    <a:pt x="58" y="272"/>
                    <a:pt x="56" y="272"/>
                  </a:cubicBezTo>
                  <a:cubicBezTo>
                    <a:pt x="56" y="274"/>
                    <a:pt x="56" y="275"/>
                    <a:pt x="56" y="276"/>
                  </a:cubicBezTo>
                  <a:cubicBezTo>
                    <a:pt x="56" y="278"/>
                    <a:pt x="60" y="282"/>
                    <a:pt x="62" y="286"/>
                  </a:cubicBezTo>
                  <a:cubicBezTo>
                    <a:pt x="64" y="290"/>
                    <a:pt x="58" y="292"/>
                    <a:pt x="55" y="290"/>
                  </a:cubicBezTo>
                  <a:cubicBezTo>
                    <a:pt x="52" y="287"/>
                    <a:pt x="51" y="292"/>
                    <a:pt x="52" y="295"/>
                  </a:cubicBezTo>
                  <a:cubicBezTo>
                    <a:pt x="54" y="297"/>
                    <a:pt x="53" y="303"/>
                    <a:pt x="56" y="304"/>
                  </a:cubicBezTo>
                  <a:cubicBezTo>
                    <a:pt x="60" y="304"/>
                    <a:pt x="62" y="310"/>
                    <a:pt x="66" y="310"/>
                  </a:cubicBezTo>
                  <a:cubicBezTo>
                    <a:pt x="69" y="310"/>
                    <a:pt x="73" y="316"/>
                    <a:pt x="73" y="316"/>
                  </a:cubicBezTo>
                  <a:cubicBezTo>
                    <a:pt x="73" y="316"/>
                    <a:pt x="77" y="319"/>
                    <a:pt x="77" y="321"/>
                  </a:cubicBezTo>
                  <a:cubicBezTo>
                    <a:pt x="77" y="321"/>
                    <a:pt x="77" y="321"/>
                    <a:pt x="77" y="322"/>
                  </a:cubicBezTo>
                  <a:cubicBezTo>
                    <a:pt x="81" y="321"/>
                    <a:pt x="84" y="321"/>
                    <a:pt x="84" y="320"/>
                  </a:cubicBezTo>
                  <a:cubicBezTo>
                    <a:pt x="85" y="318"/>
                    <a:pt x="90" y="318"/>
                    <a:pt x="93" y="321"/>
                  </a:cubicBezTo>
                  <a:cubicBezTo>
                    <a:pt x="97" y="325"/>
                    <a:pt x="111" y="334"/>
                    <a:pt x="116" y="338"/>
                  </a:cubicBezTo>
                  <a:cubicBezTo>
                    <a:pt x="121" y="342"/>
                    <a:pt x="134" y="347"/>
                    <a:pt x="138" y="347"/>
                  </a:cubicBezTo>
                  <a:cubicBezTo>
                    <a:pt x="142" y="347"/>
                    <a:pt x="146" y="350"/>
                    <a:pt x="153" y="350"/>
                  </a:cubicBezTo>
                  <a:cubicBezTo>
                    <a:pt x="154" y="349"/>
                    <a:pt x="154" y="350"/>
                    <a:pt x="155" y="350"/>
                  </a:cubicBezTo>
                  <a:cubicBezTo>
                    <a:pt x="156" y="349"/>
                    <a:pt x="158" y="349"/>
                    <a:pt x="159" y="347"/>
                  </a:cubicBezTo>
                  <a:cubicBezTo>
                    <a:pt x="161" y="344"/>
                    <a:pt x="163" y="349"/>
                    <a:pt x="162" y="353"/>
                  </a:cubicBezTo>
                  <a:cubicBezTo>
                    <a:pt x="162" y="354"/>
                    <a:pt x="162" y="356"/>
                    <a:pt x="163" y="358"/>
                  </a:cubicBezTo>
                  <a:cubicBezTo>
                    <a:pt x="164" y="356"/>
                    <a:pt x="165" y="355"/>
                    <a:pt x="166" y="353"/>
                  </a:cubicBezTo>
                  <a:cubicBezTo>
                    <a:pt x="168" y="347"/>
                    <a:pt x="171" y="348"/>
                    <a:pt x="174" y="346"/>
                  </a:cubicBezTo>
                  <a:cubicBezTo>
                    <a:pt x="176" y="344"/>
                    <a:pt x="178" y="345"/>
                    <a:pt x="183" y="347"/>
                  </a:cubicBezTo>
                  <a:cubicBezTo>
                    <a:pt x="187" y="350"/>
                    <a:pt x="189" y="345"/>
                    <a:pt x="196" y="351"/>
                  </a:cubicBezTo>
                  <a:cubicBezTo>
                    <a:pt x="197" y="350"/>
                    <a:pt x="199" y="349"/>
                    <a:pt x="200" y="349"/>
                  </a:cubicBezTo>
                  <a:cubicBezTo>
                    <a:pt x="201" y="349"/>
                    <a:pt x="203" y="347"/>
                    <a:pt x="205" y="345"/>
                  </a:cubicBezTo>
                  <a:cubicBezTo>
                    <a:pt x="207" y="342"/>
                    <a:pt x="207" y="340"/>
                    <a:pt x="210" y="340"/>
                  </a:cubicBezTo>
                  <a:cubicBezTo>
                    <a:pt x="212" y="341"/>
                    <a:pt x="214" y="337"/>
                    <a:pt x="219" y="334"/>
                  </a:cubicBezTo>
                  <a:cubicBezTo>
                    <a:pt x="225" y="331"/>
                    <a:pt x="230" y="336"/>
                    <a:pt x="233" y="333"/>
                  </a:cubicBezTo>
                  <a:cubicBezTo>
                    <a:pt x="235" y="331"/>
                    <a:pt x="239" y="330"/>
                    <a:pt x="239" y="333"/>
                  </a:cubicBezTo>
                  <a:cubicBezTo>
                    <a:pt x="239" y="335"/>
                    <a:pt x="242" y="337"/>
                    <a:pt x="243" y="340"/>
                  </a:cubicBezTo>
                  <a:cubicBezTo>
                    <a:pt x="244" y="342"/>
                    <a:pt x="248" y="343"/>
                    <a:pt x="249" y="344"/>
                  </a:cubicBezTo>
                  <a:cubicBezTo>
                    <a:pt x="250" y="343"/>
                    <a:pt x="251" y="343"/>
                    <a:pt x="251" y="343"/>
                  </a:cubicBezTo>
                  <a:cubicBezTo>
                    <a:pt x="254" y="341"/>
                    <a:pt x="259" y="343"/>
                    <a:pt x="259" y="346"/>
                  </a:cubicBezTo>
                  <a:cubicBezTo>
                    <a:pt x="259" y="349"/>
                    <a:pt x="259" y="352"/>
                    <a:pt x="261" y="352"/>
                  </a:cubicBezTo>
                  <a:cubicBezTo>
                    <a:pt x="264" y="352"/>
                    <a:pt x="266" y="352"/>
                    <a:pt x="266" y="358"/>
                  </a:cubicBezTo>
                  <a:cubicBezTo>
                    <a:pt x="266" y="363"/>
                    <a:pt x="268" y="369"/>
                    <a:pt x="263" y="374"/>
                  </a:cubicBezTo>
                  <a:cubicBezTo>
                    <a:pt x="258" y="379"/>
                    <a:pt x="253" y="387"/>
                    <a:pt x="254" y="390"/>
                  </a:cubicBezTo>
                  <a:cubicBezTo>
                    <a:pt x="255" y="392"/>
                    <a:pt x="252" y="397"/>
                    <a:pt x="256" y="395"/>
                  </a:cubicBezTo>
                  <a:cubicBezTo>
                    <a:pt x="259" y="394"/>
                    <a:pt x="267" y="395"/>
                    <a:pt x="266" y="397"/>
                  </a:cubicBezTo>
                  <a:cubicBezTo>
                    <a:pt x="265" y="399"/>
                    <a:pt x="266" y="406"/>
                    <a:pt x="270" y="407"/>
                  </a:cubicBezTo>
                  <a:cubicBezTo>
                    <a:pt x="273" y="407"/>
                    <a:pt x="275" y="409"/>
                    <a:pt x="274" y="412"/>
                  </a:cubicBezTo>
                  <a:cubicBezTo>
                    <a:pt x="273" y="415"/>
                    <a:pt x="271" y="419"/>
                    <a:pt x="274" y="419"/>
                  </a:cubicBezTo>
                  <a:cubicBezTo>
                    <a:pt x="277" y="419"/>
                    <a:pt x="281" y="419"/>
                    <a:pt x="280" y="422"/>
                  </a:cubicBezTo>
                  <a:cubicBezTo>
                    <a:pt x="280" y="425"/>
                    <a:pt x="282" y="428"/>
                    <a:pt x="287" y="426"/>
                  </a:cubicBezTo>
                  <a:cubicBezTo>
                    <a:pt x="290" y="425"/>
                    <a:pt x="292" y="424"/>
                    <a:pt x="292" y="425"/>
                  </a:cubicBezTo>
                  <a:cubicBezTo>
                    <a:pt x="294" y="425"/>
                    <a:pt x="294" y="429"/>
                    <a:pt x="298" y="430"/>
                  </a:cubicBezTo>
                  <a:cubicBezTo>
                    <a:pt x="301" y="431"/>
                    <a:pt x="300" y="422"/>
                    <a:pt x="298" y="421"/>
                  </a:cubicBezTo>
                  <a:cubicBezTo>
                    <a:pt x="297" y="420"/>
                    <a:pt x="299" y="414"/>
                    <a:pt x="300" y="415"/>
                  </a:cubicBezTo>
                  <a:cubicBezTo>
                    <a:pt x="301" y="417"/>
                    <a:pt x="305" y="415"/>
                    <a:pt x="308" y="413"/>
                  </a:cubicBezTo>
                  <a:cubicBezTo>
                    <a:pt x="310" y="410"/>
                    <a:pt x="314" y="415"/>
                    <a:pt x="316" y="412"/>
                  </a:cubicBezTo>
                  <a:cubicBezTo>
                    <a:pt x="318" y="409"/>
                    <a:pt x="322" y="414"/>
                    <a:pt x="326" y="412"/>
                  </a:cubicBezTo>
                  <a:cubicBezTo>
                    <a:pt x="330" y="410"/>
                    <a:pt x="332" y="414"/>
                    <a:pt x="333" y="410"/>
                  </a:cubicBezTo>
                  <a:cubicBezTo>
                    <a:pt x="335" y="407"/>
                    <a:pt x="341" y="403"/>
                    <a:pt x="342" y="405"/>
                  </a:cubicBezTo>
                  <a:cubicBezTo>
                    <a:pt x="344" y="406"/>
                    <a:pt x="344" y="409"/>
                    <a:pt x="352" y="410"/>
                  </a:cubicBezTo>
                  <a:cubicBezTo>
                    <a:pt x="359" y="410"/>
                    <a:pt x="355" y="414"/>
                    <a:pt x="355" y="416"/>
                  </a:cubicBezTo>
                  <a:cubicBezTo>
                    <a:pt x="355" y="418"/>
                    <a:pt x="363" y="424"/>
                    <a:pt x="366" y="425"/>
                  </a:cubicBezTo>
                  <a:cubicBezTo>
                    <a:pt x="366" y="425"/>
                    <a:pt x="367" y="425"/>
                    <a:pt x="368" y="427"/>
                  </a:cubicBezTo>
                  <a:cubicBezTo>
                    <a:pt x="370" y="425"/>
                    <a:pt x="374" y="427"/>
                    <a:pt x="375" y="425"/>
                  </a:cubicBezTo>
                  <a:cubicBezTo>
                    <a:pt x="376" y="422"/>
                    <a:pt x="380" y="423"/>
                    <a:pt x="381" y="425"/>
                  </a:cubicBezTo>
                  <a:cubicBezTo>
                    <a:pt x="383" y="428"/>
                    <a:pt x="384" y="428"/>
                    <a:pt x="388" y="425"/>
                  </a:cubicBezTo>
                  <a:cubicBezTo>
                    <a:pt x="391" y="422"/>
                    <a:pt x="393" y="428"/>
                    <a:pt x="391" y="430"/>
                  </a:cubicBezTo>
                  <a:cubicBezTo>
                    <a:pt x="389" y="431"/>
                    <a:pt x="390" y="437"/>
                    <a:pt x="393" y="440"/>
                  </a:cubicBezTo>
                  <a:cubicBezTo>
                    <a:pt x="396" y="443"/>
                    <a:pt x="397" y="438"/>
                    <a:pt x="396" y="435"/>
                  </a:cubicBezTo>
                  <a:cubicBezTo>
                    <a:pt x="396" y="432"/>
                    <a:pt x="402" y="429"/>
                    <a:pt x="412" y="425"/>
                  </a:cubicBezTo>
                  <a:cubicBezTo>
                    <a:pt x="423" y="422"/>
                    <a:pt x="434" y="414"/>
                    <a:pt x="434" y="412"/>
                  </a:cubicBezTo>
                  <a:cubicBezTo>
                    <a:pt x="434" y="411"/>
                    <a:pt x="442" y="415"/>
                    <a:pt x="445" y="413"/>
                  </a:cubicBezTo>
                  <a:cubicBezTo>
                    <a:pt x="449" y="410"/>
                    <a:pt x="461" y="410"/>
                    <a:pt x="465" y="410"/>
                  </a:cubicBezTo>
                  <a:cubicBezTo>
                    <a:pt x="468" y="409"/>
                    <a:pt x="468" y="407"/>
                    <a:pt x="471" y="404"/>
                  </a:cubicBezTo>
                  <a:cubicBezTo>
                    <a:pt x="475" y="401"/>
                    <a:pt x="474" y="400"/>
                    <a:pt x="478" y="398"/>
                  </a:cubicBezTo>
                  <a:cubicBezTo>
                    <a:pt x="482" y="397"/>
                    <a:pt x="484" y="394"/>
                    <a:pt x="484" y="392"/>
                  </a:cubicBezTo>
                  <a:cubicBezTo>
                    <a:pt x="484" y="390"/>
                    <a:pt x="492" y="389"/>
                    <a:pt x="492" y="387"/>
                  </a:cubicBezTo>
                  <a:cubicBezTo>
                    <a:pt x="492" y="385"/>
                    <a:pt x="498" y="384"/>
                    <a:pt x="498" y="381"/>
                  </a:cubicBezTo>
                  <a:cubicBezTo>
                    <a:pt x="498" y="379"/>
                    <a:pt x="501" y="379"/>
                    <a:pt x="503" y="377"/>
                  </a:cubicBezTo>
                  <a:cubicBezTo>
                    <a:pt x="504" y="375"/>
                    <a:pt x="501" y="369"/>
                    <a:pt x="504" y="368"/>
                  </a:cubicBezTo>
                  <a:cubicBezTo>
                    <a:pt x="507" y="368"/>
                    <a:pt x="503" y="364"/>
                    <a:pt x="503" y="363"/>
                  </a:cubicBezTo>
                  <a:cubicBezTo>
                    <a:pt x="502" y="361"/>
                    <a:pt x="508" y="361"/>
                    <a:pt x="510" y="359"/>
                  </a:cubicBezTo>
                  <a:cubicBezTo>
                    <a:pt x="513" y="357"/>
                    <a:pt x="515" y="355"/>
                    <a:pt x="516" y="351"/>
                  </a:cubicBezTo>
                  <a:cubicBezTo>
                    <a:pt x="516" y="348"/>
                    <a:pt x="521" y="345"/>
                    <a:pt x="523" y="345"/>
                  </a:cubicBezTo>
                  <a:cubicBezTo>
                    <a:pt x="525" y="344"/>
                    <a:pt x="526" y="339"/>
                    <a:pt x="525" y="335"/>
                  </a:cubicBezTo>
                  <a:cubicBezTo>
                    <a:pt x="525" y="332"/>
                    <a:pt x="529" y="333"/>
                    <a:pt x="527" y="331"/>
                  </a:cubicBezTo>
                  <a:cubicBezTo>
                    <a:pt x="525" y="330"/>
                    <a:pt x="528" y="325"/>
                    <a:pt x="532" y="324"/>
                  </a:cubicBezTo>
                  <a:cubicBezTo>
                    <a:pt x="536" y="323"/>
                    <a:pt x="529" y="321"/>
                    <a:pt x="527" y="323"/>
                  </a:cubicBezTo>
                  <a:cubicBezTo>
                    <a:pt x="525" y="325"/>
                    <a:pt x="523" y="318"/>
                    <a:pt x="521" y="321"/>
                  </a:cubicBezTo>
                  <a:cubicBezTo>
                    <a:pt x="519" y="323"/>
                    <a:pt x="513" y="319"/>
                    <a:pt x="517" y="318"/>
                  </a:cubicBezTo>
                  <a:cubicBezTo>
                    <a:pt x="520" y="317"/>
                    <a:pt x="526" y="313"/>
                    <a:pt x="529" y="312"/>
                  </a:cubicBezTo>
                  <a:cubicBezTo>
                    <a:pt x="531" y="312"/>
                    <a:pt x="525" y="306"/>
                    <a:pt x="522" y="306"/>
                  </a:cubicBezTo>
                  <a:cubicBezTo>
                    <a:pt x="519" y="306"/>
                    <a:pt x="515" y="299"/>
                    <a:pt x="512" y="299"/>
                  </a:cubicBezTo>
                  <a:cubicBezTo>
                    <a:pt x="508" y="299"/>
                    <a:pt x="514" y="297"/>
                    <a:pt x="518" y="299"/>
                  </a:cubicBezTo>
                  <a:cubicBezTo>
                    <a:pt x="522" y="301"/>
                    <a:pt x="526" y="302"/>
                    <a:pt x="528" y="301"/>
                  </a:cubicBezTo>
                  <a:cubicBezTo>
                    <a:pt x="530" y="299"/>
                    <a:pt x="522" y="292"/>
                    <a:pt x="519" y="290"/>
                  </a:cubicBezTo>
                  <a:cubicBezTo>
                    <a:pt x="516" y="288"/>
                    <a:pt x="518" y="284"/>
                    <a:pt x="517" y="283"/>
                  </a:cubicBezTo>
                  <a:cubicBezTo>
                    <a:pt x="515" y="282"/>
                    <a:pt x="511" y="273"/>
                    <a:pt x="509" y="269"/>
                  </a:cubicBezTo>
                  <a:cubicBezTo>
                    <a:pt x="508" y="266"/>
                    <a:pt x="501" y="265"/>
                    <a:pt x="499" y="262"/>
                  </a:cubicBezTo>
                  <a:cubicBezTo>
                    <a:pt x="498" y="260"/>
                    <a:pt x="500" y="254"/>
                    <a:pt x="505" y="252"/>
                  </a:cubicBezTo>
                  <a:cubicBezTo>
                    <a:pt x="510" y="250"/>
                    <a:pt x="508" y="245"/>
                    <a:pt x="510" y="246"/>
                  </a:cubicBezTo>
                  <a:cubicBezTo>
                    <a:pt x="512" y="246"/>
                    <a:pt x="514" y="245"/>
                    <a:pt x="516" y="242"/>
                  </a:cubicBezTo>
                  <a:cubicBezTo>
                    <a:pt x="518" y="238"/>
                    <a:pt x="521" y="240"/>
                    <a:pt x="523" y="238"/>
                  </a:cubicBezTo>
                  <a:cubicBezTo>
                    <a:pt x="525" y="236"/>
                    <a:pt x="533" y="236"/>
                    <a:pt x="536" y="234"/>
                  </a:cubicBezTo>
                  <a:cubicBezTo>
                    <a:pt x="539" y="232"/>
                    <a:pt x="533" y="226"/>
                    <a:pt x="529" y="227"/>
                  </a:cubicBezTo>
                  <a:cubicBezTo>
                    <a:pt x="526" y="228"/>
                    <a:pt x="521" y="227"/>
                    <a:pt x="518" y="223"/>
                  </a:cubicBezTo>
                  <a:cubicBezTo>
                    <a:pt x="516" y="219"/>
                    <a:pt x="509" y="230"/>
                    <a:pt x="503" y="232"/>
                  </a:cubicBezTo>
                  <a:cubicBezTo>
                    <a:pt x="498" y="235"/>
                    <a:pt x="495" y="228"/>
                    <a:pt x="496" y="223"/>
                  </a:cubicBezTo>
                  <a:cubicBezTo>
                    <a:pt x="498" y="219"/>
                    <a:pt x="492" y="219"/>
                    <a:pt x="485" y="219"/>
                  </a:cubicBezTo>
                  <a:cubicBezTo>
                    <a:pt x="477" y="220"/>
                    <a:pt x="480" y="206"/>
                    <a:pt x="485" y="205"/>
                  </a:cubicBezTo>
                  <a:cubicBezTo>
                    <a:pt x="489" y="205"/>
                    <a:pt x="496" y="210"/>
                    <a:pt x="499" y="201"/>
                  </a:cubicBezTo>
                  <a:cubicBezTo>
                    <a:pt x="501" y="193"/>
                    <a:pt x="505" y="199"/>
                    <a:pt x="512" y="192"/>
                  </a:cubicBezTo>
                  <a:cubicBezTo>
                    <a:pt x="518" y="185"/>
                    <a:pt x="525" y="180"/>
                    <a:pt x="531" y="185"/>
                  </a:cubicBezTo>
                  <a:cubicBezTo>
                    <a:pt x="536" y="189"/>
                    <a:pt x="525" y="196"/>
                    <a:pt x="523" y="200"/>
                  </a:cubicBezTo>
                  <a:cubicBezTo>
                    <a:pt x="521" y="204"/>
                    <a:pt x="525" y="205"/>
                    <a:pt x="522" y="209"/>
                  </a:cubicBezTo>
                  <a:cubicBezTo>
                    <a:pt x="518" y="212"/>
                    <a:pt x="523" y="213"/>
                    <a:pt x="529" y="208"/>
                  </a:cubicBezTo>
                  <a:cubicBezTo>
                    <a:pt x="536" y="204"/>
                    <a:pt x="544" y="199"/>
                    <a:pt x="550" y="197"/>
                  </a:cubicBezTo>
                  <a:cubicBezTo>
                    <a:pt x="552" y="196"/>
                    <a:pt x="554" y="196"/>
                    <a:pt x="556" y="196"/>
                  </a:cubicBezTo>
                  <a:cubicBezTo>
                    <a:pt x="557" y="194"/>
                    <a:pt x="558" y="192"/>
                    <a:pt x="559" y="191"/>
                  </a:cubicBezTo>
                  <a:cubicBezTo>
                    <a:pt x="563" y="189"/>
                    <a:pt x="578" y="182"/>
                    <a:pt x="580" y="179"/>
                  </a:cubicBezTo>
                  <a:cubicBezTo>
                    <a:pt x="582" y="177"/>
                    <a:pt x="584" y="171"/>
                    <a:pt x="587" y="171"/>
                  </a:cubicBezTo>
                  <a:cubicBezTo>
                    <a:pt x="590" y="171"/>
                    <a:pt x="590" y="174"/>
                    <a:pt x="594" y="174"/>
                  </a:cubicBezTo>
                  <a:cubicBezTo>
                    <a:pt x="599" y="174"/>
                    <a:pt x="604" y="176"/>
                    <a:pt x="602" y="172"/>
                  </a:cubicBezTo>
                  <a:cubicBezTo>
                    <a:pt x="599" y="169"/>
                    <a:pt x="601" y="169"/>
                    <a:pt x="606" y="168"/>
                  </a:cubicBezTo>
                  <a:cubicBezTo>
                    <a:pt x="611" y="167"/>
                    <a:pt x="610" y="162"/>
                    <a:pt x="614" y="162"/>
                  </a:cubicBezTo>
                  <a:cubicBezTo>
                    <a:pt x="618" y="162"/>
                    <a:pt x="617" y="153"/>
                    <a:pt x="621" y="153"/>
                  </a:cubicBezTo>
                  <a:cubicBezTo>
                    <a:pt x="624" y="153"/>
                    <a:pt x="626" y="158"/>
                    <a:pt x="630" y="157"/>
                  </a:cubicBezTo>
                  <a:cubicBezTo>
                    <a:pt x="631" y="157"/>
                    <a:pt x="632" y="157"/>
                    <a:pt x="633" y="157"/>
                  </a:cubicBezTo>
                  <a:cubicBezTo>
                    <a:pt x="634" y="157"/>
                    <a:pt x="635" y="156"/>
                    <a:pt x="636" y="155"/>
                  </a:cubicBezTo>
                  <a:cubicBezTo>
                    <a:pt x="635" y="151"/>
                    <a:pt x="636" y="147"/>
                    <a:pt x="635" y="145"/>
                  </a:cubicBezTo>
                  <a:cubicBezTo>
                    <a:pt x="633" y="141"/>
                    <a:pt x="635" y="138"/>
                    <a:pt x="634" y="135"/>
                  </a:cubicBezTo>
                  <a:cubicBezTo>
                    <a:pt x="634" y="133"/>
                    <a:pt x="633" y="127"/>
                    <a:pt x="636" y="127"/>
                  </a:cubicBezTo>
                  <a:cubicBezTo>
                    <a:pt x="639" y="127"/>
                    <a:pt x="642" y="121"/>
                    <a:pt x="645" y="123"/>
                  </a:cubicBezTo>
                  <a:cubicBezTo>
                    <a:pt x="649" y="125"/>
                    <a:pt x="655" y="126"/>
                    <a:pt x="655" y="123"/>
                  </a:cubicBezTo>
                  <a:cubicBezTo>
                    <a:pt x="655" y="120"/>
                    <a:pt x="660" y="120"/>
                    <a:pt x="661" y="116"/>
                  </a:cubicBezTo>
                  <a:cubicBezTo>
                    <a:pt x="661" y="112"/>
                    <a:pt x="666" y="111"/>
                    <a:pt x="667" y="107"/>
                  </a:cubicBezTo>
                  <a:cubicBezTo>
                    <a:pt x="668" y="103"/>
                    <a:pt x="670" y="95"/>
                    <a:pt x="673" y="93"/>
                  </a:cubicBezTo>
                  <a:cubicBezTo>
                    <a:pt x="677" y="91"/>
                    <a:pt x="673" y="89"/>
                    <a:pt x="673" y="83"/>
                  </a:cubicBezTo>
                  <a:close/>
                  <a:moveTo>
                    <a:pt x="510" y="399"/>
                  </a:moveTo>
                  <a:cubicBezTo>
                    <a:pt x="506" y="412"/>
                    <a:pt x="515" y="419"/>
                    <a:pt x="516" y="418"/>
                  </a:cubicBezTo>
                  <a:cubicBezTo>
                    <a:pt x="519" y="416"/>
                    <a:pt x="533" y="387"/>
                    <a:pt x="530" y="383"/>
                  </a:cubicBezTo>
                  <a:cubicBezTo>
                    <a:pt x="527" y="379"/>
                    <a:pt x="513" y="386"/>
                    <a:pt x="510" y="399"/>
                  </a:cubicBezTo>
                  <a:close/>
                  <a:moveTo>
                    <a:pt x="391" y="444"/>
                  </a:moveTo>
                  <a:cubicBezTo>
                    <a:pt x="386" y="444"/>
                    <a:pt x="375" y="451"/>
                    <a:pt x="380" y="460"/>
                  </a:cubicBezTo>
                  <a:cubicBezTo>
                    <a:pt x="384" y="469"/>
                    <a:pt x="398" y="463"/>
                    <a:pt x="399" y="459"/>
                  </a:cubicBezTo>
                  <a:cubicBezTo>
                    <a:pt x="399" y="455"/>
                    <a:pt x="406" y="448"/>
                    <a:pt x="405" y="445"/>
                  </a:cubicBezTo>
                  <a:cubicBezTo>
                    <a:pt x="404" y="443"/>
                    <a:pt x="395" y="444"/>
                    <a:pt x="391" y="44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48" name="Freeform 143"/>
            <p:cNvSpPr>
              <a:spLocks noEditPoints="1" noChangeArrowheads="1"/>
            </p:cNvSpPr>
            <p:nvPr/>
          </p:nvSpPr>
          <p:spPr bwMode="auto">
            <a:xfrm>
              <a:off x="6148409" y="2065339"/>
              <a:ext cx="207964" cy="292101"/>
            </a:xfrm>
            <a:custGeom>
              <a:avLst/>
              <a:gdLst>
                <a:gd name="T0" fmla="*/ 58 w 109"/>
                <a:gd name="T1" fmla="*/ 59 h 153"/>
                <a:gd name="T2" fmla="*/ 72 w 109"/>
                <a:gd name="T3" fmla="*/ 69 h 153"/>
                <a:gd name="T4" fmla="*/ 75 w 109"/>
                <a:gd name="T5" fmla="*/ 79 h 153"/>
                <a:gd name="T6" fmla="*/ 80 w 109"/>
                <a:gd name="T7" fmla="*/ 84 h 153"/>
                <a:gd name="T8" fmla="*/ 85 w 109"/>
                <a:gd name="T9" fmla="*/ 98 h 153"/>
                <a:gd name="T10" fmla="*/ 89 w 109"/>
                <a:gd name="T11" fmla="*/ 95 h 153"/>
                <a:gd name="T12" fmla="*/ 94 w 109"/>
                <a:gd name="T13" fmla="*/ 88 h 153"/>
                <a:gd name="T14" fmla="*/ 91 w 109"/>
                <a:gd name="T15" fmla="*/ 75 h 153"/>
                <a:gd name="T16" fmla="*/ 78 w 109"/>
                <a:gd name="T17" fmla="*/ 66 h 153"/>
                <a:gd name="T18" fmla="*/ 71 w 109"/>
                <a:gd name="T19" fmla="*/ 56 h 153"/>
                <a:gd name="T20" fmla="*/ 55 w 109"/>
                <a:gd name="T21" fmla="*/ 53 h 153"/>
                <a:gd name="T22" fmla="*/ 49 w 109"/>
                <a:gd name="T23" fmla="*/ 43 h 153"/>
                <a:gd name="T24" fmla="*/ 57 w 109"/>
                <a:gd name="T25" fmla="*/ 27 h 153"/>
                <a:gd name="T26" fmla="*/ 56 w 109"/>
                <a:gd name="T27" fmla="*/ 8 h 153"/>
                <a:gd name="T28" fmla="*/ 54 w 109"/>
                <a:gd name="T29" fmla="*/ 4 h 153"/>
                <a:gd name="T30" fmla="*/ 38 w 109"/>
                <a:gd name="T31" fmla="*/ 3 h 153"/>
                <a:gd name="T32" fmla="*/ 36 w 109"/>
                <a:gd name="T33" fmla="*/ 29 h 153"/>
                <a:gd name="T34" fmla="*/ 30 w 109"/>
                <a:gd name="T35" fmla="*/ 28 h 153"/>
                <a:gd name="T36" fmla="*/ 33 w 109"/>
                <a:gd name="T37" fmla="*/ 43 h 153"/>
                <a:gd name="T38" fmla="*/ 36 w 109"/>
                <a:gd name="T39" fmla="*/ 52 h 153"/>
                <a:gd name="T40" fmla="*/ 48 w 109"/>
                <a:gd name="T41" fmla="*/ 56 h 153"/>
                <a:gd name="T42" fmla="*/ 58 w 109"/>
                <a:gd name="T43" fmla="*/ 59 h 153"/>
                <a:gd name="T44" fmla="*/ 37 w 109"/>
                <a:gd name="T45" fmla="*/ 62 h 153"/>
                <a:gd name="T46" fmla="*/ 47 w 109"/>
                <a:gd name="T47" fmla="*/ 74 h 153"/>
                <a:gd name="T48" fmla="*/ 37 w 109"/>
                <a:gd name="T49" fmla="*/ 62 h 153"/>
                <a:gd name="T50" fmla="*/ 55 w 109"/>
                <a:gd name="T51" fmla="*/ 94 h 153"/>
                <a:gd name="T52" fmla="*/ 61 w 109"/>
                <a:gd name="T53" fmla="*/ 91 h 153"/>
                <a:gd name="T54" fmla="*/ 62 w 109"/>
                <a:gd name="T55" fmla="*/ 100 h 153"/>
                <a:gd name="T56" fmla="*/ 64 w 109"/>
                <a:gd name="T57" fmla="*/ 112 h 153"/>
                <a:gd name="T58" fmla="*/ 76 w 109"/>
                <a:gd name="T59" fmla="*/ 94 h 153"/>
                <a:gd name="T60" fmla="*/ 72 w 109"/>
                <a:gd name="T61" fmla="*/ 92 h 153"/>
                <a:gd name="T62" fmla="*/ 55 w 109"/>
                <a:gd name="T63" fmla="*/ 79 h 153"/>
                <a:gd name="T64" fmla="*/ 55 w 109"/>
                <a:gd name="T65" fmla="*/ 94 h 153"/>
                <a:gd name="T66" fmla="*/ 16 w 109"/>
                <a:gd name="T67" fmla="*/ 101 h 153"/>
                <a:gd name="T68" fmla="*/ 2 w 109"/>
                <a:gd name="T69" fmla="*/ 119 h 153"/>
                <a:gd name="T70" fmla="*/ 22 w 109"/>
                <a:gd name="T71" fmla="*/ 100 h 153"/>
                <a:gd name="T72" fmla="*/ 25 w 109"/>
                <a:gd name="T73" fmla="*/ 88 h 153"/>
                <a:gd name="T74" fmla="*/ 16 w 109"/>
                <a:gd name="T75" fmla="*/ 101 h 153"/>
                <a:gd name="T76" fmla="*/ 75 w 109"/>
                <a:gd name="T77" fmla="*/ 107 h 153"/>
                <a:gd name="T78" fmla="*/ 84 w 109"/>
                <a:gd name="T79" fmla="*/ 102 h 153"/>
                <a:gd name="T80" fmla="*/ 75 w 109"/>
                <a:gd name="T81" fmla="*/ 107 h 153"/>
                <a:gd name="T82" fmla="*/ 105 w 109"/>
                <a:gd name="T83" fmla="*/ 133 h 153"/>
                <a:gd name="T84" fmla="*/ 103 w 109"/>
                <a:gd name="T85" fmla="*/ 108 h 153"/>
                <a:gd name="T86" fmla="*/ 95 w 109"/>
                <a:gd name="T87" fmla="*/ 108 h 153"/>
                <a:gd name="T88" fmla="*/ 88 w 109"/>
                <a:gd name="T89" fmla="*/ 114 h 153"/>
                <a:gd name="T90" fmla="*/ 82 w 109"/>
                <a:gd name="T91" fmla="*/ 119 h 153"/>
                <a:gd name="T92" fmla="*/ 72 w 109"/>
                <a:gd name="T93" fmla="*/ 116 h 153"/>
                <a:gd name="T94" fmla="*/ 59 w 109"/>
                <a:gd name="T95" fmla="*/ 124 h 153"/>
                <a:gd name="T96" fmla="*/ 54 w 109"/>
                <a:gd name="T97" fmla="*/ 136 h 153"/>
                <a:gd name="T98" fmla="*/ 64 w 109"/>
                <a:gd name="T99" fmla="*/ 130 h 153"/>
                <a:gd name="T100" fmla="*/ 73 w 109"/>
                <a:gd name="T101" fmla="*/ 127 h 153"/>
                <a:gd name="T102" fmla="*/ 82 w 109"/>
                <a:gd name="T103" fmla="*/ 147 h 153"/>
                <a:gd name="T104" fmla="*/ 94 w 109"/>
                <a:gd name="T105" fmla="*/ 153 h 153"/>
                <a:gd name="T106" fmla="*/ 93 w 109"/>
                <a:gd name="T107" fmla="*/ 138 h 153"/>
                <a:gd name="T108" fmla="*/ 105 w 109"/>
                <a:gd name="T109" fmla="*/ 133 h 15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09"/>
                <a:gd name="T166" fmla="*/ 0 h 153"/>
                <a:gd name="T167" fmla="*/ 109 w 109"/>
                <a:gd name="T168" fmla="*/ 153 h 15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09" h="153">
                  <a:moveTo>
                    <a:pt x="58" y="59"/>
                  </a:moveTo>
                  <a:cubicBezTo>
                    <a:pt x="64" y="58"/>
                    <a:pt x="73" y="66"/>
                    <a:pt x="72" y="69"/>
                  </a:cubicBezTo>
                  <a:cubicBezTo>
                    <a:pt x="70" y="72"/>
                    <a:pt x="72" y="82"/>
                    <a:pt x="75" y="79"/>
                  </a:cubicBezTo>
                  <a:cubicBezTo>
                    <a:pt x="78" y="76"/>
                    <a:pt x="83" y="80"/>
                    <a:pt x="80" y="84"/>
                  </a:cubicBezTo>
                  <a:cubicBezTo>
                    <a:pt x="77" y="88"/>
                    <a:pt x="84" y="93"/>
                    <a:pt x="85" y="98"/>
                  </a:cubicBezTo>
                  <a:cubicBezTo>
                    <a:pt x="86" y="103"/>
                    <a:pt x="90" y="99"/>
                    <a:pt x="89" y="95"/>
                  </a:cubicBezTo>
                  <a:cubicBezTo>
                    <a:pt x="88" y="91"/>
                    <a:pt x="90" y="91"/>
                    <a:pt x="94" y="88"/>
                  </a:cubicBezTo>
                  <a:cubicBezTo>
                    <a:pt x="98" y="85"/>
                    <a:pt x="94" y="80"/>
                    <a:pt x="91" y="75"/>
                  </a:cubicBezTo>
                  <a:cubicBezTo>
                    <a:pt x="88" y="69"/>
                    <a:pt x="78" y="71"/>
                    <a:pt x="78" y="66"/>
                  </a:cubicBezTo>
                  <a:cubicBezTo>
                    <a:pt x="78" y="60"/>
                    <a:pt x="71" y="59"/>
                    <a:pt x="71" y="56"/>
                  </a:cubicBezTo>
                  <a:cubicBezTo>
                    <a:pt x="70" y="53"/>
                    <a:pt x="61" y="50"/>
                    <a:pt x="55" y="53"/>
                  </a:cubicBezTo>
                  <a:cubicBezTo>
                    <a:pt x="49" y="56"/>
                    <a:pt x="53" y="47"/>
                    <a:pt x="49" y="43"/>
                  </a:cubicBezTo>
                  <a:cubicBezTo>
                    <a:pt x="45" y="38"/>
                    <a:pt x="52" y="32"/>
                    <a:pt x="57" y="27"/>
                  </a:cubicBezTo>
                  <a:cubicBezTo>
                    <a:pt x="62" y="21"/>
                    <a:pt x="56" y="12"/>
                    <a:pt x="56" y="8"/>
                  </a:cubicBezTo>
                  <a:cubicBezTo>
                    <a:pt x="57" y="4"/>
                    <a:pt x="57" y="3"/>
                    <a:pt x="54" y="4"/>
                  </a:cubicBezTo>
                  <a:cubicBezTo>
                    <a:pt x="52" y="6"/>
                    <a:pt x="42" y="0"/>
                    <a:pt x="38" y="3"/>
                  </a:cubicBezTo>
                  <a:cubicBezTo>
                    <a:pt x="34" y="6"/>
                    <a:pt x="38" y="28"/>
                    <a:pt x="36" y="29"/>
                  </a:cubicBezTo>
                  <a:cubicBezTo>
                    <a:pt x="34" y="31"/>
                    <a:pt x="31" y="26"/>
                    <a:pt x="30" y="28"/>
                  </a:cubicBezTo>
                  <a:cubicBezTo>
                    <a:pt x="29" y="31"/>
                    <a:pt x="31" y="43"/>
                    <a:pt x="33" y="43"/>
                  </a:cubicBezTo>
                  <a:cubicBezTo>
                    <a:pt x="36" y="43"/>
                    <a:pt x="38" y="47"/>
                    <a:pt x="36" y="52"/>
                  </a:cubicBezTo>
                  <a:cubicBezTo>
                    <a:pt x="35" y="57"/>
                    <a:pt x="41" y="58"/>
                    <a:pt x="48" y="56"/>
                  </a:cubicBezTo>
                  <a:cubicBezTo>
                    <a:pt x="54" y="53"/>
                    <a:pt x="52" y="60"/>
                    <a:pt x="58" y="59"/>
                  </a:cubicBezTo>
                  <a:close/>
                  <a:moveTo>
                    <a:pt x="37" y="62"/>
                  </a:moveTo>
                  <a:cubicBezTo>
                    <a:pt x="38" y="67"/>
                    <a:pt x="40" y="76"/>
                    <a:pt x="47" y="74"/>
                  </a:cubicBezTo>
                  <a:cubicBezTo>
                    <a:pt x="55" y="72"/>
                    <a:pt x="36" y="58"/>
                    <a:pt x="37" y="62"/>
                  </a:cubicBezTo>
                  <a:close/>
                  <a:moveTo>
                    <a:pt x="55" y="94"/>
                  </a:moveTo>
                  <a:cubicBezTo>
                    <a:pt x="57" y="94"/>
                    <a:pt x="61" y="94"/>
                    <a:pt x="61" y="91"/>
                  </a:cubicBezTo>
                  <a:cubicBezTo>
                    <a:pt x="62" y="88"/>
                    <a:pt x="65" y="97"/>
                    <a:pt x="62" y="100"/>
                  </a:cubicBezTo>
                  <a:cubicBezTo>
                    <a:pt x="59" y="103"/>
                    <a:pt x="59" y="111"/>
                    <a:pt x="64" y="112"/>
                  </a:cubicBezTo>
                  <a:cubicBezTo>
                    <a:pt x="69" y="113"/>
                    <a:pt x="77" y="97"/>
                    <a:pt x="76" y="94"/>
                  </a:cubicBezTo>
                  <a:cubicBezTo>
                    <a:pt x="75" y="91"/>
                    <a:pt x="71" y="96"/>
                    <a:pt x="72" y="92"/>
                  </a:cubicBezTo>
                  <a:cubicBezTo>
                    <a:pt x="73" y="88"/>
                    <a:pt x="60" y="78"/>
                    <a:pt x="55" y="79"/>
                  </a:cubicBezTo>
                  <a:cubicBezTo>
                    <a:pt x="50" y="80"/>
                    <a:pt x="51" y="95"/>
                    <a:pt x="55" y="94"/>
                  </a:cubicBezTo>
                  <a:close/>
                  <a:moveTo>
                    <a:pt x="16" y="101"/>
                  </a:moveTo>
                  <a:cubicBezTo>
                    <a:pt x="11" y="107"/>
                    <a:pt x="0" y="116"/>
                    <a:pt x="2" y="119"/>
                  </a:cubicBezTo>
                  <a:cubicBezTo>
                    <a:pt x="4" y="123"/>
                    <a:pt x="16" y="105"/>
                    <a:pt x="22" y="100"/>
                  </a:cubicBezTo>
                  <a:cubicBezTo>
                    <a:pt x="28" y="96"/>
                    <a:pt x="27" y="92"/>
                    <a:pt x="25" y="88"/>
                  </a:cubicBezTo>
                  <a:cubicBezTo>
                    <a:pt x="23" y="84"/>
                    <a:pt x="21" y="95"/>
                    <a:pt x="16" y="101"/>
                  </a:cubicBezTo>
                  <a:close/>
                  <a:moveTo>
                    <a:pt x="75" y="107"/>
                  </a:moveTo>
                  <a:cubicBezTo>
                    <a:pt x="77" y="111"/>
                    <a:pt x="86" y="105"/>
                    <a:pt x="84" y="102"/>
                  </a:cubicBezTo>
                  <a:cubicBezTo>
                    <a:pt x="81" y="99"/>
                    <a:pt x="74" y="105"/>
                    <a:pt x="75" y="107"/>
                  </a:cubicBezTo>
                  <a:close/>
                  <a:moveTo>
                    <a:pt x="105" y="133"/>
                  </a:moveTo>
                  <a:cubicBezTo>
                    <a:pt x="109" y="129"/>
                    <a:pt x="103" y="116"/>
                    <a:pt x="103" y="108"/>
                  </a:cubicBezTo>
                  <a:cubicBezTo>
                    <a:pt x="103" y="100"/>
                    <a:pt x="92" y="103"/>
                    <a:pt x="95" y="108"/>
                  </a:cubicBezTo>
                  <a:cubicBezTo>
                    <a:pt x="98" y="113"/>
                    <a:pt x="89" y="109"/>
                    <a:pt x="88" y="114"/>
                  </a:cubicBezTo>
                  <a:cubicBezTo>
                    <a:pt x="88" y="119"/>
                    <a:pt x="81" y="115"/>
                    <a:pt x="82" y="119"/>
                  </a:cubicBezTo>
                  <a:cubicBezTo>
                    <a:pt x="82" y="123"/>
                    <a:pt x="75" y="119"/>
                    <a:pt x="72" y="116"/>
                  </a:cubicBezTo>
                  <a:cubicBezTo>
                    <a:pt x="68" y="114"/>
                    <a:pt x="64" y="123"/>
                    <a:pt x="59" y="124"/>
                  </a:cubicBezTo>
                  <a:cubicBezTo>
                    <a:pt x="54" y="125"/>
                    <a:pt x="51" y="136"/>
                    <a:pt x="54" y="136"/>
                  </a:cubicBezTo>
                  <a:cubicBezTo>
                    <a:pt x="58" y="135"/>
                    <a:pt x="60" y="130"/>
                    <a:pt x="64" y="130"/>
                  </a:cubicBezTo>
                  <a:cubicBezTo>
                    <a:pt x="68" y="131"/>
                    <a:pt x="67" y="126"/>
                    <a:pt x="73" y="127"/>
                  </a:cubicBezTo>
                  <a:cubicBezTo>
                    <a:pt x="78" y="128"/>
                    <a:pt x="74" y="145"/>
                    <a:pt x="82" y="147"/>
                  </a:cubicBezTo>
                  <a:cubicBezTo>
                    <a:pt x="90" y="148"/>
                    <a:pt x="90" y="153"/>
                    <a:pt x="94" y="153"/>
                  </a:cubicBezTo>
                  <a:cubicBezTo>
                    <a:pt x="97" y="153"/>
                    <a:pt x="93" y="142"/>
                    <a:pt x="93" y="138"/>
                  </a:cubicBezTo>
                  <a:cubicBezTo>
                    <a:pt x="94" y="135"/>
                    <a:pt x="101" y="138"/>
                    <a:pt x="105" y="13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49" name="Freeform 144"/>
            <p:cNvSpPr>
              <a:spLocks noEditPoints="1" noChangeArrowheads="1"/>
            </p:cNvSpPr>
            <p:nvPr/>
          </p:nvSpPr>
          <p:spPr bwMode="auto">
            <a:xfrm>
              <a:off x="6664347" y="2535240"/>
              <a:ext cx="273051" cy="173039"/>
            </a:xfrm>
            <a:custGeom>
              <a:avLst/>
              <a:gdLst>
                <a:gd name="T0" fmla="*/ 102 w 143"/>
                <a:gd name="T1" fmla="*/ 84 h 91"/>
                <a:gd name="T2" fmla="*/ 94 w 143"/>
                <a:gd name="T3" fmla="*/ 76 h 91"/>
                <a:gd name="T4" fmla="*/ 83 w 143"/>
                <a:gd name="T5" fmla="*/ 71 h 91"/>
                <a:gd name="T6" fmla="*/ 75 w 143"/>
                <a:gd name="T7" fmla="*/ 56 h 91"/>
                <a:gd name="T8" fmla="*/ 72 w 143"/>
                <a:gd name="T9" fmla="*/ 47 h 91"/>
                <a:gd name="T10" fmla="*/ 75 w 143"/>
                <a:gd name="T11" fmla="*/ 39 h 91"/>
                <a:gd name="T12" fmla="*/ 52 w 143"/>
                <a:gd name="T13" fmla="*/ 27 h 91"/>
                <a:gd name="T14" fmla="*/ 8 w 143"/>
                <a:gd name="T15" fmla="*/ 3 h 91"/>
                <a:gd name="T16" fmla="*/ 0 w 143"/>
                <a:gd name="T17" fmla="*/ 0 h 91"/>
                <a:gd name="T18" fmla="*/ 0 w 143"/>
                <a:gd name="T19" fmla="*/ 71 h 91"/>
                <a:gd name="T20" fmla="*/ 12 w 143"/>
                <a:gd name="T21" fmla="*/ 75 h 91"/>
                <a:gd name="T22" fmla="*/ 25 w 143"/>
                <a:gd name="T23" fmla="*/ 68 h 91"/>
                <a:gd name="T24" fmla="*/ 32 w 143"/>
                <a:gd name="T25" fmla="*/ 59 h 91"/>
                <a:gd name="T26" fmla="*/ 56 w 143"/>
                <a:gd name="T27" fmla="*/ 65 h 91"/>
                <a:gd name="T28" fmla="*/ 80 w 143"/>
                <a:gd name="T29" fmla="*/ 87 h 91"/>
                <a:gd name="T30" fmla="*/ 104 w 143"/>
                <a:gd name="T31" fmla="*/ 91 h 91"/>
                <a:gd name="T32" fmla="*/ 102 w 143"/>
                <a:gd name="T33" fmla="*/ 84 h 91"/>
                <a:gd name="T34" fmla="*/ 121 w 143"/>
                <a:gd name="T35" fmla="*/ 25 h 91"/>
                <a:gd name="T36" fmla="*/ 108 w 143"/>
                <a:gd name="T37" fmla="*/ 33 h 91"/>
                <a:gd name="T38" fmla="*/ 84 w 143"/>
                <a:gd name="T39" fmla="*/ 34 h 91"/>
                <a:gd name="T40" fmla="*/ 102 w 143"/>
                <a:gd name="T41" fmla="*/ 42 h 91"/>
                <a:gd name="T42" fmla="*/ 125 w 143"/>
                <a:gd name="T43" fmla="*/ 30 h 91"/>
                <a:gd name="T44" fmla="*/ 129 w 143"/>
                <a:gd name="T45" fmla="*/ 20 h 91"/>
                <a:gd name="T46" fmla="*/ 121 w 143"/>
                <a:gd name="T47" fmla="*/ 25 h 91"/>
                <a:gd name="T48" fmla="*/ 133 w 143"/>
                <a:gd name="T49" fmla="*/ 12 h 91"/>
                <a:gd name="T50" fmla="*/ 129 w 143"/>
                <a:gd name="T51" fmla="*/ 13 h 91"/>
                <a:gd name="T52" fmla="*/ 136 w 143"/>
                <a:gd name="T53" fmla="*/ 23 h 91"/>
                <a:gd name="T54" fmla="*/ 133 w 143"/>
                <a:gd name="T55" fmla="*/ 12 h 9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43"/>
                <a:gd name="T85" fmla="*/ 0 h 91"/>
                <a:gd name="T86" fmla="*/ 143 w 143"/>
                <a:gd name="T87" fmla="*/ 91 h 9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43" h="91">
                  <a:moveTo>
                    <a:pt x="102" y="84"/>
                  </a:moveTo>
                  <a:cubicBezTo>
                    <a:pt x="100" y="83"/>
                    <a:pt x="94" y="79"/>
                    <a:pt x="94" y="76"/>
                  </a:cubicBezTo>
                  <a:cubicBezTo>
                    <a:pt x="95" y="74"/>
                    <a:pt x="88" y="74"/>
                    <a:pt x="83" y="71"/>
                  </a:cubicBezTo>
                  <a:cubicBezTo>
                    <a:pt x="78" y="68"/>
                    <a:pt x="80" y="58"/>
                    <a:pt x="75" y="56"/>
                  </a:cubicBezTo>
                  <a:cubicBezTo>
                    <a:pt x="70" y="54"/>
                    <a:pt x="66" y="46"/>
                    <a:pt x="72" y="47"/>
                  </a:cubicBezTo>
                  <a:cubicBezTo>
                    <a:pt x="78" y="47"/>
                    <a:pt x="79" y="44"/>
                    <a:pt x="75" y="39"/>
                  </a:cubicBezTo>
                  <a:cubicBezTo>
                    <a:pt x="70" y="35"/>
                    <a:pt x="53" y="33"/>
                    <a:pt x="52" y="27"/>
                  </a:cubicBezTo>
                  <a:cubicBezTo>
                    <a:pt x="52" y="21"/>
                    <a:pt x="21" y="6"/>
                    <a:pt x="8" y="3"/>
                  </a:cubicBezTo>
                  <a:cubicBezTo>
                    <a:pt x="6" y="2"/>
                    <a:pt x="3" y="1"/>
                    <a:pt x="0" y="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3" y="73"/>
                    <a:pt x="7" y="75"/>
                    <a:pt x="12" y="75"/>
                  </a:cubicBezTo>
                  <a:cubicBezTo>
                    <a:pt x="26" y="76"/>
                    <a:pt x="23" y="68"/>
                    <a:pt x="25" y="68"/>
                  </a:cubicBezTo>
                  <a:cubicBezTo>
                    <a:pt x="28" y="68"/>
                    <a:pt x="29" y="63"/>
                    <a:pt x="32" y="59"/>
                  </a:cubicBezTo>
                  <a:cubicBezTo>
                    <a:pt x="35" y="56"/>
                    <a:pt x="48" y="59"/>
                    <a:pt x="56" y="65"/>
                  </a:cubicBezTo>
                  <a:cubicBezTo>
                    <a:pt x="63" y="71"/>
                    <a:pt x="72" y="88"/>
                    <a:pt x="80" y="87"/>
                  </a:cubicBezTo>
                  <a:cubicBezTo>
                    <a:pt x="88" y="85"/>
                    <a:pt x="97" y="91"/>
                    <a:pt x="104" y="91"/>
                  </a:cubicBezTo>
                  <a:cubicBezTo>
                    <a:pt x="111" y="91"/>
                    <a:pt x="105" y="85"/>
                    <a:pt x="102" y="84"/>
                  </a:cubicBezTo>
                  <a:close/>
                  <a:moveTo>
                    <a:pt x="121" y="25"/>
                  </a:moveTo>
                  <a:cubicBezTo>
                    <a:pt x="121" y="28"/>
                    <a:pt x="116" y="29"/>
                    <a:pt x="108" y="33"/>
                  </a:cubicBezTo>
                  <a:cubicBezTo>
                    <a:pt x="99" y="36"/>
                    <a:pt x="84" y="29"/>
                    <a:pt x="84" y="34"/>
                  </a:cubicBezTo>
                  <a:cubicBezTo>
                    <a:pt x="83" y="37"/>
                    <a:pt x="93" y="42"/>
                    <a:pt x="102" y="42"/>
                  </a:cubicBezTo>
                  <a:cubicBezTo>
                    <a:pt x="111" y="42"/>
                    <a:pt x="125" y="33"/>
                    <a:pt x="125" y="30"/>
                  </a:cubicBezTo>
                  <a:cubicBezTo>
                    <a:pt x="125" y="28"/>
                    <a:pt x="131" y="23"/>
                    <a:pt x="129" y="20"/>
                  </a:cubicBezTo>
                  <a:cubicBezTo>
                    <a:pt x="126" y="18"/>
                    <a:pt x="121" y="22"/>
                    <a:pt x="121" y="25"/>
                  </a:cubicBezTo>
                  <a:close/>
                  <a:moveTo>
                    <a:pt x="133" y="12"/>
                  </a:moveTo>
                  <a:cubicBezTo>
                    <a:pt x="127" y="9"/>
                    <a:pt x="123" y="6"/>
                    <a:pt x="129" y="13"/>
                  </a:cubicBezTo>
                  <a:cubicBezTo>
                    <a:pt x="136" y="19"/>
                    <a:pt x="132" y="24"/>
                    <a:pt x="136" y="23"/>
                  </a:cubicBezTo>
                  <a:cubicBezTo>
                    <a:pt x="143" y="22"/>
                    <a:pt x="138" y="15"/>
                    <a:pt x="133" y="12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50" name="Freeform 145"/>
            <p:cNvSpPr>
              <a:spLocks noChangeArrowheads="1"/>
            </p:cNvSpPr>
            <p:nvPr/>
          </p:nvSpPr>
          <p:spPr bwMode="auto">
            <a:xfrm>
              <a:off x="5362593" y="2263778"/>
              <a:ext cx="46038" cy="88900"/>
            </a:xfrm>
            <a:custGeom>
              <a:avLst/>
              <a:gdLst>
                <a:gd name="T0" fmla="*/ 5 w 24"/>
                <a:gd name="T1" fmla="*/ 0 h 47"/>
                <a:gd name="T2" fmla="*/ 1 w 24"/>
                <a:gd name="T3" fmla="*/ 11 h 47"/>
                <a:gd name="T4" fmla="*/ 1 w 24"/>
                <a:gd name="T5" fmla="*/ 26 h 47"/>
                <a:gd name="T6" fmla="*/ 6 w 24"/>
                <a:gd name="T7" fmla="*/ 43 h 47"/>
                <a:gd name="T8" fmla="*/ 24 w 24"/>
                <a:gd name="T9" fmla="*/ 27 h 47"/>
                <a:gd name="T10" fmla="*/ 5 w 24"/>
                <a:gd name="T11" fmla="*/ 0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47"/>
                <a:gd name="T20" fmla="*/ 24 w 24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47">
                  <a:moveTo>
                    <a:pt x="5" y="0"/>
                  </a:moveTo>
                  <a:cubicBezTo>
                    <a:pt x="2" y="1"/>
                    <a:pt x="3" y="7"/>
                    <a:pt x="1" y="11"/>
                  </a:cubicBezTo>
                  <a:cubicBezTo>
                    <a:pt x="0" y="15"/>
                    <a:pt x="0" y="20"/>
                    <a:pt x="1" y="26"/>
                  </a:cubicBezTo>
                  <a:cubicBezTo>
                    <a:pt x="1" y="32"/>
                    <a:pt x="1" y="39"/>
                    <a:pt x="6" y="43"/>
                  </a:cubicBezTo>
                  <a:cubicBezTo>
                    <a:pt x="13" y="47"/>
                    <a:pt x="23" y="36"/>
                    <a:pt x="24" y="27"/>
                  </a:cubicBezTo>
                  <a:cubicBezTo>
                    <a:pt x="24" y="17"/>
                    <a:pt x="8" y="0"/>
                    <a:pt x="5" y="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51" name="Freeform 146"/>
            <p:cNvSpPr>
              <a:spLocks noChangeArrowheads="1"/>
            </p:cNvSpPr>
            <p:nvPr/>
          </p:nvSpPr>
          <p:spPr bwMode="auto">
            <a:xfrm>
              <a:off x="4559315" y="2724154"/>
              <a:ext cx="160339" cy="317501"/>
            </a:xfrm>
            <a:custGeom>
              <a:avLst/>
              <a:gdLst>
                <a:gd name="T0" fmla="*/ 71 w 84"/>
                <a:gd name="T1" fmla="*/ 5 h 166"/>
                <a:gd name="T2" fmla="*/ 67 w 84"/>
                <a:gd name="T3" fmla="*/ 9 h 166"/>
                <a:gd name="T4" fmla="*/ 65 w 84"/>
                <a:gd name="T5" fmla="*/ 17 h 166"/>
                <a:gd name="T6" fmla="*/ 59 w 84"/>
                <a:gd name="T7" fmla="*/ 22 h 166"/>
                <a:gd name="T8" fmla="*/ 53 w 84"/>
                <a:gd name="T9" fmla="*/ 27 h 166"/>
                <a:gd name="T10" fmla="*/ 53 w 84"/>
                <a:gd name="T11" fmla="*/ 33 h 166"/>
                <a:gd name="T12" fmla="*/ 44 w 84"/>
                <a:gd name="T13" fmla="*/ 40 h 166"/>
                <a:gd name="T14" fmla="*/ 29 w 84"/>
                <a:gd name="T15" fmla="*/ 48 h 166"/>
                <a:gd name="T16" fmla="*/ 14 w 84"/>
                <a:gd name="T17" fmla="*/ 50 h 166"/>
                <a:gd name="T18" fmla="*/ 10 w 84"/>
                <a:gd name="T19" fmla="*/ 65 h 166"/>
                <a:gd name="T20" fmla="*/ 11 w 84"/>
                <a:gd name="T21" fmla="*/ 86 h 166"/>
                <a:gd name="T22" fmla="*/ 8 w 84"/>
                <a:gd name="T23" fmla="*/ 109 h 166"/>
                <a:gd name="T24" fmla="*/ 4 w 84"/>
                <a:gd name="T25" fmla="*/ 136 h 166"/>
                <a:gd name="T26" fmla="*/ 11 w 84"/>
                <a:gd name="T27" fmla="*/ 157 h 166"/>
                <a:gd name="T28" fmla="*/ 31 w 84"/>
                <a:gd name="T29" fmla="*/ 162 h 166"/>
                <a:gd name="T30" fmla="*/ 43 w 84"/>
                <a:gd name="T31" fmla="*/ 158 h 166"/>
                <a:gd name="T32" fmla="*/ 59 w 84"/>
                <a:gd name="T33" fmla="*/ 110 h 166"/>
                <a:gd name="T34" fmla="*/ 72 w 84"/>
                <a:gd name="T35" fmla="*/ 66 h 166"/>
                <a:gd name="T36" fmla="*/ 74 w 84"/>
                <a:gd name="T37" fmla="*/ 54 h 166"/>
                <a:gd name="T38" fmla="*/ 77 w 84"/>
                <a:gd name="T39" fmla="*/ 47 h 166"/>
                <a:gd name="T40" fmla="*/ 83 w 84"/>
                <a:gd name="T41" fmla="*/ 45 h 166"/>
                <a:gd name="T42" fmla="*/ 79 w 84"/>
                <a:gd name="T43" fmla="*/ 24 h 166"/>
                <a:gd name="T44" fmla="*/ 71 w 84"/>
                <a:gd name="T45" fmla="*/ 5 h 16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4"/>
                <a:gd name="T70" fmla="*/ 0 h 166"/>
                <a:gd name="T71" fmla="*/ 84 w 84"/>
                <a:gd name="T72" fmla="*/ 166 h 16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4" h="166">
                  <a:moveTo>
                    <a:pt x="71" y="5"/>
                  </a:moveTo>
                  <a:cubicBezTo>
                    <a:pt x="70" y="0"/>
                    <a:pt x="68" y="7"/>
                    <a:pt x="67" y="9"/>
                  </a:cubicBezTo>
                  <a:cubicBezTo>
                    <a:pt x="66" y="10"/>
                    <a:pt x="65" y="14"/>
                    <a:pt x="65" y="17"/>
                  </a:cubicBezTo>
                  <a:cubicBezTo>
                    <a:pt x="66" y="19"/>
                    <a:pt x="61" y="22"/>
                    <a:pt x="59" y="22"/>
                  </a:cubicBezTo>
                  <a:cubicBezTo>
                    <a:pt x="56" y="21"/>
                    <a:pt x="52" y="23"/>
                    <a:pt x="53" y="27"/>
                  </a:cubicBezTo>
                  <a:cubicBezTo>
                    <a:pt x="54" y="30"/>
                    <a:pt x="51" y="30"/>
                    <a:pt x="53" y="33"/>
                  </a:cubicBezTo>
                  <a:cubicBezTo>
                    <a:pt x="54" y="36"/>
                    <a:pt x="49" y="39"/>
                    <a:pt x="44" y="40"/>
                  </a:cubicBezTo>
                  <a:cubicBezTo>
                    <a:pt x="40" y="40"/>
                    <a:pt x="34" y="48"/>
                    <a:pt x="29" y="48"/>
                  </a:cubicBezTo>
                  <a:cubicBezTo>
                    <a:pt x="24" y="47"/>
                    <a:pt x="19" y="51"/>
                    <a:pt x="14" y="50"/>
                  </a:cubicBezTo>
                  <a:cubicBezTo>
                    <a:pt x="10" y="50"/>
                    <a:pt x="13" y="59"/>
                    <a:pt x="10" y="65"/>
                  </a:cubicBezTo>
                  <a:cubicBezTo>
                    <a:pt x="6" y="71"/>
                    <a:pt x="8" y="78"/>
                    <a:pt x="11" y="86"/>
                  </a:cubicBezTo>
                  <a:cubicBezTo>
                    <a:pt x="14" y="93"/>
                    <a:pt x="16" y="99"/>
                    <a:pt x="8" y="109"/>
                  </a:cubicBezTo>
                  <a:cubicBezTo>
                    <a:pt x="0" y="118"/>
                    <a:pt x="1" y="129"/>
                    <a:pt x="4" y="136"/>
                  </a:cubicBezTo>
                  <a:cubicBezTo>
                    <a:pt x="7" y="142"/>
                    <a:pt x="7" y="152"/>
                    <a:pt x="11" y="157"/>
                  </a:cubicBezTo>
                  <a:cubicBezTo>
                    <a:pt x="16" y="162"/>
                    <a:pt x="28" y="166"/>
                    <a:pt x="31" y="162"/>
                  </a:cubicBezTo>
                  <a:cubicBezTo>
                    <a:pt x="35" y="158"/>
                    <a:pt x="39" y="162"/>
                    <a:pt x="43" y="158"/>
                  </a:cubicBezTo>
                  <a:cubicBezTo>
                    <a:pt x="47" y="153"/>
                    <a:pt x="54" y="127"/>
                    <a:pt x="59" y="110"/>
                  </a:cubicBezTo>
                  <a:cubicBezTo>
                    <a:pt x="65" y="93"/>
                    <a:pt x="72" y="71"/>
                    <a:pt x="72" y="66"/>
                  </a:cubicBezTo>
                  <a:cubicBezTo>
                    <a:pt x="71" y="62"/>
                    <a:pt x="76" y="59"/>
                    <a:pt x="74" y="54"/>
                  </a:cubicBezTo>
                  <a:cubicBezTo>
                    <a:pt x="72" y="49"/>
                    <a:pt x="74" y="43"/>
                    <a:pt x="77" y="47"/>
                  </a:cubicBezTo>
                  <a:cubicBezTo>
                    <a:pt x="79" y="51"/>
                    <a:pt x="82" y="51"/>
                    <a:pt x="83" y="45"/>
                  </a:cubicBezTo>
                  <a:cubicBezTo>
                    <a:pt x="84" y="40"/>
                    <a:pt x="79" y="32"/>
                    <a:pt x="79" y="24"/>
                  </a:cubicBezTo>
                  <a:cubicBezTo>
                    <a:pt x="79" y="16"/>
                    <a:pt x="72" y="9"/>
                    <a:pt x="71" y="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52" name="Freeform 147"/>
            <p:cNvSpPr>
              <a:spLocks noEditPoints="1" noChangeArrowheads="1"/>
            </p:cNvSpPr>
            <p:nvPr/>
          </p:nvSpPr>
          <p:spPr bwMode="auto">
            <a:xfrm>
              <a:off x="4552965" y="2052640"/>
              <a:ext cx="258764" cy="157163"/>
            </a:xfrm>
            <a:custGeom>
              <a:avLst/>
              <a:gdLst>
                <a:gd name="T0" fmla="*/ 95 w 135"/>
                <a:gd name="T1" fmla="*/ 3 h 82"/>
                <a:gd name="T2" fmla="*/ 73 w 135"/>
                <a:gd name="T3" fmla="*/ 4 h 82"/>
                <a:gd name="T4" fmla="*/ 56 w 135"/>
                <a:gd name="T5" fmla="*/ 19 h 82"/>
                <a:gd name="T6" fmla="*/ 48 w 135"/>
                <a:gd name="T7" fmla="*/ 22 h 82"/>
                <a:gd name="T8" fmla="*/ 32 w 135"/>
                <a:gd name="T9" fmla="*/ 20 h 82"/>
                <a:gd name="T10" fmla="*/ 18 w 135"/>
                <a:gd name="T11" fmla="*/ 19 h 82"/>
                <a:gd name="T12" fmla="*/ 10 w 135"/>
                <a:gd name="T13" fmla="*/ 17 h 82"/>
                <a:gd name="T14" fmla="*/ 5 w 135"/>
                <a:gd name="T15" fmla="*/ 21 h 82"/>
                <a:gd name="T16" fmla="*/ 6 w 135"/>
                <a:gd name="T17" fmla="*/ 28 h 82"/>
                <a:gd name="T18" fmla="*/ 0 w 135"/>
                <a:gd name="T19" fmla="*/ 30 h 82"/>
                <a:gd name="T20" fmla="*/ 1 w 135"/>
                <a:gd name="T21" fmla="*/ 37 h 82"/>
                <a:gd name="T22" fmla="*/ 5 w 135"/>
                <a:gd name="T23" fmla="*/ 55 h 82"/>
                <a:gd name="T24" fmla="*/ 9 w 135"/>
                <a:gd name="T25" fmla="*/ 72 h 82"/>
                <a:gd name="T26" fmla="*/ 29 w 135"/>
                <a:gd name="T27" fmla="*/ 70 h 82"/>
                <a:gd name="T28" fmla="*/ 44 w 135"/>
                <a:gd name="T29" fmla="*/ 65 h 82"/>
                <a:gd name="T30" fmla="*/ 56 w 135"/>
                <a:gd name="T31" fmla="*/ 59 h 82"/>
                <a:gd name="T32" fmla="*/ 67 w 135"/>
                <a:gd name="T33" fmla="*/ 57 h 82"/>
                <a:gd name="T34" fmla="*/ 76 w 135"/>
                <a:gd name="T35" fmla="*/ 51 h 82"/>
                <a:gd name="T36" fmla="*/ 100 w 135"/>
                <a:gd name="T37" fmla="*/ 43 h 82"/>
                <a:gd name="T38" fmla="*/ 111 w 135"/>
                <a:gd name="T39" fmla="*/ 32 h 82"/>
                <a:gd name="T40" fmla="*/ 120 w 135"/>
                <a:gd name="T41" fmla="*/ 28 h 82"/>
                <a:gd name="T42" fmla="*/ 106 w 135"/>
                <a:gd name="T43" fmla="*/ 0 h 82"/>
                <a:gd name="T44" fmla="*/ 95 w 135"/>
                <a:gd name="T45" fmla="*/ 3 h 82"/>
                <a:gd name="T46" fmla="*/ 123 w 135"/>
                <a:gd name="T47" fmla="*/ 78 h 82"/>
                <a:gd name="T48" fmla="*/ 134 w 135"/>
                <a:gd name="T49" fmla="*/ 76 h 82"/>
                <a:gd name="T50" fmla="*/ 123 w 135"/>
                <a:gd name="T51" fmla="*/ 78 h 8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5"/>
                <a:gd name="T79" fmla="*/ 0 h 82"/>
                <a:gd name="T80" fmla="*/ 135 w 135"/>
                <a:gd name="T81" fmla="*/ 82 h 8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5" h="82">
                  <a:moveTo>
                    <a:pt x="95" y="3"/>
                  </a:moveTo>
                  <a:cubicBezTo>
                    <a:pt x="90" y="4"/>
                    <a:pt x="75" y="3"/>
                    <a:pt x="73" y="4"/>
                  </a:cubicBezTo>
                  <a:cubicBezTo>
                    <a:pt x="71" y="5"/>
                    <a:pt x="58" y="15"/>
                    <a:pt x="56" y="19"/>
                  </a:cubicBezTo>
                  <a:cubicBezTo>
                    <a:pt x="54" y="24"/>
                    <a:pt x="51" y="25"/>
                    <a:pt x="48" y="22"/>
                  </a:cubicBezTo>
                  <a:cubicBezTo>
                    <a:pt x="45" y="20"/>
                    <a:pt x="33" y="21"/>
                    <a:pt x="32" y="20"/>
                  </a:cubicBezTo>
                  <a:cubicBezTo>
                    <a:pt x="31" y="19"/>
                    <a:pt x="23" y="18"/>
                    <a:pt x="18" y="19"/>
                  </a:cubicBezTo>
                  <a:cubicBezTo>
                    <a:pt x="14" y="19"/>
                    <a:pt x="12" y="17"/>
                    <a:pt x="10" y="17"/>
                  </a:cubicBezTo>
                  <a:cubicBezTo>
                    <a:pt x="8" y="18"/>
                    <a:pt x="6" y="20"/>
                    <a:pt x="5" y="21"/>
                  </a:cubicBezTo>
                  <a:cubicBezTo>
                    <a:pt x="4" y="23"/>
                    <a:pt x="6" y="26"/>
                    <a:pt x="6" y="28"/>
                  </a:cubicBezTo>
                  <a:cubicBezTo>
                    <a:pt x="5" y="28"/>
                    <a:pt x="3" y="29"/>
                    <a:pt x="0" y="30"/>
                  </a:cubicBezTo>
                  <a:cubicBezTo>
                    <a:pt x="1" y="33"/>
                    <a:pt x="2" y="35"/>
                    <a:pt x="1" y="37"/>
                  </a:cubicBezTo>
                  <a:cubicBezTo>
                    <a:pt x="0" y="41"/>
                    <a:pt x="1" y="50"/>
                    <a:pt x="5" y="55"/>
                  </a:cubicBezTo>
                  <a:cubicBezTo>
                    <a:pt x="8" y="61"/>
                    <a:pt x="7" y="70"/>
                    <a:pt x="9" y="72"/>
                  </a:cubicBezTo>
                  <a:cubicBezTo>
                    <a:pt x="10" y="74"/>
                    <a:pt x="23" y="73"/>
                    <a:pt x="29" y="70"/>
                  </a:cubicBezTo>
                  <a:cubicBezTo>
                    <a:pt x="35" y="66"/>
                    <a:pt x="39" y="65"/>
                    <a:pt x="44" y="65"/>
                  </a:cubicBezTo>
                  <a:cubicBezTo>
                    <a:pt x="48" y="65"/>
                    <a:pt x="54" y="61"/>
                    <a:pt x="56" y="59"/>
                  </a:cubicBezTo>
                  <a:cubicBezTo>
                    <a:pt x="57" y="57"/>
                    <a:pt x="64" y="57"/>
                    <a:pt x="67" y="57"/>
                  </a:cubicBezTo>
                  <a:cubicBezTo>
                    <a:pt x="70" y="58"/>
                    <a:pt x="73" y="54"/>
                    <a:pt x="76" y="51"/>
                  </a:cubicBezTo>
                  <a:cubicBezTo>
                    <a:pt x="79" y="48"/>
                    <a:pt x="89" y="47"/>
                    <a:pt x="100" y="43"/>
                  </a:cubicBezTo>
                  <a:cubicBezTo>
                    <a:pt x="110" y="40"/>
                    <a:pt x="108" y="35"/>
                    <a:pt x="111" y="32"/>
                  </a:cubicBezTo>
                  <a:cubicBezTo>
                    <a:pt x="113" y="30"/>
                    <a:pt x="116" y="30"/>
                    <a:pt x="120" y="28"/>
                  </a:cubicBezTo>
                  <a:cubicBezTo>
                    <a:pt x="115" y="18"/>
                    <a:pt x="109" y="6"/>
                    <a:pt x="106" y="0"/>
                  </a:cubicBezTo>
                  <a:cubicBezTo>
                    <a:pt x="101" y="1"/>
                    <a:pt x="97" y="3"/>
                    <a:pt x="95" y="3"/>
                  </a:cubicBezTo>
                  <a:close/>
                  <a:moveTo>
                    <a:pt x="123" y="78"/>
                  </a:moveTo>
                  <a:cubicBezTo>
                    <a:pt x="127" y="82"/>
                    <a:pt x="134" y="77"/>
                    <a:pt x="134" y="76"/>
                  </a:cubicBezTo>
                  <a:cubicBezTo>
                    <a:pt x="135" y="74"/>
                    <a:pt x="119" y="73"/>
                    <a:pt x="123" y="78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53" name="Freeform 148"/>
            <p:cNvSpPr>
              <a:spLocks noEditPoints="1" noChangeArrowheads="1"/>
            </p:cNvSpPr>
            <p:nvPr/>
          </p:nvSpPr>
          <p:spPr bwMode="auto">
            <a:xfrm>
              <a:off x="6961211" y="2592391"/>
              <a:ext cx="174626" cy="125413"/>
            </a:xfrm>
            <a:custGeom>
              <a:avLst/>
              <a:gdLst>
                <a:gd name="T0" fmla="*/ 1 w 92"/>
                <a:gd name="T1" fmla="*/ 3 h 66"/>
                <a:gd name="T2" fmla="*/ 15 w 92"/>
                <a:gd name="T3" fmla="*/ 19 h 66"/>
                <a:gd name="T4" fmla="*/ 1 w 92"/>
                <a:gd name="T5" fmla="*/ 3 h 66"/>
                <a:gd name="T6" fmla="*/ 22 w 92"/>
                <a:gd name="T7" fmla="*/ 17 h 66"/>
                <a:gd name="T8" fmla="*/ 32 w 92"/>
                <a:gd name="T9" fmla="*/ 24 h 66"/>
                <a:gd name="T10" fmla="*/ 22 w 92"/>
                <a:gd name="T11" fmla="*/ 17 h 66"/>
                <a:gd name="T12" fmla="*/ 60 w 92"/>
                <a:gd name="T13" fmla="*/ 37 h 66"/>
                <a:gd name="T14" fmla="*/ 44 w 92"/>
                <a:gd name="T15" fmla="*/ 28 h 66"/>
                <a:gd name="T16" fmla="*/ 60 w 92"/>
                <a:gd name="T17" fmla="*/ 37 h 66"/>
                <a:gd name="T18" fmla="*/ 58 w 92"/>
                <a:gd name="T19" fmla="*/ 47 h 66"/>
                <a:gd name="T20" fmla="*/ 69 w 92"/>
                <a:gd name="T21" fmla="*/ 54 h 66"/>
                <a:gd name="T22" fmla="*/ 58 w 92"/>
                <a:gd name="T23" fmla="*/ 47 h 66"/>
                <a:gd name="T24" fmla="*/ 78 w 92"/>
                <a:gd name="T25" fmla="*/ 58 h 66"/>
                <a:gd name="T26" fmla="*/ 89 w 92"/>
                <a:gd name="T27" fmla="*/ 63 h 66"/>
                <a:gd name="T28" fmla="*/ 78 w 92"/>
                <a:gd name="T29" fmla="*/ 58 h 66"/>
                <a:gd name="T30" fmla="*/ 70 w 92"/>
                <a:gd name="T31" fmla="*/ 36 h 66"/>
                <a:gd name="T32" fmla="*/ 79 w 92"/>
                <a:gd name="T33" fmla="*/ 51 h 66"/>
                <a:gd name="T34" fmla="*/ 70 w 92"/>
                <a:gd name="T35" fmla="*/ 36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2"/>
                <a:gd name="T55" fmla="*/ 0 h 66"/>
                <a:gd name="T56" fmla="*/ 92 w 92"/>
                <a:gd name="T57" fmla="*/ 66 h 6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2" h="66">
                  <a:moveTo>
                    <a:pt x="1" y="3"/>
                  </a:moveTo>
                  <a:cubicBezTo>
                    <a:pt x="0" y="6"/>
                    <a:pt x="11" y="21"/>
                    <a:pt x="15" y="19"/>
                  </a:cubicBezTo>
                  <a:cubicBezTo>
                    <a:pt x="22" y="14"/>
                    <a:pt x="2" y="0"/>
                    <a:pt x="1" y="3"/>
                  </a:cubicBezTo>
                  <a:close/>
                  <a:moveTo>
                    <a:pt x="22" y="17"/>
                  </a:moveTo>
                  <a:cubicBezTo>
                    <a:pt x="22" y="18"/>
                    <a:pt x="30" y="26"/>
                    <a:pt x="32" y="24"/>
                  </a:cubicBezTo>
                  <a:cubicBezTo>
                    <a:pt x="34" y="23"/>
                    <a:pt x="23" y="14"/>
                    <a:pt x="22" y="17"/>
                  </a:cubicBezTo>
                  <a:close/>
                  <a:moveTo>
                    <a:pt x="60" y="37"/>
                  </a:moveTo>
                  <a:cubicBezTo>
                    <a:pt x="63" y="35"/>
                    <a:pt x="44" y="25"/>
                    <a:pt x="44" y="28"/>
                  </a:cubicBezTo>
                  <a:cubicBezTo>
                    <a:pt x="44" y="31"/>
                    <a:pt x="57" y="38"/>
                    <a:pt x="60" y="37"/>
                  </a:cubicBezTo>
                  <a:close/>
                  <a:moveTo>
                    <a:pt x="58" y="47"/>
                  </a:moveTo>
                  <a:cubicBezTo>
                    <a:pt x="59" y="52"/>
                    <a:pt x="66" y="55"/>
                    <a:pt x="69" y="54"/>
                  </a:cubicBezTo>
                  <a:cubicBezTo>
                    <a:pt x="72" y="52"/>
                    <a:pt x="57" y="42"/>
                    <a:pt x="58" y="47"/>
                  </a:cubicBezTo>
                  <a:close/>
                  <a:moveTo>
                    <a:pt x="78" y="58"/>
                  </a:moveTo>
                  <a:cubicBezTo>
                    <a:pt x="79" y="60"/>
                    <a:pt x="85" y="66"/>
                    <a:pt x="89" y="63"/>
                  </a:cubicBezTo>
                  <a:cubicBezTo>
                    <a:pt x="92" y="61"/>
                    <a:pt x="78" y="56"/>
                    <a:pt x="78" y="58"/>
                  </a:cubicBezTo>
                  <a:close/>
                  <a:moveTo>
                    <a:pt x="70" y="36"/>
                  </a:moveTo>
                  <a:cubicBezTo>
                    <a:pt x="67" y="42"/>
                    <a:pt x="77" y="51"/>
                    <a:pt x="79" y="51"/>
                  </a:cubicBezTo>
                  <a:cubicBezTo>
                    <a:pt x="80" y="52"/>
                    <a:pt x="72" y="32"/>
                    <a:pt x="70" y="36"/>
                  </a:cubicBezTo>
                  <a:close/>
                </a:path>
              </a:pathLst>
            </a:custGeom>
            <a:grpFill/>
            <a:ln w="9525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54" name="Freeform 149"/>
            <p:cNvSpPr>
              <a:spLocks noEditPoints="1" noChangeArrowheads="1"/>
            </p:cNvSpPr>
            <p:nvPr/>
          </p:nvSpPr>
          <p:spPr bwMode="auto">
            <a:xfrm>
              <a:off x="6961211" y="2592391"/>
              <a:ext cx="174626" cy="125413"/>
            </a:xfrm>
            <a:custGeom>
              <a:avLst/>
              <a:gdLst>
                <a:gd name="T0" fmla="*/ 1 w 92"/>
                <a:gd name="T1" fmla="*/ 3 h 66"/>
                <a:gd name="T2" fmla="*/ 15 w 92"/>
                <a:gd name="T3" fmla="*/ 19 h 66"/>
                <a:gd name="T4" fmla="*/ 1 w 92"/>
                <a:gd name="T5" fmla="*/ 3 h 66"/>
                <a:gd name="T6" fmla="*/ 22 w 92"/>
                <a:gd name="T7" fmla="*/ 17 h 66"/>
                <a:gd name="T8" fmla="*/ 32 w 92"/>
                <a:gd name="T9" fmla="*/ 24 h 66"/>
                <a:gd name="T10" fmla="*/ 22 w 92"/>
                <a:gd name="T11" fmla="*/ 17 h 66"/>
                <a:gd name="T12" fmla="*/ 60 w 92"/>
                <a:gd name="T13" fmla="*/ 37 h 66"/>
                <a:gd name="T14" fmla="*/ 44 w 92"/>
                <a:gd name="T15" fmla="*/ 28 h 66"/>
                <a:gd name="T16" fmla="*/ 60 w 92"/>
                <a:gd name="T17" fmla="*/ 37 h 66"/>
                <a:gd name="T18" fmla="*/ 58 w 92"/>
                <a:gd name="T19" fmla="*/ 47 h 66"/>
                <a:gd name="T20" fmla="*/ 69 w 92"/>
                <a:gd name="T21" fmla="*/ 54 h 66"/>
                <a:gd name="T22" fmla="*/ 58 w 92"/>
                <a:gd name="T23" fmla="*/ 47 h 66"/>
                <a:gd name="T24" fmla="*/ 78 w 92"/>
                <a:gd name="T25" fmla="*/ 58 h 66"/>
                <a:gd name="T26" fmla="*/ 89 w 92"/>
                <a:gd name="T27" fmla="*/ 63 h 66"/>
                <a:gd name="T28" fmla="*/ 78 w 92"/>
                <a:gd name="T29" fmla="*/ 58 h 66"/>
                <a:gd name="T30" fmla="*/ 70 w 92"/>
                <a:gd name="T31" fmla="*/ 36 h 66"/>
                <a:gd name="T32" fmla="*/ 79 w 92"/>
                <a:gd name="T33" fmla="*/ 51 h 66"/>
                <a:gd name="T34" fmla="*/ 70 w 92"/>
                <a:gd name="T35" fmla="*/ 36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2"/>
                <a:gd name="T55" fmla="*/ 0 h 66"/>
                <a:gd name="T56" fmla="*/ 92 w 92"/>
                <a:gd name="T57" fmla="*/ 66 h 6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2" h="66">
                  <a:moveTo>
                    <a:pt x="1" y="3"/>
                  </a:moveTo>
                  <a:cubicBezTo>
                    <a:pt x="0" y="6"/>
                    <a:pt x="11" y="21"/>
                    <a:pt x="15" y="19"/>
                  </a:cubicBezTo>
                  <a:cubicBezTo>
                    <a:pt x="22" y="14"/>
                    <a:pt x="2" y="0"/>
                    <a:pt x="1" y="3"/>
                  </a:cubicBezTo>
                  <a:close/>
                  <a:moveTo>
                    <a:pt x="22" y="17"/>
                  </a:moveTo>
                  <a:cubicBezTo>
                    <a:pt x="22" y="18"/>
                    <a:pt x="30" y="26"/>
                    <a:pt x="32" y="24"/>
                  </a:cubicBezTo>
                  <a:cubicBezTo>
                    <a:pt x="34" y="23"/>
                    <a:pt x="23" y="14"/>
                    <a:pt x="22" y="17"/>
                  </a:cubicBezTo>
                  <a:close/>
                  <a:moveTo>
                    <a:pt x="60" y="37"/>
                  </a:moveTo>
                  <a:cubicBezTo>
                    <a:pt x="63" y="35"/>
                    <a:pt x="44" y="25"/>
                    <a:pt x="44" y="28"/>
                  </a:cubicBezTo>
                  <a:cubicBezTo>
                    <a:pt x="44" y="31"/>
                    <a:pt x="57" y="38"/>
                    <a:pt x="60" y="37"/>
                  </a:cubicBezTo>
                  <a:close/>
                  <a:moveTo>
                    <a:pt x="58" y="47"/>
                  </a:moveTo>
                  <a:cubicBezTo>
                    <a:pt x="59" y="52"/>
                    <a:pt x="66" y="55"/>
                    <a:pt x="69" y="54"/>
                  </a:cubicBezTo>
                  <a:cubicBezTo>
                    <a:pt x="72" y="52"/>
                    <a:pt x="57" y="42"/>
                    <a:pt x="58" y="47"/>
                  </a:cubicBezTo>
                  <a:close/>
                  <a:moveTo>
                    <a:pt x="78" y="58"/>
                  </a:moveTo>
                  <a:cubicBezTo>
                    <a:pt x="79" y="60"/>
                    <a:pt x="85" y="66"/>
                    <a:pt x="89" y="63"/>
                  </a:cubicBezTo>
                  <a:cubicBezTo>
                    <a:pt x="92" y="61"/>
                    <a:pt x="78" y="56"/>
                    <a:pt x="78" y="58"/>
                  </a:cubicBezTo>
                  <a:close/>
                  <a:moveTo>
                    <a:pt x="70" y="36"/>
                  </a:moveTo>
                  <a:cubicBezTo>
                    <a:pt x="67" y="42"/>
                    <a:pt x="77" y="51"/>
                    <a:pt x="79" y="51"/>
                  </a:cubicBezTo>
                  <a:cubicBezTo>
                    <a:pt x="80" y="52"/>
                    <a:pt x="72" y="32"/>
                    <a:pt x="70" y="36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55" name="Freeform 150"/>
            <p:cNvSpPr>
              <a:spLocks noEditPoints="1" noChangeArrowheads="1"/>
            </p:cNvSpPr>
            <p:nvPr/>
          </p:nvSpPr>
          <p:spPr bwMode="auto">
            <a:xfrm>
              <a:off x="6054746" y="2706691"/>
              <a:ext cx="884241" cy="787401"/>
            </a:xfrm>
            <a:custGeom>
              <a:avLst/>
              <a:gdLst>
                <a:gd name="T0" fmla="*/ 457 w 463"/>
                <a:gd name="T1" fmla="*/ 180 h 412"/>
                <a:gd name="T2" fmla="*/ 438 w 463"/>
                <a:gd name="T3" fmla="*/ 160 h 412"/>
                <a:gd name="T4" fmla="*/ 424 w 463"/>
                <a:gd name="T5" fmla="*/ 139 h 412"/>
                <a:gd name="T6" fmla="*/ 410 w 463"/>
                <a:gd name="T7" fmla="*/ 124 h 412"/>
                <a:gd name="T8" fmla="*/ 378 w 463"/>
                <a:gd name="T9" fmla="*/ 93 h 412"/>
                <a:gd name="T10" fmla="*/ 367 w 463"/>
                <a:gd name="T11" fmla="*/ 53 h 412"/>
                <a:gd name="T12" fmla="*/ 347 w 463"/>
                <a:gd name="T13" fmla="*/ 33 h 412"/>
                <a:gd name="T14" fmla="*/ 329 w 463"/>
                <a:gd name="T15" fmla="*/ 10 h 412"/>
                <a:gd name="T16" fmla="*/ 324 w 463"/>
                <a:gd name="T17" fmla="*/ 51 h 412"/>
                <a:gd name="T18" fmla="*/ 297 w 463"/>
                <a:gd name="T19" fmla="*/ 76 h 412"/>
                <a:gd name="T20" fmla="*/ 265 w 463"/>
                <a:gd name="T21" fmla="*/ 59 h 412"/>
                <a:gd name="T22" fmla="*/ 259 w 463"/>
                <a:gd name="T23" fmla="*/ 35 h 412"/>
                <a:gd name="T24" fmla="*/ 268 w 463"/>
                <a:gd name="T25" fmla="*/ 17 h 412"/>
                <a:gd name="T26" fmla="*/ 251 w 463"/>
                <a:gd name="T27" fmla="*/ 19 h 412"/>
                <a:gd name="T28" fmla="*/ 222 w 463"/>
                <a:gd name="T29" fmla="*/ 13 h 412"/>
                <a:gd name="T30" fmla="*/ 194 w 463"/>
                <a:gd name="T31" fmla="*/ 32 h 412"/>
                <a:gd name="T32" fmla="*/ 184 w 463"/>
                <a:gd name="T33" fmla="*/ 51 h 412"/>
                <a:gd name="T34" fmla="*/ 167 w 463"/>
                <a:gd name="T35" fmla="*/ 44 h 412"/>
                <a:gd name="T36" fmla="*/ 147 w 463"/>
                <a:gd name="T37" fmla="*/ 46 h 412"/>
                <a:gd name="T38" fmla="*/ 131 w 463"/>
                <a:gd name="T39" fmla="*/ 55 h 412"/>
                <a:gd name="T40" fmla="*/ 123 w 463"/>
                <a:gd name="T41" fmla="*/ 73 h 412"/>
                <a:gd name="T42" fmla="*/ 106 w 463"/>
                <a:gd name="T43" fmla="*/ 75 h 412"/>
                <a:gd name="T44" fmla="*/ 69 w 463"/>
                <a:gd name="T45" fmla="*/ 110 h 412"/>
                <a:gd name="T46" fmla="*/ 34 w 463"/>
                <a:gd name="T47" fmla="*/ 121 h 412"/>
                <a:gd name="T48" fmla="*/ 13 w 463"/>
                <a:gd name="T49" fmla="*/ 130 h 412"/>
                <a:gd name="T50" fmla="*/ 6 w 463"/>
                <a:gd name="T51" fmla="*/ 169 h 412"/>
                <a:gd name="T52" fmla="*/ 9 w 463"/>
                <a:gd name="T53" fmla="*/ 187 h 412"/>
                <a:gd name="T54" fmla="*/ 22 w 463"/>
                <a:gd name="T55" fmla="*/ 227 h 412"/>
                <a:gd name="T56" fmla="*/ 23 w 463"/>
                <a:gd name="T57" fmla="*/ 277 h 412"/>
                <a:gd name="T58" fmla="*/ 56 w 463"/>
                <a:gd name="T59" fmla="*/ 294 h 412"/>
                <a:gd name="T60" fmla="*/ 104 w 463"/>
                <a:gd name="T61" fmla="*/ 280 h 412"/>
                <a:gd name="T62" fmla="*/ 157 w 463"/>
                <a:gd name="T63" fmla="*/ 260 h 412"/>
                <a:gd name="T64" fmla="*/ 219 w 463"/>
                <a:gd name="T65" fmla="*/ 256 h 412"/>
                <a:gd name="T66" fmla="*/ 240 w 463"/>
                <a:gd name="T67" fmla="*/ 268 h 412"/>
                <a:gd name="T68" fmla="*/ 262 w 463"/>
                <a:gd name="T69" fmla="*/ 287 h 412"/>
                <a:gd name="T70" fmla="*/ 278 w 463"/>
                <a:gd name="T71" fmla="*/ 285 h 412"/>
                <a:gd name="T72" fmla="*/ 288 w 463"/>
                <a:gd name="T73" fmla="*/ 289 h 412"/>
                <a:gd name="T74" fmla="*/ 304 w 463"/>
                <a:gd name="T75" fmla="*/ 317 h 412"/>
                <a:gd name="T76" fmla="*/ 344 w 463"/>
                <a:gd name="T77" fmla="*/ 344 h 412"/>
                <a:gd name="T78" fmla="*/ 365 w 463"/>
                <a:gd name="T79" fmla="*/ 341 h 412"/>
                <a:gd name="T80" fmla="*/ 379 w 463"/>
                <a:gd name="T81" fmla="*/ 348 h 412"/>
                <a:gd name="T82" fmla="*/ 419 w 463"/>
                <a:gd name="T83" fmla="*/ 330 h 412"/>
                <a:gd name="T84" fmla="*/ 443 w 463"/>
                <a:gd name="T85" fmla="*/ 266 h 412"/>
                <a:gd name="T86" fmla="*/ 458 w 463"/>
                <a:gd name="T87" fmla="*/ 228 h 412"/>
                <a:gd name="T88" fmla="*/ 210 w 463"/>
                <a:gd name="T89" fmla="*/ 11 h 412"/>
                <a:gd name="T90" fmla="*/ 266 w 463"/>
                <a:gd name="T91" fmla="*/ 307 h 412"/>
                <a:gd name="T92" fmla="*/ 379 w 463"/>
                <a:gd name="T93" fmla="*/ 376 h 412"/>
                <a:gd name="T94" fmla="*/ 380 w 463"/>
                <a:gd name="T95" fmla="*/ 411 h 412"/>
                <a:gd name="T96" fmla="*/ 395 w 463"/>
                <a:gd name="T97" fmla="*/ 402 h 412"/>
                <a:gd name="T98" fmla="*/ 379 w 463"/>
                <a:gd name="T99" fmla="*/ 376 h 41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63"/>
                <a:gd name="T151" fmla="*/ 0 h 412"/>
                <a:gd name="T152" fmla="*/ 463 w 463"/>
                <a:gd name="T153" fmla="*/ 412 h 41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63" h="412">
                  <a:moveTo>
                    <a:pt x="460" y="207"/>
                  </a:moveTo>
                  <a:cubicBezTo>
                    <a:pt x="462" y="205"/>
                    <a:pt x="459" y="197"/>
                    <a:pt x="457" y="198"/>
                  </a:cubicBezTo>
                  <a:cubicBezTo>
                    <a:pt x="456" y="200"/>
                    <a:pt x="456" y="186"/>
                    <a:pt x="457" y="180"/>
                  </a:cubicBezTo>
                  <a:cubicBezTo>
                    <a:pt x="458" y="173"/>
                    <a:pt x="457" y="174"/>
                    <a:pt x="454" y="177"/>
                  </a:cubicBezTo>
                  <a:cubicBezTo>
                    <a:pt x="451" y="181"/>
                    <a:pt x="447" y="171"/>
                    <a:pt x="447" y="169"/>
                  </a:cubicBezTo>
                  <a:cubicBezTo>
                    <a:pt x="446" y="166"/>
                    <a:pt x="442" y="159"/>
                    <a:pt x="438" y="160"/>
                  </a:cubicBezTo>
                  <a:cubicBezTo>
                    <a:pt x="434" y="161"/>
                    <a:pt x="436" y="154"/>
                    <a:pt x="432" y="155"/>
                  </a:cubicBezTo>
                  <a:cubicBezTo>
                    <a:pt x="428" y="156"/>
                    <a:pt x="428" y="149"/>
                    <a:pt x="428" y="143"/>
                  </a:cubicBezTo>
                  <a:cubicBezTo>
                    <a:pt x="429" y="137"/>
                    <a:pt x="426" y="142"/>
                    <a:pt x="424" y="139"/>
                  </a:cubicBezTo>
                  <a:cubicBezTo>
                    <a:pt x="422" y="137"/>
                    <a:pt x="420" y="139"/>
                    <a:pt x="417" y="140"/>
                  </a:cubicBezTo>
                  <a:cubicBezTo>
                    <a:pt x="415" y="141"/>
                    <a:pt x="414" y="135"/>
                    <a:pt x="415" y="132"/>
                  </a:cubicBezTo>
                  <a:cubicBezTo>
                    <a:pt x="415" y="130"/>
                    <a:pt x="414" y="127"/>
                    <a:pt x="410" y="124"/>
                  </a:cubicBezTo>
                  <a:cubicBezTo>
                    <a:pt x="407" y="121"/>
                    <a:pt x="406" y="119"/>
                    <a:pt x="407" y="116"/>
                  </a:cubicBezTo>
                  <a:cubicBezTo>
                    <a:pt x="407" y="112"/>
                    <a:pt x="385" y="101"/>
                    <a:pt x="381" y="100"/>
                  </a:cubicBezTo>
                  <a:cubicBezTo>
                    <a:pt x="376" y="99"/>
                    <a:pt x="380" y="94"/>
                    <a:pt x="378" y="93"/>
                  </a:cubicBezTo>
                  <a:cubicBezTo>
                    <a:pt x="376" y="91"/>
                    <a:pt x="375" y="84"/>
                    <a:pt x="375" y="79"/>
                  </a:cubicBezTo>
                  <a:cubicBezTo>
                    <a:pt x="375" y="73"/>
                    <a:pt x="368" y="72"/>
                    <a:pt x="368" y="67"/>
                  </a:cubicBezTo>
                  <a:cubicBezTo>
                    <a:pt x="369" y="63"/>
                    <a:pt x="366" y="58"/>
                    <a:pt x="367" y="53"/>
                  </a:cubicBezTo>
                  <a:cubicBezTo>
                    <a:pt x="367" y="48"/>
                    <a:pt x="360" y="47"/>
                    <a:pt x="359" y="44"/>
                  </a:cubicBezTo>
                  <a:cubicBezTo>
                    <a:pt x="359" y="42"/>
                    <a:pt x="355" y="44"/>
                    <a:pt x="351" y="45"/>
                  </a:cubicBezTo>
                  <a:cubicBezTo>
                    <a:pt x="346" y="45"/>
                    <a:pt x="347" y="39"/>
                    <a:pt x="347" y="33"/>
                  </a:cubicBezTo>
                  <a:cubicBezTo>
                    <a:pt x="348" y="28"/>
                    <a:pt x="345" y="18"/>
                    <a:pt x="342" y="15"/>
                  </a:cubicBezTo>
                  <a:cubicBezTo>
                    <a:pt x="338" y="13"/>
                    <a:pt x="338" y="3"/>
                    <a:pt x="336" y="2"/>
                  </a:cubicBezTo>
                  <a:cubicBezTo>
                    <a:pt x="335" y="0"/>
                    <a:pt x="329" y="7"/>
                    <a:pt x="329" y="10"/>
                  </a:cubicBezTo>
                  <a:cubicBezTo>
                    <a:pt x="329" y="13"/>
                    <a:pt x="329" y="17"/>
                    <a:pt x="326" y="19"/>
                  </a:cubicBezTo>
                  <a:cubicBezTo>
                    <a:pt x="324" y="21"/>
                    <a:pt x="328" y="29"/>
                    <a:pt x="325" y="31"/>
                  </a:cubicBezTo>
                  <a:cubicBezTo>
                    <a:pt x="322" y="34"/>
                    <a:pt x="325" y="45"/>
                    <a:pt x="324" y="51"/>
                  </a:cubicBezTo>
                  <a:cubicBezTo>
                    <a:pt x="323" y="58"/>
                    <a:pt x="323" y="64"/>
                    <a:pt x="320" y="69"/>
                  </a:cubicBezTo>
                  <a:cubicBezTo>
                    <a:pt x="317" y="73"/>
                    <a:pt x="317" y="80"/>
                    <a:pt x="311" y="82"/>
                  </a:cubicBezTo>
                  <a:cubicBezTo>
                    <a:pt x="305" y="84"/>
                    <a:pt x="297" y="79"/>
                    <a:pt x="297" y="76"/>
                  </a:cubicBezTo>
                  <a:cubicBezTo>
                    <a:pt x="297" y="73"/>
                    <a:pt x="291" y="71"/>
                    <a:pt x="287" y="71"/>
                  </a:cubicBezTo>
                  <a:cubicBezTo>
                    <a:pt x="284" y="72"/>
                    <a:pt x="282" y="67"/>
                    <a:pt x="276" y="63"/>
                  </a:cubicBezTo>
                  <a:cubicBezTo>
                    <a:pt x="271" y="58"/>
                    <a:pt x="266" y="64"/>
                    <a:pt x="265" y="59"/>
                  </a:cubicBezTo>
                  <a:cubicBezTo>
                    <a:pt x="263" y="54"/>
                    <a:pt x="261" y="53"/>
                    <a:pt x="257" y="50"/>
                  </a:cubicBezTo>
                  <a:cubicBezTo>
                    <a:pt x="253" y="47"/>
                    <a:pt x="254" y="47"/>
                    <a:pt x="258" y="45"/>
                  </a:cubicBezTo>
                  <a:cubicBezTo>
                    <a:pt x="262" y="42"/>
                    <a:pt x="261" y="38"/>
                    <a:pt x="259" y="35"/>
                  </a:cubicBezTo>
                  <a:cubicBezTo>
                    <a:pt x="257" y="32"/>
                    <a:pt x="261" y="33"/>
                    <a:pt x="266" y="30"/>
                  </a:cubicBezTo>
                  <a:cubicBezTo>
                    <a:pt x="271" y="27"/>
                    <a:pt x="266" y="24"/>
                    <a:pt x="270" y="22"/>
                  </a:cubicBezTo>
                  <a:cubicBezTo>
                    <a:pt x="274" y="21"/>
                    <a:pt x="272" y="18"/>
                    <a:pt x="268" y="17"/>
                  </a:cubicBezTo>
                  <a:cubicBezTo>
                    <a:pt x="264" y="16"/>
                    <a:pt x="265" y="21"/>
                    <a:pt x="263" y="21"/>
                  </a:cubicBezTo>
                  <a:cubicBezTo>
                    <a:pt x="262" y="22"/>
                    <a:pt x="260" y="15"/>
                    <a:pt x="259" y="15"/>
                  </a:cubicBezTo>
                  <a:cubicBezTo>
                    <a:pt x="258" y="16"/>
                    <a:pt x="253" y="22"/>
                    <a:pt x="251" y="19"/>
                  </a:cubicBezTo>
                  <a:cubicBezTo>
                    <a:pt x="248" y="16"/>
                    <a:pt x="234" y="13"/>
                    <a:pt x="229" y="12"/>
                  </a:cubicBezTo>
                  <a:cubicBezTo>
                    <a:pt x="223" y="11"/>
                    <a:pt x="221" y="4"/>
                    <a:pt x="218" y="6"/>
                  </a:cubicBezTo>
                  <a:cubicBezTo>
                    <a:pt x="215" y="7"/>
                    <a:pt x="219" y="9"/>
                    <a:pt x="222" y="13"/>
                  </a:cubicBezTo>
                  <a:cubicBezTo>
                    <a:pt x="226" y="17"/>
                    <a:pt x="210" y="20"/>
                    <a:pt x="205" y="18"/>
                  </a:cubicBezTo>
                  <a:cubicBezTo>
                    <a:pt x="200" y="17"/>
                    <a:pt x="206" y="22"/>
                    <a:pt x="202" y="22"/>
                  </a:cubicBezTo>
                  <a:cubicBezTo>
                    <a:pt x="198" y="21"/>
                    <a:pt x="197" y="28"/>
                    <a:pt x="194" y="32"/>
                  </a:cubicBezTo>
                  <a:cubicBezTo>
                    <a:pt x="191" y="35"/>
                    <a:pt x="193" y="38"/>
                    <a:pt x="189" y="40"/>
                  </a:cubicBezTo>
                  <a:cubicBezTo>
                    <a:pt x="186" y="42"/>
                    <a:pt x="186" y="45"/>
                    <a:pt x="190" y="50"/>
                  </a:cubicBezTo>
                  <a:cubicBezTo>
                    <a:pt x="194" y="54"/>
                    <a:pt x="188" y="55"/>
                    <a:pt x="184" y="51"/>
                  </a:cubicBezTo>
                  <a:cubicBezTo>
                    <a:pt x="180" y="47"/>
                    <a:pt x="177" y="47"/>
                    <a:pt x="177" y="51"/>
                  </a:cubicBezTo>
                  <a:cubicBezTo>
                    <a:pt x="177" y="56"/>
                    <a:pt x="172" y="54"/>
                    <a:pt x="173" y="49"/>
                  </a:cubicBezTo>
                  <a:cubicBezTo>
                    <a:pt x="174" y="44"/>
                    <a:pt x="168" y="46"/>
                    <a:pt x="167" y="44"/>
                  </a:cubicBezTo>
                  <a:cubicBezTo>
                    <a:pt x="166" y="41"/>
                    <a:pt x="161" y="36"/>
                    <a:pt x="157" y="37"/>
                  </a:cubicBezTo>
                  <a:cubicBezTo>
                    <a:pt x="154" y="37"/>
                    <a:pt x="154" y="40"/>
                    <a:pt x="151" y="40"/>
                  </a:cubicBezTo>
                  <a:cubicBezTo>
                    <a:pt x="148" y="40"/>
                    <a:pt x="147" y="42"/>
                    <a:pt x="147" y="46"/>
                  </a:cubicBezTo>
                  <a:cubicBezTo>
                    <a:pt x="148" y="49"/>
                    <a:pt x="142" y="45"/>
                    <a:pt x="139" y="46"/>
                  </a:cubicBezTo>
                  <a:cubicBezTo>
                    <a:pt x="135" y="46"/>
                    <a:pt x="139" y="51"/>
                    <a:pt x="137" y="51"/>
                  </a:cubicBezTo>
                  <a:cubicBezTo>
                    <a:pt x="135" y="51"/>
                    <a:pt x="135" y="55"/>
                    <a:pt x="131" y="55"/>
                  </a:cubicBezTo>
                  <a:cubicBezTo>
                    <a:pt x="128" y="55"/>
                    <a:pt x="129" y="62"/>
                    <a:pt x="129" y="66"/>
                  </a:cubicBezTo>
                  <a:cubicBezTo>
                    <a:pt x="130" y="69"/>
                    <a:pt x="124" y="64"/>
                    <a:pt x="121" y="65"/>
                  </a:cubicBezTo>
                  <a:cubicBezTo>
                    <a:pt x="118" y="66"/>
                    <a:pt x="122" y="69"/>
                    <a:pt x="123" y="73"/>
                  </a:cubicBezTo>
                  <a:cubicBezTo>
                    <a:pt x="124" y="78"/>
                    <a:pt x="121" y="77"/>
                    <a:pt x="119" y="79"/>
                  </a:cubicBezTo>
                  <a:cubicBezTo>
                    <a:pt x="117" y="81"/>
                    <a:pt x="115" y="74"/>
                    <a:pt x="115" y="71"/>
                  </a:cubicBezTo>
                  <a:cubicBezTo>
                    <a:pt x="115" y="67"/>
                    <a:pt x="110" y="70"/>
                    <a:pt x="106" y="75"/>
                  </a:cubicBezTo>
                  <a:cubicBezTo>
                    <a:pt x="101" y="80"/>
                    <a:pt x="107" y="87"/>
                    <a:pt x="105" y="88"/>
                  </a:cubicBezTo>
                  <a:cubicBezTo>
                    <a:pt x="103" y="90"/>
                    <a:pt x="94" y="98"/>
                    <a:pt x="89" y="104"/>
                  </a:cubicBezTo>
                  <a:cubicBezTo>
                    <a:pt x="84" y="111"/>
                    <a:pt x="73" y="107"/>
                    <a:pt x="69" y="110"/>
                  </a:cubicBezTo>
                  <a:cubicBezTo>
                    <a:pt x="66" y="113"/>
                    <a:pt x="62" y="111"/>
                    <a:pt x="58" y="113"/>
                  </a:cubicBezTo>
                  <a:cubicBezTo>
                    <a:pt x="55" y="116"/>
                    <a:pt x="48" y="121"/>
                    <a:pt x="48" y="118"/>
                  </a:cubicBezTo>
                  <a:cubicBezTo>
                    <a:pt x="47" y="115"/>
                    <a:pt x="38" y="117"/>
                    <a:pt x="34" y="121"/>
                  </a:cubicBezTo>
                  <a:cubicBezTo>
                    <a:pt x="30" y="125"/>
                    <a:pt x="24" y="129"/>
                    <a:pt x="20" y="129"/>
                  </a:cubicBezTo>
                  <a:cubicBezTo>
                    <a:pt x="16" y="129"/>
                    <a:pt x="16" y="136"/>
                    <a:pt x="14" y="137"/>
                  </a:cubicBezTo>
                  <a:cubicBezTo>
                    <a:pt x="12" y="139"/>
                    <a:pt x="13" y="132"/>
                    <a:pt x="13" y="130"/>
                  </a:cubicBezTo>
                  <a:cubicBezTo>
                    <a:pt x="13" y="129"/>
                    <a:pt x="9" y="133"/>
                    <a:pt x="7" y="139"/>
                  </a:cubicBezTo>
                  <a:cubicBezTo>
                    <a:pt x="5" y="144"/>
                    <a:pt x="11" y="146"/>
                    <a:pt x="8" y="151"/>
                  </a:cubicBezTo>
                  <a:cubicBezTo>
                    <a:pt x="4" y="157"/>
                    <a:pt x="0" y="162"/>
                    <a:pt x="6" y="169"/>
                  </a:cubicBezTo>
                  <a:cubicBezTo>
                    <a:pt x="11" y="176"/>
                    <a:pt x="14" y="181"/>
                    <a:pt x="12" y="184"/>
                  </a:cubicBezTo>
                  <a:cubicBezTo>
                    <a:pt x="10" y="188"/>
                    <a:pt x="7" y="177"/>
                    <a:pt x="5" y="179"/>
                  </a:cubicBezTo>
                  <a:cubicBezTo>
                    <a:pt x="4" y="180"/>
                    <a:pt x="10" y="184"/>
                    <a:pt x="9" y="187"/>
                  </a:cubicBezTo>
                  <a:cubicBezTo>
                    <a:pt x="7" y="189"/>
                    <a:pt x="2" y="178"/>
                    <a:pt x="1" y="181"/>
                  </a:cubicBezTo>
                  <a:cubicBezTo>
                    <a:pt x="0" y="183"/>
                    <a:pt x="12" y="200"/>
                    <a:pt x="12" y="206"/>
                  </a:cubicBezTo>
                  <a:cubicBezTo>
                    <a:pt x="12" y="212"/>
                    <a:pt x="22" y="218"/>
                    <a:pt x="22" y="227"/>
                  </a:cubicBezTo>
                  <a:cubicBezTo>
                    <a:pt x="21" y="236"/>
                    <a:pt x="30" y="251"/>
                    <a:pt x="32" y="253"/>
                  </a:cubicBezTo>
                  <a:cubicBezTo>
                    <a:pt x="33" y="255"/>
                    <a:pt x="28" y="261"/>
                    <a:pt x="29" y="268"/>
                  </a:cubicBezTo>
                  <a:cubicBezTo>
                    <a:pt x="30" y="275"/>
                    <a:pt x="27" y="277"/>
                    <a:pt x="23" y="277"/>
                  </a:cubicBezTo>
                  <a:cubicBezTo>
                    <a:pt x="18" y="277"/>
                    <a:pt x="21" y="284"/>
                    <a:pt x="26" y="285"/>
                  </a:cubicBezTo>
                  <a:cubicBezTo>
                    <a:pt x="30" y="285"/>
                    <a:pt x="29" y="289"/>
                    <a:pt x="34" y="292"/>
                  </a:cubicBezTo>
                  <a:cubicBezTo>
                    <a:pt x="39" y="296"/>
                    <a:pt x="52" y="294"/>
                    <a:pt x="56" y="294"/>
                  </a:cubicBezTo>
                  <a:cubicBezTo>
                    <a:pt x="60" y="294"/>
                    <a:pt x="61" y="288"/>
                    <a:pt x="67" y="288"/>
                  </a:cubicBezTo>
                  <a:cubicBezTo>
                    <a:pt x="73" y="287"/>
                    <a:pt x="72" y="286"/>
                    <a:pt x="75" y="282"/>
                  </a:cubicBezTo>
                  <a:cubicBezTo>
                    <a:pt x="78" y="279"/>
                    <a:pt x="91" y="280"/>
                    <a:pt x="104" y="280"/>
                  </a:cubicBezTo>
                  <a:cubicBezTo>
                    <a:pt x="117" y="281"/>
                    <a:pt x="123" y="277"/>
                    <a:pt x="125" y="272"/>
                  </a:cubicBezTo>
                  <a:cubicBezTo>
                    <a:pt x="127" y="267"/>
                    <a:pt x="136" y="267"/>
                    <a:pt x="140" y="263"/>
                  </a:cubicBezTo>
                  <a:cubicBezTo>
                    <a:pt x="144" y="260"/>
                    <a:pt x="147" y="259"/>
                    <a:pt x="157" y="260"/>
                  </a:cubicBezTo>
                  <a:cubicBezTo>
                    <a:pt x="167" y="260"/>
                    <a:pt x="176" y="255"/>
                    <a:pt x="182" y="253"/>
                  </a:cubicBezTo>
                  <a:cubicBezTo>
                    <a:pt x="188" y="250"/>
                    <a:pt x="200" y="251"/>
                    <a:pt x="206" y="250"/>
                  </a:cubicBezTo>
                  <a:cubicBezTo>
                    <a:pt x="212" y="248"/>
                    <a:pt x="213" y="257"/>
                    <a:pt x="219" y="256"/>
                  </a:cubicBezTo>
                  <a:cubicBezTo>
                    <a:pt x="226" y="256"/>
                    <a:pt x="229" y="258"/>
                    <a:pt x="233" y="258"/>
                  </a:cubicBezTo>
                  <a:cubicBezTo>
                    <a:pt x="236" y="258"/>
                    <a:pt x="236" y="261"/>
                    <a:pt x="239" y="261"/>
                  </a:cubicBezTo>
                  <a:cubicBezTo>
                    <a:pt x="243" y="262"/>
                    <a:pt x="242" y="265"/>
                    <a:pt x="240" y="268"/>
                  </a:cubicBezTo>
                  <a:cubicBezTo>
                    <a:pt x="238" y="272"/>
                    <a:pt x="245" y="271"/>
                    <a:pt x="250" y="278"/>
                  </a:cubicBezTo>
                  <a:cubicBezTo>
                    <a:pt x="255" y="284"/>
                    <a:pt x="250" y="285"/>
                    <a:pt x="253" y="290"/>
                  </a:cubicBezTo>
                  <a:cubicBezTo>
                    <a:pt x="255" y="295"/>
                    <a:pt x="257" y="294"/>
                    <a:pt x="262" y="287"/>
                  </a:cubicBezTo>
                  <a:cubicBezTo>
                    <a:pt x="267" y="280"/>
                    <a:pt x="272" y="285"/>
                    <a:pt x="273" y="279"/>
                  </a:cubicBezTo>
                  <a:cubicBezTo>
                    <a:pt x="274" y="273"/>
                    <a:pt x="279" y="266"/>
                    <a:pt x="283" y="269"/>
                  </a:cubicBezTo>
                  <a:cubicBezTo>
                    <a:pt x="286" y="272"/>
                    <a:pt x="280" y="273"/>
                    <a:pt x="278" y="285"/>
                  </a:cubicBezTo>
                  <a:cubicBezTo>
                    <a:pt x="276" y="296"/>
                    <a:pt x="272" y="290"/>
                    <a:pt x="271" y="293"/>
                  </a:cubicBezTo>
                  <a:cubicBezTo>
                    <a:pt x="270" y="297"/>
                    <a:pt x="281" y="298"/>
                    <a:pt x="281" y="292"/>
                  </a:cubicBezTo>
                  <a:cubicBezTo>
                    <a:pt x="281" y="286"/>
                    <a:pt x="283" y="284"/>
                    <a:pt x="288" y="289"/>
                  </a:cubicBezTo>
                  <a:cubicBezTo>
                    <a:pt x="292" y="295"/>
                    <a:pt x="285" y="299"/>
                    <a:pt x="286" y="302"/>
                  </a:cubicBezTo>
                  <a:cubicBezTo>
                    <a:pt x="287" y="304"/>
                    <a:pt x="292" y="301"/>
                    <a:pt x="294" y="301"/>
                  </a:cubicBezTo>
                  <a:cubicBezTo>
                    <a:pt x="299" y="301"/>
                    <a:pt x="305" y="311"/>
                    <a:pt x="304" y="317"/>
                  </a:cubicBezTo>
                  <a:cubicBezTo>
                    <a:pt x="303" y="322"/>
                    <a:pt x="301" y="327"/>
                    <a:pt x="310" y="331"/>
                  </a:cubicBezTo>
                  <a:cubicBezTo>
                    <a:pt x="318" y="335"/>
                    <a:pt x="315" y="336"/>
                    <a:pt x="321" y="336"/>
                  </a:cubicBezTo>
                  <a:cubicBezTo>
                    <a:pt x="328" y="336"/>
                    <a:pt x="341" y="341"/>
                    <a:pt x="344" y="344"/>
                  </a:cubicBezTo>
                  <a:cubicBezTo>
                    <a:pt x="348" y="347"/>
                    <a:pt x="357" y="342"/>
                    <a:pt x="358" y="336"/>
                  </a:cubicBezTo>
                  <a:cubicBezTo>
                    <a:pt x="360" y="330"/>
                    <a:pt x="367" y="336"/>
                    <a:pt x="363" y="338"/>
                  </a:cubicBezTo>
                  <a:cubicBezTo>
                    <a:pt x="360" y="340"/>
                    <a:pt x="365" y="344"/>
                    <a:pt x="365" y="341"/>
                  </a:cubicBezTo>
                  <a:cubicBezTo>
                    <a:pt x="365" y="338"/>
                    <a:pt x="367" y="335"/>
                    <a:pt x="368" y="339"/>
                  </a:cubicBezTo>
                  <a:cubicBezTo>
                    <a:pt x="369" y="343"/>
                    <a:pt x="374" y="343"/>
                    <a:pt x="376" y="346"/>
                  </a:cubicBezTo>
                  <a:cubicBezTo>
                    <a:pt x="377" y="349"/>
                    <a:pt x="379" y="351"/>
                    <a:pt x="379" y="348"/>
                  </a:cubicBezTo>
                  <a:cubicBezTo>
                    <a:pt x="379" y="346"/>
                    <a:pt x="380" y="344"/>
                    <a:pt x="384" y="342"/>
                  </a:cubicBezTo>
                  <a:cubicBezTo>
                    <a:pt x="388" y="341"/>
                    <a:pt x="391" y="338"/>
                    <a:pt x="395" y="334"/>
                  </a:cubicBezTo>
                  <a:cubicBezTo>
                    <a:pt x="399" y="331"/>
                    <a:pt x="417" y="330"/>
                    <a:pt x="419" y="330"/>
                  </a:cubicBezTo>
                  <a:cubicBezTo>
                    <a:pt x="420" y="330"/>
                    <a:pt x="421" y="315"/>
                    <a:pt x="422" y="307"/>
                  </a:cubicBezTo>
                  <a:cubicBezTo>
                    <a:pt x="423" y="300"/>
                    <a:pt x="430" y="298"/>
                    <a:pt x="431" y="290"/>
                  </a:cubicBezTo>
                  <a:cubicBezTo>
                    <a:pt x="432" y="282"/>
                    <a:pt x="441" y="267"/>
                    <a:pt x="443" y="266"/>
                  </a:cubicBezTo>
                  <a:cubicBezTo>
                    <a:pt x="445" y="265"/>
                    <a:pt x="449" y="263"/>
                    <a:pt x="450" y="258"/>
                  </a:cubicBezTo>
                  <a:cubicBezTo>
                    <a:pt x="450" y="253"/>
                    <a:pt x="456" y="248"/>
                    <a:pt x="456" y="242"/>
                  </a:cubicBezTo>
                  <a:cubicBezTo>
                    <a:pt x="456" y="237"/>
                    <a:pt x="459" y="230"/>
                    <a:pt x="458" y="228"/>
                  </a:cubicBezTo>
                  <a:cubicBezTo>
                    <a:pt x="458" y="226"/>
                    <a:pt x="456" y="221"/>
                    <a:pt x="460" y="217"/>
                  </a:cubicBezTo>
                  <a:cubicBezTo>
                    <a:pt x="463" y="213"/>
                    <a:pt x="458" y="208"/>
                    <a:pt x="460" y="207"/>
                  </a:cubicBezTo>
                  <a:close/>
                  <a:moveTo>
                    <a:pt x="210" y="11"/>
                  </a:moveTo>
                  <a:cubicBezTo>
                    <a:pt x="209" y="8"/>
                    <a:pt x="191" y="11"/>
                    <a:pt x="195" y="14"/>
                  </a:cubicBezTo>
                  <a:cubicBezTo>
                    <a:pt x="198" y="16"/>
                    <a:pt x="210" y="14"/>
                    <a:pt x="210" y="11"/>
                  </a:cubicBezTo>
                  <a:close/>
                  <a:moveTo>
                    <a:pt x="266" y="307"/>
                  </a:moveTo>
                  <a:cubicBezTo>
                    <a:pt x="269" y="309"/>
                    <a:pt x="278" y="309"/>
                    <a:pt x="279" y="305"/>
                  </a:cubicBezTo>
                  <a:cubicBezTo>
                    <a:pt x="281" y="302"/>
                    <a:pt x="263" y="305"/>
                    <a:pt x="266" y="307"/>
                  </a:cubicBezTo>
                  <a:close/>
                  <a:moveTo>
                    <a:pt x="379" y="376"/>
                  </a:moveTo>
                  <a:cubicBezTo>
                    <a:pt x="372" y="377"/>
                    <a:pt x="362" y="370"/>
                    <a:pt x="360" y="371"/>
                  </a:cubicBezTo>
                  <a:cubicBezTo>
                    <a:pt x="357" y="372"/>
                    <a:pt x="368" y="389"/>
                    <a:pt x="365" y="393"/>
                  </a:cubicBezTo>
                  <a:cubicBezTo>
                    <a:pt x="361" y="398"/>
                    <a:pt x="375" y="410"/>
                    <a:pt x="380" y="411"/>
                  </a:cubicBezTo>
                  <a:cubicBezTo>
                    <a:pt x="385" y="412"/>
                    <a:pt x="383" y="406"/>
                    <a:pt x="386" y="406"/>
                  </a:cubicBezTo>
                  <a:cubicBezTo>
                    <a:pt x="389" y="407"/>
                    <a:pt x="388" y="403"/>
                    <a:pt x="389" y="401"/>
                  </a:cubicBezTo>
                  <a:cubicBezTo>
                    <a:pt x="389" y="398"/>
                    <a:pt x="392" y="403"/>
                    <a:pt x="395" y="402"/>
                  </a:cubicBezTo>
                  <a:cubicBezTo>
                    <a:pt x="398" y="400"/>
                    <a:pt x="394" y="390"/>
                    <a:pt x="398" y="390"/>
                  </a:cubicBezTo>
                  <a:cubicBezTo>
                    <a:pt x="402" y="390"/>
                    <a:pt x="399" y="377"/>
                    <a:pt x="398" y="372"/>
                  </a:cubicBezTo>
                  <a:cubicBezTo>
                    <a:pt x="397" y="368"/>
                    <a:pt x="386" y="376"/>
                    <a:pt x="379" y="376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56" name="Freeform 151"/>
            <p:cNvSpPr>
              <a:spLocks noEditPoints="1" noChangeArrowheads="1"/>
            </p:cNvSpPr>
            <p:nvPr/>
          </p:nvSpPr>
          <p:spPr bwMode="auto">
            <a:xfrm>
              <a:off x="7212037" y="3267080"/>
              <a:ext cx="269876" cy="320676"/>
            </a:xfrm>
            <a:custGeom>
              <a:avLst/>
              <a:gdLst>
                <a:gd name="T0" fmla="*/ 87 w 141"/>
                <a:gd name="T1" fmla="*/ 81 h 168"/>
                <a:gd name="T2" fmla="*/ 78 w 141"/>
                <a:gd name="T3" fmla="*/ 84 h 168"/>
                <a:gd name="T4" fmla="*/ 67 w 141"/>
                <a:gd name="T5" fmla="*/ 79 h 168"/>
                <a:gd name="T6" fmla="*/ 61 w 141"/>
                <a:gd name="T7" fmla="*/ 89 h 168"/>
                <a:gd name="T8" fmla="*/ 52 w 141"/>
                <a:gd name="T9" fmla="*/ 105 h 168"/>
                <a:gd name="T10" fmla="*/ 21 w 141"/>
                <a:gd name="T11" fmla="*/ 125 h 168"/>
                <a:gd name="T12" fmla="*/ 7 w 141"/>
                <a:gd name="T13" fmla="*/ 139 h 168"/>
                <a:gd name="T14" fmla="*/ 4 w 141"/>
                <a:gd name="T15" fmla="*/ 151 h 168"/>
                <a:gd name="T16" fmla="*/ 14 w 141"/>
                <a:gd name="T17" fmla="*/ 156 h 168"/>
                <a:gd name="T18" fmla="*/ 22 w 141"/>
                <a:gd name="T19" fmla="*/ 159 h 168"/>
                <a:gd name="T20" fmla="*/ 43 w 141"/>
                <a:gd name="T21" fmla="*/ 154 h 168"/>
                <a:gd name="T22" fmla="*/ 50 w 141"/>
                <a:gd name="T23" fmla="*/ 141 h 168"/>
                <a:gd name="T24" fmla="*/ 56 w 141"/>
                <a:gd name="T25" fmla="*/ 129 h 168"/>
                <a:gd name="T26" fmla="*/ 69 w 141"/>
                <a:gd name="T27" fmla="*/ 122 h 168"/>
                <a:gd name="T28" fmla="*/ 72 w 141"/>
                <a:gd name="T29" fmla="*/ 116 h 168"/>
                <a:gd name="T30" fmla="*/ 80 w 141"/>
                <a:gd name="T31" fmla="*/ 105 h 168"/>
                <a:gd name="T32" fmla="*/ 89 w 141"/>
                <a:gd name="T33" fmla="*/ 90 h 168"/>
                <a:gd name="T34" fmla="*/ 87 w 141"/>
                <a:gd name="T35" fmla="*/ 81 h 168"/>
                <a:gd name="T36" fmla="*/ 15 w 141"/>
                <a:gd name="T37" fmla="*/ 167 h 168"/>
                <a:gd name="T38" fmla="*/ 19 w 141"/>
                <a:gd name="T39" fmla="*/ 162 h 168"/>
                <a:gd name="T40" fmla="*/ 15 w 141"/>
                <a:gd name="T41" fmla="*/ 167 h 168"/>
                <a:gd name="T42" fmla="*/ 128 w 141"/>
                <a:gd name="T43" fmla="*/ 41 h 168"/>
                <a:gd name="T44" fmla="*/ 117 w 141"/>
                <a:gd name="T45" fmla="*/ 40 h 168"/>
                <a:gd name="T46" fmla="*/ 110 w 141"/>
                <a:gd name="T47" fmla="*/ 33 h 168"/>
                <a:gd name="T48" fmla="*/ 105 w 141"/>
                <a:gd name="T49" fmla="*/ 24 h 168"/>
                <a:gd name="T50" fmla="*/ 105 w 141"/>
                <a:gd name="T51" fmla="*/ 30 h 168"/>
                <a:gd name="T52" fmla="*/ 100 w 141"/>
                <a:gd name="T53" fmla="*/ 28 h 168"/>
                <a:gd name="T54" fmla="*/ 96 w 141"/>
                <a:gd name="T55" fmla="*/ 20 h 168"/>
                <a:gd name="T56" fmla="*/ 92 w 141"/>
                <a:gd name="T57" fmla="*/ 10 h 168"/>
                <a:gd name="T58" fmla="*/ 78 w 141"/>
                <a:gd name="T59" fmla="*/ 0 h 168"/>
                <a:gd name="T60" fmla="*/ 81 w 141"/>
                <a:gd name="T61" fmla="*/ 12 h 168"/>
                <a:gd name="T62" fmla="*/ 89 w 141"/>
                <a:gd name="T63" fmla="*/ 20 h 168"/>
                <a:gd name="T64" fmla="*/ 96 w 141"/>
                <a:gd name="T65" fmla="*/ 29 h 168"/>
                <a:gd name="T66" fmla="*/ 94 w 141"/>
                <a:gd name="T67" fmla="*/ 46 h 168"/>
                <a:gd name="T68" fmla="*/ 85 w 141"/>
                <a:gd name="T69" fmla="*/ 56 h 168"/>
                <a:gd name="T70" fmla="*/ 100 w 141"/>
                <a:gd name="T71" fmla="*/ 69 h 168"/>
                <a:gd name="T72" fmla="*/ 97 w 141"/>
                <a:gd name="T73" fmla="*/ 87 h 168"/>
                <a:gd name="T74" fmla="*/ 107 w 141"/>
                <a:gd name="T75" fmla="*/ 89 h 168"/>
                <a:gd name="T76" fmla="*/ 119 w 141"/>
                <a:gd name="T77" fmla="*/ 71 h 168"/>
                <a:gd name="T78" fmla="*/ 123 w 141"/>
                <a:gd name="T79" fmla="*/ 60 h 168"/>
                <a:gd name="T80" fmla="*/ 130 w 141"/>
                <a:gd name="T81" fmla="*/ 57 h 168"/>
                <a:gd name="T82" fmla="*/ 135 w 141"/>
                <a:gd name="T83" fmla="*/ 50 h 168"/>
                <a:gd name="T84" fmla="*/ 139 w 141"/>
                <a:gd name="T85" fmla="*/ 40 h 168"/>
                <a:gd name="T86" fmla="*/ 128 w 141"/>
                <a:gd name="T87" fmla="*/ 41 h 16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1"/>
                <a:gd name="T133" fmla="*/ 0 h 168"/>
                <a:gd name="T134" fmla="*/ 141 w 141"/>
                <a:gd name="T135" fmla="*/ 168 h 16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1" h="168">
                  <a:moveTo>
                    <a:pt x="87" y="81"/>
                  </a:moveTo>
                  <a:cubicBezTo>
                    <a:pt x="84" y="79"/>
                    <a:pt x="82" y="82"/>
                    <a:pt x="78" y="84"/>
                  </a:cubicBezTo>
                  <a:cubicBezTo>
                    <a:pt x="74" y="86"/>
                    <a:pt x="72" y="76"/>
                    <a:pt x="67" y="79"/>
                  </a:cubicBezTo>
                  <a:cubicBezTo>
                    <a:pt x="62" y="83"/>
                    <a:pt x="67" y="85"/>
                    <a:pt x="61" y="89"/>
                  </a:cubicBezTo>
                  <a:cubicBezTo>
                    <a:pt x="56" y="94"/>
                    <a:pt x="58" y="95"/>
                    <a:pt x="52" y="105"/>
                  </a:cubicBezTo>
                  <a:cubicBezTo>
                    <a:pt x="46" y="115"/>
                    <a:pt x="24" y="120"/>
                    <a:pt x="21" y="125"/>
                  </a:cubicBezTo>
                  <a:cubicBezTo>
                    <a:pt x="18" y="131"/>
                    <a:pt x="7" y="135"/>
                    <a:pt x="7" y="139"/>
                  </a:cubicBezTo>
                  <a:cubicBezTo>
                    <a:pt x="7" y="143"/>
                    <a:pt x="0" y="146"/>
                    <a:pt x="4" y="151"/>
                  </a:cubicBezTo>
                  <a:cubicBezTo>
                    <a:pt x="7" y="155"/>
                    <a:pt x="11" y="152"/>
                    <a:pt x="14" y="156"/>
                  </a:cubicBezTo>
                  <a:cubicBezTo>
                    <a:pt x="17" y="159"/>
                    <a:pt x="21" y="156"/>
                    <a:pt x="22" y="159"/>
                  </a:cubicBezTo>
                  <a:cubicBezTo>
                    <a:pt x="24" y="162"/>
                    <a:pt x="35" y="162"/>
                    <a:pt x="43" y="154"/>
                  </a:cubicBezTo>
                  <a:cubicBezTo>
                    <a:pt x="51" y="147"/>
                    <a:pt x="47" y="143"/>
                    <a:pt x="50" y="141"/>
                  </a:cubicBezTo>
                  <a:cubicBezTo>
                    <a:pt x="54" y="139"/>
                    <a:pt x="54" y="133"/>
                    <a:pt x="56" y="129"/>
                  </a:cubicBezTo>
                  <a:cubicBezTo>
                    <a:pt x="58" y="126"/>
                    <a:pt x="60" y="122"/>
                    <a:pt x="69" y="122"/>
                  </a:cubicBezTo>
                  <a:cubicBezTo>
                    <a:pt x="78" y="122"/>
                    <a:pt x="73" y="120"/>
                    <a:pt x="72" y="116"/>
                  </a:cubicBezTo>
                  <a:cubicBezTo>
                    <a:pt x="72" y="111"/>
                    <a:pt x="80" y="111"/>
                    <a:pt x="80" y="105"/>
                  </a:cubicBezTo>
                  <a:cubicBezTo>
                    <a:pt x="80" y="100"/>
                    <a:pt x="91" y="95"/>
                    <a:pt x="89" y="90"/>
                  </a:cubicBezTo>
                  <a:cubicBezTo>
                    <a:pt x="86" y="86"/>
                    <a:pt x="91" y="84"/>
                    <a:pt x="87" y="81"/>
                  </a:cubicBezTo>
                  <a:close/>
                  <a:moveTo>
                    <a:pt x="15" y="167"/>
                  </a:moveTo>
                  <a:cubicBezTo>
                    <a:pt x="17" y="168"/>
                    <a:pt x="22" y="166"/>
                    <a:pt x="19" y="162"/>
                  </a:cubicBezTo>
                  <a:cubicBezTo>
                    <a:pt x="16" y="158"/>
                    <a:pt x="11" y="166"/>
                    <a:pt x="15" y="167"/>
                  </a:cubicBezTo>
                  <a:close/>
                  <a:moveTo>
                    <a:pt x="128" y="41"/>
                  </a:moveTo>
                  <a:cubicBezTo>
                    <a:pt x="126" y="45"/>
                    <a:pt x="121" y="40"/>
                    <a:pt x="117" y="40"/>
                  </a:cubicBezTo>
                  <a:cubicBezTo>
                    <a:pt x="113" y="40"/>
                    <a:pt x="110" y="37"/>
                    <a:pt x="110" y="33"/>
                  </a:cubicBezTo>
                  <a:cubicBezTo>
                    <a:pt x="110" y="29"/>
                    <a:pt x="109" y="24"/>
                    <a:pt x="105" y="24"/>
                  </a:cubicBezTo>
                  <a:cubicBezTo>
                    <a:pt x="101" y="24"/>
                    <a:pt x="106" y="28"/>
                    <a:pt x="105" y="30"/>
                  </a:cubicBezTo>
                  <a:cubicBezTo>
                    <a:pt x="103" y="32"/>
                    <a:pt x="102" y="28"/>
                    <a:pt x="100" y="28"/>
                  </a:cubicBezTo>
                  <a:cubicBezTo>
                    <a:pt x="98" y="28"/>
                    <a:pt x="96" y="25"/>
                    <a:pt x="96" y="20"/>
                  </a:cubicBezTo>
                  <a:cubicBezTo>
                    <a:pt x="96" y="15"/>
                    <a:pt x="92" y="16"/>
                    <a:pt x="92" y="10"/>
                  </a:cubicBezTo>
                  <a:cubicBezTo>
                    <a:pt x="92" y="4"/>
                    <a:pt x="83" y="0"/>
                    <a:pt x="78" y="0"/>
                  </a:cubicBezTo>
                  <a:cubicBezTo>
                    <a:pt x="73" y="0"/>
                    <a:pt x="79" y="9"/>
                    <a:pt x="81" y="12"/>
                  </a:cubicBezTo>
                  <a:cubicBezTo>
                    <a:pt x="84" y="15"/>
                    <a:pt x="89" y="18"/>
                    <a:pt x="89" y="20"/>
                  </a:cubicBezTo>
                  <a:cubicBezTo>
                    <a:pt x="89" y="22"/>
                    <a:pt x="93" y="28"/>
                    <a:pt x="96" y="29"/>
                  </a:cubicBezTo>
                  <a:cubicBezTo>
                    <a:pt x="99" y="30"/>
                    <a:pt x="94" y="39"/>
                    <a:pt x="94" y="46"/>
                  </a:cubicBezTo>
                  <a:cubicBezTo>
                    <a:pt x="94" y="53"/>
                    <a:pt x="89" y="51"/>
                    <a:pt x="85" y="56"/>
                  </a:cubicBezTo>
                  <a:cubicBezTo>
                    <a:pt x="81" y="60"/>
                    <a:pt x="94" y="65"/>
                    <a:pt x="100" y="69"/>
                  </a:cubicBezTo>
                  <a:cubicBezTo>
                    <a:pt x="105" y="74"/>
                    <a:pt x="95" y="85"/>
                    <a:pt x="97" y="87"/>
                  </a:cubicBezTo>
                  <a:cubicBezTo>
                    <a:pt x="97" y="89"/>
                    <a:pt x="101" y="90"/>
                    <a:pt x="107" y="89"/>
                  </a:cubicBezTo>
                  <a:cubicBezTo>
                    <a:pt x="113" y="87"/>
                    <a:pt x="115" y="75"/>
                    <a:pt x="119" y="71"/>
                  </a:cubicBezTo>
                  <a:cubicBezTo>
                    <a:pt x="123" y="68"/>
                    <a:pt x="121" y="62"/>
                    <a:pt x="123" y="60"/>
                  </a:cubicBezTo>
                  <a:cubicBezTo>
                    <a:pt x="125" y="57"/>
                    <a:pt x="128" y="57"/>
                    <a:pt x="130" y="57"/>
                  </a:cubicBezTo>
                  <a:cubicBezTo>
                    <a:pt x="133" y="57"/>
                    <a:pt x="132" y="50"/>
                    <a:pt x="135" y="50"/>
                  </a:cubicBezTo>
                  <a:cubicBezTo>
                    <a:pt x="139" y="50"/>
                    <a:pt x="137" y="46"/>
                    <a:pt x="139" y="40"/>
                  </a:cubicBezTo>
                  <a:cubicBezTo>
                    <a:pt x="141" y="35"/>
                    <a:pt x="130" y="37"/>
                    <a:pt x="128" y="4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57" name="Freeform 152"/>
            <p:cNvSpPr>
              <a:spLocks noEditPoints="1" noChangeArrowheads="1"/>
            </p:cNvSpPr>
            <p:nvPr/>
          </p:nvSpPr>
          <p:spPr bwMode="auto">
            <a:xfrm>
              <a:off x="7448575" y="2830516"/>
              <a:ext cx="58738" cy="53975"/>
            </a:xfrm>
            <a:custGeom>
              <a:avLst/>
              <a:gdLst>
                <a:gd name="T0" fmla="*/ 4 w 31"/>
                <a:gd name="T1" fmla="*/ 24 h 28"/>
                <a:gd name="T2" fmla="*/ 17 w 31"/>
                <a:gd name="T3" fmla="*/ 20 h 28"/>
                <a:gd name="T4" fmla="*/ 4 w 31"/>
                <a:gd name="T5" fmla="*/ 24 h 28"/>
                <a:gd name="T6" fmla="*/ 20 w 31"/>
                <a:gd name="T7" fmla="*/ 10 h 28"/>
                <a:gd name="T8" fmla="*/ 31 w 31"/>
                <a:gd name="T9" fmla="*/ 4 h 28"/>
                <a:gd name="T10" fmla="*/ 20 w 31"/>
                <a:gd name="T11" fmla="*/ 10 h 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28"/>
                <a:gd name="T20" fmla="*/ 31 w 31"/>
                <a:gd name="T21" fmla="*/ 28 h 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28">
                  <a:moveTo>
                    <a:pt x="4" y="24"/>
                  </a:moveTo>
                  <a:cubicBezTo>
                    <a:pt x="8" y="28"/>
                    <a:pt x="17" y="27"/>
                    <a:pt x="17" y="20"/>
                  </a:cubicBezTo>
                  <a:cubicBezTo>
                    <a:pt x="17" y="13"/>
                    <a:pt x="0" y="20"/>
                    <a:pt x="4" y="24"/>
                  </a:cubicBezTo>
                  <a:close/>
                  <a:moveTo>
                    <a:pt x="20" y="10"/>
                  </a:moveTo>
                  <a:cubicBezTo>
                    <a:pt x="22" y="11"/>
                    <a:pt x="31" y="8"/>
                    <a:pt x="31" y="4"/>
                  </a:cubicBezTo>
                  <a:cubicBezTo>
                    <a:pt x="31" y="0"/>
                    <a:pt x="15" y="9"/>
                    <a:pt x="20" y="1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58" name="Freeform 153"/>
            <p:cNvSpPr>
              <a:spLocks noChangeArrowheads="1"/>
            </p:cNvSpPr>
            <p:nvPr/>
          </p:nvSpPr>
          <p:spPr bwMode="auto">
            <a:xfrm>
              <a:off x="4773629" y="1484314"/>
              <a:ext cx="309564" cy="195264"/>
            </a:xfrm>
            <a:custGeom>
              <a:avLst/>
              <a:gdLst>
                <a:gd name="T0" fmla="*/ 161 w 162"/>
                <a:gd name="T1" fmla="*/ 64 h 102"/>
                <a:gd name="T2" fmla="*/ 151 w 162"/>
                <a:gd name="T3" fmla="*/ 61 h 102"/>
                <a:gd name="T4" fmla="*/ 139 w 162"/>
                <a:gd name="T5" fmla="*/ 53 h 102"/>
                <a:gd name="T6" fmla="*/ 126 w 162"/>
                <a:gd name="T7" fmla="*/ 45 h 102"/>
                <a:gd name="T8" fmla="*/ 115 w 162"/>
                <a:gd name="T9" fmla="*/ 37 h 102"/>
                <a:gd name="T10" fmla="*/ 110 w 162"/>
                <a:gd name="T11" fmla="*/ 28 h 102"/>
                <a:gd name="T12" fmla="*/ 105 w 162"/>
                <a:gd name="T13" fmla="*/ 20 h 102"/>
                <a:gd name="T14" fmla="*/ 88 w 162"/>
                <a:gd name="T15" fmla="*/ 18 h 102"/>
                <a:gd name="T16" fmla="*/ 84 w 162"/>
                <a:gd name="T17" fmla="*/ 6 h 102"/>
                <a:gd name="T18" fmla="*/ 76 w 162"/>
                <a:gd name="T19" fmla="*/ 3 h 102"/>
                <a:gd name="T20" fmla="*/ 68 w 162"/>
                <a:gd name="T21" fmla="*/ 1 h 102"/>
                <a:gd name="T22" fmla="*/ 63 w 162"/>
                <a:gd name="T23" fmla="*/ 4 h 102"/>
                <a:gd name="T24" fmla="*/ 59 w 162"/>
                <a:gd name="T25" fmla="*/ 8 h 102"/>
                <a:gd name="T26" fmla="*/ 51 w 162"/>
                <a:gd name="T27" fmla="*/ 14 h 102"/>
                <a:gd name="T28" fmla="*/ 47 w 162"/>
                <a:gd name="T29" fmla="*/ 19 h 102"/>
                <a:gd name="T30" fmla="*/ 39 w 162"/>
                <a:gd name="T31" fmla="*/ 17 h 102"/>
                <a:gd name="T32" fmla="*/ 31 w 162"/>
                <a:gd name="T33" fmla="*/ 15 h 102"/>
                <a:gd name="T34" fmla="*/ 17 w 162"/>
                <a:gd name="T35" fmla="*/ 5 h 102"/>
                <a:gd name="T36" fmla="*/ 6 w 162"/>
                <a:gd name="T37" fmla="*/ 11 h 102"/>
                <a:gd name="T38" fmla="*/ 11 w 162"/>
                <a:gd name="T39" fmla="*/ 9 h 102"/>
                <a:gd name="T40" fmla="*/ 20 w 162"/>
                <a:gd name="T41" fmla="*/ 19 h 102"/>
                <a:gd name="T42" fmla="*/ 25 w 162"/>
                <a:gd name="T43" fmla="*/ 26 h 102"/>
                <a:gd name="T44" fmla="*/ 14 w 162"/>
                <a:gd name="T45" fmla="*/ 28 h 102"/>
                <a:gd name="T46" fmla="*/ 3 w 162"/>
                <a:gd name="T47" fmla="*/ 28 h 102"/>
                <a:gd name="T48" fmla="*/ 6 w 162"/>
                <a:gd name="T49" fmla="*/ 38 h 102"/>
                <a:gd name="T50" fmla="*/ 6 w 162"/>
                <a:gd name="T51" fmla="*/ 45 h 102"/>
                <a:gd name="T52" fmla="*/ 13 w 162"/>
                <a:gd name="T53" fmla="*/ 47 h 102"/>
                <a:gd name="T54" fmla="*/ 15 w 162"/>
                <a:gd name="T55" fmla="*/ 56 h 102"/>
                <a:gd name="T56" fmla="*/ 15 w 162"/>
                <a:gd name="T57" fmla="*/ 71 h 102"/>
                <a:gd name="T58" fmla="*/ 24 w 162"/>
                <a:gd name="T59" fmla="*/ 70 h 102"/>
                <a:gd name="T60" fmla="*/ 34 w 162"/>
                <a:gd name="T61" fmla="*/ 63 h 102"/>
                <a:gd name="T62" fmla="*/ 42 w 162"/>
                <a:gd name="T63" fmla="*/ 62 h 102"/>
                <a:gd name="T64" fmla="*/ 55 w 162"/>
                <a:gd name="T65" fmla="*/ 62 h 102"/>
                <a:gd name="T66" fmla="*/ 64 w 162"/>
                <a:gd name="T67" fmla="*/ 66 h 102"/>
                <a:gd name="T68" fmla="*/ 69 w 162"/>
                <a:gd name="T69" fmla="*/ 68 h 102"/>
                <a:gd name="T70" fmla="*/ 79 w 162"/>
                <a:gd name="T71" fmla="*/ 71 h 102"/>
                <a:gd name="T72" fmla="*/ 84 w 162"/>
                <a:gd name="T73" fmla="*/ 75 h 102"/>
                <a:gd name="T74" fmla="*/ 91 w 162"/>
                <a:gd name="T75" fmla="*/ 82 h 102"/>
                <a:gd name="T76" fmla="*/ 99 w 162"/>
                <a:gd name="T77" fmla="*/ 83 h 102"/>
                <a:gd name="T78" fmla="*/ 101 w 162"/>
                <a:gd name="T79" fmla="*/ 97 h 102"/>
                <a:gd name="T80" fmla="*/ 104 w 162"/>
                <a:gd name="T81" fmla="*/ 96 h 102"/>
                <a:gd name="T82" fmla="*/ 112 w 162"/>
                <a:gd name="T83" fmla="*/ 99 h 102"/>
                <a:gd name="T84" fmla="*/ 122 w 162"/>
                <a:gd name="T85" fmla="*/ 95 h 102"/>
                <a:gd name="T86" fmla="*/ 138 w 162"/>
                <a:gd name="T87" fmla="*/ 86 h 102"/>
                <a:gd name="T88" fmla="*/ 144 w 162"/>
                <a:gd name="T89" fmla="*/ 75 h 102"/>
                <a:gd name="T90" fmla="*/ 153 w 162"/>
                <a:gd name="T91" fmla="*/ 69 h 102"/>
                <a:gd name="T92" fmla="*/ 162 w 162"/>
                <a:gd name="T93" fmla="*/ 71 h 102"/>
                <a:gd name="T94" fmla="*/ 161 w 162"/>
                <a:gd name="T95" fmla="*/ 64 h 10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62"/>
                <a:gd name="T145" fmla="*/ 0 h 102"/>
                <a:gd name="T146" fmla="*/ 162 w 162"/>
                <a:gd name="T147" fmla="*/ 102 h 10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62" h="102">
                  <a:moveTo>
                    <a:pt x="161" y="64"/>
                  </a:moveTo>
                  <a:cubicBezTo>
                    <a:pt x="161" y="64"/>
                    <a:pt x="153" y="60"/>
                    <a:pt x="151" y="61"/>
                  </a:cubicBezTo>
                  <a:cubicBezTo>
                    <a:pt x="148" y="61"/>
                    <a:pt x="144" y="55"/>
                    <a:pt x="139" y="53"/>
                  </a:cubicBezTo>
                  <a:cubicBezTo>
                    <a:pt x="134" y="51"/>
                    <a:pt x="128" y="48"/>
                    <a:pt x="126" y="45"/>
                  </a:cubicBezTo>
                  <a:cubicBezTo>
                    <a:pt x="124" y="42"/>
                    <a:pt x="116" y="39"/>
                    <a:pt x="115" y="37"/>
                  </a:cubicBezTo>
                  <a:cubicBezTo>
                    <a:pt x="114" y="35"/>
                    <a:pt x="112" y="31"/>
                    <a:pt x="110" y="28"/>
                  </a:cubicBezTo>
                  <a:cubicBezTo>
                    <a:pt x="107" y="25"/>
                    <a:pt x="107" y="21"/>
                    <a:pt x="105" y="20"/>
                  </a:cubicBezTo>
                  <a:cubicBezTo>
                    <a:pt x="103" y="20"/>
                    <a:pt x="88" y="20"/>
                    <a:pt x="88" y="18"/>
                  </a:cubicBezTo>
                  <a:cubicBezTo>
                    <a:pt x="88" y="16"/>
                    <a:pt x="87" y="7"/>
                    <a:pt x="84" y="6"/>
                  </a:cubicBezTo>
                  <a:cubicBezTo>
                    <a:pt x="81" y="6"/>
                    <a:pt x="77" y="5"/>
                    <a:pt x="76" y="3"/>
                  </a:cubicBezTo>
                  <a:cubicBezTo>
                    <a:pt x="74" y="2"/>
                    <a:pt x="69" y="0"/>
                    <a:pt x="68" y="1"/>
                  </a:cubicBezTo>
                  <a:cubicBezTo>
                    <a:pt x="67" y="3"/>
                    <a:pt x="64" y="4"/>
                    <a:pt x="63" y="4"/>
                  </a:cubicBezTo>
                  <a:cubicBezTo>
                    <a:pt x="62" y="4"/>
                    <a:pt x="62" y="8"/>
                    <a:pt x="59" y="8"/>
                  </a:cubicBezTo>
                  <a:cubicBezTo>
                    <a:pt x="56" y="8"/>
                    <a:pt x="51" y="12"/>
                    <a:pt x="51" y="14"/>
                  </a:cubicBezTo>
                  <a:cubicBezTo>
                    <a:pt x="51" y="16"/>
                    <a:pt x="51" y="20"/>
                    <a:pt x="47" y="19"/>
                  </a:cubicBezTo>
                  <a:cubicBezTo>
                    <a:pt x="45" y="19"/>
                    <a:pt x="42" y="19"/>
                    <a:pt x="39" y="17"/>
                  </a:cubicBezTo>
                  <a:cubicBezTo>
                    <a:pt x="38" y="18"/>
                    <a:pt x="35" y="20"/>
                    <a:pt x="31" y="15"/>
                  </a:cubicBezTo>
                  <a:cubicBezTo>
                    <a:pt x="27" y="10"/>
                    <a:pt x="21" y="5"/>
                    <a:pt x="17" y="5"/>
                  </a:cubicBezTo>
                  <a:cubicBezTo>
                    <a:pt x="14" y="5"/>
                    <a:pt x="3" y="5"/>
                    <a:pt x="6" y="11"/>
                  </a:cubicBezTo>
                  <a:cubicBezTo>
                    <a:pt x="7" y="10"/>
                    <a:pt x="8" y="9"/>
                    <a:pt x="11" y="9"/>
                  </a:cubicBezTo>
                  <a:cubicBezTo>
                    <a:pt x="19" y="10"/>
                    <a:pt x="15" y="19"/>
                    <a:pt x="20" y="19"/>
                  </a:cubicBezTo>
                  <a:cubicBezTo>
                    <a:pt x="24" y="20"/>
                    <a:pt x="29" y="26"/>
                    <a:pt x="25" y="26"/>
                  </a:cubicBezTo>
                  <a:cubicBezTo>
                    <a:pt x="21" y="26"/>
                    <a:pt x="18" y="30"/>
                    <a:pt x="14" y="28"/>
                  </a:cubicBezTo>
                  <a:cubicBezTo>
                    <a:pt x="10" y="27"/>
                    <a:pt x="5" y="24"/>
                    <a:pt x="3" y="28"/>
                  </a:cubicBezTo>
                  <a:cubicBezTo>
                    <a:pt x="2" y="33"/>
                    <a:pt x="0" y="38"/>
                    <a:pt x="6" y="38"/>
                  </a:cubicBezTo>
                  <a:cubicBezTo>
                    <a:pt x="11" y="37"/>
                    <a:pt x="10" y="41"/>
                    <a:pt x="6" y="45"/>
                  </a:cubicBezTo>
                  <a:cubicBezTo>
                    <a:pt x="3" y="48"/>
                    <a:pt x="12" y="44"/>
                    <a:pt x="13" y="47"/>
                  </a:cubicBezTo>
                  <a:cubicBezTo>
                    <a:pt x="13" y="51"/>
                    <a:pt x="16" y="51"/>
                    <a:pt x="15" y="56"/>
                  </a:cubicBezTo>
                  <a:cubicBezTo>
                    <a:pt x="14" y="60"/>
                    <a:pt x="15" y="66"/>
                    <a:pt x="15" y="71"/>
                  </a:cubicBezTo>
                  <a:cubicBezTo>
                    <a:pt x="19" y="71"/>
                    <a:pt x="23" y="71"/>
                    <a:pt x="24" y="70"/>
                  </a:cubicBezTo>
                  <a:cubicBezTo>
                    <a:pt x="26" y="67"/>
                    <a:pt x="31" y="63"/>
                    <a:pt x="34" y="63"/>
                  </a:cubicBezTo>
                  <a:cubicBezTo>
                    <a:pt x="37" y="63"/>
                    <a:pt x="41" y="64"/>
                    <a:pt x="42" y="62"/>
                  </a:cubicBezTo>
                  <a:cubicBezTo>
                    <a:pt x="44" y="59"/>
                    <a:pt x="54" y="60"/>
                    <a:pt x="55" y="62"/>
                  </a:cubicBezTo>
                  <a:cubicBezTo>
                    <a:pt x="57" y="64"/>
                    <a:pt x="62" y="66"/>
                    <a:pt x="64" y="66"/>
                  </a:cubicBezTo>
                  <a:cubicBezTo>
                    <a:pt x="65" y="66"/>
                    <a:pt x="66" y="69"/>
                    <a:pt x="69" y="68"/>
                  </a:cubicBezTo>
                  <a:cubicBezTo>
                    <a:pt x="72" y="68"/>
                    <a:pt x="79" y="69"/>
                    <a:pt x="79" y="71"/>
                  </a:cubicBezTo>
                  <a:cubicBezTo>
                    <a:pt x="79" y="73"/>
                    <a:pt x="81" y="75"/>
                    <a:pt x="84" y="75"/>
                  </a:cubicBezTo>
                  <a:cubicBezTo>
                    <a:pt x="86" y="75"/>
                    <a:pt x="89" y="82"/>
                    <a:pt x="91" y="82"/>
                  </a:cubicBezTo>
                  <a:cubicBezTo>
                    <a:pt x="94" y="81"/>
                    <a:pt x="99" y="81"/>
                    <a:pt x="99" y="83"/>
                  </a:cubicBezTo>
                  <a:cubicBezTo>
                    <a:pt x="99" y="84"/>
                    <a:pt x="100" y="92"/>
                    <a:pt x="101" y="97"/>
                  </a:cubicBezTo>
                  <a:cubicBezTo>
                    <a:pt x="102" y="96"/>
                    <a:pt x="103" y="96"/>
                    <a:pt x="104" y="96"/>
                  </a:cubicBezTo>
                  <a:cubicBezTo>
                    <a:pt x="105" y="97"/>
                    <a:pt x="111" y="96"/>
                    <a:pt x="112" y="99"/>
                  </a:cubicBezTo>
                  <a:cubicBezTo>
                    <a:pt x="113" y="102"/>
                    <a:pt x="122" y="100"/>
                    <a:pt x="122" y="95"/>
                  </a:cubicBezTo>
                  <a:cubicBezTo>
                    <a:pt x="121" y="90"/>
                    <a:pt x="136" y="90"/>
                    <a:pt x="138" y="86"/>
                  </a:cubicBezTo>
                  <a:cubicBezTo>
                    <a:pt x="139" y="81"/>
                    <a:pt x="141" y="73"/>
                    <a:pt x="144" y="75"/>
                  </a:cubicBezTo>
                  <a:cubicBezTo>
                    <a:pt x="148" y="76"/>
                    <a:pt x="150" y="69"/>
                    <a:pt x="153" y="69"/>
                  </a:cubicBezTo>
                  <a:cubicBezTo>
                    <a:pt x="156" y="70"/>
                    <a:pt x="158" y="72"/>
                    <a:pt x="162" y="71"/>
                  </a:cubicBezTo>
                  <a:lnTo>
                    <a:pt x="161" y="64"/>
                  </a:ln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59" name="Freeform 154"/>
            <p:cNvSpPr>
              <a:spLocks noChangeArrowheads="1"/>
            </p:cNvSpPr>
            <p:nvPr/>
          </p:nvSpPr>
          <p:spPr bwMode="auto">
            <a:xfrm>
              <a:off x="4586303" y="1554163"/>
              <a:ext cx="425451" cy="360363"/>
            </a:xfrm>
            <a:custGeom>
              <a:avLst/>
              <a:gdLst>
                <a:gd name="T0" fmla="*/ 217 w 223"/>
                <a:gd name="T1" fmla="*/ 162 h 188"/>
                <a:gd name="T2" fmla="*/ 212 w 223"/>
                <a:gd name="T3" fmla="*/ 150 h 188"/>
                <a:gd name="T4" fmla="*/ 200 w 223"/>
                <a:gd name="T5" fmla="*/ 140 h 188"/>
                <a:gd name="T6" fmla="*/ 192 w 223"/>
                <a:gd name="T7" fmla="*/ 130 h 188"/>
                <a:gd name="T8" fmla="*/ 204 w 223"/>
                <a:gd name="T9" fmla="*/ 114 h 188"/>
                <a:gd name="T10" fmla="*/ 193 w 223"/>
                <a:gd name="T11" fmla="*/ 108 h 188"/>
                <a:gd name="T12" fmla="*/ 191 w 223"/>
                <a:gd name="T13" fmla="*/ 95 h 188"/>
                <a:gd name="T14" fmla="*/ 191 w 223"/>
                <a:gd name="T15" fmla="*/ 83 h 188"/>
                <a:gd name="T16" fmla="*/ 192 w 223"/>
                <a:gd name="T17" fmla="*/ 74 h 188"/>
                <a:gd name="T18" fmla="*/ 197 w 223"/>
                <a:gd name="T19" fmla="*/ 65 h 188"/>
                <a:gd name="T20" fmla="*/ 199 w 223"/>
                <a:gd name="T21" fmla="*/ 60 h 188"/>
                <a:gd name="T22" fmla="*/ 197 w 223"/>
                <a:gd name="T23" fmla="*/ 46 h 188"/>
                <a:gd name="T24" fmla="*/ 189 w 223"/>
                <a:gd name="T25" fmla="*/ 45 h 188"/>
                <a:gd name="T26" fmla="*/ 182 w 223"/>
                <a:gd name="T27" fmla="*/ 38 h 188"/>
                <a:gd name="T28" fmla="*/ 177 w 223"/>
                <a:gd name="T29" fmla="*/ 34 h 188"/>
                <a:gd name="T30" fmla="*/ 167 w 223"/>
                <a:gd name="T31" fmla="*/ 31 h 188"/>
                <a:gd name="T32" fmla="*/ 162 w 223"/>
                <a:gd name="T33" fmla="*/ 29 h 188"/>
                <a:gd name="T34" fmla="*/ 153 w 223"/>
                <a:gd name="T35" fmla="*/ 25 h 188"/>
                <a:gd name="T36" fmla="*/ 140 w 223"/>
                <a:gd name="T37" fmla="*/ 25 h 188"/>
                <a:gd name="T38" fmla="*/ 132 w 223"/>
                <a:gd name="T39" fmla="*/ 26 h 188"/>
                <a:gd name="T40" fmla="*/ 122 w 223"/>
                <a:gd name="T41" fmla="*/ 33 h 188"/>
                <a:gd name="T42" fmla="*/ 113 w 223"/>
                <a:gd name="T43" fmla="*/ 34 h 188"/>
                <a:gd name="T44" fmla="*/ 113 w 223"/>
                <a:gd name="T45" fmla="*/ 40 h 188"/>
                <a:gd name="T46" fmla="*/ 88 w 223"/>
                <a:gd name="T47" fmla="*/ 46 h 188"/>
                <a:gd name="T48" fmla="*/ 68 w 223"/>
                <a:gd name="T49" fmla="*/ 33 h 188"/>
                <a:gd name="T50" fmla="*/ 54 w 223"/>
                <a:gd name="T51" fmla="*/ 20 h 188"/>
                <a:gd name="T52" fmla="*/ 46 w 223"/>
                <a:gd name="T53" fmla="*/ 14 h 188"/>
                <a:gd name="T54" fmla="*/ 44 w 223"/>
                <a:gd name="T55" fmla="*/ 4 h 188"/>
                <a:gd name="T56" fmla="*/ 21 w 223"/>
                <a:gd name="T57" fmla="*/ 14 h 188"/>
                <a:gd name="T58" fmla="*/ 13 w 223"/>
                <a:gd name="T59" fmla="*/ 9 h 188"/>
                <a:gd name="T60" fmla="*/ 7 w 223"/>
                <a:gd name="T61" fmla="*/ 1 h 188"/>
                <a:gd name="T62" fmla="*/ 3 w 223"/>
                <a:gd name="T63" fmla="*/ 6 h 188"/>
                <a:gd name="T64" fmla="*/ 3 w 223"/>
                <a:gd name="T65" fmla="*/ 16 h 188"/>
                <a:gd name="T66" fmla="*/ 3 w 223"/>
                <a:gd name="T67" fmla="*/ 28 h 188"/>
                <a:gd name="T68" fmla="*/ 9 w 223"/>
                <a:gd name="T69" fmla="*/ 37 h 188"/>
                <a:gd name="T70" fmla="*/ 13 w 223"/>
                <a:gd name="T71" fmla="*/ 46 h 188"/>
                <a:gd name="T72" fmla="*/ 19 w 223"/>
                <a:gd name="T73" fmla="*/ 52 h 188"/>
                <a:gd name="T74" fmla="*/ 23 w 223"/>
                <a:gd name="T75" fmla="*/ 56 h 188"/>
                <a:gd name="T76" fmla="*/ 22 w 223"/>
                <a:gd name="T77" fmla="*/ 63 h 188"/>
                <a:gd name="T78" fmla="*/ 17 w 223"/>
                <a:gd name="T79" fmla="*/ 72 h 188"/>
                <a:gd name="T80" fmla="*/ 19 w 223"/>
                <a:gd name="T81" fmla="*/ 82 h 188"/>
                <a:gd name="T82" fmla="*/ 24 w 223"/>
                <a:gd name="T83" fmla="*/ 88 h 188"/>
                <a:gd name="T84" fmla="*/ 37 w 223"/>
                <a:gd name="T85" fmla="*/ 97 h 188"/>
                <a:gd name="T86" fmla="*/ 42 w 223"/>
                <a:gd name="T87" fmla="*/ 103 h 188"/>
                <a:gd name="T88" fmla="*/ 41 w 223"/>
                <a:gd name="T89" fmla="*/ 111 h 188"/>
                <a:gd name="T90" fmla="*/ 45 w 223"/>
                <a:gd name="T91" fmla="*/ 119 h 188"/>
                <a:gd name="T92" fmla="*/ 51 w 223"/>
                <a:gd name="T93" fmla="*/ 127 h 188"/>
                <a:gd name="T94" fmla="*/ 54 w 223"/>
                <a:gd name="T95" fmla="*/ 127 h 188"/>
                <a:gd name="T96" fmla="*/ 59 w 223"/>
                <a:gd name="T97" fmla="*/ 126 h 188"/>
                <a:gd name="T98" fmla="*/ 67 w 223"/>
                <a:gd name="T99" fmla="*/ 125 h 188"/>
                <a:gd name="T100" fmla="*/ 79 w 223"/>
                <a:gd name="T101" fmla="*/ 143 h 188"/>
                <a:gd name="T102" fmla="*/ 85 w 223"/>
                <a:gd name="T103" fmla="*/ 153 h 188"/>
                <a:gd name="T104" fmla="*/ 99 w 223"/>
                <a:gd name="T105" fmla="*/ 160 h 188"/>
                <a:gd name="T106" fmla="*/ 125 w 223"/>
                <a:gd name="T107" fmla="*/ 170 h 188"/>
                <a:gd name="T108" fmla="*/ 143 w 223"/>
                <a:gd name="T109" fmla="*/ 165 h 188"/>
                <a:gd name="T110" fmla="*/ 151 w 223"/>
                <a:gd name="T111" fmla="*/ 180 h 188"/>
                <a:gd name="T112" fmla="*/ 191 w 223"/>
                <a:gd name="T113" fmla="*/ 187 h 188"/>
                <a:gd name="T114" fmla="*/ 202 w 223"/>
                <a:gd name="T115" fmla="*/ 188 h 188"/>
                <a:gd name="T116" fmla="*/ 202 w 223"/>
                <a:gd name="T117" fmla="*/ 185 h 188"/>
                <a:gd name="T118" fmla="*/ 209 w 223"/>
                <a:gd name="T119" fmla="*/ 174 h 188"/>
                <a:gd name="T120" fmla="*/ 220 w 223"/>
                <a:gd name="T121" fmla="*/ 171 h 188"/>
                <a:gd name="T122" fmla="*/ 217 w 223"/>
                <a:gd name="T123" fmla="*/ 162 h 1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23"/>
                <a:gd name="T187" fmla="*/ 0 h 188"/>
                <a:gd name="T188" fmla="*/ 223 w 223"/>
                <a:gd name="T189" fmla="*/ 188 h 18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23" h="188">
                  <a:moveTo>
                    <a:pt x="217" y="162"/>
                  </a:moveTo>
                  <a:cubicBezTo>
                    <a:pt x="214" y="161"/>
                    <a:pt x="217" y="152"/>
                    <a:pt x="212" y="150"/>
                  </a:cubicBezTo>
                  <a:cubicBezTo>
                    <a:pt x="206" y="148"/>
                    <a:pt x="201" y="144"/>
                    <a:pt x="200" y="140"/>
                  </a:cubicBezTo>
                  <a:cubicBezTo>
                    <a:pt x="199" y="136"/>
                    <a:pt x="192" y="133"/>
                    <a:pt x="192" y="130"/>
                  </a:cubicBezTo>
                  <a:cubicBezTo>
                    <a:pt x="193" y="128"/>
                    <a:pt x="206" y="119"/>
                    <a:pt x="204" y="114"/>
                  </a:cubicBezTo>
                  <a:cubicBezTo>
                    <a:pt x="202" y="109"/>
                    <a:pt x="194" y="110"/>
                    <a:pt x="193" y="108"/>
                  </a:cubicBezTo>
                  <a:cubicBezTo>
                    <a:pt x="192" y="107"/>
                    <a:pt x="193" y="100"/>
                    <a:pt x="191" y="95"/>
                  </a:cubicBezTo>
                  <a:cubicBezTo>
                    <a:pt x="189" y="91"/>
                    <a:pt x="193" y="86"/>
                    <a:pt x="191" y="83"/>
                  </a:cubicBezTo>
                  <a:cubicBezTo>
                    <a:pt x="189" y="81"/>
                    <a:pt x="192" y="75"/>
                    <a:pt x="192" y="74"/>
                  </a:cubicBezTo>
                  <a:cubicBezTo>
                    <a:pt x="193" y="72"/>
                    <a:pt x="197" y="69"/>
                    <a:pt x="197" y="65"/>
                  </a:cubicBezTo>
                  <a:cubicBezTo>
                    <a:pt x="197" y="62"/>
                    <a:pt x="198" y="60"/>
                    <a:pt x="199" y="60"/>
                  </a:cubicBezTo>
                  <a:cubicBezTo>
                    <a:pt x="198" y="55"/>
                    <a:pt x="197" y="47"/>
                    <a:pt x="197" y="46"/>
                  </a:cubicBezTo>
                  <a:cubicBezTo>
                    <a:pt x="197" y="44"/>
                    <a:pt x="192" y="44"/>
                    <a:pt x="189" y="45"/>
                  </a:cubicBezTo>
                  <a:cubicBezTo>
                    <a:pt x="187" y="45"/>
                    <a:pt x="184" y="38"/>
                    <a:pt x="182" y="38"/>
                  </a:cubicBezTo>
                  <a:cubicBezTo>
                    <a:pt x="179" y="38"/>
                    <a:pt x="177" y="36"/>
                    <a:pt x="177" y="34"/>
                  </a:cubicBezTo>
                  <a:cubicBezTo>
                    <a:pt x="177" y="32"/>
                    <a:pt x="170" y="31"/>
                    <a:pt x="167" y="31"/>
                  </a:cubicBezTo>
                  <a:cubicBezTo>
                    <a:pt x="164" y="32"/>
                    <a:pt x="163" y="29"/>
                    <a:pt x="162" y="29"/>
                  </a:cubicBezTo>
                  <a:cubicBezTo>
                    <a:pt x="160" y="29"/>
                    <a:pt x="155" y="27"/>
                    <a:pt x="153" y="25"/>
                  </a:cubicBezTo>
                  <a:cubicBezTo>
                    <a:pt x="152" y="23"/>
                    <a:pt x="142" y="22"/>
                    <a:pt x="140" y="25"/>
                  </a:cubicBezTo>
                  <a:cubicBezTo>
                    <a:pt x="139" y="27"/>
                    <a:pt x="135" y="26"/>
                    <a:pt x="132" y="26"/>
                  </a:cubicBezTo>
                  <a:cubicBezTo>
                    <a:pt x="129" y="26"/>
                    <a:pt x="124" y="30"/>
                    <a:pt x="122" y="33"/>
                  </a:cubicBezTo>
                  <a:cubicBezTo>
                    <a:pt x="121" y="34"/>
                    <a:pt x="117" y="34"/>
                    <a:pt x="113" y="34"/>
                  </a:cubicBezTo>
                  <a:cubicBezTo>
                    <a:pt x="113" y="37"/>
                    <a:pt x="113" y="39"/>
                    <a:pt x="113" y="40"/>
                  </a:cubicBezTo>
                  <a:cubicBezTo>
                    <a:pt x="111" y="43"/>
                    <a:pt x="98" y="45"/>
                    <a:pt x="88" y="46"/>
                  </a:cubicBezTo>
                  <a:cubicBezTo>
                    <a:pt x="79" y="46"/>
                    <a:pt x="78" y="33"/>
                    <a:pt x="68" y="33"/>
                  </a:cubicBezTo>
                  <a:cubicBezTo>
                    <a:pt x="60" y="33"/>
                    <a:pt x="54" y="26"/>
                    <a:pt x="54" y="20"/>
                  </a:cubicBezTo>
                  <a:cubicBezTo>
                    <a:pt x="50" y="18"/>
                    <a:pt x="45" y="15"/>
                    <a:pt x="46" y="14"/>
                  </a:cubicBezTo>
                  <a:cubicBezTo>
                    <a:pt x="47" y="12"/>
                    <a:pt x="49" y="1"/>
                    <a:pt x="44" y="4"/>
                  </a:cubicBezTo>
                  <a:cubicBezTo>
                    <a:pt x="38" y="6"/>
                    <a:pt x="31" y="15"/>
                    <a:pt x="21" y="14"/>
                  </a:cubicBezTo>
                  <a:cubicBezTo>
                    <a:pt x="11" y="12"/>
                    <a:pt x="18" y="11"/>
                    <a:pt x="13" y="9"/>
                  </a:cubicBezTo>
                  <a:cubicBezTo>
                    <a:pt x="9" y="7"/>
                    <a:pt x="12" y="2"/>
                    <a:pt x="7" y="1"/>
                  </a:cubicBezTo>
                  <a:cubicBezTo>
                    <a:pt x="2" y="0"/>
                    <a:pt x="5" y="6"/>
                    <a:pt x="3" y="6"/>
                  </a:cubicBezTo>
                  <a:cubicBezTo>
                    <a:pt x="0" y="6"/>
                    <a:pt x="2" y="14"/>
                    <a:pt x="3" y="16"/>
                  </a:cubicBezTo>
                  <a:cubicBezTo>
                    <a:pt x="4" y="18"/>
                    <a:pt x="1" y="27"/>
                    <a:pt x="3" y="28"/>
                  </a:cubicBezTo>
                  <a:cubicBezTo>
                    <a:pt x="5" y="28"/>
                    <a:pt x="9" y="35"/>
                    <a:pt x="9" y="37"/>
                  </a:cubicBezTo>
                  <a:cubicBezTo>
                    <a:pt x="8" y="38"/>
                    <a:pt x="13" y="43"/>
                    <a:pt x="13" y="46"/>
                  </a:cubicBezTo>
                  <a:cubicBezTo>
                    <a:pt x="13" y="49"/>
                    <a:pt x="17" y="52"/>
                    <a:pt x="19" y="52"/>
                  </a:cubicBezTo>
                  <a:cubicBezTo>
                    <a:pt x="21" y="52"/>
                    <a:pt x="24" y="54"/>
                    <a:pt x="23" y="56"/>
                  </a:cubicBezTo>
                  <a:cubicBezTo>
                    <a:pt x="22" y="59"/>
                    <a:pt x="25" y="63"/>
                    <a:pt x="22" y="63"/>
                  </a:cubicBezTo>
                  <a:cubicBezTo>
                    <a:pt x="19" y="63"/>
                    <a:pt x="20" y="71"/>
                    <a:pt x="17" y="72"/>
                  </a:cubicBezTo>
                  <a:cubicBezTo>
                    <a:pt x="15" y="73"/>
                    <a:pt x="17" y="81"/>
                    <a:pt x="19" y="82"/>
                  </a:cubicBezTo>
                  <a:cubicBezTo>
                    <a:pt x="21" y="83"/>
                    <a:pt x="25" y="85"/>
                    <a:pt x="24" y="88"/>
                  </a:cubicBezTo>
                  <a:cubicBezTo>
                    <a:pt x="24" y="91"/>
                    <a:pt x="34" y="96"/>
                    <a:pt x="37" y="97"/>
                  </a:cubicBezTo>
                  <a:cubicBezTo>
                    <a:pt x="40" y="97"/>
                    <a:pt x="40" y="102"/>
                    <a:pt x="42" y="103"/>
                  </a:cubicBezTo>
                  <a:cubicBezTo>
                    <a:pt x="44" y="105"/>
                    <a:pt x="41" y="109"/>
                    <a:pt x="41" y="111"/>
                  </a:cubicBezTo>
                  <a:cubicBezTo>
                    <a:pt x="42" y="113"/>
                    <a:pt x="46" y="115"/>
                    <a:pt x="45" y="119"/>
                  </a:cubicBezTo>
                  <a:cubicBezTo>
                    <a:pt x="45" y="121"/>
                    <a:pt x="48" y="124"/>
                    <a:pt x="51" y="127"/>
                  </a:cubicBezTo>
                  <a:cubicBezTo>
                    <a:pt x="52" y="127"/>
                    <a:pt x="53" y="127"/>
                    <a:pt x="54" y="127"/>
                  </a:cubicBezTo>
                  <a:cubicBezTo>
                    <a:pt x="57" y="127"/>
                    <a:pt x="57" y="124"/>
                    <a:pt x="59" y="126"/>
                  </a:cubicBezTo>
                  <a:cubicBezTo>
                    <a:pt x="62" y="128"/>
                    <a:pt x="65" y="126"/>
                    <a:pt x="67" y="125"/>
                  </a:cubicBezTo>
                  <a:cubicBezTo>
                    <a:pt x="70" y="125"/>
                    <a:pt x="76" y="137"/>
                    <a:pt x="79" y="143"/>
                  </a:cubicBezTo>
                  <a:cubicBezTo>
                    <a:pt x="82" y="149"/>
                    <a:pt x="81" y="151"/>
                    <a:pt x="85" y="153"/>
                  </a:cubicBezTo>
                  <a:cubicBezTo>
                    <a:pt x="89" y="156"/>
                    <a:pt x="93" y="155"/>
                    <a:pt x="99" y="160"/>
                  </a:cubicBezTo>
                  <a:cubicBezTo>
                    <a:pt x="104" y="166"/>
                    <a:pt x="119" y="170"/>
                    <a:pt x="125" y="170"/>
                  </a:cubicBezTo>
                  <a:cubicBezTo>
                    <a:pt x="131" y="170"/>
                    <a:pt x="135" y="164"/>
                    <a:pt x="143" y="165"/>
                  </a:cubicBezTo>
                  <a:cubicBezTo>
                    <a:pt x="150" y="167"/>
                    <a:pt x="149" y="176"/>
                    <a:pt x="151" y="180"/>
                  </a:cubicBezTo>
                  <a:cubicBezTo>
                    <a:pt x="154" y="183"/>
                    <a:pt x="185" y="186"/>
                    <a:pt x="191" y="187"/>
                  </a:cubicBezTo>
                  <a:cubicBezTo>
                    <a:pt x="193" y="188"/>
                    <a:pt x="197" y="188"/>
                    <a:pt x="202" y="188"/>
                  </a:cubicBezTo>
                  <a:cubicBezTo>
                    <a:pt x="202" y="187"/>
                    <a:pt x="202" y="186"/>
                    <a:pt x="202" y="185"/>
                  </a:cubicBezTo>
                  <a:cubicBezTo>
                    <a:pt x="202" y="180"/>
                    <a:pt x="206" y="176"/>
                    <a:pt x="209" y="174"/>
                  </a:cubicBezTo>
                  <a:cubicBezTo>
                    <a:pt x="213" y="172"/>
                    <a:pt x="216" y="171"/>
                    <a:pt x="220" y="171"/>
                  </a:cubicBezTo>
                  <a:cubicBezTo>
                    <a:pt x="223" y="170"/>
                    <a:pt x="220" y="163"/>
                    <a:pt x="217" y="162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60" name="Freeform 155"/>
            <p:cNvSpPr>
              <a:spLocks noEditPoints="1" noChangeArrowheads="1"/>
            </p:cNvSpPr>
            <p:nvPr/>
          </p:nvSpPr>
          <p:spPr bwMode="auto">
            <a:xfrm>
              <a:off x="4641866" y="1128712"/>
              <a:ext cx="876303" cy="412751"/>
            </a:xfrm>
            <a:custGeom>
              <a:avLst/>
              <a:gdLst>
                <a:gd name="T0" fmla="*/ 444 w 459"/>
                <a:gd name="T1" fmla="*/ 89 h 216"/>
                <a:gd name="T2" fmla="*/ 429 w 459"/>
                <a:gd name="T3" fmla="*/ 75 h 216"/>
                <a:gd name="T4" fmla="*/ 399 w 459"/>
                <a:gd name="T5" fmla="*/ 70 h 216"/>
                <a:gd name="T6" fmla="*/ 372 w 459"/>
                <a:gd name="T7" fmla="*/ 51 h 216"/>
                <a:gd name="T8" fmla="*/ 341 w 459"/>
                <a:gd name="T9" fmla="*/ 17 h 216"/>
                <a:gd name="T10" fmla="*/ 310 w 459"/>
                <a:gd name="T11" fmla="*/ 30 h 216"/>
                <a:gd name="T12" fmla="*/ 302 w 459"/>
                <a:gd name="T13" fmla="*/ 21 h 216"/>
                <a:gd name="T14" fmla="*/ 285 w 459"/>
                <a:gd name="T15" fmla="*/ 19 h 216"/>
                <a:gd name="T16" fmla="*/ 277 w 459"/>
                <a:gd name="T17" fmla="*/ 2 h 216"/>
                <a:gd name="T18" fmla="*/ 237 w 459"/>
                <a:gd name="T19" fmla="*/ 10 h 216"/>
                <a:gd name="T20" fmla="*/ 193 w 459"/>
                <a:gd name="T21" fmla="*/ 20 h 216"/>
                <a:gd name="T22" fmla="*/ 170 w 459"/>
                <a:gd name="T23" fmla="*/ 31 h 216"/>
                <a:gd name="T24" fmla="*/ 166 w 459"/>
                <a:gd name="T25" fmla="*/ 46 h 216"/>
                <a:gd name="T26" fmla="*/ 170 w 459"/>
                <a:gd name="T27" fmla="*/ 61 h 216"/>
                <a:gd name="T28" fmla="*/ 158 w 459"/>
                <a:gd name="T29" fmla="*/ 69 h 216"/>
                <a:gd name="T30" fmla="*/ 141 w 459"/>
                <a:gd name="T31" fmla="*/ 68 h 216"/>
                <a:gd name="T32" fmla="*/ 112 w 459"/>
                <a:gd name="T33" fmla="*/ 70 h 216"/>
                <a:gd name="T34" fmla="*/ 92 w 459"/>
                <a:gd name="T35" fmla="*/ 70 h 216"/>
                <a:gd name="T36" fmla="*/ 62 w 459"/>
                <a:gd name="T37" fmla="*/ 58 h 216"/>
                <a:gd name="T38" fmla="*/ 35 w 459"/>
                <a:gd name="T39" fmla="*/ 66 h 216"/>
                <a:gd name="T40" fmla="*/ 25 w 459"/>
                <a:gd name="T41" fmla="*/ 84 h 216"/>
                <a:gd name="T42" fmla="*/ 4 w 459"/>
                <a:gd name="T43" fmla="*/ 88 h 216"/>
                <a:gd name="T44" fmla="*/ 1 w 459"/>
                <a:gd name="T45" fmla="*/ 104 h 216"/>
                <a:gd name="T46" fmla="*/ 17 w 459"/>
                <a:gd name="T47" fmla="*/ 114 h 216"/>
                <a:gd name="T48" fmla="*/ 28 w 459"/>
                <a:gd name="T49" fmla="*/ 134 h 216"/>
                <a:gd name="T50" fmla="*/ 58 w 459"/>
                <a:gd name="T51" fmla="*/ 127 h 216"/>
                <a:gd name="T52" fmla="*/ 65 w 459"/>
                <a:gd name="T53" fmla="*/ 150 h 216"/>
                <a:gd name="T54" fmla="*/ 44 w 459"/>
                <a:gd name="T55" fmla="*/ 165 h 216"/>
                <a:gd name="T56" fmla="*/ 64 w 459"/>
                <a:gd name="T57" fmla="*/ 185 h 216"/>
                <a:gd name="T58" fmla="*/ 75 w 459"/>
                <a:gd name="T59" fmla="*/ 197 h 216"/>
                <a:gd name="T60" fmla="*/ 108 w 459"/>
                <a:gd name="T61" fmla="*/ 203 h 216"/>
                <a:gd name="T62" fmla="*/ 139 w 459"/>
                <a:gd name="T63" fmla="*/ 144 h 216"/>
                <a:gd name="T64" fmla="*/ 157 w 459"/>
                <a:gd name="T65" fmla="*/ 146 h 216"/>
                <a:gd name="T66" fmla="*/ 191 w 459"/>
                <a:gd name="T67" fmla="*/ 174 h 216"/>
                <a:gd name="T68" fmla="*/ 225 w 459"/>
                <a:gd name="T69" fmla="*/ 192 h 216"/>
                <a:gd name="T70" fmla="*/ 250 w 459"/>
                <a:gd name="T71" fmla="*/ 212 h 216"/>
                <a:gd name="T72" fmla="*/ 274 w 459"/>
                <a:gd name="T73" fmla="*/ 201 h 216"/>
                <a:gd name="T74" fmla="*/ 299 w 459"/>
                <a:gd name="T75" fmla="*/ 187 h 216"/>
                <a:gd name="T76" fmla="*/ 336 w 459"/>
                <a:gd name="T77" fmla="*/ 185 h 216"/>
                <a:gd name="T78" fmla="*/ 385 w 459"/>
                <a:gd name="T79" fmla="*/ 193 h 216"/>
                <a:gd name="T80" fmla="*/ 386 w 459"/>
                <a:gd name="T81" fmla="*/ 167 h 216"/>
                <a:gd name="T82" fmla="*/ 401 w 459"/>
                <a:gd name="T83" fmla="*/ 151 h 216"/>
                <a:gd name="T84" fmla="*/ 416 w 459"/>
                <a:gd name="T85" fmla="*/ 126 h 216"/>
                <a:gd name="T86" fmla="*/ 445 w 459"/>
                <a:gd name="T87" fmla="*/ 123 h 216"/>
                <a:gd name="T88" fmla="*/ 455 w 459"/>
                <a:gd name="T89" fmla="*/ 99 h 216"/>
                <a:gd name="T90" fmla="*/ 171 w 459"/>
                <a:gd name="T91" fmla="*/ 137 h 216"/>
                <a:gd name="T92" fmla="*/ 361 w 459"/>
                <a:gd name="T93" fmla="*/ 136 h 216"/>
                <a:gd name="T94" fmla="*/ 315 w 459"/>
                <a:gd name="T95" fmla="*/ 136 h 216"/>
                <a:gd name="T96" fmla="*/ 361 w 459"/>
                <a:gd name="T97" fmla="*/ 136 h 21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59"/>
                <a:gd name="T148" fmla="*/ 0 h 216"/>
                <a:gd name="T149" fmla="*/ 459 w 459"/>
                <a:gd name="T150" fmla="*/ 216 h 21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59" h="216">
                  <a:moveTo>
                    <a:pt x="457" y="88"/>
                  </a:moveTo>
                  <a:cubicBezTo>
                    <a:pt x="456" y="86"/>
                    <a:pt x="454" y="87"/>
                    <a:pt x="453" y="88"/>
                  </a:cubicBezTo>
                  <a:cubicBezTo>
                    <a:pt x="451" y="89"/>
                    <a:pt x="446" y="89"/>
                    <a:pt x="444" y="89"/>
                  </a:cubicBezTo>
                  <a:cubicBezTo>
                    <a:pt x="442" y="89"/>
                    <a:pt x="438" y="87"/>
                    <a:pt x="438" y="85"/>
                  </a:cubicBezTo>
                  <a:cubicBezTo>
                    <a:pt x="438" y="83"/>
                    <a:pt x="438" y="80"/>
                    <a:pt x="436" y="80"/>
                  </a:cubicBezTo>
                  <a:cubicBezTo>
                    <a:pt x="434" y="80"/>
                    <a:pt x="431" y="79"/>
                    <a:pt x="429" y="75"/>
                  </a:cubicBezTo>
                  <a:cubicBezTo>
                    <a:pt x="427" y="70"/>
                    <a:pt x="424" y="70"/>
                    <a:pt x="421" y="69"/>
                  </a:cubicBezTo>
                  <a:cubicBezTo>
                    <a:pt x="419" y="67"/>
                    <a:pt x="413" y="71"/>
                    <a:pt x="410" y="72"/>
                  </a:cubicBezTo>
                  <a:cubicBezTo>
                    <a:pt x="407" y="73"/>
                    <a:pt x="403" y="71"/>
                    <a:pt x="399" y="70"/>
                  </a:cubicBezTo>
                  <a:cubicBezTo>
                    <a:pt x="396" y="69"/>
                    <a:pt x="394" y="63"/>
                    <a:pt x="390" y="64"/>
                  </a:cubicBezTo>
                  <a:cubicBezTo>
                    <a:pt x="387" y="65"/>
                    <a:pt x="386" y="71"/>
                    <a:pt x="384" y="71"/>
                  </a:cubicBezTo>
                  <a:cubicBezTo>
                    <a:pt x="381" y="71"/>
                    <a:pt x="377" y="58"/>
                    <a:pt x="372" y="51"/>
                  </a:cubicBezTo>
                  <a:cubicBezTo>
                    <a:pt x="367" y="44"/>
                    <a:pt x="359" y="29"/>
                    <a:pt x="351" y="26"/>
                  </a:cubicBezTo>
                  <a:cubicBezTo>
                    <a:pt x="344" y="24"/>
                    <a:pt x="346" y="20"/>
                    <a:pt x="348" y="18"/>
                  </a:cubicBezTo>
                  <a:cubicBezTo>
                    <a:pt x="350" y="16"/>
                    <a:pt x="344" y="15"/>
                    <a:pt x="341" y="17"/>
                  </a:cubicBezTo>
                  <a:cubicBezTo>
                    <a:pt x="338" y="19"/>
                    <a:pt x="334" y="22"/>
                    <a:pt x="330" y="23"/>
                  </a:cubicBezTo>
                  <a:cubicBezTo>
                    <a:pt x="327" y="24"/>
                    <a:pt x="322" y="29"/>
                    <a:pt x="318" y="28"/>
                  </a:cubicBezTo>
                  <a:cubicBezTo>
                    <a:pt x="314" y="27"/>
                    <a:pt x="313" y="33"/>
                    <a:pt x="310" y="30"/>
                  </a:cubicBezTo>
                  <a:cubicBezTo>
                    <a:pt x="307" y="27"/>
                    <a:pt x="314" y="25"/>
                    <a:pt x="314" y="23"/>
                  </a:cubicBezTo>
                  <a:cubicBezTo>
                    <a:pt x="314" y="20"/>
                    <a:pt x="309" y="23"/>
                    <a:pt x="308" y="22"/>
                  </a:cubicBezTo>
                  <a:cubicBezTo>
                    <a:pt x="306" y="20"/>
                    <a:pt x="302" y="19"/>
                    <a:pt x="302" y="21"/>
                  </a:cubicBezTo>
                  <a:cubicBezTo>
                    <a:pt x="302" y="23"/>
                    <a:pt x="299" y="22"/>
                    <a:pt x="299" y="20"/>
                  </a:cubicBezTo>
                  <a:cubicBezTo>
                    <a:pt x="299" y="19"/>
                    <a:pt x="297" y="15"/>
                    <a:pt x="295" y="18"/>
                  </a:cubicBezTo>
                  <a:cubicBezTo>
                    <a:pt x="293" y="20"/>
                    <a:pt x="286" y="21"/>
                    <a:pt x="285" y="19"/>
                  </a:cubicBezTo>
                  <a:cubicBezTo>
                    <a:pt x="283" y="18"/>
                    <a:pt x="286" y="17"/>
                    <a:pt x="286" y="15"/>
                  </a:cubicBezTo>
                  <a:cubicBezTo>
                    <a:pt x="286" y="12"/>
                    <a:pt x="283" y="9"/>
                    <a:pt x="284" y="7"/>
                  </a:cubicBezTo>
                  <a:cubicBezTo>
                    <a:pt x="284" y="4"/>
                    <a:pt x="279" y="1"/>
                    <a:pt x="277" y="2"/>
                  </a:cubicBezTo>
                  <a:cubicBezTo>
                    <a:pt x="274" y="3"/>
                    <a:pt x="271" y="2"/>
                    <a:pt x="268" y="1"/>
                  </a:cubicBezTo>
                  <a:cubicBezTo>
                    <a:pt x="265" y="0"/>
                    <a:pt x="254" y="2"/>
                    <a:pt x="254" y="4"/>
                  </a:cubicBezTo>
                  <a:cubicBezTo>
                    <a:pt x="253" y="7"/>
                    <a:pt x="240" y="9"/>
                    <a:pt x="237" y="10"/>
                  </a:cubicBezTo>
                  <a:cubicBezTo>
                    <a:pt x="235" y="11"/>
                    <a:pt x="225" y="12"/>
                    <a:pt x="221" y="13"/>
                  </a:cubicBezTo>
                  <a:cubicBezTo>
                    <a:pt x="218" y="13"/>
                    <a:pt x="214" y="16"/>
                    <a:pt x="210" y="16"/>
                  </a:cubicBezTo>
                  <a:cubicBezTo>
                    <a:pt x="205" y="16"/>
                    <a:pt x="197" y="17"/>
                    <a:pt x="193" y="20"/>
                  </a:cubicBezTo>
                  <a:cubicBezTo>
                    <a:pt x="189" y="23"/>
                    <a:pt x="182" y="20"/>
                    <a:pt x="179" y="21"/>
                  </a:cubicBezTo>
                  <a:cubicBezTo>
                    <a:pt x="176" y="22"/>
                    <a:pt x="171" y="21"/>
                    <a:pt x="170" y="22"/>
                  </a:cubicBezTo>
                  <a:cubicBezTo>
                    <a:pt x="168" y="23"/>
                    <a:pt x="169" y="29"/>
                    <a:pt x="170" y="31"/>
                  </a:cubicBezTo>
                  <a:cubicBezTo>
                    <a:pt x="172" y="34"/>
                    <a:pt x="180" y="35"/>
                    <a:pt x="180" y="36"/>
                  </a:cubicBezTo>
                  <a:cubicBezTo>
                    <a:pt x="181" y="38"/>
                    <a:pt x="172" y="38"/>
                    <a:pt x="168" y="38"/>
                  </a:cubicBezTo>
                  <a:cubicBezTo>
                    <a:pt x="164" y="39"/>
                    <a:pt x="165" y="44"/>
                    <a:pt x="166" y="46"/>
                  </a:cubicBezTo>
                  <a:cubicBezTo>
                    <a:pt x="167" y="49"/>
                    <a:pt x="162" y="51"/>
                    <a:pt x="159" y="52"/>
                  </a:cubicBezTo>
                  <a:cubicBezTo>
                    <a:pt x="156" y="53"/>
                    <a:pt x="159" y="58"/>
                    <a:pt x="162" y="58"/>
                  </a:cubicBezTo>
                  <a:cubicBezTo>
                    <a:pt x="165" y="58"/>
                    <a:pt x="168" y="61"/>
                    <a:pt x="170" y="61"/>
                  </a:cubicBezTo>
                  <a:cubicBezTo>
                    <a:pt x="173" y="61"/>
                    <a:pt x="173" y="66"/>
                    <a:pt x="173" y="69"/>
                  </a:cubicBezTo>
                  <a:cubicBezTo>
                    <a:pt x="173" y="72"/>
                    <a:pt x="170" y="73"/>
                    <a:pt x="166" y="73"/>
                  </a:cubicBezTo>
                  <a:cubicBezTo>
                    <a:pt x="162" y="73"/>
                    <a:pt x="160" y="70"/>
                    <a:pt x="158" y="69"/>
                  </a:cubicBezTo>
                  <a:cubicBezTo>
                    <a:pt x="155" y="69"/>
                    <a:pt x="156" y="74"/>
                    <a:pt x="154" y="75"/>
                  </a:cubicBezTo>
                  <a:cubicBezTo>
                    <a:pt x="152" y="76"/>
                    <a:pt x="151" y="71"/>
                    <a:pt x="148" y="71"/>
                  </a:cubicBezTo>
                  <a:cubicBezTo>
                    <a:pt x="145" y="71"/>
                    <a:pt x="142" y="71"/>
                    <a:pt x="141" y="68"/>
                  </a:cubicBezTo>
                  <a:cubicBezTo>
                    <a:pt x="140" y="65"/>
                    <a:pt x="133" y="64"/>
                    <a:pt x="130" y="67"/>
                  </a:cubicBezTo>
                  <a:cubicBezTo>
                    <a:pt x="127" y="70"/>
                    <a:pt x="126" y="69"/>
                    <a:pt x="123" y="67"/>
                  </a:cubicBezTo>
                  <a:cubicBezTo>
                    <a:pt x="121" y="65"/>
                    <a:pt x="113" y="68"/>
                    <a:pt x="112" y="70"/>
                  </a:cubicBezTo>
                  <a:cubicBezTo>
                    <a:pt x="111" y="73"/>
                    <a:pt x="106" y="74"/>
                    <a:pt x="102" y="71"/>
                  </a:cubicBezTo>
                  <a:cubicBezTo>
                    <a:pt x="98" y="69"/>
                    <a:pt x="95" y="68"/>
                    <a:pt x="95" y="71"/>
                  </a:cubicBezTo>
                  <a:cubicBezTo>
                    <a:pt x="95" y="75"/>
                    <a:pt x="92" y="72"/>
                    <a:pt x="92" y="70"/>
                  </a:cubicBezTo>
                  <a:cubicBezTo>
                    <a:pt x="92" y="68"/>
                    <a:pt x="86" y="64"/>
                    <a:pt x="83" y="62"/>
                  </a:cubicBezTo>
                  <a:cubicBezTo>
                    <a:pt x="80" y="60"/>
                    <a:pt x="70" y="60"/>
                    <a:pt x="70" y="58"/>
                  </a:cubicBezTo>
                  <a:cubicBezTo>
                    <a:pt x="69" y="56"/>
                    <a:pt x="63" y="54"/>
                    <a:pt x="62" y="58"/>
                  </a:cubicBezTo>
                  <a:cubicBezTo>
                    <a:pt x="60" y="61"/>
                    <a:pt x="58" y="59"/>
                    <a:pt x="56" y="58"/>
                  </a:cubicBezTo>
                  <a:cubicBezTo>
                    <a:pt x="54" y="57"/>
                    <a:pt x="49" y="59"/>
                    <a:pt x="47" y="60"/>
                  </a:cubicBezTo>
                  <a:cubicBezTo>
                    <a:pt x="45" y="61"/>
                    <a:pt x="39" y="66"/>
                    <a:pt x="35" y="66"/>
                  </a:cubicBezTo>
                  <a:cubicBezTo>
                    <a:pt x="32" y="66"/>
                    <a:pt x="34" y="70"/>
                    <a:pt x="29" y="71"/>
                  </a:cubicBezTo>
                  <a:cubicBezTo>
                    <a:pt x="25" y="72"/>
                    <a:pt x="26" y="75"/>
                    <a:pt x="26" y="77"/>
                  </a:cubicBezTo>
                  <a:cubicBezTo>
                    <a:pt x="27" y="79"/>
                    <a:pt x="29" y="83"/>
                    <a:pt x="25" y="84"/>
                  </a:cubicBezTo>
                  <a:cubicBezTo>
                    <a:pt x="21" y="86"/>
                    <a:pt x="20" y="79"/>
                    <a:pt x="16" y="77"/>
                  </a:cubicBezTo>
                  <a:cubicBezTo>
                    <a:pt x="13" y="74"/>
                    <a:pt x="10" y="77"/>
                    <a:pt x="10" y="81"/>
                  </a:cubicBezTo>
                  <a:cubicBezTo>
                    <a:pt x="10" y="84"/>
                    <a:pt x="6" y="84"/>
                    <a:pt x="4" y="88"/>
                  </a:cubicBezTo>
                  <a:cubicBezTo>
                    <a:pt x="2" y="91"/>
                    <a:pt x="7" y="92"/>
                    <a:pt x="7" y="93"/>
                  </a:cubicBezTo>
                  <a:cubicBezTo>
                    <a:pt x="7" y="95"/>
                    <a:pt x="4" y="96"/>
                    <a:pt x="3" y="97"/>
                  </a:cubicBezTo>
                  <a:cubicBezTo>
                    <a:pt x="2" y="97"/>
                    <a:pt x="0" y="102"/>
                    <a:pt x="1" y="104"/>
                  </a:cubicBezTo>
                  <a:cubicBezTo>
                    <a:pt x="2" y="105"/>
                    <a:pt x="8" y="105"/>
                    <a:pt x="7" y="108"/>
                  </a:cubicBezTo>
                  <a:cubicBezTo>
                    <a:pt x="7" y="112"/>
                    <a:pt x="6" y="115"/>
                    <a:pt x="9" y="114"/>
                  </a:cubicBezTo>
                  <a:cubicBezTo>
                    <a:pt x="12" y="113"/>
                    <a:pt x="15" y="114"/>
                    <a:pt x="17" y="114"/>
                  </a:cubicBezTo>
                  <a:cubicBezTo>
                    <a:pt x="19" y="114"/>
                    <a:pt x="21" y="118"/>
                    <a:pt x="24" y="122"/>
                  </a:cubicBezTo>
                  <a:cubicBezTo>
                    <a:pt x="28" y="126"/>
                    <a:pt x="29" y="128"/>
                    <a:pt x="26" y="129"/>
                  </a:cubicBezTo>
                  <a:cubicBezTo>
                    <a:pt x="22" y="130"/>
                    <a:pt x="24" y="132"/>
                    <a:pt x="28" y="134"/>
                  </a:cubicBezTo>
                  <a:cubicBezTo>
                    <a:pt x="30" y="134"/>
                    <a:pt x="31" y="135"/>
                    <a:pt x="32" y="136"/>
                  </a:cubicBezTo>
                  <a:cubicBezTo>
                    <a:pt x="33" y="135"/>
                    <a:pt x="33" y="135"/>
                    <a:pt x="34" y="134"/>
                  </a:cubicBezTo>
                  <a:cubicBezTo>
                    <a:pt x="40" y="129"/>
                    <a:pt x="50" y="125"/>
                    <a:pt x="58" y="127"/>
                  </a:cubicBezTo>
                  <a:cubicBezTo>
                    <a:pt x="65" y="129"/>
                    <a:pt x="72" y="125"/>
                    <a:pt x="75" y="130"/>
                  </a:cubicBezTo>
                  <a:cubicBezTo>
                    <a:pt x="78" y="135"/>
                    <a:pt x="75" y="143"/>
                    <a:pt x="76" y="147"/>
                  </a:cubicBezTo>
                  <a:cubicBezTo>
                    <a:pt x="78" y="150"/>
                    <a:pt x="70" y="150"/>
                    <a:pt x="65" y="150"/>
                  </a:cubicBezTo>
                  <a:cubicBezTo>
                    <a:pt x="60" y="149"/>
                    <a:pt x="50" y="152"/>
                    <a:pt x="51" y="155"/>
                  </a:cubicBezTo>
                  <a:cubicBezTo>
                    <a:pt x="53" y="158"/>
                    <a:pt x="56" y="165"/>
                    <a:pt x="50" y="161"/>
                  </a:cubicBezTo>
                  <a:cubicBezTo>
                    <a:pt x="43" y="157"/>
                    <a:pt x="40" y="165"/>
                    <a:pt x="44" y="165"/>
                  </a:cubicBezTo>
                  <a:cubicBezTo>
                    <a:pt x="48" y="165"/>
                    <a:pt x="53" y="169"/>
                    <a:pt x="53" y="172"/>
                  </a:cubicBezTo>
                  <a:cubicBezTo>
                    <a:pt x="53" y="175"/>
                    <a:pt x="53" y="182"/>
                    <a:pt x="56" y="181"/>
                  </a:cubicBezTo>
                  <a:cubicBezTo>
                    <a:pt x="60" y="180"/>
                    <a:pt x="60" y="186"/>
                    <a:pt x="64" y="185"/>
                  </a:cubicBezTo>
                  <a:cubicBezTo>
                    <a:pt x="69" y="185"/>
                    <a:pt x="73" y="187"/>
                    <a:pt x="70" y="191"/>
                  </a:cubicBezTo>
                  <a:cubicBezTo>
                    <a:pt x="66" y="195"/>
                    <a:pt x="72" y="207"/>
                    <a:pt x="73" y="205"/>
                  </a:cubicBezTo>
                  <a:cubicBezTo>
                    <a:pt x="74" y="203"/>
                    <a:pt x="73" y="199"/>
                    <a:pt x="75" y="197"/>
                  </a:cubicBezTo>
                  <a:cubicBezTo>
                    <a:pt x="72" y="191"/>
                    <a:pt x="83" y="191"/>
                    <a:pt x="86" y="191"/>
                  </a:cubicBezTo>
                  <a:cubicBezTo>
                    <a:pt x="90" y="191"/>
                    <a:pt x="96" y="196"/>
                    <a:pt x="100" y="201"/>
                  </a:cubicBezTo>
                  <a:cubicBezTo>
                    <a:pt x="104" y="207"/>
                    <a:pt x="108" y="203"/>
                    <a:pt x="108" y="203"/>
                  </a:cubicBezTo>
                  <a:cubicBezTo>
                    <a:pt x="110" y="153"/>
                    <a:pt x="110" y="153"/>
                    <a:pt x="110" y="153"/>
                  </a:cubicBezTo>
                  <a:cubicBezTo>
                    <a:pt x="138" y="146"/>
                    <a:pt x="138" y="146"/>
                    <a:pt x="138" y="146"/>
                  </a:cubicBezTo>
                  <a:cubicBezTo>
                    <a:pt x="138" y="145"/>
                    <a:pt x="139" y="144"/>
                    <a:pt x="139" y="144"/>
                  </a:cubicBezTo>
                  <a:cubicBezTo>
                    <a:pt x="143" y="139"/>
                    <a:pt x="148" y="143"/>
                    <a:pt x="149" y="144"/>
                  </a:cubicBezTo>
                  <a:cubicBezTo>
                    <a:pt x="151" y="145"/>
                    <a:pt x="150" y="139"/>
                    <a:pt x="154" y="139"/>
                  </a:cubicBezTo>
                  <a:cubicBezTo>
                    <a:pt x="158" y="139"/>
                    <a:pt x="154" y="146"/>
                    <a:pt x="157" y="146"/>
                  </a:cubicBezTo>
                  <a:cubicBezTo>
                    <a:pt x="159" y="146"/>
                    <a:pt x="164" y="154"/>
                    <a:pt x="163" y="160"/>
                  </a:cubicBezTo>
                  <a:cubicBezTo>
                    <a:pt x="167" y="164"/>
                    <a:pt x="175" y="173"/>
                    <a:pt x="176" y="175"/>
                  </a:cubicBezTo>
                  <a:cubicBezTo>
                    <a:pt x="177" y="177"/>
                    <a:pt x="188" y="173"/>
                    <a:pt x="191" y="174"/>
                  </a:cubicBezTo>
                  <a:cubicBezTo>
                    <a:pt x="193" y="175"/>
                    <a:pt x="210" y="175"/>
                    <a:pt x="213" y="175"/>
                  </a:cubicBezTo>
                  <a:cubicBezTo>
                    <a:pt x="216" y="175"/>
                    <a:pt x="219" y="181"/>
                    <a:pt x="222" y="181"/>
                  </a:cubicBezTo>
                  <a:cubicBezTo>
                    <a:pt x="226" y="182"/>
                    <a:pt x="224" y="188"/>
                    <a:pt x="225" y="192"/>
                  </a:cubicBezTo>
                  <a:cubicBezTo>
                    <a:pt x="225" y="196"/>
                    <a:pt x="231" y="200"/>
                    <a:pt x="231" y="204"/>
                  </a:cubicBezTo>
                  <a:cubicBezTo>
                    <a:pt x="232" y="207"/>
                    <a:pt x="237" y="205"/>
                    <a:pt x="241" y="206"/>
                  </a:cubicBezTo>
                  <a:cubicBezTo>
                    <a:pt x="244" y="207"/>
                    <a:pt x="250" y="209"/>
                    <a:pt x="250" y="212"/>
                  </a:cubicBezTo>
                  <a:cubicBezTo>
                    <a:pt x="251" y="216"/>
                    <a:pt x="255" y="213"/>
                    <a:pt x="256" y="210"/>
                  </a:cubicBezTo>
                  <a:cubicBezTo>
                    <a:pt x="256" y="208"/>
                    <a:pt x="260" y="204"/>
                    <a:pt x="267" y="201"/>
                  </a:cubicBezTo>
                  <a:cubicBezTo>
                    <a:pt x="270" y="200"/>
                    <a:pt x="272" y="200"/>
                    <a:pt x="274" y="201"/>
                  </a:cubicBezTo>
                  <a:cubicBezTo>
                    <a:pt x="275" y="198"/>
                    <a:pt x="276" y="195"/>
                    <a:pt x="277" y="195"/>
                  </a:cubicBezTo>
                  <a:cubicBezTo>
                    <a:pt x="279" y="194"/>
                    <a:pt x="284" y="190"/>
                    <a:pt x="284" y="187"/>
                  </a:cubicBezTo>
                  <a:cubicBezTo>
                    <a:pt x="284" y="184"/>
                    <a:pt x="293" y="184"/>
                    <a:pt x="299" y="187"/>
                  </a:cubicBezTo>
                  <a:cubicBezTo>
                    <a:pt x="305" y="190"/>
                    <a:pt x="309" y="190"/>
                    <a:pt x="309" y="185"/>
                  </a:cubicBezTo>
                  <a:cubicBezTo>
                    <a:pt x="310" y="180"/>
                    <a:pt x="318" y="179"/>
                    <a:pt x="321" y="180"/>
                  </a:cubicBezTo>
                  <a:cubicBezTo>
                    <a:pt x="324" y="182"/>
                    <a:pt x="332" y="186"/>
                    <a:pt x="336" y="185"/>
                  </a:cubicBezTo>
                  <a:cubicBezTo>
                    <a:pt x="340" y="183"/>
                    <a:pt x="360" y="185"/>
                    <a:pt x="365" y="186"/>
                  </a:cubicBezTo>
                  <a:cubicBezTo>
                    <a:pt x="370" y="188"/>
                    <a:pt x="371" y="184"/>
                    <a:pt x="376" y="189"/>
                  </a:cubicBezTo>
                  <a:cubicBezTo>
                    <a:pt x="379" y="193"/>
                    <a:pt x="381" y="190"/>
                    <a:pt x="385" y="193"/>
                  </a:cubicBezTo>
                  <a:cubicBezTo>
                    <a:pt x="385" y="192"/>
                    <a:pt x="385" y="190"/>
                    <a:pt x="385" y="188"/>
                  </a:cubicBezTo>
                  <a:cubicBezTo>
                    <a:pt x="385" y="185"/>
                    <a:pt x="390" y="182"/>
                    <a:pt x="391" y="180"/>
                  </a:cubicBezTo>
                  <a:cubicBezTo>
                    <a:pt x="392" y="177"/>
                    <a:pt x="386" y="170"/>
                    <a:pt x="386" y="167"/>
                  </a:cubicBezTo>
                  <a:cubicBezTo>
                    <a:pt x="386" y="165"/>
                    <a:pt x="386" y="159"/>
                    <a:pt x="384" y="158"/>
                  </a:cubicBezTo>
                  <a:cubicBezTo>
                    <a:pt x="381" y="156"/>
                    <a:pt x="389" y="153"/>
                    <a:pt x="390" y="153"/>
                  </a:cubicBezTo>
                  <a:cubicBezTo>
                    <a:pt x="394" y="153"/>
                    <a:pt x="399" y="149"/>
                    <a:pt x="401" y="151"/>
                  </a:cubicBezTo>
                  <a:cubicBezTo>
                    <a:pt x="403" y="153"/>
                    <a:pt x="406" y="153"/>
                    <a:pt x="409" y="153"/>
                  </a:cubicBezTo>
                  <a:cubicBezTo>
                    <a:pt x="412" y="153"/>
                    <a:pt x="411" y="149"/>
                    <a:pt x="409" y="148"/>
                  </a:cubicBezTo>
                  <a:cubicBezTo>
                    <a:pt x="407" y="146"/>
                    <a:pt x="415" y="131"/>
                    <a:pt x="416" y="126"/>
                  </a:cubicBezTo>
                  <a:cubicBezTo>
                    <a:pt x="417" y="121"/>
                    <a:pt x="420" y="126"/>
                    <a:pt x="424" y="126"/>
                  </a:cubicBezTo>
                  <a:cubicBezTo>
                    <a:pt x="427" y="127"/>
                    <a:pt x="432" y="126"/>
                    <a:pt x="434" y="127"/>
                  </a:cubicBezTo>
                  <a:cubicBezTo>
                    <a:pt x="436" y="128"/>
                    <a:pt x="443" y="126"/>
                    <a:pt x="445" y="123"/>
                  </a:cubicBezTo>
                  <a:cubicBezTo>
                    <a:pt x="446" y="121"/>
                    <a:pt x="443" y="120"/>
                    <a:pt x="443" y="114"/>
                  </a:cubicBezTo>
                  <a:cubicBezTo>
                    <a:pt x="443" y="108"/>
                    <a:pt x="447" y="106"/>
                    <a:pt x="450" y="106"/>
                  </a:cubicBezTo>
                  <a:cubicBezTo>
                    <a:pt x="454" y="106"/>
                    <a:pt x="455" y="102"/>
                    <a:pt x="455" y="99"/>
                  </a:cubicBezTo>
                  <a:cubicBezTo>
                    <a:pt x="455" y="97"/>
                    <a:pt x="458" y="95"/>
                    <a:pt x="459" y="92"/>
                  </a:cubicBezTo>
                  <a:cubicBezTo>
                    <a:pt x="458" y="91"/>
                    <a:pt x="457" y="89"/>
                    <a:pt x="457" y="88"/>
                  </a:cubicBezTo>
                  <a:close/>
                  <a:moveTo>
                    <a:pt x="171" y="137"/>
                  </a:moveTo>
                  <a:cubicBezTo>
                    <a:pt x="170" y="139"/>
                    <a:pt x="157" y="135"/>
                    <a:pt x="156" y="132"/>
                  </a:cubicBezTo>
                  <a:cubicBezTo>
                    <a:pt x="155" y="130"/>
                    <a:pt x="174" y="133"/>
                    <a:pt x="171" y="137"/>
                  </a:cubicBezTo>
                  <a:close/>
                  <a:moveTo>
                    <a:pt x="361" y="136"/>
                  </a:moveTo>
                  <a:cubicBezTo>
                    <a:pt x="351" y="136"/>
                    <a:pt x="331" y="131"/>
                    <a:pt x="322" y="140"/>
                  </a:cubicBezTo>
                  <a:cubicBezTo>
                    <a:pt x="314" y="149"/>
                    <a:pt x="320" y="154"/>
                    <a:pt x="316" y="154"/>
                  </a:cubicBezTo>
                  <a:cubicBezTo>
                    <a:pt x="312" y="155"/>
                    <a:pt x="310" y="141"/>
                    <a:pt x="315" y="136"/>
                  </a:cubicBezTo>
                  <a:cubicBezTo>
                    <a:pt x="320" y="131"/>
                    <a:pt x="335" y="129"/>
                    <a:pt x="344" y="132"/>
                  </a:cubicBezTo>
                  <a:cubicBezTo>
                    <a:pt x="353" y="134"/>
                    <a:pt x="370" y="130"/>
                    <a:pt x="372" y="130"/>
                  </a:cubicBezTo>
                  <a:cubicBezTo>
                    <a:pt x="375" y="131"/>
                    <a:pt x="370" y="136"/>
                    <a:pt x="361" y="136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61" name="Freeform 156"/>
            <p:cNvSpPr>
              <a:spLocks noEditPoints="1" noChangeArrowheads="1"/>
            </p:cNvSpPr>
            <p:nvPr/>
          </p:nvSpPr>
          <p:spPr bwMode="auto">
            <a:xfrm>
              <a:off x="4064013" y="112711"/>
              <a:ext cx="3681425" cy="1411290"/>
            </a:xfrm>
            <a:custGeom>
              <a:avLst/>
              <a:gdLst>
                <a:gd name="T0" fmla="*/ 814 w 1926"/>
                <a:gd name="T1" fmla="*/ 12 h 739"/>
                <a:gd name="T2" fmla="*/ 840 w 1926"/>
                <a:gd name="T3" fmla="*/ 45 h 739"/>
                <a:gd name="T4" fmla="*/ 912 w 1926"/>
                <a:gd name="T5" fmla="*/ 61 h 739"/>
                <a:gd name="T6" fmla="*/ 822 w 1926"/>
                <a:gd name="T7" fmla="*/ 28 h 739"/>
                <a:gd name="T8" fmla="*/ 1331 w 1926"/>
                <a:gd name="T9" fmla="*/ 168 h 739"/>
                <a:gd name="T10" fmla="*/ 1358 w 1926"/>
                <a:gd name="T11" fmla="*/ 198 h 739"/>
                <a:gd name="T12" fmla="*/ 1388 w 1926"/>
                <a:gd name="T13" fmla="*/ 664 h 739"/>
                <a:gd name="T14" fmla="*/ 355 w 1926"/>
                <a:gd name="T15" fmla="*/ 25 h 739"/>
                <a:gd name="T16" fmla="*/ 1886 w 1926"/>
                <a:gd name="T17" fmla="*/ 330 h 739"/>
                <a:gd name="T18" fmla="*/ 1698 w 1926"/>
                <a:gd name="T19" fmla="*/ 277 h 739"/>
                <a:gd name="T20" fmla="*/ 1580 w 1926"/>
                <a:gd name="T21" fmla="*/ 268 h 739"/>
                <a:gd name="T22" fmla="*/ 1412 w 1926"/>
                <a:gd name="T23" fmla="*/ 221 h 739"/>
                <a:gd name="T24" fmla="*/ 1319 w 1926"/>
                <a:gd name="T25" fmla="*/ 241 h 739"/>
                <a:gd name="T26" fmla="*/ 1224 w 1926"/>
                <a:gd name="T27" fmla="*/ 204 h 739"/>
                <a:gd name="T28" fmla="*/ 1101 w 1926"/>
                <a:gd name="T29" fmla="*/ 196 h 739"/>
                <a:gd name="T30" fmla="*/ 989 w 1926"/>
                <a:gd name="T31" fmla="*/ 193 h 739"/>
                <a:gd name="T32" fmla="*/ 1007 w 1926"/>
                <a:gd name="T33" fmla="*/ 122 h 739"/>
                <a:gd name="T34" fmla="*/ 909 w 1926"/>
                <a:gd name="T35" fmla="*/ 126 h 739"/>
                <a:gd name="T36" fmla="*/ 800 w 1926"/>
                <a:gd name="T37" fmla="*/ 148 h 739"/>
                <a:gd name="T38" fmla="*/ 764 w 1926"/>
                <a:gd name="T39" fmla="*/ 190 h 739"/>
                <a:gd name="T40" fmla="*/ 667 w 1926"/>
                <a:gd name="T41" fmla="*/ 228 h 739"/>
                <a:gd name="T42" fmla="*/ 623 w 1926"/>
                <a:gd name="T43" fmla="*/ 257 h 739"/>
                <a:gd name="T44" fmla="*/ 630 w 1926"/>
                <a:gd name="T45" fmla="*/ 312 h 739"/>
                <a:gd name="T46" fmla="*/ 603 w 1926"/>
                <a:gd name="T47" fmla="*/ 320 h 739"/>
                <a:gd name="T48" fmla="*/ 557 w 1926"/>
                <a:gd name="T49" fmla="*/ 231 h 739"/>
                <a:gd name="T50" fmla="*/ 468 w 1926"/>
                <a:gd name="T51" fmla="*/ 273 h 739"/>
                <a:gd name="T52" fmla="*/ 384 w 1926"/>
                <a:gd name="T53" fmla="*/ 305 h 739"/>
                <a:gd name="T54" fmla="*/ 307 w 1926"/>
                <a:gd name="T55" fmla="*/ 312 h 739"/>
                <a:gd name="T56" fmla="*/ 230 w 1926"/>
                <a:gd name="T57" fmla="*/ 353 h 739"/>
                <a:gd name="T58" fmla="*/ 170 w 1926"/>
                <a:gd name="T59" fmla="*/ 355 h 739"/>
                <a:gd name="T60" fmla="*/ 201 w 1926"/>
                <a:gd name="T61" fmla="*/ 292 h 739"/>
                <a:gd name="T62" fmla="*/ 100 w 1926"/>
                <a:gd name="T63" fmla="*/ 296 h 739"/>
                <a:gd name="T64" fmla="*/ 133 w 1926"/>
                <a:gd name="T65" fmla="*/ 407 h 739"/>
                <a:gd name="T66" fmla="*/ 89 w 1926"/>
                <a:gd name="T67" fmla="*/ 497 h 739"/>
                <a:gd name="T68" fmla="*/ 134 w 1926"/>
                <a:gd name="T69" fmla="*/ 574 h 739"/>
                <a:gd name="T70" fmla="*/ 223 w 1926"/>
                <a:gd name="T71" fmla="*/ 617 h 739"/>
                <a:gd name="T72" fmla="*/ 193 w 1926"/>
                <a:gd name="T73" fmla="*/ 682 h 739"/>
                <a:gd name="T74" fmla="*/ 326 w 1926"/>
                <a:gd name="T75" fmla="*/ 731 h 739"/>
                <a:gd name="T76" fmla="*/ 312 w 1926"/>
                <a:gd name="T77" fmla="*/ 613 h 739"/>
                <a:gd name="T78" fmla="*/ 425 w 1926"/>
                <a:gd name="T79" fmla="*/ 599 h 739"/>
                <a:gd name="T80" fmla="*/ 472 w 1926"/>
                <a:gd name="T81" fmla="*/ 554 h 739"/>
                <a:gd name="T82" fmla="*/ 610 w 1926"/>
                <a:gd name="T83" fmla="*/ 554 h 739"/>
                <a:gd name="T84" fmla="*/ 738 w 1926"/>
                <a:gd name="T85" fmla="*/ 612 h 739"/>
                <a:gd name="T86" fmla="*/ 849 w 1926"/>
                <a:gd name="T87" fmla="*/ 616 h 739"/>
                <a:gd name="T88" fmla="*/ 939 w 1926"/>
                <a:gd name="T89" fmla="*/ 614 h 739"/>
                <a:gd name="T90" fmla="*/ 1099 w 1926"/>
                <a:gd name="T91" fmla="*/ 622 h 739"/>
                <a:gd name="T92" fmla="*/ 1210 w 1926"/>
                <a:gd name="T93" fmla="*/ 615 h 739"/>
                <a:gd name="T94" fmla="*/ 1251 w 1926"/>
                <a:gd name="T95" fmla="*/ 689 h 739"/>
                <a:gd name="T96" fmla="*/ 1365 w 1926"/>
                <a:gd name="T97" fmla="*/ 573 h 739"/>
                <a:gd name="T98" fmla="*/ 1310 w 1926"/>
                <a:gd name="T99" fmla="*/ 530 h 739"/>
                <a:gd name="T100" fmla="*/ 1484 w 1926"/>
                <a:gd name="T101" fmla="*/ 473 h 739"/>
                <a:gd name="T102" fmla="*/ 1584 w 1926"/>
                <a:gd name="T103" fmla="*/ 440 h 739"/>
                <a:gd name="T104" fmla="*/ 1544 w 1926"/>
                <a:gd name="T105" fmla="*/ 494 h 739"/>
                <a:gd name="T106" fmla="*/ 1607 w 1926"/>
                <a:gd name="T107" fmla="*/ 521 h 739"/>
                <a:gd name="T108" fmla="*/ 1697 w 1926"/>
                <a:gd name="T109" fmla="*/ 458 h 739"/>
                <a:gd name="T110" fmla="*/ 1766 w 1926"/>
                <a:gd name="T111" fmla="*/ 373 h 739"/>
                <a:gd name="T112" fmla="*/ 1875 w 1926"/>
                <a:gd name="T113" fmla="*/ 379 h 739"/>
                <a:gd name="T114" fmla="*/ 993 w 1926"/>
                <a:gd name="T115" fmla="*/ 567 h 739"/>
                <a:gd name="T116" fmla="*/ 386 w 1926"/>
                <a:gd name="T117" fmla="*/ 247 h 739"/>
                <a:gd name="T118" fmla="*/ 485 w 1926"/>
                <a:gd name="T119" fmla="*/ 133 h 739"/>
                <a:gd name="T120" fmla="*/ 415 w 1926"/>
                <a:gd name="T121" fmla="*/ 39 h 739"/>
                <a:gd name="T122" fmla="*/ 464 w 1926"/>
                <a:gd name="T123" fmla="*/ 16 h 73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926"/>
                <a:gd name="T187" fmla="*/ 0 h 739"/>
                <a:gd name="T188" fmla="*/ 1926 w 1926"/>
                <a:gd name="T189" fmla="*/ 739 h 739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926" h="739">
                  <a:moveTo>
                    <a:pt x="29" y="534"/>
                  </a:moveTo>
                  <a:cubicBezTo>
                    <a:pt x="28" y="535"/>
                    <a:pt x="24" y="534"/>
                    <a:pt x="23" y="532"/>
                  </a:cubicBezTo>
                  <a:cubicBezTo>
                    <a:pt x="22" y="530"/>
                    <a:pt x="18" y="531"/>
                    <a:pt x="16" y="531"/>
                  </a:cubicBezTo>
                  <a:cubicBezTo>
                    <a:pt x="16" y="532"/>
                    <a:pt x="17" y="532"/>
                    <a:pt x="18" y="533"/>
                  </a:cubicBezTo>
                  <a:cubicBezTo>
                    <a:pt x="19" y="536"/>
                    <a:pt x="12" y="536"/>
                    <a:pt x="14" y="539"/>
                  </a:cubicBezTo>
                  <a:cubicBezTo>
                    <a:pt x="16" y="542"/>
                    <a:pt x="9" y="542"/>
                    <a:pt x="9" y="539"/>
                  </a:cubicBezTo>
                  <a:cubicBezTo>
                    <a:pt x="9" y="536"/>
                    <a:pt x="1" y="537"/>
                    <a:pt x="1" y="540"/>
                  </a:cubicBezTo>
                  <a:cubicBezTo>
                    <a:pt x="1" y="540"/>
                    <a:pt x="1" y="541"/>
                    <a:pt x="0" y="542"/>
                  </a:cubicBezTo>
                  <a:cubicBezTo>
                    <a:pt x="2" y="543"/>
                    <a:pt x="5" y="544"/>
                    <a:pt x="6" y="544"/>
                  </a:cubicBezTo>
                  <a:cubicBezTo>
                    <a:pt x="7" y="545"/>
                    <a:pt x="27" y="547"/>
                    <a:pt x="35" y="545"/>
                  </a:cubicBezTo>
                  <a:cubicBezTo>
                    <a:pt x="35" y="544"/>
                    <a:pt x="36" y="540"/>
                    <a:pt x="36" y="538"/>
                  </a:cubicBezTo>
                  <a:cubicBezTo>
                    <a:pt x="36" y="536"/>
                    <a:pt x="31" y="534"/>
                    <a:pt x="29" y="534"/>
                  </a:cubicBezTo>
                  <a:close/>
                  <a:moveTo>
                    <a:pt x="814" y="12"/>
                  </a:moveTo>
                  <a:cubicBezTo>
                    <a:pt x="815" y="7"/>
                    <a:pt x="793" y="9"/>
                    <a:pt x="799" y="14"/>
                  </a:cubicBezTo>
                  <a:cubicBezTo>
                    <a:pt x="801" y="16"/>
                    <a:pt x="812" y="17"/>
                    <a:pt x="814" y="12"/>
                  </a:cubicBezTo>
                  <a:close/>
                  <a:moveTo>
                    <a:pt x="512" y="21"/>
                  </a:moveTo>
                  <a:cubicBezTo>
                    <a:pt x="524" y="20"/>
                    <a:pt x="524" y="13"/>
                    <a:pt x="517" y="11"/>
                  </a:cubicBezTo>
                  <a:cubicBezTo>
                    <a:pt x="511" y="10"/>
                    <a:pt x="510" y="15"/>
                    <a:pt x="506" y="15"/>
                  </a:cubicBezTo>
                  <a:cubicBezTo>
                    <a:pt x="503" y="15"/>
                    <a:pt x="490" y="17"/>
                    <a:pt x="493" y="20"/>
                  </a:cubicBezTo>
                  <a:cubicBezTo>
                    <a:pt x="496" y="23"/>
                    <a:pt x="505" y="22"/>
                    <a:pt x="512" y="21"/>
                  </a:cubicBezTo>
                  <a:close/>
                  <a:moveTo>
                    <a:pt x="840" y="45"/>
                  </a:moveTo>
                  <a:cubicBezTo>
                    <a:pt x="840" y="49"/>
                    <a:pt x="829" y="53"/>
                    <a:pt x="832" y="55"/>
                  </a:cubicBezTo>
                  <a:cubicBezTo>
                    <a:pt x="835" y="58"/>
                    <a:pt x="837" y="57"/>
                    <a:pt x="841" y="58"/>
                  </a:cubicBezTo>
                  <a:cubicBezTo>
                    <a:pt x="844" y="58"/>
                    <a:pt x="846" y="67"/>
                    <a:pt x="852" y="65"/>
                  </a:cubicBezTo>
                  <a:cubicBezTo>
                    <a:pt x="858" y="64"/>
                    <a:pt x="874" y="72"/>
                    <a:pt x="884" y="72"/>
                  </a:cubicBezTo>
                  <a:cubicBezTo>
                    <a:pt x="893" y="72"/>
                    <a:pt x="894" y="64"/>
                    <a:pt x="891" y="64"/>
                  </a:cubicBezTo>
                  <a:cubicBezTo>
                    <a:pt x="888" y="63"/>
                    <a:pt x="891" y="59"/>
                    <a:pt x="896" y="51"/>
                  </a:cubicBezTo>
                  <a:cubicBezTo>
                    <a:pt x="902" y="43"/>
                    <a:pt x="880" y="38"/>
                    <a:pt x="880" y="44"/>
                  </a:cubicBezTo>
                  <a:cubicBezTo>
                    <a:pt x="880" y="50"/>
                    <a:pt x="873" y="42"/>
                    <a:pt x="871" y="39"/>
                  </a:cubicBezTo>
                  <a:cubicBezTo>
                    <a:pt x="869" y="35"/>
                    <a:pt x="840" y="42"/>
                    <a:pt x="840" y="45"/>
                  </a:cubicBezTo>
                  <a:close/>
                  <a:moveTo>
                    <a:pt x="576" y="206"/>
                  </a:moveTo>
                  <a:cubicBezTo>
                    <a:pt x="580" y="207"/>
                    <a:pt x="592" y="205"/>
                    <a:pt x="593" y="202"/>
                  </a:cubicBezTo>
                  <a:cubicBezTo>
                    <a:pt x="595" y="200"/>
                    <a:pt x="589" y="197"/>
                    <a:pt x="581" y="197"/>
                  </a:cubicBezTo>
                  <a:cubicBezTo>
                    <a:pt x="573" y="197"/>
                    <a:pt x="572" y="206"/>
                    <a:pt x="576" y="206"/>
                  </a:cubicBezTo>
                  <a:close/>
                  <a:moveTo>
                    <a:pt x="673" y="211"/>
                  </a:moveTo>
                  <a:cubicBezTo>
                    <a:pt x="679" y="214"/>
                    <a:pt x="683" y="213"/>
                    <a:pt x="682" y="208"/>
                  </a:cubicBezTo>
                  <a:cubicBezTo>
                    <a:pt x="681" y="202"/>
                    <a:pt x="669" y="209"/>
                    <a:pt x="673" y="211"/>
                  </a:cubicBezTo>
                  <a:close/>
                  <a:moveTo>
                    <a:pt x="892" y="92"/>
                  </a:moveTo>
                  <a:cubicBezTo>
                    <a:pt x="896" y="95"/>
                    <a:pt x="911" y="89"/>
                    <a:pt x="921" y="89"/>
                  </a:cubicBezTo>
                  <a:cubicBezTo>
                    <a:pt x="931" y="90"/>
                    <a:pt x="959" y="82"/>
                    <a:pt x="960" y="76"/>
                  </a:cubicBezTo>
                  <a:cubicBezTo>
                    <a:pt x="961" y="71"/>
                    <a:pt x="950" y="71"/>
                    <a:pt x="946" y="67"/>
                  </a:cubicBezTo>
                  <a:cubicBezTo>
                    <a:pt x="941" y="62"/>
                    <a:pt x="932" y="66"/>
                    <a:pt x="929" y="70"/>
                  </a:cubicBezTo>
                  <a:cubicBezTo>
                    <a:pt x="927" y="74"/>
                    <a:pt x="924" y="70"/>
                    <a:pt x="931" y="64"/>
                  </a:cubicBezTo>
                  <a:cubicBezTo>
                    <a:pt x="937" y="58"/>
                    <a:pt x="924" y="53"/>
                    <a:pt x="924" y="57"/>
                  </a:cubicBezTo>
                  <a:cubicBezTo>
                    <a:pt x="924" y="61"/>
                    <a:pt x="912" y="57"/>
                    <a:pt x="912" y="61"/>
                  </a:cubicBezTo>
                  <a:cubicBezTo>
                    <a:pt x="912" y="65"/>
                    <a:pt x="908" y="66"/>
                    <a:pt x="908" y="70"/>
                  </a:cubicBezTo>
                  <a:cubicBezTo>
                    <a:pt x="908" y="74"/>
                    <a:pt x="900" y="68"/>
                    <a:pt x="900" y="76"/>
                  </a:cubicBezTo>
                  <a:cubicBezTo>
                    <a:pt x="899" y="85"/>
                    <a:pt x="887" y="89"/>
                    <a:pt x="892" y="92"/>
                  </a:cubicBezTo>
                  <a:close/>
                  <a:moveTo>
                    <a:pt x="822" y="36"/>
                  </a:moveTo>
                  <a:cubicBezTo>
                    <a:pt x="829" y="39"/>
                    <a:pt x="826" y="40"/>
                    <a:pt x="820" y="40"/>
                  </a:cubicBezTo>
                  <a:cubicBezTo>
                    <a:pt x="813" y="40"/>
                    <a:pt x="807" y="42"/>
                    <a:pt x="812" y="44"/>
                  </a:cubicBezTo>
                  <a:cubicBezTo>
                    <a:pt x="815" y="46"/>
                    <a:pt x="815" y="49"/>
                    <a:pt x="822" y="51"/>
                  </a:cubicBezTo>
                  <a:cubicBezTo>
                    <a:pt x="829" y="53"/>
                    <a:pt x="836" y="47"/>
                    <a:pt x="835" y="43"/>
                  </a:cubicBezTo>
                  <a:cubicBezTo>
                    <a:pt x="834" y="39"/>
                    <a:pt x="859" y="35"/>
                    <a:pt x="866" y="34"/>
                  </a:cubicBezTo>
                  <a:cubicBezTo>
                    <a:pt x="873" y="32"/>
                    <a:pt x="862" y="25"/>
                    <a:pt x="869" y="24"/>
                  </a:cubicBezTo>
                  <a:cubicBezTo>
                    <a:pt x="876" y="24"/>
                    <a:pt x="873" y="20"/>
                    <a:pt x="864" y="19"/>
                  </a:cubicBezTo>
                  <a:cubicBezTo>
                    <a:pt x="855" y="18"/>
                    <a:pt x="859" y="10"/>
                    <a:pt x="856" y="7"/>
                  </a:cubicBezTo>
                  <a:cubicBezTo>
                    <a:pt x="853" y="5"/>
                    <a:pt x="851" y="11"/>
                    <a:pt x="840" y="13"/>
                  </a:cubicBezTo>
                  <a:cubicBezTo>
                    <a:pt x="828" y="15"/>
                    <a:pt x="822" y="18"/>
                    <a:pt x="827" y="21"/>
                  </a:cubicBezTo>
                  <a:cubicBezTo>
                    <a:pt x="832" y="23"/>
                    <a:pt x="827" y="29"/>
                    <a:pt x="822" y="28"/>
                  </a:cubicBezTo>
                  <a:cubicBezTo>
                    <a:pt x="817" y="28"/>
                    <a:pt x="816" y="33"/>
                    <a:pt x="822" y="36"/>
                  </a:cubicBezTo>
                  <a:close/>
                  <a:moveTo>
                    <a:pt x="1423" y="161"/>
                  </a:moveTo>
                  <a:cubicBezTo>
                    <a:pt x="1431" y="161"/>
                    <a:pt x="1435" y="169"/>
                    <a:pt x="1450" y="170"/>
                  </a:cubicBezTo>
                  <a:cubicBezTo>
                    <a:pt x="1465" y="171"/>
                    <a:pt x="1477" y="168"/>
                    <a:pt x="1477" y="165"/>
                  </a:cubicBezTo>
                  <a:cubicBezTo>
                    <a:pt x="1477" y="161"/>
                    <a:pt x="1463" y="156"/>
                    <a:pt x="1459" y="159"/>
                  </a:cubicBezTo>
                  <a:cubicBezTo>
                    <a:pt x="1454" y="162"/>
                    <a:pt x="1451" y="155"/>
                    <a:pt x="1446" y="156"/>
                  </a:cubicBezTo>
                  <a:cubicBezTo>
                    <a:pt x="1440" y="158"/>
                    <a:pt x="1433" y="158"/>
                    <a:pt x="1430" y="153"/>
                  </a:cubicBezTo>
                  <a:cubicBezTo>
                    <a:pt x="1428" y="148"/>
                    <a:pt x="1419" y="160"/>
                    <a:pt x="1423" y="161"/>
                  </a:cubicBezTo>
                  <a:close/>
                  <a:moveTo>
                    <a:pt x="1795" y="254"/>
                  </a:moveTo>
                  <a:cubicBezTo>
                    <a:pt x="1801" y="257"/>
                    <a:pt x="1805" y="250"/>
                    <a:pt x="1811" y="254"/>
                  </a:cubicBezTo>
                  <a:cubicBezTo>
                    <a:pt x="1816" y="257"/>
                    <a:pt x="1829" y="252"/>
                    <a:pt x="1834" y="251"/>
                  </a:cubicBezTo>
                  <a:cubicBezTo>
                    <a:pt x="1840" y="250"/>
                    <a:pt x="1837" y="243"/>
                    <a:pt x="1822" y="241"/>
                  </a:cubicBezTo>
                  <a:cubicBezTo>
                    <a:pt x="1807" y="239"/>
                    <a:pt x="1788" y="250"/>
                    <a:pt x="1795" y="254"/>
                  </a:cubicBezTo>
                  <a:close/>
                  <a:moveTo>
                    <a:pt x="1322" y="161"/>
                  </a:moveTo>
                  <a:cubicBezTo>
                    <a:pt x="1326" y="163"/>
                    <a:pt x="1328" y="166"/>
                    <a:pt x="1331" y="168"/>
                  </a:cubicBezTo>
                  <a:cubicBezTo>
                    <a:pt x="1333" y="171"/>
                    <a:pt x="1343" y="167"/>
                    <a:pt x="1347" y="166"/>
                  </a:cubicBezTo>
                  <a:cubicBezTo>
                    <a:pt x="1351" y="164"/>
                    <a:pt x="1352" y="172"/>
                    <a:pt x="1358" y="168"/>
                  </a:cubicBezTo>
                  <a:cubicBezTo>
                    <a:pt x="1364" y="164"/>
                    <a:pt x="1371" y="166"/>
                    <a:pt x="1378" y="166"/>
                  </a:cubicBezTo>
                  <a:cubicBezTo>
                    <a:pt x="1385" y="166"/>
                    <a:pt x="1377" y="157"/>
                    <a:pt x="1377" y="153"/>
                  </a:cubicBezTo>
                  <a:cubicBezTo>
                    <a:pt x="1377" y="149"/>
                    <a:pt x="1386" y="151"/>
                    <a:pt x="1383" y="155"/>
                  </a:cubicBezTo>
                  <a:cubicBezTo>
                    <a:pt x="1380" y="158"/>
                    <a:pt x="1387" y="166"/>
                    <a:pt x="1398" y="165"/>
                  </a:cubicBezTo>
                  <a:cubicBezTo>
                    <a:pt x="1408" y="164"/>
                    <a:pt x="1400" y="158"/>
                    <a:pt x="1406" y="155"/>
                  </a:cubicBezTo>
                  <a:cubicBezTo>
                    <a:pt x="1411" y="153"/>
                    <a:pt x="1410" y="150"/>
                    <a:pt x="1403" y="146"/>
                  </a:cubicBezTo>
                  <a:cubicBezTo>
                    <a:pt x="1395" y="141"/>
                    <a:pt x="1385" y="144"/>
                    <a:pt x="1378" y="141"/>
                  </a:cubicBezTo>
                  <a:cubicBezTo>
                    <a:pt x="1371" y="138"/>
                    <a:pt x="1363" y="138"/>
                    <a:pt x="1362" y="145"/>
                  </a:cubicBezTo>
                  <a:cubicBezTo>
                    <a:pt x="1362" y="152"/>
                    <a:pt x="1348" y="137"/>
                    <a:pt x="1341" y="135"/>
                  </a:cubicBezTo>
                  <a:cubicBezTo>
                    <a:pt x="1333" y="132"/>
                    <a:pt x="1311" y="155"/>
                    <a:pt x="1322" y="161"/>
                  </a:cubicBezTo>
                  <a:close/>
                  <a:moveTo>
                    <a:pt x="1391" y="204"/>
                  </a:moveTo>
                  <a:cubicBezTo>
                    <a:pt x="1397" y="202"/>
                    <a:pt x="1387" y="191"/>
                    <a:pt x="1377" y="190"/>
                  </a:cubicBezTo>
                  <a:cubicBezTo>
                    <a:pt x="1366" y="188"/>
                    <a:pt x="1357" y="196"/>
                    <a:pt x="1358" y="198"/>
                  </a:cubicBezTo>
                  <a:cubicBezTo>
                    <a:pt x="1361" y="203"/>
                    <a:pt x="1385" y="205"/>
                    <a:pt x="1391" y="204"/>
                  </a:cubicBezTo>
                  <a:close/>
                  <a:moveTo>
                    <a:pt x="1365" y="182"/>
                  </a:moveTo>
                  <a:cubicBezTo>
                    <a:pt x="1365" y="177"/>
                    <a:pt x="1347" y="183"/>
                    <a:pt x="1354" y="186"/>
                  </a:cubicBezTo>
                  <a:cubicBezTo>
                    <a:pt x="1358" y="187"/>
                    <a:pt x="1365" y="187"/>
                    <a:pt x="1365" y="182"/>
                  </a:cubicBezTo>
                  <a:close/>
                  <a:moveTo>
                    <a:pt x="1389" y="589"/>
                  </a:moveTo>
                  <a:cubicBezTo>
                    <a:pt x="1385" y="579"/>
                    <a:pt x="1394" y="570"/>
                    <a:pt x="1387" y="565"/>
                  </a:cubicBezTo>
                  <a:cubicBezTo>
                    <a:pt x="1381" y="560"/>
                    <a:pt x="1383" y="549"/>
                    <a:pt x="1380" y="551"/>
                  </a:cubicBezTo>
                  <a:cubicBezTo>
                    <a:pt x="1377" y="553"/>
                    <a:pt x="1380" y="562"/>
                    <a:pt x="1375" y="563"/>
                  </a:cubicBezTo>
                  <a:cubicBezTo>
                    <a:pt x="1369" y="564"/>
                    <a:pt x="1374" y="569"/>
                    <a:pt x="1372" y="575"/>
                  </a:cubicBezTo>
                  <a:cubicBezTo>
                    <a:pt x="1370" y="582"/>
                    <a:pt x="1373" y="592"/>
                    <a:pt x="1376" y="598"/>
                  </a:cubicBezTo>
                  <a:cubicBezTo>
                    <a:pt x="1379" y="604"/>
                    <a:pt x="1372" y="636"/>
                    <a:pt x="1375" y="641"/>
                  </a:cubicBezTo>
                  <a:cubicBezTo>
                    <a:pt x="1378" y="646"/>
                    <a:pt x="1371" y="670"/>
                    <a:pt x="1373" y="673"/>
                  </a:cubicBezTo>
                  <a:cubicBezTo>
                    <a:pt x="1377" y="677"/>
                    <a:pt x="1374" y="666"/>
                    <a:pt x="1380" y="665"/>
                  </a:cubicBezTo>
                  <a:cubicBezTo>
                    <a:pt x="1386" y="664"/>
                    <a:pt x="1386" y="672"/>
                    <a:pt x="1390" y="674"/>
                  </a:cubicBezTo>
                  <a:cubicBezTo>
                    <a:pt x="1394" y="675"/>
                    <a:pt x="1391" y="663"/>
                    <a:pt x="1388" y="664"/>
                  </a:cubicBezTo>
                  <a:cubicBezTo>
                    <a:pt x="1385" y="664"/>
                    <a:pt x="1382" y="656"/>
                    <a:pt x="1380" y="650"/>
                  </a:cubicBezTo>
                  <a:cubicBezTo>
                    <a:pt x="1379" y="645"/>
                    <a:pt x="1384" y="639"/>
                    <a:pt x="1384" y="632"/>
                  </a:cubicBezTo>
                  <a:cubicBezTo>
                    <a:pt x="1384" y="625"/>
                    <a:pt x="1392" y="626"/>
                    <a:pt x="1397" y="631"/>
                  </a:cubicBezTo>
                  <a:cubicBezTo>
                    <a:pt x="1402" y="636"/>
                    <a:pt x="1403" y="632"/>
                    <a:pt x="1401" y="629"/>
                  </a:cubicBezTo>
                  <a:cubicBezTo>
                    <a:pt x="1399" y="625"/>
                    <a:pt x="1392" y="598"/>
                    <a:pt x="1389" y="589"/>
                  </a:cubicBezTo>
                  <a:close/>
                  <a:moveTo>
                    <a:pt x="326" y="292"/>
                  </a:moveTo>
                  <a:cubicBezTo>
                    <a:pt x="335" y="300"/>
                    <a:pt x="343" y="288"/>
                    <a:pt x="347" y="287"/>
                  </a:cubicBezTo>
                  <a:cubicBezTo>
                    <a:pt x="351" y="287"/>
                    <a:pt x="344" y="282"/>
                    <a:pt x="337" y="280"/>
                  </a:cubicBezTo>
                  <a:cubicBezTo>
                    <a:pt x="330" y="278"/>
                    <a:pt x="319" y="285"/>
                    <a:pt x="326" y="292"/>
                  </a:cubicBezTo>
                  <a:close/>
                  <a:moveTo>
                    <a:pt x="340" y="22"/>
                  </a:moveTo>
                  <a:cubicBezTo>
                    <a:pt x="345" y="26"/>
                    <a:pt x="327" y="25"/>
                    <a:pt x="325" y="28"/>
                  </a:cubicBezTo>
                  <a:cubicBezTo>
                    <a:pt x="323" y="31"/>
                    <a:pt x="312" y="30"/>
                    <a:pt x="314" y="34"/>
                  </a:cubicBezTo>
                  <a:cubicBezTo>
                    <a:pt x="316" y="38"/>
                    <a:pt x="333" y="38"/>
                    <a:pt x="333" y="35"/>
                  </a:cubicBezTo>
                  <a:cubicBezTo>
                    <a:pt x="333" y="32"/>
                    <a:pt x="342" y="35"/>
                    <a:pt x="342" y="32"/>
                  </a:cubicBezTo>
                  <a:cubicBezTo>
                    <a:pt x="342" y="29"/>
                    <a:pt x="346" y="25"/>
                    <a:pt x="355" y="25"/>
                  </a:cubicBezTo>
                  <a:cubicBezTo>
                    <a:pt x="365" y="24"/>
                    <a:pt x="365" y="21"/>
                    <a:pt x="356" y="17"/>
                  </a:cubicBezTo>
                  <a:cubicBezTo>
                    <a:pt x="347" y="13"/>
                    <a:pt x="336" y="19"/>
                    <a:pt x="340" y="22"/>
                  </a:cubicBezTo>
                  <a:close/>
                  <a:moveTo>
                    <a:pt x="309" y="25"/>
                  </a:moveTo>
                  <a:cubicBezTo>
                    <a:pt x="317" y="18"/>
                    <a:pt x="327" y="25"/>
                    <a:pt x="328" y="22"/>
                  </a:cubicBezTo>
                  <a:cubicBezTo>
                    <a:pt x="329" y="18"/>
                    <a:pt x="314" y="17"/>
                    <a:pt x="308" y="20"/>
                  </a:cubicBezTo>
                  <a:cubicBezTo>
                    <a:pt x="302" y="23"/>
                    <a:pt x="289" y="21"/>
                    <a:pt x="291" y="25"/>
                  </a:cubicBezTo>
                  <a:cubicBezTo>
                    <a:pt x="292" y="27"/>
                    <a:pt x="301" y="32"/>
                    <a:pt x="309" y="25"/>
                  </a:cubicBezTo>
                  <a:close/>
                  <a:moveTo>
                    <a:pt x="1036" y="176"/>
                  </a:moveTo>
                  <a:cubicBezTo>
                    <a:pt x="1034" y="178"/>
                    <a:pt x="1027" y="178"/>
                    <a:pt x="1029" y="181"/>
                  </a:cubicBezTo>
                  <a:cubicBezTo>
                    <a:pt x="1032" y="185"/>
                    <a:pt x="1049" y="183"/>
                    <a:pt x="1049" y="178"/>
                  </a:cubicBezTo>
                  <a:cubicBezTo>
                    <a:pt x="1050" y="172"/>
                    <a:pt x="1037" y="173"/>
                    <a:pt x="1036" y="176"/>
                  </a:cubicBezTo>
                  <a:close/>
                  <a:moveTo>
                    <a:pt x="1923" y="348"/>
                  </a:moveTo>
                  <a:cubicBezTo>
                    <a:pt x="1920" y="347"/>
                    <a:pt x="1909" y="340"/>
                    <a:pt x="1906" y="337"/>
                  </a:cubicBezTo>
                  <a:cubicBezTo>
                    <a:pt x="1904" y="333"/>
                    <a:pt x="1891" y="331"/>
                    <a:pt x="1891" y="333"/>
                  </a:cubicBezTo>
                  <a:cubicBezTo>
                    <a:pt x="1891" y="335"/>
                    <a:pt x="1887" y="332"/>
                    <a:pt x="1886" y="330"/>
                  </a:cubicBezTo>
                  <a:cubicBezTo>
                    <a:pt x="1885" y="328"/>
                    <a:pt x="1871" y="328"/>
                    <a:pt x="1871" y="330"/>
                  </a:cubicBezTo>
                  <a:cubicBezTo>
                    <a:pt x="1871" y="332"/>
                    <a:pt x="1874" y="333"/>
                    <a:pt x="1876" y="335"/>
                  </a:cubicBezTo>
                  <a:cubicBezTo>
                    <a:pt x="1878" y="338"/>
                    <a:pt x="1873" y="339"/>
                    <a:pt x="1874" y="342"/>
                  </a:cubicBezTo>
                  <a:cubicBezTo>
                    <a:pt x="1875" y="345"/>
                    <a:pt x="1869" y="341"/>
                    <a:pt x="1867" y="339"/>
                  </a:cubicBezTo>
                  <a:cubicBezTo>
                    <a:pt x="1865" y="338"/>
                    <a:pt x="1866" y="331"/>
                    <a:pt x="1867" y="328"/>
                  </a:cubicBezTo>
                  <a:cubicBezTo>
                    <a:pt x="1867" y="324"/>
                    <a:pt x="1863" y="325"/>
                    <a:pt x="1862" y="322"/>
                  </a:cubicBezTo>
                  <a:cubicBezTo>
                    <a:pt x="1862" y="318"/>
                    <a:pt x="1847" y="312"/>
                    <a:pt x="1841" y="309"/>
                  </a:cubicBezTo>
                  <a:cubicBezTo>
                    <a:pt x="1834" y="306"/>
                    <a:pt x="1826" y="304"/>
                    <a:pt x="1824" y="301"/>
                  </a:cubicBezTo>
                  <a:cubicBezTo>
                    <a:pt x="1822" y="297"/>
                    <a:pt x="1810" y="297"/>
                    <a:pt x="1806" y="292"/>
                  </a:cubicBezTo>
                  <a:cubicBezTo>
                    <a:pt x="1802" y="288"/>
                    <a:pt x="1783" y="280"/>
                    <a:pt x="1775" y="279"/>
                  </a:cubicBezTo>
                  <a:cubicBezTo>
                    <a:pt x="1766" y="279"/>
                    <a:pt x="1768" y="274"/>
                    <a:pt x="1764" y="275"/>
                  </a:cubicBezTo>
                  <a:cubicBezTo>
                    <a:pt x="1760" y="276"/>
                    <a:pt x="1743" y="275"/>
                    <a:pt x="1738" y="274"/>
                  </a:cubicBezTo>
                  <a:cubicBezTo>
                    <a:pt x="1732" y="273"/>
                    <a:pt x="1731" y="277"/>
                    <a:pt x="1727" y="276"/>
                  </a:cubicBezTo>
                  <a:cubicBezTo>
                    <a:pt x="1724" y="274"/>
                    <a:pt x="1704" y="267"/>
                    <a:pt x="1701" y="270"/>
                  </a:cubicBezTo>
                  <a:cubicBezTo>
                    <a:pt x="1699" y="272"/>
                    <a:pt x="1700" y="276"/>
                    <a:pt x="1698" y="277"/>
                  </a:cubicBezTo>
                  <a:cubicBezTo>
                    <a:pt x="1695" y="278"/>
                    <a:pt x="1698" y="281"/>
                    <a:pt x="1703" y="286"/>
                  </a:cubicBezTo>
                  <a:cubicBezTo>
                    <a:pt x="1709" y="291"/>
                    <a:pt x="1705" y="295"/>
                    <a:pt x="1700" y="297"/>
                  </a:cubicBezTo>
                  <a:cubicBezTo>
                    <a:pt x="1695" y="299"/>
                    <a:pt x="1687" y="295"/>
                    <a:pt x="1685" y="291"/>
                  </a:cubicBezTo>
                  <a:cubicBezTo>
                    <a:pt x="1682" y="287"/>
                    <a:pt x="1676" y="289"/>
                    <a:pt x="1674" y="284"/>
                  </a:cubicBezTo>
                  <a:cubicBezTo>
                    <a:pt x="1672" y="279"/>
                    <a:pt x="1676" y="278"/>
                    <a:pt x="1679" y="281"/>
                  </a:cubicBezTo>
                  <a:cubicBezTo>
                    <a:pt x="1683" y="284"/>
                    <a:pt x="1687" y="281"/>
                    <a:pt x="1688" y="278"/>
                  </a:cubicBezTo>
                  <a:cubicBezTo>
                    <a:pt x="1688" y="274"/>
                    <a:pt x="1679" y="272"/>
                    <a:pt x="1673" y="272"/>
                  </a:cubicBezTo>
                  <a:cubicBezTo>
                    <a:pt x="1668" y="272"/>
                    <a:pt x="1665" y="279"/>
                    <a:pt x="1660" y="282"/>
                  </a:cubicBezTo>
                  <a:cubicBezTo>
                    <a:pt x="1655" y="285"/>
                    <a:pt x="1634" y="281"/>
                    <a:pt x="1632" y="279"/>
                  </a:cubicBezTo>
                  <a:cubicBezTo>
                    <a:pt x="1630" y="277"/>
                    <a:pt x="1601" y="279"/>
                    <a:pt x="1598" y="281"/>
                  </a:cubicBezTo>
                  <a:cubicBezTo>
                    <a:pt x="1595" y="283"/>
                    <a:pt x="1597" y="291"/>
                    <a:pt x="1596" y="292"/>
                  </a:cubicBezTo>
                  <a:cubicBezTo>
                    <a:pt x="1594" y="292"/>
                    <a:pt x="1593" y="283"/>
                    <a:pt x="1593" y="281"/>
                  </a:cubicBezTo>
                  <a:cubicBezTo>
                    <a:pt x="1593" y="279"/>
                    <a:pt x="1589" y="278"/>
                    <a:pt x="1584" y="278"/>
                  </a:cubicBezTo>
                  <a:cubicBezTo>
                    <a:pt x="1579" y="278"/>
                    <a:pt x="1576" y="278"/>
                    <a:pt x="1578" y="275"/>
                  </a:cubicBezTo>
                  <a:cubicBezTo>
                    <a:pt x="1580" y="273"/>
                    <a:pt x="1576" y="271"/>
                    <a:pt x="1580" y="268"/>
                  </a:cubicBezTo>
                  <a:cubicBezTo>
                    <a:pt x="1584" y="265"/>
                    <a:pt x="1573" y="257"/>
                    <a:pt x="1562" y="252"/>
                  </a:cubicBezTo>
                  <a:cubicBezTo>
                    <a:pt x="1551" y="248"/>
                    <a:pt x="1526" y="250"/>
                    <a:pt x="1519" y="252"/>
                  </a:cubicBezTo>
                  <a:cubicBezTo>
                    <a:pt x="1512" y="254"/>
                    <a:pt x="1499" y="254"/>
                    <a:pt x="1493" y="254"/>
                  </a:cubicBezTo>
                  <a:cubicBezTo>
                    <a:pt x="1486" y="254"/>
                    <a:pt x="1491" y="251"/>
                    <a:pt x="1490" y="248"/>
                  </a:cubicBezTo>
                  <a:cubicBezTo>
                    <a:pt x="1488" y="245"/>
                    <a:pt x="1477" y="242"/>
                    <a:pt x="1475" y="244"/>
                  </a:cubicBezTo>
                  <a:cubicBezTo>
                    <a:pt x="1474" y="247"/>
                    <a:pt x="1471" y="244"/>
                    <a:pt x="1471" y="242"/>
                  </a:cubicBezTo>
                  <a:cubicBezTo>
                    <a:pt x="1471" y="241"/>
                    <a:pt x="1461" y="237"/>
                    <a:pt x="1457" y="238"/>
                  </a:cubicBezTo>
                  <a:cubicBezTo>
                    <a:pt x="1453" y="239"/>
                    <a:pt x="1451" y="234"/>
                    <a:pt x="1456" y="234"/>
                  </a:cubicBezTo>
                  <a:cubicBezTo>
                    <a:pt x="1460" y="234"/>
                    <a:pt x="1468" y="235"/>
                    <a:pt x="1465" y="230"/>
                  </a:cubicBezTo>
                  <a:cubicBezTo>
                    <a:pt x="1461" y="224"/>
                    <a:pt x="1431" y="223"/>
                    <a:pt x="1429" y="224"/>
                  </a:cubicBezTo>
                  <a:cubicBezTo>
                    <a:pt x="1426" y="225"/>
                    <a:pt x="1428" y="229"/>
                    <a:pt x="1422" y="235"/>
                  </a:cubicBezTo>
                  <a:cubicBezTo>
                    <a:pt x="1415" y="241"/>
                    <a:pt x="1409" y="237"/>
                    <a:pt x="1410" y="234"/>
                  </a:cubicBezTo>
                  <a:cubicBezTo>
                    <a:pt x="1411" y="231"/>
                    <a:pt x="1419" y="231"/>
                    <a:pt x="1419" y="228"/>
                  </a:cubicBezTo>
                  <a:cubicBezTo>
                    <a:pt x="1419" y="225"/>
                    <a:pt x="1408" y="227"/>
                    <a:pt x="1406" y="224"/>
                  </a:cubicBezTo>
                  <a:cubicBezTo>
                    <a:pt x="1404" y="222"/>
                    <a:pt x="1408" y="220"/>
                    <a:pt x="1412" y="221"/>
                  </a:cubicBezTo>
                  <a:cubicBezTo>
                    <a:pt x="1416" y="223"/>
                    <a:pt x="1423" y="223"/>
                    <a:pt x="1424" y="221"/>
                  </a:cubicBezTo>
                  <a:cubicBezTo>
                    <a:pt x="1424" y="220"/>
                    <a:pt x="1420" y="219"/>
                    <a:pt x="1413" y="218"/>
                  </a:cubicBezTo>
                  <a:cubicBezTo>
                    <a:pt x="1406" y="217"/>
                    <a:pt x="1390" y="213"/>
                    <a:pt x="1382" y="214"/>
                  </a:cubicBezTo>
                  <a:cubicBezTo>
                    <a:pt x="1373" y="215"/>
                    <a:pt x="1369" y="211"/>
                    <a:pt x="1365" y="210"/>
                  </a:cubicBezTo>
                  <a:cubicBezTo>
                    <a:pt x="1360" y="210"/>
                    <a:pt x="1360" y="213"/>
                    <a:pt x="1362" y="216"/>
                  </a:cubicBezTo>
                  <a:cubicBezTo>
                    <a:pt x="1364" y="218"/>
                    <a:pt x="1358" y="220"/>
                    <a:pt x="1352" y="219"/>
                  </a:cubicBezTo>
                  <a:cubicBezTo>
                    <a:pt x="1347" y="218"/>
                    <a:pt x="1339" y="222"/>
                    <a:pt x="1342" y="226"/>
                  </a:cubicBezTo>
                  <a:cubicBezTo>
                    <a:pt x="1345" y="230"/>
                    <a:pt x="1348" y="225"/>
                    <a:pt x="1351" y="226"/>
                  </a:cubicBezTo>
                  <a:cubicBezTo>
                    <a:pt x="1353" y="228"/>
                    <a:pt x="1344" y="230"/>
                    <a:pt x="1348" y="232"/>
                  </a:cubicBezTo>
                  <a:cubicBezTo>
                    <a:pt x="1352" y="234"/>
                    <a:pt x="1351" y="238"/>
                    <a:pt x="1351" y="240"/>
                  </a:cubicBezTo>
                  <a:cubicBezTo>
                    <a:pt x="1351" y="242"/>
                    <a:pt x="1345" y="243"/>
                    <a:pt x="1342" y="240"/>
                  </a:cubicBezTo>
                  <a:cubicBezTo>
                    <a:pt x="1340" y="237"/>
                    <a:pt x="1336" y="240"/>
                    <a:pt x="1331" y="239"/>
                  </a:cubicBezTo>
                  <a:cubicBezTo>
                    <a:pt x="1327" y="239"/>
                    <a:pt x="1323" y="241"/>
                    <a:pt x="1328" y="242"/>
                  </a:cubicBezTo>
                  <a:cubicBezTo>
                    <a:pt x="1333" y="242"/>
                    <a:pt x="1335" y="246"/>
                    <a:pt x="1328" y="246"/>
                  </a:cubicBezTo>
                  <a:cubicBezTo>
                    <a:pt x="1322" y="247"/>
                    <a:pt x="1323" y="240"/>
                    <a:pt x="1319" y="241"/>
                  </a:cubicBezTo>
                  <a:cubicBezTo>
                    <a:pt x="1315" y="242"/>
                    <a:pt x="1307" y="238"/>
                    <a:pt x="1302" y="238"/>
                  </a:cubicBezTo>
                  <a:cubicBezTo>
                    <a:pt x="1297" y="238"/>
                    <a:pt x="1295" y="242"/>
                    <a:pt x="1289" y="242"/>
                  </a:cubicBezTo>
                  <a:cubicBezTo>
                    <a:pt x="1283" y="243"/>
                    <a:pt x="1274" y="239"/>
                    <a:pt x="1272" y="236"/>
                  </a:cubicBezTo>
                  <a:cubicBezTo>
                    <a:pt x="1269" y="232"/>
                    <a:pt x="1269" y="231"/>
                    <a:pt x="1266" y="235"/>
                  </a:cubicBezTo>
                  <a:cubicBezTo>
                    <a:pt x="1263" y="239"/>
                    <a:pt x="1262" y="246"/>
                    <a:pt x="1259" y="247"/>
                  </a:cubicBezTo>
                  <a:cubicBezTo>
                    <a:pt x="1256" y="247"/>
                    <a:pt x="1255" y="254"/>
                    <a:pt x="1252" y="256"/>
                  </a:cubicBezTo>
                  <a:cubicBezTo>
                    <a:pt x="1249" y="257"/>
                    <a:pt x="1249" y="253"/>
                    <a:pt x="1245" y="253"/>
                  </a:cubicBezTo>
                  <a:cubicBezTo>
                    <a:pt x="1241" y="254"/>
                    <a:pt x="1229" y="242"/>
                    <a:pt x="1228" y="238"/>
                  </a:cubicBezTo>
                  <a:cubicBezTo>
                    <a:pt x="1228" y="235"/>
                    <a:pt x="1220" y="228"/>
                    <a:pt x="1218" y="227"/>
                  </a:cubicBezTo>
                  <a:cubicBezTo>
                    <a:pt x="1216" y="225"/>
                    <a:pt x="1220" y="225"/>
                    <a:pt x="1223" y="227"/>
                  </a:cubicBezTo>
                  <a:cubicBezTo>
                    <a:pt x="1225" y="229"/>
                    <a:pt x="1228" y="229"/>
                    <a:pt x="1231" y="228"/>
                  </a:cubicBezTo>
                  <a:cubicBezTo>
                    <a:pt x="1233" y="226"/>
                    <a:pt x="1233" y="220"/>
                    <a:pt x="1229" y="220"/>
                  </a:cubicBezTo>
                  <a:cubicBezTo>
                    <a:pt x="1224" y="220"/>
                    <a:pt x="1226" y="216"/>
                    <a:pt x="1228" y="216"/>
                  </a:cubicBezTo>
                  <a:cubicBezTo>
                    <a:pt x="1230" y="215"/>
                    <a:pt x="1223" y="208"/>
                    <a:pt x="1226" y="208"/>
                  </a:cubicBezTo>
                  <a:cubicBezTo>
                    <a:pt x="1228" y="207"/>
                    <a:pt x="1227" y="204"/>
                    <a:pt x="1224" y="204"/>
                  </a:cubicBezTo>
                  <a:cubicBezTo>
                    <a:pt x="1220" y="203"/>
                    <a:pt x="1216" y="200"/>
                    <a:pt x="1216" y="198"/>
                  </a:cubicBezTo>
                  <a:cubicBezTo>
                    <a:pt x="1216" y="197"/>
                    <a:pt x="1200" y="196"/>
                    <a:pt x="1201" y="199"/>
                  </a:cubicBezTo>
                  <a:cubicBezTo>
                    <a:pt x="1202" y="201"/>
                    <a:pt x="1196" y="200"/>
                    <a:pt x="1197" y="198"/>
                  </a:cubicBezTo>
                  <a:cubicBezTo>
                    <a:pt x="1198" y="196"/>
                    <a:pt x="1191" y="197"/>
                    <a:pt x="1184" y="195"/>
                  </a:cubicBezTo>
                  <a:cubicBezTo>
                    <a:pt x="1177" y="193"/>
                    <a:pt x="1176" y="188"/>
                    <a:pt x="1174" y="187"/>
                  </a:cubicBezTo>
                  <a:cubicBezTo>
                    <a:pt x="1171" y="187"/>
                    <a:pt x="1172" y="194"/>
                    <a:pt x="1169" y="193"/>
                  </a:cubicBezTo>
                  <a:cubicBezTo>
                    <a:pt x="1165" y="191"/>
                    <a:pt x="1161" y="194"/>
                    <a:pt x="1163" y="199"/>
                  </a:cubicBezTo>
                  <a:cubicBezTo>
                    <a:pt x="1165" y="203"/>
                    <a:pt x="1163" y="204"/>
                    <a:pt x="1163" y="207"/>
                  </a:cubicBezTo>
                  <a:cubicBezTo>
                    <a:pt x="1162" y="211"/>
                    <a:pt x="1160" y="209"/>
                    <a:pt x="1156" y="208"/>
                  </a:cubicBezTo>
                  <a:cubicBezTo>
                    <a:pt x="1152" y="206"/>
                    <a:pt x="1152" y="211"/>
                    <a:pt x="1142" y="209"/>
                  </a:cubicBezTo>
                  <a:cubicBezTo>
                    <a:pt x="1133" y="207"/>
                    <a:pt x="1129" y="209"/>
                    <a:pt x="1127" y="206"/>
                  </a:cubicBezTo>
                  <a:cubicBezTo>
                    <a:pt x="1126" y="203"/>
                    <a:pt x="1123" y="203"/>
                    <a:pt x="1122" y="205"/>
                  </a:cubicBezTo>
                  <a:cubicBezTo>
                    <a:pt x="1122" y="208"/>
                    <a:pt x="1108" y="207"/>
                    <a:pt x="1107" y="203"/>
                  </a:cubicBezTo>
                  <a:cubicBezTo>
                    <a:pt x="1105" y="199"/>
                    <a:pt x="1109" y="199"/>
                    <a:pt x="1111" y="198"/>
                  </a:cubicBezTo>
                  <a:cubicBezTo>
                    <a:pt x="1113" y="197"/>
                    <a:pt x="1109" y="195"/>
                    <a:pt x="1101" y="196"/>
                  </a:cubicBezTo>
                  <a:cubicBezTo>
                    <a:pt x="1093" y="196"/>
                    <a:pt x="1088" y="192"/>
                    <a:pt x="1080" y="193"/>
                  </a:cubicBezTo>
                  <a:cubicBezTo>
                    <a:pt x="1072" y="193"/>
                    <a:pt x="1054" y="195"/>
                    <a:pt x="1052" y="196"/>
                  </a:cubicBezTo>
                  <a:cubicBezTo>
                    <a:pt x="1049" y="197"/>
                    <a:pt x="1054" y="202"/>
                    <a:pt x="1050" y="202"/>
                  </a:cubicBezTo>
                  <a:cubicBezTo>
                    <a:pt x="1047" y="203"/>
                    <a:pt x="1049" y="195"/>
                    <a:pt x="1049" y="191"/>
                  </a:cubicBezTo>
                  <a:cubicBezTo>
                    <a:pt x="1048" y="188"/>
                    <a:pt x="1042" y="187"/>
                    <a:pt x="1043" y="190"/>
                  </a:cubicBezTo>
                  <a:cubicBezTo>
                    <a:pt x="1044" y="193"/>
                    <a:pt x="1034" y="194"/>
                    <a:pt x="1031" y="192"/>
                  </a:cubicBezTo>
                  <a:cubicBezTo>
                    <a:pt x="1029" y="189"/>
                    <a:pt x="1025" y="187"/>
                    <a:pt x="1018" y="185"/>
                  </a:cubicBezTo>
                  <a:cubicBezTo>
                    <a:pt x="1012" y="183"/>
                    <a:pt x="1004" y="190"/>
                    <a:pt x="1006" y="192"/>
                  </a:cubicBezTo>
                  <a:cubicBezTo>
                    <a:pt x="1007" y="194"/>
                    <a:pt x="1012" y="193"/>
                    <a:pt x="1012" y="194"/>
                  </a:cubicBezTo>
                  <a:cubicBezTo>
                    <a:pt x="1013" y="197"/>
                    <a:pt x="999" y="196"/>
                    <a:pt x="999" y="198"/>
                  </a:cubicBezTo>
                  <a:cubicBezTo>
                    <a:pt x="999" y="200"/>
                    <a:pt x="985" y="204"/>
                    <a:pt x="981" y="204"/>
                  </a:cubicBezTo>
                  <a:cubicBezTo>
                    <a:pt x="970" y="205"/>
                    <a:pt x="968" y="205"/>
                    <a:pt x="963" y="210"/>
                  </a:cubicBezTo>
                  <a:cubicBezTo>
                    <a:pt x="958" y="214"/>
                    <a:pt x="962" y="206"/>
                    <a:pt x="966" y="202"/>
                  </a:cubicBezTo>
                  <a:cubicBezTo>
                    <a:pt x="970" y="198"/>
                    <a:pt x="974" y="200"/>
                    <a:pt x="976" y="196"/>
                  </a:cubicBezTo>
                  <a:cubicBezTo>
                    <a:pt x="979" y="193"/>
                    <a:pt x="982" y="194"/>
                    <a:pt x="989" y="193"/>
                  </a:cubicBezTo>
                  <a:cubicBezTo>
                    <a:pt x="995" y="192"/>
                    <a:pt x="995" y="188"/>
                    <a:pt x="998" y="187"/>
                  </a:cubicBezTo>
                  <a:cubicBezTo>
                    <a:pt x="1001" y="185"/>
                    <a:pt x="1008" y="182"/>
                    <a:pt x="1009" y="179"/>
                  </a:cubicBezTo>
                  <a:cubicBezTo>
                    <a:pt x="1011" y="176"/>
                    <a:pt x="1026" y="171"/>
                    <a:pt x="1029" y="172"/>
                  </a:cubicBezTo>
                  <a:cubicBezTo>
                    <a:pt x="1032" y="172"/>
                    <a:pt x="1032" y="166"/>
                    <a:pt x="1034" y="166"/>
                  </a:cubicBezTo>
                  <a:cubicBezTo>
                    <a:pt x="1036" y="166"/>
                    <a:pt x="1044" y="162"/>
                    <a:pt x="1048" y="160"/>
                  </a:cubicBezTo>
                  <a:cubicBezTo>
                    <a:pt x="1051" y="159"/>
                    <a:pt x="1053" y="156"/>
                    <a:pt x="1053" y="153"/>
                  </a:cubicBezTo>
                  <a:cubicBezTo>
                    <a:pt x="1053" y="151"/>
                    <a:pt x="1048" y="152"/>
                    <a:pt x="1048" y="150"/>
                  </a:cubicBezTo>
                  <a:cubicBezTo>
                    <a:pt x="1047" y="148"/>
                    <a:pt x="1050" y="149"/>
                    <a:pt x="1053" y="148"/>
                  </a:cubicBezTo>
                  <a:cubicBezTo>
                    <a:pt x="1057" y="146"/>
                    <a:pt x="1053" y="142"/>
                    <a:pt x="1051" y="142"/>
                  </a:cubicBezTo>
                  <a:cubicBezTo>
                    <a:pt x="1048" y="143"/>
                    <a:pt x="1052" y="140"/>
                    <a:pt x="1050" y="137"/>
                  </a:cubicBezTo>
                  <a:cubicBezTo>
                    <a:pt x="1047" y="134"/>
                    <a:pt x="1042" y="139"/>
                    <a:pt x="1042" y="136"/>
                  </a:cubicBezTo>
                  <a:cubicBezTo>
                    <a:pt x="1042" y="132"/>
                    <a:pt x="1042" y="128"/>
                    <a:pt x="1040" y="126"/>
                  </a:cubicBezTo>
                  <a:cubicBezTo>
                    <a:pt x="1038" y="124"/>
                    <a:pt x="1034" y="130"/>
                    <a:pt x="1030" y="127"/>
                  </a:cubicBezTo>
                  <a:cubicBezTo>
                    <a:pt x="1026" y="124"/>
                    <a:pt x="1014" y="122"/>
                    <a:pt x="1014" y="123"/>
                  </a:cubicBezTo>
                  <a:cubicBezTo>
                    <a:pt x="1014" y="124"/>
                    <a:pt x="1008" y="121"/>
                    <a:pt x="1007" y="122"/>
                  </a:cubicBezTo>
                  <a:cubicBezTo>
                    <a:pt x="1006" y="124"/>
                    <a:pt x="996" y="123"/>
                    <a:pt x="993" y="123"/>
                  </a:cubicBezTo>
                  <a:cubicBezTo>
                    <a:pt x="990" y="122"/>
                    <a:pt x="986" y="124"/>
                    <a:pt x="986" y="127"/>
                  </a:cubicBezTo>
                  <a:cubicBezTo>
                    <a:pt x="985" y="130"/>
                    <a:pt x="974" y="129"/>
                    <a:pt x="971" y="128"/>
                  </a:cubicBezTo>
                  <a:cubicBezTo>
                    <a:pt x="969" y="128"/>
                    <a:pt x="980" y="119"/>
                    <a:pt x="980" y="118"/>
                  </a:cubicBezTo>
                  <a:cubicBezTo>
                    <a:pt x="980" y="116"/>
                    <a:pt x="962" y="118"/>
                    <a:pt x="961" y="116"/>
                  </a:cubicBezTo>
                  <a:cubicBezTo>
                    <a:pt x="960" y="115"/>
                    <a:pt x="952" y="114"/>
                    <a:pt x="948" y="114"/>
                  </a:cubicBezTo>
                  <a:cubicBezTo>
                    <a:pt x="944" y="114"/>
                    <a:pt x="948" y="113"/>
                    <a:pt x="951" y="113"/>
                  </a:cubicBezTo>
                  <a:cubicBezTo>
                    <a:pt x="955" y="113"/>
                    <a:pt x="958" y="110"/>
                    <a:pt x="962" y="109"/>
                  </a:cubicBezTo>
                  <a:cubicBezTo>
                    <a:pt x="965" y="108"/>
                    <a:pt x="965" y="107"/>
                    <a:pt x="963" y="105"/>
                  </a:cubicBezTo>
                  <a:cubicBezTo>
                    <a:pt x="961" y="102"/>
                    <a:pt x="957" y="103"/>
                    <a:pt x="953" y="102"/>
                  </a:cubicBezTo>
                  <a:cubicBezTo>
                    <a:pt x="950" y="101"/>
                    <a:pt x="945" y="99"/>
                    <a:pt x="942" y="99"/>
                  </a:cubicBezTo>
                  <a:cubicBezTo>
                    <a:pt x="938" y="99"/>
                    <a:pt x="935" y="101"/>
                    <a:pt x="927" y="102"/>
                  </a:cubicBezTo>
                  <a:cubicBezTo>
                    <a:pt x="919" y="104"/>
                    <a:pt x="918" y="110"/>
                    <a:pt x="914" y="112"/>
                  </a:cubicBezTo>
                  <a:cubicBezTo>
                    <a:pt x="910" y="114"/>
                    <a:pt x="903" y="121"/>
                    <a:pt x="907" y="122"/>
                  </a:cubicBezTo>
                  <a:cubicBezTo>
                    <a:pt x="910" y="122"/>
                    <a:pt x="908" y="124"/>
                    <a:pt x="909" y="126"/>
                  </a:cubicBezTo>
                  <a:cubicBezTo>
                    <a:pt x="909" y="129"/>
                    <a:pt x="906" y="129"/>
                    <a:pt x="902" y="128"/>
                  </a:cubicBezTo>
                  <a:cubicBezTo>
                    <a:pt x="899" y="128"/>
                    <a:pt x="885" y="128"/>
                    <a:pt x="885" y="131"/>
                  </a:cubicBezTo>
                  <a:cubicBezTo>
                    <a:pt x="885" y="134"/>
                    <a:pt x="893" y="135"/>
                    <a:pt x="893" y="136"/>
                  </a:cubicBezTo>
                  <a:cubicBezTo>
                    <a:pt x="892" y="138"/>
                    <a:pt x="887" y="136"/>
                    <a:pt x="884" y="135"/>
                  </a:cubicBezTo>
                  <a:cubicBezTo>
                    <a:pt x="881" y="133"/>
                    <a:pt x="875" y="134"/>
                    <a:pt x="874" y="137"/>
                  </a:cubicBezTo>
                  <a:cubicBezTo>
                    <a:pt x="873" y="140"/>
                    <a:pt x="868" y="139"/>
                    <a:pt x="867" y="138"/>
                  </a:cubicBezTo>
                  <a:cubicBezTo>
                    <a:pt x="865" y="138"/>
                    <a:pt x="862" y="140"/>
                    <a:pt x="860" y="139"/>
                  </a:cubicBezTo>
                  <a:cubicBezTo>
                    <a:pt x="857" y="138"/>
                    <a:pt x="865" y="134"/>
                    <a:pt x="863" y="133"/>
                  </a:cubicBezTo>
                  <a:cubicBezTo>
                    <a:pt x="861" y="131"/>
                    <a:pt x="853" y="132"/>
                    <a:pt x="852" y="135"/>
                  </a:cubicBezTo>
                  <a:cubicBezTo>
                    <a:pt x="851" y="138"/>
                    <a:pt x="846" y="133"/>
                    <a:pt x="845" y="134"/>
                  </a:cubicBezTo>
                  <a:cubicBezTo>
                    <a:pt x="843" y="135"/>
                    <a:pt x="841" y="136"/>
                    <a:pt x="837" y="138"/>
                  </a:cubicBezTo>
                  <a:cubicBezTo>
                    <a:pt x="834" y="139"/>
                    <a:pt x="828" y="136"/>
                    <a:pt x="826" y="139"/>
                  </a:cubicBezTo>
                  <a:cubicBezTo>
                    <a:pt x="825" y="142"/>
                    <a:pt x="833" y="142"/>
                    <a:pt x="833" y="144"/>
                  </a:cubicBezTo>
                  <a:cubicBezTo>
                    <a:pt x="833" y="145"/>
                    <a:pt x="815" y="145"/>
                    <a:pt x="815" y="146"/>
                  </a:cubicBezTo>
                  <a:cubicBezTo>
                    <a:pt x="814" y="148"/>
                    <a:pt x="808" y="148"/>
                    <a:pt x="800" y="148"/>
                  </a:cubicBezTo>
                  <a:cubicBezTo>
                    <a:pt x="793" y="149"/>
                    <a:pt x="796" y="152"/>
                    <a:pt x="790" y="153"/>
                  </a:cubicBezTo>
                  <a:cubicBezTo>
                    <a:pt x="784" y="155"/>
                    <a:pt x="781" y="155"/>
                    <a:pt x="779" y="158"/>
                  </a:cubicBezTo>
                  <a:cubicBezTo>
                    <a:pt x="777" y="161"/>
                    <a:pt x="773" y="161"/>
                    <a:pt x="771" y="159"/>
                  </a:cubicBezTo>
                  <a:cubicBezTo>
                    <a:pt x="769" y="157"/>
                    <a:pt x="763" y="160"/>
                    <a:pt x="766" y="160"/>
                  </a:cubicBezTo>
                  <a:cubicBezTo>
                    <a:pt x="769" y="161"/>
                    <a:pt x="766" y="164"/>
                    <a:pt x="764" y="163"/>
                  </a:cubicBezTo>
                  <a:cubicBezTo>
                    <a:pt x="763" y="162"/>
                    <a:pt x="757" y="166"/>
                    <a:pt x="760" y="166"/>
                  </a:cubicBezTo>
                  <a:cubicBezTo>
                    <a:pt x="763" y="166"/>
                    <a:pt x="765" y="168"/>
                    <a:pt x="763" y="170"/>
                  </a:cubicBezTo>
                  <a:cubicBezTo>
                    <a:pt x="762" y="172"/>
                    <a:pt x="755" y="168"/>
                    <a:pt x="754" y="169"/>
                  </a:cubicBezTo>
                  <a:cubicBezTo>
                    <a:pt x="752" y="171"/>
                    <a:pt x="757" y="173"/>
                    <a:pt x="760" y="173"/>
                  </a:cubicBezTo>
                  <a:cubicBezTo>
                    <a:pt x="763" y="173"/>
                    <a:pt x="764" y="175"/>
                    <a:pt x="765" y="177"/>
                  </a:cubicBezTo>
                  <a:cubicBezTo>
                    <a:pt x="765" y="179"/>
                    <a:pt x="758" y="175"/>
                    <a:pt x="756" y="177"/>
                  </a:cubicBezTo>
                  <a:cubicBezTo>
                    <a:pt x="755" y="179"/>
                    <a:pt x="757" y="180"/>
                    <a:pt x="761" y="180"/>
                  </a:cubicBezTo>
                  <a:cubicBezTo>
                    <a:pt x="764" y="181"/>
                    <a:pt x="761" y="182"/>
                    <a:pt x="764" y="184"/>
                  </a:cubicBezTo>
                  <a:cubicBezTo>
                    <a:pt x="764" y="184"/>
                    <a:pt x="765" y="185"/>
                    <a:pt x="765" y="185"/>
                  </a:cubicBezTo>
                  <a:cubicBezTo>
                    <a:pt x="766" y="187"/>
                    <a:pt x="763" y="188"/>
                    <a:pt x="764" y="190"/>
                  </a:cubicBezTo>
                  <a:cubicBezTo>
                    <a:pt x="764" y="192"/>
                    <a:pt x="760" y="193"/>
                    <a:pt x="760" y="191"/>
                  </a:cubicBezTo>
                  <a:cubicBezTo>
                    <a:pt x="760" y="189"/>
                    <a:pt x="752" y="188"/>
                    <a:pt x="750" y="190"/>
                  </a:cubicBezTo>
                  <a:cubicBezTo>
                    <a:pt x="748" y="192"/>
                    <a:pt x="747" y="194"/>
                    <a:pt x="744" y="192"/>
                  </a:cubicBezTo>
                  <a:cubicBezTo>
                    <a:pt x="742" y="190"/>
                    <a:pt x="736" y="192"/>
                    <a:pt x="728" y="193"/>
                  </a:cubicBezTo>
                  <a:cubicBezTo>
                    <a:pt x="720" y="193"/>
                    <a:pt x="703" y="194"/>
                    <a:pt x="699" y="195"/>
                  </a:cubicBezTo>
                  <a:cubicBezTo>
                    <a:pt x="694" y="197"/>
                    <a:pt x="691" y="203"/>
                    <a:pt x="695" y="206"/>
                  </a:cubicBezTo>
                  <a:cubicBezTo>
                    <a:pt x="699" y="210"/>
                    <a:pt x="695" y="212"/>
                    <a:pt x="695" y="214"/>
                  </a:cubicBezTo>
                  <a:cubicBezTo>
                    <a:pt x="695" y="217"/>
                    <a:pt x="705" y="222"/>
                    <a:pt x="710" y="223"/>
                  </a:cubicBezTo>
                  <a:cubicBezTo>
                    <a:pt x="716" y="223"/>
                    <a:pt x="720" y="230"/>
                    <a:pt x="717" y="234"/>
                  </a:cubicBezTo>
                  <a:cubicBezTo>
                    <a:pt x="714" y="238"/>
                    <a:pt x="704" y="232"/>
                    <a:pt x="698" y="227"/>
                  </a:cubicBezTo>
                  <a:cubicBezTo>
                    <a:pt x="691" y="222"/>
                    <a:pt x="677" y="220"/>
                    <a:pt x="672" y="221"/>
                  </a:cubicBezTo>
                  <a:cubicBezTo>
                    <a:pt x="667" y="221"/>
                    <a:pt x="670" y="216"/>
                    <a:pt x="664" y="217"/>
                  </a:cubicBezTo>
                  <a:cubicBezTo>
                    <a:pt x="657" y="217"/>
                    <a:pt x="652" y="222"/>
                    <a:pt x="656" y="222"/>
                  </a:cubicBezTo>
                  <a:cubicBezTo>
                    <a:pt x="661" y="222"/>
                    <a:pt x="663" y="222"/>
                    <a:pt x="661" y="224"/>
                  </a:cubicBezTo>
                  <a:cubicBezTo>
                    <a:pt x="659" y="226"/>
                    <a:pt x="662" y="225"/>
                    <a:pt x="667" y="228"/>
                  </a:cubicBezTo>
                  <a:cubicBezTo>
                    <a:pt x="672" y="230"/>
                    <a:pt x="663" y="233"/>
                    <a:pt x="658" y="229"/>
                  </a:cubicBezTo>
                  <a:cubicBezTo>
                    <a:pt x="653" y="226"/>
                    <a:pt x="647" y="229"/>
                    <a:pt x="646" y="232"/>
                  </a:cubicBezTo>
                  <a:cubicBezTo>
                    <a:pt x="644" y="234"/>
                    <a:pt x="652" y="242"/>
                    <a:pt x="661" y="243"/>
                  </a:cubicBezTo>
                  <a:cubicBezTo>
                    <a:pt x="670" y="245"/>
                    <a:pt x="667" y="248"/>
                    <a:pt x="671" y="249"/>
                  </a:cubicBezTo>
                  <a:cubicBezTo>
                    <a:pt x="675" y="251"/>
                    <a:pt x="672" y="252"/>
                    <a:pt x="669" y="252"/>
                  </a:cubicBezTo>
                  <a:cubicBezTo>
                    <a:pt x="666" y="253"/>
                    <a:pt x="661" y="248"/>
                    <a:pt x="656" y="246"/>
                  </a:cubicBezTo>
                  <a:cubicBezTo>
                    <a:pt x="652" y="243"/>
                    <a:pt x="640" y="247"/>
                    <a:pt x="637" y="244"/>
                  </a:cubicBezTo>
                  <a:cubicBezTo>
                    <a:pt x="635" y="241"/>
                    <a:pt x="639" y="239"/>
                    <a:pt x="636" y="237"/>
                  </a:cubicBezTo>
                  <a:cubicBezTo>
                    <a:pt x="634" y="235"/>
                    <a:pt x="636" y="230"/>
                    <a:pt x="639" y="226"/>
                  </a:cubicBezTo>
                  <a:cubicBezTo>
                    <a:pt x="642" y="221"/>
                    <a:pt x="639" y="213"/>
                    <a:pt x="634" y="212"/>
                  </a:cubicBezTo>
                  <a:cubicBezTo>
                    <a:pt x="630" y="210"/>
                    <a:pt x="630" y="215"/>
                    <a:pt x="631" y="216"/>
                  </a:cubicBezTo>
                  <a:cubicBezTo>
                    <a:pt x="632" y="217"/>
                    <a:pt x="632" y="224"/>
                    <a:pt x="628" y="228"/>
                  </a:cubicBezTo>
                  <a:cubicBezTo>
                    <a:pt x="625" y="232"/>
                    <a:pt x="615" y="232"/>
                    <a:pt x="615" y="235"/>
                  </a:cubicBezTo>
                  <a:cubicBezTo>
                    <a:pt x="615" y="238"/>
                    <a:pt x="608" y="240"/>
                    <a:pt x="610" y="242"/>
                  </a:cubicBezTo>
                  <a:cubicBezTo>
                    <a:pt x="613" y="244"/>
                    <a:pt x="622" y="254"/>
                    <a:pt x="623" y="257"/>
                  </a:cubicBezTo>
                  <a:cubicBezTo>
                    <a:pt x="625" y="261"/>
                    <a:pt x="615" y="271"/>
                    <a:pt x="617" y="276"/>
                  </a:cubicBezTo>
                  <a:cubicBezTo>
                    <a:pt x="618" y="282"/>
                    <a:pt x="615" y="285"/>
                    <a:pt x="617" y="288"/>
                  </a:cubicBezTo>
                  <a:cubicBezTo>
                    <a:pt x="619" y="291"/>
                    <a:pt x="623" y="288"/>
                    <a:pt x="626" y="289"/>
                  </a:cubicBezTo>
                  <a:cubicBezTo>
                    <a:pt x="628" y="290"/>
                    <a:pt x="633" y="288"/>
                    <a:pt x="639" y="286"/>
                  </a:cubicBezTo>
                  <a:cubicBezTo>
                    <a:pt x="645" y="285"/>
                    <a:pt x="656" y="292"/>
                    <a:pt x="661" y="294"/>
                  </a:cubicBezTo>
                  <a:cubicBezTo>
                    <a:pt x="665" y="296"/>
                    <a:pt x="663" y="299"/>
                    <a:pt x="665" y="302"/>
                  </a:cubicBezTo>
                  <a:cubicBezTo>
                    <a:pt x="667" y="306"/>
                    <a:pt x="660" y="306"/>
                    <a:pt x="660" y="311"/>
                  </a:cubicBezTo>
                  <a:cubicBezTo>
                    <a:pt x="659" y="316"/>
                    <a:pt x="672" y="318"/>
                    <a:pt x="673" y="319"/>
                  </a:cubicBezTo>
                  <a:cubicBezTo>
                    <a:pt x="673" y="321"/>
                    <a:pt x="664" y="320"/>
                    <a:pt x="660" y="318"/>
                  </a:cubicBezTo>
                  <a:cubicBezTo>
                    <a:pt x="656" y="317"/>
                    <a:pt x="656" y="312"/>
                    <a:pt x="655" y="311"/>
                  </a:cubicBezTo>
                  <a:cubicBezTo>
                    <a:pt x="654" y="310"/>
                    <a:pt x="657" y="306"/>
                    <a:pt x="658" y="303"/>
                  </a:cubicBezTo>
                  <a:cubicBezTo>
                    <a:pt x="658" y="300"/>
                    <a:pt x="653" y="298"/>
                    <a:pt x="652" y="296"/>
                  </a:cubicBezTo>
                  <a:cubicBezTo>
                    <a:pt x="650" y="294"/>
                    <a:pt x="648" y="291"/>
                    <a:pt x="645" y="291"/>
                  </a:cubicBezTo>
                  <a:cubicBezTo>
                    <a:pt x="642" y="292"/>
                    <a:pt x="631" y="293"/>
                    <a:pt x="627" y="296"/>
                  </a:cubicBezTo>
                  <a:cubicBezTo>
                    <a:pt x="624" y="299"/>
                    <a:pt x="628" y="307"/>
                    <a:pt x="630" y="312"/>
                  </a:cubicBezTo>
                  <a:cubicBezTo>
                    <a:pt x="632" y="316"/>
                    <a:pt x="620" y="322"/>
                    <a:pt x="620" y="325"/>
                  </a:cubicBezTo>
                  <a:cubicBezTo>
                    <a:pt x="621" y="328"/>
                    <a:pt x="617" y="330"/>
                    <a:pt x="612" y="332"/>
                  </a:cubicBezTo>
                  <a:cubicBezTo>
                    <a:pt x="607" y="335"/>
                    <a:pt x="601" y="337"/>
                    <a:pt x="602" y="341"/>
                  </a:cubicBezTo>
                  <a:cubicBezTo>
                    <a:pt x="602" y="346"/>
                    <a:pt x="595" y="343"/>
                    <a:pt x="591" y="341"/>
                  </a:cubicBezTo>
                  <a:cubicBezTo>
                    <a:pt x="588" y="339"/>
                    <a:pt x="583" y="343"/>
                    <a:pt x="578" y="342"/>
                  </a:cubicBezTo>
                  <a:cubicBezTo>
                    <a:pt x="573" y="342"/>
                    <a:pt x="573" y="338"/>
                    <a:pt x="569" y="340"/>
                  </a:cubicBezTo>
                  <a:cubicBezTo>
                    <a:pt x="565" y="341"/>
                    <a:pt x="563" y="338"/>
                    <a:pt x="564" y="335"/>
                  </a:cubicBezTo>
                  <a:cubicBezTo>
                    <a:pt x="565" y="332"/>
                    <a:pt x="570" y="334"/>
                    <a:pt x="570" y="336"/>
                  </a:cubicBezTo>
                  <a:cubicBezTo>
                    <a:pt x="570" y="338"/>
                    <a:pt x="573" y="337"/>
                    <a:pt x="576" y="336"/>
                  </a:cubicBezTo>
                  <a:cubicBezTo>
                    <a:pt x="580" y="334"/>
                    <a:pt x="578" y="338"/>
                    <a:pt x="583" y="338"/>
                  </a:cubicBezTo>
                  <a:cubicBezTo>
                    <a:pt x="588" y="339"/>
                    <a:pt x="585" y="336"/>
                    <a:pt x="589" y="336"/>
                  </a:cubicBezTo>
                  <a:cubicBezTo>
                    <a:pt x="592" y="336"/>
                    <a:pt x="593" y="335"/>
                    <a:pt x="591" y="333"/>
                  </a:cubicBezTo>
                  <a:cubicBezTo>
                    <a:pt x="590" y="332"/>
                    <a:pt x="594" y="330"/>
                    <a:pt x="596" y="329"/>
                  </a:cubicBezTo>
                  <a:cubicBezTo>
                    <a:pt x="599" y="328"/>
                    <a:pt x="598" y="324"/>
                    <a:pt x="600" y="323"/>
                  </a:cubicBezTo>
                  <a:cubicBezTo>
                    <a:pt x="602" y="322"/>
                    <a:pt x="601" y="320"/>
                    <a:pt x="603" y="320"/>
                  </a:cubicBezTo>
                  <a:cubicBezTo>
                    <a:pt x="605" y="319"/>
                    <a:pt x="606" y="316"/>
                    <a:pt x="608" y="316"/>
                  </a:cubicBezTo>
                  <a:cubicBezTo>
                    <a:pt x="611" y="316"/>
                    <a:pt x="612" y="312"/>
                    <a:pt x="610" y="311"/>
                  </a:cubicBezTo>
                  <a:cubicBezTo>
                    <a:pt x="609" y="309"/>
                    <a:pt x="611" y="304"/>
                    <a:pt x="613" y="303"/>
                  </a:cubicBezTo>
                  <a:cubicBezTo>
                    <a:pt x="616" y="302"/>
                    <a:pt x="616" y="300"/>
                    <a:pt x="614" y="299"/>
                  </a:cubicBezTo>
                  <a:cubicBezTo>
                    <a:pt x="612" y="297"/>
                    <a:pt x="604" y="292"/>
                    <a:pt x="605" y="289"/>
                  </a:cubicBezTo>
                  <a:cubicBezTo>
                    <a:pt x="605" y="286"/>
                    <a:pt x="604" y="280"/>
                    <a:pt x="605" y="278"/>
                  </a:cubicBezTo>
                  <a:cubicBezTo>
                    <a:pt x="606" y="275"/>
                    <a:pt x="605" y="270"/>
                    <a:pt x="604" y="267"/>
                  </a:cubicBezTo>
                  <a:cubicBezTo>
                    <a:pt x="604" y="264"/>
                    <a:pt x="606" y="261"/>
                    <a:pt x="607" y="255"/>
                  </a:cubicBezTo>
                  <a:cubicBezTo>
                    <a:pt x="608" y="250"/>
                    <a:pt x="601" y="244"/>
                    <a:pt x="598" y="242"/>
                  </a:cubicBezTo>
                  <a:cubicBezTo>
                    <a:pt x="595" y="241"/>
                    <a:pt x="597" y="238"/>
                    <a:pt x="602" y="234"/>
                  </a:cubicBezTo>
                  <a:cubicBezTo>
                    <a:pt x="607" y="230"/>
                    <a:pt x="607" y="217"/>
                    <a:pt x="607" y="215"/>
                  </a:cubicBezTo>
                  <a:cubicBezTo>
                    <a:pt x="606" y="212"/>
                    <a:pt x="596" y="210"/>
                    <a:pt x="593" y="210"/>
                  </a:cubicBezTo>
                  <a:cubicBezTo>
                    <a:pt x="589" y="210"/>
                    <a:pt x="575" y="210"/>
                    <a:pt x="571" y="209"/>
                  </a:cubicBezTo>
                  <a:cubicBezTo>
                    <a:pt x="568" y="208"/>
                    <a:pt x="566" y="212"/>
                    <a:pt x="565" y="215"/>
                  </a:cubicBezTo>
                  <a:cubicBezTo>
                    <a:pt x="563" y="219"/>
                    <a:pt x="559" y="224"/>
                    <a:pt x="557" y="231"/>
                  </a:cubicBezTo>
                  <a:cubicBezTo>
                    <a:pt x="555" y="239"/>
                    <a:pt x="546" y="241"/>
                    <a:pt x="542" y="243"/>
                  </a:cubicBezTo>
                  <a:cubicBezTo>
                    <a:pt x="538" y="245"/>
                    <a:pt x="536" y="250"/>
                    <a:pt x="538" y="253"/>
                  </a:cubicBezTo>
                  <a:cubicBezTo>
                    <a:pt x="539" y="255"/>
                    <a:pt x="542" y="253"/>
                    <a:pt x="544" y="254"/>
                  </a:cubicBezTo>
                  <a:cubicBezTo>
                    <a:pt x="546" y="255"/>
                    <a:pt x="544" y="262"/>
                    <a:pt x="543" y="263"/>
                  </a:cubicBezTo>
                  <a:cubicBezTo>
                    <a:pt x="541" y="264"/>
                    <a:pt x="545" y="267"/>
                    <a:pt x="542" y="269"/>
                  </a:cubicBezTo>
                  <a:cubicBezTo>
                    <a:pt x="539" y="270"/>
                    <a:pt x="536" y="274"/>
                    <a:pt x="538" y="276"/>
                  </a:cubicBezTo>
                  <a:cubicBezTo>
                    <a:pt x="540" y="278"/>
                    <a:pt x="548" y="279"/>
                    <a:pt x="551" y="281"/>
                  </a:cubicBezTo>
                  <a:cubicBezTo>
                    <a:pt x="555" y="283"/>
                    <a:pt x="554" y="287"/>
                    <a:pt x="556" y="290"/>
                  </a:cubicBezTo>
                  <a:cubicBezTo>
                    <a:pt x="559" y="294"/>
                    <a:pt x="562" y="292"/>
                    <a:pt x="563" y="294"/>
                  </a:cubicBezTo>
                  <a:cubicBezTo>
                    <a:pt x="564" y="296"/>
                    <a:pt x="558" y="305"/>
                    <a:pt x="556" y="305"/>
                  </a:cubicBezTo>
                  <a:cubicBezTo>
                    <a:pt x="554" y="305"/>
                    <a:pt x="545" y="296"/>
                    <a:pt x="542" y="294"/>
                  </a:cubicBezTo>
                  <a:cubicBezTo>
                    <a:pt x="540" y="292"/>
                    <a:pt x="529" y="289"/>
                    <a:pt x="524" y="286"/>
                  </a:cubicBezTo>
                  <a:cubicBezTo>
                    <a:pt x="519" y="284"/>
                    <a:pt x="515" y="284"/>
                    <a:pt x="509" y="280"/>
                  </a:cubicBezTo>
                  <a:cubicBezTo>
                    <a:pt x="504" y="276"/>
                    <a:pt x="499" y="275"/>
                    <a:pt x="488" y="275"/>
                  </a:cubicBezTo>
                  <a:cubicBezTo>
                    <a:pt x="478" y="275"/>
                    <a:pt x="471" y="272"/>
                    <a:pt x="468" y="273"/>
                  </a:cubicBezTo>
                  <a:cubicBezTo>
                    <a:pt x="464" y="273"/>
                    <a:pt x="466" y="269"/>
                    <a:pt x="460" y="267"/>
                  </a:cubicBezTo>
                  <a:cubicBezTo>
                    <a:pt x="453" y="264"/>
                    <a:pt x="449" y="260"/>
                    <a:pt x="446" y="262"/>
                  </a:cubicBezTo>
                  <a:cubicBezTo>
                    <a:pt x="442" y="264"/>
                    <a:pt x="444" y="271"/>
                    <a:pt x="449" y="272"/>
                  </a:cubicBezTo>
                  <a:cubicBezTo>
                    <a:pt x="454" y="272"/>
                    <a:pt x="452" y="275"/>
                    <a:pt x="457" y="275"/>
                  </a:cubicBezTo>
                  <a:cubicBezTo>
                    <a:pt x="463" y="275"/>
                    <a:pt x="465" y="277"/>
                    <a:pt x="465" y="280"/>
                  </a:cubicBezTo>
                  <a:cubicBezTo>
                    <a:pt x="464" y="284"/>
                    <a:pt x="467" y="287"/>
                    <a:pt x="470" y="289"/>
                  </a:cubicBezTo>
                  <a:cubicBezTo>
                    <a:pt x="472" y="292"/>
                    <a:pt x="471" y="296"/>
                    <a:pt x="466" y="296"/>
                  </a:cubicBezTo>
                  <a:cubicBezTo>
                    <a:pt x="462" y="296"/>
                    <a:pt x="457" y="296"/>
                    <a:pt x="459" y="299"/>
                  </a:cubicBezTo>
                  <a:cubicBezTo>
                    <a:pt x="461" y="303"/>
                    <a:pt x="457" y="303"/>
                    <a:pt x="453" y="302"/>
                  </a:cubicBezTo>
                  <a:cubicBezTo>
                    <a:pt x="448" y="300"/>
                    <a:pt x="451" y="297"/>
                    <a:pt x="453" y="295"/>
                  </a:cubicBezTo>
                  <a:cubicBezTo>
                    <a:pt x="455" y="293"/>
                    <a:pt x="449" y="291"/>
                    <a:pt x="446" y="290"/>
                  </a:cubicBezTo>
                  <a:cubicBezTo>
                    <a:pt x="443" y="289"/>
                    <a:pt x="432" y="297"/>
                    <a:pt x="429" y="299"/>
                  </a:cubicBezTo>
                  <a:cubicBezTo>
                    <a:pt x="425" y="300"/>
                    <a:pt x="418" y="297"/>
                    <a:pt x="410" y="299"/>
                  </a:cubicBezTo>
                  <a:cubicBezTo>
                    <a:pt x="402" y="301"/>
                    <a:pt x="402" y="307"/>
                    <a:pt x="399" y="306"/>
                  </a:cubicBezTo>
                  <a:cubicBezTo>
                    <a:pt x="396" y="306"/>
                    <a:pt x="387" y="307"/>
                    <a:pt x="384" y="305"/>
                  </a:cubicBezTo>
                  <a:cubicBezTo>
                    <a:pt x="381" y="303"/>
                    <a:pt x="383" y="302"/>
                    <a:pt x="387" y="302"/>
                  </a:cubicBezTo>
                  <a:cubicBezTo>
                    <a:pt x="390" y="302"/>
                    <a:pt x="391" y="301"/>
                    <a:pt x="389" y="299"/>
                  </a:cubicBezTo>
                  <a:cubicBezTo>
                    <a:pt x="387" y="296"/>
                    <a:pt x="392" y="293"/>
                    <a:pt x="392" y="291"/>
                  </a:cubicBezTo>
                  <a:cubicBezTo>
                    <a:pt x="392" y="289"/>
                    <a:pt x="379" y="294"/>
                    <a:pt x="377" y="296"/>
                  </a:cubicBezTo>
                  <a:cubicBezTo>
                    <a:pt x="374" y="297"/>
                    <a:pt x="377" y="301"/>
                    <a:pt x="374" y="302"/>
                  </a:cubicBezTo>
                  <a:cubicBezTo>
                    <a:pt x="372" y="303"/>
                    <a:pt x="372" y="300"/>
                    <a:pt x="369" y="299"/>
                  </a:cubicBezTo>
                  <a:cubicBezTo>
                    <a:pt x="367" y="298"/>
                    <a:pt x="347" y="302"/>
                    <a:pt x="344" y="307"/>
                  </a:cubicBezTo>
                  <a:cubicBezTo>
                    <a:pt x="340" y="311"/>
                    <a:pt x="333" y="311"/>
                    <a:pt x="333" y="313"/>
                  </a:cubicBezTo>
                  <a:cubicBezTo>
                    <a:pt x="333" y="316"/>
                    <a:pt x="324" y="315"/>
                    <a:pt x="320" y="317"/>
                  </a:cubicBezTo>
                  <a:cubicBezTo>
                    <a:pt x="317" y="319"/>
                    <a:pt x="319" y="326"/>
                    <a:pt x="318" y="329"/>
                  </a:cubicBezTo>
                  <a:cubicBezTo>
                    <a:pt x="317" y="332"/>
                    <a:pt x="303" y="331"/>
                    <a:pt x="299" y="331"/>
                  </a:cubicBezTo>
                  <a:cubicBezTo>
                    <a:pt x="295" y="332"/>
                    <a:pt x="293" y="323"/>
                    <a:pt x="290" y="323"/>
                  </a:cubicBezTo>
                  <a:cubicBezTo>
                    <a:pt x="286" y="322"/>
                    <a:pt x="288" y="318"/>
                    <a:pt x="289" y="316"/>
                  </a:cubicBezTo>
                  <a:cubicBezTo>
                    <a:pt x="290" y="314"/>
                    <a:pt x="293" y="315"/>
                    <a:pt x="297" y="313"/>
                  </a:cubicBezTo>
                  <a:cubicBezTo>
                    <a:pt x="301" y="310"/>
                    <a:pt x="306" y="314"/>
                    <a:pt x="307" y="312"/>
                  </a:cubicBezTo>
                  <a:cubicBezTo>
                    <a:pt x="309" y="310"/>
                    <a:pt x="301" y="306"/>
                    <a:pt x="300" y="301"/>
                  </a:cubicBezTo>
                  <a:cubicBezTo>
                    <a:pt x="300" y="297"/>
                    <a:pt x="291" y="296"/>
                    <a:pt x="286" y="297"/>
                  </a:cubicBezTo>
                  <a:cubicBezTo>
                    <a:pt x="281" y="299"/>
                    <a:pt x="276" y="298"/>
                    <a:pt x="272" y="296"/>
                  </a:cubicBezTo>
                  <a:cubicBezTo>
                    <a:pt x="269" y="294"/>
                    <a:pt x="269" y="299"/>
                    <a:pt x="274" y="300"/>
                  </a:cubicBezTo>
                  <a:cubicBezTo>
                    <a:pt x="279" y="302"/>
                    <a:pt x="277" y="306"/>
                    <a:pt x="277" y="308"/>
                  </a:cubicBezTo>
                  <a:cubicBezTo>
                    <a:pt x="278" y="311"/>
                    <a:pt x="276" y="316"/>
                    <a:pt x="273" y="321"/>
                  </a:cubicBezTo>
                  <a:cubicBezTo>
                    <a:pt x="270" y="325"/>
                    <a:pt x="272" y="325"/>
                    <a:pt x="277" y="325"/>
                  </a:cubicBezTo>
                  <a:cubicBezTo>
                    <a:pt x="281" y="324"/>
                    <a:pt x="281" y="330"/>
                    <a:pt x="281" y="335"/>
                  </a:cubicBezTo>
                  <a:cubicBezTo>
                    <a:pt x="281" y="339"/>
                    <a:pt x="277" y="340"/>
                    <a:pt x="277" y="343"/>
                  </a:cubicBezTo>
                  <a:cubicBezTo>
                    <a:pt x="277" y="346"/>
                    <a:pt x="274" y="342"/>
                    <a:pt x="273" y="343"/>
                  </a:cubicBezTo>
                  <a:cubicBezTo>
                    <a:pt x="271" y="344"/>
                    <a:pt x="270" y="342"/>
                    <a:pt x="269" y="340"/>
                  </a:cubicBezTo>
                  <a:cubicBezTo>
                    <a:pt x="269" y="337"/>
                    <a:pt x="262" y="339"/>
                    <a:pt x="258" y="338"/>
                  </a:cubicBezTo>
                  <a:cubicBezTo>
                    <a:pt x="254" y="337"/>
                    <a:pt x="253" y="338"/>
                    <a:pt x="251" y="341"/>
                  </a:cubicBezTo>
                  <a:cubicBezTo>
                    <a:pt x="249" y="344"/>
                    <a:pt x="244" y="345"/>
                    <a:pt x="241" y="345"/>
                  </a:cubicBezTo>
                  <a:cubicBezTo>
                    <a:pt x="238" y="346"/>
                    <a:pt x="233" y="351"/>
                    <a:pt x="230" y="353"/>
                  </a:cubicBezTo>
                  <a:cubicBezTo>
                    <a:pt x="227" y="355"/>
                    <a:pt x="226" y="359"/>
                    <a:pt x="231" y="363"/>
                  </a:cubicBezTo>
                  <a:cubicBezTo>
                    <a:pt x="235" y="367"/>
                    <a:pt x="236" y="370"/>
                    <a:pt x="235" y="372"/>
                  </a:cubicBezTo>
                  <a:cubicBezTo>
                    <a:pt x="235" y="374"/>
                    <a:pt x="224" y="373"/>
                    <a:pt x="222" y="371"/>
                  </a:cubicBezTo>
                  <a:cubicBezTo>
                    <a:pt x="220" y="369"/>
                    <a:pt x="213" y="368"/>
                    <a:pt x="210" y="368"/>
                  </a:cubicBezTo>
                  <a:cubicBezTo>
                    <a:pt x="208" y="369"/>
                    <a:pt x="201" y="361"/>
                    <a:pt x="197" y="361"/>
                  </a:cubicBezTo>
                  <a:cubicBezTo>
                    <a:pt x="194" y="361"/>
                    <a:pt x="192" y="365"/>
                    <a:pt x="190" y="367"/>
                  </a:cubicBezTo>
                  <a:cubicBezTo>
                    <a:pt x="189" y="369"/>
                    <a:pt x="192" y="370"/>
                    <a:pt x="194" y="374"/>
                  </a:cubicBezTo>
                  <a:cubicBezTo>
                    <a:pt x="195" y="377"/>
                    <a:pt x="202" y="377"/>
                    <a:pt x="205" y="377"/>
                  </a:cubicBezTo>
                  <a:cubicBezTo>
                    <a:pt x="208" y="377"/>
                    <a:pt x="207" y="382"/>
                    <a:pt x="206" y="384"/>
                  </a:cubicBezTo>
                  <a:cubicBezTo>
                    <a:pt x="205" y="386"/>
                    <a:pt x="199" y="388"/>
                    <a:pt x="197" y="386"/>
                  </a:cubicBezTo>
                  <a:cubicBezTo>
                    <a:pt x="196" y="383"/>
                    <a:pt x="189" y="386"/>
                    <a:pt x="188" y="383"/>
                  </a:cubicBezTo>
                  <a:cubicBezTo>
                    <a:pt x="188" y="380"/>
                    <a:pt x="183" y="376"/>
                    <a:pt x="178" y="377"/>
                  </a:cubicBezTo>
                  <a:cubicBezTo>
                    <a:pt x="173" y="378"/>
                    <a:pt x="172" y="375"/>
                    <a:pt x="172" y="371"/>
                  </a:cubicBezTo>
                  <a:cubicBezTo>
                    <a:pt x="173" y="367"/>
                    <a:pt x="169" y="364"/>
                    <a:pt x="170" y="362"/>
                  </a:cubicBezTo>
                  <a:cubicBezTo>
                    <a:pt x="170" y="361"/>
                    <a:pt x="167" y="357"/>
                    <a:pt x="170" y="355"/>
                  </a:cubicBezTo>
                  <a:cubicBezTo>
                    <a:pt x="173" y="353"/>
                    <a:pt x="171" y="350"/>
                    <a:pt x="171" y="348"/>
                  </a:cubicBezTo>
                  <a:cubicBezTo>
                    <a:pt x="171" y="345"/>
                    <a:pt x="166" y="342"/>
                    <a:pt x="162" y="342"/>
                  </a:cubicBezTo>
                  <a:cubicBezTo>
                    <a:pt x="158" y="342"/>
                    <a:pt x="159" y="337"/>
                    <a:pt x="155" y="337"/>
                  </a:cubicBezTo>
                  <a:cubicBezTo>
                    <a:pt x="152" y="336"/>
                    <a:pt x="145" y="330"/>
                    <a:pt x="144" y="327"/>
                  </a:cubicBezTo>
                  <a:cubicBezTo>
                    <a:pt x="144" y="325"/>
                    <a:pt x="138" y="325"/>
                    <a:pt x="140" y="324"/>
                  </a:cubicBezTo>
                  <a:cubicBezTo>
                    <a:pt x="142" y="323"/>
                    <a:pt x="146" y="324"/>
                    <a:pt x="149" y="327"/>
                  </a:cubicBezTo>
                  <a:cubicBezTo>
                    <a:pt x="152" y="330"/>
                    <a:pt x="157" y="333"/>
                    <a:pt x="165" y="334"/>
                  </a:cubicBezTo>
                  <a:cubicBezTo>
                    <a:pt x="173" y="335"/>
                    <a:pt x="176" y="338"/>
                    <a:pt x="185" y="340"/>
                  </a:cubicBezTo>
                  <a:cubicBezTo>
                    <a:pt x="193" y="341"/>
                    <a:pt x="198" y="342"/>
                    <a:pt x="211" y="344"/>
                  </a:cubicBezTo>
                  <a:cubicBezTo>
                    <a:pt x="223" y="346"/>
                    <a:pt x="240" y="333"/>
                    <a:pt x="244" y="330"/>
                  </a:cubicBezTo>
                  <a:cubicBezTo>
                    <a:pt x="247" y="326"/>
                    <a:pt x="243" y="319"/>
                    <a:pt x="243" y="317"/>
                  </a:cubicBezTo>
                  <a:cubicBezTo>
                    <a:pt x="243" y="314"/>
                    <a:pt x="237" y="314"/>
                    <a:pt x="236" y="312"/>
                  </a:cubicBezTo>
                  <a:cubicBezTo>
                    <a:pt x="235" y="310"/>
                    <a:pt x="232" y="306"/>
                    <a:pt x="227" y="306"/>
                  </a:cubicBezTo>
                  <a:cubicBezTo>
                    <a:pt x="222" y="306"/>
                    <a:pt x="221" y="300"/>
                    <a:pt x="217" y="301"/>
                  </a:cubicBezTo>
                  <a:cubicBezTo>
                    <a:pt x="214" y="301"/>
                    <a:pt x="211" y="299"/>
                    <a:pt x="201" y="292"/>
                  </a:cubicBezTo>
                  <a:cubicBezTo>
                    <a:pt x="191" y="286"/>
                    <a:pt x="177" y="281"/>
                    <a:pt x="175" y="282"/>
                  </a:cubicBezTo>
                  <a:cubicBezTo>
                    <a:pt x="172" y="283"/>
                    <a:pt x="170" y="284"/>
                    <a:pt x="169" y="281"/>
                  </a:cubicBezTo>
                  <a:cubicBezTo>
                    <a:pt x="167" y="279"/>
                    <a:pt x="163" y="279"/>
                    <a:pt x="161" y="281"/>
                  </a:cubicBezTo>
                  <a:cubicBezTo>
                    <a:pt x="158" y="283"/>
                    <a:pt x="155" y="279"/>
                    <a:pt x="150" y="281"/>
                  </a:cubicBezTo>
                  <a:cubicBezTo>
                    <a:pt x="145" y="282"/>
                    <a:pt x="143" y="278"/>
                    <a:pt x="144" y="277"/>
                  </a:cubicBezTo>
                  <a:cubicBezTo>
                    <a:pt x="145" y="275"/>
                    <a:pt x="153" y="277"/>
                    <a:pt x="152" y="274"/>
                  </a:cubicBezTo>
                  <a:cubicBezTo>
                    <a:pt x="152" y="272"/>
                    <a:pt x="149" y="274"/>
                    <a:pt x="145" y="271"/>
                  </a:cubicBezTo>
                  <a:cubicBezTo>
                    <a:pt x="140" y="268"/>
                    <a:pt x="138" y="270"/>
                    <a:pt x="137" y="273"/>
                  </a:cubicBezTo>
                  <a:cubicBezTo>
                    <a:pt x="136" y="275"/>
                    <a:pt x="132" y="275"/>
                    <a:pt x="130" y="272"/>
                  </a:cubicBezTo>
                  <a:cubicBezTo>
                    <a:pt x="130" y="272"/>
                    <a:pt x="129" y="272"/>
                    <a:pt x="129" y="272"/>
                  </a:cubicBezTo>
                  <a:cubicBezTo>
                    <a:pt x="128" y="276"/>
                    <a:pt x="126" y="276"/>
                    <a:pt x="123" y="276"/>
                  </a:cubicBezTo>
                  <a:cubicBezTo>
                    <a:pt x="120" y="275"/>
                    <a:pt x="117" y="280"/>
                    <a:pt x="114" y="280"/>
                  </a:cubicBezTo>
                  <a:cubicBezTo>
                    <a:pt x="111" y="280"/>
                    <a:pt x="107" y="284"/>
                    <a:pt x="106" y="287"/>
                  </a:cubicBezTo>
                  <a:cubicBezTo>
                    <a:pt x="106" y="290"/>
                    <a:pt x="102" y="288"/>
                    <a:pt x="102" y="290"/>
                  </a:cubicBezTo>
                  <a:cubicBezTo>
                    <a:pt x="102" y="292"/>
                    <a:pt x="102" y="294"/>
                    <a:pt x="100" y="296"/>
                  </a:cubicBezTo>
                  <a:cubicBezTo>
                    <a:pt x="99" y="298"/>
                    <a:pt x="100" y="299"/>
                    <a:pt x="102" y="303"/>
                  </a:cubicBezTo>
                  <a:cubicBezTo>
                    <a:pt x="104" y="306"/>
                    <a:pt x="107" y="306"/>
                    <a:pt x="109" y="307"/>
                  </a:cubicBezTo>
                  <a:cubicBezTo>
                    <a:pt x="111" y="308"/>
                    <a:pt x="117" y="313"/>
                    <a:pt x="117" y="315"/>
                  </a:cubicBezTo>
                  <a:cubicBezTo>
                    <a:pt x="117" y="317"/>
                    <a:pt x="112" y="322"/>
                    <a:pt x="110" y="323"/>
                  </a:cubicBezTo>
                  <a:cubicBezTo>
                    <a:pt x="108" y="325"/>
                    <a:pt x="105" y="328"/>
                    <a:pt x="107" y="330"/>
                  </a:cubicBezTo>
                  <a:cubicBezTo>
                    <a:pt x="108" y="332"/>
                    <a:pt x="114" y="340"/>
                    <a:pt x="117" y="347"/>
                  </a:cubicBezTo>
                  <a:cubicBezTo>
                    <a:pt x="121" y="354"/>
                    <a:pt x="116" y="351"/>
                    <a:pt x="114" y="354"/>
                  </a:cubicBezTo>
                  <a:cubicBezTo>
                    <a:pt x="111" y="357"/>
                    <a:pt x="115" y="360"/>
                    <a:pt x="115" y="362"/>
                  </a:cubicBezTo>
                  <a:cubicBezTo>
                    <a:pt x="116" y="364"/>
                    <a:pt x="112" y="364"/>
                    <a:pt x="113" y="366"/>
                  </a:cubicBezTo>
                  <a:cubicBezTo>
                    <a:pt x="113" y="367"/>
                    <a:pt x="118" y="368"/>
                    <a:pt x="118" y="369"/>
                  </a:cubicBezTo>
                  <a:cubicBezTo>
                    <a:pt x="119" y="371"/>
                    <a:pt x="115" y="372"/>
                    <a:pt x="117" y="375"/>
                  </a:cubicBezTo>
                  <a:cubicBezTo>
                    <a:pt x="118" y="378"/>
                    <a:pt x="122" y="378"/>
                    <a:pt x="123" y="381"/>
                  </a:cubicBezTo>
                  <a:cubicBezTo>
                    <a:pt x="123" y="384"/>
                    <a:pt x="115" y="385"/>
                    <a:pt x="116" y="387"/>
                  </a:cubicBezTo>
                  <a:cubicBezTo>
                    <a:pt x="116" y="390"/>
                    <a:pt x="126" y="393"/>
                    <a:pt x="130" y="398"/>
                  </a:cubicBezTo>
                  <a:cubicBezTo>
                    <a:pt x="134" y="403"/>
                    <a:pt x="134" y="405"/>
                    <a:pt x="133" y="407"/>
                  </a:cubicBezTo>
                  <a:cubicBezTo>
                    <a:pt x="131" y="413"/>
                    <a:pt x="119" y="417"/>
                    <a:pt x="116" y="423"/>
                  </a:cubicBezTo>
                  <a:cubicBezTo>
                    <a:pt x="114" y="429"/>
                    <a:pt x="104" y="433"/>
                    <a:pt x="99" y="437"/>
                  </a:cubicBezTo>
                  <a:cubicBezTo>
                    <a:pt x="97" y="439"/>
                    <a:pt x="95" y="442"/>
                    <a:pt x="94" y="444"/>
                  </a:cubicBezTo>
                  <a:cubicBezTo>
                    <a:pt x="96" y="444"/>
                    <a:pt x="97" y="443"/>
                    <a:pt x="98" y="442"/>
                  </a:cubicBezTo>
                  <a:cubicBezTo>
                    <a:pt x="101" y="441"/>
                    <a:pt x="103" y="448"/>
                    <a:pt x="106" y="450"/>
                  </a:cubicBezTo>
                  <a:cubicBezTo>
                    <a:pt x="108" y="452"/>
                    <a:pt x="114" y="450"/>
                    <a:pt x="115" y="452"/>
                  </a:cubicBezTo>
                  <a:cubicBezTo>
                    <a:pt x="117" y="454"/>
                    <a:pt x="114" y="454"/>
                    <a:pt x="110" y="453"/>
                  </a:cubicBezTo>
                  <a:cubicBezTo>
                    <a:pt x="106" y="453"/>
                    <a:pt x="105" y="455"/>
                    <a:pt x="99" y="457"/>
                  </a:cubicBezTo>
                  <a:cubicBezTo>
                    <a:pt x="95" y="459"/>
                    <a:pt x="95" y="460"/>
                    <a:pt x="94" y="461"/>
                  </a:cubicBezTo>
                  <a:cubicBezTo>
                    <a:pt x="96" y="465"/>
                    <a:pt x="93" y="466"/>
                    <a:pt x="91" y="469"/>
                  </a:cubicBezTo>
                  <a:cubicBezTo>
                    <a:pt x="90" y="472"/>
                    <a:pt x="88" y="473"/>
                    <a:pt x="88" y="475"/>
                  </a:cubicBezTo>
                  <a:cubicBezTo>
                    <a:pt x="87" y="477"/>
                    <a:pt x="88" y="478"/>
                    <a:pt x="88" y="481"/>
                  </a:cubicBezTo>
                  <a:cubicBezTo>
                    <a:pt x="89" y="484"/>
                    <a:pt x="89" y="485"/>
                    <a:pt x="91" y="487"/>
                  </a:cubicBezTo>
                  <a:cubicBezTo>
                    <a:pt x="93" y="490"/>
                    <a:pt x="89" y="490"/>
                    <a:pt x="88" y="491"/>
                  </a:cubicBezTo>
                  <a:cubicBezTo>
                    <a:pt x="86" y="492"/>
                    <a:pt x="87" y="495"/>
                    <a:pt x="89" y="497"/>
                  </a:cubicBezTo>
                  <a:cubicBezTo>
                    <a:pt x="91" y="499"/>
                    <a:pt x="91" y="501"/>
                    <a:pt x="91" y="503"/>
                  </a:cubicBezTo>
                  <a:cubicBezTo>
                    <a:pt x="90" y="505"/>
                    <a:pt x="92" y="508"/>
                    <a:pt x="94" y="510"/>
                  </a:cubicBezTo>
                  <a:cubicBezTo>
                    <a:pt x="96" y="511"/>
                    <a:pt x="96" y="516"/>
                    <a:pt x="97" y="517"/>
                  </a:cubicBezTo>
                  <a:cubicBezTo>
                    <a:pt x="99" y="519"/>
                    <a:pt x="100" y="520"/>
                    <a:pt x="103" y="519"/>
                  </a:cubicBezTo>
                  <a:cubicBezTo>
                    <a:pt x="106" y="518"/>
                    <a:pt x="108" y="520"/>
                    <a:pt x="109" y="522"/>
                  </a:cubicBezTo>
                  <a:cubicBezTo>
                    <a:pt x="110" y="524"/>
                    <a:pt x="112" y="523"/>
                    <a:pt x="115" y="522"/>
                  </a:cubicBezTo>
                  <a:cubicBezTo>
                    <a:pt x="118" y="521"/>
                    <a:pt x="124" y="524"/>
                    <a:pt x="125" y="525"/>
                  </a:cubicBezTo>
                  <a:cubicBezTo>
                    <a:pt x="127" y="526"/>
                    <a:pt x="126" y="530"/>
                    <a:pt x="126" y="533"/>
                  </a:cubicBezTo>
                  <a:cubicBezTo>
                    <a:pt x="127" y="535"/>
                    <a:pt x="125" y="539"/>
                    <a:pt x="128" y="541"/>
                  </a:cubicBezTo>
                  <a:cubicBezTo>
                    <a:pt x="130" y="542"/>
                    <a:pt x="130" y="546"/>
                    <a:pt x="133" y="548"/>
                  </a:cubicBezTo>
                  <a:cubicBezTo>
                    <a:pt x="136" y="549"/>
                    <a:pt x="137" y="553"/>
                    <a:pt x="139" y="554"/>
                  </a:cubicBezTo>
                  <a:cubicBezTo>
                    <a:pt x="141" y="554"/>
                    <a:pt x="145" y="557"/>
                    <a:pt x="146" y="560"/>
                  </a:cubicBezTo>
                  <a:cubicBezTo>
                    <a:pt x="146" y="562"/>
                    <a:pt x="142" y="564"/>
                    <a:pt x="140" y="565"/>
                  </a:cubicBezTo>
                  <a:cubicBezTo>
                    <a:pt x="138" y="566"/>
                    <a:pt x="133" y="562"/>
                    <a:pt x="132" y="564"/>
                  </a:cubicBezTo>
                  <a:cubicBezTo>
                    <a:pt x="130" y="565"/>
                    <a:pt x="132" y="569"/>
                    <a:pt x="134" y="574"/>
                  </a:cubicBezTo>
                  <a:cubicBezTo>
                    <a:pt x="135" y="580"/>
                    <a:pt x="136" y="580"/>
                    <a:pt x="138" y="580"/>
                  </a:cubicBezTo>
                  <a:cubicBezTo>
                    <a:pt x="141" y="580"/>
                    <a:pt x="142" y="578"/>
                    <a:pt x="144" y="577"/>
                  </a:cubicBezTo>
                  <a:cubicBezTo>
                    <a:pt x="145" y="576"/>
                    <a:pt x="149" y="578"/>
                    <a:pt x="151" y="577"/>
                  </a:cubicBezTo>
                  <a:cubicBezTo>
                    <a:pt x="153" y="576"/>
                    <a:pt x="159" y="576"/>
                    <a:pt x="160" y="578"/>
                  </a:cubicBezTo>
                  <a:cubicBezTo>
                    <a:pt x="162" y="580"/>
                    <a:pt x="163" y="585"/>
                    <a:pt x="162" y="587"/>
                  </a:cubicBezTo>
                  <a:cubicBezTo>
                    <a:pt x="161" y="588"/>
                    <a:pt x="163" y="590"/>
                    <a:pt x="164" y="593"/>
                  </a:cubicBezTo>
                  <a:cubicBezTo>
                    <a:pt x="166" y="595"/>
                    <a:pt x="171" y="594"/>
                    <a:pt x="173" y="595"/>
                  </a:cubicBezTo>
                  <a:cubicBezTo>
                    <a:pt x="174" y="596"/>
                    <a:pt x="178" y="601"/>
                    <a:pt x="178" y="604"/>
                  </a:cubicBezTo>
                  <a:cubicBezTo>
                    <a:pt x="177" y="606"/>
                    <a:pt x="180" y="607"/>
                    <a:pt x="182" y="606"/>
                  </a:cubicBezTo>
                  <a:cubicBezTo>
                    <a:pt x="184" y="605"/>
                    <a:pt x="185" y="607"/>
                    <a:pt x="187" y="608"/>
                  </a:cubicBezTo>
                  <a:cubicBezTo>
                    <a:pt x="189" y="610"/>
                    <a:pt x="191" y="609"/>
                    <a:pt x="193" y="608"/>
                  </a:cubicBezTo>
                  <a:cubicBezTo>
                    <a:pt x="195" y="607"/>
                    <a:pt x="198" y="606"/>
                    <a:pt x="199" y="607"/>
                  </a:cubicBezTo>
                  <a:cubicBezTo>
                    <a:pt x="200" y="609"/>
                    <a:pt x="204" y="612"/>
                    <a:pt x="204" y="613"/>
                  </a:cubicBezTo>
                  <a:cubicBezTo>
                    <a:pt x="204" y="614"/>
                    <a:pt x="211" y="613"/>
                    <a:pt x="214" y="615"/>
                  </a:cubicBezTo>
                  <a:cubicBezTo>
                    <a:pt x="217" y="616"/>
                    <a:pt x="220" y="616"/>
                    <a:pt x="223" y="617"/>
                  </a:cubicBezTo>
                  <a:cubicBezTo>
                    <a:pt x="226" y="619"/>
                    <a:pt x="229" y="619"/>
                    <a:pt x="230" y="621"/>
                  </a:cubicBezTo>
                  <a:cubicBezTo>
                    <a:pt x="230" y="623"/>
                    <a:pt x="226" y="625"/>
                    <a:pt x="226" y="626"/>
                  </a:cubicBezTo>
                  <a:cubicBezTo>
                    <a:pt x="226" y="627"/>
                    <a:pt x="229" y="628"/>
                    <a:pt x="229" y="629"/>
                  </a:cubicBezTo>
                  <a:cubicBezTo>
                    <a:pt x="229" y="631"/>
                    <a:pt x="226" y="631"/>
                    <a:pt x="225" y="632"/>
                  </a:cubicBezTo>
                  <a:cubicBezTo>
                    <a:pt x="225" y="633"/>
                    <a:pt x="227" y="635"/>
                    <a:pt x="228" y="636"/>
                  </a:cubicBezTo>
                  <a:cubicBezTo>
                    <a:pt x="228" y="638"/>
                    <a:pt x="226" y="642"/>
                    <a:pt x="226" y="643"/>
                  </a:cubicBezTo>
                  <a:cubicBezTo>
                    <a:pt x="226" y="644"/>
                    <a:pt x="218" y="643"/>
                    <a:pt x="216" y="643"/>
                  </a:cubicBezTo>
                  <a:cubicBezTo>
                    <a:pt x="215" y="643"/>
                    <a:pt x="209" y="649"/>
                    <a:pt x="208" y="649"/>
                  </a:cubicBezTo>
                  <a:cubicBezTo>
                    <a:pt x="206" y="649"/>
                    <a:pt x="207" y="652"/>
                    <a:pt x="207" y="654"/>
                  </a:cubicBezTo>
                  <a:cubicBezTo>
                    <a:pt x="213" y="653"/>
                    <a:pt x="218" y="653"/>
                    <a:pt x="219" y="654"/>
                  </a:cubicBezTo>
                  <a:cubicBezTo>
                    <a:pt x="220" y="656"/>
                    <a:pt x="207" y="661"/>
                    <a:pt x="205" y="662"/>
                  </a:cubicBezTo>
                  <a:cubicBezTo>
                    <a:pt x="203" y="663"/>
                    <a:pt x="209" y="666"/>
                    <a:pt x="209" y="668"/>
                  </a:cubicBezTo>
                  <a:cubicBezTo>
                    <a:pt x="209" y="670"/>
                    <a:pt x="202" y="671"/>
                    <a:pt x="203" y="675"/>
                  </a:cubicBezTo>
                  <a:cubicBezTo>
                    <a:pt x="203" y="679"/>
                    <a:pt x="200" y="680"/>
                    <a:pt x="196" y="680"/>
                  </a:cubicBezTo>
                  <a:cubicBezTo>
                    <a:pt x="193" y="680"/>
                    <a:pt x="192" y="682"/>
                    <a:pt x="193" y="682"/>
                  </a:cubicBezTo>
                  <a:cubicBezTo>
                    <a:pt x="195" y="683"/>
                    <a:pt x="195" y="688"/>
                    <a:pt x="202" y="690"/>
                  </a:cubicBezTo>
                  <a:cubicBezTo>
                    <a:pt x="209" y="691"/>
                    <a:pt x="217" y="698"/>
                    <a:pt x="223" y="705"/>
                  </a:cubicBezTo>
                  <a:cubicBezTo>
                    <a:pt x="224" y="706"/>
                    <a:pt x="225" y="706"/>
                    <a:pt x="226" y="707"/>
                  </a:cubicBezTo>
                  <a:cubicBezTo>
                    <a:pt x="228" y="706"/>
                    <a:pt x="229" y="705"/>
                    <a:pt x="230" y="705"/>
                  </a:cubicBezTo>
                  <a:cubicBezTo>
                    <a:pt x="234" y="705"/>
                    <a:pt x="240" y="707"/>
                    <a:pt x="244" y="709"/>
                  </a:cubicBezTo>
                  <a:cubicBezTo>
                    <a:pt x="247" y="712"/>
                    <a:pt x="260" y="709"/>
                    <a:pt x="261" y="711"/>
                  </a:cubicBezTo>
                  <a:cubicBezTo>
                    <a:pt x="263" y="713"/>
                    <a:pt x="266" y="715"/>
                    <a:pt x="268" y="715"/>
                  </a:cubicBezTo>
                  <a:cubicBezTo>
                    <a:pt x="271" y="715"/>
                    <a:pt x="273" y="720"/>
                    <a:pt x="275" y="719"/>
                  </a:cubicBezTo>
                  <a:cubicBezTo>
                    <a:pt x="277" y="717"/>
                    <a:pt x="285" y="717"/>
                    <a:pt x="287" y="717"/>
                  </a:cubicBezTo>
                  <a:cubicBezTo>
                    <a:pt x="289" y="717"/>
                    <a:pt x="289" y="719"/>
                    <a:pt x="291" y="719"/>
                  </a:cubicBezTo>
                  <a:cubicBezTo>
                    <a:pt x="293" y="719"/>
                    <a:pt x="293" y="726"/>
                    <a:pt x="294" y="726"/>
                  </a:cubicBezTo>
                  <a:cubicBezTo>
                    <a:pt x="296" y="725"/>
                    <a:pt x="301" y="730"/>
                    <a:pt x="305" y="731"/>
                  </a:cubicBezTo>
                  <a:cubicBezTo>
                    <a:pt x="308" y="731"/>
                    <a:pt x="312" y="737"/>
                    <a:pt x="313" y="737"/>
                  </a:cubicBezTo>
                  <a:cubicBezTo>
                    <a:pt x="315" y="736"/>
                    <a:pt x="317" y="739"/>
                    <a:pt x="318" y="737"/>
                  </a:cubicBezTo>
                  <a:cubicBezTo>
                    <a:pt x="319" y="734"/>
                    <a:pt x="324" y="735"/>
                    <a:pt x="326" y="731"/>
                  </a:cubicBezTo>
                  <a:cubicBezTo>
                    <a:pt x="319" y="723"/>
                    <a:pt x="312" y="715"/>
                    <a:pt x="313" y="712"/>
                  </a:cubicBezTo>
                  <a:cubicBezTo>
                    <a:pt x="313" y="706"/>
                    <a:pt x="315" y="702"/>
                    <a:pt x="308" y="696"/>
                  </a:cubicBezTo>
                  <a:cubicBezTo>
                    <a:pt x="301" y="690"/>
                    <a:pt x="309" y="686"/>
                    <a:pt x="314" y="680"/>
                  </a:cubicBezTo>
                  <a:cubicBezTo>
                    <a:pt x="318" y="674"/>
                    <a:pt x="328" y="672"/>
                    <a:pt x="334" y="668"/>
                  </a:cubicBezTo>
                  <a:cubicBezTo>
                    <a:pt x="333" y="667"/>
                    <a:pt x="332" y="666"/>
                    <a:pt x="330" y="666"/>
                  </a:cubicBezTo>
                  <a:cubicBezTo>
                    <a:pt x="326" y="664"/>
                    <a:pt x="324" y="662"/>
                    <a:pt x="328" y="661"/>
                  </a:cubicBezTo>
                  <a:cubicBezTo>
                    <a:pt x="331" y="660"/>
                    <a:pt x="330" y="658"/>
                    <a:pt x="326" y="654"/>
                  </a:cubicBezTo>
                  <a:cubicBezTo>
                    <a:pt x="323" y="650"/>
                    <a:pt x="321" y="646"/>
                    <a:pt x="319" y="646"/>
                  </a:cubicBezTo>
                  <a:cubicBezTo>
                    <a:pt x="317" y="646"/>
                    <a:pt x="314" y="645"/>
                    <a:pt x="311" y="646"/>
                  </a:cubicBezTo>
                  <a:cubicBezTo>
                    <a:pt x="308" y="647"/>
                    <a:pt x="309" y="644"/>
                    <a:pt x="309" y="640"/>
                  </a:cubicBezTo>
                  <a:cubicBezTo>
                    <a:pt x="310" y="637"/>
                    <a:pt x="304" y="637"/>
                    <a:pt x="303" y="636"/>
                  </a:cubicBezTo>
                  <a:cubicBezTo>
                    <a:pt x="302" y="634"/>
                    <a:pt x="304" y="629"/>
                    <a:pt x="305" y="629"/>
                  </a:cubicBezTo>
                  <a:cubicBezTo>
                    <a:pt x="306" y="628"/>
                    <a:pt x="309" y="627"/>
                    <a:pt x="309" y="625"/>
                  </a:cubicBezTo>
                  <a:cubicBezTo>
                    <a:pt x="309" y="624"/>
                    <a:pt x="304" y="623"/>
                    <a:pt x="306" y="620"/>
                  </a:cubicBezTo>
                  <a:cubicBezTo>
                    <a:pt x="308" y="616"/>
                    <a:pt x="312" y="616"/>
                    <a:pt x="312" y="613"/>
                  </a:cubicBezTo>
                  <a:cubicBezTo>
                    <a:pt x="312" y="609"/>
                    <a:pt x="315" y="606"/>
                    <a:pt x="318" y="609"/>
                  </a:cubicBezTo>
                  <a:cubicBezTo>
                    <a:pt x="322" y="611"/>
                    <a:pt x="323" y="618"/>
                    <a:pt x="327" y="616"/>
                  </a:cubicBezTo>
                  <a:cubicBezTo>
                    <a:pt x="331" y="615"/>
                    <a:pt x="329" y="611"/>
                    <a:pt x="328" y="609"/>
                  </a:cubicBezTo>
                  <a:cubicBezTo>
                    <a:pt x="328" y="607"/>
                    <a:pt x="327" y="604"/>
                    <a:pt x="331" y="603"/>
                  </a:cubicBezTo>
                  <a:cubicBezTo>
                    <a:pt x="336" y="602"/>
                    <a:pt x="334" y="598"/>
                    <a:pt x="337" y="598"/>
                  </a:cubicBezTo>
                  <a:cubicBezTo>
                    <a:pt x="341" y="598"/>
                    <a:pt x="347" y="593"/>
                    <a:pt x="349" y="592"/>
                  </a:cubicBezTo>
                  <a:cubicBezTo>
                    <a:pt x="351" y="591"/>
                    <a:pt x="356" y="589"/>
                    <a:pt x="358" y="590"/>
                  </a:cubicBezTo>
                  <a:cubicBezTo>
                    <a:pt x="360" y="591"/>
                    <a:pt x="362" y="593"/>
                    <a:pt x="364" y="590"/>
                  </a:cubicBezTo>
                  <a:cubicBezTo>
                    <a:pt x="365" y="586"/>
                    <a:pt x="371" y="588"/>
                    <a:pt x="372" y="590"/>
                  </a:cubicBezTo>
                  <a:cubicBezTo>
                    <a:pt x="372" y="592"/>
                    <a:pt x="382" y="592"/>
                    <a:pt x="385" y="594"/>
                  </a:cubicBezTo>
                  <a:cubicBezTo>
                    <a:pt x="388" y="596"/>
                    <a:pt x="394" y="600"/>
                    <a:pt x="394" y="602"/>
                  </a:cubicBezTo>
                  <a:cubicBezTo>
                    <a:pt x="394" y="604"/>
                    <a:pt x="397" y="607"/>
                    <a:pt x="397" y="603"/>
                  </a:cubicBezTo>
                  <a:cubicBezTo>
                    <a:pt x="397" y="600"/>
                    <a:pt x="400" y="601"/>
                    <a:pt x="404" y="603"/>
                  </a:cubicBezTo>
                  <a:cubicBezTo>
                    <a:pt x="408" y="606"/>
                    <a:pt x="413" y="605"/>
                    <a:pt x="414" y="602"/>
                  </a:cubicBezTo>
                  <a:cubicBezTo>
                    <a:pt x="415" y="600"/>
                    <a:pt x="423" y="597"/>
                    <a:pt x="425" y="599"/>
                  </a:cubicBezTo>
                  <a:cubicBezTo>
                    <a:pt x="428" y="601"/>
                    <a:pt x="429" y="602"/>
                    <a:pt x="432" y="599"/>
                  </a:cubicBezTo>
                  <a:cubicBezTo>
                    <a:pt x="435" y="596"/>
                    <a:pt x="442" y="597"/>
                    <a:pt x="443" y="600"/>
                  </a:cubicBezTo>
                  <a:cubicBezTo>
                    <a:pt x="444" y="603"/>
                    <a:pt x="447" y="603"/>
                    <a:pt x="450" y="603"/>
                  </a:cubicBezTo>
                  <a:cubicBezTo>
                    <a:pt x="453" y="603"/>
                    <a:pt x="454" y="608"/>
                    <a:pt x="456" y="607"/>
                  </a:cubicBezTo>
                  <a:cubicBezTo>
                    <a:pt x="458" y="606"/>
                    <a:pt x="457" y="601"/>
                    <a:pt x="460" y="601"/>
                  </a:cubicBezTo>
                  <a:cubicBezTo>
                    <a:pt x="462" y="602"/>
                    <a:pt x="464" y="605"/>
                    <a:pt x="468" y="605"/>
                  </a:cubicBezTo>
                  <a:cubicBezTo>
                    <a:pt x="472" y="605"/>
                    <a:pt x="475" y="604"/>
                    <a:pt x="475" y="601"/>
                  </a:cubicBezTo>
                  <a:cubicBezTo>
                    <a:pt x="475" y="598"/>
                    <a:pt x="475" y="593"/>
                    <a:pt x="472" y="593"/>
                  </a:cubicBezTo>
                  <a:cubicBezTo>
                    <a:pt x="470" y="593"/>
                    <a:pt x="467" y="590"/>
                    <a:pt x="464" y="590"/>
                  </a:cubicBezTo>
                  <a:cubicBezTo>
                    <a:pt x="461" y="590"/>
                    <a:pt x="458" y="585"/>
                    <a:pt x="461" y="584"/>
                  </a:cubicBezTo>
                  <a:cubicBezTo>
                    <a:pt x="464" y="583"/>
                    <a:pt x="469" y="581"/>
                    <a:pt x="468" y="578"/>
                  </a:cubicBezTo>
                  <a:cubicBezTo>
                    <a:pt x="467" y="576"/>
                    <a:pt x="466" y="571"/>
                    <a:pt x="470" y="570"/>
                  </a:cubicBezTo>
                  <a:cubicBezTo>
                    <a:pt x="474" y="570"/>
                    <a:pt x="483" y="570"/>
                    <a:pt x="482" y="568"/>
                  </a:cubicBezTo>
                  <a:cubicBezTo>
                    <a:pt x="482" y="567"/>
                    <a:pt x="474" y="566"/>
                    <a:pt x="472" y="563"/>
                  </a:cubicBezTo>
                  <a:cubicBezTo>
                    <a:pt x="471" y="561"/>
                    <a:pt x="470" y="555"/>
                    <a:pt x="472" y="554"/>
                  </a:cubicBezTo>
                  <a:cubicBezTo>
                    <a:pt x="473" y="553"/>
                    <a:pt x="478" y="554"/>
                    <a:pt x="481" y="553"/>
                  </a:cubicBezTo>
                  <a:cubicBezTo>
                    <a:pt x="484" y="552"/>
                    <a:pt x="491" y="555"/>
                    <a:pt x="495" y="552"/>
                  </a:cubicBezTo>
                  <a:cubicBezTo>
                    <a:pt x="499" y="549"/>
                    <a:pt x="507" y="548"/>
                    <a:pt x="512" y="548"/>
                  </a:cubicBezTo>
                  <a:cubicBezTo>
                    <a:pt x="516" y="548"/>
                    <a:pt x="520" y="545"/>
                    <a:pt x="523" y="545"/>
                  </a:cubicBezTo>
                  <a:cubicBezTo>
                    <a:pt x="527" y="544"/>
                    <a:pt x="537" y="543"/>
                    <a:pt x="539" y="542"/>
                  </a:cubicBezTo>
                  <a:cubicBezTo>
                    <a:pt x="542" y="541"/>
                    <a:pt x="555" y="539"/>
                    <a:pt x="556" y="536"/>
                  </a:cubicBezTo>
                  <a:cubicBezTo>
                    <a:pt x="556" y="534"/>
                    <a:pt x="567" y="532"/>
                    <a:pt x="570" y="533"/>
                  </a:cubicBezTo>
                  <a:cubicBezTo>
                    <a:pt x="573" y="534"/>
                    <a:pt x="576" y="535"/>
                    <a:pt x="579" y="534"/>
                  </a:cubicBezTo>
                  <a:cubicBezTo>
                    <a:pt x="581" y="533"/>
                    <a:pt x="586" y="536"/>
                    <a:pt x="586" y="539"/>
                  </a:cubicBezTo>
                  <a:cubicBezTo>
                    <a:pt x="585" y="541"/>
                    <a:pt x="588" y="544"/>
                    <a:pt x="588" y="547"/>
                  </a:cubicBezTo>
                  <a:cubicBezTo>
                    <a:pt x="588" y="549"/>
                    <a:pt x="585" y="550"/>
                    <a:pt x="587" y="551"/>
                  </a:cubicBezTo>
                  <a:cubicBezTo>
                    <a:pt x="588" y="553"/>
                    <a:pt x="595" y="552"/>
                    <a:pt x="597" y="550"/>
                  </a:cubicBezTo>
                  <a:cubicBezTo>
                    <a:pt x="599" y="547"/>
                    <a:pt x="601" y="551"/>
                    <a:pt x="601" y="552"/>
                  </a:cubicBezTo>
                  <a:cubicBezTo>
                    <a:pt x="601" y="554"/>
                    <a:pt x="604" y="555"/>
                    <a:pt x="604" y="553"/>
                  </a:cubicBezTo>
                  <a:cubicBezTo>
                    <a:pt x="604" y="551"/>
                    <a:pt x="608" y="552"/>
                    <a:pt x="610" y="554"/>
                  </a:cubicBezTo>
                  <a:cubicBezTo>
                    <a:pt x="611" y="555"/>
                    <a:pt x="616" y="552"/>
                    <a:pt x="616" y="555"/>
                  </a:cubicBezTo>
                  <a:cubicBezTo>
                    <a:pt x="616" y="557"/>
                    <a:pt x="609" y="559"/>
                    <a:pt x="612" y="562"/>
                  </a:cubicBezTo>
                  <a:cubicBezTo>
                    <a:pt x="615" y="565"/>
                    <a:pt x="616" y="559"/>
                    <a:pt x="620" y="560"/>
                  </a:cubicBezTo>
                  <a:cubicBezTo>
                    <a:pt x="624" y="561"/>
                    <a:pt x="629" y="556"/>
                    <a:pt x="632" y="555"/>
                  </a:cubicBezTo>
                  <a:cubicBezTo>
                    <a:pt x="636" y="554"/>
                    <a:pt x="640" y="551"/>
                    <a:pt x="643" y="549"/>
                  </a:cubicBezTo>
                  <a:cubicBezTo>
                    <a:pt x="646" y="547"/>
                    <a:pt x="652" y="548"/>
                    <a:pt x="650" y="550"/>
                  </a:cubicBezTo>
                  <a:cubicBezTo>
                    <a:pt x="648" y="552"/>
                    <a:pt x="646" y="556"/>
                    <a:pt x="653" y="558"/>
                  </a:cubicBezTo>
                  <a:cubicBezTo>
                    <a:pt x="661" y="561"/>
                    <a:pt x="669" y="576"/>
                    <a:pt x="674" y="583"/>
                  </a:cubicBezTo>
                  <a:cubicBezTo>
                    <a:pt x="679" y="590"/>
                    <a:pt x="683" y="603"/>
                    <a:pt x="686" y="603"/>
                  </a:cubicBezTo>
                  <a:cubicBezTo>
                    <a:pt x="688" y="603"/>
                    <a:pt x="689" y="597"/>
                    <a:pt x="692" y="596"/>
                  </a:cubicBezTo>
                  <a:cubicBezTo>
                    <a:pt x="696" y="595"/>
                    <a:pt x="698" y="601"/>
                    <a:pt x="701" y="602"/>
                  </a:cubicBezTo>
                  <a:cubicBezTo>
                    <a:pt x="705" y="603"/>
                    <a:pt x="709" y="605"/>
                    <a:pt x="712" y="604"/>
                  </a:cubicBezTo>
                  <a:cubicBezTo>
                    <a:pt x="715" y="603"/>
                    <a:pt x="721" y="599"/>
                    <a:pt x="723" y="601"/>
                  </a:cubicBezTo>
                  <a:cubicBezTo>
                    <a:pt x="726" y="602"/>
                    <a:pt x="729" y="602"/>
                    <a:pt x="731" y="607"/>
                  </a:cubicBezTo>
                  <a:cubicBezTo>
                    <a:pt x="733" y="611"/>
                    <a:pt x="736" y="612"/>
                    <a:pt x="738" y="612"/>
                  </a:cubicBezTo>
                  <a:cubicBezTo>
                    <a:pt x="740" y="612"/>
                    <a:pt x="740" y="615"/>
                    <a:pt x="740" y="617"/>
                  </a:cubicBezTo>
                  <a:cubicBezTo>
                    <a:pt x="740" y="619"/>
                    <a:pt x="744" y="621"/>
                    <a:pt x="746" y="621"/>
                  </a:cubicBezTo>
                  <a:cubicBezTo>
                    <a:pt x="748" y="621"/>
                    <a:pt x="753" y="621"/>
                    <a:pt x="755" y="620"/>
                  </a:cubicBezTo>
                  <a:cubicBezTo>
                    <a:pt x="756" y="619"/>
                    <a:pt x="758" y="618"/>
                    <a:pt x="759" y="620"/>
                  </a:cubicBezTo>
                  <a:cubicBezTo>
                    <a:pt x="759" y="622"/>
                    <a:pt x="762" y="626"/>
                    <a:pt x="764" y="626"/>
                  </a:cubicBezTo>
                  <a:cubicBezTo>
                    <a:pt x="766" y="626"/>
                    <a:pt x="770" y="628"/>
                    <a:pt x="770" y="626"/>
                  </a:cubicBezTo>
                  <a:cubicBezTo>
                    <a:pt x="771" y="624"/>
                    <a:pt x="776" y="623"/>
                    <a:pt x="778" y="623"/>
                  </a:cubicBezTo>
                  <a:cubicBezTo>
                    <a:pt x="780" y="623"/>
                    <a:pt x="787" y="621"/>
                    <a:pt x="788" y="618"/>
                  </a:cubicBezTo>
                  <a:cubicBezTo>
                    <a:pt x="790" y="615"/>
                    <a:pt x="795" y="615"/>
                    <a:pt x="797" y="613"/>
                  </a:cubicBezTo>
                  <a:cubicBezTo>
                    <a:pt x="799" y="611"/>
                    <a:pt x="803" y="610"/>
                    <a:pt x="804" y="608"/>
                  </a:cubicBezTo>
                  <a:cubicBezTo>
                    <a:pt x="805" y="606"/>
                    <a:pt x="811" y="607"/>
                    <a:pt x="812" y="605"/>
                  </a:cubicBezTo>
                  <a:cubicBezTo>
                    <a:pt x="813" y="603"/>
                    <a:pt x="818" y="603"/>
                    <a:pt x="820" y="604"/>
                  </a:cubicBezTo>
                  <a:cubicBezTo>
                    <a:pt x="822" y="604"/>
                    <a:pt x="834" y="607"/>
                    <a:pt x="836" y="606"/>
                  </a:cubicBezTo>
                  <a:cubicBezTo>
                    <a:pt x="837" y="606"/>
                    <a:pt x="838" y="612"/>
                    <a:pt x="839" y="613"/>
                  </a:cubicBezTo>
                  <a:cubicBezTo>
                    <a:pt x="841" y="613"/>
                    <a:pt x="847" y="618"/>
                    <a:pt x="849" y="616"/>
                  </a:cubicBezTo>
                  <a:cubicBezTo>
                    <a:pt x="850" y="615"/>
                    <a:pt x="854" y="614"/>
                    <a:pt x="858" y="616"/>
                  </a:cubicBezTo>
                  <a:cubicBezTo>
                    <a:pt x="861" y="618"/>
                    <a:pt x="864" y="620"/>
                    <a:pt x="866" y="618"/>
                  </a:cubicBezTo>
                  <a:cubicBezTo>
                    <a:pt x="867" y="616"/>
                    <a:pt x="874" y="615"/>
                    <a:pt x="875" y="613"/>
                  </a:cubicBezTo>
                  <a:cubicBezTo>
                    <a:pt x="876" y="612"/>
                    <a:pt x="877" y="608"/>
                    <a:pt x="875" y="607"/>
                  </a:cubicBezTo>
                  <a:cubicBezTo>
                    <a:pt x="874" y="605"/>
                    <a:pt x="872" y="600"/>
                    <a:pt x="871" y="597"/>
                  </a:cubicBezTo>
                  <a:cubicBezTo>
                    <a:pt x="871" y="595"/>
                    <a:pt x="875" y="594"/>
                    <a:pt x="876" y="592"/>
                  </a:cubicBezTo>
                  <a:cubicBezTo>
                    <a:pt x="877" y="589"/>
                    <a:pt x="881" y="589"/>
                    <a:pt x="882" y="588"/>
                  </a:cubicBezTo>
                  <a:cubicBezTo>
                    <a:pt x="883" y="586"/>
                    <a:pt x="884" y="583"/>
                    <a:pt x="886" y="584"/>
                  </a:cubicBezTo>
                  <a:cubicBezTo>
                    <a:pt x="888" y="585"/>
                    <a:pt x="893" y="586"/>
                    <a:pt x="894" y="587"/>
                  </a:cubicBezTo>
                  <a:cubicBezTo>
                    <a:pt x="895" y="588"/>
                    <a:pt x="899" y="589"/>
                    <a:pt x="901" y="589"/>
                  </a:cubicBezTo>
                  <a:cubicBezTo>
                    <a:pt x="904" y="589"/>
                    <a:pt x="907" y="591"/>
                    <a:pt x="910" y="592"/>
                  </a:cubicBezTo>
                  <a:cubicBezTo>
                    <a:pt x="912" y="594"/>
                    <a:pt x="919" y="594"/>
                    <a:pt x="921" y="596"/>
                  </a:cubicBezTo>
                  <a:cubicBezTo>
                    <a:pt x="922" y="598"/>
                    <a:pt x="920" y="603"/>
                    <a:pt x="922" y="605"/>
                  </a:cubicBezTo>
                  <a:cubicBezTo>
                    <a:pt x="924" y="607"/>
                    <a:pt x="928" y="612"/>
                    <a:pt x="929" y="611"/>
                  </a:cubicBezTo>
                  <a:cubicBezTo>
                    <a:pt x="930" y="610"/>
                    <a:pt x="937" y="614"/>
                    <a:pt x="939" y="614"/>
                  </a:cubicBezTo>
                  <a:cubicBezTo>
                    <a:pt x="941" y="613"/>
                    <a:pt x="945" y="610"/>
                    <a:pt x="947" y="610"/>
                  </a:cubicBezTo>
                  <a:cubicBezTo>
                    <a:pt x="949" y="610"/>
                    <a:pt x="955" y="608"/>
                    <a:pt x="957" y="608"/>
                  </a:cubicBezTo>
                  <a:cubicBezTo>
                    <a:pt x="959" y="609"/>
                    <a:pt x="967" y="611"/>
                    <a:pt x="968" y="611"/>
                  </a:cubicBezTo>
                  <a:cubicBezTo>
                    <a:pt x="969" y="610"/>
                    <a:pt x="975" y="611"/>
                    <a:pt x="976" y="613"/>
                  </a:cubicBezTo>
                  <a:cubicBezTo>
                    <a:pt x="977" y="615"/>
                    <a:pt x="986" y="615"/>
                    <a:pt x="986" y="617"/>
                  </a:cubicBezTo>
                  <a:cubicBezTo>
                    <a:pt x="986" y="620"/>
                    <a:pt x="990" y="621"/>
                    <a:pt x="992" y="624"/>
                  </a:cubicBezTo>
                  <a:cubicBezTo>
                    <a:pt x="993" y="626"/>
                    <a:pt x="1004" y="625"/>
                    <a:pt x="1006" y="626"/>
                  </a:cubicBezTo>
                  <a:cubicBezTo>
                    <a:pt x="1008" y="628"/>
                    <a:pt x="1021" y="628"/>
                    <a:pt x="1021" y="626"/>
                  </a:cubicBezTo>
                  <a:cubicBezTo>
                    <a:pt x="1021" y="625"/>
                    <a:pt x="1033" y="624"/>
                    <a:pt x="1036" y="623"/>
                  </a:cubicBezTo>
                  <a:cubicBezTo>
                    <a:pt x="1038" y="621"/>
                    <a:pt x="1044" y="622"/>
                    <a:pt x="1045" y="619"/>
                  </a:cubicBezTo>
                  <a:cubicBezTo>
                    <a:pt x="1045" y="617"/>
                    <a:pt x="1051" y="615"/>
                    <a:pt x="1054" y="613"/>
                  </a:cubicBezTo>
                  <a:cubicBezTo>
                    <a:pt x="1056" y="611"/>
                    <a:pt x="1067" y="612"/>
                    <a:pt x="1068" y="614"/>
                  </a:cubicBezTo>
                  <a:cubicBezTo>
                    <a:pt x="1068" y="616"/>
                    <a:pt x="1075" y="617"/>
                    <a:pt x="1077" y="616"/>
                  </a:cubicBezTo>
                  <a:cubicBezTo>
                    <a:pt x="1080" y="615"/>
                    <a:pt x="1087" y="616"/>
                    <a:pt x="1088" y="619"/>
                  </a:cubicBezTo>
                  <a:cubicBezTo>
                    <a:pt x="1089" y="621"/>
                    <a:pt x="1097" y="622"/>
                    <a:pt x="1099" y="622"/>
                  </a:cubicBezTo>
                  <a:cubicBezTo>
                    <a:pt x="1101" y="621"/>
                    <a:pt x="1107" y="616"/>
                    <a:pt x="1110" y="616"/>
                  </a:cubicBezTo>
                  <a:cubicBezTo>
                    <a:pt x="1112" y="616"/>
                    <a:pt x="1115" y="613"/>
                    <a:pt x="1115" y="611"/>
                  </a:cubicBezTo>
                  <a:cubicBezTo>
                    <a:pt x="1114" y="609"/>
                    <a:pt x="1119" y="602"/>
                    <a:pt x="1120" y="599"/>
                  </a:cubicBezTo>
                  <a:cubicBezTo>
                    <a:pt x="1121" y="597"/>
                    <a:pt x="1125" y="589"/>
                    <a:pt x="1127" y="589"/>
                  </a:cubicBezTo>
                  <a:cubicBezTo>
                    <a:pt x="1129" y="588"/>
                    <a:pt x="1132" y="585"/>
                    <a:pt x="1132" y="583"/>
                  </a:cubicBezTo>
                  <a:cubicBezTo>
                    <a:pt x="1132" y="581"/>
                    <a:pt x="1131" y="575"/>
                    <a:pt x="1129" y="575"/>
                  </a:cubicBezTo>
                  <a:cubicBezTo>
                    <a:pt x="1127" y="575"/>
                    <a:pt x="1123" y="575"/>
                    <a:pt x="1128" y="569"/>
                  </a:cubicBezTo>
                  <a:cubicBezTo>
                    <a:pt x="1132" y="563"/>
                    <a:pt x="1141" y="564"/>
                    <a:pt x="1142" y="564"/>
                  </a:cubicBezTo>
                  <a:cubicBezTo>
                    <a:pt x="1143" y="564"/>
                    <a:pt x="1154" y="562"/>
                    <a:pt x="1159" y="563"/>
                  </a:cubicBezTo>
                  <a:cubicBezTo>
                    <a:pt x="1163" y="564"/>
                    <a:pt x="1166" y="562"/>
                    <a:pt x="1171" y="565"/>
                  </a:cubicBezTo>
                  <a:cubicBezTo>
                    <a:pt x="1176" y="568"/>
                    <a:pt x="1183" y="567"/>
                    <a:pt x="1185" y="569"/>
                  </a:cubicBezTo>
                  <a:cubicBezTo>
                    <a:pt x="1187" y="571"/>
                    <a:pt x="1193" y="573"/>
                    <a:pt x="1192" y="577"/>
                  </a:cubicBezTo>
                  <a:cubicBezTo>
                    <a:pt x="1191" y="581"/>
                    <a:pt x="1196" y="579"/>
                    <a:pt x="1198" y="588"/>
                  </a:cubicBezTo>
                  <a:cubicBezTo>
                    <a:pt x="1199" y="596"/>
                    <a:pt x="1203" y="597"/>
                    <a:pt x="1204" y="601"/>
                  </a:cubicBezTo>
                  <a:cubicBezTo>
                    <a:pt x="1205" y="605"/>
                    <a:pt x="1211" y="612"/>
                    <a:pt x="1210" y="615"/>
                  </a:cubicBezTo>
                  <a:cubicBezTo>
                    <a:pt x="1209" y="617"/>
                    <a:pt x="1209" y="621"/>
                    <a:pt x="1214" y="621"/>
                  </a:cubicBezTo>
                  <a:cubicBezTo>
                    <a:pt x="1220" y="621"/>
                    <a:pt x="1224" y="626"/>
                    <a:pt x="1225" y="625"/>
                  </a:cubicBezTo>
                  <a:cubicBezTo>
                    <a:pt x="1227" y="624"/>
                    <a:pt x="1233" y="627"/>
                    <a:pt x="1237" y="630"/>
                  </a:cubicBezTo>
                  <a:cubicBezTo>
                    <a:pt x="1240" y="633"/>
                    <a:pt x="1245" y="632"/>
                    <a:pt x="1245" y="635"/>
                  </a:cubicBezTo>
                  <a:cubicBezTo>
                    <a:pt x="1244" y="639"/>
                    <a:pt x="1247" y="642"/>
                    <a:pt x="1247" y="645"/>
                  </a:cubicBezTo>
                  <a:cubicBezTo>
                    <a:pt x="1247" y="648"/>
                    <a:pt x="1253" y="650"/>
                    <a:pt x="1258" y="649"/>
                  </a:cubicBezTo>
                  <a:cubicBezTo>
                    <a:pt x="1263" y="649"/>
                    <a:pt x="1266" y="651"/>
                    <a:pt x="1268" y="647"/>
                  </a:cubicBezTo>
                  <a:cubicBezTo>
                    <a:pt x="1270" y="643"/>
                    <a:pt x="1277" y="645"/>
                    <a:pt x="1279" y="643"/>
                  </a:cubicBezTo>
                  <a:cubicBezTo>
                    <a:pt x="1281" y="641"/>
                    <a:pt x="1288" y="639"/>
                    <a:pt x="1288" y="645"/>
                  </a:cubicBezTo>
                  <a:cubicBezTo>
                    <a:pt x="1288" y="651"/>
                    <a:pt x="1292" y="653"/>
                    <a:pt x="1288" y="655"/>
                  </a:cubicBezTo>
                  <a:cubicBezTo>
                    <a:pt x="1285" y="657"/>
                    <a:pt x="1283" y="665"/>
                    <a:pt x="1282" y="669"/>
                  </a:cubicBezTo>
                  <a:cubicBezTo>
                    <a:pt x="1281" y="673"/>
                    <a:pt x="1276" y="674"/>
                    <a:pt x="1276" y="678"/>
                  </a:cubicBezTo>
                  <a:cubicBezTo>
                    <a:pt x="1275" y="682"/>
                    <a:pt x="1270" y="682"/>
                    <a:pt x="1270" y="685"/>
                  </a:cubicBezTo>
                  <a:cubicBezTo>
                    <a:pt x="1270" y="688"/>
                    <a:pt x="1264" y="687"/>
                    <a:pt x="1260" y="685"/>
                  </a:cubicBezTo>
                  <a:cubicBezTo>
                    <a:pt x="1257" y="683"/>
                    <a:pt x="1254" y="689"/>
                    <a:pt x="1251" y="689"/>
                  </a:cubicBezTo>
                  <a:cubicBezTo>
                    <a:pt x="1248" y="689"/>
                    <a:pt x="1249" y="695"/>
                    <a:pt x="1249" y="697"/>
                  </a:cubicBezTo>
                  <a:cubicBezTo>
                    <a:pt x="1250" y="700"/>
                    <a:pt x="1248" y="703"/>
                    <a:pt x="1250" y="707"/>
                  </a:cubicBezTo>
                  <a:cubicBezTo>
                    <a:pt x="1251" y="709"/>
                    <a:pt x="1250" y="713"/>
                    <a:pt x="1251" y="717"/>
                  </a:cubicBezTo>
                  <a:cubicBezTo>
                    <a:pt x="1255" y="714"/>
                    <a:pt x="1259" y="712"/>
                    <a:pt x="1260" y="712"/>
                  </a:cubicBezTo>
                  <a:cubicBezTo>
                    <a:pt x="1264" y="712"/>
                    <a:pt x="1269" y="719"/>
                    <a:pt x="1273" y="720"/>
                  </a:cubicBezTo>
                  <a:cubicBezTo>
                    <a:pt x="1278" y="720"/>
                    <a:pt x="1299" y="706"/>
                    <a:pt x="1299" y="703"/>
                  </a:cubicBezTo>
                  <a:cubicBezTo>
                    <a:pt x="1299" y="701"/>
                    <a:pt x="1312" y="689"/>
                    <a:pt x="1318" y="683"/>
                  </a:cubicBezTo>
                  <a:cubicBezTo>
                    <a:pt x="1323" y="677"/>
                    <a:pt x="1331" y="668"/>
                    <a:pt x="1334" y="661"/>
                  </a:cubicBezTo>
                  <a:cubicBezTo>
                    <a:pt x="1336" y="656"/>
                    <a:pt x="1344" y="648"/>
                    <a:pt x="1346" y="645"/>
                  </a:cubicBezTo>
                  <a:cubicBezTo>
                    <a:pt x="1348" y="641"/>
                    <a:pt x="1349" y="641"/>
                    <a:pt x="1353" y="633"/>
                  </a:cubicBezTo>
                  <a:cubicBezTo>
                    <a:pt x="1357" y="625"/>
                    <a:pt x="1357" y="605"/>
                    <a:pt x="1358" y="604"/>
                  </a:cubicBezTo>
                  <a:cubicBezTo>
                    <a:pt x="1359" y="602"/>
                    <a:pt x="1358" y="599"/>
                    <a:pt x="1360" y="597"/>
                  </a:cubicBezTo>
                  <a:cubicBezTo>
                    <a:pt x="1362" y="594"/>
                    <a:pt x="1361" y="591"/>
                    <a:pt x="1364" y="589"/>
                  </a:cubicBezTo>
                  <a:cubicBezTo>
                    <a:pt x="1368" y="586"/>
                    <a:pt x="1367" y="583"/>
                    <a:pt x="1366" y="581"/>
                  </a:cubicBezTo>
                  <a:cubicBezTo>
                    <a:pt x="1365" y="579"/>
                    <a:pt x="1366" y="574"/>
                    <a:pt x="1365" y="573"/>
                  </a:cubicBezTo>
                  <a:cubicBezTo>
                    <a:pt x="1365" y="571"/>
                    <a:pt x="1365" y="570"/>
                    <a:pt x="1367" y="569"/>
                  </a:cubicBezTo>
                  <a:cubicBezTo>
                    <a:pt x="1369" y="568"/>
                    <a:pt x="1365" y="565"/>
                    <a:pt x="1363" y="564"/>
                  </a:cubicBezTo>
                  <a:cubicBezTo>
                    <a:pt x="1360" y="562"/>
                    <a:pt x="1356" y="561"/>
                    <a:pt x="1356" y="558"/>
                  </a:cubicBezTo>
                  <a:cubicBezTo>
                    <a:pt x="1355" y="555"/>
                    <a:pt x="1351" y="551"/>
                    <a:pt x="1347" y="551"/>
                  </a:cubicBezTo>
                  <a:cubicBezTo>
                    <a:pt x="1343" y="552"/>
                    <a:pt x="1336" y="549"/>
                    <a:pt x="1337" y="552"/>
                  </a:cubicBezTo>
                  <a:cubicBezTo>
                    <a:pt x="1338" y="554"/>
                    <a:pt x="1337" y="556"/>
                    <a:pt x="1335" y="556"/>
                  </a:cubicBezTo>
                  <a:cubicBezTo>
                    <a:pt x="1333" y="555"/>
                    <a:pt x="1332" y="557"/>
                    <a:pt x="1330" y="560"/>
                  </a:cubicBezTo>
                  <a:cubicBezTo>
                    <a:pt x="1328" y="563"/>
                    <a:pt x="1320" y="564"/>
                    <a:pt x="1324" y="560"/>
                  </a:cubicBezTo>
                  <a:cubicBezTo>
                    <a:pt x="1327" y="557"/>
                    <a:pt x="1323" y="557"/>
                    <a:pt x="1323" y="554"/>
                  </a:cubicBezTo>
                  <a:cubicBezTo>
                    <a:pt x="1324" y="550"/>
                    <a:pt x="1327" y="547"/>
                    <a:pt x="1323" y="549"/>
                  </a:cubicBezTo>
                  <a:cubicBezTo>
                    <a:pt x="1319" y="551"/>
                    <a:pt x="1319" y="557"/>
                    <a:pt x="1316" y="557"/>
                  </a:cubicBezTo>
                  <a:cubicBezTo>
                    <a:pt x="1313" y="558"/>
                    <a:pt x="1314" y="548"/>
                    <a:pt x="1315" y="546"/>
                  </a:cubicBezTo>
                  <a:cubicBezTo>
                    <a:pt x="1316" y="543"/>
                    <a:pt x="1309" y="546"/>
                    <a:pt x="1302" y="545"/>
                  </a:cubicBezTo>
                  <a:cubicBezTo>
                    <a:pt x="1295" y="545"/>
                    <a:pt x="1297" y="540"/>
                    <a:pt x="1302" y="537"/>
                  </a:cubicBezTo>
                  <a:cubicBezTo>
                    <a:pt x="1308" y="534"/>
                    <a:pt x="1307" y="531"/>
                    <a:pt x="1310" y="530"/>
                  </a:cubicBezTo>
                  <a:cubicBezTo>
                    <a:pt x="1313" y="529"/>
                    <a:pt x="1320" y="524"/>
                    <a:pt x="1324" y="522"/>
                  </a:cubicBezTo>
                  <a:cubicBezTo>
                    <a:pt x="1329" y="519"/>
                    <a:pt x="1330" y="516"/>
                    <a:pt x="1331" y="513"/>
                  </a:cubicBezTo>
                  <a:cubicBezTo>
                    <a:pt x="1332" y="511"/>
                    <a:pt x="1340" y="507"/>
                    <a:pt x="1347" y="501"/>
                  </a:cubicBezTo>
                  <a:cubicBezTo>
                    <a:pt x="1354" y="495"/>
                    <a:pt x="1357" y="492"/>
                    <a:pt x="1359" y="489"/>
                  </a:cubicBezTo>
                  <a:cubicBezTo>
                    <a:pt x="1361" y="485"/>
                    <a:pt x="1371" y="481"/>
                    <a:pt x="1372" y="478"/>
                  </a:cubicBezTo>
                  <a:cubicBezTo>
                    <a:pt x="1372" y="475"/>
                    <a:pt x="1384" y="469"/>
                    <a:pt x="1393" y="467"/>
                  </a:cubicBezTo>
                  <a:cubicBezTo>
                    <a:pt x="1401" y="465"/>
                    <a:pt x="1415" y="468"/>
                    <a:pt x="1417" y="470"/>
                  </a:cubicBezTo>
                  <a:cubicBezTo>
                    <a:pt x="1420" y="473"/>
                    <a:pt x="1422" y="472"/>
                    <a:pt x="1423" y="470"/>
                  </a:cubicBezTo>
                  <a:cubicBezTo>
                    <a:pt x="1425" y="468"/>
                    <a:pt x="1428" y="469"/>
                    <a:pt x="1434" y="470"/>
                  </a:cubicBezTo>
                  <a:cubicBezTo>
                    <a:pt x="1439" y="470"/>
                    <a:pt x="1441" y="467"/>
                    <a:pt x="1444" y="468"/>
                  </a:cubicBezTo>
                  <a:cubicBezTo>
                    <a:pt x="1448" y="469"/>
                    <a:pt x="1451" y="470"/>
                    <a:pt x="1454" y="466"/>
                  </a:cubicBezTo>
                  <a:cubicBezTo>
                    <a:pt x="1456" y="461"/>
                    <a:pt x="1467" y="462"/>
                    <a:pt x="1470" y="464"/>
                  </a:cubicBezTo>
                  <a:cubicBezTo>
                    <a:pt x="1472" y="466"/>
                    <a:pt x="1474" y="468"/>
                    <a:pt x="1478" y="465"/>
                  </a:cubicBezTo>
                  <a:cubicBezTo>
                    <a:pt x="1482" y="463"/>
                    <a:pt x="1482" y="469"/>
                    <a:pt x="1486" y="469"/>
                  </a:cubicBezTo>
                  <a:cubicBezTo>
                    <a:pt x="1490" y="470"/>
                    <a:pt x="1487" y="473"/>
                    <a:pt x="1484" y="473"/>
                  </a:cubicBezTo>
                  <a:cubicBezTo>
                    <a:pt x="1481" y="473"/>
                    <a:pt x="1476" y="475"/>
                    <a:pt x="1480" y="477"/>
                  </a:cubicBezTo>
                  <a:cubicBezTo>
                    <a:pt x="1484" y="479"/>
                    <a:pt x="1489" y="475"/>
                    <a:pt x="1492" y="475"/>
                  </a:cubicBezTo>
                  <a:cubicBezTo>
                    <a:pt x="1495" y="475"/>
                    <a:pt x="1499" y="476"/>
                    <a:pt x="1503" y="473"/>
                  </a:cubicBezTo>
                  <a:cubicBezTo>
                    <a:pt x="1508" y="470"/>
                    <a:pt x="1509" y="475"/>
                    <a:pt x="1511" y="473"/>
                  </a:cubicBezTo>
                  <a:cubicBezTo>
                    <a:pt x="1514" y="471"/>
                    <a:pt x="1520" y="470"/>
                    <a:pt x="1523" y="470"/>
                  </a:cubicBezTo>
                  <a:cubicBezTo>
                    <a:pt x="1526" y="470"/>
                    <a:pt x="1524" y="467"/>
                    <a:pt x="1519" y="467"/>
                  </a:cubicBezTo>
                  <a:cubicBezTo>
                    <a:pt x="1514" y="467"/>
                    <a:pt x="1514" y="464"/>
                    <a:pt x="1518" y="457"/>
                  </a:cubicBezTo>
                  <a:cubicBezTo>
                    <a:pt x="1522" y="450"/>
                    <a:pt x="1529" y="447"/>
                    <a:pt x="1534" y="442"/>
                  </a:cubicBezTo>
                  <a:cubicBezTo>
                    <a:pt x="1539" y="438"/>
                    <a:pt x="1543" y="440"/>
                    <a:pt x="1543" y="438"/>
                  </a:cubicBezTo>
                  <a:cubicBezTo>
                    <a:pt x="1543" y="435"/>
                    <a:pt x="1545" y="427"/>
                    <a:pt x="1549" y="427"/>
                  </a:cubicBezTo>
                  <a:cubicBezTo>
                    <a:pt x="1552" y="427"/>
                    <a:pt x="1561" y="429"/>
                    <a:pt x="1567" y="426"/>
                  </a:cubicBezTo>
                  <a:cubicBezTo>
                    <a:pt x="1573" y="422"/>
                    <a:pt x="1572" y="428"/>
                    <a:pt x="1575" y="429"/>
                  </a:cubicBezTo>
                  <a:cubicBezTo>
                    <a:pt x="1577" y="430"/>
                    <a:pt x="1580" y="424"/>
                    <a:pt x="1583" y="426"/>
                  </a:cubicBezTo>
                  <a:cubicBezTo>
                    <a:pt x="1585" y="427"/>
                    <a:pt x="1579" y="431"/>
                    <a:pt x="1577" y="436"/>
                  </a:cubicBezTo>
                  <a:cubicBezTo>
                    <a:pt x="1576" y="441"/>
                    <a:pt x="1581" y="439"/>
                    <a:pt x="1584" y="440"/>
                  </a:cubicBezTo>
                  <a:cubicBezTo>
                    <a:pt x="1586" y="442"/>
                    <a:pt x="1580" y="444"/>
                    <a:pt x="1581" y="445"/>
                  </a:cubicBezTo>
                  <a:cubicBezTo>
                    <a:pt x="1581" y="446"/>
                    <a:pt x="1587" y="446"/>
                    <a:pt x="1594" y="439"/>
                  </a:cubicBezTo>
                  <a:cubicBezTo>
                    <a:pt x="1602" y="432"/>
                    <a:pt x="1608" y="430"/>
                    <a:pt x="1613" y="430"/>
                  </a:cubicBezTo>
                  <a:cubicBezTo>
                    <a:pt x="1618" y="431"/>
                    <a:pt x="1615" y="426"/>
                    <a:pt x="1615" y="419"/>
                  </a:cubicBezTo>
                  <a:cubicBezTo>
                    <a:pt x="1616" y="412"/>
                    <a:pt x="1630" y="410"/>
                    <a:pt x="1635" y="412"/>
                  </a:cubicBezTo>
                  <a:cubicBezTo>
                    <a:pt x="1639" y="414"/>
                    <a:pt x="1639" y="416"/>
                    <a:pt x="1634" y="415"/>
                  </a:cubicBezTo>
                  <a:cubicBezTo>
                    <a:pt x="1630" y="414"/>
                    <a:pt x="1626" y="418"/>
                    <a:pt x="1626" y="424"/>
                  </a:cubicBezTo>
                  <a:cubicBezTo>
                    <a:pt x="1626" y="429"/>
                    <a:pt x="1622" y="431"/>
                    <a:pt x="1624" y="433"/>
                  </a:cubicBezTo>
                  <a:cubicBezTo>
                    <a:pt x="1626" y="435"/>
                    <a:pt x="1621" y="436"/>
                    <a:pt x="1621" y="438"/>
                  </a:cubicBezTo>
                  <a:cubicBezTo>
                    <a:pt x="1621" y="441"/>
                    <a:pt x="1621" y="442"/>
                    <a:pt x="1617" y="443"/>
                  </a:cubicBezTo>
                  <a:cubicBezTo>
                    <a:pt x="1614" y="444"/>
                    <a:pt x="1603" y="446"/>
                    <a:pt x="1603" y="450"/>
                  </a:cubicBezTo>
                  <a:cubicBezTo>
                    <a:pt x="1602" y="454"/>
                    <a:pt x="1596" y="455"/>
                    <a:pt x="1593" y="460"/>
                  </a:cubicBezTo>
                  <a:cubicBezTo>
                    <a:pt x="1591" y="465"/>
                    <a:pt x="1580" y="469"/>
                    <a:pt x="1573" y="479"/>
                  </a:cubicBezTo>
                  <a:cubicBezTo>
                    <a:pt x="1565" y="490"/>
                    <a:pt x="1554" y="490"/>
                    <a:pt x="1554" y="492"/>
                  </a:cubicBezTo>
                  <a:cubicBezTo>
                    <a:pt x="1554" y="494"/>
                    <a:pt x="1546" y="494"/>
                    <a:pt x="1544" y="494"/>
                  </a:cubicBezTo>
                  <a:cubicBezTo>
                    <a:pt x="1541" y="494"/>
                    <a:pt x="1546" y="501"/>
                    <a:pt x="1540" y="508"/>
                  </a:cubicBezTo>
                  <a:cubicBezTo>
                    <a:pt x="1533" y="515"/>
                    <a:pt x="1529" y="524"/>
                    <a:pt x="1529" y="534"/>
                  </a:cubicBezTo>
                  <a:cubicBezTo>
                    <a:pt x="1530" y="543"/>
                    <a:pt x="1533" y="570"/>
                    <a:pt x="1536" y="575"/>
                  </a:cubicBezTo>
                  <a:cubicBezTo>
                    <a:pt x="1538" y="580"/>
                    <a:pt x="1537" y="592"/>
                    <a:pt x="1539" y="594"/>
                  </a:cubicBezTo>
                  <a:cubicBezTo>
                    <a:pt x="1541" y="597"/>
                    <a:pt x="1541" y="601"/>
                    <a:pt x="1542" y="603"/>
                  </a:cubicBezTo>
                  <a:cubicBezTo>
                    <a:pt x="1544" y="604"/>
                    <a:pt x="1550" y="596"/>
                    <a:pt x="1554" y="592"/>
                  </a:cubicBezTo>
                  <a:cubicBezTo>
                    <a:pt x="1558" y="589"/>
                    <a:pt x="1557" y="588"/>
                    <a:pt x="1560" y="586"/>
                  </a:cubicBezTo>
                  <a:cubicBezTo>
                    <a:pt x="1562" y="584"/>
                    <a:pt x="1561" y="576"/>
                    <a:pt x="1562" y="574"/>
                  </a:cubicBezTo>
                  <a:cubicBezTo>
                    <a:pt x="1563" y="572"/>
                    <a:pt x="1568" y="571"/>
                    <a:pt x="1570" y="569"/>
                  </a:cubicBezTo>
                  <a:cubicBezTo>
                    <a:pt x="1571" y="567"/>
                    <a:pt x="1576" y="568"/>
                    <a:pt x="1578" y="568"/>
                  </a:cubicBezTo>
                  <a:cubicBezTo>
                    <a:pt x="1580" y="567"/>
                    <a:pt x="1578" y="561"/>
                    <a:pt x="1577" y="558"/>
                  </a:cubicBezTo>
                  <a:cubicBezTo>
                    <a:pt x="1576" y="555"/>
                    <a:pt x="1584" y="551"/>
                    <a:pt x="1588" y="548"/>
                  </a:cubicBezTo>
                  <a:cubicBezTo>
                    <a:pt x="1592" y="545"/>
                    <a:pt x="1597" y="550"/>
                    <a:pt x="1601" y="545"/>
                  </a:cubicBezTo>
                  <a:cubicBezTo>
                    <a:pt x="1606" y="541"/>
                    <a:pt x="1601" y="536"/>
                    <a:pt x="1599" y="534"/>
                  </a:cubicBezTo>
                  <a:cubicBezTo>
                    <a:pt x="1598" y="532"/>
                    <a:pt x="1604" y="522"/>
                    <a:pt x="1607" y="521"/>
                  </a:cubicBezTo>
                  <a:cubicBezTo>
                    <a:pt x="1611" y="520"/>
                    <a:pt x="1613" y="523"/>
                    <a:pt x="1616" y="520"/>
                  </a:cubicBezTo>
                  <a:cubicBezTo>
                    <a:pt x="1619" y="517"/>
                    <a:pt x="1613" y="512"/>
                    <a:pt x="1611" y="513"/>
                  </a:cubicBezTo>
                  <a:cubicBezTo>
                    <a:pt x="1608" y="513"/>
                    <a:pt x="1608" y="504"/>
                    <a:pt x="1613" y="500"/>
                  </a:cubicBezTo>
                  <a:cubicBezTo>
                    <a:pt x="1619" y="496"/>
                    <a:pt x="1616" y="495"/>
                    <a:pt x="1613" y="494"/>
                  </a:cubicBezTo>
                  <a:cubicBezTo>
                    <a:pt x="1609" y="493"/>
                    <a:pt x="1608" y="494"/>
                    <a:pt x="1606" y="494"/>
                  </a:cubicBezTo>
                  <a:cubicBezTo>
                    <a:pt x="1603" y="495"/>
                    <a:pt x="1600" y="489"/>
                    <a:pt x="1604" y="483"/>
                  </a:cubicBezTo>
                  <a:cubicBezTo>
                    <a:pt x="1609" y="477"/>
                    <a:pt x="1613" y="478"/>
                    <a:pt x="1614" y="473"/>
                  </a:cubicBezTo>
                  <a:cubicBezTo>
                    <a:pt x="1615" y="468"/>
                    <a:pt x="1621" y="461"/>
                    <a:pt x="1622" y="459"/>
                  </a:cubicBezTo>
                  <a:cubicBezTo>
                    <a:pt x="1624" y="456"/>
                    <a:pt x="1630" y="459"/>
                    <a:pt x="1632" y="458"/>
                  </a:cubicBezTo>
                  <a:cubicBezTo>
                    <a:pt x="1634" y="458"/>
                    <a:pt x="1634" y="463"/>
                    <a:pt x="1636" y="460"/>
                  </a:cubicBezTo>
                  <a:cubicBezTo>
                    <a:pt x="1639" y="458"/>
                    <a:pt x="1644" y="449"/>
                    <a:pt x="1648" y="449"/>
                  </a:cubicBezTo>
                  <a:cubicBezTo>
                    <a:pt x="1652" y="449"/>
                    <a:pt x="1649" y="455"/>
                    <a:pt x="1650" y="459"/>
                  </a:cubicBezTo>
                  <a:cubicBezTo>
                    <a:pt x="1651" y="463"/>
                    <a:pt x="1653" y="458"/>
                    <a:pt x="1661" y="453"/>
                  </a:cubicBezTo>
                  <a:cubicBezTo>
                    <a:pt x="1668" y="448"/>
                    <a:pt x="1684" y="449"/>
                    <a:pt x="1689" y="451"/>
                  </a:cubicBezTo>
                  <a:cubicBezTo>
                    <a:pt x="1694" y="453"/>
                    <a:pt x="1694" y="459"/>
                    <a:pt x="1697" y="458"/>
                  </a:cubicBezTo>
                  <a:cubicBezTo>
                    <a:pt x="1701" y="457"/>
                    <a:pt x="1698" y="453"/>
                    <a:pt x="1702" y="451"/>
                  </a:cubicBezTo>
                  <a:cubicBezTo>
                    <a:pt x="1706" y="450"/>
                    <a:pt x="1713" y="446"/>
                    <a:pt x="1718" y="442"/>
                  </a:cubicBezTo>
                  <a:cubicBezTo>
                    <a:pt x="1723" y="438"/>
                    <a:pt x="1722" y="441"/>
                    <a:pt x="1725" y="438"/>
                  </a:cubicBezTo>
                  <a:cubicBezTo>
                    <a:pt x="1728" y="434"/>
                    <a:pt x="1730" y="436"/>
                    <a:pt x="1731" y="433"/>
                  </a:cubicBezTo>
                  <a:cubicBezTo>
                    <a:pt x="1732" y="431"/>
                    <a:pt x="1740" y="427"/>
                    <a:pt x="1750" y="425"/>
                  </a:cubicBezTo>
                  <a:cubicBezTo>
                    <a:pt x="1761" y="423"/>
                    <a:pt x="1774" y="416"/>
                    <a:pt x="1774" y="413"/>
                  </a:cubicBezTo>
                  <a:cubicBezTo>
                    <a:pt x="1773" y="411"/>
                    <a:pt x="1778" y="410"/>
                    <a:pt x="1778" y="412"/>
                  </a:cubicBezTo>
                  <a:cubicBezTo>
                    <a:pt x="1779" y="415"/>
                    <a:pt x="1783" y="414"/>
                    <a:pt x="1788" y="415"/>
                  </a:cubicBezTo>
                  <a:cubicBezTo>
                    <a:pt x="1794" y="416"/>
                    <a:pt x="1796" y="418"/>
                    <a:pt x="1801" y="414"/>
                  </a:cubicBezTo>
                  <a:cubicBezTo>
                    <a:pt x="1805" y="410"/>
                    <a:pt x="1800" y="408"/>
                    <a:pt x="1800" y="405"/>
                  </a:cubicBezTo>
                  <a:cubicBezTo>
                    <a:pt x="1800" y="401"/>
                    <a:pt x="1793" y="398"/>
                    <a:pt x="1794" y="394"/>
                  </a:cubicBezTo>
                  <a:cubicBezTo>
                    <a:pt x="1795" y="391"/>
                    <a:pt x="1788" y="382"/>
                    <a:pt x="1786" y="383"/>
                  </a:cubicBezTo>
                  <a:cubicBezTo>
                    <a:pt x="1784" y="385"/>
                    <a:pt x="1779" y="382"/>
                    <a:pt x="1779" y="379"/>
                  </a:cubicBezTo>
                  <a:cubicBezTo>
                    <a:pt x="1779" y="377"/>
                    <a:pt x="1779" y="373"/>
                    <a:pt x="1776" y="375"/>
                  </a:cubicBezTo>
                  <a:cubicBezTo>
                    <a:pt x="1773" y="377"/>
                    <a:pt x="1767" y="376"/>
                    <a:pt x="1766" y="373"/>
                  </a:cubicBezTo>
                  <a:cubicBezTo>
                    <a:pt x="1765" y="370"/>
                    <a:pt x="1773" y="368"/>
                    <a:pt x="1778" y="370"/>
                  </a:cubicBezTo>
                  <a:cubicBezTo>
                    <a:pt x="1783" y="372"/>
                    <a:pt x="1781" y="374"/>
                    <a:pt x="1784" y="376"/>
                  </a:cubicBezTo>
                  <a:cubicBezTo>
                    <a:pt x="1786" y="377"/>
                    <a:pt x="1793" y="377"/>
                    <a:pt x="1796" y="375"/>
                  </a:cubicBezTo>
                  <a:cubicBezTo>
                    <a:pt x="1800" y="373"/>
                    <a:pt x="1810" y="370"/>
                    <a:pt x="1811" y="367"/>
                  </a:cubicBezTo>
                  <a:cubicBezTo>
                    <a:pt x="1813" y="364"/>
                    <a:pt x="1811" y="363"/>
                    <a:pt x="1815" y="361"/>
                  </a:cubicBezTo>
                  <a:cubicBezTo>
                    <a:pt x="1818" y="360"/>
                    <a:pt x="1815" y="356"/>
                    <a:pt x="1813" y="355"/>
                  </a:cubicBezTo>
                  <a:cubicBezTo>
                    <a:pt x="1810" y="353"/>
                    <a:pt x="1810" y="349"/>
                    <a:pt x="1813" y="349"/>
                  </a:cubicBezTo>
                  <a:cubicBezTo>
                    <a:pt x="1816" y="349"/>
                    <a:pt x="1816" y="346"/>
                    <a:pt x="1818" y="346"/>
                  </a:cubicBezTo>
                  <a:cubicBezTo>
                    <a:pt x="1820" y="345"/>
                    <a:pt x="1820" y="347"/>
                    <a:pt x="1824" y="345"/>
                  </a:cubicBezTo>
                  <a:cubicBezTo>
                    <a:pt x="1827" y="343"/>
                    <a:pt x="1824" y="348"/>
                    <a:pt x="1822" y="351"/>
                  </a:cubicBezTo>
                  <a:cubicBezTo>
                    <a:pt x="1820" y="354"/>
                    <a:pt x="1826" y="357"/>
                    <a:pt x="1826" y="359"/>
                  </a:cubicBezTo>
                  <a:cubicBezTo>
                    <a:pt x="1827" y="361"/>
                    <a:pt x="1834" y="361"/>
                    <a:pt x="1838" y="359"/>
                  </a:cubicBezTo>
                  <a:cubicBezTo>
                    <a:pt x="1842" y="357"/>
                    <a:pt x="1855" y="362"/>
                    <a:pt x="1855" y="365"/>
                  </a:cubicBezTo>
                  <a:cubicBezTo>
                    <a:pt x="1856" y="368"/>
                    <a:pt x="1858" y="372"/>
                    <a:pt x="1863" y="375"/>
                  </a:cubicBezTo>
                  <a:cubicBezTo>
                    <a:pt x="1869" y="377"/>
                    <a:pt x="1874" y="376"/>
                    <a:pt x="1875" y="379"/>
                  </a:cubicBezTo>
                  <a:cubicBezTo>
                    <a:pt x="1876" y="381"/>
                    <a:pt x="1878" y="383"/>
                    <a:pt x="1881" y="382"/>
                  </a:cubicBezTo>
                  <a:cubicBezTo>
                    <a:pt x="1884" y="381"/>
                    <a:pt x="1885" y="385"/>
                    <a:pt x="1887" y="383"/>
                  </a:cubicBezTo>
                  <a:cubicBezTo>
                    <a:pt x="1890" y="381"/>
                    <a:pt x="1891" y="384"/>
                    <a:pt x="1894" y="381"/>
                  </a:cubicBezTo>
                  <a:cubicBezTo>
                    <a:pt x="1896" y="379"/>
                    <a:pt x="1887" y="377"/>
                    <a:pt x="1889" y="375"/>
                  </a:cubicBezTo>
                  <a:cubicBezTo>
                    <a:pt x="1890" y="373"/>
                    <a:pt x="1892" y="377"/>
                    <a:pt x="1894" y="376"/>
                  </a:cubicBezTo>
                  <a:cubicBezTo>
                    <a:pt x="1897" y="376"/>
                    <a:pt x="1893" y="371"/>
                    <a:pt x="1895" y="371"/>
                  </a:cubicBezTo>
                  <a:cubicBezTo>
                    <a:pt x="1897" y="370"/>
                    <a:pt x="1896" y="360"/>
                    <a:pt x="1894" y="360"/>
                  </a:cubicBezTo>
                  <a:cubicBezTo>
                    <a:pt x="1892" y="359"/>
                    <a:pt x="1893" y="356"/>
                    <a:pt x="1897" y="358"/>
                  </a:cubicBezTo>
                  <a:cubicBezTo>
                    <a:pt x="1901" y="361"/>
                    <a:pt x="1907" y="361"/>
                    <a:pt x="1910" y="361"/>
                  </a:cubicBezTo>
                  <a:cubicBezTo>
                    <a:pt x="1913" y="361"/>
                    <a:pt x="1910" y="358"/>
                    <a:pt x="1907" y="358"/>
                  </a:cubicBezTo>
                  <a:cubicBezTo>
                    <a:pt x="1904" y="357"/>
                    <a:pt x="1908" y="355"/>
                    <a:pt x="1910" y="357"/>
                  </a:cubicBezTo>
                  <a:cubicBezTo>
                    <a:pt x="1912" y="359"/>
                    <a:pt x="1915" y="360"/>
                    <a:pt x="1916" y="358"/>
                  </a:cubicBezTo>
                  <a:cubicBezTo>
                    <a:pt x="1916" y="356"/>
                    <a:pt x="1918" y="351"/>
                    <a:pt x="1922" y="351"/>
                  </a:cubicBezTo>
                  <a:cubicBezTo>
                    <a:pt x="1925" y="352"/>
                    <a:pt x="1926" y="350"/>
                    <a:pt x="1923" y="348"/>
                  </a:cubicBezTo>
                  <a:close/>
                  <a:moveTo>
                    <a:pt x="993" y="567"/>
                  </a:moveTo>
                  <a:cubicBezTo>
                    <a:pt x="984" y="576"/>
                    <a:pt x="965" y="578"/>
                    <a:pt x="965" y="585"/>
                  </a:cubicBezTo>
                  <a:cubicBezTo>
                    <a:pt x="965" y="592"/>
                    <a:pt x="942" y="595"/>
                    <a:pt x="940" y="592"/>
                  </a:cubicBezTo>
                  <a:cubicBezTo>
                    <a:pt x="938" y="589"/>
                    <a:pt x="957" y="589"/>
                    <a:pt x="961" y="579"/>
                  </a:cubicBezTo>
                  <a:cubicBezTo>
                    <a:pt x="966" y="569"/>
                    <a:pt x="983" y="563"/>
                    <a:pt x="991" y="550"/>
                  </a:cubicBezTo>
                  <a:cubicBezTo>
                    <a:pt x="997" y="541"/>
                    <a:pt x="1002" y="526"/>
                    <a:pt x="1006" y="527"/>
                  </a:cubicBezTo>
                  <a:cubicBezTo>
                    <a:pt x="1009" y="528"/>
                    <a:pt x="1003" y="559"/>
                    <a:pt x="993" y="567"/>
                  </a:cubicBezTo>
                  <a:close/>
                  <a:moveTo>
                    <a:pt x="385" y="202"/>
                  </a:moveTo>
                  <a:cubicBezTo>
                    <a:pt x="385" y="206"/>
                    <a:pt x="383" y="208"/>
                    <a:pt x="377" y="208"/>
                  </a:cubicBezTo>
                  <a:cubicBezTo>
                    <a:pt x="370" y="208"/>
                    <a:pt x="380" y="212"/>
                    <a:pt x="380" y="216"/>
                  </a:cubicBezTo>
                  <a:cubicBezTo>
                    <a:pt x="381" y="219"/>
                    <a:pt x="374" y="217"/>
                    <a:pt x="374" y="222"/>
                  </a:cubicBezTo>
                  <a:cubicBezTo>
                    <a:pt x="373" y="228"/>
                    <a:pt x="361" y="222"/>
                    <a:pt x="360" y="230"/>
                  </a:cubicBezTo>
                  <a:cubicBezTo>
                    <a:pt x="358" y="237"/>
                    <a:pt x="366" y="236"/>
                    <a:pt x="371" y="236"/>
                  </a:cubicBezTo>
                  <a:cubicBezTo>
                    <a:pt x="376" y="237"/>
                    <a:pt x="369" y="242"/>
                    <a:pt x="373" y="245"/>
                  </a:cubicBezTo>
                  <a:cubicBezTo>
                    <a:pt x="377" y="248"/>
                    <a:pt x="380" y="247"/>
                    <a:pt x="377" y="241"/>
                  </a:cubicBezTo>
                  <a:cubicBezTo>
                    <a:pt x="375" y="235"/>
                    <a:pt x="391" y="243"/>
                    <a:pt x="386" y="247"/>
                  </a:cubicBezTo>
                  <a:cubicBezTo>
                    <a:pt x="381" y="252"/>
                    <a:pt x="394" y="255"/>
                    <a:pt x="401" y="255"/>
                  </a:cubicBezTo>
                  <a:cubicBezTo>
                    <a:pt x="407" y="256"/>
                    <a:pt x="429" y="260"/>
                    <a:pt x="430" y="255"/>
                  </a:cubicBezTo>
                  <a:cubicBezTo>
                    <a:pt x="430" y="252"/>
                    <a:pt x="422" y="249"/>
                    <a:pt x="415" y="242"/>
                  </a:cubicBezTo>
                  <a:cubicBezTo>
                    <a:pt x="408" y="234"/>
                    <a:pt x="403" y="222"/>
                    <a:pt x="411" y="217"/>
                  </a:cubicBezTo>
                  <a:cubicBezTo>
                    <a:pt x="419" y="212"/>
                    <a:pt x="412" y="210"/>
                    <a:pt x="420" y="204"/>
                  </a:cubicBezTo>
                  <a:cubicBezTo>
                    <a:pt x="428" y="199"/>
                    <a:pt x="423" y="193"/>
                    <a:pt x="430" y="193"/>
                  </a:cubicBezTo>
                  <a:cubicBezTo>
                    <a:pt x="436" y="192"/>
                    <a:pt x="429" y="186"/>
                    <a:pt x="436" y="185"/>
                  </a:cubicBezTo>
                  <a:cubicBezTo>
                    <a:pt x="442" y="184"/>
                    <a:pt x="444" y="177"/>
                    <a:pt x="443" y="174"/>
                  </a:cubicBezTo>
                  <a:cubicBezTo>
                    <a:pt x="442" y="171"/>
                    <a:pt x="450" y="174"/>
                    <a:pt x="453" y="170"/>
                  </a:cubicBezTo>
                  <a:cubicBezTo>
                    <a:pt x="457" y="166"/>
                    <a:pt x="466" y="169"/>
                    <a:pt x="468" y="163"/>
                  </a:cubicBezTo>
                  <a:cubicBezTo>
                    <a:pt x="471" y="158"/>
                    <a:pt x="509" y="145"/>
                    <a:pt x="531" y="140"/>
                  </a:cubicBezTo>
                  <a:cubicBezTo>
                    <a:pt x="553" y="135"/>
                    <a:pt x="568" y="126"/>
                    <a:pt x="560" y="120"/>
                  </a:cubicBezTo>
                  <a:cubicBezTo>
                    <a:pt x="552" y="114"/>
                    <a:pt x="531" y="122"/>
                    <a:pt x="525" y="126"/>
                  </a:cubicBezTo>
                  <a:cubicBezTo>
                    <a:pt x="520" y="131"/>
                    <a:pt x="512" y="128"/>
                    <a:pt x="507" y="131"/>
                  </a:cubicBezTo>
                  <a:cubicBezTo>
                    <a:pt x="502" y="134"/>
                    <a:pt x="490" y="136"/>
                    <a:pt x="485" y="133"/>
                  </a:cubicBezTo>
                  <a:cubicBezTo>
                    <a:pt x="479" y="129"/>
                    <a:pt x="472" y="137"/>
                    <a:pt x="468" y="137"/>
                  </a:cubicBezTo>
                  <a:cubicBezTo>
                    <a:pt x="464" y="136"/>
                    <a:pt x="459" y="141"/>
                    <a:pt x="454" y="141"/>
                  </a:cubicBezTo>
                  <a:cubicBezTo>
                    <a:pt x="449" y="140"/>
                    <a:pt x="440" y="144"/>
                    <a:pt x="439" y="147"/>
                  </a:cubicBezTo>
                  <a:cubicBezTo>
                    <a:pt x="439" y="150"/>
                    <a:pt x="431" y="149"/>
                    <a:pt x="431" y="152"/>
                  </a:cubicBezTo>
                  <a:cubicBezTo>
                    <a:pt x="431" y="156"/>
                    <a:pt x="424" y="159"/>
                    <a:pt x="421" y="156"/>
                  </a:cubicBezTo>
                  <a:cubicBezTo>
                    <a:pt x="418" y="153"/>
                    <a:pt x="414" y="159"/>
                    <a:pt x="418" y="163"/>
                  </a:cubicBezTo>
                  <a:cubicBezTo>
                    <a:pt x="423" y="168"/>
                    <a:pt x="410" y="168"/>
                    <a:pt x="412" y="171"/>
                  </a:cubicBezTo>
                  <a:cubicBezTo>
                    <a:pt x="414" y="173"/>
                    <a:pt x="407" y="175"/>
                    <a:pt x="409" y="178"/>
                  </a:cubicBezTo>
                  <a:cubicBezTo>
                    <a:pt x="410" y="181"/>
                    <a:pt x="404" y="182"/>
                    <a:pt x="399" y="183"/>
                  </a:cubicBezTo>
                  <a:cubicBezTo>
                    <a:pt x="394" y="184"/>
                    <a:pt x="391" y="191"/>
                    <a:pt x="398" y="191"/>
                  </a:cubicBezTo>
                  <a:cubicBezTo>
                    <a:pt x="404" y="191"/>
                    <a:pt x="394" y="192"/>
                    <a:pt x="395" y="197"/>
                  </a:cubicBezTo>
                  <a:cubicBezTo>
                    <a:pt x="395" y="202"/>
                    <a:pt x="384" y="199"/>
                    <a:pt x="385" y="202"/>
                  </a:cubicBezTo>
                  <a:close/>
                  <a:moveTo>
                    <a:pt x="430" y="29"/>
                  </a:moveTo>
                  <a:cubicBezTo>
                    <a:pt x="431" y="32"/>
                    <a:pt x="429" y="32"/>
                    <a:pt x="422" y="32"/>
                  </a:cubicBezTo>
                  <a:cubicBezTo>
                    <a:pt x="415" y="32"/>
                    <a:pt x="412" y="36"/>
                    <a:pt x="415" y="39"/>
                  </a:cubicBezTo>
                  <a:cubicBezTo>
                    <a:pt x="419" y="42"/>
                    <a:pt x="437" y="41"/>
                    <a:pt x="440" y="37"/>
                  </a:cubicBezTo>
                  <a:cubicBezTo>
                    <a:pt x="443" y="33"/>
                    <a:pt x="451" y="36"/>
                    <a:pt x="452" y="32"/>
                  </a:cubicBezTo>
                  <a:cubicBezTo>
                    <a:pt x="453" y="28"/>
                    <a:pt x="429" y="26"/>
                    <a:pt x="430" y="29"/>
                  </a:cubicBezTo>
                  <a:close/>
                  <a:moveTo>
                    <a:pt x="387" y="33"/>
                  </a:moveTo>
                  <a:cubicBezTo>
                    <a:pt x="387" y="28"/>
                    <a:pt x="370" y="34"/>
                    <a:pt x="373" y="35"/>
                  </a:cubicBezTo>
                  <a:cubicBezTo>
                    <a:pt x="376" y="36"/>
                    <a:pt x="387" y="39"/>
                    <a:pt x="387" y="33"/>
                  </a:cubicBezTo>
                  <a:close/>
                  <a:moveTo>
                    <a:pt x="429" y="11"/>
                  </a:moveTo>
                  <a:cubicBezTo>
                    <a:pt x="437" y="11"/>
                    <a:pt x="434" y="6"/>
                    <a:pt x="440" y="7"/>
                  </a:cubicBezTo>
                  <a:cubicBezTo>
                    <a:pt x="445" y="7"/>
                    <a:pt x="452" y="7"/>
                    <a:pt x="449" y="4"/>
                  </a:cubicBezTo>
                  <a:cubicBezTo>
                    <a:pt x="447" y="0"/>
                    <a:pt x="427" y="2"/>
                    <a:pt x="429" y="4"/>
                  </a:cubicBezTo>
                  <a:cubicBezTo>
                    <a:pt x="431" y="7"/>
                    <a:pt x="414" y="6"/>
                    <a:pt x="414" y="7"/>
                  </a:cubicBezTo>
                  <a:cubicBezTo>
                    <a:pt x="415" y="9"/>
                    <a:pt x="421" y="11"/>
                    <a:pt x="429" y="11"/>
                  </a:cubicBezTo>
                  <a:close/>
                  <a:moveTo>
                    <a:pt x="487" y="23"/>
                  </a:moveTo>
                  <a:cubicBezTo>
                    <a:pt x="490" y="20"/>
                    <a:pt x="483" y="20"/>
                    <a:pt x="482" y="17"/>
                  </a:cubicBezTo>
                  <a:cubicBezTo>
                    <a:pt x="482" y="14"/>
                    <a:pt x="463" y="13"/>
                    <a:pt x="464" y="16"/>
                  </a:cubicBezTo>
                  <a:cubicBezTo>
                    <a:pt x="465" y="20"/>
                    <a:pt x="451" y="23"/>
                    <a:pt x="455" y="27"/>
                  </a:cubicBezTo>
                  <a:cubicBezTo>
                    <a:pt x="463" y="33"/>
                    <a:pt x="485" y="26"/>
                    <a:pt x="487" y="23"/>
                  </a:cubicBezTo>
                  <a:close/>
                  <a:moveTo>
                    <a:pt x="434" y="17"/>
                  </a:moveTo>
                  <a:cubicBezTo>
                    <a:pt x="435" y="10"/>
                    <a:pt x="424" y="16"/>
                    <a:pt x="415" y="12"/>
                  </a:cubicBezTo>
                  <a:cubicBezTo>
                    <a:pt x="406" y="9"/>
                    <a:pt x="401" y="9"/>
                    <a:pt x="407" y="14"/>
                  </a:cubicBezTo>
                  <a:cubicBezTo>
                    <a:pt x="410" y="16"/>
                    <a:pt x="392" y="18"/>
                    <a:pt x="395" y="21"/>
                  </a:cubicBezTo>
                  <a:cubicBezTo>
                    <a:pt x="401" y="27"/>
                    <a:pt x="433" y="24"/>
                    <a:pt x="434" y="17"/>
                  </a:cubicBezTo>
                  <a:close/>
                </a:path>
              </a:pathLst>
            </a:custGeom>
            <a:grpFill/>
            <a:ln w="9525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62" name="Freeform 158"/>
            <p:cNvSpPr>
              <a:spLocks noChangeArrowheads="1"/>
            </p:cNvSpPr>
            <p:nvPr/>
          </p:nvSpPr>
          <p:spPr bwMode="auto">
            <a:xfrm>
              <a:off x="3908438" y="2347914"/>
              <a:ext cx="395289" cy="415926"/>
            </a:xfrm>
            <a:custGeom>
              <a:avLst/>
              <a:gdLst>
                <a:gd name="T0" fmla="*/ 184 w 206"/>
                <a:gd name="T1" fmla="*/ 102 h 218"/>
                <a:gd name="T2" fmla="*/ 184 w 206"/>
                <a:gd name="T3" fmla="*/ 95 h 218"/>
                <a:gd name="T4" fmla="*/ 181 w 206"/>
                <a:gd name="T5" fmla="*/ 91 h 218"/>
                <a:gd name="T6" fmla="*/ 186 w 206"/>
                <a:gd name="T7" fmla="*/ 81 h 218"/>
                <a:gd name="T8" fmla="*/ 189 w 206"/>
                <a:gd name="T9" fmla="*/ 71 h 218"/>
                <a:gd name="T10" fmla="*/ 194 w 206"/>
                <a:gd name="T11" fmla="*/ 54 h 218"/>
                <a:gd name="T12" fmla="*/ 203 w 206"/>
                <a:gd name="T13" fmla="*/ 44 h 218"/>
                <a:gd name="T14" fmla="*/ 203 w 206"/>
                <a:gd name="T15" fmla="*/ 33 h 218"/>
                <a:gd name="T16" fmla="*/ 204 w 206"/>
                <a:gd name="T17" fmla="*/ 23 h 218"/>
                <a:gd name="T18" fmla="*/ 185 w 206"/>
                <a:gd name="T19" fmla="*/ 13 h 218"/>
                <a:gd name="T20" fmla="*/ 172 w 206"/>
                <a:gd name="T21" fmla="*/ 13 h 218"/>
                <a:gd name="T22" fmla="*/ 164 w 206"/>
                <a:gd name="T23" fmla="*/ 4 h 218"/>
                <a:gd name="T24" fmla="*/ 156 w 206"/>
                <a:gd name="T25" fmla="*/ 6 h 218"/>
                <a:gd name="T26" fmla="*/ 134 w 206"/>
                <a:gd name="T27" fmla="*/ 6 h 218"/>
                <a:gd name="T28" fmla="*/ 114 w 206"/>
                <a:gd name="T29" fmla="*/ 9 h 218"/>
                <a:gd name="T30" fmla="*/ 89 w 206"/>
                <a:gd name="T31" fmla="*/ 13 h 218"/>
                <a:gd name="T32" fmla="*/ 68 w 206"/>
                <a:gd name="T33" fmla="*/ 16 h 218"/>
                <a:gd name="T34" fmla="*/ 66 w 206"/>
                <a:gd name="T35" fmla="*/ 35 h 218"/>
                <a:gd name="T36" fmla="*/ 53 w 206"/>
                <a:gd name="T37" fmla="*/ 71 h 218"/>
                <a:gd name="T38" fmla="*/ 43 w 206"/>
                <a:gd name="T39" fmla="*/ 102 h 218"/>
                <a:gd name="T40" fmla="*/ 32 w 206"/>
                <a:gd name="T41" fmla="*/ 117 h 218"/>
                <a:gd name="T42" fmla="*/ 18 w 206"/>
                <a:gd name="T43" fmla="*/ 117 h 218"/>
                <a:gd name="T44" fmla="*/ 0 w 206"/>
                <a:gd name="T45" fmla="*/ 121 h 218"/>
                <a:gd name="T46" fmla="*/ 4 w 206"/>
                <a:gd name="T47" fmla="*/ 135 h 218"/>
                <a:gd name="T48" fmla="*/ 47 w 206"/>
                <a:gd name="T49" fmla="*/ 132 h 218"/>
                <a:gd name="T50" fmla="*/ 53 w 206"/>
                <a:gd name="T51" fmla="*/ 150 h 218"/>
                <a:gd name="T52" fmla="*/ 76 w 206"/>
                <a:gd name="T53" fmla="*/ 155 h 218"/>
                <a:gd name="T54" fmla="*/ 89 w 206"/>
                <a:gd name="T55" fmla="*/ 145 h 218"/>
                <a:gd name="T56" fmla="*/ 102 w 206"/>
                <a:gd name="T57" fmla="*/ 149 h 218"/>
                <a:gd name="T58" fmla="*/ 103 w 206"/>
                <a:gd name="T59" fmla="*/ 174 h 218"/>
                <a:gd name="T60" fmla="*/ 108 w 206"/>
                <a:gd name="T61" fmla="*/ 192 h 218"/>
                <a:gd name="T62" fmla="*/ 124 w 206"/>
                <a:gd name="T63" fmla="*/ 188 h 218"/>
                <a:gd name="T64" fmla="*/ 130 w 206"/>
                <a:gd name="T65" fmla="*/ 191 h 218"/>
                <a:gd name="T66" fmla="*/ 140 w 206"/>
                <a:gd name="T67" fmla="*/ 193 h 218"/>
                <a:gd name="T68" fmla="*/ 153 w 206"/>
                <a:gd name="T69" fmla="*/ 201 h 218"/>
                <a:gd name="T70" fmla="*/ 162 w 206"/>
                <a:gd name="T71" fmla="*/ 198 h 218"/>
                <a:gd name="T72" fmla="*/ 177 w 206"/>
                <a:gd name="T73" fmla="*/ 206 h 218"/>
                <a:gd name="T74" fmla="*/ 189 w 206"/>
                <a:gd name="T75" fmla="*/ 216 h 218"/>
                <a:gd name="T76" fmla="*/ 190 w 206"/>
                <a:gd name="T77" fmla="*/ 203 h 218"/>
                <a:gd name="T78" fmla="*/ 175 w 206"/>
                <a:gd name="T79" fmla="*/ 196 h 218"/>
                <a:gd name="T80" fmla="*/ 178 w 206"/>
                <a:gd name="T81" fmla="*/ 173 h 218"/>
                <a:gd name="T82" fmla="*/ 182 w 206"/>
                <a:gd name="T83" fmla="*/ 160 h 218"/>
                <a:gd name="T84" fmla="*/ 196 w 206"/>
                <a:gd name="T85" fmla="*/ 157 h 218"/>
                <a:gd name="T86" fmla="*/ 189 w 206"/>
                <a:gd name="T87" fmla="*/ 144 h 21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06"/>
                <a:gd name="T133" fmla="*/ 0 h 218"/>
                <a:gd name="T134" fmla="*/ 206 w 206"/>
                <a:gd name="T135" fmla="*/ 218 h 21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06" h="218">
                  <a:moveTo>
                    <a:pt x="189" y="144"/>
                  </a:moveTo>
                  <a:cubicBezTo>
                    <a:pt x="183" y="141"/>
                    <a:pt x="181" y="103"/>
                    <a:pt x="184" y="102"/>
                  </a:cubicBezTo>
                  <a:cubicBezTo>
                    <a:pt x="184" y="102"/>
                    <a:pt x="185" y="102"/>
                    <a:pt x="185" y="103"/>
                  </a:cubicBezTo>
                  <a:cubicBezTo>
                    <a:pt x="184" y="95"/>
                    <a:pt x="184" y="95"/>
                    <a:pt x="184" y="95"/>
                  </a:cubicBezTo>
                  <a:cubicBezTo>
                    <a:pt x="184" y="95"/>
                    <a:pt x="184" y="94"/>
                    <a:pt x="184" y="94"/>
                  </a:cubicBezTo>
                  <a:cubicBezTo>
                    <a:pt x="183" y="94"/>
                    <a:pt x="181" y="93"/>
                    <a:pt x="181" y="91"/>
                  </a:cubicBezTo>
                  <a:cubicBezTo>
                    <a:pt x="181" y="88"/>
                    <a:pt x="184" y="88"/>
                    <a:pt x="184" y="88"/>
                  </a:cubicBezTo>
                  <a:cubicBezTo>
                    <a:pt x="184" y="88"/>
                    <a:pt x="183" y="82"/>
                    <a:pt x="186" y="81"/>
                  </a:cubicBezTo>
                  <a:cubicBezTo>
                    <a:pt x="187" y="80"/>
                    <a:pt x="187" y="80"/>
                    <a:pt x="187" y="79"/>
                  </a:cubicBezTo>
                  <a:cubicBezTo>
                    <a:pt x="189" y="78"/>
                    <a:pt x="189" y="74"/>
                    <a:pt x="189" y="71"/>
                  </a:cubicBezTo>
                  <a:cubicBezTo>
                    <a:pt x="189" y="68"/>
                    <a:pt x="190" y="64"/>
                    <a:pt x="191" y="62"/>
                  </a:cubicBezTo>
                  <a:cubicBezTo>
                    <a:pt x="193" y="59"/>
                    <a:pt x="192" y="55"/>
                    <a:pt x="194" y="54"/>
                  </a:cubicBezTo>
                  <a:cubicBezTo>
                    <a:pt x="196" y="52"/>
                    <a:pt x="196" y="48"/>
                    <a:pt x="198" y="47"/>
                  </a:cubicBezTo>
                  <a:cubicBezTo>
                    <a:pt x="201" y="47"/>
                    <a:pt x="203" y="46"/>
                    <a:pt x="203" y="44"/>
                  </a:cubicBezTo>
                  <a:cubicBezTo>
                    <a:pt x="203" y="43"/>
                    <a:pt x="206" y="41"/>
                    <a:pt x="206" y="38"/>
                  </a:cubicBezTo>
                  <a:cubicBezTo>
                    <a:pt x="206" y="36"/>
                    <a:pt x="203" y="36"/>
                    <a:pt x="203" y="33"/>
                  </a:cubicBezTo>
                  <a:cubicBezTo>
                    <a:pt x="203" y="30"/>
                    <a:pt x="204" y="23"/>
                    <a:pt x="204" y="23"/>
                  </a:cubicBezTo>
                  <a:cubicBezTo>
                    <a:pt x="204" y="23"/>
                    <a:pt x="204" y="23"/>
                    <a:pt x="204" y="23"/>
                  </a:cubicBezTo>
                  <a:cubicBezTo>
                    <a:pt x="198" y="18"/>
                    <a:pt x="192" y="13"/>
                    <a:pt x="191" y="12"/>
                  </a:cubicBezTo>
                  <a:cubicBezTo>
                    <a:pt x="189" y="11"/>
                    <a:pt x="185" y="13"/>
                    <a:pt x="185" y="13"/>
                  </a:cubicBezTo>
                  <a:cubicBezTo>
                    <a:pt x="185" y="13"/>
                    <a:pt x="182" y="10"/>
                    <a:pt x="179" y="13"/>
                  </a:cubicBezTo>
                  <a:cubicBezTo>
                    <a:pt x="176" y="15"/>
                    <a:pt x="172" y="13"/>
                    <a:pt x="172" y="13"/>
                  </a:cubicBezTo>
                  <a:cubicBezTo>
                    <a:pt x="172" y="13"/>
                    <a:pt x="168" y="11"/>
                    <a:pt x="167" y="7"/>
                  </a:cubicBezTo>
                  <a:cubicBezTo>
                    <a:pt x="166" y="6"/>
                    <a:pt x="165" y="5"/>
                    <a:pt x="164" y="4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6" y="6"/>
                    <a:pt x="146" y="0"/>
                    <a:pt x="143" y="5"/>
                  </a:cubicBezTo>
                  <a:cubicBezTo>
                    <a:pt x="141" y="9"/>
                    <a:pt x="139" y="6"/>
                    <a:pt x="134" y="6"/>
                  </a:cubicBezTo>
                  <a:cubicBezTo>
                    <a:pt x="130" y="6"/>
                    <a:pt x="125" y="8"/>
                    <a:pt x="123" y="9"/>
                  </a:cubicBezTo>
                  <a:cubicBezTo>
                    <a:pt x="120" y="11"/>
                    <a:pt x="116" y="8"/>
                    <a:pt x="114" y="9"/>
                  </a:cubicBezTo>
                  <a:cubicBezTo>
                    <a:pt x="111" y="11"/>
                    <a:pt x="110" y="17"/>
                    <a:pt x="110" y="17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9" y="13"/>
                    <a:pt x="84" y="7"/>
                    <a:pt x="79" y="7"/>
                  </a:cubicBezTo>
                  <a:cubicBezTo>
                    <a:pt x="75" y="7"/>
                    <a:pt x="68" y="16"/>
                    <a:pt x="68" y="16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9" y="28"/>
                    <a:pt x="67" y="33"/>
                    <a:pt x="66" y="35"/>
                  </a:cubicBezTo>
                  <a:cubicBezTo>
                    <a:pt x="64" y="38"/>
                    <a:pt x="62" y="40"/>
                    <a:pt x="62" y="47"/>
                  </a:cubicBezTo>
                  <a:cubicBezTo>
                    <a:pt x="62" y="54"/>
                    <a:pt x="53" y="65"/>
                    <a:pt x="53" y="71"/>
                  </a:cubicBezTo>
                  <a:cubicBezTo>
                    <a:pt x="53" y="76"/>
                    <a:pt x="44" y="80"/>
                    <a:pt x="44" y="83"/>
                  </a:cubicBezTo>
                  <a:cubicBezTo>
                    <a:pt x="44" y="87"/>
                    <a:pt x="43" y="94"/>
                    <a:pt x="43" y="102"/>
                  </a:cubicBezTo>
                  <a:cubicBezTo>
                    <a:pt x="43" y="110"/>
                    <a:pt x="39" y="103"/>
                    <a:pt x="39" y="110"/>
                  </a:cubicBezTo>
                  <a:cubicBezTo>
                    <a:pt x="39" y="117"/>
                    <a:pt x="35" y="113"/>
                    <a:pt x="32" y="117"/>
                  </a:cubicBezTo>
                  <a:cubicBezTo>
                    <a:pt x="28" y="120"/>
                    <a:pt x="27" y="121"/>
                    <a:pt x="27" y="117"/>
                  </a:cubicBezTo>
                  <a:cubicBezTo>
                    <a:pt x="27" y="114"/>
                    <a:pt x="22" y="113"/>
                    <a:pt x="18" y="117"/>
                  </a:cubicBezTo>
                  <a:cubicBezTo>
                    <a:pt x="14" y="120"/>
                    <a:pt x="12" y="117"/>
                    <a:pt x="10" y="116"/>
                  </a:cubicBezTo>
                  <a:cubicBezTo>
                    <a:pt x="9" y="115"/>
                    <a:pt x="4" y="118"/>
                    <a:pt x="0" y="121"/>
                  </a:cubicBezTo>
                  <a:cubicBezTo>
                    <a:pt x="2" y="126"/>
                    <a:pt x="3" y="130"/>
                    <a:pt x="4" y="134"/>
                  </a:cubicBezTo>
                  <a:cubicBezTo>
                    <a:pt x="4" y="134"/>
                    <a:pt x="4" y="135"/>
                    <a:pt x="4" y="135"/>
                  </a:cubicBezTo>
                  <a:cubicBezTo>
                    <a:pt x="6" y="133"/>
                    <a:pt x="9" y="132"/>
                    <a:pt x="10" y="132"/>
                  </a:cubicBezTo>
                  <a:cubicBezTo>
                    <a:pt x="14" y="131"/>
                    <a:pt x="47" y="132"/>
                    <a:pt x="47" y="132"/>
                  </a:cubicBezTo>
                  <a:cubicBezTo>
                    <a:pt x="47" y="132"/>
                    <a:pt x="50" y="137"/>
                    <a:pt x="49" y="141"/>
                  </a:cubicBezTo>
                  <a:cubicBezTo>
                    <a:pt x="48" y="146"/>
                    <a:pt x="51" y="144"/>
                    <a:pt x="53" y="150"/>
                  </a:cubicBezTo>
                  <a:cubicBezTo>
                    <a:pt x="56" y="156"/>
                    <a:pt x="58" y="158"/>
                    <a:pt x="63" y="157"/>
                  </a:cubicBezTo>
                  <a:cubicBezTo>
                    <a:pt x="68" y="155"/>
                    <a:pt x="74" y="154"/>
                    <a:pt x="76" y="155"/>
                  </a:cubicBezTo>
                  <a:cubicBezTo>
                    <a:pt x="78" y="155"/>
                    <a:pt x="77" y="146"/>
                    <a:pt x="80" y="145"/>
                  </a:cubicBezTo>
                  <a:cubicBezTo>
                    <a:pt x="83" y="143"/>
                    <a:pt x="89" y="145"/>
                    <a:pt x="89" y="145"/>
                  </a:cubicBezTo>
                  <a:cubicBezTo>
                    <a:pt x="89" y="145"/>
                    <a:pt x="90" y="147"/>
                    <a:pt x="95" y="147"/>
                  </a:cubicBezTo>
                  <a:cubicBezTo>
                    <a:pt x="100" y="147"/>
                    <a:pt x="102" y="145"/>
                    <a:pt x="102" y="149"/>
                  </a:cubicBezTo>
                  <a:cubicBezTo>
                    <a:pt x="102" y="152"/>
                    <a:pt x="103" y="156"/>
                    <a:pt x="104" y="158"/>
                  </a:cubicBezTo>
                  <a:cubicBezTo>
                    <a:pt x="106" y="159"/>
                    <a:pt x="100" y="172"/>
                    <a:pt x="103" y="174"/>
                  </a:cubicBezTo>
                  <a:cubicBezTo>
                    <a:pt x="105" y="176"/>
                    <a:pt x="109" y="180"/>
                    <a:pt x="108" y="183"/>
                  </a:cubicBezTo>
                  <a:cubicBezTo>
                    <a:pt x="108" y="185"/>
                    <a:pt x="106" y="191"/>
                    <a:pt x="108" y="192"/>
                  </a:cubicBezTo>
                  <a:cubicBezTo>
                    <a:pt x="110" y="192"/>
                    <a:pt x="111" y="189"/>
                    <a:pt x="114" y="189"/>
                  </a:cubicBezTo>
                  <a:cubicBezTo>
                    <a:pt x="118" y="189"/>
                    <a:pt x="121" y="189"/>
                    <a:pt x="124" y="188"/>
                  </a:cubicBezTo>
                  <a:cubicBezTo>
                    <a:pt x="126" y="187"/>
                    <a:pt x="127" y="187"/>
                    <a:pt x="127" y="188"/>
                  </a:cubicBezTo>
                  <a:cubicBezTo>
                    <a:pt x="129" y="189"/>
                    <a:pt x="130" y="191"/>
                    <a:pt x="130" y="191"/>
                  </a:cubicBezTo>
                  <a:cubicBezTo>
                    <a:pt x="130" y="191"/>
                    <a:pt x="131" y="194"/>
                    <a:pt x="133" y="193"/>
                  </a:cubicBezTo>
                  <a:cubicBezTo>
                    <a:pt x="135" y="192"/>
                    <a:pt x="141" y="191"/>
                    <a:pt x="140" y="193"/>
                  </a:cubicBezTo>
                  <a:cubicBezTo>
                    <a:pt x="140" y="195"/>
                    <a:pt x="142" y="199"/>
                    <a:pt x="144" y="198"/>
                  </a:cubicBezTo>
                  <a:cubicBezTo>
                    <a:pt x="146" y="197"/>
                    <a:pt x="151" y="201"/>
                    <a:pt x="153" y="201"/>
                  </a:cubicBezTo>
                  <a:cubicBezTo>
                    <a:pt x="156" y="201"/>
                    <a:pt x="158" y="201"/>
                    <a:pt x="158" y="200"/>
                  </a:cubicBezTo>
                  <a:cubicBezTo>
                    <a:pt x="158" y="198"/>
                    <a:pt x="161" y="196"/>
                    <a:pt x="162" y="198"/>
                  </a:cubicBezTo>
                  <a:cubicBezTo>
                    <a:pt x="163" y="200"/>
                    <a:pt x="166" y="204"/>
                    <a:pt x="168" y="204"/>
                  </a:cubicBezTo>
                  <a:cubicBezTo>
                    <a:pt x="171" y="204"/>
                    <a:pt x="177" y="204"/>
                    <a:pt x="177" y="206"/>
                  </a:cubicBezTo>
                  <a:cubicBezTo>
                    <a:pt x="177" y="208"/>
                    <a:pt x="179" y="214"/>
                    <a:pt x="181" y="216"/>
                  </a:cubicBezTo>
                  <a:cubicBezTo>
                    <a:pt x="184" y="218"/>
                    <a:pt x="189" y="216"/>
                    <a:pt x="189" y="216"/>
                  </a:cubicBezTo>
                  <a:cubicBezTo>
                    <a:pt x="189" y="216"/>
                    <a:pt x="191" y="214"/>
                    <a:pt x="191" y="211"/>
                  </a:cubicBezTo>
                  <a:cubicBezTo>
                    <a:pt x="191" y="207"/>
                    <a:pt x="191" y="203"/>
                    <a:pt x="190" y="203"/>
                  </a:cubicBezTo>
                  <a:cubicBezTo>
                    <a:pt x="188" y="203"/>
                    <a:pt x="186" y="206"/>
                    <a:pt x="182" y="205"/>
                  </a:cubicBezTo>
                  <a:cubicBezTo>
                    <a:pt x="179" y="204"/>
                    <a:pt x="176" y="197"/>
                    <a:pt x="175" y="196"/>
                  </a:cubicBezTo>
                  <a:cubicBezTo>
                    <a:pt x="173" y="195"/>
                    <a:pt x="177" y="189"/>
                    <a:pt x="177" y="186"/>
                  </a:cubicBezTo>
                  <a:cubicBezTo>
                    <a:pt x="177" y="183"/>
                    <a:pt x="180" y="174"/>
                    <a:pt x="178" y="173"/>
                  </a:cubicBezTo>
                  <a:cubicBezTo>
                    <a:pt x="176" y="172"/>
                    <a:pt x="177" y="169"/>
                    <a:pt x="179" y="167"/>
                  </a:cubicBezTo>
                  <a:cubicBezTo>
                    <a:pt x="182" y="165"/>
                    <a:pt x="178" y="160"/>
                    <a:pt x="182" y="160"/>
                  </a:cubicBezTo>
                  <a:cubicBezTo>
                    <a:pt x="186" y="160"/>
                    <a:pt x="194" y="160"/>
                    <a:pt x="196" y="157"/>
                  </a:cubicBezTo>
                  <a:cubicBezTo>
                    <a:pt x="196" y="157"/>
                    <a:pt x="196" y="157"/>
                    <a:pt x="196" y="157"/>
                  </a:cubicBezTo>
                  <a:cubicBezTo>
                    <a:pt x="197" y="156"/>
                    <a:pt x="197" y="156"/>
                    <a:pt x="197" y="155"/>
                  </a:cubicBezTo>
                  <a:cubicBezTo>
                    <a:pt x="195" y="151"/>
                    <a:pt x="192" y="145"/>
                    <a:pt x="189" y="144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63" name="Freeform 159"/>
            <p:cNvSpPr>
              <a:spLocks noChangeArrowheads="1"/>
            </p:cNvSpPr>
            <p:nvPr/>
          </p:nvSpPr>
          <p:spPr bwMode="auto">
            <a:xfrm>
              <a:off x="4260864" y="2520953"/>
              <a:ext cx="34925" cy="46038"/>
            </a:xfrm>
            <a:custGeom>
              <a:avLst/>
              <a:gdLst>
                <a:gd name="T0" fmla="*/ 1 w 18"/>
                <a:gd name="T1" fmla="*/ 12 h 24"/>
                <a:gd name="T2" fmla="*/ 4 w 18"/>
                <a:gd name="T3" fmla="*/ 24 h 24"/>
                <a:gd name="T4" fmla="*/ 9 w 18"/>
                <a:gd name="T5" fmla="*/ 21 h 24"/>
                <a:gd name="T6" fmla="*/ 18 w 18"/>
                <a:gd name="T7" fmla="*/ 8 h 24"/>
                <a:gd name="T8" fmla="*/ 15 w 18"/>
                <a:gd name="T9" fmla="*/ 6 h 24"/>
                <a:gd name="T10" fmla="*/ 14 w 18"/>
                <a:gd name="T11" fmla="*/ 0 h 24"/>
                <a:gd name="T12" fmla="*/ 9 w 18"/>
                <a:gd name="T13" fmla="*/ 0 h 24"/>
                <a:gd name="T14" fmla="*/ 3 w 18"/>
                <a:gd name="T15" fmla="*/ 4 h 24"/>
                <a:gd name="T16" fmla="*/ 0 w 18"/>
                <a:gd name="T17" fmla="*/ 3 h 24"/>
                <a:gd name="T18" fmla="*/ 0 w 18"/>
                <a:gd name="T19" fmla="*/ 4 h 24"/>
                <a:gd name="T20" fmla="*/ 1 w 18"/>
                <a:gd name="T21" fmla="*/ 12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"/>
                <a:gd name="T34" fmla="*/ 0 h 24"/>
                <a:gd name="T35" fmla="*/ 18 w 1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" h="24">
                  <a:moveTo>
                    <a:pt x="1" y="12"/>
                  </a:moveTo>
                  <a:cubicBezTo>
                    <a:pt x="2" y="14"/>
                    <a:pt x="3" y="19"/>
                    <a:pt x="4" y="24"/>
                  </a:cubicBezTo>
                  <a:cubicBezTo>
                    <a:pt x="6" y="22"/>
                    <a:pt x="8" y="21"/>
                    <a:pt x="9" y="21"/>
                  </a:cubicBezTo>
                  <a:cubicBezTo>
                    <a:pt x="11" y="20"/>
                    <a:pt x="18" y="8"/>
                    <a:pt x="18" y="8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3"/>
                    <a:pt x="14" y="0"/>
                  </a:cubicBezTo>
                  <a:cubicBezTo>
                    <a:pt x="12" y="0"/>
                    <a:pt x="9" y="0"/>
                    <a:pt x="9" y="0"/>
                  </a:cubicBezTo>
                  <a:cubicBezTo>
                    <a:pt x="9" y="0"/>
                    <a:pt x="10" y="5"/>
                    <a:pt x="3" y="4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64" name="Freeform 160"/>
            <p:cNvSpPr>
              <a:spLocks noChangeArrowheads="1"/>
            </p:cNvSpPr>
            <p:nvPr/>
          </p:nvSpPr>
          <p:spPr bwMode="auto">
            <a:xfrm>
              <a:off x="4281502" y="2698754"/>
              <a:ext cx="230189" cy="368300"/>
            </a:xfrm>
            <a:custGeom>
              <a:avLst/>
              <a:gdLst>
                <a:gd name="T0" fmla="*/ 119 w 120"/>
                <a:gd name="T1" fmla="*/ 50 h 193"/>
                <a:gd name="T2" fmla="*/ 116 w 120"/>
                <a:gd name="T3" fmla="*/ 28 h 193"/>
                <a:gd name="T4" fmla="*/ 115 w 120"/>
                <a:gd name="T5" fmla="*/ 1 h 193"/>
                <a:gd name="T6" fmla="*/ 115 w 120"/>
                <a:gd name="T7" fmla="*/ 0 h 193"/>
                <a:gd name="T8" fmla="*/ 103 w 120"/>
                <a:gd name="T9" fmla="*/ 7 h 193"/>
                <a:gd name="T10" fmla="*/ 95 w 120"/>
                <a:gd name="T11" fmla="*/ 9 h 193"/>
                <a:gd name="T12" fmla="*/ 89 w 120"/>
                <a:gd name="T13" fmla="*/ 8 h 193"/>
                <a:gd name="T14" fmla="*/ 85 w 120"/>
                <a:gd name="T15" fmla="*/ 13 h 193"/>
                <a:gd name="T16" fmla="*/ 78 w 120"/>
                <a:gd name="T17" fmla="*/ 13 h 193"/>
                <a:gd name="T18" fmla="*/ 69 w 120"/>
                <a:gd name="T19" fmla="*/ 15 h 193"/>
                <a:gd name="T20" fmla="*/ 65 w 120"/>
                <a:gd name="T21" fmla="*/ 11 h 193"/>
                <a:gd name="T22" fmla="*/ 58 w 120"/>
                <a:gd name="T23" fmla="*/ 13 h 193"/>
                <a:gd name="T24" fmla="*/ 52 w 120"/>
                <a:gd name="T25" fmla="*/ 12 h 193"/>
                <a:gd name="T26" fmla="*/ 51 w 120"/>
                <a:gd name="T27" fmla="*/ 16 h 193"/>
                <a:gd name="T28" fmla="*/ 56 w 120"/>
                <a:gd name="T29" fmla="*/ 40 h 193"/>
                <a:gd name="T30" fmla="*/ 63 w 120"/>
                <a:gd name="T31" fmla="*/ 46 h 193"/>
                <a:gd name="T32" fmla="*/ 63 w 120"/>
                <a:gd name="T33" fmla="*/ 58 h 193"/>
                <a:gd name="T34" fmla="*/ 57 w 120"/>
                <a:gd name="T35" fmla="*/ 65 h 193"/>
                <a:gd name="T36" fmla="*/ 56 w 120"/>
                <a:gd name="T37" fmla="*/ 75 h 193"/>
                <a:gd name="T38" fmla="*/ 46 w 120"/>
                <a:gd name="T39" fmla="*/ 62 h 193"/>
                <a:gd name="T40" fmla="*/ 48 w 120"/>
                <a:gd name="T41" fmla="*/ 47 h 193"/>
                <a:gd name="T42" fmla="*/ 39 w 120"/>
                <a:gd name="T43" fmla="*/ 46 h 193"/>
                <a:gd name="T44" fmla="*/ 31 w 120"/>
                <a:gd name="T45" fmla="*/ 40 h 193"/>
                <a:gd name="T46" fmla="*/ 0 w 120"/>
                <a:gd name="T47" fmla="*/ 52 h 193"/>
                <a:gd name="T48" fmla="*/ 2 w 120"/>
                <a:gd name="T49" fmla="*/ 60 h 193"/>
                <a:gd name="T50" fmla="*/ 2 w 120"/>
                <a:gd name="T51" fmla="*/ 60 h 193"/>
                <a:gd name="T52" fmla="*/ 3 w 120"/>
                <a:gd name="T53" fmla="*/ 64 h 193"/>
                <a:gd name="T54" fmla="*/ 18 w 120"/>
                <a:gd name="T55" fmla="*/ 67 h 193"/>
                <a:gd name="T56" fmla="*/ 31 w 120"/>
                <a:gd name="T57" fmla="*/ 72 h 193"/>
                <a:gd name="T58" fmla="*/ 31 w 120"/>
                <a:gd name="T59" fmla="*/ 89 h 193"/>
                <a:gd name="T60" fmla="*/ 28 w 120"/>
                <a:gd name="T61" fmla="*/ 99 h 193"/>
                <a:gd name="T62" fmla="*/ 32 w 120"/>
                <a:gd name="T63" fmla="*/ 108 h 193"/>
                <a:gd name="T64" fmla="*/ 26 w 120"/>
                <a:gd name="T65" fmla="*/ 116 h 193"/>
                <a:gd name="T66" fmla="*/ 23 w 120"/>
                <a:gd name="T67" fmla="*/ 127 h 193"/>
                <a:gd name="T68" fmla="*/ 11 w 120"/>
                <a:gd name="T69" fmla="*/ 138 h 193"/>
                <a:gd name="T70" fmla="*/ 12 w 120"/>
                <a:gd name="T71" fmla="*/ 139 h 193"/>
                <a:gd name="T72" fmla="*/ 19 w 120"/>
                <a:gd name="T73" fmla="*/ 160 h 193"/>
                <a:gd name="T74" fmla="*/ 20 w 120"/>
                <a:gd name="T75" fmla="*/ 180 h 193"/>
                <a:gd name="T76" fmla="*/ 21 w 120"/>
                <a:gd name="T77" fmla="*/ 193 h 193"/>
                <a:gd name="T78" fmla="*/ 30 w 120"/>
                <a:gd name="T79" fmla="*/ 193 h 193"/>
                <a:gd name="T80" fmla="*/ 30 w 120"/>
                <a:gd name="T81" fmla="*/ 187 h 193"/>
                <a:gd name="T82" fmla="*/ 26 w 120"/>
                <a:gd name="T83" fmla="*/ 183 h 193"/>
                <a:gd name="T84" fmla="*/ 43 w 120"/>
                <a:gd name="T85" fmla="*/ 170 h 193"/>
                <a:gd name="T86" fmla="*/ 57 w 120"/>
                <a:gd name="T87" fmla="*/ 161 h 193"/>
                <a:gd name="T88" fmla="*/ 59 w 120"/>
                <a:gd name="T89" fmla="*/ 145 h 193"/>
                <a:gd name="T90" fmla="*/ 57 w 120"/>
                <a:gd name="T91" fmla="*/ 130 h 193"/>
                <a:gd name="T92" fmla="*/ 51 w 120"/>
                <a:gd name="T93" fmla="*/ 116 h 193"/>
                <a:gd name="T94" fmla="*/ 53 w 120"/>
                <a:gd name="T95" fmla="*/ 108 h 193"/>
                <a:gd name="T96" fmla="*/ 58 w 120"/>
                <a:gd name="T97" fmla="*/ 102 h 193"/>
                <a:gd name="T98" fmla="*/ 68 w 120"/>
                <a:gd name="T99" fmla="*/ 96 h 193"/>
                <a:gd name="T100" fmla="*/ 79 w 120"/>
                <a:gd name="T101" fmla="*/ 83 h 193"/>
                <a:gd name="T102" fmla="*/ 101 w 120"/>
                <a:gd name="T103" fmla="*/ 73 h 193"/>
                <a:gd name="T104" fmla="*/ 119 w 120"/>
                <a:gd name="T105" fmla="*/ 50 h 19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20"/>
                <a:gd name="T160" fmla="*/ 0 h 193"/>
                <a:gd name="T161" fmla="*/ 120 w 120"/>
                <a:gd name="T162" fmla="*/ 193 h 19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20" h="193">
                  <a:moveTo>
                    <a:pt x="119" y="50"/>
                  </a:moveTo>
                  <a:cubicBezTo>
                    <a:pt x="118" y="47"/>
                    <a:pt x="116" y="33"/>
                    <a:pt x="116" y="28"/>
                  </a:cubicBezTo>
                  <a:cubicBezTo>
                    <a:pt x="117" y="22"/>
                    <a:pt x="115" y="8"/>
                    <a:pt x="115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0" y="3"/>
                    <a:pt x="104" y="5"/>
                    <a:pt x="103" y="7"/>
                  </a:cubicBezTo>
                  <a:cubicBezTo>
                    <a:pt x="102" y="9"/>
                    <a:pt x="98" y="6"/>
                    <a:pt x="95" y="9"/>
                  </a:cubicBezTo>
                  <a:cubicBezTo>
                    <a:pt x="93" y="11"/>
                    <a:pt x="91" y="9"/>
                    <a:pt x="89" y="8"/>
                  </a:cubicBezTo>
                  <a:cubicBezTo>
                    <a:pt x="86" y="8"/>
                    <a:pt x="85" y="11"/>
                    <a:pt x="85" y="13"/>
                  </a:cubicBezTo>
                  <a:cubicBezTo>
                    <a:pt x="85" y="15"/>
                    <a:pt x="80" y="14"/>
                    <a:pt x="78" y="13"/>
                  </a:cubicBezTo>
                  <a:cubicBezTo>
                    <a:pt x="77" y="13"/>
                    <a:pt x="71" y="15"/>
                    <a:pt x="69" y="15"/>
                  </a:cubicBezTo>
                  <a:cubicBezTo>
                    <a:pt x="66" y="15"/>
                    <a:pt x="68" y="12"/>
                    <a:pt x="65" y="11"/>
                  </a:cubicBezTo>
                  <a:cubicBezTo>
                    <a:pt x="62" y="10"/>
                    <a:pt x="60" y="13"/>
                    <a:pt x="58" y="13"/>
                  </a:cubicBezTo>
                  <a:cubicBezTo>
                    <a:pt x="57" y="13"/>
                    <a:pt x="54" y="12"/>
                    <a:pt x="52" y="12"/>
                  </a:cubicBezTo>
                  <a:cubicBezTo>
                    <a:pt x="52" y="13"/>
                    <a:pt x="52" y="15"/>
                    <a:pt x="51" y="16"/>
                  </a:cubicBezTo>
                  <a:cubicBezTo>
                    <a:pt x="49" y="21"/>
                    <a:pt x="56" y="34"/>
                    <a:pt x="56" y="40"/>
                  </a:cubicBezTo>
                  <a:cubicBezTo>
                    <a:pt x="59" y="42"/>
                    <a:pt x="62" y="44"/>
                    <a:pt x="63" y="46"/>
                  </a:cubicBezTo>
                  <a:cubicBezTo>
                    <a:pt x="66" y="50"/>
                    <a:pt x="63" y="50"/>
                    <a:pt x="63" y="58"/>
                  </a:cubicBezTo>
                  <a:cubicBezTo>
                    <a:pt x="64" y="66"/>
                    <a:pt x="60" y="62"/>
                    <a:pt x="57" y="65"/>
                  </a:cubicBezTo>
                  <a:cubicBezTo>
                    <a:pt x="54" y="68"/>
                    <a:pt x="57" y="74"/>
                    <a:pt x="56" y="75"/>
                  </a:cubicBezTo>
                  <a:cubicBezTo>
                    <a:pt x="55" y="77"/>
                    <a:pt x="46" y="64"/>
                    <a:pt x="46" y="62"/>
                  </a:cubicBezTo>
                  <a:cubicBezTo>
                    <a:pt x="45" y="60"/>
                    <a:pt x="49" y="52"/>
                    <a:pt x="48" y="47"/>
                  </a:cubicBezTo>
                  <a:cubicBezTo>
                    <a:pt x="47" y="42"/>
                    <a:pt x="41" y="45"/>
                    <a:pt x="39" y="46"/>
                  </a:cubicBezTo>
                  <a:cubicBezTo>
                    <a:pt x="37" y="46"/>
                    <a:pt x="32" y="40"/>
                    <a:pt x="31" y="40"/>
                  </a:cubicBezTo>
                  <a:cubicBezTo>
                    <a:pt x="30" y="40"/>
                    <a:pt x="0" y="52"/>
                    <a:pt x="0" y="52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64"/>
                    <a:pt x="13" y="64"/>
                    <a:pt x="18" y="67"/>
                  </a:cubicBezTo>
                  <a:cubicBezTo>
                    <a:pt x="22" y="70"/>
                    <a:pt x="29" y="71"/>
                    <a:pt x="31" y="72"/>
                  </a:cubicBezTo>
                  <a:cubicBezTo>
                    <a:pt x="32" y="73"/>
                    <a:pt x="31" y="84"/>
                    <a:pt x="31" y="89"/>
                  </a:cubicBezTo>
                  <a:cubicBezTo>
                    <a:pt x="32" y="95"/>
                    <a:pt x="25" y="96"/>
                    <a:pt x="28" y="99"/>
                  </a:cubicBezTo>
                  <a:cubicBezTo>
                    <a:pt x="31" y="102"/>
                    <a:pt x="30" y="107"/>
                    <a:pt x="32" y="108"/>
                  </a:cubicBezTo>
                  <a:cubicBezTo>
                    <a:pt x="34" y="108"/>
                    <a:pt x="28" y="115"/>
                    <a:pt x="26" y="116"/>
                  </a:cubicBezTo>
                  <a:cubicBezTo>
                    <a:pt x="23" y="118"/>
                    <a:pt x="26" y="123"/>
                    <a:pt x="23" y="127"/>
                  </a:cubicBezTo>
                  <a:cubicBezTo>
                    <a:pt x="21" y="130"/>
                    <a:pt x="15" y="135"/>
                    <a:pt x="11" y="138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13" y="141"/>
                    <a:pt x="16" y="158"/>
                    <a:pt x="19" y="160"/>
                  </a:cubicBezTo>
                  <a:cubicBezTo>
                    <a:pt x="22" y="162"/>
                    <a:pt x="20" y="179"/>
                    <a:pt x="20" y="180"/>
                  </a:cubicBezTo>
                  <a:cubicBezTo>
                    <a:pt x="20" y="182"/>
                    <a:pt x="21" y="193"/>
                    <a:pt x="21" y="193"/>
                  </a:cubicBezTo>
                  <a:cubicBezTo>
                    <a:pt x="21" y="193"/>
                    <a:pt x="26" y="193"/>
                    <a:pt x="30" y="193"/>
                  </a:cubicBezTo>
                  <a:cubicBezTo>
                    <a:pt x="30" y="190"/>
                    <a:pt x="30" y="188"/>
                    <a:pt x="30" y="187"/>
                  </a:cubicBezTo>
                  <a:cubicBezTo>
                    <a:pt x="30" y="182"/>
                    <a:pt x="27" y="186"/>
                    <a:pt x="26" y="183"/>
                  </a:cubicBezTo>
                  <a:cubicBezTo>
                    <a:pt x="24" y="179"/>
                    <a:pt x="34" y="173"/>
                    <a:pt x="43" y="170"/>
                  </a:cubicBezTo>
                  <a:cubicBezTo>
                    <a:pt x="53" y="166"/>
                    <a:pt x="56" y="164"/>
                    <a:pt x="57" y="161"/>
                  </a:cubicBezTo>
                  <a:cubicBezTo>
                    <a:pt x="58" y="158"/>
                    <a:pt x="57" y="148"/>
                    <a:pt x="59" y="145"/>
                  </a:cubicBezTo>
                  <a:cubicBezTo>
                    <a:pt x="60" y="141"/>
                    <a:pt x="58" y="139"/>
                    <a:pt x="57" y="130"/>
                  </a:cubicBezTo>
                  <a:cubicBezTo>
                    <a:pt x="55" y="122"/>
                    <a:pt x="52" y="121"/>
                    <a:pt x="51" y="116"/>
                  </a:cubicBezTo>
                  <a:cubicBezTo>
                    <a:pt x="50" y="111"/>
                    <a:pt x="50" y="108"/>
                    <a:pt x="53" y="108"/>
                  </a:cubicBezTo>
                  <a:cubicBezTo>
                    <a:pt x="56" y="107"/>
                    <a:pt x="56" y="106"/>
                    <a:pt x="58" y="102"/>
                  </a:cubicBezTo>
                  <a:cubicBezTo>
                    <a:pt x="60" y="97"/>
                    <a:pt x="63" y="99"/>
                    <a:pt x="68" y="96"/>
                  </a:cubicBezTo>
                  <a:cubicBezTo>
                    <a:pt x="72" y="92"/>
                    <a:pt x="72" y="88"/>
                    <a:pt x="79" y="83"/>
                  </a:cubicBezTo>
                  <a:cubicBezTo>
                    <a:pt x="87" y="77"/>
                    <a:pt x="94" y="77"/>
                    <a:pt x="101" y="73"/>
                  </a:cubicBezTo>
                  <a:cubicBezTo>
                    <a:pt x="108" y="69"/>
                    <a:pt x="120" y="53"/>
                    <a:pt x="119" y="5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65" name="Freeform 161"/>
            <p:cNvSpPr>
              <a:spLocks noChangeArrowheads="1"/>
            </p:cNvSpPr>
            <p:nvPr/>
          </p:nvSpPr>
          <p:spPr bwMode="auto">
            <a:xfrm>
              <a:off x="4268802" y="2489204"/>
              <a:ext cx="233364" cy="238125"/>
            </a:xfrm>
            <a:custGeom>
              <a:avLst/>
              <a:gdLst>
                <a:gd name="T0" fmla="*/ 114 w 122"/>
                <a:gd name="T1" fmla="*/ 100 h 125"/>
                <a:gd name="T2" fmla="*/ 110 w 122"/>
                <a:gd name="T3" fmla="*/ 88 h 125"/>
                <a:gd name="T4" fmla="*/ 109 w 122"/>
                <a:gd name="T5" fmla="*/ 79 h 125"/>
                <a:gd name="T6" fmla="*/ 111 w 122"/>
                <a:gd name="T7" fmla="*/ 71 h 125"/>
                <a:gd name="T8" fmla="*/ 105 w 122"/>
                <a:gd name="T9" fmla="*/ 61 h 125"/>
                <a:gd name="T10" fmla="*/ 110 w 122"/>
                <a:gd name="T11" fmla="*/ 44 h 125"/>
                <a:gd name="T12" fmla="*/ 91 w 122"/>
                <a:gd name="T13" fmla="*/ 30 h 125"/>
                <a:gd name="T14" fmla="*/ 92 w 122"/>
                <a:gd name="T15" fmla="*/ 24 h 125"/>
                <a:gd name="T16" fmla="*/ 49 w 122"/>
                <a:gd name="T17" fmla="*/ 1 h 125"/>
                <a:gd name="T18" fmla="*/ 44 w 122"/>
                <a:gd name="T19" fmla="*/ 12 h 125"/>
                <a:gd name="T20" fmla="*/ 44 w 122"/>
                <a:gd name="T21" fmla="*/ 19 h 125"/>
                <a:gd name="T22" fmla="*/ 26 w 122"/>
                <a:gd name="T23" fmla="*/ 18 h 125"/>
                <a:gd name="T24" fmla="*/ 26 w 122"/>
                <a:gd name="T25" fmla="*/ 0 h 125"/>
                <a:gd name="T26" fmla="*/ 17 w 122"/>
                <a:gd name="T27" fmla="*/ 1 h 125"/>
                <a:gd name="T28" fmla="*/ 11 w 122"/>
                <a:gd name="T29" fmla="*/ 2 h 125"/>
                <a:gd name="T30" fmla="*/ 13 w 122"/>
                <a:gd name="T31" fmla="*/ 7 h 125"/>
                <a:gd name="T32" fmla="*/ 15 w 122"/>
                <a:gd name="T33" fmla="*/ 15 h 125"/>
                <a:gd name="T34" fmla="*/ 10 w 122"/>
                <a:gd name="T35" fmla="*/ 17 h 125"/>
                <a:gd name="T36" fmla="*/ 11 w 122"/>
                <a:gd name="T37" fmla="*/ 23 h 125"/>
                <a:gd name="T38" fmla="*/ 14 w 122"/>
                <a:gd name="T39" fmla="*/ 25 h 125"/>
                <a:gd name="T40" fmla="*/ 5 w 122"/>
                <a:gd name="T41" fmla="*/ 38 h 125"/>
                <a:gd name="T42" fmla="*/ 0 w 122"/>
                <a:gd name="T43" fmla="*/ 41 h 125"/>
                <a:gd name="T44" fmla="*/ 7 w 122"/>
                <a:gd name="T45" fmla="*/ 62 h 125"/>
                <a:gd name="T46" fmla="*/ 13 w 122"/>
                <a:gd name="T47" fmla="*/ 77 h 125"/>
                <a:gd name="T48" fmla="*/ 15 w 122"/>
                <a:gd name="T49" fmla="*/ 86 h 125"/>
                <a:gd name="T50" fmla="*/ 9 w 122"/>
                <a:gd name="T51" fmla="*/ 81 h 125"/>
                <a:gd name="T52" fmla="*/ 8 w 122"/>
                <a:gd name="T53" fmla="*/ 83 h 125"/>
                <a:gd name="T54" fmla="*/ 8 w 122"/>
                <a:gd name="T55" fmla="*/ 83 h 125"/>
                <a:gd name="T56" fmla="*/ 16 w 122"/>
                <a:gd name="T57" fmla="*/ 88 h 125"/>
                <a:gd name="T58" fmla="*/ 26 w 122"/>
                <a:gd name="T59" fmla="*/ 92 h 125"/>
                <a:gd name="T60" fmla="*/ 41 w 122"/>
                <a:gd name="T61" fmla="*/ 99 h 125"/>
                <a:gd name="T62" fmla="*/ 42 w 122"/>
                <a:gd name="T63" fmla="*/ 100 h 125"/>
                <a:gd name="T64" fmla="*/ 49 w 122"/>
                <a:gd name="T65" fmla="*/ 100 h 125"/>
                <a:gd name="T66" fmla="*/ 51 w 122"/>
                <a:gd name="T67" fmla="*/ 99 h 125"/>
                <a:gd name="T68" fmla="*/ 59 w 122"/>
                <a:gd name="T69" fmla="*/ 122 h 125"/>
                <a:gd name="T70" fmla="*/ 65 w 122"/>
                <a:gd name="T71" fmla="*/ 123 h 125"/>
                <a:gd name="T72" fmla="*/ 72 w 122"/>
                <a:gd name="T73" fmla="*/ 121 h 125"/>
                <a:gd name="T74" fmla="*/ 76 w 122"/>
                <a:gd name="T75" fmla="*/ 125 h 125"/>
                <a:gd name="T76" fmla="*/ 85 w 122"/>
                <a:gd name="T77" fmla="*/ 123 h 125"/>
                <a:gd name="T78" fmla="*/ 92 w 122"/>
                <a:gd name="T79" fmla="*/ 123 h 125"/>
                <a:gd name="T80" fmla="*/ 96 w 122"/>
                <a:gd name="T81" fmla="*/ 118 h 125"/>
                <a:gd name="T82" fmla="*/ 102 w 122"/>
                <a:gd name="T83" fmla="*/ 119 h 125"/>
                <a:gd name="T84" fmla="*/ 110 w 122"/>
                <a:gd name="T85" fmla="*/ 117 h 125"/>
                <a:gd name="T86" fmla="*/ 122 w 122"/>
                <a:gd name="T87" fmla="*/ 110 h 125"/>
                <a:gd name="T88" fmla="*/ 114 w 122"/>
                <a:gd name="T89" fmla="*/ 100 h 12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2"/>
                <a:gd name="T136" fmla="*/ 0 h 125"/>
                <a:gd name="T137" fmla="*/ 122 w 122"/>
                <a:gd name="T138" fmla="*/ 125 h 12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2" h="125">
                  <a:moveTo>
                    <a:pt x="114" y="100"/>
                  </a:moveTo>
                  <a:cubicBezTo>
                    <a:pt x="114" y="93"/>
                    <a:pt x="110" y="93"/>
                    <a:pt x="110" y="88"/>
                  </a:cubicBezTo>
                  <a:cubicBezTo>
                    <a:pt x="110" y="84"/>
                    <a:pt x="111" y="80"/>
                    <a:pt x="109" y="79"/>
                  </a:cubicBezTo>
                  <a:cubicBezTo>
                    <a:pt x="107" y="79"/>
                    <a:pt x="108" y="75"/>
                    <a:pt x="111" y="71"/>
                  </a:cubicBezTo>
                  <a:cubicBezTo>
                    <a:pt x="114" y="67"/>
                    <a:pt x="106" y="66"/>
                    <a:pt x="105" y="61"/>
                  </a:cubicBezTo>
                  <a:cubicBezTo>
                    <a:pt x="105" y="59"/>
                    <a:pt x="107" y="52"/>
                    <a:pt x="110" y="44"/>
                  </a:cubicBezTo>
                  <a:cubicBezTo>
                    <a:pt x="101" y="37"/>
                    <a:pt x="91" y="30"/>
                    <a:pt x="91" y="30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6"/>
                    <a:pt x="47" y="10"/>
                    <a:pt x="44" y="12"/>
                  </a:cubicBezTo>
                  <a:cubicBezTo>
                    <a:pt x="40" y="13"/>
                    <a:pt x="48" y="18"/>
                    <a:pt x="44" y="19"/>
                  </a:cubicBezTo>
                  <a:cubicBezTo>
                    <a:pt x="41" y="19"/>
                    <a:pt x="32" y="15"/>
                    <a:pt x="26" y="18"/>
                  </a:cubicBezTo>
                  <a:cubicBezTo>
                    <a:pt x="22" y="19"/>
                    <a:pt x="23" y="9"/>
                    <a:pt x="26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4" y="2"/>
                    <a:pt x="11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5" y="12"/>
                    <a:pt x="15" y="15"/>
                  </a:cubicBezTo>
                  <a:cubicBezTo>
                    <a:pt x="15" y="16"/>
                    <a:pt x="13" y="17"/>
                    <a:pt x="10" y="17"/>
                  </a:cubicBezTo>
                  <a:cubicBezTo>
                    <a:pt x="11" y="20"/>
                    <a:pt x="11" y="23"/>
                    <a:pt x="11" y="23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7" y="37"/>
                    <a:pt x="5" y="38"/>
                  </a:cubicBezTo>
                  <a:cubicBezTo>
                    <a:pt x="4" y="38"/>
                    <a:pt x="2" y="39"/>
                    <a:pt x="0" y="41"/>
                  </a:cubicBezTo>
                  <a:cubicBezTo>
                    <a:pt x="1" y="49"/>
                    <a:pt x="3" y="59"/>
                    <a:pt x="7" y="62"/>
                  </a:cubicBezTo>
                  <a:cubicBezTo>
                    <a:pt x="12" y="68"/>
                    <a:pt x="11" y="74"/>
                    <a:pt x="13" y="77"/>
                  </a:cubicBezTo>
                  <a:cubicBezTo>
                    <a:pt x="14" y="81"/>
                    <a:pt x="19" y="85"/>
                    <a:pt x="15" y="86"/>
                  </a:cubicBezTo>
                  <a:cubicBezTo>
                    <a:pt x="13" y="87"/>
                    <a:pt x="11" y="85"/>
                    <a:pt x="9" y="81"/>
                  </a:cubicBezTo>
                  <a:cubicBezTo>
                    <a:pt x="9" y="82"/>
                    <a:pt x="9" y="82"/>
                    <a:pt x="8" y="83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11" y="86"/>
                    <a:pt x="15" y="88"/>
                    <a:pt x="16" y="88"/>
                  </a:cubicBezTo>
                  <a:cubicBezTo>
                    <a:pt x="19" y="88"/>
                    <a:pt x="24" y="92"/>
                    <a:pt x="26" y="92"/>
                  </a:cubicBezTo>
                  <a:cubicBezTo>
                    <a:pt x="29" y="93"/>
                    <a:pt x="40" y="97"/>
                    <a:pt x="41" y="99"/>
                  </a:cubicBezTo>
                  <a:cubicBezTo>
                    <a:pt x="41" y="99"/>
                    <a:pt x="41" y="99"/>
                    <a:pt x="42" y="100"/>
                  </a:cubicBezTo>
                  <a:cubicBezTo>
                    <a:pt x="44" y="100"/>
                    <a:pt x="47" y="99"/>
                    <a:pt x="49" y="100"/>
                  </a:cubicBezTo>
                  <a:cubicBezTo>
                    <a:pt x="50" y="99"/>
                    <a:pt x="50" y="99"/>
                    <a:pt x="51" y="99"/>
                  </a:cubicBezTo>
                  <a:cubicBezTo>
                    <a:pt x="55" y="99"/>
                    <a:pt x="59" y="113"/>
                    <a:pt x="59" y="122"/>
                  </a:cubicBezTo>
                  <a:cubicBezTo>
                    <a:pt x="61" y="122"/>
                    <a:pt x="64" y="123"/>
                    <a:pt x="65" y="123"/>
                  </a:cubicBezTo>
                  <a:cubicBezTo>
                    <a:pt x="67" y="123"/>
                    <a:pt x="69" y="120"/>
                    <a:pt x="72" y="121"/>
                  </a:cubicBezTo>
                  <a:cubicBezTo>
                    <a:pt x="75" y="122"/>
                    <a:pt x="73" y="125"/>
                    <a:pt x="76" y="125"/>
                  </a:cubicBezTo>
                  <a:cubicBezTo>
                    <a:pt x="78" y="125"/>
                    <a:pt x="84" y="123"/>
                    <a:pt x="85" y="123"/>
                  </a:cubicBezTo>
                  <a:cubicBezTo>
                    <a:pt x="87" y="124"/>
                    <a:pt x="92" y="125"/>
                    <a:pt x="92" y="123"/>
                  </a:cubicBezTo>
                  <a:cubicBezTo>
                    <a:pt x="92" y="121"/>
                    <a:pt x="93" y="118"/>
                    <a:pt x="96" y="118"/>
                  </a:cubicBezTo>
                  <a:cubicBezTo>
                    <a:pt x="98" y="119"/>
                    <a:pt x="100" y="121"/>
                    <a:pt x="102" y="119"/>
                  </a:cubicBezTo>
                  <a:cubicBezTo>
                    <a:pt x="105" y="116"/>
                    <a:pt x="109" y="119"/>
                    <a:pt x="110" y="117"/>
                  </a:cubicBezTo>
                  <a:cubicBezTo>
                    <a:pt x="111" y="115"/>
                    <a:pt x="117" y="113"/>
                    <a:pt x="122" y="110"/>
                  </a:cubicBezTo>
                  <a:cubicBezTo>
                    <a:pt x="122" y="104"/>
                    <a:pt x="115" y="107"/>
                    <a:pt x="114" y="10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66" name="Freeform 162"/>
            <p:cNvSpPr>
              <a:spLocks noChangeArrowheads="1"/>
            </p:cNvSpPr>
            <p:nvPr/>
          </p:nvSpPr>
          <p:spPr bwMode="auto">
            <a:xfrm>
              <a:off x="4337065" y="2678115"/>
              <a:ext cx="71438" cy="168276"/>
            </a:xfrm>
            <a:custGeom>
              <a:avLst/>
              <a:gdLst>
                <a:gd name="T0" fmla="*/ 34 w 37"/>
                <a:gd name="T1" fmla="*/ 57 h 88"/>
                <a:gd name="T2" fmla="*/ 27 w 37"/>
                <a:gd name="T3" fmla="*/ 51 h 88"/>
                <a:gd name="T4" fmla="*/ 27 w 37"/>
                <a:gd name="T5" fmla="*/ 53 h 88"/>
                <a:gd name="T6" fmla="*/ 15 w 37"/>
                <a:gd name="T7" fmla="*/ 35 h 88"/>
                <a:gd name="T8" fmla="*/ 16 w 37"/>
                <a:gd name="T9" fmla="*/ 15 h 88"/>
                <a:gd name="T10" fmla="*/ 13 w 37"/>
                <a:gd name="T11" fmla="*/ 1 h 88"/>
                <a:gd name="T12" fmla="*/ 6 w 37"/>
                <a:gd name="T13" fmla="*/ 1 h 88"/>
                <a:gd name="T14" fmla="*/ 10 w 37"/>
                <a:gd name="T15" fmla="*/ 12 h 88"/>
                <a:gd name="T16" fmla="*/ 6 w 37"/>
                <a:gd name="T17" fmla="*/ 14 h 88"/>
                <a:gd name="T18" fmla="*/ 7 w 37"/>
                <a:gd name="T19" fmla="*/ 32 h 88"/>
                <a:gd name="T20" fmla="*/ 2 w 37"/>
                <a:gd name="T21" fmla="*/ 35 h 88"/>
                <a:gd name="T22" fmla="*/ 0 w 37"/>
                <a:gd name="T23" fmla="*/ 46 h 88"/>
                <a:gd name="T24" fmla="*/ 2 w 37"/>
                <a:gd name="T25" fmla="*/ 51 h 88"/>
                <a:gd name="T26" fmla="*/ 2 w 37"/>
                <a:gd name="T27" fmla="*/ 51 h 88"/>
                <a:gd name="T28" fmla="*/ 10 w 37"/>
                <a:gd name="T29" fmla="*/ 57 h 88"/>
                <a:gd name="T30" fmla="*/ 19 w 37"/>
                <a:gd name="T31" fmla="*/ 58 h 88"/>
                <a:gd name="T32" fmla="*/ 17 w 37"/>
                <a:gd name="T33" fmla="*/ 73 h 88"/>
                <a:gd name="T34" fmla="*/ 27 w 37"/>
                <a:gd name="T35" fmla="*/ 86 h 88"/>
                <a:gd name="T36" fmla="*/ 28 w 37"/>
                <a:gd name="T37" fmla="*/ 76 h 88"/>
                <a:gd name="T38" fmla="*/ 34 w 37"/>
                <a:gd name="T39" fmla="*/ 69 h 88"/>
                <a:gd name="T40" fmla="*/ 34 w 37"/>
                <a:gd name="T41" fmla="*/ 5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7"/>
                <a:gd name="T64" fmla="*/ 0 h 88"/>
                <a:gd name="T65" fmla="*/ 37 w 37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7" h="88">
                  <a:moveTo>
                    <a:pt x="34" y="57"/>
                  </a:moveTo>
                  <a:cubicBezTo>
                    <a:pt x="33" y="55"/>
                    <a:pt x="30" y="53"/>
                    <a:pt x="27" y="51"/>
                  </a:cubicBezTo>
                  <a:cubicBezTo>
                    <a:pt x="27" y="51"/>
                    <a:pt x="27" y="52"/>
                    <a:pt x="27" y="53"/>
                  </a:cubicBezTo>
                  <a:cubicBezTo>
                    <a:pt x="24" y="57"/>
                    <a:pt x="16" y="44"/>
                    <a:pt x="15" y="35"/>
                  </a:cubicBezTo>
                  <a:cubicBezTo>
                    <a:pt x="14" y="27"/>
                    <a:pt x="19" y="23"/>
                    <a:pt x="16" y="15"/>
                  </a:cubicBezTo>
                  <a:cubicBezTo>
                    <a:pt x="13" y="9"/>
                    <a:pt x="11" y="3"/>
                    <a:pt x="13" y="1"/>
                  </a:cubicBezTo>
                  <a:cubicBezTo>
                    <a:pt x="11" y="0"/>
                    <a:pt x="8" y="1"/>
                    <a:pt x="6" y="1"/>
                  </a:cubicBezTo>
                  <a:cubicBezTo>
                    <a:pt x="7" y="4"/>
                    <a:pt x="10" y="10"/>
                    <a:pt x="10" y="12"/>
                  </a:cubicBezTo>
                  <a:cubicBezTo>
                    <a:pt x="10" y="14"/>
                    <a:pt x="7" y="11"/>
                    <a:pt x="6" y="14"/>
                  </a:cubicBezTo>
                  <a:cubicBezTo>
                    <a:pt x="5" y="17"/>
                    <a:pt x="4" y="30"/>
                    <a:pt x="7" y="32"/>
                  </a:cubicBezTo>
                  <a:cubicBezTo>
                    <a:pt x="9" y="35"/>
                    <a:pt x="2" y="33"/>
                    <a:pt x="2" y="35"/>
                  </a:cubicBezTo>
                  <a:cubicBezTo>
                    <a:pt x="2" y="38"/>
                    <a:pt x="1" y="46"/>
                    <a:pt x="0" y="46"/>
                  </a:cubicBezTo>
                  <a:cubicBezTo>
                    <a:pt x="0" y="47"/>
                    <a:pt x="1" y="49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3" y="51"/>
                    <a:pt x="8" y="57"/>
                    <a:pt x="10" y="57"/>
                  </a:cubicBezTo>
                  <a:cubicBezTo>
                    <a:pt x="12" y="56"/>
                    <a:pt x="18" y="53"/>
                    <a:pt x="19" y="58"/>
                  </a:cubicBezTo>
                  <a:cubicBezTo>
                    <a:pt x="20" y="63"/>
                    <a:pt x="16" y="71"/>
                    <a:pt x="17" y="73"/>
                  </a:cubicBezTo>
                  <a:cubicBezTo>
                    <a:pt x="17" y="75"/>
                    <a:pt x="26" y="88"/>
                    <a:pt x="27" y="86"/>
                  </a:cubicBezTo>
                  <a:cubicBezTo>
                    <a:pt x="28" y="85"/>
                    <a:pt x="25" y="79"/>
                    <a:pt x="28" y="76"/>
                  </a:cubicBezTo>
                  <a:cubicBezTo>
                    <a:pt x="31" y="73"/>
                    <a:pt x="35" y="77"/>
                    <a:pt x="34" y="69"/>
                  </a:cubicBezTo>
                  <a:cubicBezTo>
                    <a:pt x="34" y="61"/>
                    <a:pt x="37" y="61"/>
                    <a:pt x="34" y="5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67" name="Freeform 163"/>
            <p:cNvSpPr>
              <a:spLocks noChangeArrowheads="1"/>
            </p:cNvSpPr>
            <p:nvPr/>
          </p:nvSpPr>
          <p:spPr bwMode="auto">
            <a:xfrm>
              <a:off x="7164412" y="2919416"/>
              <a:ext cx="73025" cy="57151"/>
            </a:xfrm>
            <a:custGeom>
              <a:avLst/>
              <a:gdLst>
                <a:gd name="T0" fmla="*/ 1 w 38"/>
                <a:gd name="T1" fmla="*/ 5 h 30"/>
                <a:gd name="T2" fmla="*/ 34 w 38"/>
                <a:gd name="T3" fmla="*/ 27 h 30"/>
                <a:gd name="T4" fmla="*/ 1 w 38"/>
                <a:gd name="T5" fmla="*/ 5 h 30"/>
                <a:gd name="T6" fmla="*/ 0 60000 65536"/>
                <a:gd name="T7" fmla="*/ 0 60000 65536"/>
                <a:gd name="T8" fmla="*/ 0 60000 65536"/>
                <a:gd name="T9" fmla="*/ 0 w 38"/>
                <a:gd name="T10" fmla="*/ 0 h 30"/>
                <a:gd name="T11" fmla="*/ 38 w 38"/>
                <a:gd name="T12" fmla="*/ 30 h 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" h="30">
                  <a:moveTo>
                    <a:pt x="1" y="5"/>
                  </a:moveTo>
                  <a:cubicBezTo>
                    <a:pt x="0" y="0"/>
                    <a:pt x="38" y="25"/>
                    <a:pt x="34" y="27"/>
                  </a:cubicBezTo>
                  <a:cubicBezTo>
                    <a:pt x="30" y="30"/>
                    <a:pt x="2" y="9"/>
                    <a:pt x="1" y="5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68" name="Freeform 164"/>
            <p:cNvSpPr>
              <a:spLocks noChangeArrowheads="1"/>
            </p:cNvSpPr>
            <p:nvPr/>
          </p:nvSpPr>
          <p:spPr bwMode="auto">
            <a:xfrm>
              <a:off x="5102242" y="1530352"/>
              <a:ext cx="166689" cy="111125"/>
            </a:xfrm>
            <a:custGeom>
              <a:avLst/>
              <a:gdLst>
                <a:gd name="T0" fmla="*/ 71 w 87"/>
                <a:gd name="T1" fmla="*/ 47 h 58"/>
                <a:gd name="T2" fmla="*/ 75 w 87"/>
                <a:gd name="T3" fmla="*/ 51 h 58"/>
                <a:gd name="T4" fmla="*/ 83 w 87"/>
                <a:gd name="T5" fmla="*/ 53 h 58"/>
                <a:gd name="T6" fmla="*/ 87 w 87"/>
                <a:gd name="T7" fmla="*/ 52 h 58"/>
                <a:gd name="T8" fmla="*/ 84 w 87"/>
                <a:gd name="T9" fmla="*/ 37 h 58"/>
                <a:gd name="T10" fmla="*/ 73 w 87"/>
                <a:gd name="T11" fmla="*/ 30 h 58"/>
                <a:gd name="T12" fmla="*/ 72 w 87"/>
                <a:gd name="T13" fmla="*/ 20 h 58"/>
                <a:gd name="T14" fmla="*/ 57 w 87"/>
                <a:gd name="T15" fmla="*/ 21 h 58"/>
                <a:gd name="T16" fmla="*/ 47 w 87"/>
                <a:gd name="T17" fmla="*/ 19 h 58"/>
                <a:gd name="T18" fmla="*/ 37 w 87"/>
                <a:gd name="T19" fmla="*/ 19 h 58"/>
                <a:gd name="T20" fmla="*/ 21 w 87"/>
                <a:gd name="T21" fmla="*/ 18 h 58"/>
                <a:gd name="T22" fmla="*/ 29 w 87"/>
                <a:gd name="T23" fmla="*/ 11 h 58"/>
                <a:gd name="T24" fmla="*/ 33 w 87"/>
                <a:gd name="T25" fmla="*/ 11 h 58"/>
                <a:gd name="T26" fmla="*/ 37 w 87"/>
                <a:gd name="T27" fmla="*/ 2 h 58"/>
                <a:gd name="T28" fmla="*/ 29 w 87"/>
                <a:gd name="T29" fmla="*/ 4 h 58"/>
                <a:gd name="T30" fmla="*/ 20 w 87"/>
                <a:gd name="T31" fmla="*/ 6 h 58"/>
                <a:gd name="T32" fmla="*/ 15 w 87"/>
                <a:gd name="T33" fmla="*/ 12 h 58"/>
                <a:gd name="T34" fmla="*/ 11 w 87"/>
                <a:gd name="T35" fmla="*/ 18 h 58"/>
                <a:gd name="T36" fmla="*/ 1 w 87"/>
                <a:gd name="T37" fmla="*/ 22 h 58"/>
                <a:gd name="T38" fmla="*/ 8 w 87"/>
                <a:gd name="T39" fmla="*/ 31 h 58"/>
                <a:gd name="T40" fmla="*/ 9 w 87"/>
                <a:gd name="T41" fmla="*/ 41 h 58"/>
                <a:gd name="T42" fmla="*/ 4 w 87"/>
                <a:gd name="T43" fmla="*/ 52 h 58"/>
                <a:gd name="T44" fmla="*/ 10 w 87"/>
                <a:gd name="T45" fmla="*/ 53 h 58"/>
                <a:gd name="T46" fmla="*/ 21 w 87"/>
                <a:gd name="T47" fmla="*/ 50 h 58"/>
                <a:gd name="T48" fmla="*/ 32 w 87"/>
                <a:gd name="T49" fmla="*/ 44 h 58"/>
                <a:gd name="T50" fmla="*/ 42 w 87"/>
                <a:gd name="T51" fmla="*/ 35 h 58"/>
                <a:gd name="T52" fmla="*/ 47 w 87"/>
                <a:gd name="T53" fmla="*/ 44 h 58"/>
                <a:gd name="T54" fmla="*/ 47 w 87"/>
                <a:gd name="T55" fmla="*/ 57 h 58"/>
                <a:gd name="T56" fmla="*/ 52 w 87"/>
                <a:gd name="T57" fmla="*/ 58 h 58"/>
                <a:gd name="T58" fmla="*/ 58 w 87"/>
                <a:gd name="T59" fmla="*/ 56 h 58"/>
                <a:gd name="T60" fmla="*/ 71 w 87"/>
                <a:gd name="T61" fmla="*/ 47 h 5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87"/>
                <a:gd name="T94" fmla="*/ 0 h 58"/>
                <a:gd name="T95" fmla="*/ 87 w 87"/>
                <a:gd name="T96" fmla="*/ 58 h 58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87" h="58">
                  <a:moveTo>
                    <a:pt x="71" y="47"/>
                  </a:moveTo>
                  <a:cubicBezTo>
                    <a:pt x="73" y="49"/>
                    <a:pt x="73" y="51"/>
                    <a:pt x="75" y="51"/>
                  </a:cubicBezTo>
                  <a:cubicBezTo>
                    <a:pt x="77" y="50"/>
                    <a:pt x="81" y="51"/>
                    <a:pt x="83" y="53"/>
                  </a:cubicBezTo>
                  <a:cubicBezTo>
                    <a:pt x="85" y="53"/>
                    <a:pt x="87" y="52"/>
                    <a:pt x="87" y="52"/>
                  </a:cubicBezTo>
                  <a:cubicBezTo>
                    <a:pt x="87" y="52"/>
                    <a:pt x="85" y="41"/>
                    <a:pt x="84" y="37"/>
                  </a:cubicBezTo>
                  <a:cubicBezTo>
                    <a:pt x="84" y="34"/>
                    <a:pt x="73" y="30"/>
                    <a:pt x="73" y="3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0"/>
                    <a:pt x="59" y="22"/>
                    <a:pt x="57" y="21"/>
                  </a:cubicBezTo>
                  <a:cubicBezTo>
                    <a:pt x="55" y="20"/>
                    <a:pt x="50" y="23"/>
                    <a:pt x="47" y="19"/>
                  </a:cubicBezTo>
                  <a:cubicBezTo>
                    <a:pt x="45" y="16"/>
                    <a:pt x="41" y="22"/>
                    <a:pt x="37" y="19"/>
                  </a:cubicBezTo>
                  <a:cubicBezTo>
                    <a:pt x="33" y="16"/>
                    <a:pt x="22" y="20"/>
                    <a:pt x="21" y="18"/>
                  </a:cubicBezTo>
                  <a:cubicBezTo>
                    <a:pt x="21" y="15"/>
                    <a:pt x="26" y="11"/>
                    <a:pt x="29" y="11"/>
                  </a:cubicBezTo>
                  <a:cubicBezTo>
                    <a:pt x="30" y="11"/>
                    <a:pt x="31" y="11"/>
                    <a:pt x="33" y="11"/>
                  </a:cubicBezTo>
                  <a:cubicBezTo>
                    <a:pt x="34" y="9"/>
                    <a:pt x="37" y="3"/>
                    <a:pt x="37" y="2"/>
                  </a:cubicBezTo>
                  <a:cubicBezTo>
                    <a:pt x="36" y="0"/>
                    <a:pt x="32" y="2"/>
                    <a:pt x="29" y="4"/>
                  </a:cubicBezTo>
                  <a:cubicBezTo>
                    <a:pt x="26" y="6"/>
                    <a:pt x="21" y="3"/>
                    <a:pt x="20" y="6"/>
                  </a:cubicBezTo>
                  <a:cubicBezTo>
                    <a:pt x="19" y="9"/>
                    <a:pt x="18" y="12"/>
                    <a:pt x="15" y="12"/>
                  </a:cubicBezTo>
                  <a:cubicBezTo>
                    <a:pt x="12" y="12"/>
                    <a:pt x="14" y="17"/>
                    <a:pt x="11" y="18"/>
                  </a:cubicBezTo>
                  <a:cubicBezTo>
                    <a:pt x="8" y="19"/>
                    <a:pt x="1" y="19"/>
                    <a:pt x="1" y="22"/>
                  </a:cubicBezTo>
                  <a:cubicBezTo>
                    <a:pt x="0" y="25"/>
                    <a:pt x="8" y="27"/>
                    <a:pt x="8" y="31"/>
                  </a:cubicBezTo>
                  <a:cubicBezTo>
                    <a:pt x="7" y="34"/>
                    <a:pt x="12" y="38"/>
                    <a:pt x="9" y="41"/>
                  </a:cubicBezTo>
                  <a:cubicBezTo>
                    <a:pt x="6" y="43"/>
                    <a:pt x="4" y="46"/>
                    <a:pt x="4" y="52"/>
                  </a:cubicBezTo>
                  <a:cubicBezTo>
                    <a:pt x="7" y="54"/>
                    <a:pt x="9" y="55"/>
                    <a:pt x="10" y="53"/>
                  </a:cubicBezTo>
                  <a:cubicBezTo>
                    <a:pt x="11" y="49"/>
                    <a:pt x="21" y="53"/>
                    <a:pt x="21" y="50"/>
                  </a:cubicBezTo>
                  <a:cubicBezTo>
                    <a:pt x="21" y="47"/>
                    <a:pt x="32" y="48"/>
                    <a:pt x="32" y="44"/>
                  </a:cubicBezTo>
                  <a:cubicBezTo>
                    <a:pt x="32" y="41"/>
                    <a:pt x="38" y="34"/>
                    <a:pt x="42" y="35"/>
                  </a:cubicBezTo>
                  <a:cubicBezTo>
                    <a:pt x="46" y="35"/>
                    <a:pt x="42" y="42"/>
                    <a:pt x="47" y="44"/>
                  </a:cubicBezTo>
                  <a:cubicBezTo>
                    <a:pt x="51" y="46"/>
                    <a:pt x="44" y="54"/>
                    <a:pt x="47" y="57"/>
                  </a:cubicBezTo>
                  <a:cubicBezTo>
                    <a:pt x="48" y="58"/>
                    <a:pt x="50" y="58"/>
                    <a:pt x="52" y="58"/>
                  </a:cubicBezTo>
                  <a:cubicBezTo>
                    <a:pt x="54" y="57"/>
                    <a:pt x="56" y="56"/>
                    <a:pt x="58" y="56"/>
                  </a:cubicBezTo>
                  <a:cubicBezTo>
                    <a:pt x="63" y="52"/>
                    <a:pt x="69" y="46"/>
                    <a:pt x="71" y="4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69" name="Freeform 165"/>
            <p:cNvSpPr>
              <a:spLocks noChangeArrowheads="1"/>
            </p:cNvSpPr>
            <p:nvPr/>
          </p:nvSpPr>
          <p:spPr bwMode="auto">
            <a:xfrm>
              <a:off x="1943107" y="1908177"/>
              <a:ext cx="19050" cy="39688"/>
            </a:xfrm>
            <a:custGeom>
              <a:avLst/>
              <a:gdLst>
                <a:gd name="T0" fmla="*/ 8 w 10"/>
                <a:gd name="T1" fmla="*/ 19 h 21"/>
                <a:gd name="T2" fmla="*/ 4 w 10"/>
                <a:gd name="T3" fmla="*/ 15 h 21"/>
                <a:gd name="T4" fmla="*/ 0 w 10"/>
                <a:gd name="T5" fmla="*/ 7 h 21"/>
                <a:gd name="T6" fmla="*/ 4 w 10"/>
                <a:gd name="T7" fmla="*/ 4 h 21"/>
                <a:gd name="T8" fmla="*/ 5 w 10"/>
                <a:gd name="T9" fmla="*/ 12 h 21"/>
                <a:gd name="T10" fmla="*/ 8 w 10"/>
                <a:gd name="T11" fmla="*/ 19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"/>
                <a:gd name="T19" fmla="*/ 0 h 21"/>
                <a:gd name="T20" fmla="*/ 10 w 10"/>
                <a:gd name="T21" fmla="*/ 21 h 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" h="21">
                  <a:moveTo>
                    <a:pt x="8" y="19"/>
                  </a:moveTo>
                  <a:cubicBezTo>
                    <a:pt x="8" y="21"/>
                    <a:pt x="4" y="17"/>
                    <a:pt x="4" y="15"/>
                  </a:cubicBezTo>
                  <a:cubicBezTo>
                    <a:pt x="4" y="12"/>
                    <a:pt x="0" y="12"/>
                    <a:pt x="0" y="7"/>
                  </a:cubicBezTo>
                  <a:cubicBezTo>
                    <a:pt x="0" y="3"/>
                    <a:pt x="2" y="0"/>
                    <a:pt x="4" y="4"/>
                  </a:cubicBezTo>
                  <a:cubicBezTo>
                    <a:pt x="7" y="8"/>
                    <a:pt x="5" y="10"/>
                    <a:pt x="5" y="12"/>
                  </a:cubicBezTo>
                  <a:cubicBezTo>
                    <a:pt x="6" y="14"/>
                    <a:pt x="10" y="17"/>
                    <a:pt x="8" y="1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70" name="Freeform 166"/>
            <p:cNvSpPr>
              <a:spLocks noChangeArrowheads="1"/>
            </p:cNvSpPr>
            <p:nvPr/>
          </p:nvSpPr>
          <p:spPr bwMode="auto">
            <a:xfrm>
              <a:off x="2298707" y="2235202"/>
              <a:ext cx="25400" cy="20638"/>
            </a:xfrm>
            <a:custGeom>
              <a:avLst/>
              <a:gdLst>
                <a:gd name="T0" fmla="*/ 3 w 13"/>
                <a:gd name="T1" fmla="*/ 10 h 11"/>
                <a:gd name="T2" fmla="*/ 2 w 13"/>
                <a:gd name="T3" fmla="*/ 4 h 11"/>
                <a:gd name="T4" fmla="*/ 11 w 13"/>
                <a:gd name="T5" fmla="*/ 2 h 11"/>
                <a:gd name="T6" fmla="*/ 11 w 13"/>
                <a:gd name="T7" fmla="*/ 8 h 11"/>
                <a:gd name="T8" fmla="*/ 3 w 13"/>
                <a:gd name="T9" fmla="*/ 1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1"/>
                <a:gd name="T17" fmla="*/ 13 w 13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1">
                  <a:moveTo>
                    <a:pt x="3" y="10"/>
                  </a:moveTo>
                  <a:cubicBezTo>
                    <a:pt x="1" y="8"/>
                    <a:pt x="5" y="5"/>
                    <a:pt x="2" y="4"/>
                  </a:cubicBezTo>
                  <a:cubicBezTo>
                    <a:pt x="0" y="3"/>
                    <a:pt x="8" y="0"/>
                    <a:pt x="11" y="2"/>
                  </a:cubicBezTo>
                  <a:cubicBezTo>
                    <a:pt x="13" y="4"/>
                    <a:pt x="13" y="7"/>
                    <a:pt x="11" y="8"/>
                  </a:cubicBezTo>
                  <a:cubicBezTo>
                    <a:pt x="9" y="9"/>
                    <a:pt x="4" y="11"/>
                    <a:pt x="3" y="1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71" name="Freeform 167"/>
            <p:cNvSpPr>
              <a:spLocks noChangeArrowheads="1"/>
            </p:cNvSpPr>
            <p:nvPr/>
          </p:nvSpPr>
          <p:spPr bwMode="auto">
            <a:xfrm>
              <a:off x="4572014" y="1519239"/>
              <a:ext cx="71438" cy="61913"/>
            </a:xfrm>
            <a:custGeom>
              <a:avLst/>
              <a:gdLst>
                <a:gd name="T0" fmla="*/ 35 w 37"/>
                <a:gd name="T1" fmla="*/ 26 h 33"/>
                <a:gd name="T2" fmla="*/ 28 w 37"/>
                <a:gd name="T3" fmla="*/ 17 h 33"/>
                <a:gd name="T4" fmla="*/ 24 w 37"/>
                <a:gd name="T5" fmla="*/ 8 h 33"/>
                <a:gd name="T6" fmla="*/ 21 w 37"/>
                <a:gd name="T7" fmla="*/ 2 h 33"/>
                <a:gd name="T8" fmla="*/ 11 w 37"/>
                <a:gd name="T9" fmla="*/ 1 h 33"/>
                <a:gd name="T10" fmla="*/ 0 w 37"/>
                <a:gd name="T11" fmla="*/ 3 h 33"/>
                <a:gd name="T12" fmla="*/ 2 w 37"/>
                <a:gd name="T13" fmla="*/ 12 h 33"/>
                <a:gd name="T14" fmla="*/ 11 w 37"/>
                <a:gd name="T15" fmla="*/ 16 h 33"/>
                <a:gd name="T16" fmla="*/ 13 w 37"/>
                <a:gd name="T17" fmla="*/ 20 h 33"/>
                <a:gd name="T18" fmla="*/ 14 w 37"/>
                <a:gd name="T19" fmla="*/ 20 h 33"/>
                <a:gd name="T20" fmla="*/ 17 w 37"/>
                <a:gd name="T21" fmla="*/ 22 h 33"/>
                <a:gd name="T22" fmla="*/ 22 w 37"/>
                <a:gd name="T23" fmla="*/ 25 h 33"/>
                <a:gd name="T24" fmla="*/ 28 w 37"/>
                <a:gd name="T25" fmla="*/ 27 h 33"/>
                <a:gd name="T26" fmla="*/ 30 w 37"/>
                <a:gd name="T27" fmla="*/ 33 h 33"/>
                <a:gd name="T28" fmla="*/ 37 w 37"/>
                <a:gd name="T29" fmla="*/ 31 h 33"/>
                <a:gd name="T30" fmla="*/ 35 w 37"/>
                <a:gd name="T31" fmla="*/ 26 h 3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7"/>
                <a:gd name="T49" fmla="*/ 0 h 33"/>
                <a:gd name="T50" fmla="*/ 37 w 37"/>
                <a:gd name="T51" fmla="*/ 33 h 3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7" h="33">
                  <a:moveTo>
                    <a:pt x="35" y="26"/>
                  </a:moveTo>
                  <a:cubicBezTo>
                    <a:pt x="35" y="23"/>
                    <a:pt x="28" y="21"/>
                    <a:pt x="28" y="17"/>
                  </a:cubicBezTo>
                  <a:cubicBezTo>
                    <a:pt x="28" y="14"/>
                    <a:pt x="23" y="11"/>
                    <a:pt x="24" y="8"/>
                  </a:cubicBezTo>
                  <a:cubicBezTo>
                    <a:pt x="24" y="6"/>
                    <a:pt x="22" y="4"/>
                    <a:pt x="21" y="2"/>
                  </a:cubicBezTo>
                  <a:cubicBezTo>
                    <a:pt x="18" y="1"/>
                    <a:pt x="14" y="0"/>
                    <a:pt x="11" y="1"/>
                  </a:cubicBezTo>
                  <a:cubicBezTo>
                    <a:pt x="7" y="1"/>
                    <a:pt x="4" y="2"/>
                    <a:pt x="0" y="3"/>
                  </a:cubicBezTo>
                  <a:cubicBezTo>
                    <a:pt x="2" y="6"/>
                    <a:pt x="0" y="7"/>
                    <a:pt x="2" y="12"/>
                  </a:cubicBezTo>
                  <a:cubicBezTo>
                    <a:pt x="4" y="17"/>
                    <a:pt x="9" y="14"/>
                    <a:pt x="11" y="16"/>
                  </a:cubicBezTo>
                  <a:cubicBezTo>
                    <a:pt x="11" y="16"/>
                    <a:pt x="12" y="18"/>
                    <a:pt x="13" y="20"/>
                  </a:cubicBezTo>
                  <a:cubicBezTo>
                    <a:pt x="13" y="20"/>
                    <a:pt x="13" y="20"/>
                    <a:pt x="14" y="20"/>
                  </a:cubicBezTo>
                  <a:cubicBezTo>
                    <a:pt x="16" y="20"/>
                    <a:pt x="16" y="21"/>
                    <a:pt x="17" y="22"/>
                  </a:cubicBezTo>
                  <a:cubicBezTo>
                    <a:pt x="19" y="23"/>
                    <a:pt x="21" y="24"/>
                    <a:pt x="22" y="25"/>
                  </a:cubicBezTo>
                  <a:cubicBezTo>
                    <a:pt x="24" y="25"/>
                    <a:pt x="25" y="23"/>
                    <a:pt x="28" y="27"/>
                  </a:cubicBezTo>
                  <a:cubicBezTo>
                    <a:pt x="30" y="29"/>
                    <a:pt x="30" y="30"/>
                    <a:pt x="30" y="33"/>
                  </a:cubicBezTo>
                  <a:cubicBezTo>
                    <a:pt x="33" y="33"/>
                    <a:pt x="35" y="32"/>
                    <a:pt x="37" y="31"/>
                  </a:cubicBezTo>
                  <a:cubicBezTo>
                    <a:pt x="36" y="29"/>
                    <a:pt x="35" y="27"/>
                    <a:pt x="35" y="26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72" name="Freeform 168"/>
            <p:cNvSpPr>
              <a:spLocks noEditPoints="1" noChangeArrowheads="1"/>
            </p:cNvSpPr>
            <p:nvPr/>
          </p:nvSpPr>
          <p:spPr bwMode="auto">
            <a:xfrm>
              <a:off x="4605353" y="1504952"/>
              <a:ext cx="106364" cy="87313"/>
            </a:xfrm>
            <a:custGeom>
              <a:avLst/>
              <a:gdLst>
                <a:gd name="T0" fmla="*/ 53 w 56"/>
                <a:gd name="T1" fmla="*/ 15 h 46"/>
                <a:gd name="T2" fmla="*/ 43 w 56"/>
                <a:gd name="T3" fmla="*/ 2 h 46"/>
                <a:gd name="T4" fmla="*/ 35 w 56"/>
                <a:gd name="T5" fmla="*/ 8 h 46"/>
                <a:gd name="T6" fmla="*/ 30 w 56"/>
                <a:gd name="T7" fmla="*/ 8 h 46"/>
                <a:gd name="T8" fmla="*/ 22 w 56"/>
                <a:gd name="T9" fmla="*/ 2 h 46"/>
                <a:gd name="T10" fmla="*/ 18 w 56"/>
                <a:gd name="T11" fmla="*/ 0 h 46"/>
                <a:gd name="T12" fmla="*/ 16 w 56"/>
                <a:gd name="T13" fmla="*/ 4 h 46"/>
                <a:gd name="T14" fmla="*/ 20 w 56"/>
                <a:gd name="T15" fmla="*/ 9 h 46"/>
                <a:gd name="T16" fmla="*/ 11 w 56"/>
                <a:gd name="T17" fmla="*/ 9 h 46"/>
                <a:gd name="T18" fmla="*/ 3 w 56"/>
                <a:gd name="T19" fmla="*/ 6 h 46"/>
                <a:gd name="T20" fmla="*/ 7 w 56"/>
                <a:gd name="T21" fmla="*/ 15 h 46"/>
                <a:gd name="T22" fmla="*/ 11 w 56"/>
                <a:gd name="T23" fmla="*/ 24 h 46"/>
                <a:gd name="T24" fmla="*/ 18 w 56"/>
                <a:gd name="T25" fmla="*/ 33 h 46"/>
                <a:gd name="T26" fmla="*/ 20 w 56"/>
                <a:gd name="T27" fmla="*/ 38 h 46"/>
                <a:gd name="T28" fmla="*/ 34 w 56"/>
                <a:gd name="T29" fmla="*/ 30 h 46"/>
                <a:gd name="T30" fmla="*/ 36 w 56"/>
                <a:gd name="T31" fmla="*/ 40 h 46"/>
                <a:gd name="T32" fmla="*/ 44 w 56"/>
                <a:gd name="T33" fmla="*/ 46 h 46"/>
                <a:gd name="T34" fmla="*/ 46 w 56"/>
                <a:gd name="T35" fmla="*/ 39 h 46"/>
                <a:gd name="T36" fmla="*/ 53 w 56"/>
                <a:gd name="T37" fmla="*/ 15 h 46"/>
                <a:gd name="T38" fmla="*/ 5 w 56"/>
                <a:gd name="T39" fmla="*/ 32 h 46"/>
                <a:gd name="T40" fmla="*/ 0 w 56"/>
                <a:gd name="T41" fmla="*/ 29 h 46"/>
                <a:gd name="T42" fmla="*/ 3 w 56"/>
                <a:gd name="T43" fmla="*/ 35 h 46"/>
                <a:gd name="T44" fmla="*/ 11 w 56"/>
                <a:gd name="T45" fmla="*/ 40 h 46"/>
                <a:gd name="T46" fmla="*/ 13 w 56"/>
                <a:gd name="T47" fmla="*/ 40 h 46"/>
                <a:gd name="T48" fmla="*/ 11 w 56"/>
                <a:gd name="T49" fmla="*/ 34 h 46"/>
                <a:gd name="T50" fmla="*/ 5 w 56"/>
                <a:gd name="T51" fmla="*/ 32 h 4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46"/>
                <a:gd name="T80" fmla="*/ 56 w 56"/>
                <a:gd name="T81" fmla="*/ 46 h 4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46">
                  <a:moveTo>
                    <a:pt x="53" y="15"/>
                  </a:moveTo>
                  <a:cubicBezTo>
                    <a:pt x="51" y="13"/>
                    <a:pt x="47" y="8"/>
                    <a:pt x="43" y="2"/>
                  </a:cubicBezTo>
                  <a:cubicBezTo>
                    <a:pt x="41" y="6"/>
                    <a:pt x="36" y="5"/>
                    <a:pt x="35" y="8"/>
                  </a:cubicBezTo>
                  <a:cubicBezTo>
                    <a:pt x="34" y="10"/>
                    <a:pt x="32" y="7"/>
                    <a:pt x="30" y="8"/>
                  </a:cubicBezTo>
                  <a:cubicBezTo>
                    <a:pt x="29" y="8"/>
                    <a:pt x="25" y="2"/>
                    <a:pt x="22" y="2"/>
                  </a:cubicBezTo>
                  <a:cubicBezTo>
                    <a:pt x="21" y="1"/>
                    <a:pt x="20" y="1"/>
                    <a:pt x="18" y="0"/>
                  </a:cubicBezTo>
                  <a:cubicBezTo>
                    <a:pt x="17" y="2"/>
                    <a:pt x="16" y="3"/>
                    <a:pt x="16" y="4"/>
                  </a:cubicBezTo>
                  <a:cubicBezTo>
                    <a:pt x="17" y="6"/>
                    <a:pt x="21" y="8"/>
                    <a:pt x="20" y="9"/>
                  </a:cubicBezTo>
                  <a:cubicBezTo>
                    <a:pt x="18" y="11"/>
                    <a:pt x="13" y="10"/>
                    <a:pt x="11" y="9"/>
                  </a:cubicBezTo>
                  <a:cubicBezTo>
                    <a:pt x="9" y="7"/>
                    <a:pt x="4" y="4"/>
                    <a:pt x="3" y="6"/>
                  </a:cubicBezTo>
                  <a:cubicBezTo>
                    <a:pt x="2" y="8"/>
                    <a:pt x="8" y="13"/>
                    <a:pt x="7" y="15"/>
                  </a:cubicBezTo>
                  <a:cubicBezTo>
                    <a:pt x="6" y="18"/>
                    <a:pt x="11" y="21"/>
                    <a:pt x="11" y="24"/>
                  </a:cubicBezTo>
                  <a:cubicBezTo>
                    <a:pt x="11" y="28"/>
                    <a:pt x="18" y="30"/>
                    <a:pt x="18" y="33"/>
                  </a:cubicBezTo>
                  <a:cubicBezTo>
                    <a:pt x="18" y="34"/>
                    <a:pt x="19" y="36"/>
                    <a:pt x="20" y="38"/>
                  </a:cubicBezTo>
                  <a:cubicBezTo>
                    <a:pt x="26" y="36"/>
                    <a:pt x="30" y="32"/>
                    <a:pt x="34" y="30"/>
                  </a:cubicBezTo>
                  <a:cubicBezTo>
                    <a:pt x="39" y="27"/>
                    <a:pt x="37" y="38"/>
                    <a:pt x="36" y="40"/>
                  </a:cubicBezTo>
                  <a:cubicBezTo>
                    <a:pt x="35" y="41"/>
                    <a:pt x="40" y="44"/>
                    <a:pt x="44" y="46"/>
                  </a:cubicBezTo>
                  <a:cubicBezTo>
                    <a:pt x="44" y="43"/>
                    <a:pt x="44" y="41"/>
                    <a:pt x="46" y="39"/>
                  </a:cubicBezTo>
                  <a:cubicBezTo>
                    <a:pt x="52" y="32"/>
                    <a:pt x="56" y="21"/>
                    <a:pt x="53" y="15"/>
                  </a:cubicBezTo>
                  <a:close/>
                  <a:moveTo>
                    <a:pt x="5" y="32"/>
                  </a:moveTo>
                  <a:cubicBezTo>
                    <a:pt x="4" y="31"/>
                    <a:pt x="2" y="30"/>
                    <a:pt x="0" y="29"/>
                  </a:cubicBezTo>
                  <a:cubicBezTo>
                    <a:pt x="0" y="31"/>
                    <a:pt x="0" y="34"/>
                    <a:pt x="3" y="35"/>
                  </a:cubicBezTo>
                  <a:cubicBezTo>
                    <a:pt x="8" y="37"/>
                    <a:pt x="1" y="38"/>
                    <a:pt x="11" y="40"/>
                  </a:cubicBezTo>
                  <a:cubicBezTo>
                    <a:pt x="12" y="40"/>
                    <a:pt x="12" y="40"/>
                    <a:pt x="13" y="40"/>
                  </a:cubicBezTo>
                  <a:cubicBezTo>
                    <a:pt x="13" y="37"/>
                    <a:pt x="13" y="36"/>
                    <a:pt x="11" y="34"/>
                  </a:cubicBezTo>
                  <a:cubicBezTo>
                    <a:pt x="8" y="30"/>
                    <a:pt x="7" y="32"/>
                    <a:pt x="5" y="32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73" name="Freeform 169"/>
            <p:cNvSpPr>
              <a:spLocks noChangeArrowheads="1"/>
            </p:cNvSpPr>
            <p:nvPr/>
          </p:nvSpPr>
          <p:spPr bwMode="auto">
            <a:xfrm>
              <a:off x="4946665" y="1595439"/>
              <a:ext cx="309564" cy="220663"/>
            </a:xfrm>
            <a:custGeom>
              <a:avLst/>
              <a:gdLst>
                <a:gd name="T0" fmla="*/ 156 w 162"/>
                <a:gd name="T1" fmla="*/ 17 h 116"/>
                <a:gd name="T2" fmla="*/ 152 w 162"/>
                <a:gd name="T3" fmla="*/ 13 h 116"/>
                <a:gd name="T4" fmla="*/ 139 w 162"/>
                <a:gd name="T5" fmla="*/ 22 h 116"/>
                <a:gd name="T6" fmla="*/ 134 w 162"/>
                <a:gd name="T7" fmla="*/ 24 h 116"/>
                <a:gd name="T8" fmla="*/ 128 w 162"/>
                <a:gd name="T9" fmla="*/ 23 h 116"/>
                <a:gd name="T10" fmla="*/ 128 w 162"/>
                <a:gd name="T11" fmla="*/ 10 h 116"/>
                <a:gd name="T12" fmla="*/ 123 w 162"/>
                <a:gd name="T13" fmla="*/ 1 h 116"/>
                <a:gd name="T14" fmla="*/ 113 w 162"/>
                <a:gd name="T15" fmla="*/ 10 h 116"/>
                <a:gd name="T16" fmla="*/ 102 w 162"/>
                <a:gd name="T17" fmla="*/ 16 h 116"/>
                <a:gd name="T18" fmla="*/ 91 w 162"/>
                <a:gd name="T19" fmla="*/ 19 h 116"/>
                <a:gd name="T20" fmla="*/ 81 w 162"/>
                <a:gd name="T21" fmla="*/ 16 h 116"/>
                <a:gd name="T22" fmla="*/ 72 w 162"/>
                <a:gd name="T23" fmla="*/ 13 h 116"/>
                <a:gd name="T24" fmla="*/ 62 w 162"/>
                <a:gd name="T25" fmla="*/ 11 h 116"/>
                <a:gd name="T26" fmla="*/ 53 w 162"/>
                <a:gd name="T27" fmla="*/ 17 h 116"/>
                <a:gd name="T28" fmla="*/ 47 w 162"/>
                <a:gd name="T29" fmla="*/ 28 h 116"/>
                <a:gd name="T30" fmla="*/ 31 w 162"/>
                <a:gd name="T31" fmla="*/ 37 h 116"/>
                <a:gd name="T32" fmla="*/ 21 w 162"/>
                <a:gd name="T33" fmla="*/ 41 h 116"/>
                <a:gd name="T34" fmla="*/ 13 w 162"/>
                <a:gd name="T35" fmla="*/ 38 h 116"/>
                <a:gd name="T36" fmla="*/ 8 w 162"/>
                <a:gd name="T37" fmla="*/ 44 h 116"/>
                <a:gd name="T38" fmla="*/ 3 w 162"/>
                <a:gd name="T39" fmla="*/ 53 h 116"/>
                <a:gd name="T40" fmla="*/ 2 w 162"/>
                <a:gd name="T41" fmla="*/ 62 h 116"/>
                <a:gd name="T42" fmla="*/ 2 w 162"/>
                <a:gd name="T43" fmla="*/ 74 h 116"/>
                <a:gd name="T44" fmla="*/ 4 w 162"/>
                <a:gd name="T45" fmla="*/ 87 h 116"/>
                <a:gd name="T46" fmla="*/ 15 w 162"/>
                <a:gd name="T47" fmla="*/ 93 h 116"/>
                <a:gd name="T48" fmla="*/ 3 w 162"/>
                <a:gd name="T49" fmla="*/ 109 h 116"/>
                <a:gd name="T50" fmla="*/ 6 w 162"/>
                <a:gd name="T51" fmla="*/ 113 h 116"/>
                <a:gd name="T52" fmla="*/ 23 w 162"/>
                <a:gd name="T53" fmla="*/ 115 h 116"/>
                <a:gd name="T54" fmla="*/ 68 w 162"/>
                <a:gd name="T55" fmla="*/ 109 h 116"/>
                <a:gd name="T56" fmla="*/ 67 w 162"/>
                <a:gd name="T57" fmla="*/ 98 h 116"/>
                <a:gd name="T58" fmla="*/ 76 w 162"/>
                <a:gd name="T59" fmla="*/ 93 h 116"/>
                <a:gd name="T60" fmla="*/ 84 w 162"/>
                <a:gd name="T61" fmla="*/ 91 h 116"/>
                <a:gd name="T62" fmla="*/ 96 w 162"/>
                <a:gd name="T63" fmla="*/ 87 h 116"/>
                <a:gd name="T64" fmla="*/ 101 w 162"/>
                <a:gd name="T65" fmla="*/ 82 h 116"/>
                <a:gd name="T66" fmla="*/ 105 w 162"/>
                <a:gd name="T67" fmla="*/ 70 h 116"/>
                <a:gd name="T68" fmla="*/ 113 w 162"/>
                <a:gd name="T69" fmla="*/ 65 h 116"/>
                <a:gd name="T70" fmla="*/ 109 w 162"/>
                <a:gd name="T71" fmla="*/ 58 h 116"/>
                <a:gd name="T72" fmla="*/ 122 w 162"/>
                <a:gd name="T73" fmla="*/ 58 h 116"/>
                <a:gd name="T74" fmla="*/ 123 w 162"/>
                <a:gd name="T75" fmla="*/ 49 h 116"/>
                <a:gd name="T76" fmla="*/ 128 w 162"/>
                <a:gd name="T77" fmla="*/ 41 h 116"/>
                <a:gd name="T78" fmla="*/ 126 w 162"/>
                <a:gd name="T79" fmla="*/ 34 h 116"/>
                <a:gd name="T80" fmla="*/ 128 w 162"/>
                <a:gd name="T81" fmla="*/ 29 h 116"/>
                <a:gd name="T82" fmla="*/ 129 w 162"/>
                <a:gd name="T83" fmla="*/ 28 h 116"/>
                <a:gd name="T84" fmla="*/ 135 w 162"/>
                <a:gd name="T85" fmla="*/ 26 h 116"/>
                <a:gd name="T86" fmla="*/ 150 w 162"/>
                <a:gd name="T87" fmla="*/ 21 h 116"/>
                <a:gd name="T88" fmla="*/ 162 w 162"/>
                <a:gd name="T89" fmla="*/ 18 h 116"/>
                <a:gd name="T90" fmla="*/ 156 w 162"/>
                <a:gd name="T91" fmla="*/ 17 h 11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62"/>
                <a:gd name="T139" fmla="*/ 0 h 116"/>
                <a:gd name="T140" fmla="*/ 162 w 162"/>
                <a:gd name="T141" fmla="*/ 116 h 11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62" h="116">
                  <a:moveTo>
                    <a:pt x="156" y="17"/>
                  </a:moveTo>
                  <a:cubicBezTo>
                    <a:pt x="154" y="17"/>
                    <a:pt x="154" y="15"/>
                    <a:pt x="152" y="13"/>
                  </a:cubicBezTo>
                  <a:cubicBezTo>
                    <a:pt x="150" y="12"/>
                    <a:pt x="144" y="18"/>
                    <a:pt x="139" y="22"/>
                  </a:cubicBezTo>
                  <a:cubicBezTo>
                    <a:pt x="137" y="22"/>
                    <a:pt x="135" y="23"/>
                    <a:pt x="134" y="24"/>
                  </a:cubicBezTo>
                  <a:cubicBezTo>
                    <a:pt x="131" y="24"/>
                    <a:pt x="129" y="24"/>
                    <a:pt x="128" y="23"/>
                  </a:cubicBezTo>
                  <a:cubicBezTo>
                    <a:pt x="125" y="20"/>
                    <a:pt x="132" y="12"/>
                    <a:pt x="128" y="10"/>
                  </a:cubicBezTo>
                  <a:cubicBezTo>
                    <a:pt x="123" y="8"/>
                    <a:pt x="127" y="1"/>
                    <a:pt x="123" y="1"/>
                  </a:cubicBezTo>
                  <a:cubicBezTo>
                    <a:pt x="119" y="0"/>
                    <a:pt x="113" y="7"/>
                    <a:pt x="113" y="10"/>
                  </a:cubicBezTo>
                  <a:cubicBezTo>
                    <a:pt x="113" y="14"/>
                    <a:pt x="102" y="13"/>
                    <a:pt x="102" y="16"/>
                  </a:cubicBezTo>
                  <a:cubicBezTo>
                    <a:pt x="102" y="19"/>
                    <a:pt x="92" y="15"/>
                    <a:pt x="91" y="19"/>
                  </a:cubicBezTo>
                  <a:cubicBezTo>
                    <a:pt x="89" y="22"/>
                    <a:pt x="84" y="16"/>
                    <a:pt x="81" y="16"/>
                  </a:cubicBezTo>
                  <a:cubicBezTo>
                    <a:pt x="78" y="16"/>
                    <a:pt x="76" y="12"/>
                    <a:pt x="72" y="13"/>
                  </a:cubicBezTo>
                  <a:cubicBezTo>
                    <a:pt x="68" y="14"/>
                    <a:pt x="65" y="12"/>
                    <a:pt x="62" y="11"/>
                  </a:cubicBezTo>
                  <a:cubicBezTo>
                    <a:pt x="59" y="11"/>
                    <a:pt x="57" y="18"/>
                    <a:pt x="53" y="17"/>
                  </a:cubicBezTo>
                  <a:cubicBezTo>
                    <a:pt x="50" y="15"/>
                    <a:pt x="48" y="23"/>
                    <a:pt x="47" y="28"/>
                  </a:cubicBezTo>
                  <a:cubicBezTo>
                    <a:pt x="45" y="32"/>
                    <a:pt x="30" y="32"/>
                    <a:pt x="31" y="37"/>
                  </a:cubicBezTo>
                  <a:cubicBezTo>
                    <a:pt x="31" y="42"/>
                    <a:pt x="22" y="44"/>
                    <a:pt x="21" y="41"/>
                  </a:cubicBezTo>
                  <a:cubicBezTo>
                    <a:pt x="20" y="38"/>
                    <a:pt x="14" y="39"/>
                    <a:pt x="13" y="38"/>
                  </a:cubicBezTo>
                  <a:cubicBezTo>
                    <a:pt x="11" y="38"/>
                    <a:pt x="7" y="39"/>
                    <a:pt x="8" y="44"/>
                  </a:cubicBezTo>
                  <a:cubicBezTo>
                    <a:pt x="8" y="48"/>
                    <a:pt x="4" y="51"/>
                    <a:pt x="3" y="53"/>
                  </a:cubicBezTo>
                  <a:cubicBezTo>
                    <a:pt x="3" y="54"/>
                    <a:pt x="0" y="60"/>
                    <a:pt x="2" y="62"/>
                  </a:cubicBezTo>
                  <a:cubicBezTo>
                    <a:pt x="4" y="65"/>
                    <a:pt x="0" y="70"/>
                    <a:pt x="2" y="74"/>
                  </a:cubicBezTo>
                  <a:cubicBezTo>
                    <a:pt x="4" y="79"/>
                    <a:pt x="3" y="86"/>
                    <a:pt x="4" y="87"/>
                  </a:cubicBezTo>
                  <a:cubicBezTo>
                    <a:pt x="5" y="89"/>
                    <a:pt x="13" y="88"/>
                    <a:pt x="15" y="93"/>
                  </a:cubicBezTo>
                  <a:cubicBezTo>
                    <a:pt x="17" y="98"/>
                    <a:pt x="4" y="107"/>
                    <a:pt x="3" y="109"/>
                  </a:cubicBezTo>
                  <a:cubicBezTo>
                    <a:pt x="3" y="110"/>
                    <a:pt x="4" y="112"/>
                    <a:pt x="6" y="113"/>
                  </a:cubicBezTo>
                  <a:cubicBezTo>
                    <a:pt x="11" y="113"/>
                    <a:pt x="17" y="114"/>
                    <a:pt x="23" y="115"/>
                  </a:cubicBezTo>
                  <a:cubicBezTo>
                    <a:pt x="30" y="116"/>
                    <a:pt x="68" y="111"/>
                    <a:pt x="68" y="109"/>
                  </a:cubicBezTo>
                  <a:cubicBezTo>
                    <a:pt x="69" y="108"/>
                    <a:pt x="67" y="100"/>
                    <a:pt x="67" y="98"/>
                  </a:cubicBezTo>
                  <a:cubicBezTo>
                    <a:pt x="68" y="96"/>
                    <a:pt x="72" y="92"/>
                    <a:pt x="76" y="93"/>
                  </a:cubicBezTo>
                  <a:cubicBezTo>
                    <a:pt x="80" y="93"/>
                    <a:pt x="84" y="94"/>
                    <a:pt x="84" y="91"/>
                  </a:cubicBezTo>
                  <a:cubicBezTo>
                    <a:pt x="84" y="88"/>
                    <a:pt x="95" y="84"/>
                    <a:pt x="96" y="87"/>
                  </a:cubicBezTo>
                  <a:cubicBezTo>
                    <a:pt x="97" y="89"/>
                    <a:pt x="101" y="88"/>
                    <a:pt x="101" y="82"/>
                  </a:cubicBezTo>
                  <a:cubicBezTo>
                    <a:pt x="102" y="75"/>
                    <a:pt x="101" y="70"/>
                    <a:pt x="105" y="70"/>
                  </a:cubicBezTo>
                  <a:cubicBezTo>
                    <a:pt x="109" y="69"/>
                    <a:pt x="113" y="67"/>
                    <a:pt x="113" y="65"/>
                  </a:cubicBezTo>
                  <a:cubicBezTo>
                    <a:pt x="112" y="63"/>
                    <a:pt x="108" y="59"/>
                    <a:pt x="109" y="58"/>
                  </a:cubicBezTo>
                  <a:cubicBezTo>
                    <a:pt x="110" y="56"/>
                    <a:pt x="120" y="61"/>
                    <a:pt x="122" y="58"/>
                  </a:cubicBezTo>
                  <a:cubicBezTo>
                    <a:pt x="123" y="55"/>
                    <a:pt x="121" y="52"/>
                    <a:pt x="123" y="49"/>
                  </a:cubicBezTo>
                  <a:cubicBezTo>
                    <a:pt x="124" y="46"/>
                    <a:pt x="128" y="44"/>
                    <a:pt x="128" y="41"/>
                  </a:cubicBezTo>
                  <a:cubicBezTo>
                    <a:pt x="128" y="38"/>
                    <a:pt x="128" y="37"/>
                    <a:pt x="126" y="34"/>
                  </a:cubicBezTo>
                  <a:cubicBezTo>
                    <a:pt x="124" y="32"/>
                    <a:pt x="125" y="29"/>
                    <a:pt x="128" y="29"/>
                  </a:cubicBezTo>
                  <a:cubicBezTo>
                    <a:pt x="128" y="28"/>
                    <a:pt x="129" y="28"/>
                    <a:pt x="129" y="28"/>
                  </a:cubicBezTo>
                  <a:cubicBezTo>
                    <a:pt x="132" y="27"/>
                    <a:pt x="134" y="27"/>
                    <a:pt x="135" y="26"/>
                  </a:cubicBezTo>
                  <a:cubicBezTo>
                    <a:pt x="139" y="23"/>
                    <a:pt x="147" y="20"/>
                    <a:pt x="150" y="21"/>
                  </a:cubicBezTo>
                  <a:cubicBezTo>
                    <a:pt x="153" y="22"/>
                    <a:pt x="158" y="21"/>
                    <a:pt x="162" y="18"/>
                  </a:cubicBezTo>
                  <a:cubicBezTo>
                    <a:pt x="160" y="17"/>
                    <a:pt x="157" y="16"/>
                    <a:pt x="156" y="1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74" name="Freeform 170"/>
            <p:cNvSpPr>
              <a:spLocks noChangeArrowheads="1"/>
            </p:cNvSpPr>
            <p:nvPr/>
          </p:nvSpPr>
          <p:spPr bwMode="auto">
            <a:xfrm>
              <a:off x="4959365" y="1628777"/>
              <a:ext cx="355601" cy="320676"/>
            </a:xfrm>
            <a:custGeom>
              <a:avLst/>
              <a:gdLst>
                <a:gd name="T0" fmla="*/ 172 w 186"/>
                <a:gd name="T1" fmla="*/ 9 h 168"/>
                <a:gd name="T2" fmla="*/ 158 w 186"/>
                <a:gd name="T3" fmla="*/ 1 h 168"/>
                <a:gd name="T4" fmla="*/ 144 w 186"/>
                <a:gd name="T5" fmla="*/ 3 h 168"/>
                <a:gd name="T6" fmla="*/ 123 w 186"/>
                <a:gd name="T7" fmla="*/ 10 h 168"/>
                <a:gd name="T8" fmla="*/ 120 w 186"/>
                <a:gd name="T9" fmla="*/ 16 h 168"/>
                <a:gd name="T10" fmla="*/ 117 w 186"/>
                <a:gd name="T11" fmla="*/ 31 h 168"/>
                <a:gd name="T12" fmla="*/ 103 w 186"/>
                <a:gd name="T13" fmla="*/ 40 h 168"/>
                <a:gd name="T14" fmla="*/ 99 w 186"/>
                <a:gd name="T15" fmla="*/ 52 h 168"/>
                <a:gd name="T16" fmla="*/ 90 w 186"/>
                <a:gd name="T17" fmla="*/ 69 h 168"/>
                <a:gd name="T18" fmla="*/ 70 w 186"/>
                <a:gd name="T19" fmla="*/ 75 h 168"/>
                <a:gd name="T20" fmla="*/ 62 w 186"/>
                <a:gd name="T21" fmla="*/ 91 h 168"/>
                <a:gd name="T22" fmla="*/ 0 w 186"/>
                <a:gd name="T23" fmla="*/ 95 h 168"/>
                <a:gd name="T24" fmla="*/ 17 w 186"/>
                <a:gd name="T25" fmla="*/ 111 h 168"/>
                <a:gd name="T26" fmla="*/ 25 w 186"/>
                <a:gd name="T27" fmla="*/ 132 h 168"/>
                <a:gd name="T28" fmla="*/ 7 w 186"/>
                <a:gd name="T29" fmla="*/ 146 h 168"/>
                <a:gd name="T30" fmla="*/ 29 w 186"/>
                <a:gd name="T31" fmla="*/ 148 h 168"/>
                <a:gd name="T32" fmla="*/ 55 w 186"/>
                <a:gd name="T33" fmla="*/ 146 h 168"/>
                <a:gd name="T34" fmla="*/ 70 w 186"/>
                <a:gd name="T35" fmla="*/ 155 h 168"/>
                <a:gd name="T36" fmla="*/ 82 w 186"/>
                <a:gd name="T37" fmla="*/ 167 h 168"/>
                <a:gd name="T38" fmla="*/ 84 w 186"/>
                <a:gd name="T39" fmla="*/ 167 h 168"/>
                <a:gd name="T40" fmla="*/ 105 w 186"/>
                <a:gd name="T41" fmla="*/ 160 h 168"/>
                <a:gd name="T42" fmla="*/ 110 w 186"/>
                <a:gd name="T43" fmla="*/ 147 h 168"/>
                <a:gd name="T44" fmla="*/ 98 w 186"/>
                <a:gd name="T45" fmla="*/ 128 h 168"/>
                <a:gd name="T46" fmla="*/ 114 w 186"/>
                <a:gd name="T47" fmla="*/ 118 h 168"/>
                <a:gd name="T48" fmla="*/ 128 w 186"/>
                <a:gd name="T49" fmla="*/ 109 h 168"/>
                <a:gd name="T50" fmla="*/ 142 w 186"/>
                <a:gd name="T51" fmla="*/ 91 h 168"/>
                <a:gd name="T52" fmla="*/ 154 w 186"/>
                <a:gd name="T53" fmla="*/ 80 h 168"/>
                <a:gd name="T54" fmla="*/ 162 w 186"/>
                <a:gd name="T55" fmla="*/ 63 h 168"/>
                <a:gd name="T56" fmla="*/ 150 w 186"/>
                <a:gd name="T57" fmla="*/ 47 h 168"/>
                <a:gd name="T58" fmla="*/ 154 w 186"/>
                <a:gd name="T59" fmla="*/ 30 h 168"/>
                <a:gd name="T60" fmla="*/ 182 w 186"/>
                <a:gd name="T61" fmla="*/ 29 h 168"/>
                <a:gd name="T62" fmla="*/ 177 w 186"/>
                <a:gd name="T63" fmla="*/ 17 h 16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86"/>
                <a:gd name="T97" fmla="*/ 0 h 168"/>
                <a:gd name="T98" fmla="*/ 186 w 186"/>
                <a:gd name="T99" fmla="*/ 168 h 16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86" h="168">
                  <a:moveTo>
                    <a:pt x="177" y="17"/>
                  </a:moveTo>
                  <a:cubicBezTo>
                    <a:pt x="172" y="15"/>
                    <a:pt x="172" y="10"/>
                    <a:pt x="172" y="9"/>
                  </a:cubicBezTo>
                  <a:cubicBezTo>
                    <a:pt x="172" y="7"/>
                    <a:pt x="166" y="4"/>
                    <a:pt x="161" y="0"/>
                  </a:cubicBezTo>
                  <a:cubicBezTo>
                    <a:pt x="161" y="1"/>
                    <a:pt x="159" y="1"/>
                    <a:pt x="158" y="1"/>
                  </a:cubicBezTo>
                  <a:cubicBezTo>
                    <a:pt x="157" y="1"/>
                    <a:pt x="157" y="0"/>
                    <a:pt x="156" y="0"/>
                  </a:cubicBezTo>
                  <a:cubicBezTo>
                    <a:pt x="152" y="3"/>
                    <a:pt x="147" y="4"/>
                    <a:pt x="144" y="3"/>
                  </a:cubicBezTo>
                  <a:cubicBezTo>
                    <a:pt x="141" y="2"/>
                    <a:pt x="133" y="5"/>
                    <a:pt x="129" y="8"/>
                  </a:cubicBezTo>
                  <a:cubicBezTo>
                    <a:pt x="128" y="9"/>
                    <a:pt x="126" y="9"/>
                    <a:pt x="123" y="10"/>
                  </a:cubicBezTo>
                  <a:cubicBezTo>
                    <a:pt x="123" y="10"/>
                    <a:pt x="122" y="10"/>
                    <a:pt x="122" y="11"/>
                  </a:cubicBezTo>
                  <a:cubicBezTo>
                    <a:pt x="119" y="11"/>
                    <a:pt x="118" y="14"/>
                    <a:pt x="120" y="16"/>
                  </a:cubicBezTo>
                  <a:cubicBezTo>
                    <a:pt x="122" y="19"/>
                    <a:pt x="122" y="20"/>
                    <a:pt x="122" y="23"/>
                  </a:cubicBezTo>
                  <a:cubicBezTo>
                    <a:pt x="122" y="26"/>
                    <a:pt x="118" y="28"/>
                    <a:pt x="117" y="31"/>
                  </a:cubicBezTo>
                  <a:cubicBezTo>
                    <a:pt x="115" y="34"/>
                    <a:pt x="117" y="37"/>
                    <a:pt x="116" y="40"/>
                  </a:cubicBezTo>
                  <a:cubicBezTo>
                    <a:pt x="114" y="43"/>
                    <a:pt x="104" y="38"/>
                    <a:pt x="103" y="40"/>
                  </a:cubicBezTo>
                  <a:cubicBezTo>
                    <a:pt x="102" y="41"/>
                    <a:pt x="106" y="45"/>
                    <a:pt x="107" y="47"/>
                  </a:cubicBezTo>
                  <a:cubicBezTo>
                    <a:pt x="107" y="49"/>
                    <a:pt x="103" y="51"/>
                    <a:pt x="99" y="52"/>
                  </a:cubicBezTo>
                  <a:cubicBezTo>
                    <a:pt x="95" y="52"/>
                    <a:pt x="96" y="57"/>
                    <a:pt x="95" y="64"/>
                  </a:cubicBezTo>
                  <a:cubicBezTo>
                    <a:pt x="95" y="70"/>
                    <a:pt x="91" y="71"/>
                    <a:pt x="90" y="69"/>
                  </a:cubicBezTo>
                  <a:cubicBezTo>
                    <a:pt x="89" y="66"/>
                    <a:pt x="78" y="70"/>
                    <a:pt x="78" y="73"/>
                  </a:cubicBezTo>
                  <a:cubicBezTo>
                    <a:pt x="78" y="76"/>
                    <a:pt x="74" y="75"/>
                    <a:pt x="70" y="75"/>
                  </a:cubicBezTo>
                  <a:cubicBezTo>
                    <a:pt x="66" y="74"/>
                    <a:pt x="62" y="78"/>
                    <a:pt x="61" y="80"/>
                  </a:cubicBezTo>
                  <a:cubicBezTo>
                    <a:pt x="61" y="82"/>
                    <a:pt x="63" y="90"/>
                    <a:pt x="62" y="91"/>
                  </a:cubicBezTo>
                  <a:cubicBezTo>
                    <a:pt x="62" y="93"/>
                    <a:pt x="24" y="98"/>
                    <a:pt x="17" y="97"/>
                  </a:cubicBezTo>
                  <a:cubicBezTo>
                    <a:pt x="11" y="96"/>
                    <a:pt x="5" y="95"/>
                    <a:pt x="0" y="95"/>
                  </a:cubicBezTo>
                  <a:cubicBezTo>
                    <a:pt x="2" y="97"/>
                    <a:pt x="4" y="99"/>
                    <a:pt x="5" y="101"/>
                  </a:cubicBezTo>
                  <a:cubicBezTo>
                    <a:pt x="6" y="105"/>
                    <a:pt x="11" y="109"/>
                    <a:pt x="17" y="111"/>
                  </a:cubicBezTo>
                  <a:cubicBezTo>
                    <a:pt x="22" y="113"/>
                    <a:pt x="19" y="122"/>
                    <a:pt x="22" y="123"/>
                  </a:cubicBezTo>
                  <a:cubicBezTo>
                    <a:pt x="25" y="124"/>
                    <a:pt x="28" y="131"/>
                    <a:pt x="25" y="132"/>
                  </a:cubicBezTo>
                  <a:cubicBezTo>
                    <a:pt x="21" y="132"/>
                    <a:pt x="18" y="133"/>
                    <a:pt x="14" y="135"/>
                  </a:cubicBezTo>
                  <a:cubicBezTo>
                    <a:pt x="11" y="137"/>
                    <a:pt x="7" y="141"/>
                    <a:pt x="7" y="146"/>
                  </a:cubicBezTo>
                  <a:cubicBezTo>
                    <a:pt x="7" y="147"/>
                    <a:pt x="7" y="148"/>
                    <a:pt x="7" y="149"/>
                  </a:cubicBezTo>
                  <a:cubicBezTo>
                    <a:pt x="17" y="149"/>
                    <a:pt x="27" y="149"/>
                    <a:pt x="29" y="148"/>
                  </a:cubicBezTo>
                  <a:cubicBezTo>
                    <a:pt x="30" y="146"/>
                    <a:pt x="35" y="145"/>
                    <a:pt x="37" y="146"/>
                  </a:cubicBezTo>
                  <a:cubicBezTo>
                    <a:pt x="40" y="148"/>
                    <a:pt x="51" y="149"/>
                    <a:pt x="55" y="146"/>
                  </a:cubicBezTo>
                  <a:cubicBezTo>
                    <a:pt x="61" y="143"/>
                    <a:pt x="64" y="146"/>
                    <a:pt x="64" y="149"/>
                  </a:cubicBezTo>
                  <a:cubicBezTo>
                    <a:pt x="65" y="152"/>
                    <a:pt x="67" y="153"/>
                    <a:pt x="70" y="155"/>
                  </a:cubicBezTo>
                  <a:cubicBezTo>
                    <a:pt x="72" y="157"/>
                    <a:pt x="70" y="160"/>
                    <a:pt x="72" y="163"/>
                  </a:cubicBezTo>
                  <a:cubicBezTo>
                    <a:pt x="74" y="165"/>
                    <a:pt x="77" y="165"/>
                    <a:pt x="82" y="167"/>
                  </a:cubicBezTo>
                  <a:cubicBezTo>
                    <a:pt x="82" y="167"/>
                    <a:pt x="83" y="168"/>
                    <a:pt x="83" y="168"/>
                  </a:cubicBezTo>
                  <a:cubicBezTo>
                    <a:pt x="84" y="168"/>
                    <a:pt x="84" y="168"/>
                    <a:pt x="84" y="167"/>
                  </a:cubicBezTo>
                  <a:cubicBezTo>
                    <a:pt x="87" y="164"/>
                    <a:pt x="87" y="159"/>
                    <a:pt x="94" y="160"/>
                  </a:cubicBezTo>
                  <a:cubicBezTo>
                    <a:pt x="102" y="162"/>
                    <a:pt x="101" y="159"/>
                    <a:pt x="105" y="160"/>
                  </a:cubicBezTo>
                  <a:cubicBezTo>
                    <a:pt x="109" y="161"/>
                    <a:pt x="112" y="160"/>
                    <a:pt x="114" y="158"/>
                  </a:cubicBezTo>
                  <a:cubicBezTo>
                    <a:pt x="115" y="155"/>
                    <a:pt x="112" y="150"/>
                    <a:pt x="110" y="147"/>
                  </a:cubicBezTo>
                  <a:cubicBezTo>
                    <a:pt x="107" y="145"/>
                    <a:pt x="104" y="140"/>
                    <a:pt x="105" y="136"/>
                  </a:cubicBezTo>
                  <a:cubicBezTo>
                    <a:pt x="105" y="131"/>
                    <a:pt x="98" y="131"/>
                    <a:pt x="98" y="128"/>
                  </a:cubicBezTo>
                  <a:cubicBezTo>
                    <a:pt x="98" y="124"/>
                    <a:pt x="105" y="118"/>
                    <a:pt x="106" y="117"/>
                  </a:cubicBezTo>
                  <a:cubicBezTo>
                    <a:pt x="107" y="116"/>
                    <a:pt x="113" y="121"/>
                    <a:pt x="114" y="118"/>
                  </a:cubicBezTo>
                  <a:cubicBezTo>
                    <a:pt x="116" y="115"/>
                    <a:pt x="120" y="117"/>
                    <a:pt x="122" y="117"/>
                  </a:cubicBezTo>
                  <a:cubicBezTo>
                    <a:pt x="124" y="118"/>
                    <a:pt x="128" y="113"/>
                    <a:pt x="128" y="109"/>
                  </a:cubicBezTo>
                  <a:cubicBezTo>
                    <a:pt x="129" y="105"/>
                    <a:pt x="136" y="105"/>
                    <a:pt x="138" y="103"/>
                  </a:cubicBezTo>
                  <a:cubicBezTo>
                    <a:pt x="139" y="102"/>
                    <a:pt x="141" y="93"/>
                    <a:pt x="142" y="91"/>
                  </a:cubicBezTo>
                  <a:cubicBezTo>
                    <a:pt x="143" y="89"/>
                    <a:pt x="149" y="91"/>
                    <a:pt x="149" y="86"/>
                  </a:cubicBezTo>
                  <a:cubicBezTo>
                    <a:pt x="149" y="81"/>
                    <a:pt x="151" y="80"/>
                    <a:pt x="154" y="80"/>
                  </a:cubicBezTo>
                  <a:cubicBezTo>
                    <a:pt x="157" y="79"/>
                    <a:pt x="156" y="75"/>
                    <a:pt x="156" y="71"/>
                  </a:cubicBezTo>
                  <a:cubicBezTo>
                    <a:pt x="157" y="68"/>
                    <a:pt x="159" y="64"/>
                    <a:pt x="162" y="63"/>
                  </a:cubicBezTo>
                  <a:cubicBezTo>
                    <a:pt x="166" y="62"/>
                    <a:pt x="161" y="57"/>
                    <a:pt x="157" y="58"/>
                  </a:cubicBezTo>
                  <a:cubicBezTo>
                    <a:pt x="153" y="59"/>
                    <a:pt x="150" y="47"/>
                    <a:pt x="150" y="47"/>
                  </a:cubicBezTo>
                  <a:cubicBezTo>
                    <a:pt x="150" y="47"/>
                    <a:pt x="151" y="38"/>
                    <a:pt x="148" y="36"/>
                  </a:cubicBezTo>
                  <a:cubicBezTo>
                    <a:pt x="146" y="35"/>
                    <a:pt x="149" y="30"/>
                    <a:pt x="154" y="30"/>
                  </a:cubicBezTo>
                  <a:cubicBezTo>
                    <a:pt x="159" y="30"/>
                    <a:pt x="168" y="36"/>
                    <a:pt x="171" y="33"/>
                  </a:cubicBezTo>
                  <a:cubicBezTo>
                    <a:pt x="174" y="31"/>
                    <a:pt x="180" y="30"/>
                    <a:pt x="182" y="29"/>
                  </a:cubicBezTo>
                  <a:cubicBezTo>
                    <a:pt x="183" y="28"/>
                    <a:pt x="185" y="24"/>
                    <a:pt x="186" y="22"/>
                  </a:cubicBezTo>
                  <a:cubicBezTo>
                    <a:pt x="184" y="21"/>
                    <a:pt x="181" y="19"/>
                    <a:pt x="177" y="1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75" name="Freeform 171"/>
            <p:cNvSpPr>
              <a:spLocks noEditPoints="1" noChangeArrowheads="1"/>
            </p:cNvSpPr>
            <p:nvPr/>
          </p:nvSpPr>
          <p:spPr bwMode="auto">
            <a:xfrm>
              <a:off x="5672155" y="2346328"/>
              <a:ext cx="992191" cy="360363"/>
            </a:xfrm>
            <a:custGeom>
              <a:avLst/>
              <a:gdLst>
                <a:gd name="T0" fmla="*/ 38 w 519"/>
                <a:gd name="T1" fmla="*/ 80 h 189"/>
                <a:gd name="T2" fmla="*/ 147 w 519"/>
                <a:gd name="T3" fmla="*/ 101 h 189"/>
                <a:gd name="T4" fmla="*/ 22 w 519"/>
                <a:gd name="T5" fmla="*/ 52 h 189"/>
                <a:gd name="T6" fmla="*/ 278 w 519"/>
                <a:gd name="T7" fmla="*/ 134 h 189"/>
                <a:gd name="T8" fmla="*/ 290 w 519"/>
                <a:gd name="T9" fmla="*/ 107 h 189"/>
                <a:gd name="T10" fmla="*/ 306 w 519"/>
                <a:gd name="T11" fmla="*/ 111 h 189"/>
                <a:gd name="T12" fmla="*/ 317 w 519"/>
                <a:gd name="T13" fmla="*/ 76 h 189"/>
                <a:gd name="T14" fmla="*/ 318 w 519"/>
                <a:gd name="T15" fmla="*/ 63 h 189"/>
                <a:gd name="T16" fmla="*/ 297 w 519"/>
                <a:gd name="T17" fmla="*/ 53 h 189"/>
                <a:gd name="T18" fmla="*/ 266 w 519"/>
                <a:gd name="T19" fmla="*/ 97 h 189"/>
                <a:gd name="T20" fmla="*/ 123 w 519"/>
                <a:gd name="T21" fmla="*/ 106 h 189"/>
                <a:gd name="T22" fmla="*/ 118 w 519"/>
                <a:gd name="T23" fmla="*/ 87 h 189"/>
                <a:gd name="T24" fmla="*/ 114 w 519"/>
                <a:gd name="T25" fmla="*/ 95 h 189"/>
                <a:gd name="T26" fmla="*/ 95 w 519"/>
                <a:gd name="T27" fmla="*/ 71 h 189"/>
                <a:gd name="T28" fmla="*/ 78 w 519"/>
                <a:gd name="T29" fmla="*/ 50 h 189"/>
                <a:gd name="T30" fmla="*/ 52 w 519"/>
                <a:gd name="T31" fmla="*/ 34 h 189"/>
                <a:gd name="T32" fmla="*/ 2 w 519"/>
                <a:gd name="T33" fmla="*/ 5 h 189"/>
                <a:gd name="T34" fmla="*/ 45 w 519"/>
                <a:gd name="T35" fmla="*/ 65 h 189"/>
                <a:gd name="T36" fmla="*/ 99 w 519"/>
                <a:gd name="T37" fmla="*/ 128 h 189"/>
                <a:gd name="T38" fmla="*/ 121 w 519"/>
                <a:gd name="T39" fmla="*/ 117 h 189"/>
                <a:gd name="T40" fmla="*/ 373 w 519"/>
                <a:gd name="T41" fmla="*/ 53 h 189"/>
                <a:gd name="T42" fmla="*/ 376 w 519"/>
                <a:gd name="T43" fmla="*/ 64 h 189"/>
                <a:gd name="T44" fmla="*/ 348 w 519"/>
                <a:gd name="T45" fmla="*/ 106 h 189"/>
                <a:gd name="T46" fmla="*/ 277 w 519"/>
                <a:gd name="T47" fmla="*/ 167 h 189"/>
                <a:gd name="T48" fmla="*/ 322 w 519"/>
                <a:gd name="T49" fmla="*/ 162 h 189"/>
                <a:gd name="T50" fmla="*/ 387 w 519"/>
                <a:gd name="T51" fmla="*/ 107 h 189"/>
                <a:gd name="T52" fmla="*/ 218 w 519"/>
                <a:gd name="T53" fmla="*/ 158 h 189"/>
                <a:gd name="T54" fmla="*/ 196 w 519"/>
                <a:gd name="T55" fmla="*/ 147 h 189"/>
                <a:gd name="T56" fmla="*/ 122 w 519"/>
                <a:gd name="T57" fmla="*/ 138 h 189"/>
                <a:gd name="T58" fmla="*/ 131 w 519"/>
                <a:gd name="T59" fmla="*/ 153 h 189"/>
                <a:gd name="T60" fmla="*/ 201 w 519"/>
                <a:gd name="T61" fmla="*/ 164 h 189"/>
                <a:gd name="T62" fmla="*/ 218 w 519"/>
                <a:gd name="T63" fmla="*/ 158 h 189"/>
                <a:gd name="T64" fmla="*/ 452 w 519"/>
                <a:gd name="T65" fmla="*/ 106 h 189"/>
                <a:gd name="T66" fmla="*/ 404 w 519"/>
                <a:gd name="T67" fmla="*/ 82 h 189"/>
                <a:gd name="T68" fmla="*/ 435 w 519"/>
                <a:gd name="T69" fmla="*/ 94 h 189"/>
                <a:gd name="T70" fmla="*/ 417 w 519"/>
                <a:gd name="T71" fmla="*/ 101 h 189"/>
                <a:gd name="T72" fmla="*/ 444 w 519"/>
                <a:gd name="T73" fmla="*/ 114 h 189"/>
                <a:gd name="T74" fmla="*/ 492 w 519"/>
                <a:gd name="T75" fmla="*/ 143 h 189"/>
                <a:gd name="T76" fmla="*/ 507 w 519"/>
                <a:gd name="T77" fmla="*/ 161 h 189"/>
                <a:gd name="T78" fmla="*/ 480 w 519"/>
                <a:gd name="T79" fmla="*/ 86 h 189"/>
                <a:gd name="T80" fmla="*/ 330 w 519"/>
                <a:gd name="T81" fmla="*/ 175 h 189"/>
                <a:gd name="T82" fmla="*/ 336 w 519"/>
                <a:gd name="T83" fmla="*/ 177 h 189"/>
                <a:gd name="T84" fmla="*/ 339 w 519"/>
                <a:gd name="T85" fmla="*/ 174 h 189"/>
                <a:gd name="T86" fmla="*/ 250 w 519"/>
                <a:gd name="T87" fmla="*/ 67 h 189"/>
                <a:gd name="T88" fmla="*/ 255 w 519"/>
                <a:gd name="T89" fmla="*/ 39 h 189"/>
                <a:gd name="T90" fmla="*/ 254 w 519"/>
                <a:gd name="T91" fmla="*/ 20 h 189"/>
                <a:gd name="T92" fmla="*/ 225 w 519"/>
                <a:gd name="T93" fmla="*/ 36 h 189"/>
                <a:gd name="T94" fmla="*/ 201 w 519"/>
                <a:gd name="T95" fmla="*/ 51 h 189"/>
                <a:gd name="T96" fmla="*/ 165 w 519"/>
                <a:gd name="T97" fmla="*/ 52 h 189"/>
                <a:gd name="T98" fmla="*/ 153 w 519"/>
                <a:gd name="T99" fmla="*/ 61 h 189"/>
                <a:gd name="T100" fmla="*/ 180 w 519"/>
                <a:gd name="T101" fmla="*/ 103 h 189"/>
                <a:gd name="T102" fmla="*/ 218 w 519"/>
                <a:gd name="T103" fmla="*/ 112 h 189"/>
                <a:gd name="T104" fmla="*/ 268 w 519"/>
                <a:gd name="T105" fmla="*/ 178 h 189"/>
                <a:gd name="T106" fmla="*/ 268 w 519"/>
                <a:gd name="T107" fmla="*/ 178 h 189"/>
                <a:gd name="T108" fmla="*/ 236 w 519"/>
                <a:gd name="T109" fmla="*/ 169 h 189"/>
                <a:gd name="T110" fmla="*/ 251 w 519"/>
                <a:gd name="T111" fmla="*/ 161 h 18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519"/>
                <a:gd name="T169" fmla="*/ 0 h 189"/>
                <a:gd name="T170" fmla="*/ 519 w 519"/>
                <a:gd name="T171" fmla="*/ 189 h 18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519" h="189">
                  <a:moveTo>
                    <a:pt x="38" y="80"/>
                  </a:moveTo>
                  <a:cubicBezTo>
                    <a:pt x="37" y="82"/>
                    <a:pt x="41" y="89"/>
                    <a:pt x="43" y="87"/>
                  </a:cubicBezTo>
                  <a:cubicBezTo>
                    <a:pt x="46" y="85"/>
                    <a:pt x="40" y="75"/>
                    <a:pt x="38" y="80"/>
                  </a:cubicBezTo>
                  <a:close/>
                  <a:moveTo>
                    <a:pt x="147" y="101"/>
                  </a:moveTo>
                  <a:cubicBezTo>
                    <a:pt x="147" y="98"/>
                    <a:pt x="138" y="99"/>
                    <a:pt x="141" y="103"/>
                  </a:cubicBezTo>
                  <a:cubicBezTo>
                    <a:pt x="144" y="108"/>
                    <a:pt x="147" y="104"/>
                    <a:pt x="147" y="101"/>
                  </a:cubicBezTo>
                  <a:close/>
                  <a:moveTo>
                    <a:pt x="22" y="52"/>
                  </a:moveTo>
                  <a:cubicBezTo>
                    <a:pt x="21" y="55"/>
                    <a:pt x="25" y="65"/>
                    <a:pt x="29" y="61"/>
                  </a:cubicBezTo>
                  <a:cubicBezTo>
                    <a:pt x="33" y="57"/>
                    <a:pt x="22" y="48"/>
                    <a:pt x="22" y="52"/>
                  </a:cubicBezTo>
                  <a:close/>
                  <a:moveTo>
                    <a:pt x="273" y="109"/>
                  </a:moveTo>
                  <a:cubicBezTo>
                    <a:pt x="278" y="109"/>
                    <a:pt x="278" y="116"/>
                    <a:pt x="277" y="121"/>
                  </a:cubicBezTo>
                  <a:cubicBezTo>
                    <a:pt x="276" y="125"/>
                    <a:pt x="274" y="135"/>
                    <a:pt x="278" y="134"/>
                  </a:cubicBezTo>
                  <a:cubicBezTo>
                    <a:pt x="283" y="132"/>
                    <a:pt x="287" y="125"/>
                    <a:pt x="284" y="123"/>
                  </a:cubicBezTo>
                  <a:cubicBezTo>
                    <a:pt x="281" y="120"/>
                    <a:pt x="281" y="106"/>
                    <a:pt x="282" y="102"/>
                  </a:cubicBezTo>
                  <a:cubicBezTo>
                    <a:pt x="284" y="98"/>
                    <a:pt x="293" y="101"/>
                    <a:pt x="290" y="107"/>
                  </a:cubicBezTo>
                  <a:cubicBezTo>
                    <a:pt x="287" y="112"/>
                    <a:pt x="295" y="112"/>
                    <a:pt x="295" y="118"/>
                  </a:cubicBezTo>
                  <a:cubicBezTo>
                    <a:pt x="295" y="124"/>
                    <a:pt x="300" y="121"/>
                    <a:pt x="306" y="119"/>
                  </a:cubicBezTo>
                  <a:cubicBezTo>
                    <a:pt x="311" y="118"/>
                    <a:pt x="310" y="115"/>
                    <a:pt x="306" y="111"/>
                  </a:cubicBezTo>
                  <a:cubicBezTo>
                    <a:pt x="303" y="107"/>
                    <a:pt x="309" y="101"/>
                    <a:pt x="304" y="98"/>
                  </a:cubicBezTo>
                  <a:cubicBezTo>
                    <a:pt x="299" y="94"/>
                    <a:pt x="296" y="89"/>
                    <a:pt x="300" y="88"/>
                  </a:cubicBezTo>
                  <a:cubicBezTo>
                    <a:pt x="305" y="87"/>
                    <a:pt x="319" y="79"/>
                    <a:pt x="317" y="76"/>
                  </a:cubicBezTo>
                  <a:cubicBezTo>
                    <a:pt x="316" y="73"/>
                    <a:pt x="296" y="77"/>
                    <a:pt x="294" y="83"/>
                  </a:cubicBezTo>
                  <a:cubicBezTo>
                    <a:pt x="293" y="89"/>
                    <a:pt x="279" y="82"/>
                    <a:pt x="280" y="72"/>
                  </a:cubicBezTo>
                  <a:cubicBezTo>
                    <a:pt x="282" y="61"/>
                    <a:pt x="310" y="60"/>
                    <a:pt x="318" y="63"/>
                  </a:cubicBezTo>
                  <a:cubicBezTo>
                    <a:pt x="326" y="67"/>
                    <a:pt x="334" y="57"/>
                    <a:pt x="337" y="52"/>
                  </a:cubicBezTo>
                  <a:cubicBezTo>
                    <a:pt x="340" y="46"/>
                    <a:pt x="331" y="53"/>
                    <a:pt x="325" y="56"/>
                  </a:cubicBezTo>
                  <a:cubicBezTo>
                    <a:pt x="320" y="60"/>
                    <a:pt x="305" y="56"/>
                    <a:pt x="297" y="53"/>
                  </a:cubicBezTo>
                  <a:cubicBezTo>
                    <a:pt x="289" y="51"/>
                    <a:pt x="290" y="58"/>
                    <a:pt x="283" y="59"/>
                  </a:cubicBezTo>
                  <a:cubicBezTo>
                    <a:pt x="277" y="60"/>
                    <a:pt x="278" y="74"/>
                    <a:pt x="275" y="76"/>
                  </a:cubicBezTo>
                  <a:cubicBezTo>
                    <a:pt x="272" y="77"/>
                    <a:pt x="272" y="88"/>
                    <a:pt x="266" y="97"/>
                  </a:cubicBezTo>
                  <a:cubicBezTo>
                    <a:pt x="260" y="107"/>
                    <a:pt x="268" y="108"/>
                    <a:pt x="273" y="109"/>
                  </a:cubicBezTo>
                  <a:close/>
                  <a:moveTo>
                    <a:pt x="121" y="117"/>
                  </a:moveTo>
                  <a:cubicBezTo>
                    <a:pt x="121" y="113"/>
                    <a:pt x="123" y="108"/>
                    <a:pt x="123" y="106"/>
                  </a:cubicBezTo>
                  <a:cubicBezTo>
                    <a:pt x="123" y="103"/>
                    <a:pt x="124" y="102"/>
                    <a:pt x="127" y="103"/>
                  </a:cubicBezTo>
                  <a:cubicBezTo>
                    <a:pt x="130" y="104"/>
                    <a:pt x="130" y="97"/>
                    <a:pt x="128" y="96"/>
                  </a:cubicBezTo>
                  <a:cubicBezTo>
                    <a:pt x="125" y="95"/>
                    <a:pt x="124" y="87"/>
                    <a:pt x="118" y="87"/>
                  </a:cubicBezTo>
                  <a:cubicBezTo>
                    <a:pt x="113" y="87"/>
                    <a:pt x="114" y="92"/>
                    <a:pt x="117" y="92"/>
                  </a:cubicBezTo>
                  <a:cubicBezTo>
                    <a:pt x="120" y="92"/>
                    <a:pt x="122" y="95"/>
                    <a:pt x="121" y="97"/>
                  </a:cubicBezTo>
                  <a:cubicBezTo>
                    <a:pt x="120" y="100"/>
                    <a:pt x="119" y="95"/>
                    <a:pt x="114" y="95"/>
                  </a:cubicBezTo>
                  <a:cubicBezTo>
                    <a:pt x="110" y="96"/>
                    <a:pt x="113" y="90"/>
                    <a:pt x="107" y="89"/>
                  </a:cubicBezTo>
                  <a:cubicBezTo>
                    <a:pt x="102" y="89"/>
                    <a:pt x="103" y="79"/>
                    <a:pt x="97" y="79"/>
                  </a:cubicBezTo>
                  <a:cubicBezTo>
                    <a:pt x="92" y="79"/>
                    <a:pt x="91" y="75"/>
                    <a:pt x="95" y="71"/>
                  </a:cubicBezTo>
                  <a:cubicBezTo>
                    <a:pt x="99" y="68"/>
                    <a:pt x="89" y="65"/>
                    <a:pt x="89" y="61"/>
                  </a:cubicBezTo>
                  <a:cubicBezTo>
                    <a:pt x="89" y="57"/>
                    <a:pt x="83" y="59"/>
                    <a:pt x="83" y="56"/>
                  </a:cubicBezTo>
                  <a:cubicBezTo>
                    <a:pt x="83" y="53"/>
                    <a:pt x="81" y="54"/>
                    <a:pt x="78" y="50"/>
                  </a:cubicBezTo>
                  <a:cubicBezTo>
                    <a:pt x="75" y="46"/>
                    <a:pt x="73" y="50"/>
                    <a:pt x="71" y="47"/>
                  </a:cubicBezTo>
                  <a:cubicBezTo>
                    <a:pt x="68" y="44"/>
                    <a:pt x="64" y="42"/>
                    <a:pt x="62" y="43"/>
                  </a:cubicBezTo>
                  <a:cubicBezTo>
                    <a:pt x="60" y="44"/>
                    <a:pt x="54" y="39"/>
                    <a:pt x="52" y="34"/>
                  </a:cubicBezTo>
                  <a:cubicBezTo>
                    <a:pt x="51" y="29"/>
                    <a:pt x="35" y="22"/>
                    <a:pt x="33" y="17"/>
                  </a:cubicBezTo>
                  <a:cubicBezTo>
                    <a:pt x="31" y="11"/>
                    <a:pt x="26" y="9"/>
                    <a:pt x="17" y="9"/>
                  </a:cubicBezTo>
                  <a:cubicBezTo>
                    <a:pt x="8" y="9"/>
                    <a:pt x="4" y="0"/>
                    <a:pt x="2" y="5"/>
                  </a:cubicBezTo>
                  <a:cubicBezTo>
                    <a:pt x="0" y="10"/>
                    <a:pt x="12" y="23"/>
                    <a:pt x="18" y="26"/>
                  </a:cubicBezTo>
                  <a:cubicBezTo>
                    <a:pt x="23" y="30"/>
                    <a:pt x="26" y="42"/>
                    <a:pt x="33" y="42"/>
                  </a:cubicBezTo>
                  <a:cubicBezTo>
                    <a:pt x="40" y="43"/>
                    <a:pt x="40" y="64"/>
                    <a:pt x="45" y="65"/>
                  </a:cubicBezTo>
                  <a:cubicBezTo>
                    <a:pt x="50" y="66"/>
                    <a:pt x="61" y="82"/>
                    <a:pt x="63" y="91"/>
                  </a:cubicBezTo>
                  <a:cubicBezTo>
                    <a:pt x="64" y="100"/>
                    <a:pt x="75" y="104"/>
                    <a:pt x="79" y="110"/>
                  </a:cubicBezTo>
                  <a:cubicBezTo>
                    <a:pt x="83" y="117"/>
                    <a:pt x="97" y="125"/>
                    <a:pt x="99" y="128"/>
                  </a:cubicBezTo>
                  <a:cubicBezTo>
                    <a:pt x="101" y="131"/>
                    <a:pt x="103" y="137"/>
                    <a:pt x="105" y="134"/>
                  </a:cubicBezTo>
                  <a:cubicBezTo>
                    <a:pt x="107" y="131"/>
                    <a:pt x="114" y="134"/>
                    <a:pt x="117" y="134"/>
                  </a:cubicBezTo>
                  <a:cubicBezTo>
                    <a:pt x="120" y="134"/>
                    <a:pt x="121" y="122"/>
                    <a:pt x="121" y="117"/>
                  </a:cubicBezTo>
                  <a:close/>
                  <a:moveTo>
                    <a:pt x="376" y="64"/>
                  </a:moveTo>
                  <a:cubicBezTo>
                    <a:pt x="383" y="65"/>
                    <a:pt x="380" y="60"/>
                    <a:pt x="380" y="56"/>
                  </a:cubicBezTo>
                  <a:cubicBezTo>
                    <a:pt x="380" y="51"/>
                    <a:pt x="373" y="55"/>
                    <a:pt x="373" y="53"/>
                  </a:cubicBezTo>
                  <a:cubicBezTo>
                    <a:pt x="373" y="50"/>
                    <a:pt x="371" y="41"/>
                    <a:pt x="365" y="48"/>
                  </a:cubicBezTo>
                  <a:cubicBezTo>
                    <a:pt x="360" y="56"/>
                    <a:pt x="367" y="74"/>
                    <a:pt x="371" y="73"/>
                  </a:cubicBezTo>
                  <a:cubicBezTo>
                    <a:pt x="375" y="72"/>
                    <a:pt x="368" y="63"/>
                    <a:pt x="376" y="64"/>
                  </a:cubicBezTo>
                  <a:close/>
                  <a:moveTo>
                    <a:pt x="348" y="106"/>
                  </a:moveTo>
                  <a:cubicBezTo>
                    <a:pt x="350" y="111"/>
                    <a:pt x="359" y="114"/>
                    <a:pt x="362" y="109"/>
                  </a:cubicBezTo>
                  <a:cubicBezTo>
                    <a:pt x="365" y="105"/>
                    <a:pt x="347" y="99"/>
                    <a:pt x="348" y="106"/>
                  </a:cubicBezTo>
                  <a:close/>
                  <a:moveTo>
                    <a:pt x="322" y="162"/>
                  </a:moveTo>
                  <a:cubicBezTo>
                    <a:pt x="313" y="161"/>
                    <a:pt x="307" y="167"/>
                    <a:pt x="298" y="164"/>
                  </a:cubicBezTo>
                  <a:cubicBezTo>
                    <a:pt x="289" y="161"/>
                    <a:pt x="276" y="164"/>
                    <a:pt x="277" y="167"/>
                  </a:cubicBezTo>
                  <a:cubicBezTo>
                    <a:pt x="278" y="170"/>
                    <a:pt x="286" y="170"/>
                    <a:pt x="295" y="170"/>
                  </a:cubicBezTo>
                  <a:cubicBezTo>
                    <a:pt x="304" y="171"/>
                    <a:pt x="312" y="166"/>
                    <a:pt x="318" y="165"/>
                  </a:cubicBezTo>
                  <a:cubicBezTo>
                    <a:pt x="324" y="165"/>
                    <a:pt x="331" y="163"/>
                    <a:pt x="322" y="162"/>
                  </a:cubicBezTo>
                  <a:close/>
                  <a:moveTo>
                    <a:pt x="393" y="101"/>
                  </a:moveTo>
                  <a:cubicBezTo>
                    <a:pt x="385" y="98"/>
                    <a:pt x="370" y="100"/>
                    <a:pt x="371" y="105"/>
                  </a:cubicBezTo>
                  <a:cubicBezTo>
                    <a:pt x="373" y="109"/>
                    <a:pt x="380" y="107"/>
                    <a:pt x="387" y="107"/>
                  </a:cubicBezTo>
                  <a:cubicBezTo>
                    <a:pt x="394" y="107"/>
                    <a:pt x="397" y="112"/>
                    <a:pt x="401" y="112"/>
                  </a:cubicBezTo>
                  <a:cubicBezTo>
                    <a:pt x="405" y="112"/>
                    <a:pt x="402" y="104"/>
                    <a:pt x="393" y="101"/>
                  </a:cubicBezTo>
                  <a:close/>
                  <a:moveTo>
                    <a:pt x="218" y="158"/>
                  </a:moveTo>
                  <a:cubicBezTo>
                    <a:pt x="217" y="154"/>
                    <a:pt x="204" y="158"/>
                    <a:pt x="198" y="155"/>
                  </a:cubicBezTo>
                  <a:cubicBezTo>
                    <a:pt x="192" y="153"/>
                    <a:pt x="205" y="150"/>
                    <a:pt x="209" y="148"/>
                  </a:cubicBezTo>
                  <a:cubicBezTo>
                    <a:pt x="214" y="145"/>
                    <a:pt x="207" y="144"/>
                    <a:pt x="196" y="147"/>
                  </a:cubicBezTo>
                  <a:cubicBezTo>
                    <a:pt x="185" y="151"/>
                    <a:pt x="173" y="140"/>
                    <a:pt x="173" y="145"/>
                  </a:cubicBezTo>
                  <a:cubicBezTo>
                    <a:pt x="172" y="149"/>
                    <a:pt x="153" y="143"/>
                    <a:pt x="149" y="139"/>
                  </a:cubicBezTo>
                  <a:cubicBezTo>
                    <a:pt x="144" y="136"/>
                    <a:pt x="126" y="132"/>
                    <a:pt x="122" y="138"/>
                  </a:cubicBezTo>
                  <a:cubicBezTo>
                    <a:pt x="119" y="144"/>
                    <a:pt x="116" y="139"/>
                    <a:pt x="117" y="145"/>
                  </a:cubicBezTo>
                  <a:cubicBezTo>
                    <a:pt x="118" y="149"/>
                    <a:pt x="122" y="146"/>
                    <a:pt x="125" y="146"/>
                  </a:cubicBezTo>
                  <a:cubicBezTo>
                    <a:pt x="128" y="146"/>
                    <a:pt x="127" y="152"/>
                    <a:pt x="131" y="153"/>
                  </a:cubicBezTo>
                  <a:cubicBezTo>
                    <a:pt x="136" y="153"/>
                    <a:pt x="150" y="157"/>
                    <a:pt x="151" y="154"/>
                  </a:cubicBezTo>
                  <a:cubicBezTo>
                    <a:pt x="153" y="151"/>
                    <a:pt x="166" y="154"/>
                    <a:pt x="173" y="160"/>
                  </a:cubicBezTo>
                  <a:cubicBezTo>
                    <a:pt x="179" y="165"/>
                    <a:pt x="195" y="165"/>
                    <a:pt x="201" y="164"/>
                  </a:cubicBezTo>
                  <a:cubicBezTo>
                    <a:pt x="207" y="163"/>
                    <a:pt x="213" y="168"/>
                    <a:pt x="216" y="165"/>
                  </a:cubicBezTo>
                  <a:cubicBezTo>
                    <a:pt x="218" y="162"/>
                    <a:pt x="222" y="170"/>
                    <a:pt x="229" y="165"/>
                  </a:cubicBezTo>
                  <a:cubicBezTo>
                    <a:pt x="236" y="160"/>
                    <a:pt x="218" y="162"/>
                    <a:pt x="218" y="158"/>
                  </a:cubicBezTo>
                  <a:close/>
                  <a:moveTo>
                    <a:pt x="480" y="86"/>
                  </a:moveTo>
                  <a:cubicBezTo>
                    <a:pt x="475" y="86"/>
                    <a:pt x="474" y="95"/>
                    <a:pt x="470" y="95"/>
                  </a:cubicBezTo>
                  <a:cubicBezTo>
                    <a:pt x="466" y="95"/>
                    <a:pt x="460" y="104"/>
                    <a:pt x="452" y="106"/>
                  </a:cubicBezTo>
                  <a:cubicBezTo>
                    <a:pt x="444" y="109"/>
                    <a:pt x="443" y="83"/>
                    <a:pt x="440" y="78"/>
                  </a:cubicBezTo>
                  <a:cubicBezTo>
                    <a:pt x="436" y="73"/>
                    <a:pt x="416" y="69"/>
                    <a:pt x="414" y="75"/>
                  </a:cubicBezTo>
                  <a:cubicBezTo>
                    <a:pt x="412" y="81"/>
                    <a:pt x="405" y="78"/>
                    <a:pt x="404" y="82"/>
                  </a:cubicBezTo>
                  <a:cubicBezTo>
                    <a:pt x="404" y="87"/>
                    <a:pt x="406" y="85"/>
                    <a:pt x="410" y="85"/>
                  </a:cubicBezTo>
                  <a:cubicBezTo>
                    <a:pt x="415" y="85"/>
                    <a:pt x="415" y="89"/>
                    <a:pt x="417" y="93"/>
                  </a:cubicBezTo>
                  <a:cubicBezTo>
                    <a:pt x="419" y="97"/>
                    <a:pt x="431" y="94"/>
                    <a:pt x="435" y="94"/>
                  </a:cubicBezTo>
                  <a:cubicBezTo>
                    <a:pt x="439" y="94"/>
                    <a:pt x="439" y="99"/>
                    <a:pt x="434" y="97"/>
                  </a:cubicBezTo>
                  <a:cubicBezTo>
                    <a:pt x="428" y="95"/>
                    <a:pt x="428" y="100"/>
                    <a:pt x="424" y="99"/>
                  </a:cubicBezTo>
                  <a:cubicBezTo>
                    <a:pt x="420" y="98"/>
                    <a:pt x="415" y="98"/>
                    <a:pt x="417" y="101"/>
                  </a:cubicBezTo>
                  <a:cubicBezTo>
                    <a:pt x="420" y="103"/>
                    <a:pt x="424" y="105"/>
                    <a:pt x="424" y="111"/>
                  </a:cubicBezTo>
                  <a:cubicBezTo>
                    <a:pt x="424" y="116"/>
                    <a:pt x="432" y="115"/>
                    <a:pt x="432" y="111"/>
                  </a:cubicBezTo>
                  <a:cubicBezTo>
                    <a:pt x="432" y="106"/>
                    <a:pt x="436" y="112"/>
                    <a:pt x="444" y="114"/>
                  </a:cubicBezTo>
                  <a:cubicBezTo>
                    <a:pt x="451" y="116"/>
                    <a:pt x="446" y="119"/>
                    <a:pt x="454" y="119"/>
                  </a:cubicBezTo>
                  <a:cubicBezTo>
                    <a:pt x="461" y="120"/>
                    <a:pt x="479" y="125"/>
                    <a:pt x="485" y="130"/>
                  </a:cubicBezTo>
                  <a:cubicBezTo>
                    <a:pt x="492" y="135"/>
                    <a:pt x="487" y="139"/>
                    <a:pt x="492" y="143"/>
                  </a:cubicBezTo>
                  <a:cubicBezTo>
                    <a:pt x="496" y="148"/>
                    <a:pt x="497" y="153"/>
                    <a:pt x="491" y="153"/>
                  </a:cubicBezTo>
                  <a:cubicBezTo>
                    <a:pt x="485" y="153"/>
                    <a:pt x="479" y="159"/>
                    <a:pt x="481" y="162"/>
                  </a:cubicBezTo>
                  <a:cubicBezTo>
                    <a:pt x="482" y="165"/>
                    <a:pt x="502" y="161"/>
                    <a:pt x="507" y="161"/>
                  </a:cubicBezTo>
                  <a:cubicBezTo>
                    <a:pt x="510" y="161"/>
                    <a:pt x="513" y="166"/>
                    <a:pt x="519" y="170"/>
                  </a:cubicBezTo>
                  <a:cubicBezTo>
                    <a:pt x="519" y="99"/>
                    <a:pt x="519" y="99"/>
                    <a:pt x="519" y="99"/>
                  </a:cubicBezTo>
                  <a:cubicBezTo>
                    <a:pt x="504" y="94"/>
                    <a:pt x="484" y="85"/>
                    <a:pt x="480" y="86"/>
                  </a:cubicBezTo>
                  <a:close/>
                  <a:moveTo>
                    <a:pt x="336" y="170"/>
                  </a:moveTo>
                  <a:cubicBezTo>
                    <a:pt x="335" y="171"/>
                    <a:pt x="334" y="171"/>
                    <a:pt x="332" y="172"/>
                  </a:cubicBezTo>
                  <a:cubicBezTo>
                    <a:pt x="332" y="173"/>
                    <a:pt x="331" y="174"/>
                    <a:pt x="330" y="175"/>
                  </a:cubicBezTo>
                  <a:cubicBezTo>
                    <a:pt x="329" y="176"/>
                    <a:pt x="328" y="174"/>
                    <a:pt x="327" y="173"/>
                  </a:cubicBezTo>
                  <a:cubicBezTo>
                    <a:pt x="320" y="175"/>
                    <a:pt x="317" y="183"/>
                    <a:pt x="321" y="186"/>
                  </a:cubicBezTo>
                  <a:cubicBezTo>
                    <a:pt x="326" y="188"/>
                    <a:pt x="332" y="182"/>
                    <a:pt x="336" y="177"/>
                  </a:cubicBezTo>
                  <a:cubicBezTo>
                    <a:pt x="336" y="177"/>
                    <a:pt x="337" y="176"/>
                    <a:pt x="337" y="176"/>
                  </a:cubicBezTo>
                  <a:cubicBezTo>
                    <a:pt x="337" y="175"/>
                    <a:pt x="338" y="175"/>
                    <a:pt x="338" y="174"/>
                  </a:cubicBezTo>
                  <a:cubicBezTo>
                    <a:pt x="338" y="174"/>
                    <a:pt x="339" y="174"/>
                    <a:pt x="339" y="174"/>
                  </a:cubicBezTo>
                  <a:cubicBezTo>
                    <a:pt x="338" y="172"/>
                    <a:pt x="337" y="171"/>
                    <a:pt x="336" y="170"/>
                  </a:cubicBezTo>
                  <a:close/>
                  <a:moveTo>
                    <a:pt x="243" y="84"/>
                  </a:moveTo>
                  <a:cubicBezTo>
                    <a:pt x="249" y="81"/>
                    <a:pt x="250" y="74"/>
                    <a:pt x="250" y="67"/>
                  </a:cubicBezTo>
                  <a:cubicBezTo>
                    <a:pt x="249" y="60"/>
                    <a:pt x="264" y="60"/>
                    <a:pt x="267" y="57"/>
                  </a:cubicBezTo>
                  <a:cubicBezTo>
                    <a:pt x="269" y="55"/>
                    <a:pt x="263" y="50"/>
                    <a:pt x="259" y="48"/>
                  </a:cubicBezTo>
                  <a:cubicBezTo>
                    <a:pt x="255" y="46"/>
                    <a:pt x="258" y="42"/>
                    <a:pt x="255" y="39"/>
                  </a:cubicBezTo>
                  <a:cubicBezTo>
                    <a:pt x="252" y="37"/>
                    <a:pt x="247" y="30"/>
                    <a:pt x="252" y="29"/>
                  </a:cubicBezTo>
                  <a:cubicBezTo>
                    <a:pt x="256" y="29"/>
                    <a:pt x="249" y="23"/>
                    <a:pt x="252" y="21"/>
                  </a:cubicBezTo>
                  <a:cubicBezTo>
                    <a:pt x="253" y="21"/>
                    <a:pt x="253" y="20"/>
                    <a:pt x="254" y="20"/>
                  </a:cubicBezTo>
                  <a:cubicBezTo>
                    <a:pt x="252" y="19"/>
                    <a:pt x="250" y="18"/>
                    <a:pt x="249" y="18"/>
                  </a:cubicBezTo>
                  <a:cubicBezTo>
                    <a:pt x="243" y="18"/>
                    <a:pt x="231" y="17"/>
                    <a:pt x="231" y="26"/>
                  </a:cubicBezTo>
                  <a:cubicBezTo>
                    <a:pt x="232" y="34"/>
                    <a:pt x="224" y="31"/>
                    <a:pt x="225" y="36"/>
                  </a:cubicBezTo>
                  <a:cubicBezTo>
                    <a:pt x="225" y="40"/>
                    <a:pt x="221" y="40"/>
                    <a:pt x="221" y="46"/>
                  </a:cubicBezTo>
                  <a:cubicBezTo>
                    <a:pt x="222" y="52"/>
                    <a:pt x="218" y="50"/>
                    <a:pt x="211" y="53"/>
                  </a:cubicBezTo>
                  <a:cubicBezTo>
                    <a:pt x="205" y="56"/>
                    <a:pt x="207" y="51"/>
                    <a:pt x="201" y="51"/>
                  </a:cubicBezTo>
                  <a:cubicBezTo>
                    <a:pt x="194" y="51"/>
                    <a:pt x="193" y="54"/>
                    <a:pt x="189" y="56"/>
                  </a:cubicBezTo>
                  <a:cubicBezTo>
                    <a:pt x="185" y="57"/>
                    <a:pt x="177" y="55"/>
                    <a:pt x="175" y="57"/>
                  </a:cubicBezTo>
                  <a:cubicBezTo>
                    <a:pt x="172" y="59"/>
                    <a:pt x="168" y="52"/>
                    <a:pt x="165" y="52"/>
                  </a:cubicBezTo>
                  <a:cubicBezTo>
                    <a:pt x="164" y="52"/>
                    <a:pt x="163" y="49"/>
                    <a:pt x="162" y="45"/>
                  </a:cubicBezTo>
                  <a:cubicBezTo>
                    <a:pt x="162" y="45"/>
                    <a:pt x="161" y="45"/>
                    <a:pt x="161" y="45"/>
                  </a:cubicBezTo>
                  <a:cubicBezTo>
                    <a:pt x="156" y="45"/>
                    <a:pt x="149" y="57"/>
                    <a:pt x="153" y="61"/>
                  </a:cubicBezTo>
                  <a:cubicBezTo>
                    <a:pt x="158" y="65"/>
                    <a:pt x="157" y="73"/>
                    <a:pt x="159" y="76"/>
                  </a:cubicBezTo>
                  <a:cubicBezTo>
                    <a:pt x="162" y="80"/>
                    <a:pt x="169" y="81"/>
                    <a:pt x="169" y="88"/>
                  </a:cubicBezTo>
                  <a:cubicBezTo>
                    <a:pt x="169" y="95"/>
                    <a:pt x="175" y="106"/>
                    <a:pt x="180" y="103"/>
                  </a:cubicBezTo>
                  <a:cubicBezTo>
                    <a:pt x="184" y="100"/>
                    <a:pt x="187" y="104"/>
                    <a:pt x="189" y="107"/>
                  </a:cubicBezTo>
                  <a:cubicBezTo>
                    <a:pt x="190" y="110"/>
                    <a:pt x="200" y="105"/>
                    <a:pt x="204" y="105"/>
                  </a:cubicBezTo>
                  <a:cubicBezTo>
                    <a:pt x="207" y="106"/>
                    <a:pt x="217" y="108"/>
                    <a:pt x="218" y="112"/>
                  </a:cubicBezTo>
                  <a:cubicBezTo>
                    <a:pt x="219" y="116"/>
                    <a:pt x="228" y="112"/>
                    <a:pt x="234" y="109"/>
                  </a:cubicBezTo>
                  <a:cubicBezTo>
                    <a:pt x="241" y="107"/>
                    <a:pt x="237" y="88"/>
                    <a:pt x="243" y="84"/>
                  </a:cubicBezTo>
                  <a:close/>
                  <a:moveTo>
                    <a:pt x="268" y="178"/>
                  </a:moveTo>
                  <a:cubicBezTo>
                    <a:pt x="270" y="181"/>
                    <a:pt x="276" y="181"/>
                    <a:pt x="278" y="183"/>
                  </a:cubicBezTo>
                  <a:cubicBezTo>
                    <a:pt x="280" y="185"/>
                    <a:pt x="289" y="189"/>
                    <a:pt x="289" y="183"/>
                  </a:cubicBezTo>
                  <a:cubicBezTo>
                    <a:pt x="289" y="178"/>
                    <a:pt x="266" y="174"/>
                    <a:pt x="268" y="178"/>
                  </a:cubicBezTo>
                  <a:close/>
                  <a:moveTo>
                    <a:pt x="251" y="161"/>
                  </a:moveTo>
                  <a:cubicBezTo>
                    <a:pt x="250" y="164"/>
                    <a:pt x="244" y="165"/>
                    <a:pt x="241" y="163"/>
                  </a:cubicBezTo>
                  <a:cubicBezTo>
                    <a:pt x="238" y="160"/>
                    <a:pt x="234" y="166"/>
                    <a:pt x="236" y="169"/>
                  </a:cubicBezTo>
                  <a:cubicBezTo>
                    <a:pt x="237" y="170"/>
                    <a:pt x="244" y="175"/>
                    <a:pt x="252" y="171"/>
                  </a:cubicBezTo>
                  <a:cubicBezTo>
                    <a:pt x="260" y="167"/>
                    <a:pt x="266" y="171"/>
                    <a:pt x="268" y="167"/>
                  </a:cubicBezTo>
                  <a:cubicBezTo>
                    <a:pt x="270" y="162"/>
                    <a:pt x="253" y="158"/>
                    <a:pt x="251" y="161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76" name="Freeform 172"/>
            <p:cNvSpPr>
              <a:spLocks noEditPoints="1" noChangeArrowheads="1"/>
            </p:cNvSpPr>
            <p:nvPr/>
          </p:nvSpPr>
          <p:spPr bwMode="auto">
            <a:xfrm>
              <a:off x="6297630" y="2651128"/>
              <a:ext cx="69851" cy="30163"/>
            </a:xfrm>
            <a:custGeom>
              <a:avLst/>
              <a:gdLst>
                <a:gd name="T0" fmla="*/ 3 w 37"/>
                <a:gd name="T1" fmla="*/ 12 h 16"/>
                <a:gd name="T2" fmla="*/ 0 w 37"/>
                <a:gd name="T3" fmla="*/ 13 h 16"/>
                <a:gd name="T4" fmla="*/ 3 w 37"/>
                <a:gd name="T5" fmla="*/ 15 h 16"/>
                <a:gd name="T6" fmla="*/ 5 w 37"/>
                <a:gd name="T7" fmla="*/ 12 h 16"/>
                <a:gd name="T8" fmla="*/ 4 w 37"/>
                <a:gd name="T9" fmla="*/ 12 h 16"/>
                <a:gd name="T10" fmla="*/ 3 w 37"/>
                <a:gd name="T11" fmla="*/ 12 h 16"/>
                <a:gd name="T12" fmla="*/ 19 w 37"/>
                <a:gd name="T13" fmla="*/ 3 h 16"/>
                <a:gd name="T14" fmla="*/ 10 w 37"/>
                <a:gd name="T15" fmla="*/ 9 h 16"/>
                <a:gd name="T16" fmla="*/ 9 w 37"/>
                <a:gd name="T17" fmla="*/ 10 h 16"/>
                <a:gd name="T18" fmla="*/ 12 w 37"/>
                <a:gd name="T19" fmla="*/ 14 h 16"/>
                <a:gd name="T20" fmla="*/ 36 w 37"/>
                <a:gd name="T21" fmla="*/ 3 h 16"/>
                <a:gd name="T22" fmla="*/ 19 w 37"/>
                <a:gd name="T23" fmla="*/ 3 h 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"/>
                <a:gd name="T37" fmla="*/ 0 h 16"/>
                <a:gd name="T38" fmla="*/ 37 w 37"/>
                <a:gd name="T39" fmla="*/ 16 h 1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" h="16">
                  <a:moveTo>
                    <a:pt x="3" y="12"/>
                  </a:moveTo>
                  <a:cubicBezTo>
                    <a:pt x="2" y="12"/>
                    <a:pt x="1" y="12"/>
                    <a:pt x="0" y="13"/>
                  </a:cubicBezTo>
                  <a:cubicBezTo>
                    <a:pt x="1" y="14"/>
                    <a:pt x="2" y="16"/>
                    <a:pt x="3" y="15"/>
                  </a:cubicBezTo>
                  <a:cubicBezTo>
                    <a:pt x="4" y="14"/>
                    <a:pt x="5" y="13"/>
                    <a:pt x="5" y="12"/>
                  </a:cubicBezTo>
                  <a:cubicBezTo>
                    <a:pt x="5" y="12"/>
                    <a:pt x="4" y="12"/>
                    <a:pt x="4" y="12"/>
                  </a:cubicBezTo>
                  <a:cubicBezTo>
                    <a:pt x="3" y="12"/>
                    <a:pt x="3" y="12"/>
                    <a:pt x="3" y="12"/>
                  </a:cubicBezTo>
                  <a:close/>
                  <a:moveTo>
                    <a:pt x="19" y="3"/>
                  </a:moveTo>
                  <a:cubicBezTo>
                    <a:pt x="15" y="3"/>
                    <a:pt x="13" y="7"/>
                    <a:pt x="10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1" y="12"/>
                    <a:pt x="12" y="14"/>
                  </a:cubicBezTo>
                  <a:cubicBezTo>
                    <a:pt x="19" y="10"/>
                    <a:pt x="35" y="5"/>
                    <a:pt x="36" y="3"/>
                  </a:cubicBezTo>
                  <a:cubicBezTo>
                    <a:pt x="37" y="0"/>
                    <a:pt x="26" y="4"/>
                    <a:pt x="19" y="3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77" name="Freeform 173"/>
            <p:cNvSpPr>
              <a:spLocks noChangeArrowheads="1"/>
            </p:cNvSpPr>
            <p:nvPr/>
          </p:nvSpPr>
          <p:spPr bwMode="auto">
            <a:xfrm>
              <a:off x="3925899" y="1370013"/>
              <a:ext cx="73025" cy="39688"/>
            </a:xfrm>
            <a:custGeom>
              <a:avLst/>
              <a:gdLst>
                <a:gd name="T0" fmla="*/ 0 w 38"/>
                <a:gd name="T1" fmla="*/ 19 h 21"/>
                <a:gd name="T2" fmla="*/ 7 w 38"/>
                <a:gd name="T3" fmla="*/ 18 h 21"/>
                <a:gd name="T4" fmla="*/ 9 w 38"/>
                <a:gd name="T5" fmla="*/ 21 h 21"/>
                <a:gd name="T6" fmla="*/ 17 w 38"/>
                <a:gd name="T7" fmla="*/ 20 h 21"/>
                <a:gd name="T8" fmla="*/ 24 w 38"/>
                <a:gd name="T9" fmla="*/ 20 h 21"/>
                <a:gd name="T10" fmla="*/ 28 w 38"/>
                <a:gd name="T11" fmla="*/ 15 h 21"/>
                <a:gd name="T12" fmla="*/ 31 w 38"/>
                <a:gd name="T13" fmla="*/ 9 h 21"/>
                <a:gd name="T14" fmla="*/ 38 w 38"/>
                <a:gd name="T15" fmla="*/ 5 h 21"/>
                <a:gd name="T16" fmla="*/ 35 w 38"/>
                <a:gd name="T17" fmla="*/ 0 h 21"/>
                <a:gd name="T18" fmla="*/ 27 w 38"/>
                <a:gd name="T19" fmla="*/ 3 h 21"/>
                <a:gd name="T20" fmla="*/ 18 w 38"/>
                <a:gd name="T21" fmla="*/ 6 h 21"/>
                <a:gd name="T22" fmla="*/ 5 w 38"/>
                <a:gd name="T23" fmla="*/ 4 h 21"/>
                <a:gd name="T24" fmla="*/ 1 w 38"/>
                <a:gd name="T25" fmla="*/ 4 h 21"/>
                <a:gd name="T26" fmla="*/ 0 w 38"/>
                <a:gd name="T27" fmla="*/ 19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8"/>
                <a:gd name="T43" fmla="*/ 0 h 21"/>
                <a:gd name="T44" fmla="*/ 38 w 38"/>
                <a:gd name="T45" fmla="*/ 21 h 2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8" h="21">
                  <a:moveTo>
                    <a:pt x="0" y="19"/>
                  </a:moveTo>
                  <a:cubicBezTo>
                    <a:pt x="3" y="18"/>
                    <a:pt x="6" y="17"/>
                    <a:pt x="7" y="18"/>
                  </a:cubicBezTo>
                  <a:cubicBezTo>
                    <a:pt x="8" y="18"/>
                    <a:pt x="9" y="20"/>
                    <a:pt x="9" y="21"/>
                  </a:cubicBezTo>
                  <a:cubicBezTo>
                    <a:pt x="11" y="21"/>
                    <a:pt x="16" y="20"/>
                    <a:pt x="17" y="20"/>
                  </a:cubicBezTo>
                  <a:cubicBezTo>
                    <a:pt x="19" y="19"/>
                    <a:pt x="24" y="21"/>
                    <a:pt x="24" y="20"/>
                  </a:cubicBezTo>
                  <a:cubicBezTo>
                    <a:pt x="25" y="18"/>
                    <a:pt x="26" y="15"/>
                    <a:pt x="28" y="15"/>
                  </a:cubicBezTo>
                  <a:cubicBezTo>
                    <a:pt x="30" y="15"/>
                    <a:pt x="29" y="10"/>
                    <a:pt x="31" y="9"/>
                  </a:cubicBezTo>
                  <a:cubicBezTo>
                    <a:pt x="33" y="9"/>
                    <a:pt x="38" y="5"/>
                    <a:pt x="38" y="5"/>
                  </a:cubicBezTo>
                  <a:cubicBezTo>
                    <a:pt x="38" y="5"/>
                    <a:pt x="36" y="1"/>
                    <a:pt x="35" y="0"/>
                  </a:cubicBezTo>
                  <a:cubicBezTo>
                    <a:pt x="34" y="0"/>
                    <a:pt x="32" y="3"/>
                    <a:pt x="27" y="3"/>
                  </a:cubicBezTo>
                  <a:cubicBezTo>
                    <a:pt x="23" y="3"/>
                    <a:pt x="20" y="6"/>
                    <a:pt x="18" y="6"/>
                  </a:cubicBezTo>
                  <a:cubicBezTo>
                    <a:pt x="16" y="6"/>
                    <a:pt x="9" y="4"/>
                    <a:pt x="5" y="4"/>
                  </a:cubicBezTo>
                  <a:cubicBezTo>
                    <a:pt x="4" y="4"/>
                    <a:pt x="2" y="4"/>
                    <a:pt x="1" y="4"/>
                  </a:cubicBezTo>
                  <a:cubicBezTo>
                    <a:pt x="0" y="7"/>
                    <a:pt x="0" y="13"/>
                    <a:pt x="0" y="1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78" name="Freeform 174"/>
            <p:cNvSpPr>
              <a:spLocks noEditPoints="1" noChangeArrowheads="1"/>
            </p:cNvSpPr>
            <p:nvPr/>
          </p:nvSpPr>
          <p:spPr bwMode="auto">
            <a:xfrm>
              <a:off x="3790962" y="1365248"/>
              <a:ext cx="247651" cy="269874"/>
            </a:xfrm>
            <a:custGeom>
              <a:avLst/>
              <a:gdLst>
                <a:gd name="T0" fmla="*/ 90 w 130"/>
                <a:gd name="T1" fmla="*/ 122 h 141"/>
                <a:gd name="T2" fmla="*/ 77 w 130"/>
                <a:gd name="T3" fmla="*/ 122 h 141"/>
                <a:gd name="T4" fmla="*/ 67 w 130"/>
                <a:gd name="T5" fmla="*/ 127 h 141"/>
                <a:gd name="T6" fmla="*/ 79 w 130"/>
                <a:gd name="T7" fmla="*/ 133 h 141"/>
                <a:gd name="T8" fmla="*/ 92 w 130"/>
                <a:gd name="T9" fmla="*/ 141 h 141"/>
                <a:gd name="T10" fmla="*/ 95 w 130"/>
                <a:gd name="T11" fmla="*/ 134 h 141"/>
                <a:gd name="T12" fmla="*/ 99 w 130"/>
                <a:gd name="T13" fmla="*/ 123 h 141"/>
                <a:gd name="T14" fmla="*/ 90 w 130"/>
                <a:gd name="T15" fmla="*/ 122 h 141"/>
                <a:gd name="T16" fmla="*/ 26 w 130"/>
                <a:gd name="T17" fmla="*/ 85 h 141"/>
                <a:gd name="T18" fmla="*/ 18 w 130"/>
                <a:gd name="T19" fmla="*/ 87 h 141"/>
                <a:gd name="T20" fmla="*/ 22 w 130"/>
                <a:gd name="T21" fmla="*/ 101 h 141"/>
                <a:gd name="T22" fmla="*/ 27 w 130"/>
                <a:gd name="T23" fmla="*/ 112 h 141"/>
                <a:gd name="T24" fmla="*/ 34 w 130"/>
                <a:gd name="T25" fmla="*/ 107 h 141"/>
                <a:gd name="T26" fmla="*/ 36 w 130"/>
                <a:gd name="T27" fmla="*/ 89 h 141"/>
                <a:gd name="T28" fmla="*/ 26 w 130"/>
                <a:gd name="T29" fmla="*/ 85 h 141"/>
                <a:gd name="T30" fmla="*/ 108 w 130"/>
                <a:gd name="T31" fmla="*/ 79 h 141"/>
                <a:gd name="T32" fmla="*/ 99 w 130"/>
                <a:gd name="T33" fmla="*/ 73 h 141"/>
                <a:gd name="T34" fmla="*/ 82 w 130"/>
                <a:gd name="T35" fmla="*/ 55 h 141"/>
                <a:gd name="T36" fmla="*/ 66 w 130"/>
                <a:gd name="T37" fmla="*/ 38 h 141"/>
                <a:gd name="T38" fmla="*/ 66 w 130"/>
                <a:gd name="T39" fmla="*/ 27 h 141"/>
                <a:gd name="T40" fmla="*/ 71 w 130"/>
                <a:gd name="T41" fmla="*/ 21 h 141"/>
                <a:gd name="T42" fmla="*/ 72 w 130"/>
                <a:gd name="T43" fmla="*/ 6 h 141"/>
                <a:gd name="T44" fmla="*/ 66 w 130"/>
                <a:gd name="T45" fmla="*/ 5 h 141"/>
                <a:gd name="T46" fmla="*/ 64 w 130"/>
                <a:gd name="T47" fmla="*/ 0 h 141"/>
                <a:gd name="T48" fmla="*/ 55 w 130"/>
                <a:gd name="T49" fmla="*/ 1 h 141"/>
                <a:gd name="T50" fmla="*/ 48 w 130"/>
                <a:gd name="T51" fmla="*/ 3 h 141"/>
                <a:gd name="T52" fmla="*/ 46 w 130"/>
                <a:gd name="T53" fmla="*/ 2 h 141"/>
                <a:gd name="T54" fmla="*/ 44 w 130"/>
                <a:gd name="T55" fmla="*/ 5 h 141"/>
                <a:gd name="T56" fmla="*/ 42 w 130"/>
                <a:gd name="T57" fmla="*/ 7 h 141"/>
                <a:gd name="T58" fmla="*/ 39 w 130"/>
                <a:gd name="T59" fmla="*/ 9 h 141"/>
                <a:gd name="T60" fmla="*/ 34 w 130"/>
                <a:gd name="T61" fmla="*/ 10 h 141"/>
                <a:gd name="T62" fmla="*/ 30 w 130"/>
                <a:gd name="T63" fmla="*/ 12 h 141"/>
                <a:gd name="T64" fmla="*/ 27 w 130"/>
                <a:gd name="T65" fmla="*/ 16 h 141"/>
                <a:gd name="T66" fmla="*/ 20 w 130"/>
                <a:gd name="T67" fmla="*/ 9 h 141"/>
                <a:gd name="T68" fmla="*/ 15 w 130"/>
                <a:gd name="T69" fmla="*/ 17 h 141"/>
                <a:gd name="T70" fmla="*/ 5 w 130"/>
                <a:gd name="T71" fmla="*/ 17 h 141"/>
                <a:gd name="T72" fmla="*/ 6 w 130"/>
                <a:gd name="T73" fmla="*/ 23 h 141"/>
                <a:gd name="T74" fmla="*/ 4 w 130"/>
                <a:gd name="T75" fmla="*/ 27 h 141"/>
                <a:gd name="T76" fmla="*/ 2 w 130"/>
                <a:gd name="T77" fmla="*/ 30 h 141"/>
                <a:gd name="T78" fmla="*/ 5 w 130"/>
                <a:gd name="T79" fmla="*/ 36 h 141"/>
                <a:gd name="T80" fmla="*/ 8 w 130"/>
                <a:gd name="T81" fmla="*/ 41 h 141"/>
                <a:gd name="T82" fmla="*/ 13 w 130"/>
                <a:gd name="T83" fmla="*/ 43 h 141"/>
                <a:gd name="T84" fmla="*/ 12 w 130"/>
                <a:gd name="T85" fmla="*/ 47 h 141"/>
                <a:gd name="T86" fmla="*/ 17 w 130"/>
                <a:gd name="T87" fmla="*/ 45 h 141"/>
                <a:gd name="T88" fmla="*/ 25 w 130"/>
                <a:gd name="T89" fmla="*/ 38 h 141"/>
                <a:gd name="T90" fmla="*/ 41 w 130"/>
                <a:gd name="T91" fmla="*/ 45 h 141"/>
                <a:gd name="T92" fmla="*/ 44 w 130"/>
                <a:gd name="T93" fmla="*/ 52 h 141"/>
                <a:gd name="T94" fmla="*/ 55 w 130"/>
                <a:gd name="T95" fmla="*/ 65 h 141"/>
                <a:gd name="T96" fmla="*/ 70 w 130"/>
                <a:gd name="T97" fmla="*/ 79 h 141"/>
                <a:gd name="T98" fmla="*/ 81 w 130"/>
                <a:gd name="T99" fmla="*/ 83 h 141"/>
                <a:gd name="T100" fmla="*/ 91 w 130"/>
                <a:gd name="T101" fmla="*/ 90 h 141"/>
                <a:gd name="T102" fmla="*/ 99 w 130"/>
                <a:gd name="T103" fmla="*/ 96 h 141"/>
                <a:gd name="T104" fmla="*/ 103 w 130"/>
                <a:gd name="T105" fmla="*/ 103 h 141"/>
                <a:gd name="T106" fmla="*/ 103 w 130"/>
                <a:gd name="T107" fmla="*/ 115 h 141"/>
                <a:gd name="T108" fmla="*/ 104 w 130"/>
                <a:gd name="T109" fmla="*/ 124 h 141"/>
                <a:gd name="T110" fmla="*/ 109 w 130"/>
                <a:gd name="T111" fmla="*/ 115 h 141"/>
                <a:gd name="T112" fmla="*/ 116 w 130"/>
                <a:gd name="T113" fmla="*/ 108 h 141"/>
                <a:gd name="T114" fmla="*/ 111 w 130"/>
                <a:gd name="T115" fmla="*/ 99 h 141"/>
                <a:gd name="T116" fmla="*/ 121 w 130"/>
                <a:gd name="T117" fmla="*/ 95 h 141"/>
                <a:gd name="T118" fmla="*/ 130 w 130"/>
                <a:gd name="T119" fmla="*/ 95 h 141"/>
                <a:gd name="T120" fmla="*/ 108 w 130"/>
                <a:gd name="T121" fmla="*/ 79 h 1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0"/>
                <a:gd name="T184" fmla="*/ 0 h 141"/>
                <a:gd name="T185" fmla="*/ 130 w 130"/>
                <a:gd name="T186" fmla="*/ 141 h 1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0" h="141">
                  <a:moveTo>
                    <a:pt x="90" y="122"/>
                  </a:moveTo>
                  <a:cubicBezTo>
                    <a:pt x="84" y="124"/>
                    <a:pt x="81" y="124"/>
                    <a:pt x="77" y="122"/>
                  </a:cubicBezTo>
                  <a:cubicBezTo>
                    <a:pt x="73" y="120"/>
                    <a:pt x="66" y="124"/>
                    <a:pt x="67" y="127"/>
                  </a:cubicBezTo>
                  <a:cubicBezTo>
                    <a:pt x="68" y="129"/>
                    <a:pt x="71" y="131"/>
                    <a:pt x="79" y="133"/>
                  </a:cubicBezTo>
                  <a:cubicBezTo>
                    <a:pt x="87" y="135"/>
                    <a:pt x="88" y="141"/>
                    <a:pt x="92" y="141"/>
                  </a:cubicBezTo>
                  <a:cubicBezTo>
                    <a:pt x="95" y="141"/>
                    <a:pt x="96" y="138"/>
                    <a:pt x="95" y="134"/>
                  </a:cubicBezTo>
                  <a:cubicBezTo>
                    <a:pt x="94" y="129"/>
                    <a:pt x="99" y="124"/>
                    <a:pt x="99" y="123"/>
                  </a:cubicBezTo>
                  <a:cubicBezTo>
                    <a:pt x="100" y="122"/>
                    <a:pt x="97" y="121"/>
                    <a:pt x="90" y="122"/>
                  </a:cubicBezTo>
                  <a:close/>
                  <a:moveTo>
                    <a:pt x="26" y="85"/>
                  </a:moveTo>
                  <a:cubicBezTo>
                    <a:pt x="22" y="88"/>
                    <a:pt x="19" y="84"/>
                    <a:pt x="18" y="87"/>
                  </a:cubicBezTo>
                  <a:cubicBezTo>
                    <a:pt x="16" y="90"/>
                    <a:pt x="23" y="95"/>
                    <a:pt x="22" y="101"/>
                  </a:cubicBezTo>
                  <a:cubicBezTo>
                    <a:pt x="20" y="108"/>
                    <a:pt x="23" y="116"/>
                    <a:pt x="27" y="112"/>
                  </a:cubicBezTo>
                  <a:cubicBezTo>
                    <a:pt x="30" y="108"/>
                    <a:pt x="32" y="110"/>
                    <a:pt x="34" y="107"/>
                  </a:cubicBezTo>
                  <a:cubicBezTo>
                    <a:pt x="37" y="104"/>
                    <a:pt x="35" y="94"/>
                    <a:pt x="36" y="89"/>
                  </a:cubicBezTo>
                  <a:cubicBezTo>
                    <a:pt x="38" y="84"/>
                    <a:pt x="30" y="81"/>
                    <a:pt x="26" y="85"/>
                  </a:cubicBezTo>
                  <a:close/>
                  <a:moveTo>
                    <a:pt x="108" y="79"/>
                  </a:moveTo>
                  <a:cubicBezTo>
                    <a:pt x="103" y="77"/>
                    <a:pt x="106" y="72"/>
                    <a:pt x="99" y="73"/>
                  </a:cubicBezTo>
                  <a:cubicBezTo>
                    <a:pt x="92" y="73"/>
                    <a:pt x="84" y="64"/>
                    <a:pt x="82" y="55"/>
                  </a:cubicBezTo>
                  <a:cubicBezTo>
                    <a:pt x="79" y="45"/>
                    <a:pt x="69" y="44"/>
                    <a:pt x="66" y="38"/>
                  </a:cubicBezTo>
                  <a:cubicBezTo>
                    <a:pt x="63" y="33"/>
                    <a:pt x="68" y="32"/>
                    <a:pt x="66" y="27"/>
                  </a:cubicBezTo>
                  <a:cubicBezTo>
                    <a:pt x="65" y="24"/>
                    <a:pt x="68" y="22"/>
                    <a:pt x="71" y="21"/>
                  </a:cubicBezTo>
                  <a:cubicBezTo>
                    <a:pt x="71" y="15"/>
                    <a:pt x="71" y="9"/>
                    <a:pt x="72" y="6"/>
                  </a:cubicBezTo>
                  <a:cubicBezTo>
                    <a:pt x="69" y="5"/>
                    <a:pt x="67" y="5"/>
                    <a:pt x="66" y="5"/>
                  </a:cubicBezTo>
                  <a:cubicBezTo>
                    <a:pt x="65" y="4"/>
                    <a:pt x="64" y="0"/>
                    <a:pt x="64" y="0"/>
                  </a:cubicBezTo>
                  <a:cubicBezTo>
                    <a:pt x="63" y="0"/>
                    <a:pt x="56" y="0"/>
                    <a:pt x="55" y="1"/>
                  </a:cubicBezTo>
                  <a:cubicBezTo>
                    <a:pt x="53" y="2"/>
                    <a:pt x="50" y="5"/>
                    <a:pt x="48" y="3"/>
                  </a:cubicBezTo>
                  <a:cubicBezTo>
                    <a:pt x="47" y="3"/>
                    <a:pt x="47" y="3"/>
                    <a:pt x="46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7"/>
                    <a:pt x="42" y="7"/>
                  </a:cubicBezTo>
                  <a:cubicBezTo>
                    <a:pt x="41" y="7"/>
                    <a:pt x="39" y="6"/>
                    <a:pt x="39" y="9"/>
                  </a:cubicBezTo>
                  <a:cubicBezTo>
                    <a:pt x="39" y="11"/>
                    <a:pt x="35" y="10"/>
                    <a:pt x="34" y="10"/>
                  </a:cubicBezTo>
                  <a:cubicBezTo>
                    <a:pt x="32" y="10"/>
                    <a:pt x="30" y="10"/>
                    <a:pt x="30" y="12"/>
                  </a:cubicBezTo>
                  <a:cubicBezTo>
                    <a:pt x="30" y="14"/>
                    <a:pt x="29" y="19"/>
                    <a:pt x="27" y="16"/>
                  </a:cubicBezTo>
                  <a:cubicBezTo>
                    <a:pt x="24" y="14"/>
                    <a:pt x="21" y="8"/>
                    <a:pt x="20" y="9"/>
                  </a:cubicBezTo>
                  <a:cubicBezTo>
                    <a:pt x="19" y="9"/>
                    <a:pt x="17" y="17"/>
                    <a:pt x="15" y="17"/>
                  </a:cubicBezTo>
                  <a:cubicBezTo>
                    <a:pt x="13" y="17"/>
                    <a:pt x="8" y="17"/>
                    <a:pt x="5" y="17"/>
                  </a:cubicBezTo>
                  <a:cubicBezTo>
                    <a:pt x="4" y="20"/>
                    <a:pt x="5" y="22"/>
                    <a:pt x="6" y="23"/>
                  </a:cubicBezTo>
                  <a:cubicBezTo>
                    <a:pt x="8" y="23"/>
                    <a:pt x="6" y="26"/>
                    <a:pt x="4" y="27"/>
                  </a:cubicBezTo>
                  <a:cubicBezTo>
                    <a:pt x="3" y="28"/>
                    <a:pt x="0" y="27"/>
                    <a:pt x="2" y="30"/>
                  </a:cubicBezTo>
                  <a:cubicBezTo>
                    <a:pt x="4" y="33"/>
                    <a:pt x="7" y="33"/>
                    <a:pt x="5" y="36"/>
                  </a:cubicBezTo>
                  <a:cubicBezTo>
                    <a:pt x="3" y="38"/>
                    <a:pt x="5" y="41"/>
                    <a:pt x="8" y="41"/>
                  </a:cubicBezTo>
                  <a:cubicBezTo>
                    <a:pt x="10" y="41"/>
                    <a:pt x="14" y="41"/>
                    <a:pt x="13" y="43"/>
                  </a:cubicBezTo>
                  <a:cubicBezTo>
                    <a:pt x="12" y="44"/>
                    <a:pt x="12" y="45"/>
                    <a:pt x="12" y="47"/>
                  </a:cubicBezTo>
                  <a:cubicBezTo>
                    <a:pt x="14" y="46"/>
                    <a:pt x="15" y="46"/>
                    <a:pt x="17" y="45"/>
                  </a:cubicBezTo>
                  <a:cubicBezTo>
                    <a:pt x="21" y="43"/>
                    <a:pt x="19" y="40"/>
                    <a:pt x="25" y="38"/>
                  </a:cubicBezTo>
                  <a:cubicBezTo>
                    <a:pt x="31" y="37"/>
                    <a:pt x="38" y="42"/>
                    <a:pt x="41" y="45"/>
                  </a:cubicBezTo>
                  <a:cubicBezTo>
                    <a:pt x="43" y="49"/>
                    <a:pt x="44" y="49"/>
                    <a:pt x="44" y="52"/>
                  </a:cubicBezTo>
                  <a:cubicBezTo>
                    <a:pt x="45" y="55"/>
                    <a:pt x="47" y="60"/>
                    <a:pt x="55" y="65"/>
                  </a:cubicBezTo>
                  <a:cubicBezTo>
                    <a:pt x="63" y="71"/>
                    <a:pt x="66" y="76"/>
                    <a:pt x="70" y="79"/>
                  </a:cubicBezTo>
                  <a:cubicBezTo>
                    <a:pt x="74" y="81"/>
                    <a:pt x="79" y="80"/>
                    <a:pt x="81" y="83"/>
                  </a:cubicBezTo>
                  <a:cubicBezTo>
                    <a:pt x="84" y="86"/>
                    <a:pt x="87" y="88"/>
                    <a:pt x="91" y="90"/>
                  </a:cubicBezTo>
                  <a:cubicBezTo>
                    <a:pt x="95" y="92"/>
                    <a:pt x="95" y="96"/>
                    <a:pt x="99" y="96"/>
                  </a:cubicBezTo>
                  <a:cubicBezTo>
                    <a:pt x="103" y="97"/>
                    <a:pt x="100" y="100"/>
                    <a:pt x="103" y="103"/>
                  </a:cubicBezTo>
                  <a:cubicBezTo>
                    <a:pt x="105" y="106"/>
                    <a:pt x="106" y="112"/>
                    <a:pt x="103" y="115"/>
                  </a:cubicBezTo>
                  <a:cubicBezTo>
                    <a:pt x="101" y="119"/>
                    <a:pt x="102" y="124"/>
                    <a:pt x="104" y="124"/>
                  </a:cubicBezTo>
                  <a:cubicBezTo>
                    <a:pt x="105" y="124"/>
                    <a:pt x="109" y="118"/>
                    <a:pt x="109" y="115"/>
                  </a:cubicBezTo>
                  <a:cubicBezTo>
                    <a:pt x="110" y="112"/>
                    <a:pt x="113" y="112"/>
                    <a:pt x="116" y="108"/>
                  </a:cubicBezTo>
                  <a:cubicBezTo>
                    <a:pt x="118" y="105"/>
                    <a:pt x="112" y="104"/>
                    <a:pt x="111" y="99"/>
                  </a:cubicBezTo>
                  <a:cubicBezTo>
                    <a:pt x="109" y="95"/>
                    <a:pt x="116" y="91"/>
                    <a:pt x="121" y="95"/>
                  </a:cubicBezTo>
                  <a:cubicBezTo>
                    <a:pt x="127" y="98"/>
                    <a:pt x="130" y="101"/>
                    <a:pt x="130" y="95"/>
                  </a:cubicBezTo>
                  <a:cubicBezTo>
                    <a:pt x="130" y="89"/>
                    <a:pt x="112" y="82"/>
                    <a:pt x="108" y="79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79" name="Freeform 175"/>
            <p:cNvSpPr>
              <a:spLocks noChangeArrowheads="1"/>
            </p:cNvSpPr>
            <p:nvPr/>
          </p:nvSpPr>
          <p:spPr bwMode="auto">
            <a:xfrm>
              <a:off x="4038596" y="1465261"/>
              <a:ext cx="26988" cy="33338"/>
            </a:xfrm>
            <a:custGeom>
              <a:avLst/>
              <a:gdLst>
                <a:gd name="T0" fmla="*/ 5 w 14"/>
                <a:gd name="T1" fmla="*/ 0 h 18"/>
                <a:gd name="T2" fmla="*/ 1 w 14"/>
                <a:gd name="T3" fmla="*/ 8 h 18"/>
                <a:gd name="T4" fmla="*/ 0 w 14"/>
                <a:gd name="T5" fmla="*/ 12 h 18"/>
                <a:gd name="T6" fmla="*/ 8 w 14"/>
                <a:gd name="T7" fmla="*/ 18 h 18"/>
                <a:gd name="T8" fmla="*/ 9 w 14"/>
                <a:gd name="T9" fmla="*/ 18 h 18"/>
                <a:gd name="T10" fmla="*/ 14 w 14"/>
                <a:gd name="T11" fmla="*/ 10 h 18"/>
                <a:gd name="T12" fmla="*/ 5 w 14"/>
                <a:gd name="T13" fmla="*/ 0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8"/>
                <a:gd name="T23" fmla="*/ 14 w 14"/>
                <a:gd name="T24" fmla="*/ 18 h 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8">
                  <a:moveTo>
                    <a:pt x="5" y="0"/>
                  </a:moveTo>
                  <a:cubicBezTo>
                    <a:pt x="3" y="3"/>
                    <a:pt x="0" y="7"/>
                    <a:pt x="1" y="8"/>
                  </a:cubicBezTo>
                  <a:cubicBezTo>
                    <a:pt x="1" y="9"/>
                    <a:pt x="0" y="10"/>
                    <a:pt x="0" y="12"/>
                  </a:cubicBezTo>
                  <a:cubicBezTo>
                    <a:pt x="3" y="14"/>
                    <a:pt x="6" y="16"/>
                    <a:pt x="8" y="18"/>
                  </a:cubicBezTo>
                  <a:cubicBezTo>
                    <a:pt x="8" y="18"/>
                    <a:pt x="8" y="18"/>
                    <a:pt x="9" y="18"/>
                  </a:cubicBezTo>
                  <a:cubicBezTo>
                    <a:pt x="9" y="14"/>
                    <a:pt x="12" y="10"/>
                    <a:pt x="14" y="10"/>
                  </a:cubicBezTo>
                  <a:cubicBezTo>
                    <a:pt x="11" y="7"/>
                    <a:pt x="7" y="2"/>
                    <a:pt x="5" y="0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80" name="Freeform 176"/>
            <p:cNvSpPr>
              <a:spLocks noChangeArrowheads="1"/>
            </p:cNvSpPr>
            <p:nvPr/>
          </p:nvSpPr>
          <p:spPr bwMode="auto">
            <a:xfrm>
              <a:off x="4044950" y="1389062"/>
              <a:ext cx="90488" cy="106363"/>
            </a:xfrm>
            <a:custGeom>
              <a:avLst/>
              <a:gdLst>
                <a:gd name="T0" fmla="*/ 41 w 47"/>
                <a:gd name="T1" fmla="*/ 37 h 56"/>
                <a:gd name="T2" fmla="*/ 41 w 47"/>
                <a:gd name="T3" fmla="*/ 29 h 56"/>
                <a:gd name="T4" fmla="*/ 42 w 47"/>
                <a:gd name="T5" fmla="*/ 23 h 56"/>
                <a:gd name="T6" fmla="*/ 29 w 47"/>
                <a:gd name="T7" fmla="*/ 20 h 56"/>
                <a:gd name="T8" fmla="*/ 28 w 47"/>
                <a:gd name="T9" fmla="*/ 13 h 56"/>
                <a:gd name="T10" fmla="*/ 24 w 47"/>
                <a:gd name="T11" fmla="*/ 9 h 56"/>
                <a:gd name="T12" fmla="*/ 20 w 47"/>
                <a:gd name="T13" fmla="*/ 2 h 56"/>
                <a:gd name="T14" fmla="*/ 20 w 47"/>
                <a:gd name="T15" fmla="*/ 2 h 56"/>
                <a:gd name="T16" fmla="*/ 17 w 47"/>
                <a:gd name="T17" fmla="*/ 1 h 56"/>
                <a:gd name="T18" fmla="*/ 12 w 47"/>
                <a:gd name="T19" fmla="*/ 0 h 56"/>
                <a:gd name="T20" fmla="*/ 0 w 47"/>
                <a:gd name="T21" fmla="*/ 3 h 56"/>
                <a:gd name="T22" fmla="*/ 3 w 47"/>
                <a:gd name="T23" fmla="*/ 10 h 56"/>
                <a:gd name="T24" fmla="*/ 7 w 47"/>
                <a:gd name="T25" fmla="*/ 18 h 56"/>
                <a:gd name="T26" fmla="*/ 6 w 47"/>
                <a:gd name="T27" fmla="*/ 36 h 56"/>
                <a:gd name="T28" fmla="*/ 2 w 47"/>
                <a:gd name="T29" fmla="*/ 40 h 56"/>
                <a:gd name="T30" fmla="*/ 11 w 47"/>
                <a:gd name="T31" fmla="*/ 50 h 56"/>
                <a:gd name="T32" fmla="*/ 11 w 47"/>
                <a:gd name="T33" fmla="*/ 50 h 56"/>
                <a:gd name="T34" fmla="*/ 21 w 47"/>
                <a:gd name="T35" fmla="*/ 56 h 56"/>
                <a:gd name="T36" fmla="*/ 41 w 47"/>
                <a:gd name="T37" fmla="*/ 52 h 56"/>
                <a:gd name="T38" fmla="*/ 41 w 47"/>
                <a:gd name="T39" fmla="*/ 49 h 56"/>
                <a:gd name="T40" fmla="*/ 45 w 47"/>
                <a:gd name="T41" fmla="*/ 44 h 56"/>
                <a:gd name="T42" fmla="*/ 41 w 47"/>
                <a:gd name="T43" fmla="*/ 37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7"/>
                <a:gd name="T67" fmla="*/ 0 h 56"/>
                <a:gd name="T68" fmla="*/ 47 w 47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7" h="56">
                  <a:moveTo>
                    <a:pt x="41" y="37"/>
                  </a:moveTo>
                  <a:cubicBezTo>
                    <a:pt x="39" y="35"/>
                    <a:pt x="39" y="31"/>
                    <a:pt x="41" y="29"/>
                  </a:cubicBezTo>
                  <a:cubicBezTo>
                    <a:pt x="44" y="28"/>
                    <a:pt x="42" y="26"/>
                    <a:pt x="42" y="23"/>
                  </a:cubicBezTo>
                  <a:cubicBezTo>
                    <a:pt x="42" y="21"/>
                    <a:pt x="31" y="20"/>
                    <a:pt x="29" y="20"/>
                  </a:cubicBezTo>
                  <a:cubicBezTo>
                    <a:pt x="27" y="19"/>
                    <a:pt x="30" y="13"/>
                    <a:pt x="28" y="13"/>
                  </a:cubicBezTo>
                  <a:cubicBezTo>
                    <a:pt x="25" y="13"/>
                    <a:pt x="24" y="11"/>
                    <a:pt x="24" y="9"/>
                  </a:cubicBezTo>
                  <a:cubicBezTo>
                    <a:pt x="24" y="7"/>
                    <a:pt x="20" y="3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9" y="1"/>
                    <a:pt x="17" y="1"/>
                    <a:pt x="17" y="1"/>
                  </a:cubicBezTo>
                  <a:cubicBezTo>
                    <a:pt x="15" y="1"/>
                    <a:pt x="12" y="0"/>
                    <a:pt x="12" y="0"/>
                  </a:cubicBezTo>
                  <a:cubicBezTo>
                    <a:pt x="12" y="0"/>
                    <a:pt x="5" y="2"/>
                    <a:pt x="0" y="3"/>
                  </a:cubicBezTo>
                  <a:cubicBezTo>
                    <a:pt x="1" y="6"/>
                    <a:pt x="2" y="9"/>
                    <a:pt x="3" y="10"/>
                  </a:cubicBezTo>
                  <a:cubicBezTo>
                    <a:pt x="7" y="11"/>
                    <a:pt x="6" y="15"/>
                    <a:pt x="7" y="18"/>
                  </a:cubicBezTo>
                  <a:cubicBezTo>
                    <a:pt x="8" y="21"/>
                    <a:pt x="8" y="36"/>
                    <a:pt x="6" y="36"/>
                  </a:cubicBezTo>
                  <a:cubicBezTo>
                    <a:pt x="5" y="36"/>
                    <a:pt x="4" y="37"/>
                    <a:pt x="2" y="40"/>
                  </a:cubicBezTo>
                  <a:cubicBezTo>
                    <a:pt x="4" y="42"/>
                    <a:pt x="8" y="47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3" y="50"/>
                    <a:pt x="21" y="56"/>
                    <a:pt x="21" y="56"/>
                  </a:cubicBezTo>
                  <a:cubicBezTo>
                    <a:pt x="21" y="56"/>
                    <a:pt x="33" y="53"/>
                    <a:pt x="41" y="52"/>
                  </a:cubicBezTo>
                  <a:cubicBezTo>
                    <a:pt x="41" y="51"/>
                    <a:pt x="41" y="50"/>
                    <a:pt x="41" y="49"/>
                  </a:cubicBezTo>
                  <a:cubicBezTo>
                    <a:pt x="41" y="47"/>
                    <a:pt x="43" y="44"/>
                    <a:pt x="45" y="44"/>
                  </a:cubicBezTo>
                  <a:cubicBezTo>
                    <a:pt x="47" y="44"/>
                    <a:pt x="44" y="39"/>
                    <a:pt x="41" y="37"/>
                  </a:cubicBezTo>
                  <a:close/>
                </a:path>
              </a:pathLst>
            </a:custGeom>
            <a:grpFill/>
            <a:ln w="1" cap="flat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zh-CN" sz="1865">
                <a:solidFill>
                  <a:srgbClr val="000000"/>
                </a:solidFill>
                <a:ea typeface="造字工房悦黑体验版常规体" pitchFamily="50" charset="-122"/>
              </a:endParaRPr>
            </a:p>
          </p:txBody>
        </p:sp>
      </p:grpSp>
      <p:sp>
        <p:nvSpPr>
          <p:cNvPr id="353" name="文本框 352"/>
          <p:cNvSpPr txBox="1"/>
          <p:nvPr/>
        </p:nvSpPr>
        <p:spPr>
          <a:xfrm>
            <a:off x="367665" y="1236980"/>
            <a:ext cx="6599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+mn-ea"/>
              </a:rPr>
              <a:t>基于已实现峰度</a:t>
            </a:r>
            <a:r>
              <a:rPr lang="en-US" altLang="zh-CN" sz="2400" b="1">
                <a:latin typeface="+mn-ea"/>
              </a:rPr>
              <a:t>RKurt</a:t>
            </a:r>
            <a:r>
              <a:rPr lang="zh-CN" altLang="en-US" sz="2400" b="1">
                <a:latin typeface="+mn-ea"/>
              </a:rPr>
              <a:t>的</a:t>
            </a:r>
            <a:r>
              <a:rPr lang="zh-CN" altLang="en-US" sz="2400" b="1">
                <a:latin typeface="+mn-ea"/>
              </a:rPr>
              <a:t>实验结果</a:t>
            </a:r>
            <a:endParaRPr lang="zh-CN" altLang="en-US" sz="2400" b="1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24430" y="5589905"/>
            <a:ext cx="8655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600"/>
              <a:t>无阈值</a:t>
            </a:r>
            <a:endParaRPr lang="zh-CN" altLang="en-US" sz="1600"/>
          </a:p>
        </p:txBody>
      </p:sp>
      <p:sp>
        <p:nvSpPr>
          <p:cNvPr id="182" name="文本框 181"/>
          <p:cNvSpPr txBox="1"/>
          <p:nvPr/>
        </p:nvSpPr>
        <p:spPr>
          <a:xfrm>
            <a:off x="8437880" y="5410200"/>
            <a:ext cx="11271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600"/>
              <a:t>阈值</a:t>
            </a:r>
            <a:r>
              <a:rPr lang="en-US" altLang="zh-CN" sz="1600"/>
              <a:t>=0.9</a:t>
            </a:r>
            <a:endParaRPr lang="en-US" altLang="zh-CN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025" y="2160905"/>
            <a:ext cx="5092065" cy="3046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80" y="2160905"/>
            <a:ext cx="5212715" cy="30924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3">
      <extobjdata type="334E55B0-647D-440b-865C-3EC943EB4CBC" data="ewoJIkltZ1NldHRpbmdKc29uIiA6ICJ7XCJkcGlcIjpcIjYwMFwiLFwiZm9ybWF0XCI6XCJQTkdcIixcInRyYW5zcGFyZW50XCI6dHJ1ZSxcImF1dG9cIjp0cnVlfSIsCgkiTGF0ZXgiIDogIlhGc2djbVYwWDJrZ1BTQmNabkpoWTN0amJHOXpaVjlwZlh0amJHOXpaVjk3YVMweGZYMGdMU0F4SUZ4ZCIsCgkiTGF0ZXhJbWdCYXNlNjQiIDogImlWQk9SdzBLR2dvQUFBQU5TVWhFVWdBQUFyWUFBQUM1QkFNQUFBQXY1R0VqQUFBQU1GQk1WRVgvLy84QUFBQUFBQUFBQUFBQUFBQUFBQUFBQUFBQUFBQUFBQUFBQUFBQUFBQUFBQUFBQUFBQUFBQUFBQUFBQUFBdjNhQjdBQUFBRDNSU1RsTUFWTHZ2bVNKRTNjMnJpVElRWm5ZNmJRYzlBQUFBQ1hCSVdYTUFBQTdFQUFBT3hBR1ZLdzRiQUFBVkswbEVRVlI0QWUxZGU0d2t4MW12WGQvTTNlN09QbVNNRXFSSXN5R0pFTTg1c2xqblFKSWU0TUMyRkxFYklpV3hVRHdUSHlBSVFyUHlZZFlvdG52a0FINEVaUllNQ1NpUVdYUVdJQ0cwSzBjOEJCSXorQ0xmS1RHMyswY1FJcURzNGloQ3AwU2E0d2JZdWRoTzhmdnFYVDB6ZDdQajdkTnVkOWNmM1Y4OXVxYjcxOVZmL2VxcnFtOFlPejRoOTlHdjNQOVVzSFY4YnZqNDNHa3U0QlF5YkdONFpSTUNXaDVEelZtVjdLdlBOemp2WlVERWc4QXM1OStLcCthc1ZxaUYvOHRRaUFlQk9jNnZ4Vk56VnVzazUvVU1oWGdRbU9kOEk1NmFzMXBibkZjekZPSkJvTU16ZWhzUHNveVZNbm9iRjdRc283ZXhRVHVUMGR2WXNNM29iV3pRc296ZXhvZHRSbS9qd3phanQvRmhDM3JianEvMmROZWMwZHY0M245R2J3OFQyOExWODkySHY2NXFIRUJ2cjN3bU9QTW5iZThYQy8vMlBmeWV2L1NTV083cUo3cS9WdlhUMGg2YkxYRitudk4zU0J4QWIxL3pFYm1UOC8yQTMxaHhVbWR3eVJybnYrNGtzUytHbklkOHYrcW1wVjJlRGZqamJUWnpRUm0vUUc5WFBVaStnM2UvemdvZC9tMG5kWk8vdGMxeS8rcmFJci9BK1ErdXNBZjU2MDZ4dElzekRmNGVnY0h5cStJRWVsdDJNZmxaM2wxQVBCZnlkWk44bVg5Y3lCMkw5elRubjZTMFM5bjB1NEdKZGZnTkdUa2hKM2RCYndsTEhUQXgrVHRDdnNqL1I2ZXhScTh0NUZuRDFnb04xYTVuZU4wVVM3dHdRamZUQndLK1FtQkU2TzJtaGg0Z2E4eW4rTHNWYkkwOUpad3p1YzMvVlVuWnFhVG15Mms5amNDdXhQY2RWQUQ5b29vRy9MU1NhbnhQU2hkMFpwN3ovMWFaSFMyb2VIcFBwelIyRUNTMjNQbjJHV3RhTzNuVDlHWU5wUXFzVlFlS1pFT0JXTXl3VlVnczgyNWJpQlZnU3pvQjlOWUJCNFRNZk9JZDNwVVh6ZWlXWGVPcWYwT2pOeXR4T3RuYUJna1RsS2hDRWpnSlhlRFRXNlR1eUpLTUZmVUt2QlA4dWt6YjFMbDNjQzVKQnRKTDEvUUZLVC9qVzY1TENMWVZQQjY5Ulh0VWJSV0ZVSFpQbEQycEcybFJOMkNBdkM2cllUa2pxWVRVbmtMVHZjL3licFZnbU5lOGdTSlF3bllvQUd3bGdDaXlRcmxzZXVsOTRwempPb1V1MlJKcGRQaTc2MjBqcDA2QVNqRHQ4aVdKRnhCY01EalV1T0VHUWljc2loeGdXemRGU0VCYjErcTJVTElzR0pDdmUrVlNGWUdldENNcitlUWQxM3FMWnIxbkFOblZnMkZjMWYybVNZYUE5NkdyT2FkWkdaSWQvdWFXVG9rTUlDTjJHU3hPc1BRV3pWcDkvWVRIcHNhVzZCcC90bW94YXVwcUN2L2xyaTVGYzk2eGhkSW1CZEd2bTJGeGd2Mm9UeXJ1SUdFcDZjS2dFaFNlM2RKd0lWSm43T1cvK1hMSXI1dEV4dkpPVmJwb2FzN2dzczQzTHg3Ym83Y1Z6MHdlNkdGR0FSS0ZYbFVpaFVHWkRqKzA0b0wzZmkvbTVpUmZodTNLK2ViRjgzcjBGaXJqVllNQ2tZR3lqTlVVbEVySlFxL3l0YlZIdi9mc2Y2WVlTNE9URXZETkc1cWdrcUFqVjAyeDBLVUp0TWxrUjJibEE4Z1VOa1NjOUsrNUpoTWtBaFd1alZ3R2tYblRPQmtyQUxORmswT3RVN2ZMdVFBUkJEbThCVy9RRk15VVRyMkFiOXNPRFNRYUxkTTRoV25CVWNjZWdoUDNDbXdscGNEN3NQMWY2a0ZWQUJSZGZTclRPclp4TXRJQ1ZZTVZVTmNrbHRKZXVrRG9pdXp0L2xka3JrcXRBQ0N2UlI2KzVHaGc0bG8yRzRXTlNVeWtQb1RzTWttVi9sY2tDcVQ2c094MlhCSUpWd05EdzlweEJHdTR5bGNVQnRxTEpBRGI2Q3NTK2FrK2JQYkJCWHBMR25oNmozQUJSYk45RkhIaExVcGwveUNPT0V5cHdjUzJTeWQwSm50bzZWTkdUcUdBaHJmdVB6YlVBSDM0bFRvbEk2S21LUkVCa0RLeXkzK01NaEVBOXlLZDUvdWJQMk12OHFmNUk1U2IwbEIwQ0plRUFQVDJOS1JPbWFJd0o5aitINDFUbUI0QXVHbk1pdUNDSnRlcHZCc0s0VHBtZzkyVWxNbFFsR1hua1ZzN0RFU0xXbkpqZ1pJeEVyUFlicXJoTWE0eEhaemlDZERMcTA0MUg2NGlNdmt0eHBZZGE2V1RudzRSU0M3YUo4MEZPOVF0N1NCRnpUVUdWaWRnSEtGVmd1bmdjb3BUb0gxZnM5VVV3ajFFZG9GMnljeFAydHpVU0g2RHU0aFB1Q1k2ckFuMU1TL3JpVEV4QXlIYjVyS2x1Uk5jRWw3ZzdsZ3FMd2x1RWE0d0ZuaGZSV3BRbFErS2o5NDJ1RUw0bUpoYlFOYWt4SXhhc1Vaa2szZUJGa0xUS3RkVGVnbklzck52dmRDNEc2Vm1NVnVKMm5mRUplazhOQjFRenUyM3hRd0NrTmhXZ3dSd2c2b0VCbVpFMWVsdjhpZGtFcjJJQlNsV3JPNWdmeXZld1VuTUhvUEN5ZGVoeTZmcmZORis5SE5DOVlJTkFJSE9vb1FCaGxvbEZYbXZMZE5hQ25kcWw3cW5BM2RRdWVBV1l2WFk5bW1HZmxGTnRjc0wwM1pFYzFSTkx4K2lZeGV6aXJCL0JWVUZSRTJNSkVRVFhGUkpreHBrOW5tclRodWFKK2NiRXU4UDdaSHVkaGFScUt2VGRDb3FwVERiNkludkY4T0JMVFpsMmh1c05ZUTlWakwvc0VhbEVLb0Z6Vjl3cHNZdUszbWl0TCtsQzBJelh6TnlHZ1ZZdVQrTGlhMVhlSTh3Uk9qd2VxRkp2WkVNNS9pTkxmWlN5WHo5U0gyUmZ3cjRGYjZMOXl5TW9GdS9qVmR3TmRqZjBWZVM5WGZkUkZJcFFGWHVZejMrdTZycTZjRlZROFVJUkFyNFFjajVFMjJWVGFjM2MzNEdsMXhmY05JbVF0NUYybzJxVFVOTlRzeW1wMGpLM3hmdVAvTU4rOEJYR3IwOUcyUHNyay93ZDBiMmpEejRtYUQ3NUkrN2hkQm0vOEt2aGhoeGRMN0l2eUtMalk5QXhkSEg0OWVTWFRrSWdjMklLWDFRbVRlVTlubmJMYnloZW83aHhZWWJ4M1R2K2ZSU1BFbWQzN1FTRTdLc3NEd2V0b1dtdHlrdXJ0dUx0ZDRwMFpXUnlTYVdVUGlhV1pWOXNQcGhiRDdZQlVldzlEWng0aGxudnUxUTcvRWpKVDRtdGtVN1BqL1VPN3FkbFJWcHVkTVVUYjRkZXJqckowQzVFY1lhVXJ2ck5BLzl6bTVUaFpzME9VUW1tOE1QTUNIekgvM3dtTmk2Y3ltSGYydTNwMFlNbmpIenNCUEhqLzNrMm0vK08yMFhHS2Zkd21BeXptVnhQTWI0ZGJaZ25weFQ4eGZqMXpMOHlqR3h4UmovdGVHVkhwT2NTZWlFNWNmaXU5a3hzZlhXYWNaM2QvSFdYQWg3SldQcWplR254c1IyM3AvYWp1SEdia2VWYzI5NzUwS012ek1tdGkwekd4RGp2UjMzcXNmRXRwTUFlaHY3cXhzVDJ5VFEyNk9LYmVCT29jUitrOGYwQjhacnQ0bWd0N0cvc2ZHd1RRUzl2YjNZM3JuMDloWDZ4Znk5d1RNK09YbndENE16UDIxdkpoSDAxajVPVEpMYmJrL3dKVEdCbEcvd2ZTNFhBOGhmTGZ3NXBscVZHN09wQUdZSUZicGJNZDFWTXFwMXNWMytPRFlibDdFb3RmY1dsbSs4Mnp3ZzdPZlgvNFhsT21KZEdrWU5ObFJObVV6b1I4REJOdDl0WTRIVTYyeXFDOGdlY05hbWJjbzFGSVVRNWs0MisvelpzMmNibk9ONDlrLzc2OHRTTEFJT3RyU3dieExUSENVc1JjTlVrcG02djZ5V1k3T1dzUmxsOU5ZaU9GeHlzQzJ1Q2w4TlAwK1RIQmZ4M2JmbFZWZ3pwTXlKVTJaQlpSS3N0OE14T2F3Y0I5dlNudGpxRXBLaUxRSmI5Uk0xWXpxWTB5c0tSNk8zWC9yRlllRVhEdXZ1ajNZOUZ0c2NOVlJFZVJWM3ZJbkZWUExHZ2FOWW1vblloTVoySkhxTGxiRkR3NTZzTytGSGkrMGNnWG1IK3RxTFp2Zm1CK3dDOXprQk8wcU5SRytoc29lR3hZU2pLaC9QWW51S0pqd3JhajVoaXV0VnFvSGVhMGlRS2tqQXc4cEt2TW5wdWFIUTdsZHZjbGx5c2l5Mjg3U1N2Y2o1aG5pNDk2dGhBWFlFeUkxRlNLMW9xV1ZVc0NpTFNmN0dEeWdwTzFrRUxMYTEwMGhkTmwyWUtsSXh5Z0hiNVlqZlV1Z1lFaUhqYU80YWRwV1FuWUNBeFhaekExRjRJZkpoS1ZsMSs2SlJCSDMwMXRubDVWK2U2cGpGOXFFVjRhTGsyeDRjWUFsOFQ2YmtBd043bi9XMnBEWjBlTmNlTEFJZGZ0VEN3UjZndjdURmx2S3dNVU4vOTdJb3RtOFJOVU80RWlwTkRPM2F0emloWnBxMEtEdk80VmhnKzhIQmpQMVgyZ09mMk1jV096eXZlY1h3eEJqb0ZyNzBxL2R5L3YwNnA1L2U1cjVUNTQxOVBnN1luaHoyWlEzMnArdGppNHZySGpvMVU5dDEvY2NWSTlKYnI1b1JJc2NCMjZIMzZDdFMvYlErdHR1YWd1bnNaUmh1MTlhZS9QMmZjUnNtQmhobFhTQlY1K25RTkRWUDZQN1dRQmg4Ykl2UlRVR05xSktnU2lwUmVqdXc1aXpSeHhiTjFJY2tpQ29KeXQ3Vi9adGZOb3RGRVBDeERhbm5jZ01mOVBrM2plc0h0MmdtUnhId3NNVWVURzN6a3VXUU1NREJRQis5alZhYXhRVUNIcmFndHo2YnlBRmJaVml3ZUNGeHBMVzNNNFBKSUZKVFo3OEZlS0MzcjFrTUlSRzJYZ0pGc0F1V3pEb201TjkyejU2SldDR3ozM3J0dG8vZVFpZVlhVE9ER3NacVpOYUJjNjR5SFF1bFhtTWY0K1ZveU95M0hyWjk5QmJ1cC91M0NJSGVyZ3NnV3dMaVN6ZGc4S2xIa1VVOHM5KzZ5ck1XcGJld2kwV0lBekNyNlA2dHRFR0k0bmhpTkFWTXBkTVV2SGE3MlVkY2w3MTJtNE4zQjJFL0Z5b2dKNlo5WjlHd0p5UDBJazBBM3VSWlBXd2JmYTEwMSt2TExvbHg4N0xTd1ZQQzc4dEo5R3QzWkN0R0IwSHNZUnVsdDlqWjVyYmtRcmhLVlpTNG5HUm9DVTZ4dTBoYTR2VkJkYWM5emNVV1BidFBid1VycXhxSUxrdFBKZzJsQWVRZjJvVUxOT1B1a1RKelFjb0ZZR3ZhSE9ZZGZYb3JDTzY2Um1nbXZGdUlUUzVVdzdUbzVRckUwZUwyUTZEdjRKaWRRV21OOFJFNDE2TzMzN0Z3Ny9iYUlsZjlWV3RSSUoxN1Fpd2VRK1BOUWhTQmVXZHBGK1NOYVA0cHBWd1oreVZ0dEpWZVh2SjZJWWhZNkJTOUxJdGo2cXVFVWUxL0tDUmFmZlFXbzY2R3d2dE85WCszQkNWcEErZi9MTGNOL2hta0NvRXZQbi8vZHdlQWx2T0gvK2pzWHlGeDF5VUZHcVpKM3FzeTlvL1A4Y2QxU2lIa0M0VTNPMnZHZC91NlFGMzBqWjl6SC8zSy9VOEZXMis4b3R0YkEvaVZEVFEvWGhzNEJIZ1QvSmdGbkgvYTN0eUx2QnZ3OTlsNFE5a1hiTXFoU1RuOE1zTHh3N1o3NXRHblpWaGJJbXlubHpZR2dmTDNUL0ZIUCtjOTNTOEgrejlsUzhKWU52QTZXMko4Q1ZaUEN1TlhjTXl2QkhWYmllMFJ2dnA4UTB6angvWURSN3ZpbUozSXdsenNUNFljYlRRTzkrNkVFOW1KUnc2M1VsdGIzMlNJelVxKzFLU3VqRXcyOFFTczRya1dUODFIdjFiTVRaUVphNjNHZGFkWXBGNlBxKzZqWGkrKzJTM0dtanR4M2VlZzBXSmN2M1hVNnAwbWM2NHcyY1J6WjYwQm84VjRmdW5vMVRwSFErQkpZMHc3OUJ2c3BKamV6dEJTODA3OTBESFZGWmI2SmtOMFRnck9wUzQ3c2QrTzdVSFRURy9aSmY2ay9EZUtXT0RGSXZYb1pFZ3N2M05FSzMxbDZhM3gzVm1hNlcxOHFNcWEwMHh2NDhZMnpmUTJibXpUVEcvanhoYjB0aDMzYjZTMS9sVFQyNWhmZXFycDdhRmpXN2g2dnZ1dzNzM1dUMjhwK3pmMDFMVDY4WC8rdmJEN0xDeEdib2k0TkhPelVpdlBsampIL3pXOVF3TFF0d2R6UW1iL2dZdlBDMWdtSEhMUEs0UHIwc3d0bW1wNU51Q1B0OW5NQmJXMEpPcGlaQ0xnNzExaFZ6amZzeWhOOCt0dllld2pvVFAxNDdrMHN5WFRMYzAwK0hzRUFzdXZpaFBvYmRsQkpLZitYdTlEem5LVFFrUDZLSmx6OFBaY21qblhwMXJzYU5CTzBPSWR6R2Y0ZXpCM3VWeVVobzBxWlpHUHd5bHR6ZGg5VFNkZDF1MjZKV3ZSNmFrK1k2ZFFXUUR3UUNBbjVuMTZpK242ZFluUHJ0MEcwT3kyWmRvcHZXcHdrRXN6V1NUTng1S2FMNmYxTkFzRWhPOWl4UG9YdWNOc0lNcnJoWmpUeG5sR3pUUjI0OUlzemFES1o4Y3ExVVVoUVpEWU9zc3N4WUxKdWl5SUJYOWF1NTdTcTFqTktBTzhUWGRyeHFXWnVpekZKMnlsYUl2SHJ3RGJGVWlBeWRtRENRVkJpUlRBelU1THFjVlhoWUJWNzhvaDBRZnN6TEJ4YVNiTHB2aUlKVFFLU1h6VlltT2JSMitCM3VzYUhjd3VTeUlCMTFDTEloRzZXT1ZDbjJ5cGNzYWxtYjR1dGVlV2FYRGJDanFQM3FJOXFyWXFHclRxdVVLMWZBRm95d1lNa0ZVRHhpNFhJNlVXVlBYZ29lbURabm0zU29uem1qZFFwS0UzRFVLR3NsQ3dtZDNGRjM2a1RhVm9iNkZaNUdOY211R0swZnpEWFU3bURCSlVndGs5L05LS3dBa3RlVUVJT0VBbG1HenlDRVhMV2hINmxqbVdUT3ZISDB5WFJSazZqT1lmTGg5cUltY3VUSVNBamNMUkIrdHczdGJQNW01N29jM3dhcWR4d1BsN1RSbVVSWXZXRk1KeGFVWXUrOVRMMFBVTk9zTmFFYjJGUWNXT1h4cUFOQ01yZGZjdXZkMTF2blVHcGFxd2hhYmd2VCt6VHp2UXBSbXliKzBmcnZEQkwrTkZKUk5iUEZqZFlpUWtsOTZHdXJPaUhIUnlhamlMTjRMUU0zL2FQUzl5SWk3TmNNV3QvY00xOGI3VTVqbng0d2s2T0IremZpcVgzbUxwdjdQMkgvcERmZUlYQ1ZvRXNZOWJZQ2pqS0tDTndLSzZXL3VIZSs3TTU3WmF5V3kzK016TjBFQ0I2OUpieUlhMkNqSWd0bXFMTGs2Q3VTY3ZXa2JyNjNOcHB1cTc5U21oMktLdnNqeEFvdURTV3orN2FFWUs3SnlFVm85em9YK3YzUnJEWVNVU2ltM0ZVRmJ6NE5DZFpSM1pObHFBVXRBNkRZbjltZ0szS29vRy9WcGJwSTkyU0NpMk5kc1VOUTR0WjdRQTJlbkNQUVR2Q2ptRlZYRVpoTEsrL3VEbmhHSmJOQ1lDQTBuSDBjREl0a09tU0w5WCtGZ0FTRVgyWUpkbXBzWmJDUW5GRmtCR0ZXWEowY0JlTm5Wc0t5NU8rWktpYTBRbnR0eWNnOGtKeFhaWmY5VVdEVmNEZTltdzcwWkdXVUJicEJDMnRvSURTd25GZHBQelJSOExmUGxrTnB6ZW8yUmsxK2tzUWt2cmp4blRScHR5TURIUXBSa2I0aDlPVjJmUENjVzJZeWJEOUtPaUxSSVpxTlFwd2N0dXFyS3dsMmx3VzZvbG04RXdYYVRDTVA5d090K2VFNHB0c2ErREI3MDlqY2Z1bE9uWmQ1MXM2ckRhbEFqQTYzUkdtRmNFTjlTRFlaa3Nqa1A5d3psbHBKaFFiQ3NPZUhqUTFnNzlBODA2cE1ZQ1BiZWJqU0djNEdPa1hLOVJKc0s4b2hHRFhKcU43aDh1b2RnQ3lVV0JramprZ2gyQ2N3Y1IyVVFWMENKejI2Z0UyLzlWMUtURXJ0ZVhDWmRtQi9BUGwxQnNzVFpoMVdKN0VXYXVtcUJURTlMZ2hleEZuZDFRQmtha2FWc3RLeW9KdUxkMU9TWmRtaDNBUDF4Q3NjVUhycjl2YkxRTUh4UGVDWUhTcFBqOG1aTU5sWEMzZ0ErMldnazhZbzF1VzZRQjc2b1E2Q0JkbXUwdWtrb2h5bkhMa0ZCc1dkTVplSjJqSFdzdDhYbHZLOE9CemE1eDVSUjJtdS92S2JnbTlCUXgzc0c2aGxDNU5EdUFmN2lrWW52UmpnZm14UGVQenhzb2RSWWxWQ1liYzJYNFMwc0tNM1p3VmpGV2hENlhaZ2Z4RDVkVWJESFp1Q0F4eTRkaVlRdzRHTFJEVUZXSjJuQ3phZDhCL1crb0NET0JNdWZTMnJzYktsRzVORHVJZjdpa1lvdnVTRnBqWmh1OUZZSUg0N0l0Tm1VR3QwWDUyYi9BdStvVk1IWkpMV2pHZXRzTkJlZ2dsMmF1ZnpqNGpZcUdSL1NscElha2RyY3BDWkd3L3ZDem1FaDRoZmNVZUIxZUx6Umx0NFZIRk5tRmgxd2FqQUhYTjVEelQwMytTWXRCdjBzemNvaXFHM016aWl4MzRVd3N0clRLYXgvcjhkOVZWVUJocGp5VXprdEZBdmpCR1pUNHBvV1JUVFI0ZHkzZzNOdjEydS9TREtNNmJhQjhZYTB2L0xHdE1Mbllzdng5NGY0ejFCSlZ1TkxvN1drWjU0bjdndTczYlRrSjhIUjY5VHkvNSsxR1NjaThmcGRtby9xSFN6QzJIbXlIR0FFeDJ4aXB1Z3pia1dCeUMwR2JyTGp4b1hLRzdWQm9obVdNN0I4dXczWVloRVBUUi9ZUGwyRTdGTU5oR1UweWtvM2lIeTdEZGhpRXc5SmhTeTlqWExBNkxOK21aOWhhTEVhVFlJSFlHczAvWElidGFJamFVcVA3aDZ1NWd6UmJRU1lOUldCMC8zQm1YK2JRdXJJTUg0SFIvTU1WWHY2NWo4SFk4THQvL1hMYnZ6eUwzUXlCa2Z6RFlRcEpoWVRhd202RzBQaDVJL21IcS9HbE0ydFByNTFmeW5UdWdaQ08xVC9jcmU3ay93R3g0Nzh6TU1OR1dBQUFBQUJKUlU1RXJrSmdnZz09Igp9Cg=="/>
    </extobj>
    <extobj name="334E55B0-647D-440b-865C-3EC943EB4CBC-4">
      <extobjdata type="334E55B0-647D-440b-865C-3EC943EB4CBC" data="ewoJIkltZ1NldHRpbmdKc29uIiA6ICJ7XCJkcGlcIjpcIjYwMFwiLFwiZm9ybWF0XCI6XCJQTkdcIixcInRyYW5zcGFyZW50XCI6dHJ1ZSxcImF1dG9cIjp0cnVlfSIsCgkiTGF0ZXgiIDogIlhGc2dabUZqZEc5eVhGOTJZV3gxWlY5VUlEMGdYSE4xYlY5N2FqMHhmVjU3VG4xeVpYUmZlMVF0YW4wdlhITnBaMjFoWDA1ZU1pQmNYUT09IiwKCSJMYXRleEltZ0Jhc2U2NCIgOiAiaVZCT1J3MEtHZ29BQUFBTlNVaEVVZ0FBQkg0QUFBRDlCQU1BQUFBNDhLMVBBQUFBTUZCTVZFWC8vLzhBQUFBQUFBQUFBQUFBQUFBQUFBQUFBQUFBQUFBQUFBQUFBQUFBQUFBQUFBQUFBQUFBQUFBQUFBQUFBQUF2M2FCN0FBQUFEM1JTVGxNQUVHYTczWGJ2aWFzeVZNMUVtU0k3d3F4UUFBQUFDWEJJV1hNQUFBN0VBQUFPeEFHVkt3NGJBQUFnQUVsRVFWUjRBZTE5Zll3a3lWVm5WdmYwOU1mMGRQZmF1d3RtYmJvUnh1aU9NOVVZMndMeFVXMFlWc0JpVnlPQkRXZVphdkJvckFQTE5SSjNXT2RqcVQ0RWU3b0RWQzF4ZCtoZ29Sb1dHU1RFVlo5WUxRWnpWOFhIN2FHRmRROWlUMFl5NnlvRUxHQXNldXhwOSs2NmR6ZjR2ZmpPeXNxc3lQcm82Wmw2OFVkbFpNU0xGeEcvZVBIZWk0ak1yQ2ppTUZZRVBpd1FUZzNMeHNuVmh4NS9VRnczOTN4bEJMSVJxSkQ4aUcxTjFKUjNMRC9abUhHdWg4QnJub0xNN0ppRVQ1V0UrUEhmTjNkOFpRUUdJckFJK2Ztc3Bib2szbUhqSEdFRUJpTXdkMW9XSjVac1h1elpPRWNZZ2NFSXpENFByMmZEMEMzY01qRytNZ0loQ0t5K2RFR0lMVU41d1preWs4UlhSaUFEZ2NiTkdTRStid2pXWHpFeHZqSUNJUWhVRHFLcU9EYVV6UjBUNHlzakVJSkE2WHBVRkdKZmszWjJROG93RFNOZ0VCRHQ2S0lRQi9xMnZHSFMrY29JQkNDd0tLSm9Ub2lYRkdsQmRBUEtNQWtqWUJDWW84T3ZxamtDVzNJN1FZYUFyNHhBQmdLenp5T3pJbURGS0Z4K1FWNzRoeEVJUkdDVkxOZXFFSnVTbnJkL0FtRmpNbzFBNHlZaTgwSzhLTzk1KzRjRkl4OEMyUDZKb29JUTZ0eUN0My95b2NmVTJQNUJxQWwxYnNyYlB5d1IrUkJRanZPNkVMdFVqcmQvOHFFMzlkU0xZbzB3dUN3RUhYeng5cy9VQzBST0FPVDJqM1NBYU9YTzJ6ODU0WnQ2Y3JuOUF4UTZnbmFlZWZ0bjZnVWlKd0FYOWNIRmtSQTNvb2kzZjNMQ04vWGtqYzhvQ0JhRVFJeTNmNlplSUhJQ1VObFNCVmFFZURtS2VQc25KM3hUVDE2QzFaS2hMckFTNCsyZnFSZUluQUJVOTNXQmhzQnJnN3o5a3hPK2FTZGZVZHMvZ0dFV0RoQnYvMHk3UE9UdC80eDk4Qm12RVQ3UDJ6OTU4WnQyK2dVNHpUcVVoSmpucDM4TUdud05RdUNpZlhFbk9oVGkzZnp5VnhCcVRHUVFPTkxiUDdpL0pFU1ZYLzR5d1BBMUNJSGlsaVZiRnQ1M09Hd3FSeGlCREFUcVp2c0hOQzM5REVjR09XY3hBakVFM0ljVHNQa3MvTHNZR2Q4d0F2MFFtTkd2WGNnOGZFYWgyNCtJMHhpQkZBUU83WmZyUUxEa2ZRWW9oWjZUR1FHSHdHdS9Bb2VtSDNQM1pkNytjV0J3YkJBQ1dMQlRjR3YySW0vL0RNS004eDBDbHdRKzFudk5mVG9xbXYxK2w4a3hSb0FSWUFRWUFVYUFFV0FFR0FGR2dCRmdCQmdCUm9BUllBUVlBVWFBRVdBRUdBRkdnQkZnQkJnQlJvQVJZQVFZQVVhQUVXQUVHQUZHZ0JGZ0JCZ0JSb0FSWUFRWUFVYUFFV0FFR0FGR2dCRmdCQmdCUm9BUllBUVlBVWFBRVdBRUdJRzdINEhuMUF2TE9YN1ZueExlL2Nod0QwTVF3QmNPY3diK29FSUlydE5DZ3c5RTVRM3l6OEdtQlIvdVp6WUNqYnpTSS96UEEyWHo1dHk3SHdIOHl6S0ZWS04weno5OStsZmU5ZWRsUmFWK2QrNStWTGlId1FpMGxGQnNaQmQ0emErOTFZcVErengwZHBsem1QdjBFK0toSHoySDdicURtM1Mva2d2M3hhaTB2bnpSTTFxQ1R0TW96bjM2RzJRUDNzY08zQmhIYWtsSmhmM1Bpd3pXOTJrenRwZEJjNTZ6L2taOHk4YysvVytGNEUrcWpYT1VPa3FBdkk4K3AzSmYvQkZKdTV0S2NLNHpGc1czVWZzcS9FbnJzUTRUUHRGTEljeXJlU2VSdXY4M0dHdERKczNzdVZ2U2NPRlBoVkpYQzVOdXd0M0lILzlTS1VNM3FITTEwRDRmUkhudWlGb0hxa25ZTXQwNGQ0MjdneHRVVlBLajBSM1FrVUpIM0tHZmhGNHlmNHVuL2haNFFEODVPeGdCNEVraFVLc3NWNFhZRCtaOWpnaG56ZCthUWVGKzdoeTE2ODV2aWw1V3RjTjY4b0FRWWFvcWpOMlpVYTJMOSttNldpSmt0WGxtRGJ2aksycEkvU05Ddi9SY0YzZmtFVHg2dWEyR3FrWi9LODFoYkFqTUtmbTVGY2h3L3M1Y3Y4QnQxbm9URGw4M3NLOU1Gb0pBU1FtUW5wNERTOVR2eU9sN0pNU202bHBUK0g4eE5MQzdUREFJQVgyR0VXcVdadkd2OE9jd1BQRCt6RVpobjJ0ZkVVRC83R1dTY21ZK0JPaHZLaEZPMWdLTGxYY0NDYytVckpaOU1MZFMraWJkbkFyYnJ6RVBUSTNFSjN4Zi8raGNuaUJWelFKOUVEaWxPM1FIYTFDL2JsKysvdHVtVUxHWVA0L3IzMlh4VWlDQStJZXpMTXBYdmZuNExhR2FPSXZQWlBOV252cnl2M2k4ZWs3c2NMNHpqQ2c2TCszMmgraXkyUEZ2MCtOWWJtWTlyWUxzQjBNM1U5TXJtWFRPU2xWYWpITWlQL1EvdVJTMkFydGQyUTBrUEVPeTFWQ3YvcUlRTnpMYVZjTHAyS3VxNTdDRHNUYnJ4MjVpYWJmeDVyS1NuMHk5N2pWdnVlM2RuSk5vTTNSVHA1anAvc3pTN3VodkJOdkMyOWI1TDN1NEpVVDJpdUVzMjFaV0FyUi9sbldPdDY1U29GTUdXLzJCakpvN1lqZkNRK0Yzd0NNZU04Rm5saG5kSFZmV2taS2ZMTWRnWEZWTmhrOGg5RkFVYTRVTXJ3RlBCKzFIaDBLRWJzWlBwak5CWEdIQ1FsY01RZnhHSW9Jd1V6Zy9DakZ2YitaQ0gydnJaS0lPNlZxTFNrUE43Qzg4YnVkdDlFajBjUFJ2anNSZ3JJWHJVbjVDZmRDaHF5N1V2MlBvc3BrRkw1blRpVXlxS0pvVEp4bnFKMnJRMlR5TStSQXp1M3pHd3psckQvUUdkUGxNc3ZVWnhoQzQ1V29lVGhGeTBRY1RINW5UaVFFbGl1SnRXUlIxMmh2Q1hOck5JdXFiQjNOeXRnLzJyb3FKei9hK0hlMmZDTU5QSWZnTW96K1hnYW5OU1QwN1VRdVR5NWtCbm8xOEVQemU3QTNHL3AyRU90anFuek9oMU1iNU9nYXVrUGpZTStvSjlSbXVSZUF5S1c4REFrOHZpdGx6RmllQnRJUjRhaTF2OVZFRWRYQWpmNmtSU2xRbXBjcUhhNU0rdzVqd281MER6ZzZHYXpwS0JaNWV6QXh3YkxCeUg5WW5iZGp6L2FFN2thOWc2WHl0ZGdwVlVqK1ppOXQ4L2V0SERTdjUrWDdwSTZjdGhKMWVGSSs3bVZWaEVtMW1FcVJuVmlabG1kT3FIR3FSbU1ac0RPbUhVbndtYThTeDVweU1reGwyZWpFbnZrb0M5Y1p1Q2w0d1F0ZFRzZ1lsVDh3eXAxU01xVGpweFU1S3pTbkorZ3hqb2p1dkUzTXl3MDR2S3JwejVXNEtCa2ZERzZGSldlYVVsbUlqWW1oVG04Wnl4UFNXVWtBYkk3TEpLbzc1UFJrbnN4U3k4emxubEV2cVdxMDQ5S05sRTdQTWFYQ2VyKzBmYWlVbUg0VkpubUUwaHAvZmFUaks5RUxRUnhFcStnR254VlJoNnd5OXBwbVlaVTdyTjZiaXNLWTJqZVdJNmZvTVkwSUxiTm00eW9TY3pLRFRpem56MlB4OHFvMXVEYjJtbVpobFRodFVUTVYyV3Q1dFNxOExHU1pqWVdTZkp1VmtYZ2haTmxYMHVYdmhNSFdUWW5nblpzQlRSZU1mMFVsTnhSRmFtdXRUSEVQVlV4MW1aemVncGtiQTZRVk92cTVSd0J4Slc3akFpUWw5aHJlM1VZMEpXZWJlZXV6OU9kditvWFlCUGdxVE84T1ltSk5aTzdHNHBrWnFzblB5SjgzRmd3VVBmWW1wdDVyS2hDeHpiejMyL3J4dC8xRERBQUtGQTl2SU1VY201bVFHbkY3b0w0WEtEdDVNNlJlMk1QcGtMZjFFOVNQdFpJbjdmcUo2OVMxZGs5N0hNaFBCajY4WmdzZXVmWU1rWG42bStwRjlreGkvTHIzMTVLZE55bmVadC9WVndxOC9lR3F6WkFxbW90T2lNMTVCdzhCZVY3N25pWk8zdCszdEpDTndBaWtFZm9yRHRpUWRtci85cWVyVnY3UjAwYVNjek9VQXRkR1FYVk0vVzY1Sk5qWmZ0UVR4NWRsOVZYRlY0TnRUaGQrM3RCVDVVaUdPcStKV040b2VzUVdGK0RlTzVqRko4QUlJS0Z3VzF5U3V5eTF4TEU2N01xM25aN0VseXViZ0gwanR1dXpDTzhWSm1mWStYMnZGMForS2k2MlRxaU9mcWY0dlZ6S0t2cUFzd1Bac25rMHlaeGh0dndFRDQ2blFGUEN4d1dNaDVCTS9DMjU0c3AvQUdWaGRINEtGNUs3NXE1N3hLdngybEdsNm83emJoNGQyL2lTVm40MkIrbVMwWEg1YjFJbXRkOTRnanI4a2luNnVDaVhnTWZaMHdvZkZ5ZmRGaFlwNUxMTHpiVkdOOXI0NnA3OGNMYmY2ZnF2aThPWHVqUEVQSzdGOWxJcDR1UnY5MGZIYVpjZmZuNHArUWVyb3kxNzdYeWZFbTdyUjN3N3QxM21zQXFLSENvdSszVXN0bmdZTnZqVjE2eXVqbFlyWVFORlZIK1YyS3EvaE1wS25GMy9vVjVmNXdMeXBjZm5oWjUrdEMvRU56ejc3N1BlYU5Gd0xKZm5aeE5sVCtFYWJMdjBYeE1rRzNWM0d3N0JmamlLZndNb05sNC92VXlLRnZ4WW4rN2lzYUkyeURLZnlJZ1p4NGFRZFJYL2Y5L0hxUlZvRG1QUEhsditSb2xlTDR6M3dLaDBVM2RNbndCUFNLRU9zWUJTMWZPNncycjlEUlBkbVBiU3IySXpqVnpzSnVaNytUWVdtSms2cDI0VXkrYVF6RHdOZW9JTGZaejgwanFiNlBJcWk2OTlHMFgrTmlVL3dwaUNtRDdYWUQwL3FIYUh5NjMzNWdWTGFWVlNkQTNuMTFRRWxRTnFVRmJsZmFZTUxuNDlndlUraUVsTHhrRWcvZC84aUxmM0tXa2lCbE5VaStHU1hyT1RDWjh0T2ZocHV2WGUvWHpBcStHdklRa3ZydjhYSk9iV3kvK1lIN2Fhd2JlNERybW5RNEVOVGlrM2oxSEFwVGVqcG41S3RRZFhrKzhyVW5WQ0hycEtRTkl5MUVoQ0lsb2RLUjQvdXlpTjZ1OTVUQjdJSk5hTUVJRWo3U0dsdWthNFNUOVBtTEQzcXVZWnJUK2pzSWtHSUhabGM5QjdoUDlRaVRKOHBzRHRYYUtyaFVkLzBDa1o0RHBMbXF3cFBXaW1ycDYwNURlbDRya2RvSTRKcndXQzJLZEJnMW1ET1VWaXcyc0diVkNwclBMKzlweGNyTFhUaDVFSHF5T2xIRWRMV080bmE2d241Ym9oak5VemtIclZOQVdpYjZ6TCtuSGtlcFdFSFNxWkRWR2hRS1ZTbFJKUzJDUWRSSnMrZ0NWWXlLL2F6U1BLQWw0cytJMVBCd0JnQnJMVGVwaWpMM3ByTFRjVkZndGNXSkNtOWFSaEQ0dlFZUkJVVE1YbnAxOEtqZjVvV1VGTjIwTzgxNWpuRFNJSG0wQ0k2SjJjZzZwM1U5ay92NlFWR1ZmeGxGQzJWOGswRXNoNDlKeHR1bFF5TDVRYTlaUWEzWlFhbzR0UUJBVnpYS2tOR29UTldTRGpvQ2IwMlVtcE9ObkJud2l3cFNReTRIdnlTYlVyRENpNHFzYUxocHFJc2lISFRXUkQwQThNVFJhL3JlRE5jZnZTajhLSlBzT3JQMUpDNGRsU3AzVVJHV2tJS05FRGVXSTBsSXovK21qT04zVERwRjR3em9nclR1K0hiRklYdE1KTTRpQzFjaHg2QU1CaTdxaWo2WTQwa3ByaGFZV0RXYS92bDFBR1JvNlBXWEZUSTJabWpkbHpVWXc3OVkzTVZjL3B0a09JQjV4MjZpYUoxQzU4VDZvWVREVzhxSmdwYW1RRVF0czJWbHhUZmdGL00vTFF3R0U3UzB3amtrb1dGRkdpZ0E4dzBzT2VXdlU1bVdBV0RxUnJPc2hBeHFuNkhLbFJKK3NOWjNERDdlMUR1Mk0xNHlKYVpEMUhScUZZVTBEc0hUaDFRQlJpQkRWTVJwR1V2dWtSNEhtbmp0S0NXVTRaQVh6dTdpRURFTnRYOXZCa0NLNndrVTFZMHZLbllvUkt1SU9wckt4YVUrS0tPUnFXYk1qWkg2NWQ0K0pBaE1WZC9xd1VkOU1QZ2w2OW9TbEhvR202RHJpblFWTjNRelJyRnYrclduT0Q2bm5nM2NQZngvVUdWOWMvdnhKY3paVHZyTUJsdTlDL1NOOVViRkpVUCtUQkM0OG1XVTBVUUtyVmc4OVFCU21MZXV4WTFTQm11a3NMQnlGNlhmRCsxcDlqSGZxdHQzQjRheVlTdDEwT1BKRlZLNWhJUkJXOHFTdTN1Q3RhY25VVjBWMUtUQVZXeGlraUVQTDZLNXBaMUthb0t0ckpvL0x6KzBHQUZaRjJKSXhOcldIVEFBSU9WQ0VHVnpqeG84RFROaUo5ZXdFMDkwRGt3WUVFc05UbEs3dWlvdW1BQ0cwdUREdDNVZVpCSzQwd1V4ZnRsWWx6eTRPZzQvWTFPNzBhSE95RHJ1SkhWbkx6TG9weGtIb21wcnVybWNzMHhXTFV6UXhXczI2eVduVDJrQ3JxNmlrdDZZNklzeEh1LzV1UC83bDJvNklVUGZ2Q0RENzgxcDRuM1dwd1MxWjhUdDdzUEtXUTJ1VDgwUnc3NXFHV1VhTVYzTWpFS0oxLzlNeC84N29mUnkvK0Vydng1MWVwdXk3dHZwTkpyWkhwT0w1b09OYmNxNmN1cE54Rk4yb3lsb2NFbUFUSmhwTExveEt6d01VWHZxUU1rSERvQ3FYVTJvOXAxSkh1N043RmE1TTJjQkx6cVpsMTVSNlY3QSt4RUkycllxVGd2Q3pyNzZWUW1HbldxS3lxVTFIaENUMzVTSnEwYStmc0ZxMkUxNmFpWHZHY1kvYUVwT2JoZmJXMUl6TWxzaUplN3NxMm02NHN0cTZneisxRDFKcmNrako5ZW9QMXU4bnNPUUNaUGxRbFFhWnhkcU5wUm92MXprNGZVYlVjalkxQlVOMXhTMlNjb2tnNzh3eTcyVVJQZXVTdUJsZGMzNGc1RzBtaTJxTFVyczhIWkpqblJpQ0RaYTZxNExJamxsL2JjUERzTEdUUExnU2YxUExoc0R1aVExMWJseXc0dGxURHFMMWhUQ0QzRDZBc041TnhndkZ5MVRudnM2WitPZmc4ZHBMcnJGOFJHU05zOXphYkkxMDFWOGhiKzVwWmw0NEZ2MDlJakRTY3VrZ2ptejdodXBGUGFxaVFaWGoxMmxsV3NKQlhyMnF5YWFVOXNZODlteHlMUS9UZE5RblZEeGlCK0pza1RqU2cyRmVYVzBvNHFDRHVyZHBEa2E5Z3FXdmd1bzJRdW1vWlZiTThxUFVzR3hXYUVYKzJZR05VWHdpa0JEUmxCaFRIK2RPNjZaaEYzTXF2YXMwQjFHaUM3VHN1dXNpUDI0d1RGMkhDdWUyc2ZiT2ZtbVYwWXE2N1BHdmJNb2dBeDBGblFDRGJWVUdNNFZIY3BBY1U4bjdSa05ERUVXM2ZVbEVwY1Z6MDFwcHRTTnNVaitpeVJaV0NVdG1iaENucDJWc2lpOXp6NlJoak9QVVY0YU9BbzJaMk5waDZIUkdPR1RrQ1BLYlRER1NTZ1FYK0FjZUUxZi9DTUVGOXIrRUJTek5RZ1ZiMmgwbUdsTjFWc0tUNTZwbGp2ZGZtWGUxSmFWc0ZSQnBiY0xqK2YvdWxZR1ZFY0dzNEFSQzByTkg2cXFTbW1EbzQ4TzBQN3o3cC9FS3NEUTU5eWJUclVsMVV2UEVWTys0K0dRWHdxU2llcnJYZ0MrZXNxQm5WbHdsdTZLaW1xR3dhdVo0YzNkZDdZTG5yL2NUK2NZUUthUTlOeWNldjdMSnVZazdsZzVqQTZ2SzFJbHMwTXR5V0NJaXN4SFJQek11QS92eGpFUXhFNUdWSDNGYzlVT3Btb2VhbUdlY3d5bzVpcmxSWkJOeVRadWgxWlV5cHhyVHZabjN0QjVwSXg2R282SnhxMGVIVlRFZGtsV3hESXR4VTlKclc0Y3VXaHIzbjJYM2RWQW42TjZvYjhtU2JTOGRONGd4SmMxZjR3emdsb09sRGhWNjc4MXMvOC8vL3BNWURpVjBoUzJxcnhDaHQybzJqSjAvcGVzVUhST2FmVlFRcm53eWxrd09SdWNLQlJCYVRlSEw1MjVhTlhxbWFEQjJWN2pBSjBqbDNQZTc1SDJhV2Fwa0ZJVEhlUUZDT0FhZGVhdG1sSDFoUkxYTDBHekNwTEE1MWoxZW1oWXhDYml0STFWK3NyZVRpaTJhSm83NFMwQ0R1bklTcHVKcG94YWtJTk5WdVlRNWdsb0dsNXB0b3lPUExkVXl2MkZkdkxtWmdkc3NVR1JlS25GekZrUFppSUMwMW1wN2hwWkJHYy9FQUtqSHNnNjRRcUU3c3k1dnNlcEZCTXFzNGtvWFhxZ0lxNU1TRXQwSlYwSGR0UlU2ejM2cnVScTRyaHVyZVBWbk1NVnYycEtDZU5VU2RPaC9ieDAyYk5lc3c1RFZITnplbmU5Z3g3VDVLcmo1M0RXQ1NncWZhVHY2THZaSmEyTld2bnlhbWRqTEFhUGFxR1VkZ3lEY2hldDVtOUc0S0ZSNXZlZkY1NURJUHpyOVlzdFQ5OGxFaDZlRVBuT3QvRFQ5V1pkTEsrWmVMeUxRVFRPWG13b0MyMTJ4YTNwRDBSak9xT1NXcHV5dGloSjlOT05LS0dheG1SZVFYZGhBQVNSaWtacHV0R3lwRm5tdGpaTUxsanU5SVUrMEFlYmdsb3dPQkdnb0gvZEVUQnJsZWNRcmdjbS8ySjRta0pIYXZnaVFJQzByYVVtSUs3OWtaR0FMeVZpU2hxSFhlOWJIOTlROG5RS3ZaeHNuVXJscVMyOXJ4U0ZJMVpaaUpvVzRLRzZSL1VrbE4xTmpzV3dhaGExT29iTXF2b0hCV2ZRY1VvTlZYZUZmVHM3TG9uZXJxYTVxNk9vRldtRDZXMlRodmpwZVFqTUppdjN6TkpUU3A4STFIT2R6S1hqSHZsZVhLencrMUUrQjZNYi85Ui81RnZNV1Y3S285N2N6eXF2ZWczRXJONHk3OG5jMmZ1RHkwaWZxckpqZFVUSjZnWUZ3eGlOYWgvRGErNWVuNmgrRTFkaXljYWtmT1haYVlyNk0wQk5DcldQVkQraVJFYXNEVnRmN2VKdU9zSXovOUlKbWhFTGxXUWdJWVVtR21xYlJZU25aTzUvRHM2SFdnYmdPWU9MRzJPeUZJY3BZNi85K0xCcERtV1B1VDNUVDY1Wit2cTFWWndYYlRwOGNVU3FRay92K2lyZ3poQnl6aERTRGJXdzliWUUwRnoxM1NTOFFVN3poSHdSQU9ldnBsL2t0NFZkSGFXSm85QnRxY2VXcTlsK0pvalBmOURWVFd0c2s1VTNEY2hBUTNKVDRJeXRqS3l1WmowbS9abVlLVHc3bXYvMjBDc2llT25GMERHUXpaNTRpVGFlSmZGVmxQZXNGRkUxcDFUSUpQaDFWZ0hRdmtleS85UmV0SUo3TzI2K3owb2lIRzJZaWVkb1QzSkxiSEhJVk5qUDU2QnY2QjFWZDJaTkMwYWY0eitRMm5UQkovZjFzVkx0aytyYXVpb0hlak9qczVQWEl4UlRXUlF3aUZHTHlVa2V0NlBBVnJualVFL2lwNjBCRFN3WHpHblJOSmJaM2J1aGxjZUhUWW9lS2xwMGNySjEvV3F4dlY0K2JJOTg1RVBkZmFZREJ4V0Y1MlJLSWl1WHhGd2EvdjNtQlptdllJT2tTaGRna0dBd2t5Z1k0NDlGNm5YTVFKMFdsT3ZENTZVTGFjVkRnOVVTem9PSGpBZzRGcDdzb3BYRUQzU1JOZ3hNRTFTZlNoUU80RHNGaTc5Z3VjMDlNa2U2ZmtmOEh2TzZjdyszUHNrSmFIcG8rUEp5ZHlWaFJzN0hvOUdIMHZuWmNlanN5ZnRxQllmWk1qRG1rL1U4dVFMbW1EVHp3UHdwOVNNTFoyNEZCZnlpak1ma2dERmpSbUhoU2JidTM0VG0waWVWdEo4b0c0Vm9YeVVGSHFXWkUwRlFLT3RWcTkwR2dydjZqbUlwWDJWWG5PT1pGTUtmb0VVdTE1dlZXN293bFhybXFzK0xKR2VTTXhxVFl5TDV6UzR4SEhGQ21YNzBGMGd5eVEwaVFVWk9CMFpLRXJYUGI3b3NIYzNJTnI2S21LekU2T0tuMTdBZmprbkM0UFhqZEZHR0dBTXI2RzRiR2F0SXJKV1NKY0J5a1o5YVF0Tmkyb0lpeE1QbUJKSURrU0sxQUhhUnBjWUFjWi9XMlpCN3VPQ3JsSmp2MDdmTFJzYkMzamFtcVlqR1VqUjBGT3h0YSt6alB5U1kwTWxMNVBlUkp1M2RENWQvckh0YnZJNURhNWNVQXgyVnFFUlJFMUVTV2c2MWlCVC9zcnYwUy9tVDVldUs3RkJ6ZlRraU53TEN6U3QxdU90VzdIU29BZzdkc3pwS0N3dUlORHBFSWlxZFU4dUdQV2lpdlo2UzU2VzEwcXJUckpRZFZZR2Q4K0JCMFpxUjdLbzM2Q0xzV2FJd3U2WkpuaTdONUsyejQ5NzhrUSsxRWtVRGFlZXF4TFRCUklOUFJXdFFMb3BvZXE3QUR0TEUrVW1zVkNoVU5aeVRMZXJWcXAxN2pndmRTZnlnV3lUMEJSald1VmU2VVowdEUrMDRFOWZyQ1NNanpHNHNzTzNnZWJJRXhEY3p2c2c0YjdwNUFtS2dBcjRvUUZFM1pSZWo4K1R4QWFOR3hiTS9WM3dxWGJ4RTVzYmhlcUJOQ2VVQzdkMmpTNGRKMkNZaTF1VWhKRGdycEw5WDJkNzdlNDhSbnBma1VCSVNSUXZVcHNQcFZRdFdUZTlhakNCSnBUeXRRTWl5SzYzNEx2WGFEVGsrRkpKdDJNTjBOcnhhVG1ZZXhLYWRWOVpGOHBieEtPa3AyTEQ2eFd0SkdpdUJJV0MvTnZEWmx6L3hFOHZTRDFaZVlTVzd2WXdybUMwb1V2d1M2RzVJeS82QjAweDVrcW4xQTBTbU1wa2h0U1orSkUvTis2bGZYcEl5WFVxY2tsVjdSSFV4RWxYTWZOM2IxUks4cmR1M0pnVit3ZVA4TDgzRkdGUmlZWjgzTE1wbTJCUEk2S1dtVFR3ZWNnNDEzYXBqSytLQ3kxL1F4aFRpQWdtRXRBMkNVWTQ4ejdRWUxLMExZTUhGSVl0alU0TEkyRkRIazlPZlhhdUUxYzREYThpNGpyckpuL0hvR3ByaThqMWNtNU5aOWZsU0gzdlN6YXlHc2I0QUJNYXhnVzVnWXdoYlp0eXkxWFNjRWlSZmFvZHlIUkhBR1Rlb1VuaGpQZHdOenpjdFducXUyUlZOSVI2VnhKQXMwaHBycU1IcEQvdzY5Um56VXlhdXBxTzhsbDhhR3BqTy9GQ3Q1Rmp5U3lQMHlBTGhQK2d3VUdMZkk5akgyaGdPbllOeFdKWmlYNWRkWEwrMUdUUUZUcGkwNy9QaWt2VmpiV3FHaVZOR1QrOWtJZFdheW9MU21PN2w1MGNlZHZEK1BaUGo3K0pvdEFya3NHeWVLTTBJMnJBQ2xYWDVJckVDaEpKTlMzcE1YSUVUWEdxRytNL3ZOUGJLSHUvYXJTMmZVd0h5M1U5WFE0L0s2ZUQybkpZbHcycmJKcVNEVDFtTS9paURLUlVQenVFWnBuYVovVGIrTHFBVW1XbTlGaXZ6MW50SHN3V01CLzBFbGZjYkN0cURDdEtmcHErSXMzbHljM3NveFpZOWV0K1pmSFRDK1NVak5SNG5wQXBvTjVWcUdtZnRHZjdCN3AvMXhDcUsyYkJQc1dLbjhPczJvQlpVQU4yYVBYYUg2bTJnSTdhZEdqTTM2RzJlNWhZcWdReUlSdXhkaU1KR3NXR203Z256YmhOMTNudkMzQkhxcklac2QwZ3J2TlNZREhyZ0lUU01sUUE5MnQwTGI1U0VmQ1B0QjJGN08xU0tnU3FaUlVhM2FJM0w5SjFBaUgvNHIwdk5KaHVSbmYraVRrVFBKTDJhOWtwZjJwK3c2MHZkRzkrMVdKcUk4WUdFQVgwZUZ0VHFsdmdGUXYzRTRJSWwvdDhaZ2piUHdqcmVsaDd0bjh3d2h1VTdZV21mQXA4QWVrbERJVjgwUnk1dGdsZklmNlBJcTdUQkxLdmFSUEJQaklXUytJSFZUNSswZEcydlZFUjJ6OUVwUHlnRmhyWFF0M3I4SkxhVEtsL0ZrSUNTQnV5Y3hDQXZVaXVSaFVucmU0dm4reXRrNUJWdGxUeUE5cGpXQ3JKNzcrb1JQeENUbFY5Tm1Wc0VVZ3lkU0ZYNkFOTlZHanA2ZmFZL0h3TzhWc1FOSG9WOHU5Y3FHZ1Q0VkxxUHF3cWJqMWlVTUhLT0ZxYWVSaTVXRmlweWdmekYxdmlHMlBwZENQMzk3QmtVMzNzMmY1Qk4vWjZTaXlKNDNiMGQ5WHZvTy9udkJSOTJMVGpTZkVDS1A5dlNmeXVwcjhYU3VLTFd1N2JZNUxndFNWL282am9qSW1weE8rb0drOTRUdDhacmJ6VEdqMmliT0w3V3lzL2duWmdhcmVYcXR1eWRFVWNGT3FlSXYvdjRvVnVkRi8xQTNqbTVIaHR6dmFqSkg0UFl2dzkxZU1OV2NyOFlKQTNUWHpNMTA1eW1neXNvUTgwTkxDbjdTajZiNCtJYnpMbDBmLzl3bS8wL1B0ZjBwUDcyU3VKZ0ZNbkd5NUlLYlMzNjhaYTJaVG9iOFR6WFl5bSt1eVpTNllZYmY5SUV5aVZZOC8yRDdwQnViSHdqL1R0TnhLYlFnbmZuMU5qaDdzS25neXRDdmV4UXBuNzhwb3JpblZYV1lodjhWSU96ZHJLRVNYbEozcTlFRmVySnh1T0J0dGxMZnFHRzFYOWFuRlMxU0lNMzY3c2U4UUY3SDJxaGo0SmFtTkhveVZzQlQrSWRYL2JaeWhYb0xZcjhaeFI3NkRab1A5eWhqN1FnQVBzME5XcUVEL3RtRkgveForNWU0cFZ6Y29obnB4K3R4NHYwSE42SWN1OVFRN2VtL3J3YU1DNVJNQWs2ZUt5TG0wQkpjalFzU2JYcE9ENmkwK2N2RWxLd2ZJbmp2K3pTMy82Y2ZIUVQrNjUrK1ZIeE51NzdqYUtmdk1KOGQ1Lzd5Zk1YN3Z1MzZiRm4zNXo5WnYzNDVtTG42aSs5MHRrMHRPdGJ6VjEzdGM2M2ZiSjZDT1piMW1qbEM4dHYxMWVaZTdpZnlnZmYrUjdmVUtLTjVLYXRwZGt5UHVtTys0TjU1QUN6Yy8xWUJ4RmYxdzkvbVNjYlg1UHJobTNyNjEraThXbm56ajV5SGZHSzFKM2xRTjVYUmZTc1l4di84RGJ6RDkxK2xWeS90TXFmVFR0V0ZxTjRldzNIbVBoM1pkSmZrK3VIblA5ZWs4ditsYmlFa3ZYWlJ3K0ZLbWV6cTdMUVN4Z2d5WkdmK2ZlbE9JK3dQZzZnaWVIdHNiSExZQVRQRG1sRWdKb0ZZbTMrWUtFM3RPTEFXejBpaGZMRlZyUGxqZDhjaVRtYklwZitvNktWNU8rMkhqYUQzZHJiVHljQXJsY1RPNktaSmZFS0c5N0ZCZk41b0NYbGg3VjUxUHl6VjU4ejFrNlFaWWFpMjZmczAyLyt5TEEwSHJZWSswZHRFSHV4ZnRvRFRqS3U5ekR3bVBQcS9Jd2R1ZGw5STNPbVRORVZIc0QyOFV4SWhpMXM1MDdzZHJQOGdZWTNweElmVmlYN0UrRWNTclRZbDVQRGpza1ByT09rUWcvTVRVK1MxYUxBcmg4Sm5MYlAzOS83UVk5YmlVWDlZcmdydjVGN3c4bTBVRTRzMmFIYkJMcysvR3M1L1hrTHNZZC9IeUcvS0xadThRNjRmbklidi9nbEJPQzFmTmNTTC9XM2lWcHVaMkd3SDRmRHJONEQrU2RRcGJia3p1S2lmaVNYRWVsOEU0bUg2bnRIMlNVWUt6czlnL3doQ2tybnZIU0lkbThzMHBwVHNiTW5QbmlYWjRrR1pVUUNGNHg1cUVsVHk4eTJSUzNUSFlEZnJ2ZC9nR2VrSi9TV2R0dTA1YXp2ZDd6RDc4cDhKY1l2M1RQMkt2RjRyMzNjYjJ4MStFekxIenh6ODVGUGRrQUFBWkJTVVJCVk1QaHV2VXYvaXFQMnhyZi9sa1hHejdIUVhIMWVDbFJZYVZ3czdhcjZXdlk0Y2YyRDUzTzNlMEJqNWJZa0FmMkVGeXdlTytHMElIbUM3WURDVFBJdkxmVXJGbkpJTmRaOGUyZlNyNGxVM1hmVkFDWDUzT3REWDBIK1hrRlo5Sm52UFEwVFRuVEt3NlhyenlFTC9KZmViQ2FhK1VSME1nOGkzYzdkUVA0cHBFOEo2NWVRVThldjNJdGgrUFJzLzNUeXJWa2tsODYxODFwaVJPNy9WTVV4OTNvWWo1Vmx0YXI2VTN2aEh0VkJkRytUVGpGdDM5eW5sN01lRk1PYXdXNy9iTk9UOGQwY29uaWJlcitPYTRXSXhPOGVKLzNCdUpzdTdUZ1JoMFZ6NHVkUE5YN0wzN2dtVWtyTUV2NHhON3JKdlpFVEo0VzNzRzBtSkM3b2MwL0NwYTBVSTZoZEt2eTRNcFE1enU5aUZhOTgzV2NWcmk3RCtPWm1VSGZWakYxOHJVdkFuQXN3dGNmNVJ3T2I5L2FoazVzeGs1dThwMWVSRVgvMUtmc2J4M2htWm51MEczaWdrQWd6K0w5OHUzUTlVdmxYVFN6RlBPMTY3bnM2SExNUURmejJUNFdrbXdFc0I3cFpsTzQzTXJ0MkdscmtyM0JGbWZidFNPS0NZU1gzaTlhK0lNVy9oU3NhN042M3p1MEdSd1pBZ0VjcVFWdmY4RFRIcUtHVVl1MFNGZ3V4TnlmWmQ4RURlSVA2YUhRTlhRenZGNDNVSXpoV2d0ZnZPUGhjWncybm5tUWp3eldZcFp6S1hZM29FV3RreXNmalcyYXZYWGMrNjhER25BM1owT2xCSzgvOHFpcU1XTFd3dE5kTS9IRDkraUh1Mk9zZ0ZrTmowQ094ZnRpV2NSODJPRXJ6VmV5ZHRJdGRCS3ZjT2Jqd2RTVFFTRFA0aDJXN3JZODU0bnZJcFQ2dkJFNEdVQ1lheTRFN2cwL2VaZHZGOThXeitHeDhnLzlXSzVlTWZGWklSQytlSmZpYzdhditKd1ZDRnpQc0FqQUkvWjNadFBaRk40SjQ2VytVSlJPeERuVGhrQk5oTzJGdktwRTBpTjQ0M2JhQkNTN3Y0R0w5MDg5bzZUbjdCK1N6bTQrNTk1bUJBSVc3NFZIMzlNeTBoTi9BZXMydDUycnYrMEkwSi9kLzQrMDhPaFR2L0psNy9xTEo1enNJSmJyMFBLMmQ0OGJNR0VFc0hqUEYyN2J3ejhUQm9MWkQ0VkFLNS8wVE05WEtvWkNjK29LWWZHZU0reE9IVWJjNFhRRWFqbWxKLzRFVGpwZnpwa0tCUEFjY001Z1gxdVlDbnk0azlrSXJPZVVuaHdQZW1SWHpMbDNCUUxQNVphZlYrNktmbk1uR0FGR2dCRmdCQmdCUm9BUllBUVlBVWFBRVdBRUdBRkdnQkZnQkJnQlJvQVJZQVFZQVVhQUVXQUVHQUZHZ0JGZ0JCZ0JSb0FSWUFRWUFVYUFFV0FFR0FGR2dCRmdCQmdCUm9BUllBUVlBVWFBRWNpUHdPdmZGMUxtZ2JBdlRZV3dZcHE3Q1FIOGVXNTdjSCtXeS96MWhNRW9UU01GL2tSMlkyQy9sMHA1L2pKZ0lEc211SHNRV1BXKzdkKy9WNFZQdjdHYTQwL0MralBoMUxzVWdjdGkwRDhoMS9IcHFEcnJuN3QwL0VmdTFsT0R2dXI4eU5XZjNHdXcvSXdNOURRellQbVo1dEVmdmU4c1A2TmpPTTBjV0g2bWVmUkg3enZMeitnWVRqTUhscDlwSHYzUis4N3lNenFHMDh5QjVXZWFSeisxNy9jOThVTi9scHJwWjdEOCtHaHdYQ0V3Sjk3YkNqajlBakhMRDh0TUVvSFMrNlA1c0w4QVkvbEpvamYxS1pkdXJVVXJJdWk3eml3L1V5OHRTUURxbTFGVTBNZnZjemhpVDRRZnRHVllmaXdVSE5FSUxCL2o1QlIvd2R5bSt3c0o0VUdDKzhOVGxoOE5HbDhzQXZlL2lDait4NkJMS1RPUFgwbUdyNmNjR1ZoK0RCSjhOUWpVZGhHN0xJUzV6N3F5L0dTaE01MTUxUzc2ZlVHY2h2U2U1U2NFcGVtaStaZlUzWFh4ZkVpdldYNUNVSnBDbWlidi8wemhxSSt2eXgxeE00UVo2NThRbEthUXBpd09RbnJOOGhPQzB2VFJZUHR3TzZUWExEOGhLRTBmRGJaLzlrSjZ6ZklUZ3RMMDBlQmZtSU02emZJVEJOUFVFVjAwWnhSTGIwNXVQMS9oL2VlcEU0aWNIVDR5N3dYeStWZE81SmljRUNnS09nUkQ2SHYrL2dNcUQ3OXN2eXdVSFBFUXFJZHQvN0Q4ZUpoeDFDRlFGWnZ1SmlQRytpY0RuT25Od3RNL1Fkcy8wYUh4azZZWEsrNTVFb0dad08yZnFDSmVTSmJtbEdsSElHajdwM0RQUC93L1BJejRYMzdwbnJWcHg0djdIMGZBYnYvRWsrTjNoL2JSVnY0R1loeVpxYit6Mno5WlNCeUthMWV2ZlBUS2c5ZllCOHFDYVJyejdQYlBOSGFlK3p3eUFuV3hNeklQWmpDOUNBaHhZM283enowZkZRRTh2ZEVlbFFlWG4wb0VmcFgyYzJiRjhWUjJuanM5S2dMUVBCdDBLc3IvYWpFcWt0TlovcEk4dUNpeit6T2R3ejl5cjFmcHRlVjU4L0RZeU95WXdaUWhjSW4yQW91QmgrOVRoZzEzZHpBQzgrSUQwZXZDWGowZHpJd3BwZytCa3ZocWNhczdmZjNtSG84SGdhVTNuL3oybEl2UFB3TzhyL0xpMFpJeElnQUFBQUJKUlU1RXJrSmdnZz09Igp9Cg=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WPS 表格</Application>
  <PresentationFormat>宽屏</PresentationFormat>
  <Paragraphs>40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造字工房悦黑体验版常规体</vt:lpstr>
      <vt:lpstr>汉仪书宋二KW</vt:lpstr>
      <vt:lpstr>Calibri</vt:lpstr>
      <vt:lpstr>Helvetica Neue</vt:lpstr>
      <vt:lpstr>微软雅黑</vt:lpstr>
      <vt:lpstr>汉仪旗黑</vt:lpstr>
      <vt:lpstr>宋体</vt:lpstr>
      <vt:lpstr>Arial Unicode MS</vt:lpstr>
      <vt:lpstr>汉仪中黑KW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gokurakuji.Lee</cp:lastModifiedBy>
  <cp:revision>53</cp:revision>
  <dcterms:created xsi:type="dcterms:W3CDTF">2023-03-09T07:03:40Z</dcterms:created>
  <dcterms:modified xsi:type="dcterms:W3CDTF">2023-03-09T07:03:40Z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2052-5.2.1.7798</vt:lpwstr>
  </property>
  <property fmtid="{D5CDD505-2E9C-101B-9397-08002B2CF9AE}" pid="3" name="ICV">
    <vt:lpwstr>1C4F3823C37E2C0B12FAFE63D3321D86</vt:lpwstr>
  </property>
</Properties>
</file>