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1710" r:id="rId2"/>
    <p:sldId id="1709" r:id="rId3"/>
    <p:sldId id="1708" r:id="rId4"/>
    <p:sldId id="1718" r:id="rId5"/>
    <p:sldId id="1707" r:id="rId6"/>
    <p:sldId id="1711" r:id="rId7"/>
    <p:sldId id="1722" r:id="rId8"/>
    <p:sldId id="1728" r:id="rId9"/>
    <p:sldId id="1724" r:id="rId10"/>
    <p:sldId id="1725" r:id="rId11"/>
    <p:sldId id="1723" r:id="rId12"/>
    <p:sldId id="1726" r:id="rId13"/>
    <p:sldId id="1727" r:id="rId14"/>
    <p:sldId id="1729" r:id="rId15"/>
    <p:sldId id="1712" r:id="rId16"/>
    <p:sldId id="171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feng Tian" initials="ZT" lastIdx="1" clrIdx="0">
    <p:extLst>
      <p:ext uri="{19B8F6BF-5375-455C-9EA6-DF929625EA0E}">
        <p15:presenceInfo xmlns:p15="http://schemas.microsoft.com/office/powerpoint/2012/main" userId="Zhaofeng T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B99CCE-4559-4AE9-A06F-DC3279B715D1}" v="870" dt="2020-04-17T21:29:56.26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90"/>
  </p:normalViewPr>
  <p:slideViewPr>
    <p:cSldViewPr snapToGrid="0" snapToObjects="1">
      <p:cViewPr varScale="1">
        <p:scale>
          <a:sx n="90" d="100"/>
          <a:sy n="90" d="100"/>
        </p:scale>
        <p:origin x="8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feng Tian" userId="8ae77e53-9f55-48a0-a4d4-de3b8c36e69c" providerId="ADAL" clId="{D0B99CCE-4559-4AE9-A06F-DC3279B715D1}"/>
    <pc:docChg chg="undo custSel addSld delSld modSld sldOrd">
      <pc:chgData name="Zhaofeng Tian" userId="8ae77e53-9f55-48a0-a4d4-de3b8c36e69c" providerId="ADAL" clId="{D0B99CCE-4559-4AE9-A06F-DC3279B715D1}" dt="2020-04-17T21:40:06.058" v="10557" actId="20577"/>
      <pc:docMkLst>
        <pc:docMk/>
      </pc:docMkLst>
      <pc:sldChg chg="addSp delSp modSp modTransition">
        <pc:chgData name="Zhaofeng Tian" userId="8ae77e53-9f55-48a0-a4d4-de3b8c36e69c" providerId="ADAL" clId="{D0B99CCE-4559-4AE9-A06F-DC3279B715D1}" dt="2020-04-17T16:41:40.914" v="6497"/>
        <pc:sldMkLst>
          <pc:docMk/>
          <pc:sldMk cId="1559847095" sldId="1707"/>
        </pc:sldMkLst>
        <pc:spChg chg="add del mod">
          <ac:chgData name="Zhaofeng Tian" userId="8ae77e53-9f55-48a0-a4d4-de3b8c36e69c" providerId="ADAL" clId="{D0B99CCE-4559-4AE9-A06F-DC3279B715D1}" dt="2020-04-16T20:45:56.452" v="4261" actId="20577"/>
          <ac:spMkLst>
            <pc:docMk/>
            <pc:sldMk cId="1559847095" sldId="1707"/>
            <ac:spMk id="5" creationId="{9B2C41C5-1A2E-7C44-AA79-3565BB524ADF}"/>
          </ac:spMkLst>
        </pc:spChg>
        <pc:spChg chg="add mod">
          <ac:chgData name="Zhaofeng Tian" userId="8ae77e53-9f55-48a0-a4d4-de3b8c36e69c" providerId="ADAL" clId="{D0B99CCE-4559-4AE9-A06F-DC3279B715D1}" dt="2020-04-16T20:27:57.918" v="3901" actId="1076"/>
          <ac:spMkLst>
            <pc:docMk/>
            <pc:sldMk cId="1559847095" sldId="1707"/>
            <ac:spMk id="10" creationId="{17DD50A4-502D-4D99-8E64-F84E10E876D8}"/>
          </ac:spMkLst>
        </pc:spChg>
        <pc:spChg chg="add mod">
          <ac:chgData name="Zhaofeng Tian" userId="8ae77e53-9f55-48a0-a4d4-de3b8c36e69c" providerId="ADAL" clId="{D0B99CCE-4559-4AE9-A06F-DC3279B715D1}" dt="2020-04-16T20:25:56.054" v="3858" actId="1076"/>
          <ac:spMkLst>
            <pc:docMk/>
            <pc:sldMk cId="1559847095" sldId="1707"/>
            <ac:spMk id="12" creationId="{113A2D4C-794C-444E-B374-1106B07DCD99}"/>
          </ac:spMkLst>
        </pc:spChg>
        <pc:spChg chg="add mod">
          <ac:chgData name="Zhaofeng Tian" userId="8ae77e53-9f55-48a0-a4d4-de3b8c36e69c" providerId="ADAL" clId="{D0B99CCE-4559-4AE9-A06F-DC3279B715D1}" dt="2020-04-16T20:25:59.101" v="3859" actId="1076"/>
          <ac:spMkLst>
            <pc:docMk/>
            <pc:sldMk cId="1559847095" sldId="1707"/>
            <ac:spMk id="13" creationId="{8E7A221F-89BA-4CC2-80D1-E450C63711D4}"/>
          </ac:spMkLst>
        </pc:spChg>
        <pc:spChg chg="add mod">
          <ac:chgData name="Zhaofeng Tian" userId="8ae77e53-9f55-48a0-a4d4-de3b8c36e69c" providerId="ADAL" clId="{D0B99CCE-4559-4AE9-A06F-DC3279B715D1}" dt="2020-04-16T20:26:14.118" v="3861" actId="1076"/>
          <ac:spMkLst>
            <pc:docMk/>
            <pc:sldMk cId="1559847095" sldId="1707"/>
            <ac:spMk id="14" creationId="{19154D25-1237-42F7-998C-A40E6DE48B8A}"/>
          </ac:spMkLst>
        </pc:spChg>
        <pc:spChg chg="add mod">
          <ac:chgData name="Zhaofeng Tian" userId="8ae77e53-9f55-48a0-a4d4-de3b8c36e69c" providerId="ADAL" clId="{D0B99CCE-4559-4AE9-A06F-DC3279B715D1}" dt="2020-04-16T20:26:01.078" v="3860" actId="1076"/>
          <ac:spMkLst>
            <pc:docMk/>
            <pc:sldMk cId="1559847095" sldId="1707"/>
            <ac:spMk id="15" creationId="{280BCB88-444E-4E75-B7BE-4640D453E27C}"/>
          </ac:spMkLst>
        </pc:spChg>
        <pc:spChg chg="add mod">
          <ac:chgData name="Zhaofeng Tian" userId="8ae77e53-9f55-48a0-a4d4-de3b8c36e69c" providerId="ADAL" clId="{D0B99CCE-4559-4AE9-A06F-DC3279B715D1}" dt="2020-04-16T20:45:43.227" v="4258" actId="20577"/>
          <ac:spMkLst>
            <pc:docMk/>
            <pc:sldMk cId="1559847095" sldId="1707"/>
            <ac:spMk id="47" creationId="{E6211422-6DAA-4C30-BD5B-0AE719671A06}"/>
          </ac:spMkLst>
        </pc:spChg>
        <pc:spChg chg="add mod">
          <ac:chgData name="Zhaofeng Tian" userId="8ae77e53-9f55-48a0-a4d4-de3b8c36e69c" providerId="ADAL" clId="{D0B99CCE-4559-4AE9-A06F-DC3279B715D1}" dt="2020-04-16T20:46:25.486" v="4312" actId="20577"/>
          <ac:spMkLst>
            <pc:docMk/>
            <pc:sldMk cId="1559847095" sldId="1707"/>
            <ac:spMk id="48" creationId="{9D329637-1E6B-4223-9CAE-683E1F81FD6E}"/>
          </ac:spMkLst>
        </pc:spChg>
        <pc:cxnChg chg="add del mod">
          <ac:chgData name="Zhaofeng Tian" userId="8ae77e53-9f55-48a0-a4d4-de3b8c36e69c" providerId="ADAL" clId="{D0B99CCE-4559-4AE9-A06F-DC3279B715D1}" dt="2020-04-16T20:35:38.175" v="3947" actId="21"/>
          <ac:cxnSpMkLst>
            <pc:docMk/>
            <pc:sldMk cId="1559847095" sldId="1707"/>
            <ac:cxnSpMk id="8" creationId="{10F12841-CF89-49EE-B303-E9A63C91A162}"/>
          </ac:cxnSpMkLst>
        </pc:cxnChg>
        <pc:cxnChg chg="add mod">
          <ac:chgData name="Zhaofeng Tian" userId="8ae77e53-9f55-48a0-a4d4-de3b8c36e69c" providerId="ADAL" clId="{D0B99CCE-4559-4AE9-A06F-DC3279B715D1}" dt="2020-04-16T20:28:09.535" v="3904" actId="14100"/>
          <ac:cxnSpMkLst>
            <pc:docMk/>
            <pc:sldMk cId="1559847095" sldId="1707"/>
            <ac:cxnSpMk id="17" creationId="{54365CB2-766B-47E7-B15C-3B465A3803BC}"/>
          </ac:cxnSpMkLst>
        </pc:cxnChg>
        <pc:cxnChg chg="add mod">
          <ac:chgData name="Zhaofeng Tian" userId="8ae77e53-9f55-48a0-a4d4-de3b8c36e69c" providerId="ADAL" clId="{D0B99CCE-4559-4AE9-A06F-DC3279B715D1}" dt="2020-04-16T20:28:44.720" v="3910" actId="14100"/>
          <ac:cxnSpMkLst>
            <pc:docMk/>
            <pc:sldMk cId="1559847095" sldId="1707"/>
            <ac:cxnSpMk id="21" creationId="{C6A0AE0F-0F25-4D58-AEE8-1B0A79686632}"/>
          </ac:cxnSpMkLst>
        </pc:cxnChg>
        <pc:cxnChg chg="add mod">
          <ac:chgData name="Zhaofeng Tian" userId="8ae77e53-9f55-48a0-a4d4-de3b8c36e69c" providerId="ADAL" clId="{D0B99CCE-4559-4AE9-A06F-DC3279B715D1}" dt="2020-04-16T20:28:53.047" v="3912" actId="14100"/>
          <ac:cxnSpMkLst>
            <pc:docMk/>
            <pc:sldMk cId="1559847095" sldId="1707"/>
            <ac:cxnSpMk id="22" creationId="{98C8C638-0F0C-456F-8B89-2BB6F1ED716D}"/>
          </ac:cxnSpMkLst>
        </pc:cxnChg>
        <pc:cxnChg chg="add del mod">
          <ac:chgData name="Zhaofeng Tian" userId="8ae77e53-9f55-48a0-a4d4-de3b8c36e69c" providerId="ADAL" clId="{D0B99CCE-4559-4AE9-A06F-DC3279B715D1}" dt="2020-04-16T20:29:31.702" v="3916" actId="21"/>
          <ac:cxnSpMkLst>
            <pc:docMk/>
            <pc:sldMk cId="1559847095" sldId="1707"/>
            <ac:cxnSpMk id="29" creationId="{385C5AA5-7AEC-4892-BD05-591ABB4F61D1}"/>
          </ac:cxnSpMkLst>
        </pc:cxnChg>
        <pc:cxnChg chg="add del mod">
          <ac:chgData name="Zhaofeng Tian" userId="8ae77e53-9f55-48a0-a4d4-de3b8c36e69c" providerId="ADAL" clId="{D0B99CCE-4559-4AE9-A06F-DC3279B715D1}" dt="2020-04-16T20:30:24.110" v="3923" actId="21"/>
          <ac:cxnSpMkLst>
            <pc:docMk/>
            <pc:sldMk cId="1559847095" sldId="1707"/>
            <ac:cxnSpMk id="32" creationId="{785CA2E0-3AC7-4596-AD0A-E9765BDD76A4}"/>
          </ac:cxnSpMkLst>
        </pc:cxnChg>
        <pc:cxnChg chg="add mod">
          <ac:chgData name="Zhaofeng Tian" userId="8ae77e53-9f55-48a0-a4d4-de3b8c36e69c" providerId="ADAL" clId="{D0B99CCE-4559-4AE9-A06F-DC3279B715D1}" dt="2020-04-16T20:30:34.781" v="3926" actId="14100"/>
          <ac:cxnSpMkLst>
            <pc:docMk/>
            <pc:sldMk cId="1559847095" sldId="1707"/>
            <ac:cxnSpMk id="33" creationId="{D7AA3C35-08F5-47A5-A7C1-A767239E848E}"/>
          </ac:cxnSpMkLst>
        </pc:cxnChg>
        <pc:cxnChg chg="add mod">
          <ac:chgData name="Zhaofeng Tian" userId="8ae77e53-9f55-48a0-a4d4-de3b8c36e69c" providerId="ADAL" clId="{D0B99CCE-4559-4AE9-A06F-DC3279B715D1}" dt="2020-04-16T20:31:01.833" v="3932" actId="692"/>
          <ac:cxnSpMkLst>
            <pc:docMk/>
            <pc:sldMk cId="1559847095" sldId="1707"/>
            <ac:cxnSpMk id="36" creationId="{FB9ECC6C-19D1-47D2-B788-97F16193D2B1}"/>
          </ac:cxnSpMkLst>
        </pc:cxnChg>
        <pc:cxnChg chg="add mod">
          <ac:chgData name="Zhaofeng Tian" userId="8ae77e53-9f55-48a0-a4d4-de3b8c36e69c" providerId="ADAL" clId="{D0B99CCE-4559-4AE9-A06F-DC3279B715D1}" dt="2020-04-16T20:31:41.068" v="3935" actId="208"/>
          <ac:cxnSpMkLst>
            <pc:docMk/>
            <pc:sldMk cId="1559847095" sldId="1707"/>
            <ac:cxnSpMk id="38" creationId="{5B17E850-E3B1-4BA2-8148-3CBCA6343C3F}"/>
          </ac:cxnSpMkLst>
        </pc:cxnChg>
        <pc:cxnChg chg="add mod">
          <ac:chgData name="Zhaofeng Tian" userId="8ae77e53-9f55-48a0-a4d4-de3b8c36e69c" providerId="ADAL" clId="{D0B99CCE-4559-4AE9-A06F-DC3279B715D1}" dt="2020-04-16T20:36:02.288" v="3953" actId="14100"/>
          <ac:cxnSpMkLst>
            <pc:docMk/>
            <pc:sldMk cId="1559847095" sldId="1707"/>
            <ac:cxnSpMk id="39" creationId="{51473BB7-CB94-44F3-B355-2D646AB3853D}"/>
          </ac:cxnSpMkLst>
        </pc:cxnChg>
        <pc:cxnChg chg="add mod">
          <ac:chgData name="Zhaofeng Tian" userId="8ae77e53-9f55-48a0-a4d4-de3b8c36e69c" providerId="ADAL" clId="{D0B99CCE-4559-4AE9-A06F-DC3279B715D1}" dt="2020-04-16T20:36:18.320" v="3956" actId="14100"/>
          <ac:cxnSpMkLst>
            <pc:docMk/>
            <pc:sldMk cId="1559847095" sldId="1707"/>
            <ac:cxnSpMk id="42" creationId="{20F13E21-EFED-41E5-BDD5-8FE7C5682CB7}"/>
          </ac:cxnSpMkLst>
        </pc:cxnChg>
        <pc:cxnChg chg="add mod">
          <ac:chgData name="Zhaofeng Tian" userId="8ae77e53-9f55-48a0-a4d4-de3b8c36e69c" providerId="ADAL" clId="{D0B99CCE-4559-4AE9-A06F-DC3279B715D1}" dt="2020-04-16T20:36:25.838" v="3959" actId="14100"/>
          <ac:cxnSpMkLst>
            <pc:docMk/>
            <pc:sldMk cId="1559847095" sldId="1707"/>
            <ac:cxnSpMk id="45" creationId="{BFF97F3E-D61D-400D-B5CC-0952A85BE1E6}"/>
          </ac:cxnSpMkLst>
        </pc:cxnChg>
      </pc:sldChg>
      <pc:sldChg chg="addSp delSp modSp">
        <pc:chgData name="Zhaofeng Tian" userId="8ae77e53-9f55-48a0-a4d4-de3b8c36e69c" providerId="ADAL" clId="{D0B99CCE-4559-4AE9-A06F-DC3279B715D1}" dt="2020-04-17T19:27:35.416" v="10270" actId="20577"/>
        <pc:sldMkLst>
          <pc:docMk/>
          <pc:sldMk cId="3695010496" sldId="1708"/>
        </pc:sldMkLst>
        <pc:spChg chg="mod">
          <ac:chgData name="Zhaofeng Tian" userId="8ae77e53-9f55-48a0-a4d4-de3b8c36e69c" providerId="ADAL" clId="{D0B99CCE-4559-4AE9-A06F-DC3279B715D1}" dt="2020-04-15T18:15:27.903" v="677" actId="1076"/>
          <ac:spMkLst>
            <pc:docMk/>
            <pc:sldMk cId="3695010496" sldId="1708"/>
            <ac:spMk id="2" creationId="{6BB80388-04DA-E749-9D8D-2A7D90289FCC}"/>
          </ac:spMkLst>
        </pc:spChg>
        <pc:spChg chg="mod">
          <ac:chgData name="Zhaofeng Tian" userId="8ae77e53-9f55-48a0-a4d4-de3b8c36e69c" providerId="ADAL" clId="{D0B99CCE-4559-4AE9-A06F-DC3279B715D1}" dt="2020-04-17T19:21:16.614" v="10251" actId="20577"/>
          <ac:spMkLst>
            <pc:docMk/>
            <pc:sldMk cId="3695010496" sldId="1708"/>
            <ac:spMk id="4" creationId="{54762225-C50C-1142-9DD3-06B5D4FBFB7A}"/>
          </ac:spMkLst>
        </pc:spChg>
        <pc:spChg chg="del mod">
          <ac:chgData name="Zhaofeng Tian" userId="8ae77e53-9f55-48a0-a4d4-de3b8c36e69c" providerId="ADAL" clId="{D0B99CCE-4559-4AE9-A06F-DC3279B715D1}" dt="2020-04-15T18:20:34.108" v="825" actId="21"/>
          <ac:spMkLst>
            <pc:docMk/>
            <pc:sldMk cId="3695010496" sldId="1708"/>
            <ac:spMk id="5" creationId="{56B5D6E6-BD2D-9149-B14C-C2B436CBB7A2}"/>
          </ac:spMkLst>
        </pc:spChg>
        <pc:spChg chg="add mod">
          <ac:chgData name="Zhaofeng Tian" userId="8ae77e53-9f55-48a0-a4d4-de3b8c36e69c" providerId="ADAL" clId="{D0B99CCE-4559-4AE9-A06F-DC3279B715D1}" dt="2020-04-17T19:27:35.416" v="10270" actId="20577"/>
          <ac:spMkLst>
            <pc:docMk/>
            <pc:sldMk cId="3695010496" sldId="1708"/>
            <ac:spMk id="9" creationId="{BDD39EDB-C21D-4723-91F8-0E59755F1742}"/>
          </ac:spMkLst>
        </pc:spChg>
        <pc:spChg chg="add mod">
          <ac:chgData name="Zhaofeng Tian" userId="8ae77e53-9f55-48a0-a4d4-de3b8c36e69c" providerId="ADAL" clId="{D0B99CCE-4559-4AE9-A06F-DC3279B715D1}" dt="2020-04-16T00:47:20.124" v="2330" actId="1076"/>
          <ac:spMkLst>
            <pc:docMk/>
            <pc:sldMk cId="3695010496" sldId="1708"/>
            <ac:spMk id="10" creationId="{5A5F90DE-C437-4F05-8A53-2C10489D6E13}"/>
          </ac:spMkLst>
        </pc:spChg>
        <pc:spChg chg="add mod">
          <ac:chgData name="Zhaofeng Tian" userId="8ae77e53-9f55-48a0-a4d4-de3b8c36e69c" providerId="ADAL" clId="{D0B99CCE-4559-4AE9-A06F-DC3279B715D1}" dt="2020-04-15T18:26:47.587" v="873" actId="571"/>
          <ac:spMkLst>
            <pc:docMk/>
            <pc:sldMk cId="3695010496" sldId="1708"/>
            <ac:spMk id="11" creationId="{16321F76-D9A4-4F66-A1DF-DB4D161F392F}"/>
          </ac:spMkLst>
        </pc:spChg>
        <pc:spChg chg="add mod">
          <ac:chgData name="Zhaofeng Tian" userId="8ae77e53-9f55-48a0-a4d4-de3b8c36e69c" providerId="ADAL" clId="{D0B99CCE-4559-4AE9-A06F-DC3279B715D1}" dt="2020-04-15T18:26:47.587" v="873" actId="571"/>
          <ac:spMkLst>
            <pc:docMk/>
            <pc:sldMk cId="3695010496" sldId="1708"/>
            <ac:spMk id="12" creationId="{98742804-9113-44A1-B505-0ADC05857AF0}"/>
          </ac:spMkLst>
        </pc:spChg>
        <pc:spChg chg="add mod">
          <ac:chgData name="Zhaofeng Tian" userId="8ae77e53-9f55-48a0-a4d4-de3b8c36e69c" providerId="ADAL" clId="{D0B99CCE-4559-4AE9-A06F-DC3279B715D1}" dt="2020-04-17T19:27:33.033" v="10269" actId="20577"/>
          <ac:spMkLst>
            <pc:docMk/>
            <pc:sldMk cId="3695010496" sldId="1708"/>
            <ac:spMk id="13" creationId="{FB02208C-32B1-4725-BF4A-D8AE56AD7C04}"/>
          </ac:spMkLst>
        </pc:spChg>
        <pc:spChg chg="add del mod">
          <ac:chgData name="Zhaofeng Tian" userId="8ae77e53-9f55-48a0-a4d4-de3b8c36e69c" providerId="ADAL" clId="{D0B99CCE-4559-4AE9-A06F-DC3279B715D1}" dt="2020-04-15T18:27:45.245" v="896" actId="21"/>
          <ac:spMkLst>
            <pc:docMk/>
            <pc:sldMk cId="3695010496" sldId="1708"/>
            <ac:spMk id="14" creationId="{98490201-B2F0-4CC8-A38B-5F54C37D16CE}"/>
          </ac:spMkLst>
        </pc:spChg>
        <pc:spChg chg="add del mod">
          <ac:chgData name="Zhaofeng Tian" userId="8ae77e53-9f55-48a0-a4d4-de3b8c36e69c" providerId="ADAL" clId="{D0B99CCE-4559-4AE9-A06F-DC3279B715D1}" dt="2020-04-15T18:27:44.041" v="895" actId="21"/>
          <ac:spMkLst>
            <pc:docMk/>
            <pc:sldMk cId="3695010496" sldId="1708"/>
            <ac:spMk id="15" creationId="{FF0BED4C-7BF8-447B-9083-96BBCEEF1225}"/>
          </ac:spMkLst>
        </pc:spChg>
        <pc:spChg chg="add del mod">
          <ac:chgData name="Zhaofeng Tian" userId="8ae77e53-9f55-48a0-a4d4-de3b8c36e69c" providerId="ADAL" clId="{D0B99CCE-4559-4AE9-A06F-DC3279B715D1}" dt="2020-04-15T22:54:49.869" v="1389" actId="21"/>
          <ac:spMkLst>
            <pc:docMk/>
            <pc:sldMk cId="3695010496" sldId="1708"/>
            <ac:spMk id="16" creationId="{3321BE38-BBD7-40D5-8DFA-3FC368B9F59C}"/>
          </ac:spMkLst>
        </pc:spChg>
        <pc:spChg chg="add del mod">
          <ac:chgData name="Zhaofeng Tian" userId="8ae77e53-9f55-48a0-a4d4-de3b8c36e69c" providerId="ADAL" clId="{D0B99CCE-4559-4AE9-A06F-DC3279B715D1}" dt="2020-04-15T18:27:48.853" v="900" actId="21"/>
          <ac:spMkLst>
            <pc:docMk/>
            <pc:sldMk cId="3695010496" sldId="1708"/>
            <ac:spMk id="17" creationId="{AD6944A8-E914-4279-9106-BE46CA434850}"/>
          </ac:spMkLst>
        </pc:spChg>
        <pc:spChg chg="add del mod">
          <ac:chgData name="Zhaofeng Tian" userId="8ae77e53-9f55-48a0-a4d4-de3b8c36e69c" providerId="ADAL" clId="{D0B99CCE-4559-4AE9-A06F-DC3279B715D1}" dt="2020-04-15T18:27:46.057" v="897" actId="21"/>
          <ac:spMkLst>
            <pc:docMk/>
            <pc:sldMk cId="3695010496" sldId="1708"/>
            <ac:spMk id="18" creationId="{6643F9E5-B7AC-4A09-B3FC-EE1C812C2948}"/>
          </ac:spMkLst>
        </pc:spChg>
        <pc:spChg chg="add del mod">
          <ac:chgData name="Zhaofeng Tian" userId="8ae77e53-9f55-48a0-a4d4-de3b8c36e69c" providerId="ADAL" clId="{D0B99CCE-4559-4AE9-A06F-DC3279B715D1}" dt="2020-04-15T18:27:47.916" v="899" actId="21"/>
          <ac:spMkLst>
            <pc:docMk/>
            <pc:sldMk cId="3695010496" sldId="1708"/>
            <ac:spMk id="19" creationId="{2B9382C2-7FF6-4BD2-9EF9-B8BC2BE93BDA}"/>
          </ac:spMkLst>
        </pc:spChg>
        <pc:spChg chg="add del mod">
          <ac:chgData name="Zhaofeng Tian" userId="8ae77e53-9f55-48a0-a4d4-de3b8c36e69c" providerId="ADAL" clId="{D0B99CCE-4559-4AE9-A06F-DC3279B715D1}" dt="2020-04-15T18:27:47.134" v="898" actId="21"/>
          <ac:spMkLst>
            <pc:docMk/>
            <pc:sldMk cId="3695010496" sldId="1708"/>
            <ac:spMk id="20" creationId="{990AEC99-C54C-4110-8D8A-BD8DE6AFD6CC}"/>
          </ac:spMkLst>
        </pc:spChg>
        <pc:spChg chg="add del mod">
          <ac:chgData name="Zhaofeng Tian" userId="8ae77e53-9f55-48a0-a4d4-de3b8c36e69c" providerId="ADAL" clId="{D0B99CCE-4559-4AE9-A06F-DC3279B715D1}" dt="2020-04-15T22:53:41.208" v="1377" actId="21"/>
          <ac:spMkLst>
            <pc:docMk/>
            <pc:sldMk cId="3695010496" sldId="1708"/>
            <ac:spMk id="21" creationId="{B8A1775A-F63E-40F3-9D22-BD8DC3EAA9FF}"/>
          </ac:spMkLst>
        </pc:spChg>
        <pc:spChg chg="add mod">
          <ac:chgData name="Zhaofeng Tian" userId="8ae77e53-9f55-48a0-a4d4-de3b8c36e69c" providerId="ADAL" clId="{D0B99CCE-4559-4AE9-A06F-DC3279B715D1}" dt="2020-04-17T18:44:41.476" v="10158" actId="1076"/>
          <ac:spMkLst>
            <pc:docMk/>
            <pc:sldMk cId="3695010496" sldId="1708"/>
            <ac:spMk id="22" creationId="{AD3BC7FE-17C9-4369-9AD7-FB9D1309D8F8}"/>
          </ac:spMkLst>
        </pc:spChg>
        <pc:spChg chg="add del mod">
          <ac:chgData name="Zhaofeng Tian" userId="8ae77e53-9f55-48a0-a4d4-de3b8c36e69c" providerId="ADAL" clId="{D0B99CCE-4559-4AE9-A06F-DC3279B715D1}" dt="2020-04-15T22:54:51.616" v="1390" actId="21"/>
          <ac:spMkLst>
            <pc:docMk/>
            <pc:sldMk cId="3695010496" sldId="1708"/>
            <ac:spMk id="23" creationId="{121ED172-112A-44EF-ABDA-A7ACE8D5F560}"/>
          </ac:spMkLst>
        </pc:spChg>
        <pc:spChg chg="add mod">
          <ac:chgData name="Zhaofeng Tian" userId="8ae77e53-9f55-48a0-a4d4-de3b8c36e69c" providerId="ADAL" clId="{D0B99CCE-4559-4AE9-A06F-DC3279B715D1}" dt="2020-04-17T18:45:06.108" v="10177" actId="20577"/>
          <ac:spMkLst>
            <pc:docMk/>
            <pc:sldMk cId="3695010496" sldId="1708"/>
            <ac:spMk id="24" creationId="{7AA2BBC5-14F7-48C2-A78D-1AF0BF5A1D55}"/>
          </ac:spMkLst>
        </pc:spChg>
        <pc:spChg chg="add del mod">
          <ac:chgData name="Zhaofeng Tian" userId="8ae77e53-9f55-48a0-a4d4-de3b8c36e69c" providerId="ADAL" clId="{D0B99CCE-4559-4AE9-A06F-DC3279B715D1}" dt="2020-04-16T00:14:01.463" v="1648" actId="478"/>
          <ac:spMkLst>
            <pc:docMk/>
            <pc:sldMk cId="3695010496" sldId="1708"/>
            <ac:spMk id="25" creationId="{1F9E4F98-3AC4-4C31-A049-7113C13DBA0C}"/>
          </ac:spMkLst>
        </pc:spChg>
        <pc:spChg chg="add del mod">
          <ac:chgData name="Zhaofeng Tian" userId="8ae77e53-9f55-48a0-a4d4-de3b8c36e69c" providerId="ADAL" clId="{D0B99CCE-4559-4AE9-A06F-DC3279B715D1}" dt="2020-04-16T00:13:58.963" v="1647" actId="478"/>
          <ac:spMkLst>
            <pc:docMk/>
            <pc:sldMk cId="3695010496" sldId="1708"/>
            <ac:spMk id="26" creationId="{7D52CC3E-FC31-4E53-B096-436E43624FCE}"/>
          </ac:spMkLst>
        </pc:spChg>
        <pc:spChg chg="add del mod">
          <ac:chgData name="Zhaofeng Tian" userId="8ae77e53-9f55-48a0-a4d4-de3b8c36e69c" providerId="ADAL" clId="{D0B99CCE-4559-4AE9-A06F-DC3279B715D1}" dt="2020-04-16T00:13:58.963" v="1647" actId="478"/>
          <ac:spMkLst>
            <pc:docMk/>
            <pc:sldMk cId="3695010496" sldId="1708"/>
            <ac:spMk id="27" creationId="{702B26FE-A5C3-421F-AF20-04E25C20E82F}"/>
          </ac:spMkLst>
        </pc:spChg>
        <pc:spChg chg="add del mod">
          <ac:chgData name="Zhaofeng Tian" userId="8ae77e53-9f55-48a0-a4d4-de3b8c36e69c" providerId="ADAL" clId="{D0B99CCE-4559-4AE9-A06F-DC3279B715D1}" dt="2020-04-16T00:13:58.963" v="1647" actId="478"/>
          <ac:spMkLst>
            <pc:docMk/>
            <pc:sldMk cId="3695010496" sldId="1708"/>
            <ac:spMk id="28" creationId="{CD1ECFF8-8D0B-4F70-9852-D725A2BB0070}"/>
          </ac:spMkLst>
        </pc:spChg>
        <pc:spChg chg="add del mod">
          <ac:chgData name="Zhaofeng Tian" userId="8ae77e53-9f55-48a0-a4d4-de3b8c36e69c" providerId="ADAL" clId="{D0B99CCE-4559-4AE9-A06F-DC3279B715D1}" dt="2020-04-15T18:28:27.882" v="915" actId="21"/>
          <ac:spMkLst>
            <pc:docMk/>
            <pc:sldMk cId="3695010496" sldId="1708"/>
            <ac:spMk id="29" creationId="{77B2BE85-BB47-445A-85FF-22405414F154}"/>
          </ac:spMkLst>
        </pc:spChg>
        <pc:spChg chg="add del mod">
          <ac:chgData name="Zhaofeng Tian" userId="8ae77e53-9f55-48a0-a4d4-de3b8c36e69c" providerId="ADAL" clId="{D0B99CCE-4559-4AE9-A06F-DC3279B715D1}" dt="2020-04-15T18:28:29.241" v="916" actId="21"/>
          <ac:spMkLst>
            <pc:docMk/>
            <pc:sldMk cId="3695010496" sldId="1708"/>
            <ac:spMk id="30" creationId="{B757CEB0-AB0A-4FDF-8369-DFBEC943D2E5}"/>
          </ac:spMkLst>
        </pc:spChg>
        <pc:spChg chg="add del mod">
          <ac:chgData name="Zhaofeng Tian" userId="8ae77e53-9f55-48a0-a4d4-de3b8c36e69c" providerId="ADAL" clId="{D0B99CCE-4559-4AE9-A06F-DC3279B715D1}" dt="2020-04-15T18:28:24.305" v="913" actId="21"/>
          <ac:spMkLst>
            <pc:docMk/>
            <pc:sldMk cId="3695010496" sldId="1708"/>
            <ac:spMk id="31" creationId="{731FD69B-D5B7-466D-8DB9-18BCA3034E02}"/>
          </ac:spMkLst>
        </pc:spChg>
        <pc:spChg chg="add del mod">
          <ac:chgData name="Zhaofeng Tian" userId="8ae77e53-9f55-48a0-a4d4-de3b8c36e69c" providerId="ADAL" clId="{D0B99CCE-4559-4AE9-A06F-DC3279B715D1}" dt="2020-04-15T18:28:24.305" v="913" actId="21"/>
          <ac:spMkLst>
            <pc:docMk/>
            <pc:sldMk cId="3695010496" sldId="1708"/>
            <ac:spMk id="32" creationId="{6E8F2254-52D3-4872-B2A2-9D5DC690E189}"/>
          </ac:spMkLst>
        </pc:spChg>
        <pc:spChg chg="add del mod">
          <ac:chgData name="Zhaofeng Tian" userId="8ae77e53-9f55-48a0-a4d4-de3b8c36e69c" providerId="ADAL" clId="{D0B99CCE-4559-4AE9-A06F-DC3279B715D1}" dt="2020-04-15T22:54:52.976" v="1391" actId="21"/>
          <ac:spMkLst>
            <pc:docMk/>
            <pc:sldMk cId="3695010496" sldId="1708"/>
            <ac:spMk id="89" creationId="{0E12C45B-6816-4EA8-B6BC-08DC685512A9}"/>
          </ac:spMkLst>
        </pc:spChg>
        <pc:spChg chg="add mod">
          <ac:chgData name="Zhaofeng Tian" userId="8ae77e53-9f55-48a0-a4d4-de3b8c36e69c" providerId="ADAL" clId="{D0B99CCE-4559-4AE9-A06F-DC3279B715D1}" dt="2020-04-17T19:27:29.881" v="10268" actId="20577"/>
          <ac:spMkLst>
            <pc:docMk/>
            <pc:sldMk cId="3695010496" sldId="1708"/>
            <ac:spMk id="140" creationId="{C00B1CDC-1DDE-4CC4-8D98-958F14962B72}"/>
          </ac:spMkLst>
        </pc:spChg>
        <pc:cxnChg chg="add mod">
          <ac:chgData name="Zhaofeng Tian" userId="8ae77e53-9f55-48a0-a4d4-de3b8c36e69c" providerId="ADAL" clId="{D0B99CCE-4559-4AE9-A06F-DC3279B715D1}" dt="2020-04-16T00:47:20.124" v="2330" actId="1076"/>
          <ac:cxnSpMkLst>
            <pc:docMk/>
            <pc:sldMk cId="3695010496" sldId="1708"/>
            <ac:cxnSpMk id="34" creationId="{EF7B7B7E-343B-4745-B187-F9D4E0C47F27}"/>
          </ac:cxnSpMkLst>
        </pc:cxnChg>
        <pc:cxnChg chg="add mod">
          <ac:chgData name="Zhaofeng Tian" userId="8ae77e53-9f55-48a0-a4d4-de3b8c36e69c" providerId="ADAL" clId="{D0B99CCE-4559-4AE9-A06F-DC3279B715D1}" dt="2020-04-16T00:47:20.124" v="2330" actId="1076"/>
          <ac:cxnSpMkLst>
            <pc:docMk/>
            <pc:sldMk cId="3695010496" sldId="1708"/>
            <ac:cxnSpMk id="35" creationId="{7066D50E-E508-49AA-9626-58D2BED71794}"/>
          </ac:cxnSpMkLst>
        </pc:cxnChg>
        <pc:cxnChg chg="add del mod">
          <ac:chgData name="Zhaofeng Tian" userId="8ae77e53-9f55-48a0-a4d4-de3b8c36e69c" providerId="ADAL" clId="{D0B99CCE-4559-4AE9-A06F-DC3279B715D1}" dt="2020-04-15T22:41:50.554" v="1230" actId="478"/>
          <ac:cxnSpMkLst>
            <pc:docMk/>
            <pc:sldMk cId="3695010496" sldId="1708"/>
            <ac:cxnSpMk id="38" creationId="{8ECD87D0-7A6F-4DE6-843F-E46570F81730}"/>
          </ac:cxnSpMkLst>
        </pc:cxnChg>
        <pc:cxnChg chg="add del mod">
          <ac:chgData name="Zhaofeng Tian" userId="8ae77e53-9f55-48a0-a4d4-de3b8c36e69c" providerId="ADAL" clId="{D0B99CCE-4559-4AE9-A06F-DC3279B715D1}" dt="2020-04-15T18:30:17.175" v="940" actId="21"/>
          <ac:cxnSpMkLst>
            <pc:docMk/>
            <pc:sldMk cId="3695010496" sldId="1708"/>
            <ac:cxnSpMk id="42" creationId="{D4FD5FC1-79CA-4C98-8689-3A0C04096FCD}"/>
          </ac:cxnSpMkLst>
        </pc:cxnChg>
        <pc:cxnChg chg="add del mod">
          <ac:chgData name="Zhaofeng Tian" userId="8ae77e53-9f55-48a0-a4d4-de3b8c36e69c" providerId="ADAL" clId="{D0B99CCE-4559-4AE9-A06F-DC3279B715D1}" dt="2020-04-15T22:41:41.004" v="1228" actId="478"/>
          <ac:cxnSpMkLst>
            <pc:docMk/>
            <pc:sldMk cId="3695010496" sldId="1708"/>
            <ac:cxnSpMk id="43" creationId="{1B47DC37-24BB-4F40-98BE-D419258AAA6D}"/>
          </ac:cxnSpMkLst>
        </pc:cxnChg>
        <pc:cxnChg chg="add del mod">
          <ac:chgData name="Zhaofeng Tian" userId="8ae77e53-9f55-48a0-a4d4-de3b8c36e69c" providerId="ADAL" clId="{D0B99CCE-4559-4AE9-A06F-DC3279B715D1}" dt="2020-04-15T22:41:39.786" v="1227" actId="478"/>
          <ac:cxnSpMkLst>
            <pc:docMk/>
            <pc:sldMk cId="3695010496" sldId="1708"/>
            <ac:cxnSpMk id="46" creationId="{E8B991A8-83CB-4A56-B41B-D8611CD7E1B9}"/>
          </ac:cxnSpMkLst>
        </pc:cxnChg>
        <pc:cxnChg chg="add del mod">
          <ac:chgData name="Zhaofeng Tian" userId="8ae77e53-9f55-48a0-a4d4-de3b8c36e69c" providerId="ADAL" clId="{D0B99CCE-4559-4AE9-A06F-DC3279B715D1}" dt="2020-04-15T22:41:36.833" v="1226" actId="478"/>
          <ac:cxnSpMkLst>
            <pc:docMk/>
            <pc:sldMk cId="3695010496" sldId="1708"/>
            <ac:cxnSpMk id="50" creationId="{6EB8E5E5-A31E-42C0-9342-B251F84A49B8}"/>
          </ac:cxnSpMkLst>
        </pc:cxnChg>
        <pc:cxnChg chg="add del mod">
          <ac:chgData name="Zhaofeng Tian" userId="8ae77e53-9f55-48a0-a4d4-de3b8c36e69c" providerId="ADAL" clId="{D0B99CCE-4559-4AE9-A06F-DC3279B715D1}" dt="2020-04-15T23:53:06.203" v="1468" actId="21"/>
          <ac:cxnSpMkLst>
            <pc:docMk/>
            <pc:sldMk cId="3695010496" sldId="1708"/>
            <ac:cxnSpMk id="71" creationId="{A2F723B7-0880-4466-927B-0BCB17E71135}"/>
          </ac:cxnSpMkLst>
        </pc:cxnChg>
        <pc:cxnChg chg="add del mod">
          <ac:chgData name="Zhaofeng Tian" userId="8ae77e53-9f55-48a0-a4d4-de3b8c36e69c" providerId="ADAL" clId="{D0B99CCE-4559-4AE9-A06F-DC3279B715D1}" dt="2020-04-15T22:53:09.318" v="1370" actId="478"/>
          <ac:cxnSpMkLst>
            <pc:docMk/>
            <pc:sldMk cId="3695010496" sldId="1708"/>
            <ac:cxnSpMk id="74" creationId="{7401FF0E-7B92-468E-8218-24DFEB4516A1}"/>
          </ac:cxnSpMkLst>
        </pc:cxnChg>
        <pc:cxnChg chg="add del mod">
          <ac:chgData name="Zhaofeng Tian" userId="8ae77e53-9f55-48a0-a4d4-de3b8c36e69c" providerId="ADAL" clId="{D0B99CCE-4559-4AE9-A06F-DC3279B715D1}" dt="2020-04-16T00:12:35.518" v="1617" actId="478"/>
          <ac:cxnSpMkLst>
            <pc:docMk/>
            <pc:sldMk cId="3695010496" sldId="1708"/>
            <ac:cxnSpMk id="76" creationId="{73E2A137-2F4F-4091-8FD3-F0847A7FB260}"/>
          </ac:cxnSpMkLst>
        </pc:cxnChg>
        <pc:cxnChg chg="add del mod">
          <ac:chgData name="Zhaofeng Tian" userId="8ae77e53-9f55-48a0-a4d4-de3b8c36e69c" providerId="ADAL" clId="{D0B99CCE-4559-4AE9-A06F-DC3279B715D1}" dt="2020-04-15T22:53:11.770" v="1371" actId="478"/>
          <ac:cxnSpMkLst>
            <pc:docMk/>
            <pc:sldMk cId="3695010496" sldId="1708"/>
            <ac:cxnSpMk id="82" creationId="{DF754110-5FE9-45CC-9AE7-FDC03066741A}"/>
          </ac:cxnSpMkLst>
        </pc:cxnChg>
        <pc:cxnChg chg="add del mod">
          <ac:chgData name="Zhaofeng Tian" userId="8ae77e53-9f55-48a0-a4d4-de3b8c36e69c" providerId="ADAL" clId="{D0B99CCE-4559-4AE9-A06F-DC3279B715D1}" dt="2020-04-15T22:53:13.770" v="1372" actId="478"/>
          <ac:cxnSpMkLst>
            <pc:docMk/>
            <pc:sldMk cId="3695010496" sldId="1708"/>
            <ac:cxnSpMk id="83" creationId="{43A39B10-B3E9-4813-8F0D-2A8C8DEE098C}"/>
          </ac:cxnSpMkLst>
        </pc:cxnChg>
        <pc:cxnChg chg="add del mod">
          <ac:chgData name="Zhaofeng Tian" userId="8ae77e53-9f55-48a0-a4d4-de3b8c36e69c" providerId="ADAL" clId="{D0B99CCE-4559-4AE9-A06F-DC3279B715D1}" dt="2020-04-15T22:53:15.800" v="1373" actId="478"/>
          <ac:cxnSpMkLst>
            <pc:docMk/>
            <pc:sldMk cId="3695010496" sldId="1708"/>
            <ac:cxnSpMk id="84" creationId="{935B45C4-5AF0-4F19-8E4A-05B81DDC427D}"/>
          </ac:cxnSpMkLst>
        </pc:cxnChg>
        <pc:cxnChg chg="add del mod">
          <ac:chgData name="Zhaofeng Tian" userId="8ae77e53-9f55-48a0-a4d4-de3b8c36e69c" providerId="ADAL" clId="{D0B99CCE-4559-4AE9-A06F-DC3279B715D1}" dt="2020-04-15T22:53:18.565" v="1374" actId="478"/>
          <ac:cxnSpMkLst>
            <pc:docMk/>
            <pc:sldMk cId="3695010496" sldId="1708"/>
            <ac:cxnSpMk id="85" creationId="{D840F2C4-DB24-472E-A119-65D64672F2B1}"/>
          </ac:cxnSpMkLst>
        </pc:cxnChg>
        <pc:cxnChg chg="add del mod">
          <ac:chgData name="Zhaofeng Tian" userId="8ae77e53-9f55-48a0-a4d4-de3b8c36e69c" providerId="ADAL" clId="{D0B99CCE-4559-4AE9-A06F-DC3279B715D1}" dt="2020-04-15T22:41:42.504" v="1229" actId="478"/>
          <ac:cxnSpMkLst>
            <pc:docMk/>
            <pc:sldMk cId="3695010496" sldId="1708"/>
            <ac:cxnSpMk id="90" creationId="{99DFE0B5-AD87-416B-8ABD-E260731E203E}"/>
          </ac:cxnSpMkLst>
        </pc:cxnChg>
        <pc:cxnChg chg="add mod">
          <ac:chgData name="Zhaofeng Tian" userId="8ae77e53-9f55-48a0-a4d4-de3b8c36e69c" providerId="ADAL" clId="{D0B99CCE-4559-4AE9-A06F-DC3279B715D1}" dt="2020-04-16T00:47:20.124" v="2330" actId="1076"/>
          <ac:cxnSpMkLst>
            <pc:docMk/>
            <pc:sldMk cId="3695010496" sldId="1708"/>
            <ac:cxnSpMk id="119" creationId="{D8149F3E-2EEF-4CF8-8698-A7CD7FD61A5B}"/>
          </ac:cxnSpMkLst>
        </pc:cxnChg>
        <pc:cxnChg chg="add del mod">
          <ac:chgData name="Zhaofeng Tian" userId="8ae77e53-9f55-48a0-a4d4-de3b8c36e69c" providerId="ADAL" clId="{D0B99CCE-4559-4AE9-A06F-DC3279B715D1}" dt="2020-04-16T00:12:38.345" v="1618" actId="478"/>
          <ac:cxnSpMkLst>
            <pc:docMk/>
            <pc:sldMk cId="3695010496" sldId="1708"/>
            <ac:cxnSpMk id="134" creationId="{A235925C-424A-4DB3-926A-BEC35A019F7F}"/>
          </ac:cxnSpMkLst>
        </pc:cxnChg>
        <pc:cxnChg chg="add mod">
          <ac:chgData name="Zhaofeng Tian" userId="8ae77e53-9f55-48a0-a4d4-de3b8c36e69c" providerId="ADAL" clId="{D0B99CCE-4559-4AE9-A06F-DC3279B715D1}" dt="2020-04-16T00:47:20.124" v="2330" actId="1076"/>
          <ac:cxnSpMkLst>
            <pc:docMk/>
            <pc:sldMk cId="3695010496" sldId="1708"/>
            <ac:cxnSpMk id="143" creationId="{69B14304-16F8-45E3-943C-7E9162FF4D42}"/>
          </ac:cxnSpMkLst>
        </pc:cxnChg>
        <pc:cxnChg chg="add mod">
          <ac:chgData name="Zhaofeng Tian" userId="8ae77e53-9f55-48a0-a4d4-de3b8c36e69c" providerId="ADAL" clId="{D0B99CCE-4559-4AE9-A06F-DC3279B715D1}" dt="2020-04-16T00:47:20.124" v="2330" actId="1076"/>
          <ac:cxnSpMkLst>
            <pc:docMk/>
            <pc:sldMk cId="3695010496" sldId="1708"/>
            <ac:cxnSpMk id="145" creationId="{0C82016B-A9BA-4410-A975-8D6FA1C01D78}"/>
          </ac:cxnSpMkLst>
        </pc:cxnChg>
      </pc:sldChg>
      <pc:sldChg chg="modSp modTransition">
        <pc:chgData name="Zhaofeng Tian" userId="8ae77e53-9f55-48a0-a4d4-de3b8c36e69c" providerId="ADAL" clId="{D0B99CCE-4559-4AE9-A06F-DC3279B715D1}" dt="2020-04-17T16:41:27.032" v="6496"/>
        <pc:sldMkLst>
          <pc:docMk/>
          <pc:sldMk cId="1486087999" sldId="1709"/>
        </pc:sldMkLst>
        <pc:spChg chg="mod">
          <ac:chgData name="Zhaofeng Tian" userId="8ae77e53-9f55-48a0-a4d4-de3b8c36e69c" providerId="ADAL" clId="{D0B99CCE-4559-4AE9-A06F-DC3279B715D1}" dt="2020-04-16T17:08:42.564" v="3574" actId="20577"/>
          <ac:spMkLst>
            <pc:docMk/>
            <pc:sldMk cId="1486087999" sldId="1709"/>
            <ac:spMk id="6" creationId="{C9D723E9-CB9F-7740-8B8A-6C8819E377FC}"/>
          </ac:spMkLst>
        </pc:spChg>
      </pc:sldChg>
      <pc:sldChg chg="modSp">
        <pc:chgData name="Zhaofeng Tian" userId="8ae77e53-9f55-48a0-a4d4-de3b8c36e69c" providerId="ADAL" clId="{D0B99CCE-4559-4AE9-A06F-DC3279B715D1}" dt="2020-04-16T17:08:33.833" v="3564" actId="20577"/>
        <pc:sldMkLst>
          <pc:docMk/>
          <pc:sldMk cId="2015845365" sldId="1710"/>
        </pc:sldMkLst>
        <pc:spChg chg="mod">
          <ac:chgData name="Zhaofeng Tian" userId="8ae77e53-9f55-48a0-a4d4-de3b8c36e69c" providerId="ADAL" clId="{D0B99CCE-4559-4AE9-A06F-DC3279B715D1}" dt="2020-04-15T17:04:08.249" v="75" actId="20577"/>
          <ac:spMkLst>
            <pc:docMk/>
            <pc:sldMk cId="2015845365" sldId="1710"/>
            <ac:spMk id="2" creationId="{B850C607-7C2A-C74F-91F7-F5B7BA892329}"/>
          </ac:spMkLst>
        </pc:spChg>
        <pc:spChg chg="mod">
          <ac:chgData name="Zhaofeng Tian" userId="8ae77e53-9f55-48a0-a4d4-de3b8c36e69c" providerId="ADAL" clId="{D0B99CCE-4559-4AE9-A06F-DC3279B715D1}" dt="2020-04-16T17:08:33.833" v="3564" actId="20577"/>
          <ac:spMkLst>
            <pc:docMk/>
            <pc:sldMk cId="2015845365" sldId="1710"/>
            <ac:spMk id="4" creationId="{6D7B5847-C7BA-0146-AF01-B53BB1978064}"/>
          </ac:spMkLst>
        </pc:spChg>
      </pc:sldChg>
      <pc:sldChg chg="addSp delSp modSp modTransition">
        <pc:chgData name="Zhaofeng Tian" userId="8ae77e53-9f55-48a0-a4d4-de3b8c36e69c" providerId="ADAL" clId="{D0B99CCE-4559-4AE9-A06F-DC3279B715D1}" dt="2020-04-17T17:28:54.617" v="8088" actId="1076"/>
        <pc:sldMkLst>
          <pc:docMk/>
          <pc:sldMk cId="3713243734" sldId="1711"/>
        </pc:sldMkLst>
        <pc:spChg chg="mod">
          <ac:chgData name="Zhaofeng Tian" userId="8ae77e53-9f55-48a0-a4d4-de3b8c36e69c" providerId="ADAL" clId="{D0B99CCE-4559-4AE9-A06F-DC3279B715D1}" dt="2020-04-17T17:23:19.574" v="7851" actId="20577"/>
          <ac:spMkLst>
            <pc:docMk/>
            <pc:sldMk cId="3713243734" sldId="1711"/>
            <ac:spMk id="2" creationId="{BABAF6A1-3949-AC4C-91CA-E04678E71C11}"/>
          </ac:spMkLst>
        </pc:spChg>
        <pc:spChg chg="del">
          <ac:chgData name="Zhaofeng Tian" userId="8ae77e53-9f55-48a0-a4d4-de3b8c36e69c" providerId="ADAL" clId="{D0B99CCE-4559-4AE9-A06F-DC3279B715D1}" dt="2020-04-16T23:14:35.902" v="4327" actId="21"/>
          <ac:spMkLst>
            <pc:docMk/>
            <pc:sldMk cId="3713243734" sldId="1711"/>
            <ac:spMk id="8" creationId="{082A8B01-1F5B-A24D-B546-9954A337C219}"/>
          </ac:spMkLst>
        </pc:spChg>
        <pc:spChg chg="add mod ord">
          <ac:chgData name="Zhaofeng Tian" userId="8ae77e53-9f55-48a0-a4d4-de3b8c36e69c" providerId="ADAL" clId="{D0B99CCE-4559-4AE9-A06F-DC3279B715D1}" dt="2020-04-17T17:28:54.617" v="8088" actId="1076"/>
          <ac:spMkLst>
            <pc:docMk/>
            <pc:sldMk cId="3713243734" sldId="1711"/>
            <ac:spMk id="9" creationId="{1CEC3D6A-46CD-4A9C-8194-DBE7D9C1CC38}"/>
          </ac:spMkLst>
        </pc:spChg>
        <pc:spChg chg="del">
          <ac:chgData name="Zhaofeng Tian" userId="8ae77e53-9f55-48a0-a4d4-de3b8c36e69c" providerId="ADAL" clId="{D0B99CCE-4559-4AE9-A06F-DC3279B715D1}" dt="2020-04-16T23:14:40.920" v="4329" actId="21"/>
          <ac:spMkLst>
            <pc:docMk/>
            <pc:sldMk cId="3713243734" sldId="1711"/>
            <ac:spMk id="12" creationId="{CAA8FE72-4C33-F24D-B16E-7E3E1375368F}"/>
          </ac:spMkLst>
        </pc:spChg>
        <pc:graphicFrameChg chg="del">
          <ac:chgData name="Zhaofeng Tian" userId="8ae77e53-9f55-48a0-a4d4-de3b8c36e69c" providerId="ADAL" clId="{D0B99CCE-4559-4AE9-A06F-DC3279B715D1}" dt="2020-04-16T23:14:38.318" v="4328" actId="21"/>
          <ac:graphicFrameMkLst>
            <pc:docMk/>
            <pc:sldMk cId="3713243734" sldId="1711"/>
            <ac:graphicFrameMk id="10" creationId="{04E6041B-265C-5F4C-BC48-6553AAF02444}"/>
          </ac:graphicFrameMkLst>
        </pc:graphicFrameChg>
        <pc:picChg chg="add del mod">
          <ac:chgData name="Zhaofeng Tian" userId="8ae77e53-9f55-48a0-a4d4-de3b8c36e69c" providerId="ADAL" clId="{D0B99CCE-4559-4AE9-A06F-DC3279B715D1}" dt="2020-04-17T15:54:14.611" v="5626" actId="21"/>
          <ac:picMkLst>
            <pc:docMk/>
            <pc:sldMk cId="3713243734" sldId="1711"/>
            <ac:picMk id="4" creationId="{E79E7FE5-4D14-4361-A9B3-94EBEB15AD9C}"/>
          </ac:picMkLst>
        </pc:picChg>
        <pc:picChg chg="add mod">
          <ac:chgData name="Zhaofeng Tian" userId="8ae77e53-9f55-48a0-a4d4-de3b8c36e69c" providerId="ADAL" clId="{D0B99CCE-4559-4AE9-A06F-DC3279B715D1}" dt="2020-04-17T17:28:52.497" v="8087" actId="1076"/>
          <ac:picMkLst>
            <pc:docMk/>
            <pc:sldMk cId="3713243734" sldId="1711"/>
            <ac:picMk id="5" creationId="{674E361B-E624-489E-B8DF-8E8747B9F1CF}"/>
          </ac:picMkLst>
        </pc:picChg>
        <pc:picChg chg="add mod ord">
          <ac:chgData name="Zhaofeng Tian" userId="8ae77e53-9f55-48a0-a4d4-de3b8c36e69c" providerId="ADAL" clId="{D0B99CCE-4559-4AE9-A06F-DC3279B715D1}" dt="2020-04-17T17:28:45.344" v="8085" actId="1076"/>
          <ac:picMkLst>
            <pc:docMk/>
            <pc:sldMk cId="3713243734" sldId="1711"/>
            <ac:picMk id="11" creationId="{0E924779-E398-4E6A-8190-4F93AC2B8537}"/>
          </ac:picMkLst>
        </pc:picChg>
        <pc:picChg chg="add del">
          <ac:chgData name="Zhaofeng Tian" userId="8ae77e53-9f55-48a0-a4d4-de3b8c36e69c" providerId="ADAL" clId="{D0B99CCE-4559-4AE9-A06F-DC3279B715D1}" dt="2020-04-17T15:54:18.212" v="5628" actId="21"/>
          <ac:picMkLst>
            <pc:docMk/>
            <pc:sldMk cId="3713243734" sldId="1711"/>
            <ac:picMk id="13" creationId="{D6612921-093F-4016-A7CB-6F839B17D29D}"/>
          </ac:picMkLst>
        </pc:picChg>
      </pc:sldChg>
      <pc:sldChg chg="addSp delSp modSp">
        <pc:chgData name="Zhaofeng Tian" userId="8ae77e53-9f55-48a0-a4d4-de3b8c36e69c" providerId="ADAL" clId="{D0B99CCE-4559-4AE9-A06F-DC3279B715D1}" dt="2020-04-17T20:41:42.489" v="10536" actId="20577"/>
        <pc:sldMkLst>
          <pc:docMk/>
          <pc:sldMk cId="1645504731" sldId="1712"/>
        </pc:sldMkLst>
        <pc:spChg chg="mod">
          <ac:chgData name="Zhaofeng Tian" userId="8ae77e53-9f55-48a0-a4d4-de3b8c36e69c" providerId="ADAL" clId="{D0B99CCE-4559-4AE9-A06F-DC3279B715D1}" dt="2020-04-17T15:58:50.439" v="5706" actId="1076"/>
          <ac:spMkLst>
            <pc:docMk/>
            <pc:sldMk cId="1645504731" sldId="1712"/>
            <ac:spMk id="2" creationId="{BABAF6A1-3949-AC4C-91CA-E04678E71C11}"/>
          </ac:spMkLst>
        </pc:spChg>
        <pc:spChg chg="mod">
          <ac:chgData name="Zhaofeng Tian" userId="8ae77e53-9f55-48a0-a4d4-de3b8c36e69c" providerId="ADAL" clId="{D0B99CCE-4559-4AE9-A06F-DC3279B715D1}" dt="2020-04-17T18:33:00.317" v="10063" actId="20577"/>
          <ac:spMkLst>
            <pc:docMk/>
            <pc:sldMk cId="1645504731" sldId="1712"/>
            <ac:spMk id="4" creationId="{3DC5BB17-35B7-3C4B-82D1-B3808C51E1E5}"/>
          </ac:spMkLst>
        </pc:spChg>
        <pc:spChg chg="del mod">
          <ac:chgData name="Zhaofeng Tian" userId="8ae77e53-9f55-48a0-a4d4-de3b8c36e69c" providerId="ADAL" clId="{D0B99CCE-4559-4AE9-A06F-DC3279B715D1}" dt="2020-04-17T18:31:21.271" v="9909" actId="21"/>
          <ac:spMkLst>
            <pc:docMk/>
            <pc:sldMk cId="1645504731" sldId="1712"/>
            <ac:spMk id="5" creationId="{58D3DF6A-AB07-4442-A442-E9F039496A31}"/>
          </ac:spMkLst>
        </pc:spChg>
        <pc:spChg chg="add mod">
          <ac:chgData name="Zhaofeng Tian" userId="8ae77e53-9f55-48a0-a4d4-de3b8c36e69c" providerId="ADAL" clId="{D0B99CCE-4559-4AE9-A06F-DC3279B715D1}" dt="2020-04-17T20:41:42.489" v="10536" actId="20577"/>
          <ac:spMkLst>
            <pc:docMk/>
            <pc:sldMk cId="1645504731" sldId="1712"/>
            <ac:spMk id="6" creationId="{07EEEBC7-0F9B-4BA7-A42E-F07B9F1ACDD5}"/>
          </ac:spMkLst>
        </pc:spChg>
      </pc:sldChg>
      <pc:sldChg chg="addSp delSp modSp">
        <pc:chgData name="Zhaofeng Tian" userId="8ae77e53-9f55-48a0-a4d4-de3b8c36e69c" providerId="ADAL" clId="{D0B99CCE-4559-4AE9-A06F-DC3279B715D1}" dt="2020-04-17T18:33:37.197" v="10089" actId="20577"/>
        <pc:sldMkLst>
          <pc:docMk/>
          <pc:sldMk cId="347230207" sldId="1713"/>
        </pc:sldMkLst>
        <pc:spChg chg="mod">
          <ac:chgData name="Zhaofeng Tian" userId="8ae77e53-9f55-48a0-a4d4-de3b8c36e69c" providerId="ADAL" clId="{D0B99CCE-4559-4AE9-A06F-DC3279B715D1}" dt="2020-04-17T18:33:37.197" v="10089" actId="20577"/>
          <ac:spMkLst>
            <pc:docMk/>
            <pc:sldMk cId="347230207" sldId="1713"/>
            <ac:spMk id="2" creationId="{BABAF6A1-3949-AC4C-91CA-E04678E71C11}"/>
          </ac:spMkLst>
        </pc:spChg>
        <pc:spChg chg="add mod">
          <ac:chgData name="Zhaofeng Tian" userId="8ae77e53-9f55-48a0-a4d4-de3b8c36e69c" providerId="ADAL" clId="{D0B99CCE-4559-4AE9-A06F-DC3279B715D1}" dt="2020-04-17T18:31:18.824" v="9908" actId="1076"/>
          <ac:spMkLst>
            <pc:docMk/>
            <pc:sldMk cId="347230207" sldId="1713"/>
            <ac:spMk id="8" creationId="{A54A628A-3ACD-48EB-82D8-72C170CFD49E}"/>
          </ac:spMkLst>
        </pc:spChg>
        <pc:graphicFrameChg chg="del">
          <ac:chgData name="Zhaofeng Tian" userId="8ae77e53-9f55-48a0-a4d4-de3b8c36e69c" providerId="ADAL" clId="{D0B99CCE-4559-4AE9-A06F-DC3279B715D1}" dt="2020-04-17T18:31:05.862" v="9903" actId="21"/>
          <ac:graphicFrameMkLst>
            <pc:docMk/>
            <pc:sldMk cId="347230207" sldId="1713"/>
            <ac:graphicFrameMk id="4" creationId="{8FCEC79D-17E5-B240-BD75-BD279787B0DF}"/>
          </ac:graphicFrameMkLst>
        </pc:graphicFrameChg>
        <pc:graphicFrameChg chg="add del">
          <ac:chgData name="Zhaofeng Tian" userId="8ae77e53-9f55-48a0-a4d4-de3b8c36e69c" providerId="ADAL" clId="{D0B99CCE-4559-4AE9-A06F-DC3279B715D1}" dt="2020-04-17T18:31:08.473" v="9905" actId="21"/>
          <ac:graphicFrameMkLst>
            <pc:docMk/>
            <pc:sldMk cId="347230207" sldId="1713"/>
            <ac:graphicFrameMk id="7" creationId="{AC875D43-ECF4-4D6A-A1BE-C80C7E1DFBA4}"/>
          </ac:graphicFrameMkLst>
        </pc:graphicFrameChg>
      </pc:sldChg>
      <pc:sldChg chg="new del">
        <pc:chgData name="Zhaofeng Tian" userId="8ae77e53-9f55-48a0-a4d4-de3b8c36e69c" providerId="ADAL" clId="{D0B99CCE-4559-4AE9-A06F-DC3279B715D1}" dt="2020-04-15T17:47:17.118" v="481" actId="2696"/>
        <pc:sldMkLst>
          <pc:docMk/>
          <pc:sldMk cId="195908226" sldId="1714"/>
        </pc:sldMkLst>
      </pc:sldChg>
      <pc:sldChg chg="addSp delSp add del">
        <pc:chgData name="Zhaofeng Tian" userId="8ae77e53-9f55-48a0-a4d4-de3b8c36e69c" providerId="ADAL" clId="{D0B99CCE-4559-4AE9-A06F-DC3279B715D1}" dt="2020-04-15T17:47:09.384" v="479" actId="2696"/>
        <pc:sldMkLst>
          <pc:docMk/>
          <pc:sldMk cId="178015885" sldId="1715"/>
        </pc:sldMkLst>
        <pc:spChg chg="add del">
          <ac:chgData name="Zhaofeng Tian" userId="8ae77e53-9f55-48a0-a4d4-de3b8c36e69c" providerId="ADAL" clId="{D0B99CCE-4559-4AE9-A06F-DC3279B715D1}" dt="2020-04-15T16:30:59.714" v="12" actId="21"/>
          <ac:spMkLst>
            <pc:docMk/>
            <pc:sldMk cId="178015885" sldId="1715"/>
            <ac:spMk id="4" creationId="{54762225-C50C-1142-9DD3-06B5D4FBFB7A}"/>
          </ac:spMkLst>
        </pc:spChg>
      </pc:sldChg>
      <pc:sldChg chg="add del">
        <pc:chgData name="Zhaofeng Tian" userId="8ae77e53-9f55-48a0-a4d4-de3b8c36e69c" providerId="ADAL" clId="{D0B99CCE-4559-4AE9-A06F-DC3279B715D1}" dt="2020-04-15T17:47:15.446" v="480" actId="2696"/>
        <pc:sldMkLst>
          <pc:docMk/>
          <pc:sldMk cId="2139474311" sldId="1716"/>
        </pc:sldMkLst>
      </pc:sldChg>
      <pc:sldChg chg="modSp add del">
        <pc:chgData name="Zhaofeng Tian" userId="8ae77e53-9f55-48a0-a4d4-de3b8c36e69c" providerId="ADAL" clId="{D0B99CCE-4559-4AE9-A06F-DC3279B715D1}" dt="2020-04-17T15:56:21.218" v="5639" actId="2696"/>
        <pc:sldMkLst>
          <pc:docMk/>
          <pc:sldMk cId="2348014626" sldId="1717"/>
        </pc:sldMkLst>
        <pc:picChg chg="mod">
          <ac:chgData name="Zhaofeng Tian" userId="8ae77e53-9f55-48a0-a4d4-de3b8c36e69c" providerId="ADAL" clId="{D0B99CCE-4559-4AE9-A06F-DC3279B715D1}" dt="2020-04-16T23:22:20.431" v="4442" actId="1076"/>
          <ac:picMkLst>
            <pc:docMk/>
            <pc:sldMk cId="2348014626" sldId="1717"/>
            <ac:picMk id="11" creationId="{79BCE5AC-DD12-034A-874D-5F1A4457C9ED}"/>
          </ac:picMkLst>
        </pc:picChg>
      </pc:sldChg>
      <pc:sldChg chg="addSp delSp modSp add">
        <pc:chgData name="Zhaofeng Tian" userId="8ae77e53-9f55-48a0-a4d4-de3b8c36e69c" providerId="ADAL" clId="{D0B99CCE-4559-4AE9-A06F-DC3279B715D1}" dt="2020-04-17T21:40:06.058" v="10557" actId="20577"/>
        <pc:sldMkLst>
          <pc:docMk/>
          <pc:sldMk cId="4258475388" sldId="1718"/>
        </pc:sldMkLst>
        <pc:spChg chg="del">
          <ac:chgData name="Zhaofeng Tian" userId="8ae77e53-9f55-48a0-a4d4-de3b8c36e69c" providerId="ADAL" clId="{D0B99CCE-4559-4AE9-A06F-DC3279B715D1}" dt="2020-04-15T18:20:29.743" v="824" actId="21"/>
          <ac:spMkLst>
            <pc:docMk/>
            <pc:sldMk cId="4258475388" sldId="1718"/>
            <ac:spMk id="4" creationId="{54762225-C50C-1142-9DD3-06B5D4FBFB7A}"/>
          </ac:spMkLst>
        </pc:spChg>
        <pc:spChg chg="mod">
          <ac:chgData name="Zhaofeng Tian" userId="8ae77e53-9f55-48a0-a4d4-de3b8c36e69c" providerId="ADAL" clId="{D0B99CCE-4559-4AE9-A06F-DC3279B715D1}" dt="2020-04-17T21:40:06.058" v="10557" actId="20577"/>
          <ac:spMkLst>
            <pc:docMk/>
            <pc:sldMk cId="4258475388" sldId="1718"/>
            <ac:spMk id="5" creationId="{56B5D6E6-BD2D-9149-B14C-C2B436CBB7A2}"/>
          </ac:spMkLst>
        </pc:spChg>
        <pc:spChg chg="add mod">
          <ac:chgData name="Zhaofeng Tian" userId="8ae77e53-9f55-48a0-a4d4-de3b8c36e69c" providerId="ADAL" clId="{D0B99CCE-4559-4AE9-A06F-DC3279B715D1}" dt="2020-04-16T16:49:51.683" v="2557" actId="20577"/>
          <ac:spMkLst>
            <pc:docMk/>
            <pc:sldMk cId="4258475388" sldId="1718"/>
            <ac:spMk id="6" creationId="{FDEFDE46-434C-4B84-8C6C-A91568235EEB}"/>
          </ac:spMkLst>
        </pc:spChg>
      </pc:sldChg>
      <pc:sldChg chg="add del">
        <pc:chgData name="Zhaofeng Tian" userId="8ae77e53-9f55-48a0-a4d4-de3b8c36e69c" providerId="ADAL" clId="{D0B99CCE-4559-4AE9-A06F-DC3279B715D1}" dt="2020-04-17T15:56:54.291" v="5663" actId="2696"/>
        <pc:sldMkLst>
          <pc:docMk/>
          <pc:sldMk cId="2320078269" sldId="1719"/>
        </pc:sldMkLst>
      </pc:sldChg>
      <pc:sldChg chg="add del">
        <pc:chgData name="Zhaofeng Tian" userId="8ae77e53-9f55-48a0-a4d4-de3b8c36e69c" providerId="ADAL" clId="{D0B99CCE-4559-4AE9-A06F-DC3279B715D1}" dt="2020-04-17T15:56:55.283" v="5664" actId="2696"/>
        <pc:sldMkLst>
          <pc:docMk/>
          <pc:sldMk cId="716849973" sldId="1720"/>
        </pc:sldMkLst>
      </pc:sldChg>
      <pc:sldChg chg="new del">
        <pc:chgData name="Zhaofeng Tian" userId="8ae77e53-9f55-48a0-a4d4-de3b8c36e69c" providerId="ADAL" clId="{D0B99CCE-4559-4AE9-A06F-DC3279B715D1}" dt="2020-04-17T15:57:08.087" v="5665" actId="2696"/>
        <pc:sldMkLst>
          <pc:docMk/>
          <pc:sldMk cId="4001754708" sldId="1721"/>
        </pc:sldMkLst>
      </pc:sldChg>
      <pc:sldChg chg="addSp delSp modSp add modTransition">
        <pc:chgData name="Zhaofeng Tian" userId="8ae77e53-9f55-48a0-a4d4-de3b8c36e69c" providerId="ADAL" clId="{D0B99CCE-4559-4AE9-A06F-DC3279B715D1}" dt="2020-04-17T17:36:32.097" v="8260" actId="20577"/>
        <pc:sldMkLst>
          <pc:docMk/>
          <pc:sldMk cId="3757636392" sldId="1722"/>
        </pc:sldMkLst>
        <pc:spChg chg="mod">
          <ac:chgData name="Zhaofeng Tian" userId="8ae77e53-9f55-48a0-a4d4-de3b8c36e69c" providerId="ADAL" clId="{D0B99CCE-4559-4AE9-A06F-DC3279B715D1}" dt="2020-04-17T17:23:36.788" v="7882" actId="20577"/>
          <ac:spMkLst>
            <pc:docMk/>
            <pc:sldMk cId="3757636392" sldId="1722"/>
            <ac:spMk id="2" creationId="{BABAF6A1-3949-AC4C-91CA-E04678E71C11}"/>
          </ac:spMkLst>
        </pc:spChg>
        <pc:spChg chg="add del mod">
          <ac:chgData name="Zhaofeng Tian" userId="8ae77e53-9f55-48a0-a4d4-de3b8c36e69c" providerId="ADAL" clId="{D0B99CCE-4559-4AE9-A06F-DC3279B715D1}" dt="2020-04-17T17:27:15.253" v="8023" actId="21"/>
          <ac:spMkLst>
            <pc:docMk/>
            <pc:sldMk cId="3757636392" sldId="1722"/>
            <ac:spMk id="6" creationId="{F8AE1F75-9ACC-47D5-93E4-D25DCA20DD85}"/>
          </ac:spMkLst>
        </pc:spChg>
        <pc:spChg chg="add mod">
          <ac:chgData name="Zhaofeng Tian" userId="8ae77e53-9f55-48a0-a4d4-de3b8c36e69c" providerId="ADAL" clId="{D0B99CCE-4559-4AE9-A06F-DC3279B715D1}" dt="2020-04-17T17:36:32.097" v="8260" actId="20577"/>
          <ac:spMkLst>
            <pc:docMk/>
            <pc:sldMk cId="3757636392" sldId="1722"/>
            <ac:spMk id="8" creationId="{D5084A66-F942-4032-95A7-54C6B3ADACF7}"/>
          </ac:spMkLst>
        </pc:spChg>
        <pc:picChg chg="del">
          <ac:chgData name="Zhaofeng Tian" userId="8ae77e53-9f55-48a0-a4d4-de3b8c36e69c" providerId="ADAL" clId="{D0B99CCE-4559-4AE9-A06F-DC3279B715D1}" dt="2020-04-16T23:16:47.568" v="4356" actId="21"/>
          <ac:picMkLst>
            <pc:docMk/>
            <pc:sldMk cId="3757636392" sldId="1722"/>
            <ac:picMk id="4" creationId="{E79E7FE5-4D14-4361-A9B3-94EBEB15AD9C}"/>
          </ac:picMkLst>
        </pc:picChg>
        <pc:picChg chg="add mod">
          <ac:chgData name="Zhaofeng Tian" userId="8ae77e53-9f55-48a0-a4d4-de3b8c36e69c" providerId="ADAL" clId="{D0B99CCE-4559-4AE9-A06F-DC3279B715D1}" dt="2020-04-17T01:39:17.904" v="4498" actId="1076"/>
          <ac:picMkLst>
            <pc:docMk/>
            <pc:sldMk cId="3757636392" sldId="1722"/>
            <ac:picMk id="5" creationId="{31E48E00-2646-4F05-9D53-623DED8C8DCA}"/>
          </ac:picMkLst>
        </pc:picChg>
        <pc:picChg chg="add mod">
          <ac:chgData name="Zhaofeng Tian" userId="8ae77e53-9f55-48a0-a4d4-de3b8c36e69c" providerId="ADAL" clId="{D0B99CCE-4559-4AE9-A06F-DC3279B715D1}" dt="2020-04-17T17:29:03.816" v="8089" actId="1076"/>
          <ac:picMkLst>
            <pc:docMk/>
            <pc:sldMk cId="3757636392" sldId="1722"/>
            <ac:picMk id="7" creationId="{82E9DC75-5E80-4DEF-95C0-8D369F308B3E}"/>
          </ac:picMkLst>
        </pc:picChg>
      </pc:sldChg>
      <pc:sldChg chg="addSp delSp modSp add modTransition modAnim">
        <pc:chgData name="Zhaofeng Tian" userId="8ae77e53-9f55-48a0-a4d4-de3b8c36e69c" providerId="ADAL" clId="{D0B99CCE-4559-4AE9-A06F-DC3279B715D1}" dt="2020-04-17T20:35:37.375" v="10470" actId="20577"/>
        <pc:sldMkLst>
          <pc:docMk/>
          <pc:sldMk cId="1790904006" sldId="1723"/>
        </pc:sldMkLst>
        <pc:spChg chg="del mod">
          <ac:chgData name="Zhaofeng Tian" userId="8ae77e53-9f55-48a0-a4d4-de3b8c36e69c" providerId="ADAL" clId="{D0B99CCE-4559-4AE9-A06F-DC3279B715D1}" dt="2020-04-17T15:57:40.327" v="5668" actId="21"/>
          <ac:spMkLst>
            <pc:docMk/>
            <pc:sldMk cId="1790904006" sldId="1723"/>
            <ac:spMk id="2" creationId="{BABAF6A1-3949-AC4C-91CA-E04678E71C11}"/>
          </ac:spMkLst>
        </pc:spChg>
        <pc:spChg chg="add mod">
          <ac:chgData name="Zhaofeng Tian" userId="8ae77e53-9f55-48a0-a4d4-de3b8c36e69c" providerId="ADAL" clId="{D0B99CCE-4559-4AE9-A06F-DC3279B715D1}" dt="2020-04-17T20:31:30.807" v="10400" actId="20577"/>
          <ac:spMkLst>
            <pc:docMk/>
            <pc:sldMk cId="1790904006" sldId="1723"/>
            <ac:spMk id="5" creationId="{1B7072DF-5AF5-41DA-8167-F54F27AC420C}"/>
          </ac:spMkLst>
        </pc:spChg>
        <pc:spChg chg="add mod">
          <ac:chgData name="Zhaofeng Tian" userId="8ae77e53-9f55-48a0-a4d4-de3b8c36e69c" providerId="ADAL" clId="{D0B99CCE-4559-4AE9-A06F-DC3279B715D1}" dt="2020-04-17T16:02:19.433" v="5796" actId="1076"/>
          <ac:spMkLst>
            <pc:docMk/>
            <pc:sldMk cId="1790904006" sldId="1723"/>
            <ac:spMk id="6" creationId="{25D97D21-9DE0-4690-835C-570970D2B47F}"/>
          </ac:spMkLst>
        </pc:spChg>
        <pc:spChg chg="add mod">
          <ac:chgData name="Zhaofeng Tian" userId="8ae77e53-9f55-48a0-a4d4-de3b8c36e69c" providerId="ADAL" clId="{D0B99CCE-4559-4AE9-A06F-DC3279B715D1}" dt="2020-04-17T20:35:37.375" v="10470" actId="20577"/>
          <ac:spMkLst>
            <pc:docMk/>
            <pc:sldMk cId="1790904006" sldId="1723"/>
            <ac:spMk id="7" creationId="{88C5BE7C-AFC9-4950-88BF-BAAD6C5A4575}"/>
          </ac:spMkLst>
        </pc:spChg>
        <pc:spChg chg="add mod">
          <ac:chgData name="Zhaofeng Tian" userId="8ae77e53-9f55-48a0-a4d4-de3b8c36e69c" providerId="ADAL" clId="{D0B99CCE-4559-4AE9-A06F-DC3279B715D1}" dt="2020-04-17T15:57:42.920" v="5669" actId="1076"/>
          <ac:spMkLst>
            <pc:docMk/>
            <pc:sldMk cId="1790904006" sldId="1723"/>
            <ac:spMk id="8" creationId="{E4B991EB-9C87-45B9-943A-D988B0000713}"/>
          </ac:spMkLst>
        </pc:spChg>
        <pc:picChg chg="add mod">
          <ac:chgData name="Zhaofeng Tian" userId="8ae77e53-9f55-48a0-a4d4-de3b8c36e69c" providerId="ADAL" clId="{D0B99CCE-4559-4AE9-A06F-DC3279B715D1}" dt="2020-04-17T15:30:35.279" v="4934" actId="14100"/>
          <ac:picMkLst>
            <pc:docMk/>
            <pc:sldMk cId="1790904006" sldId="1723"/>
            <ac:picMk id="4" creationId="{41F2FB2F-676E-4504-9533-5C4ABF9CB7B5}"/>
          </ac:picMkLst>
        </pc:picChg>
      </pc:sldChg>
      <pc:sldChg chg="addSp delSp modSp add modTransition">
        <pc:chgData name="Zhaofeng Tian" userId="8ae77e53-9f55-48a0-a4d4-de3b8c36e69c" providerId="ADAL" clId="{D0B99CCE-4559-4AE9-A06F-DC3279B715D1}" dt="2020-04-17T20:12:51.648" v="10294" actId="20577"/>
        <pc:sldMkLst>
          <pc:docMk/>
          <pc:sldMk cId="4041333534" sldId="1724"/>
        </pc:sldMkLst>
        <pc:spChg chg="mod">
          <ac:chgData name="Zhaofeng Tian" userId="8ae77e53-9f55-48a0-a4d4-de3b8c36e69c" providerId="ADAL" clId="{D0B99CCE-4559-4AE9-A06F-DC3279B715D1}" dt="2020-04-17T17:25:39.261" v="7939" actId="20577"/>
          <ac:spMkLst>
            <pc:docMk/>
            <pc:sldMk cId="4041333534" sldId="1724"/>
            <ac:spMk id="2" creationId="{BABAF6A1-3949-AC4C-91CA-E04678E71C11}"/>
          </ac:spMkLst>
        </pc:spChg>
        <pc:spChg chg="add del mod">
          <ac:chgData name="Zhaofeng Tian" userId="8ae77e53-9f55-48a0-a4d4-de3b8c36e69c" providerId="ADAL" clId="{D0B99CCE-4559-4AE9-A06F-DC3279B715D1}" dt="2020-04-17T17:24:10.773" v="7906" actId="21"/>
          <ac:spMkLst>
            <pc:docMk/>
            <pc:sldMk cId="4041333534" sldId="1724"/>
            <ac:spMk id="5" creationId="{AE9B8B68-E175-43A9-A9F0-219AA15B4878}"/>
          </ac:spMkLst>
        </pc:spChg>
        <pc:spChg chg="add mod">
          <ac:chgData name="Zhaofeng Tian" userId="8ae77e53-9f55-48a0-a4d4-de3b8c36e69c" providerId="ADAL" clId="{D0B99CCE-4559-4AE9-A06F-DC3279B715D1}" dt="2020-04-17T20:12:51.648" v="10294" actId="20577"/>
          <ac:spMkLst>
            <pc:docMk/>
            <pc:sldMk cId="4041333534" sldId="1724"/>
            <ac:spMk id="7" creationId="{3B3C03EE-0B98-4912-8C8F-0A155825E258}"/>
          </ac:spMkLst>
        </pc:spChg>
        <pc:spChg chg="add del mod">
          <ac:chgData name="Zhaofeng Tian" userId="8ae77e53-9f55-48a0-a4d4-de3b8c36e69c" providerId="ADAL" clId="{D0B99CCE-4559-4AE9-A06F-DC3279B715D1}" dt="2020-04-17T17:27:07.856" v="8022" actId="21"/>
          <ac:spMkLst>
            <pc:docMk/>
            <pc:sldMk cId="4041333534" sldId="1724"/>
            <ac:spMk id="8" creationId="{9239A7A5-C39D-4CAD-98C8-DE9BAAA42A1D}"/>
          </ac:spMkLst>
        </pc:spChg>
        <pc:picChg chg="add mod">
          <ac:chgData name="Zhaofeng Tian" userId="8ae77e53-9f55-48a0-a4d4-de3b8c36e69c" providerId="ADAL" clId="{D0B99CCE-4559-4AE9-A06F-DC3279B715D1}" dt="2020-04-16T23:25:46.927" v="4458" actId="1076"/>
          <ac:picMkLst>
            <pc:docMk/>
            <pc:sldMk cId="4041333534" sldId="1724"/>
            <ac:picMk id="4" creationId="{AB865CEA-F9CA-47D9-A5CB-9A6B650D187A}"/>
          </ac:picMkLst>
        </pc:picChg>
        <pc:picChg chg="add mod">
          <ac:chgData name="Zhaofeng Tian" userId="8ae77e53-9f55-48a0-a4d4-de3b8c36e69c" providerId="ADAL" clId="{D0B99CCE-4559-4AE9-A06F-DC3279B715D1}" dt="2020-04-17T01:39:04.296" v="4495" actId="1076"/>
          <ac:picMkLst>
            <pc:docMk/>
            <pc:sldMk cId="4041333534" sldId="1724"/>
            <ac:picMk id="6" creationId="{346A1BE3-655C-4734-A8C4-241AC6DF906B}"/>
          </ac:picMkLst>
        </pc:picChg>
      </pc:sldChg>
      <pc:sldChg chg="addSp delSp modSp add modTransition">
        <pc:chgData name="Zhaofeng Tian" userId="8ae77e53-9f55-48a0-a4d4-de3b8c36e69c" providerId="ADAL" clId="{D0B99CCE-4559-4AE9-A06F-DC3279B715D1}" dt="2020-04-17T17:21:06.867" v="7804" actId="403"/>
        <pc:sldMkLst>
          <pc:docMk/>
          <pc:sldMk cId="2861048316" sldId="1725"/>
        </pc:sldMkLst>
        <pc:spChg chg="mod">
          <ac:chgData name="Zhaofeng Tian" userId="8ae77e53-9f55-48a0-a4d4-de3b8c36e69c" providerId="ADAL" clId="{D0B99CCE-4559-4AE9-A06F-DC3279B715D1}" dt="2020-04-17T15:03:47.914" v="4645" actId="20577"/>
          <ac:spMkLst>
            <pc:docMk/>
            <pc:sldMk cId="2861048316" sldId="1725"/>
            <ac:spMk id="2" creationId="{BABAF6A1-3949-AC4C-91CA-E04678E71C11}"/>
          </ac:spMkLst>
        </pc:spChg>
        <pc:spChg chg="add del">
          <ac:chgData name="Zhaofeng Tian" userId="8ae77e53-9f55-48a0-a4d4-de3b8c36e69c" providerId="ADAL" clId="{D0B99CCE-4559-4AE9-A06F-DC3279B715D1}" dt="2020-04-17T14:58:33.104" v="4509" actId="21"/>
          <ac:spMkLst>
            <pc:docMk/>
            <pc:sldMk cId="2861048316" sldId="1725"/>
            <ac:spMk id="4" creationId="{505EBB4F-43B6-47FB-B25A-016246552662}"/>
          </ac:spMkLst>
        </pc:spChg>
        <pc:spChg chg="add mod">
          <ac:chgData name="Zhaofeng Tian" userId="8ae77e53-9f55-48a0-a4d4-de3b8c36e69c" providerId="ADAL" clId="{D0B99CCE-4559-4AE9-A06F-DC3279B715D1}" dt="2020-04-17T17:21:06.867" v="7804" actId="403"/>
          <ac:spMkLst>
            <pc:docMk/>
            <pc:sldMk cId="2861048316" sldId="1725"/>
            <ac:spMk id="7" creationId="{4DDC9D7F-2F11-4666-8E89-0EB2BD06EB98}"/>
          </ac:spMkLst>
        </pc:spChg>
        <pc:graphicFrameChg chg="add mod modGraphic">
          <ac:chgData name="Zhaofeng Tian" userId="8ae77e53-9f55-48a0-a4d4-de3b8c36e69c" providerId="ADAL" clId="{D0B99CCE-4559-4AE9-A06F-DC3279B715D1}" dt="2020-04-17T15:08:21.369" v="4928" actId="1076"/>
          <ac:graphicFrameMkLst>
            <pc:docMk/>
            <pc:sldMk cId="2861048316" sldId="1725"/>
            <ac:graphicFrameMk id="5" creationId="{9441F8CC-BC7A-4AB1-BDFA-F1423DE5DCA3}"/>
          </ac:graphicFrameMkLst>
        </pc:graphicFrameChg>
        <pc:graphicFrameChg chg="add del mod">
          <ac:chgData name="Zhaofeng Tian" userId="8ae77e53-9f55-48a0-a4d4-de3b8c36e69c" providerId="ADAL" clId="{D0B99CCE-4559-4AE9-A06F-DC3279B715D1}" dt="2020-04-17T14:59:16.847" v="4513" actId="21"/>
          <ac:graphicFrameMkLst>
            <pc:docMk/>
            <pc:sldMk cId="2861048316" sldId="1725"/>
            <ac:graphicFrameMk id="6" creationId="{1D52EAFF-C0B1-49AE-A91E-314E30355F53}"/>
          </ac:graphicFrameMkLst>
        </pc:graphicFrameChg>
      </pc:sldChg>
      <pc:sldChg chg="addSp delSp modSp add ord modTransition delAnim modAnim">
        <pc:chgData name="Zhaofeng Tian" userId="8ae77e53-9f55-48a0-a4d4-de3b8c36e69c" providerId="ADAL" clId="{D0B99CCE-4559-4AE9-A06F-DC3279B715D1}" dt="2020-04-17T21:29:56.266" v="10542" actId="20577"/>
        <pc:sldMkLst>
          <pc:docMk/>
          <pc:sldMk cId="531748058" sldId="1726"/>
        </pc:sldMkLst>
        <pc:spChg chg="del mod">
          <ac:chgData name="Zhaofeng Tian" userId="8ae77e53-9f55-48a0-a4d4-de3b8c36e69c" providerId="ADAL" clId="{D0B99CCE-4559-4AE9-A06F-DC3279B715D1}" dt="2020-04-17T16:45:39.835" v="6504" actId="21"/>
          <ac:spMkLst>
            <pc:docMk/>
            <pc:sldMk cId="531748058" sldId="1726"/>
            <ac:spMk id="5" creationId="{1B7072DF-5AF5-41DA-8167-F54F27AC420C}"/>
          </ac:spMkLst>
        </pc:spChg>
        <pc:spChg chg="del mod">
          <ac:chgData name="Zhaofeng Tian" userId="8ae77e53-9f55-48a0-a4d4-de3b8c36e69c" providerId="ADAL" clId="{D0B99CCE-4559-4AE9-A06F-DC3279B715D1}" dt="2020-04-17T16:45:47.577" v="6507" actId="21"/>
          <ac:spMkLst>
            <pc:docMk/>
            <pc:sldMk cId="531748058" sldId="1726"/>
            <ac:spMk id="6" creationId="{25D97D21-9DE0-4690-835C-570970D2B47F}"/>
          </ac:spMkLst>
        </pc:spChg>
        <pc:spChg chg="del">
          <ac:chgData name="Zhaofeng Tian" userId="8ae77e53-9f55-48a0-a4d4-de3b8c36e69c" providerId="ADAL" clId="{D0B99CCE-4559-4AE9-A06F-DC3279B715D1}" dt="2020-04-17T16:45:46.197" v="6506" actId="21"/>
          <ac:spMkLst>
            <pc:docMk/>
            <pc:sldMk cId="531748058" sldId="1726"/>
            <ac:spMk id="7" creationId="{88C5BE7C-AFC9-4950-88BF-BAAD6C5A4575}"/>
          </ac:spMkLst>
        </pc:spChg>
        <pc:spChg chg="add mod">
          <ac:chgData name="Zhaofeng Tian" userId="8ae77e53-9f55-48a0-a4d4-de3b8c36e69c" providerId="ADAL" clId="{D0B99CCE-4559-4AE9-A06F-DC3279B715D1}" dt="2020-04-17T16:58:07.218" v="6891" actId="20577"/>
          <ac:spMkLst>
            <pc:docMk/>
            <pc:sldMk cId="531748058" sldId="1726"/>
            <ac:spMk id="11" creationId="{0717BBD3-5E4C-47FE-B744-074242DB7366}"/>
          </ac:spMkLst>
        </pc:spChg>
        <pc:spChg chg="add del mod">
          <ac:chgData name="Zhaofeng Tian" userId="8ae77e53-9f55-48a0-a4d4-de3b8c36e69c" providerId="ADAL" clId="{D0B99CCE-4559-4AE9-A06F-DC3279B715D1}" dt="2020-04-17T17:07:10.957" v="7166" actId="21"/>
          <ac:spMkLst>
            <pc:docMk/>
            <pc:sldMk cId="531748058" sldId="1726"/>
            <ac:spMk id="12" creationId="{D7871C5F-7B7A-4634-9880-A58D9311CAD0}"/>
          </ac:spMkLst>
        </pc:spChg>
        <pc:spChg chg="add mod ord">
          <ac:chgData name="Zhaofeng Tian" userId="8ae77e53-9f55-48a0-a4d4-de3b8c36e69c" providerId="ADAL" clId="{D0B99CCE-4559-4AE9-A06F-DC3279B715D1}" dt="2020-04-17T21:29:56.266" v="10542" actId="20577"/>
          <ac:spMkLst>
            <pc:docMk/>
            <pc:sldMk cId="531748058" sldId="1726"/>
            <ac:spMk id="13" creationId="{05DE4AC0-1F0D-45DE-AFF3-F2BB39FAC9D5}"/>
          </ac:spMkLst>
        </pc:spChg>
        <pc:spChg chg="add mod">
          <ac:chgData name="Zhaofeng Tian" userId="8ae77e53-9f55-48a0-a4d4-de3b8c36e69c" providerId="ADAL" clId="{D0B99CCE-4559-4AE9-A06F-DC3279B715D1}" dt="2020-04-17T17:11:17.976" v="7488" actId="14100"/>
          <ac:spMkLst>
            <pc:docMk/>
            <pc:sldMk cId="531748058" sldId="1726"/>
            <ac:spMk id="14" creationId="{115DEDEF-D7E5-479B-9F65-71C1347D18C0}"/>
          </ac:spMkLst>
        </pc:spChg>
        <pc:picChg chg="add del mod">
          <ac:chgData name="Zhaofeng Tian" userId="8ae77e53-9f55-48a0-a4d4-de3b8c36e69c" providerId="ADAL" clId="{D0B99CCE-4559-4AE9-A06F-DC3279B715D1}" dt="2020-04-17T16:17:57.908" v="6030" actId="21"/>
          <ac:picMkLst>
            <pc:docMk/>
            <pc:sldMk cId="531748058" sldId="1726"/>
            <ac:picMk id="2" creationId="{581677B6-B1F9-43EF-B194-0F2F880963ED}"/>
          </ac:picMkLst>
        </pc:picChg>
        <pc:picChg chg="del mod">
          <ac:chgData name="Zhaofeng Tian" userId="8ae77e53-9f55-48a0-a4d4-de3b8c36e69c" providerId="ADAL" clId="{D0B99CCE-4559-4AE9-A06F-DC3279B715D1}" dt="2020-04-17T16:11:15.241" v="5802" actId="21"/>
          <ac:picMkLst>
            <pc:docMk/>
            <pc:sldMk cId="531748058" sldId="1726"/>
            <ac:picMk id="4" creationId="{41F2FB2F-676E-4504-9533-5C4ABF9CB7B5}"/>
          </ac:picMkLst>
        </pc:picChg>
        <pc:picChg chg="add del mod">
          <ac:chgData name="Zhaofeng Tian" userId="8ae77e53-9f55-48a0-a4d4-de3b8c36e69c" providerId="ADAL" clId="{D0B99CCE-4559-4AE9-A06F-DC3279B715D1}" dt="2020-04-17T16:45:38.302" v="6503" actId="21"/>
          <ac:picMkLst>
            <pc:docMk/>
            <pc:sldMk cId="531748058" sldId="1726"/>
            <ac:picMk id="9" creationId="{4A633357-617B-4467-9F47-147513455BB6}"/>
          </ac:picMkLst>
        </pc:picChg>
        <pc:picChg chg="add mod">
          <ac:chgData name="Zhaofeng Tian" userId="8ae77e53-9f55-48a0-a4d4-de3b8c36e69c" providerId="ADAL" clId="{D0B99CCE-4559-4AE9-A06F-DC3279B715D1}" dt="2020-04-17T16:53:50.288" v="6513" actId="14100"/>
          <ac:picMkLst>
            <pc:docMk/>
            <pc:sldMk cId="531748058" sldId="1726"/>
            <ac:picMk id="10" creationId="{8532C44F-9D0B-46CA-8CB3-2E9445846596}"/>
          </ac:picMkLst>
        </pc:picChg>
      </pc:sldChg>
      <pc:sldChg chg="addSp delSp modSp add ord modTransition modAnim">
        <pc:chgData name="Zhaofeng Tian" userId="8ae77e53-9f55-48a0-a4d4-de3b8c36e69c" providerId="ADAL" clId="{D0B99CCE-4559-4AE9-A06F-DC3279B715D1}" dt="2020-04-17T18:03:13.297" v="8458" actId="20577"/>
        <pc:sldMkLst>
          <pc:docMk/>
          <pc:sldMk cId="3883939048" sldId="1727"/>
        </pc:sldMkLst>
        <pc:spChg chg="mod">
          <ac:chgData name="Zhaofeng Tian" userId="8ae77e53-9f55-48a0-a4d4-de3b8c36e69c" providerId="ADAL" clId="{D0B99CCE-4559-4AE9-A06F-DC3279B715D1}" dt="2020-04-17T18:03:13.297" v="8458" actId="20577"/>
          <ac:spMkLst>
            <pc:docMk/>
            <pc:sldMk cId="3883939048" sldId="1727"/>
            <ac:spMk id="5" creationId="{1B7072DF-5AF5-41DA-8167-F54F27AC420C}"/>
          </ac:spMkLst>
        </pc:spChg>
        <pc:spChg chg="mod ord">
          <ac:chgData name="Zhaofeng Tian" userId="8ae77e53-9f55-48a0-a4d4-de3b8c36e69c" providerId="ADAL" clId="{D0B99CCE-4559-4AE9-A06F-DC3279B715D1}" dt="2020-04-17T16:20:38.400" v="6054" actId="1076"/>
          <ac:spMkLst>
            <pc:docMk/>
            <pc:sldMk cId="3883939048" sldId="1727"/>
            <ac:spMk id="6" creationId="{25D97D21-9DE0-4690-835C-570970D2B47F}"/>
          </ac:spMkLst>
        </pc:spChg>
        <pc:spChg chg="del mod">
          <ac:chgData name="Zhaofeng Tian" userId="8ae77e53-9f55-48a0-a4d4-de3b8c36e69c" providerId="ADAL" clId="{D0B99CCE-4559-4AE9-A06F-DC3279B715D1}" dt="2020-04-17T16:20:22.121" v="6051" actId="21"/>
          <ac:spMkLst>
            <pc:docMk/>
            <pc:sldMk cId="3883939048" sldId="1727"/>
            <ac:spMk id="7" creationId="{88C5BE7C-AFC9-4950-88BF-BAAD6C5A4575}"/>
          </ac:spMkLst>
        </pc:spChg>
        <pc:spChg chg="add mod">
          <ac:chgData name="Zhaofeng Tian" userId="8ae77e53-9f55-48a0-a4d4-de3b8c36e69c" providerId="ADAL" clId="{D0B99CCE-4559-4AE9-A06F-DC3279B715D1}" dt="2020-04-17T16:20:56.391" v="6060" actId="1076"/>
          <ac:spMkLst>
            <pc:docMk/>
            <pc:sldMk cId="3883939048" sldId="1727"/>
            <ac:spMk id="10" creationId="{A75A5721-F4AA-4F2B-A0AB-3F31A50C28B8}"/>
          </ac:spMkLst>
        </pc:spChg>
        <pc:spChg chg="add mod">
          <ac:chgData name="Zhaofeng Tian" userId="8ae77e53-9f55-48a0-a4d4-de3b8c36e69c" providerId="ADAL" clId="{D0B99CCE-4559-4AE9-A06F-DC3279B715D1}" dt="2020-04-17T17:03:36.446" v="7154" actId="113"/>
          <ac:spMkLst>
            <pc:docMk/>
            <pc:sldMk cId="3883939048" sldId="1727"/>
            <ac:spMk id="11" creationId="{8840399C-7E94-4592-87C8-596DFB106677}"/>
          </ac:spMkLst>
        </pc:spChg>
        <pc:spChg chg="add mod">
          <ac:chgData name="Zhaofeng Tian" userId="8ae77e53-9f55-48a0-a4d4-de3b8c36e69c" providerId="ADAL" clId="{D0B99CCE-4559-4AE9-A06F-DC3279B715D1}" dt="2020-04-17T17:03:40.658" v="7155" actId="113"/>
          <ac:spMkLst>
            <pc:docMk/>
            <pc:sldMk cId="3883939048" sldId="1727"/>
            <ac:spMk id="12" creationId="{9C713C83-D291-40A9-8188-53F87ED1DE07}"/>
          </ac:spMkLst>
        </pc:spChg>
        <pc:spChg chg="add mod">
          <ac:chgData name="Zhaofeng Tian" userId="8ae77e53-9f55-48a0-a4d4-de3b8c36e69c" providerId="ADAL" clId="{D0B99CCE-4559-4AE9-A06F-DC3279B715D1}" dt="2020-04-17T16:26:10.441" v="6444" actId="1076"/>
          <ac:spMkLst>
            <pc:docMk/>
            <pc:sldMk cId="3883939048" sldId="1727"/>
            <ac:spMk id="14" creationId="{E0D745D6-5644-402D-BEA0-675E01C6BAA8}"/>
          </ac:spMkLst>
        </pc:spChg>
        <pc:picChg chg="del mod">
          <ac:chgData name="Zhaofeng Tian" userId="8ae77e53-9f55-48a0-a4d4-de3b8c36e69c" providerId="ADAL" clId="{D0B99CCE-4559-4AE9-A06F-DC3279B715D1}" dt="2020-04-17T16:16:13.759" v="6027" actId="21"/>
          <ac:picMkLst>
            <pc:docMk/>
            <pc:sldMk cId="3883939048" sldId="1727"/>
            <ac:picMk id="2" creationId="{581677B6-B1F9-43EF-B194-0F2F880963ED}"/>
          </ac:picMkLst>
        </pc:picChg>
        <pc:picChg chg="add mod modCrop">
          <ac:chgData name="Zhaofeng Tian" userId="8ae77e53-9f55-48a0-a4d4-de3b8c36e69c" providerId="ADAL" clId="{D0B99CCE-4559-4AE9-A06F-DC3279B715D1}" dt="2020-04-17T16:20:10.135" v="6049" actId="1076"/>
          <ac:picMkLst>
            <pc:docMk/>
            <pc:sldMk cId="3883939048" sldId="1727"/>
            <ac:picMk id="4" creationId="{F5496B5E-7571-4CC1-8FB5-3ABFFC398688}"/>
          </ac:picMkLst>
        </pc:picChg>
        <pc:picChg chg="add mod modCrop">
          <ac:chgData name="Zhaofeng Tian" userId="8ae77e53-9f55-48a0-a4d4-de3b8c36e69c" providerId="ADAL" clId="{D0B99CCE-4559-4AE9-A06F-DC3279B715D1}" dt="2020-04-17T16:19:46.981" v="6043" actId="732"/>
          <ac:picMkLst>
            <pc:docMk/>
            <pc:sldMk cId="3883939048" sldId="1727"/>
            <ac:picMk id="9" creationId="{48AB7DF0-6097-4C02-BE04-467F5C3456C3}"/>
          </ac:picMkLst>
        </pc:picChg>
        <pc:picChg chg="add del">
          <ac:chgData name="Zhaofeng Tian" userId="8ae77e53-9f55-48a0-a4d4-de3b8c36e69c" providerId="ADAL" clId="{D0B99CCE-4559-4AE9-A06F-DC3279B715D1}" dt="2020-04-17T16:26:02.889" v="6442" actId="21"/>
          <ac:picMkLst>
            <pc:docMk/>
            <pc:sldMk cId="3883939048" sldId="1727"/>
            <ac:picMk id="13" creationId="{5E64B573-A99A-431D-87DA-7C464C65BF40}"/>
          </ac:picMkLst>
        </pc:picChg>
      </pc:sldChg>
      <pc:sldChg chg="add del">
        <pc:chgData name="Zhaofeng Tian" userId="8ae77e53-9f55-48a0-a4d4-de3b8c36e69c" providerId="ADAL" clId="{D0B99CCE-4559-4AE9-A06F-DC3279B715D1}" dt="2020-04-17T16:54:21.802" v="6514" actId="2696"/>
        <pc:sldMkLst>
          <pc:docMk/>
          <pc:sldMk cId="2469169854" sldId="1728"/>
        </pc:sldMkLst>
      </pc:sldChg>
      <pc:sldChg chg="addSp delSp modSp add">
        <pc:chgData name="Zhaofeng Tian" userId="8ae77e53-9f55-48a0-a4d4-de3b8c36e69c" providerId="ADAL" clId="{D0B99CCE-4559-4AE9-A06F-DC3279B715D1}" dt="2020-04-17T17:45:31.089" v="8443" actId="20577"/>
        <pc:sldMkLst>
          <pc:docMk/>
          <pc:sldMk cId="4277213489" sldId="1728"/>
        </pc:sldMkLst>
        <pc:spChg chg="del">
          <ac:chgData name="Zhaofeng Tian" userId="8ae77e53-9f55-48a0-a4d4-de3b8c36e69c" providerId="ADAL" clId="{D0B99CCE-4559-4AE9-A06F-DC3279B715D1}" dt="2020-04-17T17:36:58.898" v="8264" actId="21"/>
          <ac:spMkLst>
            <pc:docMk/>
            <pc:sldMk cId="4277213489" sldId="1728"/>
            <ac:spMk id="8" creationId="{D5084A66-F942-4032-95A7-54C6B3ADACF7}"/>
          </ac:spMkLst>
        </pc:spChg>
        <pc:spChg chg="add mod">
          <ac:chgData name="Zhaofeng Tian" userId="8ae77e53-9f55-48a0-a4d4-de3b8c36e69c" providerId="ADAL" clId="{D0B99CCE-4559-4AE9-A06F-DC3279B715D1}" dt="2020-04-17T17:45:31.089" v="8443" actId="20577"/>
          <ac:spMkLst>
            <pc:docMk/>
            <pc:sldMk cId="4277213489" sldId="1728"/>
            <ac:spMk id="9" creationId="{6E9AC46B-342A-4323-B1E3-E85FC4649CFD}"/>
          </ac:spMkLst>
        </pc:spChg>
        <pc:picChg chg="add mod">
          <ac:chgData name="Zhaofeng Tian" userId="8ae77e53-9f55-48a0-a4d4-de3b8c36e69c" providerId="ADAL" clId="{D0B99CCE-4559-4AE9-A06F-DC3279B715D1}" dt="2020-04-17T17:45:01.041" v="8430" actId="1076"/>
          <ac:picMkLst>
            <pc:docMk/>
            <pc:sldMk cId="4277213489" sldId="1728"/>
            <ac:picMk id="4" creationId="{CC631FBD-31DB-46EE-8014-480CCC8EC6CF}"/>
          </ac:picMkLst>
        </pc:picChg>
        <pc:picChg chg="del mod">
          <ac:chgData name="Zhaofeng Tian" userId="8ae77e53-9f55-48a0-a4d4-de3b8c36e69c" providerId="ADAL" clId="{D0B99CCE-4559-4AE9-A06F-DC3279B715D1}" dt="2020-04-17T17:44:59.532" v="8429" actId="21"/>
          <ac:picMkLst>
            <pc:docMk/>
            <pc:sldMk cId="4277213489" sldId="1728"/>
            <ac:picMk id="5" creationId="{31E48E00-2646-4F05-9D53-623DED8C8DCA}"/>
          </ac:picMkLst>
        </pc:picChg>
        <pc:picChg chg="del mod">
          <ac:chgData name="Zhaofeng Tian" userId="8ae77e53-9f55-48a0-a4d4-de3b8c36e69c" providerId="ADAL" clId="{D0B99CCE-4559-4AE9-A06F-DC3279B715D1}" dt="2020-04-17T17:36:57.368" v="8263" actId="21"/>
          <ac:picMkLst>
            <pc:docMk/>
            <pc:sldMk cId="4277213489" sldId="1728"/>
            <ac:picMk id="7" creationId="{82E9DC75-5E80-4DEF-95C0-8D369F308B3E}"/>
          </ac:picMkLst>
        </pc:picChg>
        <pc:picChg chg="add">
          <ac:chgData name="Zhaofeng Tian" userId="8ae77e53-9f55-48a0-a4d4-de3b8c36e69c" providerId="ADAL" clId="{D0B99CCE-4559-4AE9-A06F-DC3279B715D1}" dt="2020-04-17T17:37:10.823" v="8265"/>
          <ac:picMkLst>
            <pc:docMk/>
            <pc:sldMk cId="4277213489" sldId="1728"/>
            <ac:picMk id="10" creationId="{5C525AA1-A2C3-4971-9258-238B0E95B322}"/>
          </ac:picMkLst>
        </pc:picChg>
      </pc:sldChg>
      <pc:sldChg chg="addSp delSp modSp add ord addCm delCm">
        <pc:chgData name="Zhaofeng Tian" userId="8ae77e53-9f55-48a0-a4d4-de3b8c36e69c" providerId="ADAL" clId="{D0B99CCE-4559-4AE9-A06F-DC3279B715D1}" dt="2020-04-17T18:41:51.640" v="10157" actId="1076"/>
        <pc:sldMkLst>
          <pc:docMk/>
          <pc:sldMk cId="3398389912" sldId="1729"/>
        </pc:sldMkLst>
        <pc:spChg chg="del">
          <ac:chgData name="Zhaofeng Tian" userId="8ae77e53-9f55-48a0-a4d4-de3b8c36e69c" providerId="ADAL" clId="{D0B99CCE-4559-4AE9-A06F-DC3279B715D1}" dt="2020-04-17T18:40:22.735" v="10097" actId="21"/>
          <ac:spMkLst>
            <pc:docMk/>
            <pc:sldMk cId="3398389912" sldId="1729"/>
            <ac:spMk id="2" creationId="{BABAF6A1-3949-AC4C-91CA-E04678E71C11}"/>
          </ac:spMkLst>
        </pc:spChg>
        <pc:spChg chg="del">
          <ac:chgData name="Zhaofeng Tian" userId="8ae77e53-9f55-48a0-a4d4-de3b8c36e69c" providerId="ADAL" clId="{D0B99CCE-4559-4AE9-A06F-DC3279B715D1}" dt="2020-04-17T18:40:11.439" v="10093" actId="21"/>
          <ac:spMkLst>
            <pc:docMk/>
            <pc:sldMk cId="3398389912" sldId="1729"/>
            <ac:spMk id="4" creationId="{3DC5BB17-35B7-3C4B-82D1-B3808C51E1E5}"/>
          </ac:spMkLst>
        </pc:spChg>
        <pc:spChg chg="del">
          <ac:chgData name="Zhaofeng Tian" userId="8ae77e53-9f55-48a0-a4d4-de3b8c36e69c" providerId="ADAL" clId="{D0B99CCE-4559-4AE9-A06F-DC3279B715D1}" dt="2020-04-17T18:40:13.330" v="10094" actId="21"/>
          <ac:spMkLst>
            <pc:docMk/>
            <pc:sldMk cId="3398389912" sldId="1729"/>
            <ac:spMk id="6" creationId="{07EEEBC7-0F9B-4BA7-A42E-F07B9F1ACDD5}"/>
          </ac:spMkLst>
        </pc:spChg>
        <pc:spChg chg="add mod">
          <ac:chgData name="Zhaofeng Tian" userId="8ae77e53-9f55-48a0-a4d4-de3b8c36e69c" providerId="ADAL" clId="{D0B99CCE-4559-4AE9-A06F-DC3279B715D1}" dt="2020-04-17T18:40:24.873" v="10098" actId="1076"/>
          <ac:spMkLst>
            <pc:docMk/>
            <pc:sldMk cId="3398389912" sldId="1729"/>
            <ac:spMk id="7" creationId="{BF00CB7C-EF7E-4495-8727-B6A78FA97475}"/>
          </ac:spMkLst>
        </pc:spChg>
        <pc:spChg chg="add del">
          <ac:chgData name="Zhaofeng Tian" userId="8ae77e53-9f55-48a0-a4d4-de3b8c36e69c" providerId="ADAL" clId="{D0B99CCE-4559-4AE9-A06F-DC3279B715D1}" dt="2020-04-17T18:40:28.228" v="10100" actId="21"/>
          <ac:spMkLst>
            <pc:docMk/>
            <pc:sldMk cId="3398389912" sldId="1729"/>
            <ac:spMk id="8" creationId="{4DB83B33-7AA4-4F43-B3C1-9FD6B4B6DFB7}"/>
          </ac:spMkLst>
        </pc:spChg>
        <pc:spChg chg="add mod">
          <ac:chgData name="Zhaofeng Tian" userId="8ae77e53-9f55-48a0-a4d4-de3b8c36e69c" providerId="ADAL" clId="{D0B99CCE-4559-4AE9-A06F-DC3279B715D1}" dt="2020-04-17T18:41:42.705" v="10153" actId="14100"/>
          <ac:spMkLst>
            <pc:docMk/>
            <pc:sldMk cId="3398389912" sldId="1729"/>
            <ac:spMk id="9" creationId="{6B8D4D6A-3C1F-45E9-9C45-93459C25B15D}"/>
          </ac:spMkLst>
        </pc:spChg>
        <pc:picChg chg="add mod">
          <ac:chgData name="Zhaofeng Tian" userId="8ae77e53-9f55-48a0-a4d4-de3b8c36e69c" providerId="ADAL" clId="{D0B99CCE-4559-4AE9-A06F-DC3279B715D1}" dt="2020-04-17T18:41:51.640" v="10157" actId="1076"/>
          <ac:picMkLst>
            <pc:docMk/>
            <pc:sldMk cId="3398389912" sldId="1729"/>
            <ac:picMk id="5" creationId="{659512A2-C739-4F76-9903-7051ED5B47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352996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244428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382622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1" y="0"/>
            <a:ext cx="5993475" cy="827088"/>
          </a:xfrm>
          <a:prstGeom prst="rect">
            <a:avLst/>
          </a:prstGeom>
        </p:spPr>
        <p:txBody>
          <a:bodyPr/>
          <a:lstStyle/>
          <a:p>
            <a:r>
              <a:rPr lang="en-US" dirty="0"/>
              <a:t>Click to edit Master title style</a:t>
            </a: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39149" y="24939"/>
            <a:ext cx="1396538" cy="799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userDrawn="1"/>
        </p:nvSpPr>
        <p:spPr>
          <a:xfrm>
            <a:off x="4281055" y="6409113"/>
            <a:ext cx="1138844" cy="374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73945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318348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423651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397365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60330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70402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81589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160137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734852B-A9BF-0A48-B9AA-D8AA4C0A0552}" type="datetimeFigureOut">
              <a:rPr kumimoji="1" lang="zh-CN" altLang="en-US" smtClean="0"/>
              <a:t>2020/4/16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32694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4852B-A9BF-0A48-B9AA-D8AA4C0A0552}" type="datetimeFigureOut">
              <a:rPr kumimoji="1" lang="zh-CN" altLang="en-US" smtClean="0"/>
              <a:t>2020/4/16</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C4D70-45BE-FD47-BB96-09B614A8F08A}" type="slidenum">
              <a:rPr kumimoji="1" lang="zh-CN" altLang="en-US" smtClean="0"/>
              <a:t>‹#›</a:t>
            </a:fld>
            <a:endParaRPr kumimoji="1" lang="zh-CN" altLang="en-US"/>
          </a:p>
        </p:txBody>
      </p:sp>
    </p:spTree>
    <p:extLst>
      <p:ext uri="{BB962C8B-B14F-4D97-AF65-F5344CB8AC3E}">
        <p14:creationId xmlns:p14="http://schemas.microsoft.com/office/powerpoint/2010/main" val="922656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gy8217@wayne.edu"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D7B5847-C7BA-0146-AF01-B53BB1978064}"/>
              </a:ext>
            </a:extLst>
          </p:cNvPr>
          <p:cNvSpPr txBox="1">
            <a:spLocks/>
          </p:cNvSpPr>
          <p:nvPr/>
        </p:nvSpPr>
        <p:spPr>
          <a:xfrm>
            <a:off x="0" y="1322314"/>
            <a:ext cx="9144000" cy="180660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800"/>
              </a:spcBef>
              <a:spcAft>
                <a:spcPts val="1800"/>
              </a:spcAft>
            </a:pPr>
            <a:r>
              <a:rPr lang="en-US" sz="3200" b="1" dirty="0">
                <a:solidFill>
                  <a:schemeClr val="bg1"/>
                </a:solidFill>
              </a:rPr>
              <a:t>Adaptive Cruise Control System</a:t>
            </a:r>
          </a:p>
        </p:txBody>
      </p:sp>
      <p:sp>
        <p:nvSpPr>
          <p:cNvPr id="2" name="文本框 1">
            <a:extLst>
              <a:ext uri="{FF2B5EF4-FFF2-40B4-BE49-F238E27FC236}">
                <a16:creationId xmlns:a16="http://schemas.microsoft.com/office/drawing/2014/main" id="{B850C607-7C2A-C74F-91F7-F5B7BA892329}"/>
              </a:ext>
            </a:extLst>
          </p:cNvPr>
          <p:cNvSpPr txBox="1"/>
          <p:nvPr/>
        </p:nvSpPr>
        <p:spPr>
          <a:xfrm>
            <a:off x="2097410" y="165182"/>
            <a:ext cx="4676921" cy="584775"/>
          </a:xfrm>
          <a:prstGeom prst="rect">
            <a:avLst/>
          </a:prstGeom>
          <a:noFill/>
        </p:spPr>
        <p:txBody>
          <a:bodyPr wrap="none" rtlCol="0">
            <a:spAutoFit/>
          </a:bodyPr>
          <a:lstStyle/>
          <a:p>
            <a:r>
              <a:rPr kumimoji="1" lang="en-US" altLang="zh-CN" sz="3200" b="1" dirty="0">
                <a:latin typeface="+mj-lt"/>
              </a:rPr>
              <a:t>Course Project Presentation</a:t>
            </a:r>
            <a:endParaRPr kumimoji="1" lang="zh-CN" altLang="en-US" sz="3200" b="1" dirty="0">
              <a:latin typeface="+mj-lt"/>
            </a:endParaRPr>
          </a:p>
        </p:txBody>
      </p:sp>
      <p:sp>
        <p:nvSpPr>
          <p:cNvPr id="5" name="文本框 4">
            <a:extLst>
              <a:ext uri="{FF2B5EF4-FFF2-40B4-BE49-F238E27FC236}">
                <a16:creationId xmlns:a16="http://schemas.microsoft.com/office/drawing/2014/main" id="{AF40FA5C-039F-AC44-93C2-DC2DB689F6E9}"/>
              </a:ext>
            </a:extLst>
          </p:cNvPr>
          <p:cNvSpPr txBox="1"/>
          <p:nvPr/>
        </p:nvSpPr>
        <p:spPr>
          <a:xfrm>
            <a:off x="6307554" y="4768323"/>
            <a:ext cx="2099806" cy="1200329"/>
          </a:xfrm>
          <a:prstGeom prst="rect">
            <a:avLst/>
          </a:prstGeom>
          <a:noFill/>
        </p:spPr>
        <p:txBody>
          <a:bodyPr wrap="none" rtlCol="0">
            <a:spAutoFit/>
          </a:bodyPr>
          <a:lstStyle/>
          <a:p>
            <a:r>
              <a:rPr kumimoji="1" lang="en-US" altLang="zh-CN" dirty="0" err="1"/>
              <a:t>Zhaofeng</a:t>
            </a:r>
            <a:r>
              <a:rPr kumimoji="1" lang="en-US" altLang="zh-CN" dirty="0"/>
              <a:t> Tian</a:t>
            </a:r>
          </a:p>
          <a:p>
            <a:r>
              <a:rPr kumimoji="1" lang="en-US" altLang="zh-CN" dirty="0">
                <a:hlinkClick r:id="rId2"/>
              </a:rPr>
              <a:t>gy8217@wayne.edu</a:t>
            </a:r>
            <a:endParaRPr kumimoji="1" lang="en-US" altLang="zh-CN" dirty="0"/>
          </a:p>
          <a:p>
            <a:endParaRPr kumimoji="1" lang="en-US" altLang="zh-CN" dirty="0"/>
          </a:p>
          <a:p>
            <a:r>
              <a:rPr kumimoji="1" lang="en-US" altLang="zh-CN" dirty="0"/>
              <a:t>Advisor: Gary </a:t>
            </a:r>
            <a:r>
              <a:rPr kumimoji="1" lang="en-US" altLang="zh-CN" dirty="0" err="1"/>
              <a:t>Witus</a:t>
            </a:r>
            <a:endParaRPr kumimoji="1" lang="zh-CN" altLang="en-US" dirty="0"/>
          </a:p>
        </p:txBody>
      </p:sp>
      <p:pic>
        <p:nvPicPr>
          <p:cNvPr id="7" name="图片 6">
            <a:extLst>
              <a:ext uri="{FF2B5EF4-FFF2-40B4-BE49-F238E27FC236}">
                <a16:creationId xmlns:a16="http://schemas.microsoft.com/office/drawing/2014/main" id="{DFC98E3C-3E3F-8B46-880A-AD43363DD4CB}"/>
              </a:ext>
            </a:extLst>
          </p:cNvPr>
          <p:cNvPicPr>
            <a:picLocks noChangeAspect="1"/>
          </p:cNvPicPr>
          <p:nvPr/>
        </p:nvPicPr>
        <p:blipFill>
          <a:blip r:embed="rId3"/>
          <a:stretch>
            <a:fillRect/>
          </a:stretch>
        </p:blipFill>
        <p:spPr>
          <a:xfrm>
            <a:off x="1070275" y="3425868"/>
            <a:ext cx="4364622" cy="2891962"/>
          </a:xfrm>
          <a:prstGeom prst="rect">
            <a:avLst/>
          </a:prstGeom>
          <a:noFill/>
          <a:ln w="50800">
            <a:solidFill>
              <a:srgbClr val="C00000"/>
            </a:solidFill>
          </a:ln>
        </p:spPr>
      </p:pic>
    </p:spTree>
    <p:extLst>
      <p:ext uri="{BB962C8B-B14F-4D97-AF65-F5344CB8AC3E}">
        <p14:creationId xmlns:p14="http://schemas.microsoft.com/office/powerpoint/2010/main" val="201584536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ABAF6A1-3949-AC4C-91CA-E04678E71C11}"/>
              </a:ext>
            </a:extLst>
          </p:cNvPr>
          <p:cNvSpPr txBox="1"/>
          <p:nvPr/>
        </p:nvSpPr>
        <p:spPr>
          <a:xfrm>
            <a:off x="2947903" y="175846"/>
            <a:ext cx="3248197" cy="584775"/>
          </a:xfrm>
          <a:prstGeom prst="rect">
            <a:avLst/>
          </a:prstGeom>
          <a:noFill/>
        </p:spPr>
        <p:txBody>
          <a:bodyPr wrap="none" rtlCol="0">
            <a:spAutoFit/>
          </a:bodyPr>
          <a:lstStyle/>
          <a:p>
            <a:pPr algn="ctr"/>
            <a:r>
              <a:rPr lang="en-US" altLang="zh-CN" sz="3200" dirty="0"/>
              <a:t>Simulation Results</a:t>
            </a:r>
            <a:endParaRPr kumimoji="1" lang="zh-CN" altLang="en-US" sz="3200" b="1" dirty="0">
              <a:latin typeface="+mj-lt"/>
            </a:endParaRPr>
          </a:p>
        </p:txBody>
      </p:sp>
      <p:graphicFrame>
        <p:nvGraphicFramePr>
          <p:cNvPr id="5" name="表格 9">
            <a:extLst>
              <a:ext uri="{FF2B5EF4-FFF2-40B4-BE49-F238E27FC236}">
                <a16:creationId xmlns:a16="http://schemas.microsoft.com/office/drawing/2014/main" id="{9441F8CC-BC7A-4AB1-BDFA-F1423DE5DCA3}"/>
              </a:ext>
            </a:extLst>
          </p:cNvPr>
          <p:cNvGraphicFramePr>
            <a:graphicFrameLocks noGrp="1"/>
          </p:cNvGraphicFramePr>
          <p:nvPr>
            <p:extLst>
              <p:ext uri="{D42A27DB-BD31-4B8C-83A1-F6EECF244321}">
                <p14:modId xmlns:p14="http://schemas.microsoft.com/office/powerpoint/2010/main" val="1502194815"/>
              </p:ext>
            </p:extLst>
          </p:nvPr>
        </p:nvGraphicFramePr>
        <p:xfrm>
          <a:off x="219205" y="1382232"/>
          <a:ext cx="8705589" cy="3393333"/>
        </p:xfrm>
        <a:graphic>
          <a:graphicData uri="http://schemas.openxmlformats.org/drawingml/2006/table">
            <a:tbl>
              <a:tblPr firstRow="1" bandRow="1">
                <a:tableStyleId>{5C22544A-7EE6-4342-B048-85BDC9FD1C3A}</a:tableStyleId>
              </a:tblPr>
              <a:tblGrid>
                <a:gridCol w="3514595">
                  <a:extLst>
                    <a:ext uri="{9D8B030D-6E8A-4147-A177-3AD203B41FA5}">
                      <a16:colId xmlns:a16="http://schemas.microsoft.com/office/drawing/2014/main" val="230555772"/>
                    </a:ext>
                  </a:extLst>
                </a:gridCol>
                <a:gridCol w="2752725">
                  <a:extLst>
                    <a:ext uri="{9D8B030D-6E8A-4147-A177-3AD203B41FA5}">
                      <a16:colId xmlns:a16="http://schemas.microsoft.com/office/drawing/2014/main" val="3446840394"/>
                    </a:ext>
                  </a:extLst>
                </a:gridCol>
                <a:gridCol w="2438269">
                  <a:extLst>
                    <a:ext uri="{9D8B030D-6E8A-4147-A177-3AD203B41FA5}">
                      <a16:colId xmlns:a16="http://schemas.microsoft.com/office/drawing/2014/main" val="3974581416"/>
                    </a:ext>
                  </a:extLst>
                </a:gridCol>
              </a:tblGrid>
              <a:tr h="833013">
                <a:tc>
                  <a:txBody>
                    <a:bodyPr/>
                    <a:lstStyle/>
                    <a:p>
                      <a:r>
                        <a:rPr lang="en-US" altLang="zh-CN" dirty="0"/>
                        <a:t>Software Combination &amp;</a:t>
                      </a:r>
                    </a:p>
                    <a:p>
                      <a:r>
                        <a:rPr lang="en-US" altLang="zh-CN" dirty="0"/>
                        <a:t>Control Algorithms</a:t>
                      </a:r>
                      <a:endParaRPr lang="zh-CN" altLang="en-US" dirty="0"/>
                    </a:p>
                  </a:txBody>
                  <a:tcPr/>
                </a:tc>
                <a:tc>
                  <a:txBody>
                    <a:bodyPr/>
                    <a:lstStyle/>
                    <a:p>
                      <a:pPr algn="ctr"/>
                      <a:r>
                        <a:rPr lang="en-US" altLang="zh-CN" dirty="0" err="1"/>
                        <a:t>Carsim</a:t>
                      </a:r>
                      <a:r>
                        <a:rPr lang="en-US" altLang="zh-CN" dirty="0"/>
                        <a:t> + </a:t>
                      </a:r>
                      <a:r>
                        <a:rPr lang="en-US" altLang="zh-CN" dirty="0" err="1"/>
                        <a:t>Matlab</a:t>
                      </a:r>
                      <a:r>
                        <a:rPr lang="en-US" altLang="zh-CN" dirty="0"/>
                        <a:t> + Simulink</a:t>
                      </a:r>
                      <a:endParaRPr lang="zh-CN" altLang="en-US" dirty="0"/>
                    </a:p>
                  </a:txBody>
                  <a:tcPr/>
                </a:tc>
                <a:tc>
                  <a:txBody>
                    <a:bodyPr/>
                    <a:lstStyle/>
                    <a:p>
                      <a:pPr algn="ctr"/>
                      <a:r>
                        <a:rPr lang="en-US" altLang="zh-CN" dirty="0" err="1"/>
                        <a:t>Matlab</a:t>
                      </a:r>
                      <a:r>
                        <a:rPr lang="en-US" altLang="zh-CN" dirty="0"/>
                        <a:t> + Simulink</a:t>
                      </a:r>
                      <a:endParaRPr lang="zh-CN" altLang="en-US" dirty="0"/>
                    </a:p>
                  </a:txBody>
                  <a:tcPr/>
                </a:tc>
                <a:extLst>
                  <a:ext uri="{0D108BD9-81ED-4DB2-BD59-A6C34878D82A}">
                    <a16:rowId xmlns:a16="http://schemas.microsoft.com/office/drawing/2014/main" val="4221813253"/>
                  </a:ext>
                </a:extLst>
              </a:tr>
              <a:tr h="625581">
                <a:tc>
                  <a:txBody>
                    <a:bodyPr/>
                    <a:lstStyle/>
                    <a:p>
                      <a:r>
                        <a:rPr lang="en-US" altLang="zh-CN" b="1" dirty="0"/>
                        <a:t>PID Control Algorithm (CC)</a:t>
                      </a:r>
                      <a:endParaRPr lang="zh-CN" altLang="en-US" b="1" dirty="0"/>
                    </a:p>
                  </a:txBody>
                  <a:tcPr/>
                </a:tc>
                <a:tc>
                  <a:txBody>
                    <a:bodyPr/>
                    <a:lstStyle/>
                    <a:p>
                      <a:pPr algn="ctr"/>
                      <a:r>
                        <a:rPr lang="en-US" altLang="zh-CN" dirty="0"/>
                        <a:t>Result 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Result 3</a:t>
                      </a:r>
                      <a:endParaRPr lang="zh-CN" altLang="en-US" dirty="0"/>
                    </a:p>
                    <a:p>
                      <a:endParaRPr lang="zh-CN" altLang="en-US" dirty="0"/>
                    </a:p>
                  </a:txBody>
                  <a:tcPr/>
                </a:tc>
                <a:extLst>
                  <a:ext uri="{0D108BD9-81ED-4DB2-BD59-A6C34878D82A}">
                    <a16:rowId xmlns:a16="http://schemas.microsoft.com/office/drawing/2014/main" val="2022886683"/>
                  </a:ext>
                </a:extLst>
              </a:tr>
              <a:tr h="625581">
                <a:tc>
                  <a:txBody>
                    <a:bodyPr/>
                    <a:lstStyle/>
                    <a:p>
                      <a:r>
                        <a:rPr lang="en-US" altLang="zh-CN" b="1" dirty="0"/>
                        <a:t>Fuzzy PID Control Algorithm (CC)</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Result 2</a:t>
                      </a:r>
                      <a:endParaRPr lang="zh-CN" altLang="en-US" dirty="0"/>
                    </a:p>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Result 4</a:t>
                      </a:r>
                      <a:endParaRPr lang="zh-CN" altLang="en-US" dirty="0"/>
                    </a:p>
                    <a:p>
                      <a:pPr algn="ctr"/>
                      <a:endParaRPr lang="zh-CN" altLang="en-US" dirty="0"/>
                    </a:p>
                  </a:txBody>
                  <a:tcPr/>
                </a:tc>
                <a:extLst>
                  <a:ext uri="{0D108BD9-81ED-4DB2-BD59-A6C34878D82A}">
                    <a16:rowId xmlns:a16="http://schemas.microsoft.com/office/drawing/2014/main" val="2153919409"/>
                  </a:ext>
                </a:extLst>
              </a:tr>
              <a:tr h="625581">
                <a:tc>
                  <a:txBody>
                    <a:bodyPr/>
                    <a:lstStyle/>
                    <a:p>
                      <a:r>
                        <a:rPr lang="en-US" altLang="zh-CN" b="1" dirty="0"/>
                        <a:t>Constant Time Headway (ACC)</a:t>
                      </a:r>
                      <a:endParaRPr lang="zh-CN" altLang="en-US" b="1" dirty="0"/>
                    </a:p>
                  </a:txBody>
                  <a:tcPr/>
                </a:tc>
                <a:tc>
                  <a:txBody>
                    <a:bodyPr/>
                    <a:lstStyle/>
                    <a:p>
                      <a:pPr algn="ctr"/>
                      <a:r>
                        <a:rPr lang="en-US" altLang="zh-CN" dirty="0"/>
                        <a:t>Result 5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Result 6 </a:t>
                      </a:r>
                      <a:endParaRPr lang="zh-CN" altLang="en-US" dirty="0"/>
                    </a:p>
                    <a:p>
                      <a:pPr algn="ctr"/>
                      <a:endParaRPr lang="zh-CN" altLang="en-US" dirty="0"/>
                    </a:p>
                  </a:txBody>
                  <a:tcPr/>
                </a:tc>
                <a:extLst>
                  <a:ext uri="{0D108BD9-81ED-4DB2-BD59-A6C34878D82A}">
                    <a16:rowId xmlns:a16="http://schemas.microsoft.com/office/drawing/2014/main" val="3500036921"/>
                  </a:ext>
                </a:extLst>
              </a:tr>
              <a:tr h="625581">
                <a:tc>
                  <a:txBody>
                    <a:bodyPr/>
                    <a:lstStyle/>
                    <a:p>
                      <a:r>
                        <a:rPr lang="en-US" altLang="zh-CN" b="1" dirty="0"/>
                        <a:t>Variable Time Headway (ACC)</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Result 7 </a:t>
                      </a:r>
                      <a:endParaRPr lang="zh-CN" altLang="en-US" dirty="0"/>
                    </a:p>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Result 8 </a:t>
                      </a:r>
                      <a:endParaRPr lang="zh-CN" altLang="en-US" dirty="0"/>
                    </a:p>
                    <a:p>
                      <a:pPr algn="ctr"/>
                      <a:endParaRPr lang="zh-CN" altLang="en-US" dirty="0"/>
                    </a:p>
                  </a:txBody>
                  <a:tcPr/>
                </a:tc>
                <a:extLst>
                  <a:ext uri="{0D108BD9-81ED-4DB2-BD59-A6C34878D82A}">
                    <a16:rowId xmlns:a16="http://schemas.microsoft.com/office/drawing/2014/main" val="1501336855"/>
                  </a:ext>
                </a:extLst>
              </a:tr>
            </a:tbl>
          </a:graphicData>
        </a:graphic>
      </p:graphicFrame>
      <p:sp>
        <p:nvSpPr>
          <p:cNvPr id="7" name="文本框 4">
            <a:extLst>
              <a:ext uri="{FF2B5EF4-FFF2-40B4-BE49-F238E27FC236}">
                <a16:creationId xmlns:a16="http://schemas.microsoft.com/office/drawing/2014/main" id="{4DDC9D7F-2F11-4666-8E89-0EB2BD06EB98}"/>
              </a:ext>
            </a:extLst>
          </p:cNvPr>
          <p:cNvSpPr txBox="1"/>
          <p:nvPr/>
        </p:nvSpPr>
        <p:spPr>
          <a:xfrm>
            <a:off x="219204" y="5132890"/>
            <a:ext cx="8705589" cy="954107"/>
          </a:xfrm>
          <a:prstGeom prst="rect">
            <a:avLst/>
          </a:prstGeom>
          <a:noFill/>
          <a:ln w="38100">
            <a:solidFill>
              <a:srgbClr val="C00000"/>
            </a:solidFill>
          </a:ln>
        </p:spPr>
        <p:txBody>
          <a:bodyPr wrap="square" rtlCol="0">
            <a:spAutoFit/>
          </a:bodyPr>
          <a:lstStyle/>
          <a:p>
            <a:r>
              <a:rPr kumimoji="1" lang="en-US" altLang="zh-CN" dirty="0"/>
              <a:t>Considering 9 specific operating conditions, this simulation study could product 8*9=</a:t>
            </a:r>
            <a:r>
              <a:rPr kumimoji="1" lang="en-US" altLang="zh-CN" sz="2000" b="1" dirty="0">
                <a:solidFill>
                  <a:srgbClr val="C00000"/>
                </a:solidFill>
              </a:rPr>
              <a:t>72 </a:t>
            </a:r>
            <a:r>
              <a:rPr kumimoji="1" lang="en-US" altLang="zh-CN" dirty="0"/>
              <a:t>sets of results and when taking CC operating conditions into account, it would product more results. </a:t>
            </a:r>
          </a:p>
        </p:txBody>
      </p:sp>
    </p:spTree>
    <p:extLst>
      <p:ext uri="{BB962C8B-B14F-4D97-AF65-F5344CB8AC3E}">
        <p14:creationId xmlns:p14="http://schemas.microsoft.com/office/powerpoint/2010/main" val="286104831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1F2FB2F-676E-4504-9533-5C4ABF9CB7B5}"/>
              </a:ext>
            </a:extLst>
          </p:cNvPr>
          <p:cNvPicPr>
            <a:picLocks noChangeAspect="1"/>
          </p:cNvPicPr>
          <p:nvPr/>
        </p:nvPicPr>
        <p:blipFill>
          <a:blip r:embed="rId2"/>
          <a:stretch>
            <a:fillRect/>
          </a:stretch>
        </p:blipFill>
        <p:spPr>
          <a:xfrm>
            <a:off x="0" y="889349"/>
            <a:ext cx="9144000" cy="5972450"/>
          </a:xfrm>
          <a:prstGeom prst="rect">
            <a:avLst/>
          </a:prstGeom>
        </p:spPr>
      </p:pic>
      <p:sp>
        <p:nvSpPr>
          <p:cNvPr id="5" name="TextBox 4">
            <a:extLst>
              <a:ext uri="{FF2B5EF4-FFF2-40B4-BE49-F238E27FC236}">
                <a16:creationId xmlns:a16="http://schemas.microsoft.com/office/drawing/2014/main" id="{1B7072DF-5AF5-41DA-8167-F54F27AC420C}"/>
              </a:ext>
            </a:extLst>
          </p:cNvPr>
          <p:cNvSpPr txBox="1"/>
          <p:nvPr/>
        </p:nvSpPr>
        <p:spPr>
          <a:xfrm>
            <a:off x="219075" y="898874"/>
            <a:ext cx="7334250" cy="923330"/>
          </a:xfrm>
          <a:prstGeom prst="rect">
            <a:avLst/>
          </a:prstGeom>
          <a:noFill/>
        </p:spPr>
        <p:txBody>
          <a:bodyPr wrap="square" rtlCol="0">
            <a:spAutoFit/>
          </a:bodyPr>
          <a:lstStyle/>
          <a:p>
            <a:r>
              <a:rPr lang="en-US" altLang="zh-CN" dirty="0">
                <a:solidFill>
                  <a:schemeClr val="bg1"/>
                </a:solidFill>
              </a:rPr>
              <a:t>Operating Condition 8 (</a:t>
            </a:r>
            <a:r>
              <a:rPr lang="en-US" altLang="zh-CN" dirty="0" err="1">
                <a:solidFill>
                  <a:schemeClr val="bg1"/>
                </a:solidFill>
              </a:rPr>
              <a:t>Carsim</a:t>
            </a:r>
            <a:r>
              <a:rPr lang="en-US" altLang="zh-CN" dirty="0">
                <a:solidFill>
                  <a:schemeClr val="bg1"/>
                </a:solidFill>
              </a:rPr>
              <a:t> combination, Constant Time Headway algorithm): Ego car firstly accelerates to preset speed 100 km/h at CC mode. Then switches to ACC mode to following a leading car.</a:t>
            </a:r>
            <a:endParaRPr lang="en-US" dirty="0">
              <a:solidFill>
                <a:schemeClr val="bg1"/>
              </a:solidFill>
            </a:endParaRPr>
          </a:p>
        </p:txBody>
      </p:sp>
      <p:sp>
        <p:nvSpPr>
          <p:cNvPr id="6" name="TextBox 5">
            <a:extLst>
              <a:ext uri="{FF2B5EF4-FFF2-40B4-BE49-F238E27FC236}">
                <a16:creationId xmlns:a16="http://schemas.microsoft.com/office/drawing/2014/main" id="{25D97D21-9DE0-4690-835C-570970D2B47F}"/>
              </a:ext>
            </a:extLst>
          </p:cNvPr>
          <p:cNvSpPr txBox="1"/>
          <p:nvPr/>
        </p:nvSpPr>
        <p:spPr>
          <a:xfrm>
            <a:off x="4114799" y="4060298"/>
            <a:ext cx="914400" cy="790575"/>
          </a:xfrm>
          <a:prstGeom prst="rect">
            <a:avLst/>
          </a:prstGeom>
          <a:noFill/>
          <a:ln w="22225">
            <a:solidFill>
              <a:srgbClr val="C0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88C5BE7C-AFC9-4950-88BF-BAAD6C5A4575}"/>
              </a:ext>
            </a:extLst>
          </p:cNvPr>
          <p:cNvSpPr txBox="1"/>
          <p:nvPr/>
        </p:nvSpPr>
        <p:spPr>
          <a:xfrm>
            <a:off x="147635" y="2901103"/>
            <a:ext cx="8848729" cy="1231106"/>
          </a:xfrm>
          <a:prstGeom prst="rect">
            <a:avLst/>
          </a:prstGeom>
          <a:noFill/>
        </p:spPr>
        <p:txBody>
          <a:bodyPr wrap="square" rtlCol="0">
            <a:spAutoFit/>
          </a:bodyPr>
          <a:lstStyle/>
          <a:p>
            <a:r>
              <a:rPr lang="en-US" altLang="zh-CN" dirty="0">
                <a:solidFill>
                  <a:schemeClr val="bg1"/>
                </a:solidFill>
              </a:rPr>
              <a:t>9 </a:t>
            </a:r>
            <a:r>
              <a:rPr lang="en-US" altLang="zh-CN" dirty="0" err="1">
                <a:solidFill>
                  <a:schemeClr val="bg1"/>
                </a:solidFill>
              </a:rPr>
              <a:t>seconds,The</a:t>
            </a:r>
            <a:r>
              <a:rPr lang="en-US" altLang="zh-CN" dirty="0">
                <a:solidFill>
                  <a:schemeClr val="bg1"/>
                </a:solidFill>
              </a:rPr>
              <a:t> former leading car departs , then </a:t>
            </a:r>
            <a:r>
              <a:rPr lang="en-US" altLang="zh-CN" sz="2000" dirty="0">
                <a:solidFill>
                  <a:schemeClr val="bg1"/>
                </a:solidFill>
              </a:rPr>
              <a:t>trace</a:t>
            </a:r>
            <a:r>
              <a:rPr lang="en-US" altLang="zh-CN" dirty="0">
                <a:solidFill>
                  <a:schemeClr val="bg1"/>
                </a:solidFill>
              </a:rPr>
              <a:t> another leading car 80m ahead at 70km/h, so that the distance could increase here. Because the distance 80m is beyond the preset ACC distance, ego car still CC at preset 100 km/h. When distance decreases to the preset distance, ego car starts ACC , following the leading car decreasing speed itself to 70. </a:t>
            </a:r>
            <a:endParaRPr lang="en-US" dirty="0">
              <a:solidFill>
                <a:schemeClr val="bg1"/>
              </a:solidFill>
            </a:endParaRPr>
          </a:p>
        </p:txBody>
      </p:sp>
      <p:sp>
        <p:nvSpPr>
          <p:cNvPr id="8" name="文本框 1">
            <a:extLst>
              <a:ext uri="{FF2B5EF4-FFF2-40B4-BE49-F238E27FC236}">
                <a16:creationId xmlns:a16="http://schemas.microsoft.com/office/drawing/2014/main" id="{E4B991EB-9C87-45B9-943A-D988B0000713}"/>
              </a:ext>
            </a:extLst>
          </p:cNvPr>
          <p:cNvSpPr txBox="1"/>
          <p:nvPr/>
        </p:nvSpPr>
        <p:spPr>
          <a:xfrm>
            <a:off x="2690727" y="200284"/>
            <a:ext cx="3248197" cy="584775"/>
          </a:xfrm>
          <a:prstGeom prst="rect">
            <a:avLst/>
          </a:prstGeom>
          <a:noFill/>
        </p:spPr>
        <p:txBody>
          <a:bodyPr wrap="none" rtlCol="0">
            <a:spAutoFit/>
          </a:bodyPr>
          <a:lstStyle/>
          <a:p>
            <a:pPr algn="ctr"/>
            <a:r>
              <a:rPr lang="en-US" altLang="zh-CN" sz="3200" dirty="0"/>
              <a:t>Simulation Results</a:t>
            </a:r>
            <a:endParaRPr kumimoji="1" lang="zh-CN" altLang="en-US" sz="3200" b="1" dirty="0">
              <a:latin typeface="+mj-lt"/>
            </a:endParaRPr>
          </a:p>
        </p:txBody>
      </p:sp>
    </p:spTree>
    <p:extLst>
      <p:ext uri="{BB962C8B-B14F-4D97-AF65-F5344CB8AC3E}">
        <p14:creationId xmlns:p14="http://schemas.microsoft.com/office/powerpoint/2010/main" val="17909040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1">
            <a:extLst>
              <a:ext uri="{FF2B5EF4-FFF2-40B4-BE49-F238E27FC236}">
                <a16:creationId xmlns:a16="http://schemas.microsoft.com/office/drawing/2014/main" id="{E4B991EB-9C87-45B9-943A-D988B0000713}"/>
              </a:ext>
            </a:extLst>
          </p:cNvPr>
          <p:cNvSpPr txBox="1"/>
          <p:nvPr/>
        </p:nvSpPr>
        <p:spPr>
          <a:xfrm>
            <a:off x="2690727" y="200284"/>
            <a:ext cx="3248197" cy="584775"/>
          </a:xfrm>
          <a:prstGeom prst="rect">
            <a:avLst/>
          </a:prstGeom>
          <a:noFill/>
        </p:spPr>
        <p:txBody>
          <a:bodyPr wrap="none" rtlCol="0">
            <a:spAutoFit/>
          </a:bodyPr>
          <a:lstStyle/>
          <a:p>
            <a:pPr algn="ctr"/>
            <a:r>
              <a:rPr lang="en-US" altLang="zh-CN" sz="3200" dirty="0"/>
              <a:t>Simulation Results</a:t>
            </a:r>
            <a:endParaRPr kumimoji="1" lang="zh-CN" altLang="en-US" sz="3200" b="1" dirty="0">
              <a:latin typeface="+mj-lt"/>
            </a:endParaRPr>
          </a:p>
        </p:txBody>
      </p:sp>
      <p:pic>
        <p:nvPicPr>
          <p:cNvPr id="10" name="Picture 9">
            <a:extLst>
              <a:ext uri="{FF2B5EF4-FFF2-40B4-BE49-F238E27FC236}">
                <a16:creationId xmlns:a16="http://schemas.microsoft.com/office/drawing/2014/main" id="{8532C44F-9D0B-46CA-8CB3-2E9445846596}"/>
              </a:ext>
            </a:extLst>
          </p:cNvPr>
          <p:cNvPicPr>
            <a:picLocks noChangeAspect="1"/>
          </p:cNvPicPr>
          <p:nvPr/>
        </p:nvPicPr>
        <p:blipFill>
          <a:blip r:embed="rId2"/>
          <a:stretch>
            <a:fillRect/>
          </a:stretch>
        </p:blipFill>
        <p:spPr>
          <a:xfrm>
            <a:off x="0" y="889348"/>
            <a:ext cx="9144000" cy="5968651"/>
          </a:xfrm>
          <a:prstGeom prst="rect">
            <a:avLst/>
          </a:prstGeom>
        </p:spPr>
      </p:pic>
      <p:sp>
        <p:nvSpPr>
          <p:cNvPr id="11" name="TextBox 10">
            <a:extLst>
              <a:ext uri="{FF2B5EF4-FFF2-40B4-BE49-F238E27FC236}">
                <a16:creationId xmlns:a16="http://schemas.microsoft.com/office/drawing/2014/main" id="{0717BBD3-5E4C-47FE-B744-074242DB7366}"/>
              </a:ext>
            </a:extLst>
          </p:cNvPr>
          <p:cNvSpPr txBox="1"/>
          <p:nvPr/>
        </p:nvSpPr>
        <p:spPr>
          <a:xfrm>
            <a:off x="219075" y="898874"/>
            <a:ext cx="7334250" cy="923330"/>
          </a:xfrm>
          <a:prstGeom prst="rect">
            <a:avLst/>
          </a:prstGeom>
          <a:noFill/>
        </p:spPr>
        <p:txBody>
          <a:bodyPr wrap="square" rtlCol="0">
            <a:spAutoFit/>
          </a:bodyPr>
          <a:lstStyle/>
          <a:p>
            <a:r>
              <a:rPr lang="en-US" altLang="zh-CN" dirty="0">
                <a:solidFill>
                  <a:schemeClr val="bg1"/>
                </a:solidFill>
              </a:rPr>
              <a:t>Switch to Variable Time Headway algorithm, ego car could adjust the desired distance to the leading car corresponding to the speed difference between two cars.</a:t>
            </a:r>
            <a:endParaRPr lang="en-US" dirty="0">
              <a:solidFill>
                <a:schemeClr val="bg1"/>
              </a:solidFill>
            </a:endParaRPr>
          </a:p>
        </p:txBody>
      </p:sp>
      <p:sp>
        <p:nvSpPr>
          <p:cNvPr id="14" name="TextBox 13">
            <a:extLst>
              <a:ext uri="{FF2B5EF4-FFF2-40B4-BE49-F238E27FC236}">
                <a16:creationId xmlns:a16="http://schemas.microsoft.com/office/drawing/2014/main" id="{115DEDEF-D7E5-479B-9F65-71C1347D18C0}"/>
              </a:ext>
            </a:extLst>
          </p:cNvPr>
          <p:cNvSpPr txBox="1"/>
          <p:nvPr/>
        </p:nvSpPr>
        <p:spPr>
          <a:xfrm>
            <a:off x="5823857" y="2427514"/>
            <a:ext cx="2033603" cy="2608283"/>
          </a:xfrm>
          <a:prstGeom prst="rect">
            <a:avLst/>
          </a:prstGeom>
          <a:noFill/>
          <a:ln w="25400">
            <a:solidFill>
              <a:srgbClr val="C0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05DE4AC0-1F0D-45DE-AFF3-F2BB39FAC9D5}"/>
              </a:ext>
            </a:extLst>
          </p:cNvPr>
          <p:cNvSpPr txBox="1"/>
          <p:nvPr/>
        </p:nvSpPr>
        <p:spPr>
          <a:xfrm>
            <a:off x="219075" y="3127343"/>
            <a:ext cx="7334250" cy="1200329"/>
          </a:xfrm>
          <a:prstGeom prst="rect">
            <a:avLst/>
          </a:prstGeom>
          <a:noFill/>
        </p:spPr>
        <p:txBody>
          <a:bodyPr wrap="square" rtlCol="0">
            <a:spAutoFit/>
          </a:bodyPr>
          <a:lstStyle/>
          <a:p>
            <a:r>
              <a:rPr lang="en-US" dirty="0">
                <a:solidFill>
                  <a:schemeClr val="bg1"/>
                </a:solidFill>
              </a:rPr>
              <a:t>When speed difference increases, desired distance increase. Then correspondingly, ego car will decrease speed itself. When speed is getting lower, desired distance is getting lower too, which is beneficial to avoiding other cars cutting in. </a:t>
            </a:r>
          </a:p>
        </p:txBody>
      </p:sp>
    </p:spTree>
    <p:extLst>
      <p:ext uri="{BB962C8B-B14F-4D97-AF65-F5344CB8AC3E}">
        <p14:creationId xmlns:p14="http://schemas.microsoft.com/office/powerpoint/2010/main" val="531748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7072DF-5AF5-41DA-8167-F54F27AC420C}"/>
              </a:ext>
            </a:extLst>
          </p:cNvPr>
          <p:cNvSpPr txBox="1"/>
          <p:nvPr/>
        </p:nvSpPr>
        <p:spPr>
          <a:xfrm>
            <a:off x="-1" y="834845"/>
            <a:ext cx="9232527" cy="646331"/>
          </a:xfrm>
          <a:prstGeom prst="rect">
            <a:avLst/>
          </a:prstGeom>
          <a:noFill/>
        </p:spPr>
        <p:txBody>
          <a:bodyPr wrap="square" rtlCol="0">
            <a:spAutoFit/>
          </a:bodyPr>
          <a:lstStyle/>
          <a:p>
            <a:r>
              <a:rPr lang="en-US" altLang="zh-CN" dirty="0"/>
              <a:t>Comparison between PID control and Fuzzy PID control</a:t>
            </a:r>
            <a:r>
              <a:rPr lang="en-US" altLang="zh-CN" dirty="0">
                <a:solidFill>
                  <a:schemeClr val="bg1"/>
                </a:solidFill>
              </a:rPr>
              <a:t> </a:t>
            </a:r>
            <a:r>
              <a:rPr lang="en-US" altLang="zh-CN" dirty="0"/>
              <a:t>algorithm in CC mode (first 5s in the condition 8 and using </a:t>
            </a:r>
            <a:r>
              <a:rPr lang="en-US" altLang="zh-CN" dirty="0" err="1"/>
              <a:t>Carsim</a:t>
            </a:r>
            <a:r>
              <a:rPr lang="en-US" altLang="zh-CN" dirty="0"/>
              <a:t> combination and Constant Time Headway algorithm in ACC mode )</a:t>
            </a:r>
          </a:p>
        </p:txBody>
      </p:sp>
      <p:sp>
        <p:nvSpPr>
          <p:cNvPr id="8" name="文本框 1">
            <a:extLst>
              <a:ext uri="{FF2B5EF4-FFF2-40B4-BE49-F238E27FC236}">
                <a16:creationId xmlns:a16="http://schemas.microsoft.com/office/drawing/2014/main" id="{E4B991EB-9C87-45B9-943A-D988B0000713}"/>
              </a:ext>
            </a:extLst>
          </p:cNvPr>
          <p:cNvSpPr txBox="1"/>
          <p:nvPr/>
        </p:nvSpPr>
        <p:spPr>
          <a:xfrm>
            <a:off x="2690727" y="200284"/>
            <a:ext cx="3248197" cy="584775"/>
          </a:xfrm>
          <a:prstGeom prst="rect">
            <a:avLst/>
          </a:prstGeom>
          <a:noFill/>
        </p:spPr>
        <p:txBody>
          <a:bodyPr wrap="none" rtlCol="0">
            <a:spAutoFit/>
          </a:bodyPr>
          <a:lstStyle/>
          <a:p>
            <a:pPr algn="ctr"/>
            <a:r>
              <a:rPr lang="en-US" altLang="zh-CN" sz="3200" dirty="0"/>
              <a:t>Simulation Results</a:t>
            </a:r>
            <a:endParaRPr kumimoji="1" lang="zh-CN" altLang="en-US" sz="3200" b="1" dirty="0">
              <a:latin typeface="+mj-lt"/>
            </a:endParaRPr>
          </a:p>
        </p:txBody>
      </p:sp>
      <p:pic>
        <p:nvPicPr>
          <p:cNvPr id="4" name="Picture 3">
            <a:extLst>
              <a:ext uri="{FF2B5EF4-FFF2-40B4-BE49-F238E27FC236}">
                <a16:creationId xmlns:a16="http://schemas.microsoft.com/office/drawing/2014/main" id="{F5496B5E-7571-4CC1-8FB5-3ABFFC398688}"/>
              </a:ext>
            </a:extLst>
          </p:cNvPr>
          <p:cNvPicPr>
            <a:picLocks noChangeAspect="1"/>
          </p:cNvPicPr>
          <p:nvPr/>
        </p:nvPicPr>
        <p:blipFill rotWithShape="1">
          <a:blip r:embed="rId2"/>
          <a:srcRect t="48892"/>
          <a:stretch/>
        </p:blipFill>
        <p:spPr>
          <a:xfrm>
            <a:off x="0" y="1772048"/>
            <a:ext cx="9144000" cy="2302225"/>
          </a:xfrm>
          <a:prstGeom prst="rect">
            <a:avLst/>
          </a:prstGeom>
        </p:spPr>
      </p:pic>
      <p:pic>
        <p:nvPicPr>
          <p:cNvPr id="9" name="Picture 8">
            <a:extLst>
              <a:ext uri="{FF2B5EF4-FFF2-40B4-BE49-F238E27FC236}">
                <a16:creationId xmlns:a16="http://schemas.microsoft.com/office/drawing/2014/main" id="{48AB7DF0-6097-4C02-BE04-467F5C3456C3}"/>
              </a:ext>
            </a:extLst>
          </p:cNvPr>
          <p:cNvPicPr>
            <a:picLocks noChangeAspect="1"/>
          </p:cNvPicPr>
          <p:nvPr/>
        </p:nvPicPr>
        <p:blipFill rotWithShape="1">
          <a:blip r:embed="rId3"/>
          <a:srcRect t="48662"/>
          <a:stretch/>
        </p:blipFill>
        <p:spPr>
          <a:xfrm>
            <a:off x="-1" y="4431266"/>
            <a:ext cx="9144000" cy="2302224"/>
          </a:xfrm>
          <a:prstGeom prst="rect">
            <a:avLst/>
          </a:prstGeom>
        </p:spPr>
      </p:pic>
      <p:sp>
        <p:nvSpPr>
          <p:cNvPr id="6" name="TextBox 5">
            <a:extLst>
              <a:ext uri="{FF2B5EF4-FFF2-40B4-BE49-F238E27FC236}">
                <a16:creationId xmlns:a16="http://schemas.microsoft.com/office/drawing/2014/main" id="{25D97D21-9DE0-4690-835C-570970D2B47F}"/>
              </a:ext>
            </a:extLst>
          </p:cNvPr>
          <p:cNvSpPr txBox="1"/>
          <p:nvPr/>
        </p:nvSpPr>
        <p:spPr>
          <a:xfrm>
            <a:off x="4314825" y="2251346"/>
            <a:ext cx="914400" cy="790575"/>
          </a:xfrm>
          <a:prstGeom prst="rect">
            <a:avLst/>
          </a:prstGeom>
          <a:noFill/>
          <a:ln w="22225">
            <a:solidFill>
              <a:srgbClr val="C00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A75A5721-F4AA-4F2B-A0AB-3F31A50C28B8}"/>
              </a:ext>
            </a:extLst>
          </p:cNvPr>
          <p:cNvSpPr txBox="1"/>
          <p:nvPr/>
        </p:nvSpPr>
        <p:spPr>
          <a:xfrm>
            <a:off x="7474688" y="2607322"/>
            <a:ext cx="616690" cy="821678"/>
          </a:xfrm>
          <a:prstGeom prst="rect">
            <a:avLst/>
          </a:prstGeom>
          <a:noFill/>
          <a:ln w="22225">
            <a:solidFill>
              <a:srgbClr val="C00000"/>
            </a:solidFill>
          </a:ln>
        </p:spPr>
        <p:txBody>
          <a:bodyPr wrap="square" rtlCol="0">
            <a:spAutoFit/>
          </a:bodyPr>
          <a:lstStyle/>
          <a:p>
            <a:endParaRPr lang="en-US" dirty="0"/>
          </a:p>
        </p:txBody>
      </p:sp>
      <p:sp>
        <p:nvSpPr>
          <p:cNvPr id="11" name="Rectangle 10">
            <a:extLst>
              <a:ext uri="{FF2B5EF4-FFF2-40B4-BE49-F238E27FC236}">
                <a16:creationId xmlns:a16="http://schemas.microsoft.com/office/drawing/2014/main" id="{8840399C-7E94-4592-87C8-596DFB106677}"/>
              </a:ext>
            </a:extLst>
          </p:cNvPr>
          <p:cNvSpPr/>
          <p:nvPr/>
        </p:nvSpPr>
        <p:spPr>
          <a:xfrm>
            <a:off x="232515" y="1390378"/>
            <a:ext cx="7043082" cy="369332"/>
          </a:xfrm>
          <a:prstGeom prst="rect">
            <a:avLst/>
          </a:prstGeom>
        </p:spPr>
        <p:txBody>
          <a:bodyPr wrap="none">
            <a:spAutoFit/>
          </a:bodyPr>
          <a:lstStyle/>
          <a:p>
            <a:r>
              <a:rPr lang="en-US" b="1" dirty="0"/>
              <a:t>PID: </a:t>
            </a:r>
            <a:r>
              <a:rPr lang="en-US" dirty="0"/>
              <a:t>Perturbation occurs in acceleration and fuel consumption waveform </a:t>
            </a:r>
          </a:p>
        </p:txBody>
      </p:sp>
      <p:sp>
        <p:nvSpPr>
          <p:cNvPr id="12" name="Rectangle 11">
            <a:extLst>
              <a:ext uri="{FF2B5EF4-FFF2-40B4-BE49-F238E27FC236}">
                <a16:creationId xmlns:a16="http://schemas.microsoft.com/office/drawing/2014/main" id="{9C713C83-D291-40A9-8188-53F87ED1DE07}"/>
              </a:ext>
            </a:extLst>
          </p:cNvPr>
          <p:cNvSpPr/>
          <p:nvPr/>
        </p:nvSpPr>
        <p:spPr>
          <a:xfrm>
            <a:off x="50163" y="4061934"/>
            <a:ext cx="9232527" cy="369332"/>
          </a:xfrm>
          <a:prstGeom prst="rect">
            <a:avLst/>
          </a:prstGeom>
        </p:spPr>
        <p:txBody>
          <a:bodyPr wrap="none">
            <a:spAutoFit/>
          </a:bodyPr>
          <a:lstStyle/>
          <a:p>
            <a:r>
              <a:rPr lang="en-US" b="1" dirty="0"/>
              <a:t>Fuzzy PID</a:t>
            </a:r>
            <a:r>
              <a:rPr lang="en-US" dirty="0"/>
              <a:t>: Little perturbation, system is more stable than PID, providing more comfort for drivers</a:t>
            </a:r>
          </a:p>
        </p:txBody>
      </p:sp>
      <p:sp>
        <p:nvSpPr>
          <p:cNvPr id="14" name="TextBox 13">
            <a:extLst>
              <a:ext uri="{FF2B5EF4-FFF2-40B4-BE49-F238E27FC236}">
                <a16:creationId xmlns:a16="http://schemas.microsoft.com/office/drawing/2014/main" id="{E0D745D6-5644-402D-BEA0-675E01C6BAA8}"/>
              </a:ext>
            </a:extLst>
          </p:cNvPr>
          <p:cNvSpPr txBox="1"/>
          <p:nvPr/>
        </p:nvSpPr>
        <p:spPr>
          <a:xfrm>
            <a:off x="6569922" y="2993679"/>
            <a:ext cx="616690" cy="821678"/>
          </a:xfrm>
          <a:prstGeom prst="rect">
            <a:avLst/>
          </a:prstGeom>
          <a:noFill/>
          <a:ln w="2222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38839390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1">
            <a:extLst>
              <a:ext uri="{FF2B5EF4-FFF2-40B4-BE49-F238E27FC236}">
                <a16:creationId xmlns:a16="http://schemas.microsoft.com/office/drawing/2014/main" id="{BF00CB7C-EF7E-4495-8727-B6A78FA97475}"/>
              </a:ext>
            </a:extLst>
          </p:cNvPr>
          <p:cNvSpPr txBox="1"/>
          <p:nvPr/>
        </p:nvSpPr>
        <p:spPr>
          <a:xfrm>
            <a:off x="2678027" y="235934"/>
            <a:ext cx="3248197" cy="584775"/>
          </a:xfrm>
          <a:prstGeom prst="rect">
            <a:avLst/>
          </a:prstGeom>
          <a:noFill/>
        </p:spPr>
        <p:txBody>
          <a:bodyPr wrap="none" rtlCol="0">
            <a:spAutoFit/>
          </a:bodyPr>
          <a:lstStyle/>
          <a:p>
            <a:pPr algn="ctr"/>
            <a:r>
              <a:rPr lang="en-US" altLang="zh-CN" sz="3200" dirty="0"/>
              <a:t>Simulation Results</a:t>
            </a:r>
            <a:endParaRPr kumimoji="1" lang="zh-CN" altLang="en-US" sz="3200" b="1" dirty="0">
              <a:latin typeface="+mj-lt"/>
            </a:endParaRPr>
          </a:p>
        </p:txBody>
      </p:sp>
      <p:pic>
        <p:nvPicPr>
          <p:cNvPr id="5" name="Picture 4">
            <a:extLst>
              <a:ext uri="{FF2B5EF4-FFF2-40B4-BE49-F238E27FC236}">
                <a16:creationId xmlns:a16="http://schemas.microsoft.com/office/drawing/2014/main" id="{659512A2-C739-4F76-9903-7051ED5B47EB}"/>
              </a:ext>
            </a:extLst>
          </p:cNvPr>
          <p:cNvPicPr>
            <a:picLocks noChangeAspect="1"/>
          </p:cNvPicPr>
          <p:nvPr/>
        </p:nvPicPr>
        <p:blipFill>
          <a:blip r:embed="rId2"/>
          <a:stretch>
            <a:fillRect/>
          </a:stretch>
        </p:blipFill>
        <p:spPr>
          <a:xfrm>
            <a:off x="849156" y="1457809"/>
            <a:ext cx="7445688" cy="4990194"/>
          </a:xfrm>
          <a:prstGeom prst="rect">
            <a:avLst/>
          </a:prstGeom>
        </p:spPr>
      </p:pic>
      <p:sp>
        <p:nvSpPr>
          <p:cNvPr id="9" name="TextBox 8">
            <a:extLst>
              <a:ext uri="{FF2B5EF4-FFF2-40B4-BE49-F238E27FC236}">
                <a16:creationId xmlns:a16="http://schemas.microsoft.com/office/drawing/2014/main" id="{6B8D4D6A-3C1F-45E9-9C45-93459C25B15D}"/>
              </a:ext>
            </a:extLst>
          </p:cNvPr>
          <p:cNvSpPr txBox="1"/>
          <p:nvPr/>
        </p:nvSpPr>
        <p:spPr>
          <a:xfrm>
            <a:off x="457200" y="996144"/>
            <a:ext cx="4267200" cy="461665"/>
          </a:xfrm>
          <a:prstGeom prst="rect">
            <a:avLst/>
          </a:prstGeom>
          <a:noFill/>
        </p:spPr>
        <p:txBody>
          <a:bodyPr wrap="square" rtlCol="0">
            <a:spAutoFit/>
          </a:bodyPr>
          <a:lstStyle/>
          <a:p>
            <a:r>
              <a:rPr lang="en-US" sz="2400" b="1" dirty="0"/>
              <a:t>Visualization in </a:t>
            </a:r>
            <a:r>
              <a:rPr lang="en-US" sz="2400" b="1" dirty="0" err="1"/>
              <a:t>Carsim</a:t>
            </a:r>
            <a:endParaRPr lang="en-US" sz="2400" b="1" dirty="0"/>
          </a:p>
        </p:txBody>
      </p:sp>
    </p:spTree>
    <p:extLst>
      <p:ext uri="{BB962C8B-B14F-4D97-AF65-F5344CB8AC3E}">
        <p14:creationId xmlns:p14="http://schemas.microsoft.com/office/powerpoint/2010/main" val="33983899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ABAF6A1-3949-AC4C-91CA-E04678E71C11}"/>
              </a:ext>
            </a:extLst>
          </p:cNvPr>
          <p:cNvSpPr txBox="1"/>
          <p:nvPr/>
        </p:nvSpPr>
        <p:spPr>
          <a:xfrm>
            <a:off x="3593203" y="172662"/>
            <a:ext cx="1957587" cy="584775"/>
          </a:xfrm>
          <a:prstGeom prst="rect">
            <a:avLst/>
          </a:prstGeom>
          <a:noFill/>
        </p:spPr>
        <p:txBody>
          <a:bodyPr wrap="none" rtlCol="0">
            <a:spAutoFit/>
          </a:bodyPr>
          <a:lstStyle/>
          <a:p>
            <a:r>
              <a:rPr kumimoji="1" lang="en-US" altLang="zh-CN" sz="3200" b="1" dirty="0">
                <a:latin typeface="+mj-lt"/>
              </a:rPr>
              <a:t>Conclusion</a:t>
            </a:r>
            <a:endParaRPr kumimoji="1" lang="zh-CN" altLang="en-US" sz="3200" b="1" dirty="0">
              <a:latin typeface="+mj-lt"/>
            </a:endParaRPr>
          </a:p>
        </p:txBody>
      </p:sp>
      <p:sp>
        <p:nvSpPr>
          <p:cNvPr id="4" name="文本框 3">
            <a:extLst>
              <a:ext uri="{FF2B5EF4-FFF2-40B4-BE49-F238E27FC236}">
                <a16:creationId xmlns:a16="http://schemas.microsoft.com/office/drawing/2014/main" id="{3DC5BB17-35B7-3C4B-82D1-B3808C51E1E5}"/>
              </a:ext>
            </a:extLst>
          </p:cNvPr>
          <p:cNvSpPr txBox="1"/>
          <p:nvPr/>
        </p:nvSpPr>
        <p:spPr>
          <a:xfrm>
            <a:off x="551141" y="1466826"/>
            <a:ext cx="8041709" cy="2031325"/>
          </a:xfrm>
          <a:prstGeom prst="rect">
            <a:avLst/>
          </a:prstGeom>
          <a:solidFill>
            <a:srgbClr val="C00000"/>
          </a:solidFill>
        </p:spPr>
        <p:txBody>
          <a:bodyPr wrap="square" rtlCol="0">
            <a:spAutoFit/>
          </a:bodyPr>
          <a:lstStyle/>
          <a:p>
            <a:r>
              <a:rPr lang="en-US" altLang="zh-CN" b="1" i="1" dirty="0">
                <a:solidFill>
                  <a:schemeClr val="bg1"/>
                </a:solidFill>
              </a:rPr>
              <a:t>Demonstration of Achievement</a:t>
            </a:r>
          </a:p>
          <a:p>
            <a:r>
              <a:rPr lang="en-US" altLang="zh-CN" dirty="0">
                <a:solidFill>
                  <a:schemeClr val="bg1"/>
                </a:solidFill>
              </a:rPr>
              <a:t>This study successfully implement the aforementioned technical objectives about ACC system as the results part shows. Ego car could accelerate to a target constant speed and cruise at the speed both in PID and Fuzzy PID control algorithms. Meanwhile, ego car could implement adaptive cruise control following a leading car both in two different headway algorithms. In addition, ACC/CC switching logic works  efficiently to meet the driving and safety requirements.</a:t>
            </a:r>
          </a:p>
        </p:txBody>
      </p:sp>
      <p:sp>
        <p:nvSpPr>
          <p:cNvPr id="6" name="文本框 3">
            <a:extLst>
              <a:ext uri="{FF2B5EF4-FFF2-40B4-BE49-F238E27FC236}">
                <a16:creationId xmlns:a16="http://schemas.microsoft.com/office/drawing/2014/main" id="{07EEEBC7-0F9B-4BA7-A42E-F07B9F1ACDD5}"/>
              </a:ext>
            </a:extLst>
          </p:cNvPr>
          <p:cNvSpPr txBox="1"/>
          <p:nvPr/>
        </p:nvSpPr>
        <p:spPr>
          <a:xfrm>
            <a:off x="551141" y="3636848"/>
            <a:ext cx="8041709" cy="2585323"/>
          </a:xfrm>
          <a:prstGeom prst="rect">
            <a:avLst/>
          </a:prstGeom>
          <a:solidFill>
            <a:srgbClr val="C00000"/>
          </a:solidFill>
        </p:spPr>
        <p:txBody>
          <a:bodyPr wrap="square" rtlCol="0">
            <a:spAutoFit/>
          </a:bodyPr>
          <a:lstStyle/>
          <a:p>
            <a:r>
              <a:rPr lang="en-US" altLang="zh-CN" b="1" i="1" dirty="0">
                <a:solidFill>
                  <a:schemeClr val="bg1"/>
                </a:solidFill>
              </a:rPr>
              <a:t>Engineering Gap This Study Filled</a:t>
            </a:r>
          </a:p>
          <a:p>
            <a:pPr marL="285750" indent="-285750">
              <a:buFont typeface="Arial" panose="020B0604020202020204" pitchFamily="34" charset="0"/>
              <a:buChar char="•"/>
            </a:pPr>
            <a:r>
              <a:rPr lang="en-US" altLang="zh-CN" dirty="0">
                <a:solidFill>
                  <a:schemeClr val="bg1"/>
                </a:solidFill>
              </a:rPr>
              <a:t>Gap in my engineering education: </a:t>
            </a:r>
          </a:p>
          <a:p>
            <a:r>
              <a:rPr lang="en-US" altLang="zh-CN" dirty="0">
                <a:solidFill>
                  <a:schemeClr val="bg1"/>
                </a:solidFill>
              </a:rPr>
              <a:t>   This study Improved my operating skills of software and deep</a:t>
            </a:r>
            <a:r>
              <a:rPr lang="zh-CN" altLang="en-US" dirty="0">
                <a:solidFill>
                  <a:schemeClr val="bg1"/>
                </a:solidFill>
              </a:rPr>
              <a:t> </a:t>
            </a:r>
            <a:r>
              <a:rPr lang="en-US" altLang="zh-CN" dirty="0">
                <a:solidFill>
                  <a:schemeClr val="bg1"/>
                </a:solidFill>
              </a:rPr>
              <a:t>perception of fundamental   technology theories</a:t>
            </a:r>
          </a:p>
          <a:p>
            <a:pPr marL="285750" indent="-285750">
              <a:buFont typeface="Arial" panose="020B0604020202020204" pitchFamily="34" charset="0"/>
              <a:buChar char="•"/>
            </a:pPr>
            <a:r>
              <a:rPr lang="en-US" altLang="zh-CN" dirty="0">
                <a:solidFill>
                  <a:schemeClr val="bg1"/>
                </a:solidFill>
              </a:rPr>
              <a:t>Gap in the world of engineering: </a:t>
            </a:r>
          </a:p>
          <a:p>
            <a:r>
              <a:rPr lang="en-US" altLang="zh-CN" dirty="0">
                <a:solidFill>
                  <a:schemeClr val="bg1"/>
                </a:solidFill>
              </a:rPr>
              <a:t>    This study deployed two software combination and several algorithms to implement ACC system and product large number of results  which could provide plenty resource for engineers to complete further research and analysis based on the simulation results and several sets of comparison.</a:t>
            </a:r>
          </a:p>
        </p:txBody>
      </p:sp>
    </p:spTree>
    <p:extLst>
      <p:ext uri="{BB962C8B-B14F-4D97-AF65-F5344CB8AC3E}">
        <p14:creationId xmlns:p14="http://schemas.microsoft.com/office/powerpoint/2010/main" val="164550473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ABAF6A1-3949-AC4C-91CA-E04678E71C11}"/>
              </a:ext>
            </a:extLst>
          </p:cNvPr>
          <p:cNvSpPr txBox="1"/>
          <p:nvPr/>
        </p:nvSpPr>
        <p:spPr>
          <a:xfrm>
            <a:off x="3014115" y="125742"/>
            <a:ext cx="2234907" cy="584775"/>
          </a:xfrm>
          <a:prstGeom prst="rect">
            <a:avLst/>
          </a:prstGeom>
          <a:noFill/>
        </p:spPr>
        <p:txBody>
          <a:bodyPr wrap="none" rtlCol="0">
            <a:spAutoFit/>
          </a:bodyPr>
          <a:lstStyle/>
          <a:p>
            <a:r>
              <a:rPr kumimoji="1" lang="en-US" altLang="zh-CN" sz="3200" b="1" dirty="0">
                <a:latin typeface="+mj-lt"/>
              </a:rPr>
              <a:t>Further Goal</a:t>
            </a:r>
            <a:endParaRPr kumimoji="1" lang="zh-CN" altLang="en-US" sz="3200" b="1" dirty="0">
              <a:latin typeface="+mj-lt"/>
            </a:endParaRPr>
          </a:p>
        </p:txBody>
      </p:sp>
      <p:sp>
        <p:nvSpPr>
          <p:cNvPr id="5" name="文本框 4">
            <a:extLst>
              <a:ext uri="{FF2B5EF4-FFF2-40B4-BE49-F238E27FC236}">
                <a16:creationId xmlns:a16="http://schemas.microsoft.com/office/drawing/2014/main" id="{B0CFCAAA-7EC8-D145-99F5-B08A8D8384A4}"/>
              </a:ext>
            </a:extLst>
          </p:cNvPr>
          <p:cNvSpPr txBox="1"/>
          <p:nvPr/>
        </p:nvSpPr>
        <p:spPr>
          <a:xfrm>
            <a:off x="6123838" y="4321805"/>
            <a:ext cx="2381335" cy="1815882"/>
          </a:xfrm>
          <a:prstGeom prst="rect">
            <a:avLst/>
          </a:prstGeom>
          <a:solidFill>
            <a:srgbClr val="C00000"/>
          </a:solidFill>
        </p:spPr>
        <p:txBody>
          <a:bodyPr wrap="square" rtlCol="0">
            <a:spAutoFit/>
          </a:bodyPr>
          <a:lstStyle/>
          <a:p>
            <a:r>
              <a:rPr kumimoji="1" lang="en-US" altLang="zh-CN" sz="2800" dirty="0">
                <a:solidFill>
                  <a:schemeClr val="bg1"/>
                </a:solidFill>
              </a:rPr>
              <a:t>Questions and suggestions are welcome! </a:t>
            </a:r>
          </a:p>
          <a:p>
            <a:r>
              <a:rPr kumimoji="1" lang="en-US" altLang="zh-CN" sz="2800" dirty="0">
                <a:solidFill>
                  <a:schemeClr val="bg1"/>
                </a:solidFill>
              </a:rPr>
              <a:t>Thank you all!</a:t>
            </a:r>
            <a:endParaRPr kumimoji="1" lang="zh-CN" altLang="en-US" sz="2800" dirty="0">
              <a:solidFill>
                <a:schemeClr val="bg1"/>
              </a:solidFill>
            </a:endParaRPr>
          </a:p>
        </p:txBody>
      </p:sp>
      <p:pic>
        <p:nvPicPr>
          <p:cNvPr id="9" name="图片 8">
            <a:extLst>
              <a:ext uri="{FF2B5EF4-FFF2-40B4-BE49-F238E27FC236}">
                <a16:creationId xmlns:a16="http://schemas.microsoft.com/office/drawing/2014/main" id="{61F437E5-3338-9A42-92BB-A0C7541105D1}"/>
              </a:ext>
            </a:extLst>
          </p:cNvPr>
          <p:cNvPicPr>
            <a:picLocks noChangeAspect="1"/>
          </p:cNvPicPr>
          <p:nvPr/>
        </p:nvPicPr>
        <p:blipFill>
          <a:blip r:embed="rId2"/>
          <a:stretch>
            <a:fillRect/>
          </a:stretch>
        </p:blipFill>
        <p:spPr>
          <a:xfrm>
            <a:off x="780789" y="4321805"/>
            <a:ext cx="5120460" cy="1815882"/>
          </a:xfrm>
          <a:prstGeom prst="rect">
            <a:avLst/>
          </a:prstGeom>
          <a:ln w="38100">
            <a:solidFill>
              <a:srgbClr val="C00000"/>
            </a:solidFill>
          </a:ln>
        </p:spPr>
      </p:pic>
      <p:sp>
        <p:nvSpPr>
          <p:cNvPr id="8" name="文本框 4">
            <a:extLst>
              <a:ext uri="{FF2B5EF4-FFF2-40B4-BE49-F238E27FC236}">
                <a16:creationId xmlns:a16="http://schemas.microsoft.com/office/drawing/2014/main" id="{A54A628A-3ACD-48EB-82D8-72C170CFD49E}"/>
              </a:ext>
            </a:extLst>
          </p:cNvPr>
          <p:cNvSpPr txBox="1"/>
          <p:nvPr/>
        </p:nvSpPr>
        <p:spPr>
          <a:xfrm>
            <a:off x="689368" y="1576740"/>
            <a:ext cx="8041709" cy="2031325"/>
          </a:xfrm>
          <a:prstGeom prst="rect">
            <a:avLst/>
          </a:prstGeom>
          <a:solidFill>
            <a:srgbClr val="C00000"/>
          </a:solidFill>
        </p:spPr>
        <p:txBody>
          <a:bodyPr wrap="square" rtlCol="0">
            <a:spAutoFit/>
          </a:bodyPr>
          <a:lstStyle/>
          <a:p>
            <a:r>
              <a:rPr lang="en-US" altLang="zh-CN" b="1" i="1" dirty="0">
                <a:solidFill>
                  <a:schemeClr val="bg1"/>
                </a:solidFill>
              </a:rPr>
              <a:t>Further Goal</a:t>
            </a:r>
          </a:p>
          <a:p>
            <a:r>
              <a:rPr lang="en-US" altLang="zh-CN" dirty="0">
                <a:solidFill>
                  <a:schemeClr val="bg1"/>
                </a:solidFill>
              </a:rPr>
              <a:t>There are plenty of research fields and industry domains engaged in autonomous vehicle, which means the knowledge of autonomous vehicle could be very comprehensive and interdependent. For example, in the Adaptive Cruise Control, problems will not be addressed solely by control strategies but also by sensors like Lidar and camera. So, there is high possibility that I will learn more knowledge about sensor</a:t>
            </a:r>
            <a:r>
              <a:rPr lang="zh-CN" altLang="en-US" dirty="0">
                <a:solidFill>
                  <a:schemeClr val="bg1"/>
                </a:solidFill>
              </a:rPr>
              <a:t> </a:t>
            </a:r>
            <a:r>
              <a:rPr lang="en-US" altLang="zh-CN" dirty="0">
                <a:solidFill>
                  <a:schemeClr val="bg1"/>
                </a:solidFill>
              </a:rPr>
              <a:t>fusion</a:t>
            </a:r>
            <a:r>
              <a:rPr lang="zh-CN" altLang="en-US" dirty="0">
                <a:solidFill>
                  <a:schemeClr val="bg1"/>
                </a:solidFill>
              </a:rPr>
              <a:t> </a:t>
            </a:r>
            <a:r>
              <a:rPr lang="en-US" altLang="zh-CN" dirty="0">
                <a:solidFill>
                  <a:schemeClr val="bg1"/>
                </a:solidFill>
              </a:rPr>
              <a:t>and</a:t>
            </a:r>
            <a:r>
              <a:rPr lang="zh-CN" altLang="en-US" dirty="0">
                <a:solidFill>
                  <a:schemeClr val="bg1"/>
                </a:solidFill>
              </a:rPr>
              <a:t> </a:t>
            </a:r>
            <a:r>
              <a:rPr lang="en-US" altLang="zh-CN" dirty="0">
                <a:solidFill>
                  <a:schemeClr val="bg1"/>
                </a:solidFill>
              </a:rPr>
              <a:t>digital technology of the on-board system. </a:t>
            </a:r>
          </a:p>
        </p:txBody>
      </p:sp>
    </p:spTree>
    <p:extLst>
      <p:ext uri="{BB962C8B-B14F-4D97-AF65-F5344CB8AC3E}">
        <p14:creationId xmlns:p14="http://schemas.microsoft.com/office/powerpoint/2010/main" val="34723020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7F4242-1115-494B-B1E4-6D5F4B313EE2}"/>
              </a:ext>
            </a:extLst>
          </p:cNvPr>
          <p:cNvSpPr txBox="1"/>
          <p:nvPr/>
        </p:nvSpPr>
        <p:spPr>
          <a:xfrm>
            <a:off x="1868556" y="150252"/>
            <a:ext cx="4418774" cy="584775"/>
          </a:xfrm>
          <a:prstGeom prst="rect">
            <a:avLst/>
          </a:prstGeom>
          <a:noFill/>
        </p:spPr>
        <p:txBody>
          <a:bodyPr wrap="none" rtlCol="0">
            <a:spAutoFit/>
          </a:bodyPr>
          <a:lstStyle/>
          <a:p>
            <a:r>
              <a:rPr kumimoji="1" lang="en-US" altLang="zh-CN" sz="3200" b="1" dirty="0">
                <a:latin typeface="+mj-lt"/>
              </a:rPr>
              <a:t>Study Topic and Rationale</a:t>
            </a:r>
            <a:endParaRPr kumimoji="1" lang="zh-CN" altLang="en-US" sz="3200" b="1" dirty="0">
              <a:latin typeface="+mj-lt"/>
            </a:endParaRPr>
          </a:p>
        </p:txBody>
      </p:sp>
      <p:sp>
        <p:nvSpPr>
          <p:cNvPr id="4" name="文本框 3">
            <a:extLst>
              <a:ext uri="{FF2B5EF4-FFF2-40B4-BE49-F238E27FC236}">
                <a16:creationId xmlns:a16="http://schemas.microsoft.com/office/drawing/2014/main" id="{D9589CF2-CBFC-6F44-904C-F5417582B53D}"/>
              </a:ext>
            </a:extLst>
          </p:cNvPr>
          <p:cNvSpPr txBox="1"/>
          <p:nvPr/>
        </p:nvSpPr>
        <p:spPr>
          <a:xfrm>
            <a:off x="162329" y="1722783"/>
            <a:ext cx="8473217" cy="646331"/>
          </a:xfrm>
          <a:prstGeom prst="rect">
            <a:avLst/>
          </a:prstGeom>
          <a:noFill/>
        </p:spPr>
        <p:txBody>
          <a:bodyPr wrap="none" rtlCol="0">
            <a:spAutoFit/>
          </a:bodyPr>
          <a:lstStyle/>
          <a:p>
            <a:r>
              <a:rPr kumimoji="1" lang="en-US" altLang="zh-CN" b="1" dirty="0"/>
              <a:t>Topic</a:t>
            </a:r>
            <a:r>
              <a:rPr kumimoji="1" lang="en-US" altLang="zh-CN" dirty="0"/>
              <a:t>: </a:t>
            </a:r>
            <a:r>
              <a:rPr lang="en-US" altLang="zh-CN" b="1" dirty="0"/>
              <a:t>Adaptive Cruise Control in Car-following Condition and Constant Speed Condition</a:t>
            </a:r>
          </a:p>
          <a:p>
            <a:r>
              <a:rPr kumimoji="1" lang="en-US" altLang="zh-CN" dirty="0"/>
              <a:t> </a:t>
            </a:r>
            <a:endParaRPr kumimoji="1" lang="zh-CN" altLang="en-US" dirty="0"/>
          </a:p>
        </p:txBody>
      </p:sp>
      <p:sp>
        <p:nvSpPr>
          <p:cNvPr id="5" name="文本框 4">
            <a:extLst>
              <a:ext uri="{FF2B5EF4-FFF2-40B4-BE49-F238E27FC236}">
                <a16:creationId xmlns:a16="http://schemas.microsoft.com/office/drawing/2014/main" id="{8E542D5A-B4AC-9F4E-B995-B48D0CFAB805}"/>
              </a:ext>
            </a:extLst>
          </p:cNvPr>
          <p:cNvSpPr txBox="1"/>
          <p:nvPr/>
        </p:nvSpPr>
        <p:spPr>
          <a:xfrm>
            <a:off x="335391" y="3329354"/>
            <a:ext cx="8473217" cy="2862322"/>
          </a:xfrm>
          <a:prstGeom prst="rect">
            <a:avLst/>
          </a:prstGeom>
          <a:noFill/>
        </p:spPr>
        <p:txBody>
          <a:bodyPr wrap="square" rtlCol="0">
            <a:spAutoFit/>
          </a:bodyPr>
          <a:lstStyle/>
          <a:p>
            <a:r>
              <a:rPr lang="en" altLang="zh-CN" b="1" dirty="0"/>
              <a:t>Adaptive cruise control</a:t>
            </a:r>
            <a:r>
              <a:rPr lang="en" altLang="zh-CN" dirty="0"/>
              <a:t> (</a:t>
            </a:r>
            <a:r>
              <a:rPr lang="en" altLang="zh-CN" b="1" dirty="0"/>
              <a:t>ACC</a:t>
            </a:r>
            <a:r>
              <a:rPr lang="en" altLang="zh-CN" dirty="0"/>
              <a:t>) is an available cruise control system for vehicles that automatically adjusts the vehicle speed to maintain a safe distance from vehicles ahead. As of 2019, it is also called by 20 unique names that describe that basic functionality. This is also known as Dynamic cruise control.</a:t>
            </a:r>
          </a:p>
          <a:p>
            <a:endParaRPr lang="en" altLang="zh-CN" dirty="0"/>
          </a:p>
          <a:p>
            <a:r>
              <a:rPr lang="en" altLang="zh-CN" dirty="0"/>
              <a:t>Control is based on sensor information from on-board sensors. Such systems may use a radar or laser sensor or a camera setup allowing the vehicle to brake when it detects the car is approaching another vehicle ahead, then accelerate when traffic allows it to.</a:t>
            </a:r>
          </a:p>
          <a:p>
            <a:r>
              <a:rPr lang="en" altLang="zh-CN" dirty="0"/>
              <a:t>ACC technology is widely regarded as a key component of future generations of intelligent</a:t>
            </a:r>
            <a:r>
              <a:rPr lang="zh-CN" altLang="en-US" dirty="0"/>
              <a:t> </a:t>
            </a:r>
            <a:r>
              <a:rPr lang="en-US" altLang="zh-CN" dirty="0"/>
              <a:t>cars</a:t>
            </a:r>
            <a:r>
              <a:rPr lang="en" altLang="zh-CN" dirty="0"/>
              <a:t>. </a:t>
            </a:r>
          </a:p>
        </p:txBody>
      </p:sp>
      <p:sp>
        <p:nvSpPr>
          <p:cNvPr id="6" name="Title 1">
            <a:extLst>
              <a:ext uri="{FF2B5EF4-FFF2-40B4-BE49-F238E27FC236}">
                <a16:creationId xmlns:a16="http://schemas.microsoft.com/office/drawing/2014/main" id="{C9D723E9-CB9F-7740-8B8A-6C8819E377FC}"/>
              </a:ext>
            </a:extLst>
          </p:cNvPr>
          <p:cNvSpPr txBox="1">
            <a:spLocks/>
          </p:cNvSpPr>
          <p:nvPr/>
        </p:nvSpPr>
        <p:spPr>
          <a:xfrm>
            <a:off x="0" y="1142646"/>
            <a:ext cx="9144000" cy="180660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800"/>
              </a:spcBef>
              <a:spcAft>
                <a:spcPts val="1800"/>
              </a:spcAft>
            </a:pPr>
            <a:r>
              <a:rPr lang="en-US" sz="3200" b="1" dirty="0">
                <a:solidFill>
                  <a:schemeClr val="bg1"/>
                </a:solidFill>
              </a:rPr>
              <a:t>Adaptive Cruise Control System</a:t>
            </a:r>
          </a:p>
        </p:txBody>
      </p:sp>
    </p:spTree>
    <p:extLst>
      <p:ext uri="{BB962C8B-B14F-4D97-AF65-F5344CB8AC3E}">
        <p14:creationId xmlns:p14="http://schemas.microsoft.com/office/powerpoint/2010/main" val="148608799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6BB80388-04DA-E749-9D8D-2A7D90289FCC}"/>
              </a:ext>
            </a:extLst>
          </p:cNvPr>
          <p:cNvSpPr/>
          <p:nvPr/>
        </p:nvSpPr>
        <p:spPr>
          <a:xfrm>
            <a:off x="923735" y="159869"/>
            <a:ext cx="6754285" cy="584775"/>
          </a:xfrm>
          <a:prstGeom prst="rect">
            <a:avLst/>
          </a:prstGeom>
        </p:spPr>
        <p:txBody>
          <a:bodyPr wrap="none">
            <a:spAutoFit/>
          </a:bodyPr>
          <a:lstStyle/>
          <a:p>
            <a:pPr marL="0" lvl="1" algn="ctr">
              <a:spcBef>
                <a:spcPts val="0"/>
              </a:spcBef>
              <a:spcAft>
                <a:spcPts val="600"/>
              </a:spcAft>
            </a:pPr>
            <a:r>
              <a:rPr lang="en-US" altLang="zh-CN" sz="3200" b="1" dirty="0">
                <a:latin typeface="+mj-lt"/>
              </a:rPr>
              <a:t>Study Scope , ODD &amp; Technical Objective</a:t>
            </a:r>
          </a:p>
        </p:txBody>
      </p:sp>
      <p:sp>
        <p:nvSpPr>
          <p:cNvPr id="4" name="文本框 3">
            <a:extLst>
              <a:ext uri="{FF2B5EF4-FFF2-40B4-BE49-F238E27FC236}">
                <a16:creationId xmlns:a16="http://schemas.microsoft.com/office/drawing/2014/main" id="{54762225-C50C-1142-9DD3-06B5D4FBFB7A}"/>
              </a:ext>
            </a:extLst>
          </p:cNvPr>
          <p:cNvSpPr txBox="1"/>
          <p:nvPr/>
        </p:nvSpPr>
        <p:spPr>
          <a:xfrm>
            <a:off x="1" y="922175"/>
            <a:ext cx="9143999" cy="1754326"/>
          </a:xfrm>
          <a:prstGeom prst="rect">
            <a:avLst/>
          </a:prstGeom>
          <a:solidFill>
            <a:srgbClr val="C00000"/>
          </a:solidFill>
          <a:ln>
            <a:solidFill>
              <a:schemeClr val="accent1"/>
            </a:solidFill>
          </a:ln>
        </p:spPr>
        <p:txBody>
          <a:bodyPr wrap="square" rtlCol="0">
            <a:spAutoFit/>
          </a:bodyPr>
          <a:lstStyle/>
          <a:p>
            <a:r>
              <a:rPr kumimoji="1" lang="en-US" altLang="zh-CN" b="1" dirty="0">
                <a:solidFill>
                  <a:schemeClr val="bg1"/>
                </a:solidFill>
              </a:rPr>
              <a:t>Study Scope</a:t>
            </a:r>
            <a:r>
              <a:rPr kumimoji="1" lang="en-US" altLang="zh-CN" dirty="0">
                <a:solidFill>
                  <a:schemeClr val="bg1"/>
                </a:solidFill>
              </a:rPr>
              <a:t>:  </a:t>
            </a:r>
          </a:p>
          <a:p>
            <a:r>
              <a:rPr kumimoji="1" lang="en-US" altLang="zh-CN" dirty="0">
                <a:solidFill>
                  <a:schemeClr val="bg1"/>
                </a:solidFill>
              </a:rPr>
              <a:t>This project focus on the implementation of Adaptive Cruise Control System (ACC ) in two common scenarios including 9 specific operating conditions while also the comparison between several algorithms by using simulation method.</a:t>
            </a:r>
          </a:p>
          <a:p>
            <a:r>
              <a:rPr kumimoji="1" lang="en-US" altLang="zh-CN" b="1" dirty="0">
                <a:solidFill>
                  <a:schemeClr val="bg1"/>
                </a:solidFill>
              </a:rPr>
              <a:t>  </a:t>
            </a:r>
            <a:r>
              <a:rPr kumimoji="1" lang="en-US" altLang="zh-CN" dirty="0">
                <a:solidFill>
                  <a:schemeClr val="bg1"/>
                </a:solidFill>
              </a:rPr>
              <a:t>1. </a:t>
            </a:r>
            <a:r>
              <a:rPr kumimoji="1" lang="en-US" altLang="zh-CN" b="1" dirty="0">
                <a:solidFill>
                  <a:schemeClr val="bg1"/>
                </a:solidFill>
              </a:rPr>
              <a:t>Car-following scenario </a:t>
            </a:r>
            <a:r>
              <a:rPr kumimoji="1" lang="en-US" altLang="zh-CN" dirty="0">
                <a:solidFill>
                  <a:schemeClr val="bg1"/>
                </a:solidFill>
              </a:rPr>
              <a:t>(Adaptive Cruise Control mode) including 5 conditions. </a:t>
            </a:r>
          </a:p>
          <a:p>
            <a:r>
              <a:rPr kumimoji="1" lang="en-US" altLang="zh-CN" b="1" dirty="0">
                <a:solidFill>
                  <a:schemeClr val="bg1"/>
                </a:solidFill>
              </a:rPr>
              <a:t>  </a:t>
            </a:r>
            <a:r>
              <a:rPr kumimoji="1" lang="en-US" altLang="zh-CN" dirty="0">
                <a:solidFill>
                  <a:schemeClr val="bg1"/>
                </a:solidFill>
              </a:rPr>
              <a:t>2. </a:t>
            </a:r>
            <a:r>
              <a:rPr kumimoji="1" lang="en-US" altLang="zh-CN" b="1" dirty="0">
                <a:solidFill>
                  <a:schemeClr val="bg1"/>
                </a:solidFill>
              </a:rPr>
              <a:t>Car-following /Constant-speed Switching scenario</a:t>
            </a:r>
            <a:r>
              <a:rPr kumimoji="1" lang="en-US" altLang="zh-CN" dirty="0">
                <a:solidFill>
                  <a:schemeClr val="bg1"/>
                </a:solidFill>
              </a:rPr>
              <a:t>(ACC /CC switching) including 4 conditions. </a:t>
            </a:r>
          </a:p>
        </p:txBody>
      </p:sp>
      <p:sp>
        <p:nvSpPr>
          <p:cNvPr id="9" name="TextBox 8">
            <a:extLst>
              <a:ext uri="{FF2B5EF4-FFF2-40B4-BE49-F238E27FC236}">
                <a16:creationId xmlns:a16="http://schemas.microsoft.com/office/drawing/2014/main" id="{BDD39EDB-C21D-4723-91F8-0E59755F1742}"/>
              </a:ext>
            </a:extLst>
          </p:cNvPr>
          <p:cNvSpPr txBox="1"/>
          <p:nvPr/>
        </p:nvSpPr>
        <p:spPr>
          <a:xfrm>
            <a:off x="2076565" y="3522186"/>
            <a:ext cx="1414130" cy="369332"/>
          </a:xfrm>
          <a:prstGeom prst="rect">
            <a:avLst/>
          </a:prstGeom>
          <a:solidFill>
            <a:schemeClr val="bg1"/>
          </a:solidFill>
          <a:ln w="38100">
            <a:solidFill>
              <a:srgbClr val="C00000"/>
            </a:solidFill>
          </a:ln>
        </p:spPr>
        <p:txBody>
          <a:bodyPr wrap="square" rtlCol="0">
            <a:spAutoFit/>
          </a:bodyPr>
          <a:lstStyle/>
          <a:p>
            <a:pPr algn="ctr"/>
            <a:r>
              <a:rPr lang="en-US" dirty="0"/>
              <a:t>ACC Mode</a:t>
            </a:r>
          </a:p>
        </p:txBody>
      </p:sp>
      <p:sp>
        <p:nvSpPr>
          <p:cNvPr id="10" name="TextBox 9">
            <a:extLst>
              <a:ext uri="{FF2B5EF4-FFF2-40B4-BE49-F238E27FC236}">
                <a16:creationId xmlns:a16="http://schemas.microsoft.com/office/drawing/2014/main" id="{5A5F90DE-C437-4F05-8A53-2C10489D6E13}"/>
              </a:ext>
            </a:extLst>
          </p:cNvPr>
          <p:cNvSpPr txBox="1"/>
          <p:nvPr/>
        </p:nvSpPr>
        <p:spPr>
          <a:xfrm>
            <a:off x="191551" y="4185522"/>
            <a:ext cx="1414130" cy="369332"/>
          </a:xfrm>
          <a:prstGeom prst="rect">
            <a:avLst/>
          </a:prstGeom>
          <a:solidFill>
            <a:schemeClr val="bg1"/>
          </a:solidFill>
          <a:ln w="38100">
            <a:solidFill>
              <a:srgbClr val="C00000"/>
            </a:solidFill>
          </a:ln>
        </p:spPr>
        <p:txBody>
          <a:bodyPr wrap="square" rtlCol="0">
            <a:spAutoFit/>
          </a:bodyPr>
          <a:lstStyle/>
          <a:p>
            <a:r>
              <a:rPr lang="en-US" dirty="0"/>
              <a:t>ACC system</a:t>
            </a:r>
          </a:p>
        </p:txBody>
      </p:sp>
      <p:sp>
        <p:nvSpPr>
          <p:cNvPr id="13" name="TextBox 12">
            <a:extLst>
              <a:ext uri="{FF2B5EF4-FFF2-40B4-BE49-F238E27FC236}">
                <a16:creationId xmlns:a16="http://schemas.microsoft.com/office/drawing/2014/main" id="{FB02208C-32B1-4725-BF4A-D8AE56AD7C04}"/>
              </a:ext>
            </a:extLst>
          </p:cNvPr>
          <p:cNvSpPr txBox="1"/>
          <p:nvPr/>
        </p:nvSpPr>
        <p:spPr>
          <a:xfrm>
            <a:off x="2080930" y="4183502"/>
            <a:ext cx="1414130" cy="369332"/>
          </a:xfrm>
          <a:prstGeom prst="rect">
            <a:avLst/>
          </a:prstGeom>
          <a:solidFill>
            <a:schemeClr val="bg1"/>
          </a:solidFill>
          <a:ln w="38100">
            <a:solidFill>
              <a:srgbClr val="C00000"/>
            </a:solidFill>
          </a:ln>
        </p:spPr>
        <p:txBody>
          <a:bodyPr wrap="square" rtlCol="0">
            <a:spAutoFit/>
          </a:bodyPr>
          <a:lstStyle/>
          <a:p>
            <a:pPr algn="ctr"/>
            <a:r>
              <a:rPr lang="en-US" dirty="0"/>
              <a:t>CC Mode</a:t>
            </a:r>
          </a:p>
        </p:txBody>
      </p:sp>
      <p:sp>
        <p:nvSpPr>
          <p:cNvPr id="22" name="TextBox 21">
            <a:extLst>
              <a:ext uri="{FF2B5EF4-FFF2-40B4-BE49-F238E27FC236}">
                <a16:creationId xmlns:a16="http://schemas.microsoft.com/office/drawing/2014/main" id="{AD3BC7FE-17C9-4369-9AD7-FB9D1309D8F8}"/>
              </a:ext>
            </a:extLst>
          </p:cNvPr>
          <p:cNvSpPr txBox="1"/>
          <p:nvPr/>
        </p:nvSpPr>
        <p:spPr>
          <a:xfrm>
            <a:off x="4017958" y="2715847"/>
            <a:ext cx="4359349" cy="1754326"/>
          </a:xfrm>
          <a:prstGeom prst="rect">
            <a:avLst/>
          </a:prstGeom>
          <a:solidFill>
            <a:schemeClr val="bg1"/>
          </a:solidFill>
          <a:ln w="38100">
            <a:solidFill>
              <a:srgbClr val="C00000"/>
            </a:solidFill>
          </a:ln>
        </p:spPr>
        <p:txBody>
          <a:bodyPr wrap="square" rtlCol="0">
            <a:spAutoFit/>
          </a:bodyPr>
          <a:lstStyle/>
          <a:p>
            <a:pPr marL="342900" indent="-342900">
              <a:buFont typeface="+mj-lt"/>
              <a:buAutoNum type="arabicPeriod"/>
            </a:pPr>
            <a:r>
              <a:rPr lang="en-US" dirty="0"/>
              <a:t>Leading car accelerates</a:t>
            </a:r>
          </a:p>
          <a:p>
            <a:pPr marL="342900" indent="-342900">
              <a:buFont typeface="+mj-lt"/>
              <a:buAutoNum type="arabicPeriod"/>
            </a:pPr>
            <a:r>
              <a:rPr lang="en-US" dirty="0"/>
              <a:t>Leading vehicle decelerates</a:t>
            </a:r>
          </a:p>
          <a:p>
            <a:pPr marL="342900" indent="-342900">
              <a:buFont typeface="+mj-lt"/>
              <a:buAutoNum type="arabicPeriod"/>
            </a:pPr>
            <a:r>
              <a:rPr lang="en-US" dirty="0"/>
              <a:t>S</a:t>
            </a:r>
            <a:r>
              <a:rPr lang="en-US" altLang="zh-CN" dirty="0"/>
              <a:t>teady following</a:t>
            </a:r>
          </a:p>
          <a:p>
            <a:pPr marL="342900" indent="-342900">
              <a:buFont typeface="+mj-lt"/>
              <a:buAutoNum type="arabicPeriod"/>
            </a:pPr>
            <a:r>
              <a:rPr lang="en-US" dirty="0"/>
              <a:t>Leading vehicle departs, following another leading vehicle</a:t>
            </a:r>
          </a:p>
          <a:p>
            <a:pPr marL="342900" indent="-342900">
              <a:buFont typeface="+mj-lt"/>
              <a:buAutoNum type="arabicPeriod"/>
            </a:pPr>
            <a:r>
              <a:rPr lang="en-US" dirty="0"/>
              <a:t>Other vehicle cuts in the front</a:t>
            </a:r>
          </a:p>
        </p:txBody>
      </p:sp>
      <p:sp>
        <p:nvSpPr>
          <p:cNvPr id="24" name="TextBox 23">
            <a:extLst>
              <a:ext uri="{FF2B5EF4-FFF2-40B4-BE49-F238E27FC236}">
                <a16:creationId xmlns:a16="http://schemas.microsoft.com/office/drawing/2014/main" id="{7AA2BBC5-14F7-48C2-A78D-1AF0BF5A1D55}"/>
              </a:ext>
            </a:extLst>
          </p:cNvPr>
          <p:cNvSpPr txBox="1"/>
          <p:nvPr/>
        </p:nvSpPr>
        <p:spPr>
          <a:xfrm>
            <a:off x="4013593" y="4549451"/>
            <a:ext cx="4359349" cy="2031325"/>
          </a:xfrm>
          <a:prstGeom prst="rect">
            <a:avLst/>
          </a:prstGeom>
          <a:solidFill>
            <a:schemeClr val="bg1"/>
          </a:solidFill>
          <a:ln w="38100">
            <a:solidFill>
              <a:srgbClr val="C00000"/>
            </a:solidFill>
          </a:ln>
        </p:spPr>
        <p:txBody>
          <a:bodyPr wrap="square" rtlCol="0">
            <a:spAutoFit/>
          </a:bodyPr>
          <a:lstStyle/>
          <a:p>
            <a:pPr marL="342900" indent="-342900">
              <a:buFont typeface="+mj-lt"/>
              <a:buAutoNum type="arabicPeriod" startAt="6"/>
            </a:pPr>
            <a:r>
              <a:rPr lang="en-US" dirty="0"/>
              <a:t>Encounter leading vehicle (CC to ACC)</a:t>
            </a:r>
          </a:p>
          <a:p>
            <a:pPr marL="342900" indent="-342900">
              <a:buFont typeface="+mj-lt"/>
              <a:buAutoNum type="arabicPeriod" startAt="6"/>
            </a:pPr>
            <a:r>
              <a:rPr lang="en-US" dirty="0"/>
              <a:t>Leading vehicle departs, no another   leading vehicle.</a:t>
            </a:r>
            <a:r>
              <a:rPr lang="zh-CN" altLang="en-US" dirty="0"/>
              <a:t> </a:t>
            </a:r>
            <a:r>
              <a:rPr lang="en-US" altLang="zh-CN" dirty="0"/>
              <a:t>(ACC</a:t>
            </a:r>
            <a:r>
              <a:rPr lang="zh-CN" altLang="en-US" dirty="0"/>
              <a:t> </a:t>
            </a:r>
            <a:r>
              <a:rPr lang="en-US" altLang="zh-CN" dirty="0"/>
              <a:t>to CC)</a:t>
            </a:r>
          </a:p>
          <a:p>
            <a:pPr marL="342900" indent="-342900">
              <a:buFont typeface="+mj-lt"/>
              <a:buAutoNum type="arabicPeriod" startAt="6"/>
            </a:pPr>
            <a:r>
              <a:rPr lang="en-US" dirty="0"/>
              <a:t>Leading vehicle departs, encountering another leading vehicle (CC to ACC)</a:t>
            </a:r>
          </a:p>
          <a:p>
            <a:pPr marL="342900" indent="-342900">
              <a:buFont typeface="+mj-lt"/>
              <a:buAutoNum type="arabicPeriod" startAt="9"/>
            </a:pPr>
            <a:r>
              <a:rPr lang="en-US" dirty="0"/>
              <a:t>Leading Vehicle overspeed and move far away (ACC to CC)</a:t>
            </a:r>
          </a:p>
        </p:txBody>
      </p:sp>
      <p:cxnSp>
        <p:nvCxnSpPr>
          <p:cNvPr id="34" name="Connector: Elbow 33">
            <a:extLst>
              <a:ext uri="{FF2B5EF4-FFF2-40B4-BE49-F238E27FC236}">
                <a16:creationId xmlns:a16="http://schemas.microsoft.com/office/drawing/2014/main" id="{EF7B7B7E-343B-4745-B187-F9D4E0C47F27}"/>
              </a:ext>
            </a:extLst>
          </p:cNvPr>
          <p:cNvCxnSpPr>
            <a:stCxn id="10" idx="3"/>
            <a:endCxn id="13" idx="1"/>
          </p:cNvCxnSpPr>
          <p:nvPr/>
        </p:nvCxnSpPr>
        <p:spPr>
          <a:xfrm flipV="1">
            <a:off x="1605681" y="4368168"/>
            <a:ext cx="475249" cy="2020"/>
          </a:xfrm>
          <a:prstGeom prst="bentConnector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7066D50E-E508-49AA-9626-58D2BED71794}"/>
              </a:ext>
            </a:extLst>
          </p:cNvPr>
          <p:cNvCxnSpPr>
            <a:cxnSpLocks/>
            <a:endCxn id="9" idx="1"/>
          </p:cNvCxnSpPr>
          <p:nvPr/>
        </p:nvCxnSpPr>
        <p:spPr>
          <a:xfrm rot="5400000" flipH="1" flipV="1">
            <a:off x="1194431" y="4351360"/>
            <a:ext cx="1526642" cy="237626"/>
          </a:xfrm>
          <a:prstGeom prst="bentConnector2">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8149F3E-2EEF-4CF8-8698-A7CD7FD61A5B}"/>
              </a:ext>
            </a:extLst>
          </p:cNvPr>
          <p:cNvCxnSpPr>
            <a:cxnSpLocks/>
          </p:cNvCxnSpPr>
          <p:nvPr/>
        </p:nvCxnSpPr>
        <p:spPr>
          <a:xfrm flipV="1">
            <a:off x="3495060" y="3719342"/>
            <a:ext cx="531628" cy="612"/>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C00B1CDC-1DDE-4CC4-8D98-958F14962B72}"/>
              </a:ext>
            </a:extLst>
          </p:cNvPr>
          <p:cNvSpPr txBox="1"/>
          <p:nvPr/>
        </p:nvSpPr>
        <p:spPr>
          <a:xfrm>
            <a:off x="2076565" y="4841293"/>
            <a:ext cx="1414130" cy="923330"/>
          </a:xfrm>
          <a:prstGeom prst="rect">
            <a:avLst/>
          </a:prstGeom>
          <a:solidFill>
            <a:schemeClr val="bg1"/>
          </a:solidFill>
          <a:ln w="38100">
            <a:solidFill>
              <a:srgbClr val="C00000"/>
            </a:solidFill>
          </a:ln>
        </p:spPr>
        <p:txBody>
          <a:bodyPr wrap="square" rtlCol="0">
            <a:spAutoFit/>
          </a:bodyPr>
          <a:lstStyle/>
          <a:p>
            <a:pPr algn="ctr"/>
            <a:r>
              <a:rPr lang="en-US" dirty="0"/>
              <a:t>ACC / CC Switching Logic</a:t>
            </a:r>
          </a:p>
        </p:txBody>
      </p:sp>
      <p:cxnSp>
        <p:nvCxnSpPr>
          <p:cNvPr id="143" name="Straight Arrow Connector 142">
            <a:extLst>
              <a:ext uri="{FF2B5EF4-FFF2-40B4-BE49-F238E27FC236}">
                <a16:creationId xmlns:a16="http://schemas.microsoft.com/office/drawing/2014/main" id="{69B14304-16F8-45E3-943C-7E9162FF4D42}"/>
              </a:ext>
            </a:extLst>
          </p:cNvPr>
          <p:cNvCxnSpPr/>
          <p:nvPr/>
        </p:nvCxnSpPr>
        <p:spPr>
          <a:xfrm>
            <a:off x="1838939" y="5233494"/>
            <a:ext cx="237626"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C82016B-A9BA-4410-A975-8D6FA1C01D78}"/>
              </a:ext>
            </a:extLst>
          </p:cNvPr>
          <p:cNvCxnSpPr>
            <a:cxnSpLocks/>
          </p:cNvCxnSpPr>
          <p:nvPr/>
        </p:nvCxnSpPr>
        <p:spPr>
          <a:xfrm flipV="1">
            <a:off x="3481965" y="5164458"/>
            <a:ext cx="531628" cy="612"/>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01049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6BB80388-04DA-E749-9D8D-2A7D90289FCC}"/>
              </a:ext>
            </a:extLst>
          </p:cNvPr>
          <p:cNvSpPr/>
          <p:nvPr/>
        </p:nvSpPr>
        <p:spPr>
          <a:xfrm>
            <a:off x="923735" y="159869"/>
            <a:ext cx="6754285" cy="584775"/>
          </a:xfrm>
          <a:prstGeom prst="rect">
            <a:avLst/>
          </a:prstGeom>
        </p:spPr>
        <p:txBody>
          <a:bodyPr wrap="none">
            <a:spAutoFit/>
          </a:bodyPr>
          <a:lstStyle/>
          <a:p>
            <a:pPr marL="0" lvl="1" algn="ctr">
              <a:spcBef>
                <a:spcPts val="0"/>
              </a:spcBef>
              <a:spcAft>
                <a:spcPts val="600"/>
              </a:spcAft>
            </a:pPr>
            <a:r>
              <a:rPr lang="en-US" altLang="zh-CN" sz="3200" b="1" dirty="0">
                <a:latin typeface="+mj-lt"/>
              </a:rPr>
              <a:t>Study Scope , ODD &amp; Technical Objective</a:t>
            </a:r>
          </a:p>
        </p:txBody>
      </p:sp>
      <p:sp>
        <p:nvSpPr>
          <p:cNvPr id="5" name="矩形 4">
            <a:extLst>
              <a:ext uri="{FF2B5EF4-FFF2-40B4-BE49-F238E27FC236}">
                <a16:creationId xmlns:a16="http://schemas.microsoft.com/office/drawing/2014/main" id="{56B5D6E6-BD2D-9149-B14C-C2B436CBB7A2}"/>
              </a:ext>
            </a:extLst>
          </p:cNvPr>
          <p:cNvSpPr/>
          <p:nvPr/>
        </p:nvSpPr>
        <p:spPr>
          <a:xfrm>
            <a:off x="370067" y="2583622"/>
            <a:ext cx="8540259" cy="4247317"/>
          </a:xfrm>
          <a:prstGeom prst="rect">
            <a:avLst/>
          </a:prstGeom>
        </p:spPr>
        <p:txBody>
          <a:bodyPr wrap="square">
            <a:spAutoFit/>
          </a:bodyPr>
          <a:lstStyle/>
          <a:p>
            <a:r>
              <a:rPr kumimoji="1" lang="en-US" altLang="zh-CN" b="1" dirty="0"/>
              <a:t>Technical Objective</a:t>
            </a:r>
            <a:r>
              <a:rPr kumimoji="1" lang="en-US" altLang="zh-CN" dirty="0"/>
              <a:t>:</a:t>
            </a:r>
          </a:p>
          <a:p>
            <a:endParaRPr kumimoji="1" lang="en-US" altLang="zh-CN" dirty="0"/>
          </a:p>
          <a:p>
            <a:r>
              <a:rPr kumimoji="1" lang="en-US" altLang="zh-CN" dirty="0"/>
              <a:t>Design a simulation model which should contain the control logic and controlled plant to implement the following requirements for ACC system:</a:t>
            </a:r>
          </a:p>
          <a:p>
            <a:endParaRPr kumimoji="1" lang="en-US" altLang="zh-CN" dirty="0"/>
          </a:p>
          <a:p>
            <a:pPr marL="342900" indent="-342900">
              <a:buAutoNum type="arabicPeriod"/>
            </a:pPr>
            <a:r>
              <a:rPr kumimoji="1" lang="en-US" altLang="zh-CN" dirty="0"/>
              <a:t>For </a:t>
            </a:r>
            <a:r>
              <a:rPr kumimoji="1" lang="en-US" altLang="zh-CN" b="1" dirty="0"/>
              <a:t>Car-following</a:t>
            </a:r>
            <a:r>
              <a:rPr kumimoji="1" lang="en-US" altLang="zh-CN" dirty="0"/>
              <a:t> (ACC) scenario</a:t>
            </a:r>
            <a:r>
              <a:rPr kumimoji="1" lang="en-US" altLang="zh-CN"/>
              <a:t>,  </a:t>
            </a:r>
            <a:r>
              <a:rPr kumimoji="1" lang="en-US" altLang="zh-CN" dirty="0"/>
              <a:t>ego car will follow the leading car in the same lane adjusting the speed to </a:t>
            </a:r>
            <a:r>
              <a:rPr kumimoji="1" lang="en-US" altLang="zh-CN" b="1" dirty="0"/>
              <a:t>keep an appropriate safety distance </a:t>
            </a:r>
            <a:r>
              <a:rPr kumimoji="1" lang="en-US" altLang="zh-CN" dirty="0"/>
              <a:t>which could help vehicle avoid possible collision by employing throttle and brake signal. When using </a:t>
            </a:r>
            <a:r>
              <a:rPr kumimoji="1" lang="en-US" altLang="zh-CN" i="1" dirty="0">
                <a:solidFill>
                  <a:srgbClr val="C00000"/>
                </a:solidFill>
              </a:rPr>
              <a:t>Variable Time Headway </a:t>
            </a:r>
            <a:r>
              <a:rPr kumimoji="1" lang="en-US" altLang="zh-CN" dirty="0"/>
              <a:t>algorithm, it could adjust the distance to </a:t>
            </a:r>
            <a:r>
              <a:rPr kumimoji="1" lang="en-US" altLang="zh-CN" b="1" dirty="0"/>
              <a:t>avoid other cars cutting in</a:t>
            </a:r>
            <a:r>
              <a:rPr kumimoji="1" lang="en-US" altLang="zh-CN" dirty="0"/>
              <a:t>.</a:t>
            </a:r>
          </a:p>
          <a:p>
            <a:pPr marL="342900" indent="-342900">
              <a:buAutoNum type="arabicPeriod"/>
            </a:pPr>
            <a:endParaRPr kumimoji="1" lang="en-US" altLang="zh-CN" dirty="0"/>
          </a:p>
          <a:p>
            <a:pPr marL="342900" indent="-342900">
              <a:buAutoNum type="arabicPeriod"/>
            </a:pPr>
            <a:r>
              <a:rPr kumimoji="1" lang="en-US" altLang="zh-CN" dirty="0"/>
              <a:t>For </a:t>
            </a:r>
            <a:r>
              <a:rPr kumimoji="1" lang="en-US" altLang="zh-CN" b="1" dirty="0"/>
              <a:t>Car-following / Constant-speed switching </a:t>
            </a:r>
            <a:r>
              <a:rPr kumimoji="1" lang="en-US" altLang="zh-CN" dirty="0"/>
              <a:t>scenario (ACC to CC or  CC to ACC),  ego car could instantly evaluate the change occurred to driving condition and  response to it depending on the preestablished control logic.</a:t>
            </a:r>
          </a:p>
          <a:p>
            <a:endParaRPr kumimoji="1" lang="en-US" altLang="zh-CN" dirty="0"/>
          </a:p>
          <a:p>
            <a:endParaRPr kumimoji="1" lang="en-US" altLang="zh-CN" dirty="0"/>
          </a:p>
        </p:txBody>
      </p:sp>
      <p:sp>
        <p:nvSpPr>
          <p:cNvPr id="6" name="TextBox 5">
            <a:extLst>
              <a:ext uri="{FF2B5EF4-FFF2-40B4-BE49-F238E27FC236}">
                <a16:creationId xmlns:a16="http://schemas.microsoft.com/office/drawing/2014/main" id="{FDEFDE46-434C-4B84-8C6C-A91568235EEB}"/>
              </a:ext>
            </a:extLst>
          </p:cNvPr>
          <p:cNvSpPr txBox="1"/>
          <p:nvPr/>
        </p:nvSpPr>
        <p:spPr>
          <a:xfrm>
            <a:off x="370067" y="1163157"/>
            <a:ext cx="7861620" cy="1200329"/>
          </a:xfrm>
          <a:prstGeom prst="rect">
            <a:avLst/>
          </a:prstGeom>
          <a:solidFill>
            <a:schemeClr val="bg1"/>
          </a:solidFill>
          <a:ln w="38100">
            <a:solidFill>
              <a:srgbClr val="C00000"/>
            </a:solidFill>
          </a:ln>
        </p:spPr>
        <p:txBody>
          <a:bodyPr wrap="square" rtlCol="0">
            <a:spAutoFit/>
          </a:bodyPr>
          <a:lstStyle/>
          <a:p>
            <a:r>
              <a:rPr kumimoji="1" lang="en-US" b="1" dirty="0"/>
              <a:t>ODD: Operational Design Domain</a:t>
            </a:r>
          </a:p>
          <a:p>
            <a:endParaRPr kumimoji="1" lang="en-US" b="1" dirty="0"/>
          </a:p>
          <a:p>
            <a:r>
              <a:rPr kumimoji="1" lang="en-US" dirty="0"/>
              <a:t>Highway driving, sunny day, focusing on ego line.</a:t>
            </a:r>
          </a:p>
          <a:p>
            <a:r>
              <a:rPr kumimoji="1" lang="en-US" b="1" dirty="0"/>
              <a:t> </a:t>
            </a:r>
          </a:p>
        </p:txBody>
      </p:sp>
    </p:spTree>
    <p:extLst>
      <p:ext uri="{BB962C8B-B14F-4D97-AF65-F5344CB8AC3E}">
        <p14:creationId xmlns:p14="http://schemas.microsoft.com/office/powerpoint/2010/main" val="425847538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ABAF6A1-3949-AC4C-91CA-E04678E71C11}"/>
              </a:ext>
            </a:extLst>
          </p:cNvPr>
          <p:cNvSpPr txBox="1"/>
          <p:nvPr/>
        </p:nvSpPr>
        <p:spPr>
          <a:xfrm>
            <a:off x="1348153" y="175846"/>
            <a:ext cx="5571333" cy="584775"/>
          </a:xfrm>
          <a:prstGeom prst="rect">
            <a:avLst/>
          </a:prstGeom>
          <a:noFill/>
        </p:spPr>
        <p:txBody>
          <a:bodyPr wrap="none" rtlCol="0">
            <a:spAutoFit/>
          </a:bodyPr>
          <a:lstStyle/>
          <a:p>
            <a:r>
              <a:rPr lang="en-US" altLang="zh-CN" sz="3200" b="1" dirty="0">
                <a:latin typeface="+mj-lt"/>
              </a:rPr>
              <a:t>Study Technical Approach Details</a:t>
            </a:r>
            <a:endParaRPr kumimoji="1" lang="zh-CN" altLang="en-US" sz="3200" b="1" dirty="0">
              <a:latin typeface="+mj-lt"/>
            </a:endParaRPr>
          </a:p>
        </p:txBody>
      </p:sp>
      <p:sp>
        <p:nvSpPr>
          <p:cNvPr id="4" name="文本框 3">
            <a:extLst>
              <a:ext uri="{FF2B5EF4-FFF2-40B4-BE49-F238E27FC236}">
                <a16:creationId xmlns:a16="http://schemas.microsoft.com/office/drawing/2014/main" id="{3792994B-588C-2145-8FDD-2456C51486F7}"/>
              </a:ext>
            </a:extLst>
          </p:cNvPr>
          <p:cNvSpPr txBox="1"/>
          <p:nvPr/>
        </p:nvSpPr>
        <p:spPr>
          <a:xfrm>
            <a:off x="726829" y="912494"/>
            <a:ext cx="7690338" cy="1200329"/>
          </a:xfrm>
          <a:prstGeom prst="rect">
            <a:avLst/>
          </a:prstGeom>
          <a:solidFill>
            <a:schemeClr val="bg1"/>
          </a:solidFill>
        </p:spPr>
        <p:txBody>
          <a:bodyPr wrap="square" rtlCol="0">
            <a:spAutoFit/>
          </a:bodyPr>
          <a:lstStyle/>
          <a:p>
            <a:r>
              <a:rPr kumimoji="1" lang="en-US" altLang="zh-CN" b="1" dirty="0"/>
              <a:t>Simulation Software Selection: </a:t>
            </a:r>
          </a:p>
          <a:p>
            <a:pPr marL="285750" indent="-285750">
              <a:buFont typeface="Arial" panose="020B0604020202020204" pitchFamily="34" charset="0"/>
              <a:buChar char="•"/>
            </a:pPr>
            <a:r>
              <a:rPr kumimoji="1" lang="en-US" altLang="zh-CN" dirty="0" err="1"/>
              <a:t>Carsim</a:t>
            </a:r>
            <a:endParaRPr kumimoji="1" lang="en-US" altLang="zh-CN" dirty="0"/>
          </a:p>
          <a:p>
            <a:pPr marL="285750" indent="-285750">
              <a:buFont typeface="Arial" panose="020B0604020202020204" pitchFamily="34" charset="0"/>
              <a:buChar char="•"/>
            </a:pPr>
            <a:r>
              <a:rPr kumimoji="1" lang="en-US" altLang="zh-CN" dirty="0" err="1"/>
              <a:t>Matlab</a:t>
            </a:r>
            <a:endParaRPr kumimoji="1" lang="en-US" altLang="zh-CN" dirty="0"/>
          </a:p>
          <a:p>
            <a:pPr marL="285750" indent="-285750">
              <a:buFont typeface="Arial" panose="020B0604020202020204" pitchFamily="34" charset="0"/>
              <a:buChar char="•"/>
            </a:pPr>
            <a:r>
              <a:rPr kumimoji="1" lang="en-US" altLang="zh-CN" dirty="0"/>
              <a:t>Simulink</a:t>
            </a:r>
            <a:endParaRPr kumimoji="1" lang="zh-CN" altLang="en-US" dirty="0"/>
          </a:p>
        </p:txBody>
      </p:sp>
      <p:sp>
        <p:nvSpPr>
          <p:cNvPr id="5" name="文本框 4">
            <a:extLst>
              <a:ext uri="{FF2B5EF4-FFF2-40B4-BE49-F238E27FC236}">
                <a16:creationId xmlns:a16="http://schemas.microsoft.com/office/drawing/2014/main" id="{9B2C41C5-1A2E-7C44-AA79-3565BB524ADF}"/>
              </a:ext>
            </a:extLst>
          </p:cNvPr>
          <p:cNvSpPr txBox="1"/>
          <p:nvPr/>
        </p:nvSpPr>
        <p:spPr>
          <a:xfrm>
            <a:off x="363412" y="2093636"/>
            <a:ext cx="8615488" cy="4524315"/>
          </a:xfrm>
          <a:prstGeom prst="rect">
            <a:avLst/>
          </a:prstGeom>
          <a:noFill/>
          <a:ln w="38100">
            <a:solidFill>
              <a:srgbClr val="C00000"/>
            </a:solidFill>
          </a:ln>
        </p:spPr>
        <p:txBody>
          <a:bodyPr wrap="square" rtlCol="0">
            <a:spAutoFit/>
          </a:bodyPr>
          <a:lstStyle/>
          <a:p>
            <a:r>
              <a:rPr kumimoji="1" lang="en-US" altLang="zh-CN" b="1" dirty="0"/>
              <a:t>Approach:</a:t>
            </a:r>
          </a:p>
          <a:p>
            <a:pPr marL="342900" indent="-342900">
              <a:buFont typeface="+mj-lt"/>
              <a:buAutoNum type="arabicPeriod"/>
            </a:pPr>
            <a:r>
              <a:rPr kumimoji="1" lang="en-US" altLang="zh-CN" dirty="0"/>
              <a:t>Soft Ware Combination: Using two combinations of software to implement aforementioned  scenarios by simulations and compare the results. </a:t>
            </a:r>
          </a:p>
          <a:p>
            <a:pPr marL="800100" lvl="1" indent="-342900">
              <a:buFont typeface="Arial" panose="020B0604020202020204" pitchFamily="34" charset="0"/>
              <a:buChar char="•"/>
            </a:pPr>
            <a:r>
              <a:rPr kumimoji="1" lang="en-US" altLang="zh-CN" dirty="0"/>
              <a:t>Combination 1:        </a:t>
            </a:r>
            <a:r>
              <a:rPr kumimoji="1" lang="en-US" altLang="zh-CN" dirty="0" err="1"/>
              <a:t>Carsim</a:t>
            </a:r>
            <a:r>
              <a:rPr kumimoji="1" lang="en-US" altLang="zh-CN" dirty="0"/>
              <a:t> + </a:t>
            </a:r>
            <a:r>
              <a:rPr kumimoji="1" lang="en-US" altLang="zh-CN" dirty="0" err="1"/>
              <a:t>Matlab</a:t>
            </a:r>
            <a:r>
              <a:rPr kumimoji="1" lang="en-US" altLang="zh-CN" dirty="0"/>
              <a:t> +Simulink </a:t>
            </a:r>
          </a:p>
          <a:p>
            <a:pPr marL="800100" lvl="1" indent="-342900">
              <a:buFont typeface="Arial" panose="020B0604020202020204" pitchFamily="34" charset="0"/>
              <a:buChar char="•"/>
            </a:pPr>
            <a:r>
              <a:rPr kumimoji="1" lang="en-US" altLang="zh-CN" dirty="0"/>
              <a:t>Combination 2:         </a:t>
            </a:r>
            <a:r>
              <a:rPr kumimoji="1" lang="en-US" altLang="zh-CN" dirty="0" err="1"/>
              <a:t>Matlab</a:t>
            </a:r>
            <a:r>
              <a:rPr kumimoji="1" lang="en-US" altLang="zh-CN" dirty="0"/>
              <a:t> + Simulink</a:t>
            </a:r>
          </a:p>
          <a:p>
            <a:pPr marL="342900" indent="-342900">
              <a:buFont typeface="+mj-lt"/>
              <a:buAutoNum type="arabicPeriod"/>
            </a:pPr>
            <a:r>
              <a:rPr kumimoji="1" lang="en-US" altLang="zh-CN" dirty="0"/>
              <a:t>Build structure diagram of designed ACC system.</a:t>
            </a:r>
          </a:p>
          <a:p>
            <a:r>
              <a:rPr kumimoji="1" lang="en-US" altLang="zh-CN" dirty="0"/>
              <a:t>       </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pic>
        <p:nvPicPr>
          <p:cNvPr id="7" name="图片 6">
            <a:extLst>
              <a:ext uri="{FF2B5EF4-FFF2-40B4-BE49-F238E27FC236}">
                <a16:creationId xmlns:a16="http://schemas.microsoft.com/office/drawing/2014/main" id="{1629B062-2AAC-1849-8E4C-AE29AFFF2B00}"/>
              </a:ext>
            </a:extLst>
          </p:cNvPr>
          <p:cNvPicPr>
            <a:picLocks noChangeAspect="1"/>
          </p:cNvPicPr>
          <p:nvPr/>
        </p:nvPicPr>
        <p:blipFill>
          <a:blip r:embed="rId2"/>
          <a:stretch>
            <a:fillRect/>
          </a:stretch>
        </p:blipFill>
        <p:spPr>
          <a:xfrm>
            <a:off x="4576524" y="992970"/>
            <a:ext cx="747470" cy="747470"/>
          </a:xfrm>
          <a:prstGeom prst="rect">
            <a:avLst/>
          </a:prstGeom>
        </p:spPr>
      </p:pic>
      <p:pic>
        <p:nvPicPr>
          <p:cNvPr id="9" name="图片 8">
            <a:extLst>
              <a:ext uri="{FF2B5EF4-FFF2-40B4-BE49-F238E27FC236}">
                <a16:creationId xmlns:a16="http://schemas.microsoft.com/office/drawing/2014/main" id="{A7ADEA72-23AC-1440-9E68-A2FC6D39A563}"/>
              </a:ext>
            </a:extLst>
          </p:cNvPr>
          <p:cNvPicPr>
            <a:picLocks noChangeAspect="1"/>
          </p:cNvPicPr>
          <p:nvPr/>
        </p:nvPicPr>
        <p:blipFill rotWithShape="1">
          <a:blip r:embed="rId3"/>
          <a:srcRect l="23693" t="30299" r="20677" b="31896"/>
          <a:stretch/>
        </p:blipFill>
        <p:spPr>
          <a:xfrm>
            <a:off x="5824413" y="911220"/>
            <a:ext cx="1095073" cy="992253"/>
          </a:xfrm>
          <a:prstGeom prst="rect">
            <a:avLst/>
          </a:prstGeom>
        </p:spPr>
      </p:pic>
      <p:pic>
        <p:nvPicPr>
          <p:cNvPr id="11" name="图片 10">
            <a:extLst>
              <a:ext uri="{FF2B5EF4-FFF2-40B4-BE49-F238E27FC236}">
                <a16:creationId xmlns:a16="http://schemas.microsoft.com/office/drawing/2014/main" id="{79BCE5AC-DD12-034A-874D-5F1A4457C9ED}"/>
              </a:ext>
            </a:extLst>
          </p:cNvPr>
          <p:cNvPicPr>
            <a:picLocks noChangeAspect="1"/>
          </p:cNvPicPr>
          <p:nvPr/>
        </p:nvPicPr>
        <p:blipFill>
          <a:blip r:embed="rId4"/>
          <a:stretch>
            <a:fillRect/>
          </a:stretch>
        </p:blipFill>
        <p:spPr>
          <a:xfrm>
            <a:off x="7263296" y="934365"/>
            <a:ext cx="936054" cy="958412"/>
          </a:xfrm>
          <a:prstGeom prst="rect">
            <a:avLst/>
          </a:prstGeom>
        </p:spPr>
      </p:pic>
      <p:sp>
        <p:nvSpPr>
          <p:cNvPr id="10" name="TextBox 9">
            <a:extLst>
              <a:ext uri="{FF2B5EF4-FFF2-40B4-BE49-F238E27FC236}">
                <a16:creationId xmlns:a16="http://schemas.microsoft.com/office/drawing/2014/main" id="{17DD50A4-502D-4D99-8E64-F84E10E876D8}"/>
              </a:ext>
            </a:extLst>
          </p:cNvPr>
          <p:cNvSpPr txBox="1"/>
          <p:nvPr/>
        </p:nvSpPr>
        <p:spPr>
          <a:xfrm>
            <a:off x="599005" y="3954232"/>
            <a:ext cx="2264570" cy="923330"/>
          </a:xfrm>
          <a:prstGeom prst="rect">
            <a:avLst/>
          </a:prstGeom>
          <a:solidFill>
            <a:schemeClr val="bg1"/>
          </a:solidFill>
          <a:ln w="38100">
            <a:solidFill>
              <a:srgbClr val="C00000"/>
            </a:solidFill>
          </a:ln>
        </p:spPr>
        <p:txBody>
          <a:bodyPr wrap="square" rtlCol="0">
            <a:spAutoFit/>
          </a:bodyPr>
          <a:lstStyle/>
          <a:p>
            <a:r>
              <a:rPr lang="en-US" b="1" dirty="0" err="1"/>
              <a:t>Superstratum</a:t>
            </a:r>
            <a:r>
              <a:rPr lang="en-US" b="1" dirty="0"/>
              <a:t> Control</a:t>
            </a:r>
          </a:p>
          <a:p>
            <a:pPr marL="285750" indent="-285750">
              <a:buFont typeface="Arial" panose="020B0604020202020204" pitchFamily="34" charset="0"/>
              <a:buChar char="•"/>
            </a:pPr>
            <a:r>
              <a:rPr lang="en-US" dirty="0"/>
              <a:t>ACC Logic</a:t>
            </a:r>
          </a:p>
          <a:p>
            <a:pPr marL="285750" indent="-285750">
              <a:buFont typeface="Arial" panose="020B0604020202020204" pitchFamily="34" charset="0"/>
              <a:buChar char="•"/>
            </a:pPr>
            <a:r>
              <a:rPr lang="en-US" dirty="0"/>
              <a:t>CC Logic</a:t>
            </a:r>
          </a:p>
        </p:txBody>
      </p:sp>
      <p:sp>
        <p:nvSpPr>
          <p:cNvPr id="12" name="TextBox 11">
            <a:extLst>
              <a:ext uri="{FF2B5EF4-FFF2-40B4-BE49-F238E27FC236}">
                <a16:creationId xmlns:a16="http://schemas.microsoft.com/office/drawing/2014/main" id="{113A2D4C-794C-444E-B374-1106B07DCD99}"/>
              </a:ext>
            </a:extLst>
          </p:cNvPr>
          <p:cNvSpPr txBox="1"/>
          <p:nvPr/>
        </p:nvSpPr>
        <p:spPr>
          <a:xfrm>
            <a:off x="3100729" y="4092733"/>
            <a:ext cx="1695799" cy="646331"/>
          </a:xfrm>
          <a:prstGeom prst="rect">
            <a:avLst/>
          </a:prstGeom>
          <a:solidFill>
            <a:schemeClr val="bg1"/>
          </a:solidFill>
          <a:ln w="38100">
            <a:solidFill>
              <a:srgbClr val="C00000"/>
            </a:solidFill>
          </a:ln>
        </p:spPr>
        <p:txBody>
          <a:bodyPr wrap="square" rtlCol="0">
            <a:spAutoFit/>
          </a:bodyPr>
          <a:lstStyle/>
          <a:p>
            <a:pPr algn="ctr"/>
            <a:r>
              <a:rPr lang="en-US" b="1" dirty="0"/>
              <a:t>ACC/CC </a:t>
            </a:r>
          </a:p>
          <a:p>
            <a:r>
              <a:rPr lang="en-US" b="1" dirty="0"/>
              <a:t>Switching Logic</a:t>
            </a:r>
          </a:p>
        </p:txBody>
      </p:sp>
      <p:sp>
        <p:nvSpPr>
          <p:cNvPr id="13" name="TextBox 12">
            <a:extLst>
              <a:ext uri="{FF2B5EF4-FFF2-40B4-BE49-F238E27FC236}">
                <a16:creationId xmlns:a16="http://schemas.microsoft.com/office/drawing/2014/main" id="{8E7A221F-89BA-4CC2-80D1-E450C63711D4}"/>
              </a:ext>
            </a:extLst>
          </p:cNvPr>
          <p:cNvSpPr txBox="1"/>
          <p:nvPr/>
        </p:nvSpPr>
        <p:spPr>
          <a:xfrm>
            <a:off x="4976513" y="4096584"/>
            <a:ext cx="1695799" cy="646331"/>
          </a:xfrm>
          <a:prstGeom prst="rect">
            <a:avLst/>
          </a:prstGeom>
          <a:solidFill>
            <a:schemeClr val="bg1"/>
          </a:solidFill>
          <a:ln w="38100">
            <a:solidFill>
              <a:srgbClr val="C00000"/>
            </a:solidFill>
          </a:ln>
        </p:spPr>
        <p:txBody>
          <a:bodyPr wrap="square" rtlCol="0">
            <a:spAutoFit/>
          </a:bodyPr>
          <a:lstStyle/>
          <a:p>
            <a:pPr algn="ctr"/>
            <a:r>
              <a:rPr lang="en-US" b="1" dirty="0"/>
              <a:t>Substratum</a:t>
            </a:r>
          </a:p>
          <a:p>
            <a:pPr algn="ctr"/>
            <a:r>
              <a:rPr lang="en-US" b="1" dirty="0"/>
              <a:t>Control</a:t>
            </a:r>
          </a:p>
        </p:txBody>
      </p:sp>
      <p:sp>
        <p:nvSpPr>
          <p:cNvPr id="14" name="TextBox 13">
            <a:extLst>
              <a:ext uri="{FF2B5EF4-FFF2-40B4-BE49-F238E27FC236}">
                <a16:creationId xmlns:a16="http://schemas.microsoft.com/office/drawing/2014/main" id="{19154D25-1237-42F7-998C-A40E6DE48B8A}"/>
              </a:ext>
            </a:extLst>
          </p:cNvPr>
          <p:cNvSpPr txBox="1"/>
          <p:nvPr/>
        </p:nvSpPr>
        <p:spPr>
          <a:xfrm>
            <a:off x="6852297" y="3199496"/>
            <a:ext cx="1695799" cy="646331"/>
          </a:xfrm>
          <a:prstGeom prst="rect">
            <a:avLst/>
          </a:prstGeom>
          <a:solidFill>
            <a:schemeClr val="bg1"/>
          </a:solidFill>
          <a:ln w="38100">
            <a:solidFill>
              <a:srgbClr val="C00000"/>
            </a:solidFill>
          </a:ln>
        </p:spPr>
        <p:txBody>
          <a:bodyPr wrap="square" rtlCol="0">
            <a:spAutoFit/>
          </a:bodyPr>
          <a:lstStyle/>
          <a:p>
            <a:pPr algn="ctr"/>
            <a:r>
              <a:rPr lang="en-US" b="1" dirty="0"/>
              <a:t>Leading Vehicle</a:t>
            </a:r>
          </a:p>
          <a:p>
            <a:pPr algn="ctr"/>
            <a:r>
              <a:rPr lang="en-US" b="1" dirty="0"/>
              <a:t>State</a:t>
            </a:r>
          </a:p>
        </p:txBody>
      </p:sp>
      <p:sp>
        <p:nvSpPr>
          <p:cNvPr id="15" name="TextBox 14">
            <a:extLst>
              <a:ext uri="{FF2B5EF4-FFF2-40B4-BE49-F238E27FC236}">
                <a16:creationId xmlns:a16="http://schemas.microsoft.com/office/drawing/2014/main" id="{280BCB88-444E-4E75-B7BE-4640D453E27C}"/>
              </a:ext>
            </a:extLst>
          </p:cNvPr>
          <p:cNvSpPr txBox="1"/>
          <p:nvPr/>
        </p:nvSpPr>
        <p:spPr>
          <a:xfrm>
            <a:off x="6852297" y="4092732"/>
            <a:ext cx="1695799" cy="646331"/>
          </a:xfrm>
          <a:prstGeom prst="rect">
            <a:avLst/>
          </a:prstGeom>
          <a:solidFill>
            <a:schemeClr val="bg1"/>
          </a:solidFill>
          <a:ln w="38100">
            <a:solidFill>
              <a:srgbClr val="C00000"/>
            </a:solidFill>
          </a:ln>
        </p:spPr>
        <p:txBody>
          <a:bodyPr wrap="square" rtlCol="0">
            <a:spAutoFit/>
          </a:bodyPr>
          <a:lstStyle/>
          <a:p>
            <a:pPr algn="ctr"/>
            <a:r>
              <a:rPr lang="en-US" b="1" dirty="0"/>
              <a:t>Ego Vehicle</a:t>
            </a:r>
          </a:p>
          <a:p>
            <a:pPr algn="ctr"/>
            <a:r>
              <a:rPr lang="en-US" b="1" dirty="0"/>
              <a:t>State</a:t>
            </a:r>
          </a:p>
        </p:txBody>
      </p:sp>
      <p:cxnSp>
        <p:nvCxnSpPr>
          <p:cNvPr id="17" name="Straight Arrow Connector 16">
            <a:extLst>
              <a:ext uri="{FF2B5EF4-FFF2-40B4-BE49-F238E27FC236}">
                <a16:creationId xmlns:a16="http://schemas.microsoft.com/office/drawing/2014/main" id="{54365CB2-766B-47E7-B15C-3B465A3803BC}"/>
              </a:ext>
            </a:extLst>
          </p:cNvPr>
          <p:cNvCxnSpPr>
            <a:cxnSpLocks/>
          </p:cNvCxnSpPr>
          <p:nvPr/>
        </p:nvCxnSpPr>
        <p:spPr>
          <a:xfrm>
            <a:off x="2863575" y="4426587"/>
            <a:ext cx="237154"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A0AE0F-0F25-4D58-AEE8-1B0A79686632}"/>
              </a:ext>
            </a:extLst>
          </p:cNvPr>
          <p:cNvCxnSpPr>
            <a:cxnSpLocks/>
            <a:stCxn id="12" idx="3"/>
            <a:endCxn id="13" idx="1"/>
          </p:cNvCxnSpPr>
          <p:nvPr/>
        </p:nvCxnSpPr>
        <p:spPr>
          <a:xfrm>
            <a:off x="4796528" y="4415899"/>
            <a:ext cx="179985" cy="385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C8C638-0F0C-456F-8B89-2BB6F1ED716D}"/>
              </a:ext>
            </a:extLst>
          </p:cNvPr>
          <p:cNvCxnSpPr>
            <a:cxnSpLocks/>
            <a:stCxn id="13" idx="3"/>
            <a:endCxn id="15" idx="1"/>
          </p:cNvCxnSpPr>
          <p:nvPr/>
        </p:nvCxnSpPr>
        <p:spPr>
          <a:xfrm flipV="1">
            <a:off x="6672312" y="4415898"/>
            <a:ext cx="179985" cy="385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7AA3C35-08F5-47A5-A7C1-A767239E848E}"/>
              </a:ext>
            </a:extLst>
          </p:cNvPr>
          <p:cNvCxnSpPr>
            <a:cxnSpLocks/>
          </p:cNvCxnSpPr>
          <p:nvPr/>
        </p:nvCxnSpPr>
        <p:spPr>
          <a:xfrm flipV="1">
            <a:off x="1641297" y="4925940"/>
            <a:ext cx="0" cy="17575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9ECC6C-19D1-47D2-B788-97F16193D2B1}"/>
              </a:ext>
            </a:extLst>
          </p:cNvPr>
          <p:cNvCxnSpPr/>
          <p:nvPr/>
        </p:nvCxnSpPr>
        <p:spPr>
          <a:xfrm>
            <a:off x="1641297" y="5101699"/>
            <a:ext cx="624540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17E850-E3B1-4BA2-8148-3CBCA6343C3F}"/>
              </a:ext>
            </a:extLst>
          </p:cNvPr>
          <p:cNvCxnSpPr/>
          <p:nvPr/>
        </p:nvCxnSpPr>
        <p:spPr>
          <a:xfrm flipV="1">
            <a:off x="7886700" y="4742915"/>
            <a:ext cx="0" cy="35878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1473BB7-CB94-44F3-B355-2D646AB3853D}"/>
              </a:ext>
            </a:extLst>
          </p:cNvPr>
          <p:cNvCxnSpPr>
            <a:cxnSpLocks/>
          </p:cNvCxnSpPr>
          <p:nvPr/>
        </p:nvCxnSpPr>
        <p:spPr>
          <a:xfrm flipH="1">
            <a:off x="8548096" y="3506792"/>
            <a:ext cx="23249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F13E21-EFED-41E5-BDD5-8FE7C5682CB7}"/>
              </a:ext>
            </a:extLst>
          </p:cNvPr>
          <p:cNvCxnSpPr>
            <a:cxnSpLocks/>
          </p:cNvCxnSpPr>
          <p:nvPr/>
        </p:nvCxnSpPr>
        <p:spPr>
          <a:xfrm flipV="1">
            <a:off x="8780588" y="3522662"/>
            <a:ext cx="0" cy="15790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FF97F3E-D61D-400D-B5CC-0952A85BE1E6}"/>
              </a:ext>
            </a:extLst>
          </p:cNvPr>
          <p:cNvCxnSpPr>
            <a:cxnSpLocks/>
          </p:cNvCxnSpPr>
          <p:nvPr/>
        </p:nvCxnSpPr>
        <p:spPr>
          <a:xfrm flipH="1">
            <a:off x="7886700" y="5101699"/>
            <a:ext cx="89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6211422-6DAA-4C30-BD5B-0AE719671A06}"/>
              </a:ext>
            </a:extLst>
          </p:cNvPr>
          <p:cNvSpPr/>
          <p:nvPr/>
        </p:nvSpPr>
        <p:spPr>
          <a:xfrm>
            <a:off x="4997025" y="5367923"/>
            <a:ext cx="4687183" cy="923330"/>
          </a:xfrm>
          <a:prstGeom prst="rect">
            <a:avLst/>
          </a:prstGeom>
        </p:spPr>
        <p:txBody>
          <a:bodyPr wrap="square">
            <a:spAutoFit/>
          </a:bodyPr>
          <a:lstStyle/>
          <a:p>
            <a:pPr marL="285750" indent="-285750">
              <a:buFont typeface="Arial" panose="020B0604020202020204" pitchFamily="34" charset="0"/>
              <a:buChar char="•"/>
            </a:pPr>
            <a:r>
              <a:rPr kumimoji="1" lang="en-US" altLang="zh-CN" dirty="0"/>
              <a:t>Two control algorithms (CC)</a:t>
            </a:r>
          </a:p>
          <a:p>
            <a:pPr marL="800100" lvl="1" indent="-342900">
              <a:buFont typeface="Arial" panose="020B0604020202020204" pitchFamily="34" charset="0"/>
              <a:buChar char="•"/>
            </a:pPr>
            <a:r>
              <a:rPr kumimoji="1" lang="en-US" altLang="zh-CN" dirty="0"/>
              <a:t>   PID control algorithm </a:t>
            </a:r>
          </a:p>
          <a:p>
            <a:pPr marL="800100" lvl="1" indent="-342900">
              <a:buFont typeface="Arial" panose="020B0604020202020204" pitchFamily="34" charset="0"/>
              <a:buChar char="•"/>
            </a:pPr>
            <a:r>
              <a:rPr kumimoji="1" lang="en-US" altLang="zh-CN" dirty="0"/>
              <a:t>  Fuzzy PID control algorithm </a:t>
            </a:r>
          </a:p>
        </p:txBody>
      </p:sp>
      <p:sp>
        <p:nvSpPr>
          <p:cNvPr id="48" name="Rectangle 47">
            <a:extLst>
              <a:ext uri="{FF2B5EF4-FFF2-40B4-BE49-F238E27FC236}">
                <a16:creationId xmlns:a16="http://schemas.microsoft.com/office/drawing/2014/main" id="{9D329637-1E6B-4223-9CAE-683E1F81FD6E}"/>
              </a:ext>
            </a:extLst>
          </p:cNvPr>
          <p:cNvSpPr/>
          <p:nvPr/>
        </p:nvSpPr>
        <p:spPr>
          <a:xfrm>
            <a:off x="577575" y="5067725"/>
            <a:ext cx="4218953" cy="1200329"/>
          </a:xfrm>
          <a:prstGeom prst="rect">
            <a:avLst/>
          </a:prstGeom>
        </p:spPr>
        <p:txBody>
          <a:bodyPr wrap="square">
            <a:spAutoFit/>
          </a:bodyPr>
          <a:lstStyle/>
          <a:p>
            <a:r>
              <a:rPr kumimoji="1" lang="en-US" altLang="zh-CN" dirty="0"/>
              <a:t>3.   Multiple algorithms</a:t>
            </a:r>
          </a:p>
          <a:p>
            <a:pPr marL="285750" indent="-285750">
              <a:buFont typeface="Arial" panose="020B0604020202020204" pitchFamily="34" charset="0"/>
              <a:buChar char="•"/>
            </a:pPr>
            <a:r>
              <a:rPr kumimoji="1" lang="en-US" altLang="zh-CN" dirty="0"/>
              <a:t>Two distance-keeping algorithms (ACC)</a:t>
            </a:r>
          </a:p>
          <a:p>
            <a:pPr marL="742950" lvl="1" indent="-285750">
              <a:buFont typeface="Arial" panose="020B0604020202020204" pitchFamily="34" charset="0"/>
              <a:buChar char="•"/>
            </a:pPr>
            <a:r>
              <a:rPr kumimoji="1" lang="en-US" altLang="zh-CN" dirty="0"/>
              <a:t>Constant Time Headway algorithm</a:t>
            </a:r>
          </a:p>
          <a:p>
            <a:pPr marL="742950" lvl="1" indent="-285750">
              <a:buFont typeface="Arial" panose="020B0604020202020204" pitchFamily="34" charset="0"/>
              <a:buChar char="•"/>
            </a:pPr>
            <a:r>
              <a:rPr kumimoji="1" lang="en-US" altLang="zh-CN" dirty="0"/>
              <a:t> Variable Time Headway algorithm</a:t>
            </a:r>
          </a:p>
        </p:txBody>
      </p:sp>
    </p:spTree>
    <p:extLst>
      <p:ext uri="{BB962C8B-B14F-4D97-AF65-F5344CB8AC3E}">
        <p14:creationId xmlns:p14="http://schemas.microsoft.com/office/powerpoint/2010/main" val="155984709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ABAF6A1-3949-AC4C-91CA-E04678E71C11}"/>
              </a:ext>
            </a:extLst>
          </p:cNvPr>
          <p:cNvSpPr txBox="1"/>
          <p:nvPr/>
        </p:nvSpPr>
        <p:spPr>
          <a:xfrm>
            <a:off x="1938012" y="175846"/>
            <a:ext cx="5267982" cy="584775"/>
          </a:xfrm>
          <a:prstGeom prst="rect">
            <a:avLst/>
          </a:prstGeom>
          <a:noFill/>
        </p:spPr>
        <p:txBody>
          <a:bodyPr wrap="none" rtlCol="0">
            <a:spAutoFit/>
          </a:bodyPr>
          <a:lstStyle/>
          <a:p>
            <a:pPr algn="ctr"/>
            <a:r>
              <a:rPr lang="en-US" altLang="zh-CN" sz="3200" dirty="0"/>
              <a:t>Simulation Model: ACC system</a:t>
            </a:r>
            <a:endParaRPr kumimoji="1" lang="zh-CN" altLang="en-US" sz="3200" b="1" dirty="0">
              <a:latin typeface="+mj-lt"/>
            </a:endParaRPr>
          </a:p>
        </p:txBody>
      </p:sp>
      <p:pic>
        <p:nvPicPr>
          <p:cNvPr id="5" name="Picture 4">
            <a:extLst>
              <a:ext uri="{FF2B5EF4-FFF2-40B4-BE49-F238E27FC236}">
                <a16:creationId xmlns:a16="http://schemas.microsoft.com/office/drawing/2014/main" id="{674E361B-E624-489E-B8DF-8E8747B9F1CF}"/>
              </a:ext>
            </a:extLst>
          </p:cNvPr>
          <p:cNvPicPr>
            <a:picLocks noChangeAspect="1"/>
          </p:cNvPicPr>
          <p:nvPr/>
        </p:nvPicPr>
        <p:blipFill>
          <a:blip r:embed="rId2"/>
          <a:stretch>
            <a:fillRect/>
          </a:stretch>
        </p:blipFill>
        <p:spPr>
          <a:xfrm>
            <a:off x="489969" y="1186353"/>
            <a:ext cx="8164064" cy="5458587"/>
          </a:xfrm>
          <a:prstGeom prst="rect">
            <a:avLst/>
          </a:prstGeom>
        </p:spPr>
      </p:pic>
      <p:sp>
        <p:nvSpPr>
          <p:cNvPr id="9" name="TextBox 8">
            <a:extLst>
              <a:ext uri="{FF2B5EF4-FFF2-40B4-BE49-F238E27FC236}">
                <a16:creationId xmlns:a16="http://schemas.microsoft.com/office/drawing/2014/main" id="{1CEC3D6A-46CD-4A9C-8194-DBE7D9C1CC38}"/>
              </a:ext>
            </a:extLst>
          </p:cNvPr>
          <p:cNvSpPr txBox="1"/>
          <p:nvPr/>
        </p:nvSpPr>
        <p:spPr>
          <a:xfrm>
            <a:off x="1386293" y="1069359"/>
            <a:ext cx="3763749" cy="646331"/>
          </a:xfrm>
          <a:prstGeom prst="rect">
            <a:avLst/>
          </a:prstGeom>
          <a:solidFill>
            <a:schemeClr val="bg1"/>
          </a:solidFill>
          <a:ln w="38100">
            <a:solidFill>
              <a:srgbClr val="C00000"/>
            </a:solidFill>
          </a:ln>
        </p:spPr>
        <p:txBody>
          <a:bodyPr wrap="square" rtlCol="0">
            <a:spAutoFit/>
          </a:bodyPr>
          <a:lstStyle/>
          <a:p>
            <a:r>
              <a:rPr lang="en-US" b="1" dirty="0"/>
              <a:t>Simulink</a:t>
            </a:r>
            <a:r>
              <a:rPr lang="en-US" dirty="0"/>
              <a:t>: Implement system structure and algorithms</a:t>
            </a:r>
          </a:p>
        </p:txBody>
      </p:sp>
      <p:pic>
        <p:nvPicPr>
          <p:cNvPr id="11" name="图片 6">
            <a:extLst>
              <a:ext uri="{FF2B5EF4-FFF2-40B4-BE49-F238E27FC236}">
                <a16:creationId xmlns:a16="http://schemas.microsoft.com/office/drawing/2014/main" id="{0E924779-E398-4E6A-8190-4F93AC2B8537}"/>
              </a:ext>
            </a:extLst>
          </p:cNvPr>
          <p:cNvPicPr>
            <a:picLocks noChangeAspect="1"/>
          </p:cNvPicPr>
          <p:nvPr/>
        </p:nvPicPr>
        <p:blipFill>
          <a:blip r:embed="rId3"/>
          <a:stretch>
            <a:fillRect/>
          </a:stretch>
        </p:blipFill>
        <p:spPr>
          <a:xfrm>
            <a:off x="489967" y="947754"/>
            <a:ext cx="747470" cy="747470"/>
          </a:xfrm>
          <a:prstGeom prst="rect">
            <a:avLst/>
          </a:prstGeom>
        </p:spPr>
      </p:pic>
    </p:spTree>
    <p:extLst>
      <p:ext uri="{BB962C8B-B14F-4D97-AF65-F5344CB8AC3E}">
        <p14:creationId xmlns:p14="http://schemas.microsoft.com/office/powerpoint/2010/main" val="37132437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ABAF6A1-3949-AC4C-91CA-E04678E71C11}"/>
              </a:ext>
            </a:extLst>
          </p:cNvPr>
          <p:cNvSpPr txBox="1"/>
          <p:nvPr/>
        </p:nvSpPr>
        <p:spPr>
          <a:xfrm>
            <a:off x="1413223" y="175846"/>
            <a:ext cx="6317563" cy="584775"/>
          </a:xfrm>
          <a:prstGeom prst="rect">
            <a:avLst/>
          </a:prstGeom>
          <a:noFill/>
        </p:spPr>
        <p:txBody>
          <a:bodyPr wrap="none" rtlCol="0">
            <a:spAutoFit/>
          </a:bodyPr>
          <a:lstStyle/>
          <a:p>
            <a:pPr algn="ctr"/>
            <a:r>
              <a:rPr lang="en-US" altLang="zh-CN" sz="3200" dirty="0"/>
              <a:t>Simulation Model: Vehicle Modelling</a:t>
            </a:r>
            <a:endParaRPr kumimoji="1" lang="zh-CN" altLang="en-US" sz="3200" b="1" dirty="0">
              <a:latin typeface="+mj-lt"/>
            </a:endParaRPr>
          </a:p>
        </p:txBody>
      </p:sp>
      <p:pic>
        <p:nvPicPr>
          <p:cNvPr id="5" name="Picture 4">
            <a:extLst>
              <a:ext uri="{FF2B5EF4-FFF2-40B4-BE49-F238E27FC236}">
                <a16:creationId xmlns:a16="http://schemas.microsoft.com/office/drawing/2014/main" id="{31E48E00-2646-4F05-9D53-623DED8C8DCA}"/>
              </a:ext>
            </a:extLst>
          </p:cNvPr>
          <p:cNvPicPr>
            <a:picLocks noChangeAspect="1"/>
          </p:cNvPicPr>
          <p:nvPr/>
        </p:nvPicPr>
        <p:blipFill>
          <a:blip r:embed="rId2"/>
          <a:stretch>
            <a:fillRect/>
          </a:stretch>
        </p:blipFill>
        <p:spPr>
          <a:xfrm>
            <a:off x="737652" y="1805003"/>
            <a:ext cx="7668695" cy="4639322"/>
          </a:xfrm>
          <a:prstGeom prst="rect">
            <a:avLst/>
          </a:prstGeom>
          <a:effectLst>
            <a:glow rad="127000">
              <a:srgbClr val="C00000"/>
            </a:glow>
          </a:effectLst>
        </p:spPr>
      </p:pic>
      <p:pic>
        <p:nvPicPr>
          <p:cNvPr id="7" name="图片 10">
            <a:extLst>
              <a:ext uri="{FF2B5EF4-FFF2-40B4-BE49-F238E27FC236}">
                <a16:creationId xmlns:a16="http://schemas.microsoft.com/office/drawing/2014/main" id="{82E9DC75-5E80-4DEF-95C0-8D369F308B3E}"/>
              </a:ext>
            </a:extLst>
          </p:cNvPr>
          <p:cNvPicPr>
            <a:picLocks noChangeAspect="1"/>
          </p:cNvPicPr>
          <p:nvPr/>
        </p:nvPicPr>
        <p:blipFill>
          <a:blip r:embed="rId3"/>
          <a:stretch>
            <a:fillRect/>
          </a:stretch>
        </p:blipFill>
        <p:spPr>
          <a:xfrm>
            <a:off x="397078" y="960701"/>
            <a:ext cx="681147" cy="697416"/>
          </a:xfrm>
          <a:prstGeom prst="rect">
            <a:avLst/>
          </a:prstGeom>
        </p:spPr>
      </p:pic>
      <p:sp>
        <p:nvSpPr>
          <p:cNvPr id="8" name="TextBox 7">
            <a:extLst>
              <a:ext uri="{FF2B5EF4-FFF2-40B4-BE49-F238E27FC236}">
                <a16:creationId xmlns:a16="http://schemas.microsoft.com/office/drawing/2014/main" id="{D5084A66-F942-4032-95A7-54C6B3ADACF7}"/>
              </a:ext>
            </a:extLst>
          </p:cNvPr>
          <p:cNvSpPr txBox="1"/>
          <p:nvPr/>
        </p:nvSpPr>
        <p:spPr>
          <a:xfrm>
            <a:off x="1226805" y="1018076"/>
            <a:ext cx="5556767" cy="646331"/>
          </a:xfrm>
          <a:prstGeom prst="rect">
            <a:avLst/>
          </a:prstGeom>
          <a:solidFill>
            <a:schemeClr val="bg1"/>
          </a:solidFill>
          <a:ln w="38100">
            <a:solidFill>
              <a:srgbClr val="C00000"/>
            </a:solidFill>
          </a:ln>
        </p:spPr>
        <p:txBody>
          <a:bodyPr wrap="square" rtlCol="0">
            <a:spAutoFit/>
          </a:bodyPr>
          <a:lstStyle/>
          <a:p>
            <a:r>
              <a:rPr lang="en-US" b="1" dirty="0" err="1"/>
              <a:t>Carsim</a:t>
            </a:r>
            <a:r>
              <a:rPr lang="en-US" dirty="0"/>
              <a:t>: building vehicle model including Constant target speed, Mass Dynamic parameters and so on.</a:t>
            </a:r>
          </a:p>
        </p:txBody>
      </p:sp>
    </p:spTree>
    <p:extLst>
      <p:ext uri="{BB962C8B-B14F-4D97-AF65-F5344CB8AC3E}">
        <p14:creationId xmlns:p14="http://schemas.microsoft.com/office/powerpoint/2010/main" val="375763639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ABAF6A1-3949-AC4C-91CA-E04678E71C11}"/>
              </a:ext>
            </a:extLst>
          </p:cNvPr>
          <p:cNvSpPr txBox="1"/>
          <p:nvPr/>
        </p:nvSpPr>
        <p:spPr>
          <a:xfrm>
            <a:off x="1413223" y="175846"/>
            <a:ext cx="6317563" cy="584775"/>
          </a:xfrm>
          <a:prstGeom prst="rect">
            <a:avLst/>
          </a:prstGeom>
          <a:noFill/>
        </p:spPr>
        <p:txBody>
          <a:bodyPr wrap="none" rtlCol="0">
            <a:spAutoFit/>
          </a:bodyPr>
          <a:lstStyle/>
          <a:p>
            <a:pPr algn="ctr"/>
            <a:r>
              <a:rPr lang="en-US" altLang="zh-CN" sz="3200" dirty="0"/>
              <a:t>Simulation Model: Vehicle Modelling</a:t>
            </a:r>
            <a:endParaRPr kumimoji="1" lang="zh-CN" altLang="en-US" sz="3200" b="1" dirty="0">
              <a:latin typeface="+mj-lt"/>
            </a:endParaRPr>
          </a:p>
        </p:txBody>
      </p:sp>
      <p:sp>
        <p:nvSpPr>
          <p:cNvPr id="9" name="TextBox 8">
            <a:extLst>
              <a:ext uri="{FF2B5EF4-FFF2-40B4-BE49-F238E27FC236}">
                <a16:creationId xmlns:a16="http://schemas.microsoft.com/office/drawing/2014/main" id="{6E9AC46B-342A-4323-B1E3-E85FC4649CFD}"/>
              </a:ext>
            </a:extLst>
          </p:cNvPr>
          <p:cNvSpPr txBox="1"/>
          <p:nvPr/>
        </p:nvSpPr>
        <p:spPr>
          <a:xfrm>
            <a:off x="1386293" y="1069359"/>
            <a:ext cx="5960805" cy="646331"/>
          </a:xfrm>
          <a:prstGeom prst="rect">
            <a:avLst/>
          </a:prstGeom>
          <a:solidFill>
            <a:schemeClr val="bg1"/>
          </a:solidFill>
          <a:ln w="38100">
            <a:solidFill>
              <a:srgbClr val="C00000"/>
            </a:solidFill>
          </a:ln>
        </p:spPr>
        <p:txBody>
          <a:bodyPr wrap="square" rtlCol="0">
            <a:spAutoFit/>
          </a:bodyPr>
          <a:lstStyle/>
          <a:p>
            <a:r>
              <a:rPr lang="en-US" b="1" dirty="0"/>
              <a:t>Simulink</a:t>
            </a:r>
            <a:r>
              <a:rPr lang="en-US" dirty="0"/>
              <a:t>: In the combination of Simulink and </a:t>
            </a:r>
            <a:r>
              <a:rPr lang="en-US" dirty="0" err="1"/>
              <a:t>Matlab</a:t>
            </a:r>
            <a:r>
              <a:rPr lang="en-US" dirty="0"/>
              <a:t>, the vehicle model could be built in Simulink as well. </a:t>
            </a:r>
          </a:p>
        </p:txBody>
      </p:sp>
      <p:pic>
        <p:nvPicPr>
          <p:cNvPr id="10" name="图片 6">
            <a:extLst>
              <a:ext uri="{FF2B5EF4-FFF2-40B4-BE49-F238E27FC236}">
                <a16:creationId xmlns:a16="http://schemas.microsoft.com/office/drawing/2014/main" id="{5C525AA1-A2C3-4971-9258-238B0E95B322}"/>
              </a:ext>
            </a:extLst>
          </p:cNvPr>
          <p:cNvPicPr>
            <a:picLocks noChangeAspect="1"/>
          </p:cNvPicPr>
          <p:nvPr/>
        </p:nvPicPr>
        <p:blipFill>
          <a:blip r:embed="rId2"/>
          <a:stretch>
            <a:fillRect/>
          </a:stretch>
        </p:blipFill>
        <p:spPr>
          <a:xfrm>
            <a:off x="489967" y="947754"/>
            <a:ext cx="747470" cy="747470"/>
          </a:xfrm>
          <a:prstGeom prst="rect">
            <a:avLst/>
          </a:prstGeom>
        </p:spPr>
      </p:pic>
      <p:pic>
        <p:nvPicPr>
          <p:cNvPr id="4" name="Picture 3">
            <a:extLst>
              <a:ext uri="{FF2B5EF4-FFF2-40B4-BE49-F238E27FC236}">
                <a16:creationId xmlns:a16="http://schemas.microsoft.com/office/drawing/2014/main" id="{CC631FBD-31DB-46EE-8014-480CCC8EC6CF}"/>
              </a:ext>
            </a:extLst>
          </p:cNvPr>
          <p:cNvPicPr>
            <a:picLocks noChangeAspect="1"/>
          </p:cNvPicPr>
          <p:nvPr/>
        </p:nvPicPr>
        <p:blipFill>
          <a:blip r:embed="rId3"/>
          <a:stretch>
            <a:fillRect/>
          </a:stretch>
        </p:blipFill>
        <p:spPr>
          <a:xfrm>
            <a:off x="461390" y="1956819"/>
            <a:ext cx="8192643" cy="3953427"/>
          </a:xfrm>
          <a:prstGeom prst="rect">
            <a:avLst/>
          </a:prstGeom>
        </p:spPr>
      </p:pic>
    </p:spTree>
    <p:extLst>
      <p:ext uri="{BB962C8B-B14F-4D97-AF65-F5344CB8AC3E}">
        <p14:creationId xmlns:p14="http://schemas.microsoft.com/office/powerpoint/2010/main" val="427721348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a:extLst>
              <a:ext uri="{FF2B5EF4-FFF2-40B4-BE49-F238E27FC236}">
                <a16:creationId xmlns:a16="http://schemas.microsoft.com/office/drawing/2014/main" id="{A51DB7C9-08A4-5F40-AC38-CE88B241E61F}"/>
              </a:ext>
            </a:extLst>
          </p:cNvPr>
          <p:cNvCxnSpPr>
            <a:cxnSpLocks/>
          </p:cNvCxnSpPr>
          <p:nvPr/>
        </p:nvCxnSpPr>
        <p:spPr>
          <a:xfrm>
            <a:off x="0" y="88934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ABAF6A1-3949-AC4C-91CA-E04678E71C11}"/>
              </a:ext>
            </a:extLst>
          </p:cNvPr>
          <p:cNvSpPr txBox="1"/>
          <p:nvPr/>
        </p:nvSpPr>
        <p:spPr>
          <a:xfrm>
            <a:off x="473631" y="112321"/>
            <a:ext cx="7495000" cy="584775"/>
          </a:xfrm>
          <a:prstGeom prst="rect">
            <a:avLst/>
          </a:prstGeom>
          <a:noFill/>
        </p:spPr>
        <p:txBody>
          <a:bodyPr wrap="none" rtlCol="0">
            <a:spAutoFit/>
          </a:bodyPr>
          <a:lstStyle/>
          <a:p>
            <a:pPr algn="ctr"/>
            <a:r>
              <a:rPr lang="en-US" altLang="zh-CN" sz="3200" dirty="0"/>
              <a:t>Simulation Model: Conditions &amp; Parameters</a:t>
            </a:r>
            <a:endParaRPr kumimoji="1" lang="zh-CN" altLang="en-US" sz="3200" b="1" dirty="0">
              <a:latin typeface="+mj-lt"/>
            </a:endParaRPr>
          </a:p>
        </p:txBody>
      </p:sp>
      <p:pic>
        <p:nvPicPr>
          <p:cNvPr id="4" name="图片 8">
            <a:extLst>
              <a:ext uri="{FF2B5EF4-FFF2-40B4-BE49-F238E27FC236}">
                <a16:creationId xmlns:a16="http://schemas.microsoft.com/office/drawing/2014/main" id="{AB865CEA-F9CA-47D9-A5CB-9A6B650D187A}"/>
              </a:ext>
            </a:extLst>
          </p:cNvPr>
          <p:cNvPicPr>
            <a:picLocks noChangeAspect="1"/>
          </p:cNvPicPr>
          <p:nvPr/>
        </p:nvPicPr>
        <p:blipFill rotWithShape="1">
          <a:blip r:embed="rId2"/>
          <a:srcRect l="23693" t="30299" r="20677" b="31896"/>
          <a:stretch/>
        </p:blipFill>
        <p:spPr>
          <a:xfrm>
            <a:off x="185338" y="958735"/>
            <a:ext cx="946186" cy="857345"/>
          </a:xfrm>
          <a:prstGeom prst="rect">
            <a:avLst/>
          </a:prstGeom>
        </p:spPr>
      </p:pic>
      <p:pic>
        <p:nvPicPr>
          <p:cNvPr id="6" name="Picture 5">
            <a:extLst>
              <a:ext uri="{FF2B5EF4-FFF2-40B4-BE49-F238E27FC236}">
                <a16:creationId xmlns:a16="http://schemas.microsoft.com/office/drawing/2014/main" id="{346A1BE3-655C-4734-A8C4-241AC6DF906B}"/>
              </a:ext>
            </a:extLst>
          </p:cNvPr>
          <p:cNvPicPr>
            <a:picLocks noChangeAspect="1"/>
          </p:cNvPicPr>
          <p:nvPr/>
        </p:nvPicPr>
        <p:blipFill>
          <a:blip r:embed="rId3"/>
          <a:stretch>
            <a:fillRect/>
          </a:stretch>
        </p:blipFill>
        <p:spPr>
          <a:xfrm>
            <a:off x="1131524" y="1705073"/>
            <a:ext cx="7084431" cy="4925112"/>
          </a:xfrm>
          <a:prstGeom prst="rect">
            <a:avLst/>
          </a:prstGeom>
          <a:effectLst>
            <a:glow rad="127000">
              <a:srgbClr val="C00000"/>
            </a:glow>
          </a:effectLst>
        </p:spPr>
      </p:pic>
      <p:sp>
        <p:nvSpPr>
          <p:cNvPr id="7" name="TextBox 6">
            <a:extLst>
              <a:ext uri="{FF2B5EF4-FFF2-40B4-BE49-F238E27FC236}">
                <a16:creationId xmlns:a16="http://schemas.microsoft.com/office/drawing/2014/main" id="{3B3C03EE-0B98-4912-8C8F-0A155825E258}"/>
              </a:ext>
            </a:extLst>
          </p:cNvPr>
          <p:cNvSpPr txBox="1"/>
          <p:nvPr/>
        </p:nvSpPr>
        <p:spPr>
          <a:xfrm>
            <a:off x="1179887" y="1138867"/>
            <a:ext cx="6987704" cy="369332"/>
          </a:xfrm>
          <a:prstGeom prst="rect">
            <a:avLst/>
          </a:prstGeom>
          <a:solidFill>
            <a:schemeClr val="bg1"/>
          </a:solidFill>
          <a:ln w="38100">
            <a:solidFill>
              <a:srgbClr val="C00000"/>
            </a:solidFill>
          </a:ln>
        </p:spPr>
        <p:txBody>
          <a:bodyPr wrap="square" rtlCol="0">
            <a:spAutoFit/>
          </a:bodyPr>
          <a:lstStyle/>
          <a:p>
            <a:r>
              <a:rPr lang="en-US" b="1" dirty="0" err="1"/>
              <a:t>Matlab</a:t>
            </a:r>
            <a:r>
              <a:rPr lang="en-US" b="1" dirty="0"/>
              <a:t>: </a:t>
            </a:r>
            <a:r>
              <a:rPr lang="en-US" dirty="0"/>
              <a:t>9 specific operating condition and parameters codes in </a:t>
            </a:r>
            <a:r>
              <a:rPr lang="en-US" dirty="0" err="1"/>
              <a:t>Matlab</a:t>
            </a:r>
            <a:r>
              <a:rPr lang="en-US" dirty="0"/>
              <a:t> </a:t>
            </a:r>
          </a:p>
        </p:txBody>
      </p:sp>
    </p:spTree>
    <p:extLst>
      <p:ext uri="{BB962C8B-B14F-4D97-AF65-F5344CB8AC3E}">
        <p14:creationId xmlns:p14="http://schemas.microsoft.com/office/powerpoint/2010/main" val="4041333534"/>
      </p:ext>
    </p:extLst>
  </p:cSld>
  <p:clrMapOvr>
    <a:masterClrMapping/>
  </p:clrMapOvr>
  <p:transition spd="slow">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2524</TotalTime>
  <Words>1238</Words>
  <Application>Microsoft Office PowerPoint</Application>
  <PresentationFormat>On-screen Show (4:3)</PresentationFormat>
  <Paragraphs>131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Zhaofeng Tian</dc:creator>
  <cp:lastModifiedBy>Tian Zhaofeng</cp:lastModifiedBy>
  <cp:revision>22</cp:revision>
  <dcterms:created xsi:type="dcterms:W3CDTF">2020-02-22T15:32:25Z</dcterms:created>
  <dcterms:modified xsi:type="dcterms:W3CDTF">2020-04-17T21:40:09Z</dcterms:modified>
</cp:coreProperties>
</file>