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D666-38BC-97AD-C4DE-5E5B8557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6BD3-A34C-2161-17B7-AE0CD5742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BF8-EE2A-94CA-D98E-41AE3F1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8CE3-DD10-45BF-1ACB-1B7A4BEB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05D8-AC47-36B9-E747-41EE6649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0508-29A2-323B-5E74-1B2D5FE3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AD50-DA48-E9B2-41EF-BCCE904F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76DB-655C-B0D0-4394-BCBCBE14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1BB8-321B-6ABB-38E4-2CC47554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5E2F-3523-8969-1DAE-58E8A57A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9DB79-5FCA-2E89-38B3-74D3AA027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ECECD-4447-F462-2128-61A036F3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B84F-CEBB-4C94-276D-F45D7058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441E-E5DF-4EFF-D4C8-C62B7FC3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6E6E-4044-DE66-8C96-5E07B187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CBD-C49A-45E3-DC8B-4951BF5E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9E1E-1384-457A-7F6F-1AF00775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C66D-9212-04F7-4DB4-7817A85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D62AE-488A-9007-0D84-5D6242E8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BB6C-3F9B-2C99-EC8C-DF88D64A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3E04-98B7-260C-8792-4A340157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3794-C7FF-598D-7545-49AB8454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8FA7-30C7-7F8E-0E74-C722F04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5350-45CD-9241-4FC1-F40A44C4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4D31-C713-87CA-D032-53347C0A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D8A8-6130-427C-B26A-22E95CE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52D1-0A33-F803-BFF9-03D9C272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1B8-1121-39F7-7435-4C24A9EBC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1EBCB-34F6-E913-397E-7A414C3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CAE7-9F43-84E0-02E2-03E3318B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17FED-2BAF-87BA-F920-A29C0EA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C9ED-971B-CB57-935D-27A1C36D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2044-0B06-5462-5CDD-9D891E39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0557A-5796-A637-892F-ADF313E1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C9A54-4412-66D2-60B8-692F4B48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39EB7-6A45-D089-5C7B-D5E91D3B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34D9E-3470-8B9D-C675-1113E9C9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860D3-B5C5-E7D1-1499-40139754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A43C9-86B0-92CD-ACD0-F78C04C5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C22-D308-7420-A354-63736399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980CD-6CFE-3CBA-5A6A-734A0D9F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FC190-F1C6-5D02-9171-0B568E83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D0F2A-5E73-F39D-BD10-A5FFF990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868C-0A61-15F8-9D55-373E159C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AA92-EC85-B74A-9F35-305DBB3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4D850-93CE-3638-F9E6-06F76F2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9DE-6A2A-EB3B-89A4-2F2E21EB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438A-6654-A271-3DD0-68243BE2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C37EC-1D55-BB7F-6477-104AC9C2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5D71-E1B0-042E-A8A5-C98B26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8AAB2-F322-B939-FE38-6EF3FC26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BF72-38A7-4080-51C3-09B34D23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CA79-704A-A4C6-3130-CEF79F86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BF6D-C7D4-1E43-6557-1161D88C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97024-8B47-B04B-0867-9A9110A9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F9ACD-4834-145D-256C-150F7140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4B2A-D3D6-14C9-FFDC-9F4021FE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C5CD-BE09-425C-FCB0-5D6FB12E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44400-11C2-FEB8-94E1-81C8966E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97A7-5071-163F-EC8F-EDDD7942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D1E7-79A8-7187-C8E2-7D9DF8EAE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7AD7-9F18-494C-836F-2C5EB7F75EA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DA16-EB43-A075-8CFE-DB6AABC82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009C-2745-7433-882F-AD3467E52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D6D3-142E-4E70-A921-DE314A4F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D2C0E-E2E5-03F0-6291-52C5B51B8A63}"/>
              </a:ext>
            </a:extLst>
          </p:cNvPr>
          <p:cNvSpPr txBox="1"/>
          <p:nvPr/>
        </p:nvSpPr>
        <p:spPr>
          <a:xfrm>
            <a:off x="1715512" y="998223"/>
            <a:ext cx="338247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II. Related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1B29C-4624-634F-C5D1-500B11D1D407}"/>
              </a:ext>
            </a:extLst>
          </p:cNvPr>
          <p:cNvSpPr txBox="1"/>
          <p:nvPr/>
        </p:nvSpPr>
        <p:spPr>
          <a:xfrm>
            <a:off x="1715512" y="1367555"/>
            <a:ext cx="8310519" cy="923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Introduction about End-to-end Deep Reinforcement Learning on Robot Motion.</a:t>
            </a:r>
          </a:p>
          <a:p>
            <a:r>
              <a:rPr lang="en-US" dirty="0"/>
              <a:t>1.</a:t>
            </a:r>
            <a:r>
              <a:rPr lang="zh-CN" altLang="en-US" dirty="0"/>
              <a:t>不同于之前的文章，我们的关注点就是端到端强化学习的机器人运动</a:t>
            </a:r>
            <a:endParaRPr lang="en-US" altLang="zh-CN" dirty="0"/>
          </a:p>
          <a:p>
            <a:r>
              <a:rPr lang="en-US" dirty="0"/>
              <a:t>2.</a:t>
            </a:r>
            <a:r>
              <a:rPr lang="zh-CN" altLang="en-US" dirty="0"/>
              <a:t>我们把</a:t>
            </a:r>
            <a:r>
              <a:rPr lang="en-US" altLang="zh-CN" dirty="0"/>
              <a:t>state of art </a:t>
            </a:r>
            <a:r>
              <a:rPr lang="zh-CN" altLang="en-US" dirty="0"/>
              <a:t>做了一个细化和比较</a:t>
            </a:r>
            <a:r>
              <a:rPr lang="en-US" altLang="zh-CN" dirty="0"/>
              <a:t>benchmark.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29521-F842-A5B7-2B98-05DAF4E4B88E}"/>
              </a:ext>
            </a:extLst>
          </p:cNvPr>
          <p:cNvSpPr txBox="1"/>
          <p:nvPr/>
        </p:nvSpPr>
        <p:spPr>
          <a:xfrm>
            <a:off x="2330506" y="2463720"/>
            <a:ext cx="769552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A. Laser based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57438-741F-5B0E-A76F-AC2A9FA1A65C}"/>
              </a:ext>
            </a:extLst>
          </p:cNvPr>
          <p:cNvSpPr txBox="1"/>
          <p:nvPr/>
        </p:nvSpPr>
        <p:spPr>
          <a:xfrm>
            <a:off x="2330506" y="3244334"/>
            <a:ext cx="769552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B. Camera based </a:t>
            </a:r>
          </a:p>
        </p:txBody>
      </p:sp>
    </p:spTree>
    <p:extLst>
      <p:ext uri="{BB962C8B-B14F-4D97-AF65-F5344CB8AC3E}">
        <p14:creationId xmlns:p14="http://schemas.microsoft.com/office/powerpoint/2010/main" val="49428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6D1DA90-F996-14CC-EC24-138B6054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38" y="0"/>
            <a:ext cx="9629524" cy="68775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98C3D-BC51-F7B2-2FE4-DD3D85CAF183}"/>
              </a:ext>
            </a:extLst>
          </p:cNvPr>
          <p:cNvCxnSpPr/>
          <p:nvPr/>
        </p:nvCxnSpPr>
        <p:spPr>
          <a:xfrm>
            <a:off x="9519620" y="921667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3280C8-C7AA-3BF3-B8F4-6F83F09BAC53}"/>
              </a:ext>
            </a:extLst>
          </p:cNvPr>
          <p:cNvCxnSpPr/>
          <p:nvPr/>
        </p:nvCxnSpPr>
        <p:spPr>
          <a:xfrm>
            <a:off x="9479159" y="1690410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FC18C-FE19-60AE-4172-1D44E5AB1E4A}"/>
              </a:ext>
            </a:extLst>
          </p:cNvPr>
          <p:cNvCxnSpPr/>
          <p:nvPr/>
        </p:nvCxnSpPr>
        <p:spPr>
          <a:xfrm>
            <a:off x="9519620" y="2038368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FB3EC-1556-F1A0-7D25-DD508D0CD5E0}"/>
              </a:ext>
            </a:extLst>
          </p:cNvPr>
          <p:cNvCxnSpPr/>
          <p:nvPr/>
        </p:nvCxnSpPr>
        <p:spPr>
          <a:xfrm>
            <a:off x="9519620" y="2620995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05D8E-4D0D-4CFD-C7E7-F5E9C9C956CB}"/>
              </a:ext>
            </a:extLst>
          </p:cNvPr>
          <p:cNvCxnSpPr/>
          <p:nvPr/>
        </p:nvCxnSpPr>
        <p:spPr>
          <a:xfrm>
            <a:off x="9519620" y="3066057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BB18D-0AF0-20A6-E071-D14A3E2C8E88}"/>
              </a:ext>
            </a:extLst>
          </p:cNvPr>
          <p:cNvCxnSpPr/>
          <p:nvPr/>
        </p:nvCxnSpPr>
        <p:spPr>
          <a:xfrm>
            <a:off x="9519620" y="4579267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A0028-9CCF-562E-D032-F8D97270BB38}"/>
              </a:ext>
            </a:extLst>
          </p:cNvPr>
          <p:cNvCxnSpPr/>
          <p:nvPr/>
        </p:nvCxnSpPr>
        <p:spPr>
          <a:xfrm>
            <a:off x="9519620" y="5267090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7C325-66C1-2699-0BCB-BDAB2A80FE5F}"/>
              </a:ext>
            </a:extLst>
          </p:cNvPr>
          <p:cNvCxnSpPr/>
          <p:nvPr/>
        </p:nvCxnSpPr>
        <p:spPr>
          <a:xfrm>
            <a:off x="9519620" y="5906361"/>
            <a:ext cx="513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9209B0-A994-C2BD-66BB-6FB79C2E592A}"/>
              </a:ext>
            </a:extLst>
          </p:cNvPr>
          <p:cNvCxnSpPr/>
          <p:nvPr/>
        </p:nvCxnSpPr>
        <p:spPr>
          <a:xfrm>
            <a:off x="9479159" y="1212981"/>
            <a:ext cx="5131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FD0B6F-613B-4425-1896-37D02BC2662A}"/>
              </a:ext>
            </a:extLst>
          </p:cNvPr>
          <p:cNvCxnSpPr/>
          <p:nvPr/>
        </p:nvCxnSpPr>
        <p:spPr>
          <a:xfrm>
            <a:off x="9479159" y="533250"/>
            <a:ext cx="5131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A39A4A-4FFA-0882-5B0F-646B52807664}"/>
              </a:ext>
            </a:extLst>
          </p:cNvPr>
          <p:cNvCxnSpPr/>
          <p:nvPr/>
        </p:nvCxnSpPr>
        <p:spPr>
          <a:xfrm>
            <a:off x="9519620" y="3357371"/>
            <a:ext cx="5131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196FBA-86CB-C50A-B735-EF46F4CE8CB9}"/>
              </a:ext>
            </a:extLst>
          </p:cNvPr>
          <p:cNvCxnSpPr/>
          <p:nvPr/>
        </p:nvCxnSpPr>
        <p:spPr>
          <a:xfrm>
            <a:off x="9519620" y="3575855"/>
            <a:ext cx="5131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E03E0-A6E8-CB59-06D5-7106FEF232C9}"/>
              </a:ext>
            </a:extLst>
          </p:cNvPr>
          <p:cNvCxnSpPr/>
          <p:nvPr/>
        </p:nvCxnSpPr>
        <p:spPr>
          <a:xfrm>
            <a:off x="9519620" y="3859076"/>
            <a:ext cx="5131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6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Zhaofeng Tian</dc:creator>
  <cp:lastModifiedBy>Zhaofeng Tian</cp:lastModifiedBy>
  <cp:revision>2</cp:revision>
  <dcterms:created xsi:type="dcterms:W3CDTF">2022-05-13T19:57:09Z</dcterms:created>
  <dcterms:modified xsi:type="dcterms:W3CDTF">2022-05-27T00:43:31Z</dcterms:modified>
</cp:coreProperties>
</file>