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6D397BF-31A9-46B4-870D-6B71CD63E4E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90F5-4469-4E3C-8EB9-D85E617ABDE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99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97BF-31A9-46B4-870D-6B71CD63E4E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90F5-4469-4E3C-8EB9-D85E617AB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4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97BF-31A9-46B4-870D-6B71CD63E4E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90F5-4469-4E3C-8EB9-D85E617ABDE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14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97BF-31A9-46B4-870D-6B71CD63E4E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90F5-4469-4E3C-8EB9-D85E617AB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0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97BF-31A9-46B4-870D-6B71CD63E4E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90F5-4469-4E3C-8EB9-D85E617ABDE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52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97BF-31A9-46B4-870D-6B71CD63E4E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90F5-4469-4E3C-8EB9-D85E617AB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6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97BF-31A9-46B4-870D-6B71CD63E4E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90F5-4469-4E3C-8EB9-D85E617AB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2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97BF-31A9-46B4-870D-6B71CD63E4E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90F5-4469-4E3C-8EB9-D85E617AB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8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97BF-31A9-46B4-870D-6B71CD63E4E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90F5-4469-4E3C-8EB9-D85E617AB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1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97BF-31A9-46B4-870D-6B71CD63E4E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90F5-4469-4E3C-8EB9-D85E617AB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97BF-31A9-46B4-870D-6B71CD63E4E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90F5-4469-4E3C-8EB9-D85E617ABDE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80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6D397BF-31A9-46B4-870D-6B71CD63E4E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88D90F5-4469-4E3C-8EB9-D85E617ABDE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55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8F65-DC11-3512-02F0-8C3386299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General NLP Classification with Neural Network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7FBD2-5D94-FFF0-2A83-698345297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Summer 2022, Boston University</a:t>
            </a:r>
          </a:p>
        </p:txBody>
      </p:sp>
    </p:spTree>
    <p:extLst>
      <p:ext uri="{BB962C8B-B14F-4D97-AF65-F5344CB8AC3E}">
        <p14:creationId xmlns:p14="http://schemas.microsoft.com/office/powerpoint/2010/main" val="411412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AB2C-043D-DF24-6AC2-E81F18C5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3F7D6-61EC-F6BD-73D8-9DB759F4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dirty="0"/>
              <a:t>Feature Extraction</a:t>
            </a:r>
          </a:p>
          <a:p>
            <a:r>
              <a:rPr lang="en-US" dirty="0"/>
              <a:t>Better Embedding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9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E7A3056-9B88-444B-94DA-40B0F2C6E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8109A-730C-10A0-2C62-86CA639F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5"/>
            <a:ext cx="3630168" cy="1677467"/>
          </a:xfrm>
        </p:spPr>
        <p:txBody>
          <a:bodyPr>
            <a:normAutofit/>
          </a:bodyPr>
          <a:lstStyle/>
          <a:p>
            <a:r>
              <a:rPr lang="en-US" sz="4400" dirty="0"/>
              <a:t>Classification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20BD55-A71A-48C6-B0F7-235147F39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130" y="2423548"/>
            <a:ext cx="356616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9F7D2-8061-4165-3FF8-7EC74E678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584415"/>
            <a:ext cx="3630168" cy="3724944"/>
          </a:xfrm>
        </p:spPr>
        <p:txBody>
          <a:bodyPr>
            <a:normAutofit/>
          </a:bodyPr>
          <a:lstStyle/>
          <a:p>
            <a:r>
              <a:rPr lang="en-US" sz="2000" dirty="0"/>
              <a:t>Spam Email</a:t>
            </a:r>
          </a:p>
          <a:p>
            <a:r>
              <a:rPr lang="en-US" sz="2000" dirty="0"/>
              <a:t>Hate Speech</a:t>
            </a:r>
          </a:p>
          <a:p>
            <a:r>
              <a:rPr lang="en-US" sz="2000" dirty="0"/>
              <a:t>Sarcasm</a:t>
            </a:r>
          </a:p>
          <a:p>
            <a:endParaRPr lang="en-US" sz="2000" dirty="0"/>
          </a:p>
          <a:p>
            <a:r>
              <a:rPr lang="en-US" sz="1600" dirty="0"/>
              <a:t>Observation </a:t>
            </a:r>
            <a:r>
              <a:rPr lang="en-US" sz="1600" dirty="0">
                <a:sym typeface="Wingdings" panose="05000000000000000000" pitchFamily="2" charset="2"/>
              </a:rPr>
              <a:t> Text Cleaning  Observation  Tokenization  Word Embedding  Model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215CF0-5E5E-4D2E-B3AE-366652A36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396" y="0"/>
            <a:ext cx="6909991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4DDAEE-BED8-14D2-5BBE-A2D65C38964D}"/>
              </a:ext>
            </a:extLst>
          </p:cNvPr>
          <p:cNvCxnSpPr/>
          <p:nvPr/>
        </p:nvCxnSpPr>
        <p:spPr>
          <a:xfrm>
            <a:off x="1133856" y="4206240"/>
            <a:ext cx="34714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419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7C78-95A3-2D00-76B4-A3CDB874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Early Observation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4C1FD90-5AC6-7FA9-A08C-812998843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279636"/>
            <a:ext cx="8018462" cy="3315256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4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ACA8-3EB2-A0C9-5315-B7FCC50BA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Text Cleaning</a:t>
            </a:r>
          </a:p>
        </p:txBody>
      </p: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9325A14F-DABC-E976-7863-E0531A6DA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363008"/>
            <a:ext cx="6782747" cy="2410161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6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09B3C-21E8-7CAC-C8C0-B5750401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Afterward Observation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11D59794-EB08-C770-1304-932944B8E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27" y="1852647"/>
            <a:ext cx="6115904" cy="126700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6EBAA43-76A4-9270-DC4A-F6734D056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9" y="3031103"/>
            <a:ext cx="3019846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C4E5-267E-4527-5A1C-099DCD5DF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Tokenization</a:t>
            </a:r>
          </a:p>
        </p:txBody>
      </p:sp>
      <p:pic>
        <p:nvPicPr>
          <p:cNvPr id="5" name="Content Placeholder 4" descr="Table&#10;&#10;Description automatically generated with low confidence">
            <a:extLst>
              <a:ext uri="{FF2B5EF4-FFF2-40B4-BE49-F238E27FC236}">
                <a16:creationId xmlns:a16="http://schemas.microsoft.com/office/drawing/2014/main" id="{049DC81A-2C3A-6399-3F84-8C6BFD79C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4511892"/>
            <a:ext cx="5687219" cy="87642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696066C-6698-AC7F-91C7-E49235A2B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966902"/>
            <a:ext cx="6335009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1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ADCD-D87D-4E9B-C16C-609C49B2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Word Embedding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63B16C-259F-37E3-4459-FB77E82B1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921907"/>
            <a:ext cx="7640116" cy="39058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ACEB945D-E0A2-1899-C438-3C591979F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988781"/>
            <a:ext cx="5258534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73EB3-779F-589B-7654-E0A17700C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64A08093-999D-33F6-A5C2-688902ADC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52" y="1776182"/>
            <a:ext cx="8583223" cy="3305636"/>
          </a:xfrm>
        </p:spPr>
      </p:pic>
    </p:spTree>
    <p:extLst>
      <p:ext uri="{BB962C8B-B14F-4D97-AF65-F5344CB8AC3E}">
        <p14:creationId xmlns:p14="http://schemas.microsoft.com/office/powerpoint/2010/main" val="125757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9EFA-F205-335E-CD20-BB318A8E9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55BD7-7002-773B-E774-0A0862688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dirty="0"/>
              <a:t>Adding more data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Removing some features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Applying Regularization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5911865D-E810-1E93-2B9F-4769A295D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861" y="3861064"/>
            <a:ext cx="2619741" cy="1066949"/>
          </a:xfrm>
          <a:prstGeom prst="rect">
            <a:avLst/>
          </a:prstGeom>
        </p:spPr>
      </p:pic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F0E5920D-E4C0-2983-1F27-C506B77C0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550" y="1765503"/>
            <a:ext cx="4568026" cy="262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30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148</TotalTime>
  <Words>58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Tw Cen MT</vt:lpstr>
      <vt:lpstr>Tw Cen MT Condensed</vt:lpstr>
      <vt:lpstr>Wingdings 3</vt:lpstr>
      <vt:lpstr>Integral</vt:lpstr>
      <vt:lpstr>General NLP Classification with Neural Network </vt:lpstr>
      <vt:lpstr>Classification</vt:lpstr>
      <vt:lpstr>Early Observation</vt:lpstr>
      <vt:lpstr>Text Cleaning</vt:lpstr>
      <vt:lpstr>Afterward Observation</vt:lpstr>
      <vt:lpstr>Tokenization</vt:lpstr>
      <vt:lpstr>Word Embedding</vt:lpstr>
      <vt:lpstr>Model</vt:lpstr>
      <vt:lpstr>Overfitting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NLP Classification with Neural Network </dc:title>
  <dc:creator>Zhu, Zhaoguo</dc:creator>
  <cp:lastModifiedBy>Zhu, Zhaoguo</cp:lastModifiedBy>
  <cp:revision>2</cp:revision>
  <dcterms:created xsi:type="dcterms:W3CDTF">2022-06-29T17:28:58Z</dcterms:created>
  <dcterms:modified xsi:type="dcterms:W3CDTF">2022-06-29T19:57:56Z</dcterms:modified>
</cp:coreProperties>
</file>