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7d09a2d7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7d09a2d7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7d09a2d7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7d09a2d7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7d09a2d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7d09a2d7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d09a2d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7d09a2d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d09a2d7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d09a2d7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d09a2d7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d09a2d7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d7ae994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d7ae994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Outsourcing Security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9307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FOIA Requests vs Defense Contracts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953275" y="3955900"/>
            <a:ext cx="3608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Piotr Nojszewski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Zhaoguo Zhu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7090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Freedom of Information Act (FOIA) </a:t>
            </a:r>
            <a:r>
              <a:rPr lang="en" sz="1400"/>
              <a:t>- allows access by the general public to data held by the United States government.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Contracting</a:t>
            </a:r>
            <a:r>
              <a:rPr lang="en" sz="1400"/>
              <a:t> - outsourcing, a valuable tool for governments, offering a number of advantages.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/>
              <a:t>Outsourcing could save government money but it can also hinder transparency.</a:t>
            </a:r>
            <a:endParaRPr sz="1400"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Goal </a:t>
            </a:r>
            <a:r>
              <a:rPr lang="en" sz="1400"/>
              <a:t>- we focused on processing and representing the data in a way that allows statistical analysis between the two datasets.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FOIA requests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Contract data pictures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825" y="966875"/>
            <a:ext cx="5591175" cy="17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825" y="2897425"/>
            <a:ext cx="5711350" cy="1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FOIA by Hierarchical Agglomerative algorithm and Topic Modeling.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Count contracts by area.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  Ct: https://www.youtube.com/watch?v=ijUMKMC4f9I&amp;t=3s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450" y="2302725"/>
            <a:ext cx="3602099" cy="19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FOIA 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r="-7238"/>
          <a:stretch/>
        </p:blipFill>
        <p:spPr>
          <a:xfrm>
            <a:off x="456875" y="1541750"/>
            <a:ext cx="4505024" cy="31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400" y="1527300"/>
            <a:ext cx="4429524" cy="3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Data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99" y="1787586"/>
            <a:ext cx="3262051" cy="265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024" y="1787575"/>
            <a:ext cx="3246579" cy="26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Gather FOIA requests from other departments and years of contract data</a:t>
            </a:r>
            <a:r>
              <a:rPr lang="en"/>
              <a:t> - to get a more comprehensive view.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Investigative work on contract data done by field expert </a:t>
            </a:r>
            <a:r>
              <a:rPr lang="en"/>
              <a:t>- then patterns in FOIA logs can be used to find correlations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819150" y="1943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 for attention!</a:t>
            </a:r>
            <a:endParaRPr sz="4100"/>
          </a:p>
        </p:txBody>
      </p:sp>
      <p:sp>
        <p:nvSpPr>
          <p:cNvPr id="188" name="Google Shape;188;p21"/>
          <p:cNvSpPr txBox="1"/>
          <p:nvPr/>
        </p:nvSpPr>
        <p:spPr>
          <a:xfrm>
            <a:off x="6953275" y="3955900"/>
            <a:ext cx="3608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Piotr Nojszewski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Zhaoguo Zhu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184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Calibri</vt:lpstr>
      <vt:lpstr>Shift</vt:lpstr>
      <vt:lpstr>Outsourcing Security</vt:lpstr>
      <vt:lpstr>Background and Motivation</vt:lpstr>
      <vt:lpstr>Dataset</vt:lpstr>
      <vt:lpstr>Approach</vt:lpstr>
      <vt:lpstr>FOIA </vt:lpstr>
      <vt:lpstr>Contract Data</vt:lpstr>
      <vt:lpstr>Future Work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Security</dc:title>
  <dc:creator>Zhaoguo Zhu</dc:creator>
  <cp:lastModifiedBy>Zhaoguo Zhu</cp:lastModifiedBy>
  <cp:revision>4</cp:revision>
  <dcterms:modified xsi:type="dcterms:W3CDTF">2020-12-12T04:37:36Z</dcterms:modified>
</cp:coreProperties>
</file>