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21" autoAdjust="0"/>
  </p:normalViewPr>
  <p:slideViewPr>
    <p:cSldViewPr snapToGrid="0" snapToObjects="1">
      <p:cViewPr>
        <p:scale>
          <a:sx n="80" d="100"/>
          <a:sy n="80" d="100"/>
        </p:scale>
        <p:origin x="-760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3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82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4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1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86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5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2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5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21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33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84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8A04-C73D-A642-9273-41C55100C79C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F6DBC-B074-144D-B1CA-C161F669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3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24625" y="2079625"/>
            <a:ext cx="2159000" cy="292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333500"/>
            <a:ext cx="2682875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p</a:t>
            </a:r>
            <a:r>
              <a:rPr kumimoji="1" lang="en-US" altLang="zh-CN" sz="2800" dirty="0" smtClean="0"/>
              <a:t>hone=0x1001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524625" y="1476375"/>
            <a:ext cx="215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0x1001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524625" y="2079625"/>
            <a:ext cx="215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Phone:</a:t>
            </a:r>
          </a:p>
          <a:p>
            <a:pPr algn="ctr"/>
            <a:endParaRPr kumimoji="1" lang="en-US" altLang="zh-CN" sz="2800" dirty="0"/>
          </a:p>
          <a:p>
            <a:pPr algn="ctr"/>
            <a:r>
              <a:rPr kumimoji="1" lang="en-US" altLang="zh-CN" sz="2800" dirty="0" smtClean="0"/>
              <a:t>_size = 4.7</a:t>
            </a:r>
          </a:p>
          <a:p>
            <a:pPr algn="ctr"/>
            <a:r>
              <a:rPr kumimoji="1" lang="en-US" altLang="zh-CN" sz="2800" dirty="0" smtClean="0"/>
              <a:t>_memory = 512</a:t>
            </a:r>
            <a:endParaRPr kumimoji="1" lang="zh-CN" altLang="en-US" sz="2800" dirty="0"/>
          </a:p>
        </p:txBody>
      </p:sp>
      <p:cxnSp>
        <p:nvCxnSpPr>
          <p:cNvPr id="11" name="直线箭头连接符 10"/>
          <p:cNvCxnSpPr>
            <a:stCxn id="5" idx="3"/>
            <a:endCxn id="8" idx="1"/>
          </p:cNvCxnSpPr>
          <p:nvPr/>
        </p:nvCxnSpPr>
        <p:spPr>
          <a:xfrm>
            <a:off x="2682875" y="1571625"/>
            <a:ext cx="3841750" cy="1631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89375" y="3873500"/>
            <a:ext cx="2143125" cy="2730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73500" y="3883025"/>
            <a:ext cx="215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Person:</a:t>
            </a:r>
          </a:p>
          <a:p>
            <a:pPr algn="ctr"/>
            <a:endParaRPr kumimoji="1" lang="en-US" altLang="zh-CN" sz="2800" dirty="0"/>
          </a:p>
          <a:p>
            <a:pPr algn="ctr"/>
            <a:r>
              <a:rPr kumimoji="1" lang="en-US" altLang="zh-CN" sz="2800" dirty="0" smtClean="0"/>
              <a:t>_name = 0x0</a:t>
            </a:r>
          </a:p>
          <a:p>
            <a:pPr algn="ctr"/>
            <a:r>
              <a:rPr kumimoji="1" lang="en-US" altLang="zh-CN" sz="2800" dirty="0" smtClean="0"/>
              <a:t>_phone = 0x1001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73500" y="3334405"/>
            <a:ext cx="215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0x1002</a:t>
            </a:r>
            <a:endParaRPr kumimoji="1"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0" y="4524375"/>
            <a:ext cx="2682875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person=0x1002</a:t>
            </a:r>
            <a:endParaRPr kumimoji="1" lang="zh-CN" altLang="en-US" sz="2800" dirty="0"/>
          </a:p>
        </p:txBody>
      </p:sp>
      <p:cxnSp>
        <p:nvCxnSpPr>
          <p:cNvPr id="18" name="直线箭头连接符 17"/>
          <p:cNvCxnSpPr>
            <a:stCxn id="16" idx="3"/>
            <a:endCxn id="14" idx="1"/>
          </p:cNvCxnSpPr>
          <p:nvPr/>
        </p:nvCxnSpPr>
        <p:spPr>
          <a:xfrm>
            <a:off x="2682875" y="4762500"/>
            <a:ext cx="1190625" cy="24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4" idx="2"/>
          </p:cNvCxnSpPr>
          <p:nvPr/>
        </p:nvCxnSpPr>
        <p:spPr>
          <a:xfrm flipV="1">
            <a:off x="5016500" y="5000625"/>
            <a:ext cx="2587625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Macintosh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 张</dc:creator>
  <cp:lastModifiedBy>超 张</cp:lastModifiedBy>
  <cp:revision>1</cp:revision>
  <dcterms:created xsi:type="dcterms:W3CDTF">2015-12-29T09:32:34Z</dcterms:created>
  <dcterms:modified xsi:type="dcterms:W3CDTF">2015-12-29T09:40:04Z</dcterms:modified>
</cp:coreProperties>
</file>