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7"/>
  </p:notesMasterIdLst>
  <p:sldIdLst>
    <p:sldId id="261" r:id="rId2"/>
    <p:sldId id="262" r:id="rId3"/>
    <p:sldId id="292" r:id="rId4"/>
    <p:sldId id="271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262"/>
            <p14:sldId id="292"/>
            <p14:sldId id="27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09" autoAdjust="0"/>
    <p:restoredTop sz="99727" autoAdjust="0"/>
  </p:normalViewPr>
  <p:slideViewPr>
    <p:cSldViewPr snapToGrid="0" snapToObjects="1">
      <p:cViewPr>
        <p:scale>
          <a:sx n="90" d="100"/>
          <a:sy n="90" d="100"/>
        </p:scale>
        <p:origin x="-488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8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消耗内存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12M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释放内存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0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20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6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29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#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“</a:t>
            </a:r>
            <a:r>
              <a:rPr kumimoji="1" lang="en-US" altLang="zh-CN" dirty="0" err="1" smtClean="0"/>
              <a:t>stdio.h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(“”);</a:t>
            </a:r>
          </a:p>
          <a:p>
            <a:r>
              <a:rPr kumimoji="1" lang="en-US" altLang="zh-CN" dirty="0" smtClean="0"/>
              <a:t>S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anf</a:t>
            </a:r>
            <a:r>
              <a:rPr kumimoji="1" lang="en-US" altLang="zh-CN" dirty="0" smtClean="0"/>
              <a:t>(“”);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Founcation.h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SLog</a:t>
            </a:r>
            <a:r>
              <a:rPr kumimoji="1" lang="en-US" altLang="zh-CN" dirty="0" smtClean="0"/>
              <a:t>(@“”);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22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6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smalltalk</a:t>
            </a:r>
            <a:endParaRPr kumimoji="1" lang="en-US" altLang="zh-CN" dirty="0" smtClean="0"/>
          </a:p>
          <a:p>
            <a:r>
              <a:rPr kumimoji="1" lang="zh-CN" altLang="en-US" dirty="0" smtClean="0"/>
              <a:t>混合编程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语法规范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04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基本数据类型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float double char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逻辑控制语句：</a:t>
            </a:r>
            <a:r>
              <a:rPr kumimoji="1" lang="en-US" altLang="zh-CN" dirty="0" smtClean="0"/>
              <a:t>while for if-else switch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函数：返回值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函数名称（参数部分）</a:t>
            </a:r>
            <a:r>
              <a:rPr kumimoji="1" lang="en-US" altLang="zh-CN" dirty="0" smtClean="0"/>
              <a:t>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OC -/+ (void)label1</a:t>
            </a:r>
            <a:r>
              <a:rPr kumimoji="1" lang="en-US" altLang="zh-CN" dirty="0" smtClean="0">
                <a:sym typeface="Wingdings"/>
              </a:rPr>
              <a:t>:(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en-US" altLang="zh-CN" baseline="0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</a:t>
            </a:r>
            <a:r>
              <a:rPr kumimoji="1" lang="en-US" altLang="zh-CN" dirty="0" err="1" smtClean="0">
                <a:sym typeface="Wingdings"/>
              </a:rPr>
              <a:t>str</a:t>
            </a:r>
            <a:r>
              <a:rPr kumimoji="1" lang="en-US" altLang="zh-CN" dirty="0" smtClean="0">
                <a:sym typeface="Wingdings"/>
              </a:rPr>
              <a:t> </a:t>
            </a:r>
            <a:r>
              <a:rPr kumimoji="1" lang="en-US" altLang="zh-CN" dirty="0" smtClean="0"/>
              <a:t>label2</a:t>
            </a:r>
            <a:r>
              <a:rPr kumimoji="1" lang="en-US" altLang="zh-CN" dirty="0" smtClean="0">
                <a:sym typeface="Wingdings"/>
              </a:rPr>
              <a:t>:(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en-US" altLang="zh-CN" baseline="0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)str2;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sym typeface="Wingdings"/>
              </a:rPr>
              <a:t>4.</a:t>
            </a:r>
            <a:r>
              <a:rPr kumimoji="1" lang="en-US" altLang="en-US" dirty="0" smtClean="0">
                <a:sym typeface="Wingdings"/>
              </a:rPr>
              <a:t>文件缓存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31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数据类型的共性：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声明局部变量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函数的返回值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函数的参数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2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</a:t>
            </a:r>
            <a:r>
              <a:rPr kumimoji="1" lang="zh-CN" altLang="en-US" dirty="0" smtClean="0"/>
              <a:t>接收者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发送消息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7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zh-CN" sz="1800" b="0" i="0" strike="noStrike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8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封装性，属性的封装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{</a:t>
            </a:r>
          </a:p>
          <a:p>
            <a:r>
              <a:rPr kumimoji="1" lang="en-US" altLang="zh-CN" smtClean="0"/>
              <a:t>	</a:t>
            </a:r>
            <a:r>
              <a:rPr kumimoji="1" lang="zh-CN" altLang="zh-CN" smtClean="0"/>
              <a:t>@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完全公开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_count;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22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1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98283"/>
            <a:ext cx="7772400" cy="3039975"/>
          </a:xfrm>
        </p:spPr>
        <p:txBody>
          <a:bodyPr/>
          <a:lstStyle/>
          <a:p>
            <a:pPr lvl="0"/>
            <a:r>
              <a:rPr kumimoji="1" lang="en-US" altLang="zh-CN" dirty="0" smtClean="0"/>
              <a:t>Objective-C 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576364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en-US" altLang="en-US" dirty="0" smtClean="0"/>
              <a:t>张超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手动内存管理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en-US" altLang="zh-CN" dirty="0" smtClean="0"/>
          </a:p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retain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autorelease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dealloc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31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内存管理机制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9874"/>
          </a:xfrm>
        </p:spPr>
        <p:txBody>
          <a:bodyPr/>
          <a:lstStyle/>
          <a:p>
            <a:r>
              <a:rPr kumimoji="1" lang="zh-CN" altLang="en-US" dirty="0" smtClean="0"/>
              <a:t>强指针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593653"/>
            <a:ext cx="2245127" cy="186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SuperMan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内存地址：</a:t>
            </a:r>
            <a:r>
              <a:rPr kumimoji="1" lang="en-US" altLang="zh-CN" dirty="0" smtClean="0"/>
              <a:t>0ffcc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134422" y="3593653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34422" y="4664731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_weak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man2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1"/>
          </p:cNvCxnSpPr>
          <p:nvPr/>
        </p:nvCxnSpPr>
        <p:spPr>
          <a:xfrm flipH="1">
            <a:off x="2702327" y="3911138"/>
            <a:ext cx="2432095" cy="19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1"/>
          </p:cNvCxnSpPr>
          <p:nvPr/>
        </p:nvCxnSpPr>
        <p:spPr>
          <a:xfrm flipH="1" flipV="1">
            <a:off x="2702327" y="4228622"/>
            <a:ext cx="2432095" cy="753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58980" y="3593653"/>
            <a:ext cx="12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强指针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8980" y="4904120"/>
            <a:ext cx="140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分类与继承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使用分类扩展类,无需子类化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489" y="3226558"/>
            <a:ext cx="795835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MyNSString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(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encryptWithMD5;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5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4245"/>
          </a:xfrm>
        </p:spPr>
        <p:txBody>
          <a:bodyPr>
            <a:normAutofit lnSpcReduction="10000"/>
          </a:bodyPr>
          <a:lstStyle/>
          <a:p>
            <a:r>
              <a:rPr kumimoji="1" lang="en-US" altLang="en-US" dirty="0" smtClean="0"/>
              <a:t>使用协议声明方法</a:t>
            </a:r>
          </a:p>
          <a:p>
            <a:r>
              <a:rPr kumimoji="1" lang="zh-CN" altLang="en-US" dirty="0" smtClean="0"/>
              <a:t>协议类似于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中的接口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5047" y="3404513"/>
            <a:ext cx="786377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@protocol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MyProtocol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myProtocolMethod</a:t>
            </a:r>
            <a:r>
              <a:rPr kumimoji="1" lang="en-US" altLang="zh-CN" dirty="0" smtClean="0"/>
              <a:t>;</a:t>
            </a:r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创建和管理集合，如数组和字典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访问存储在应用中的图像和其他资源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创建和管理字符串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发布和观察通知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创建日期和时间对象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操控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语言学习阶段目标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语法学习</a:t>
            </a:r>
            <a:endParaRPr lang="en-US" altLang="zh-CN" dirty="0" smtClean="0"/>
          </a:p>
          <a:p>
            <a:r>
              <a:rPr lang="zh-CN" altLang="en-US" dirty="0" smtClean="0"/>
              <a:t>建立面向对象思维能力</a:t>
            </a:r>
            <a:endParaRPr lang="en-US" altLang="zh-CN" dirty="0" smtClean="0"/>
          </a:p>
          <a:p>
            <a:r>
              <a:rPr lang="zh-CN" altLang="en-US" dirty="0" smtClean="0"/>
              <a:t>建立基本项目需求分析能力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OC</a:t>
            </a:r>
            <a:r>
              <a:rPr kumimoji="1" lang="zh-CN" altLang="en-US" sz="2400" dirty="0" smtClean="0"/>
              <a:t>不是一门全新的语言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OC</a:t>
            </a:r>
            <a:r>
              <a:rPr kumimoji="1" lang="zh-CN" altLang="en-US" sz="2400" dirty="0" smtClean="0"/>
              <a:t>是在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语言基础上建立的，添加了一些面向对象语法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OC</a:t>
            </a:r>
            <a:r>
              <a:rPr kumimoji="1" lang="zh-CN" altLang="en-US" sz="2400" dirty="0" smtClean="0"/>
              <a:t>完全兼容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语言语法</a:t>
            </a:r>
            <a:r>
              <a:rPr kumimoji="1" lang="en-US" altLang="zh-CN" dirty="0" smtClean="0"/>
              <a:t>（OC</a:t>
            </a:r>
            <a:r>
              <a:rPr kumimoji="1" lang="zh-CN" altLang="en-US" dirty="0" smtClean="0"/>
              <a:t>支持和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的混编）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6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auto, BOOL, break, Class, case,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bycopy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char,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byref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const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id, continue, IMP, default, n, do,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inout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double, nil, else, NO,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enum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NULL, extern,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oneway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float, out, for, Protocol,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goto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SEL, if, self, inline, super,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YES, long, @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interface,register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@end, restrict, @implementation, return, @protocol, short, @class, signed, @public,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sizeof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@protected,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static,@private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struct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@property, switch, @try,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typedef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@throw, union, @catch(),unsigned, @finally, void, @synthesize, volatile, @dynamic, while, @selector, _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Bool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atomic, _Complex, 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nonatomic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_</a:t>
            </a:r>
            <a:r>
              <a:rPr lang="en-US" altLang="zh-CN" dirty="0" err="1">
                <a:solidFill>
                  <a:srgbClr val="B21889"/>
                </a:solidFill>
                <a:latin typeface="Menlo-Regular"/>
              </a:rPr>
              <a:t>Imaginery</a:t>
            </a:r>
            <a:r>
              <a:rPr lang="en-US" altLang="zh-CN" dirty="0">
                <a:solidFill>
                  <a:srgbClr val="B21889"/>
                </a:solidFill>
                <a:latin typeface="Menlo-Regular"/>
              </a:rPr>
              <a:t>, retain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8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</a:t>
            </a:r>
            <a:r>
              <a:rPr lang="zh-CN" altLang="en-US" dirty="0" smtClean="0"/>
              <a:t>中增加的数据类型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276585"/>
              </p:ext>
            </p:extLst>
          </p:nvPr>
        </p:nvGraphicFramePr>
        <p:xfrm>
          <a:off x="457200" y="2137976"/>
          <a:ext cx="8229600" cy="313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1"/>
                <a:gridCol w="6435969"/>
              </a:tblGrid>
              <a:tr h="7920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字面常量值是</a:t>
                      </a:r>
                      <a:r>
                        <a:rPr lang="en-US" altLang="zh-CN" dirty="0" smtClean="0"/>
                        <a:t>YES</a:t>
                      </a:r>
                      <a:r>
                        <a:rPr lang="zh-CN" altLang="en-US" dirty="0" smtClean="0"/>
                        <a:t>或则</a:t>
                      </a:r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NSObject</a:t>
                      </a:r>
                      <a:r>
                        <a:rPr lang="zh-CN" altLang="en-US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中的对象类型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动态对象类型，万能指针，泛型指针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selector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选择器数据类型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代码块数据类型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7199" y="5836309"/>
            <a:ext cx="839046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数据类型的共性？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2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中的流程控制语句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语言中使用的流程控制语句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中都可以应用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增强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用于快速迭代数组或者集合，快速枚举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3034"/>
              </p:ext>
            </p:extLst>
          </p:nvPr>
        </p:nvGraphicFramePr>
        <p:xfrm>
          <a:off x="672764" y="3255903"/>
          <a:ext cx="7880102" cy="174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39"/>
                <a:gridCol w="3916163"/>
              </a:tblGrid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增强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</a:tr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++)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printf</a:t>
                      </a:r>
                      <a:r>
                        <a:rPr lang="en-US" altLang="zh-CN" dirty="0" smtClean="0"/>
                        <a:t>(“%d”,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);</a:t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err="1" smtClean="0"/>
                        <a:t>NSString</a:t>
                      </a:r>
                      <a:r>
                        <a:rPr lang="zh-CN" altLang="en-US" dirty="0" smtClean="0"/>
                        <a:t> * 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NSArray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NSLog</a:t>
                      </a:r>
                      <a:r>
                        <a:rPr lang="en-US" altLang="zh-CN" dirty="0" smtClean="0"/>
                        <a:t>(@”%@”,name);</a:t>
                      </a:r>
                    </a:p>
                    <a:p>
                      <a:r>
                        <a:rPr lang="zh-CN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8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对象方法，使用对象调用的方法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类方法，使用类名调用的方法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513" y="3179228"/>
            <a:ext cx="7836748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对象方法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(id)</a:t>
            </a:r>
            <a:r>
              <a:rPr kumimoji="1" lang="en-US" altLang="zh-CN" dirty="0" err="1" smtClean="0"/>
              <a:t>initWithString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 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类方法</a:t>
            </a:r>
            <a:endParaRPr kumimoji="1" lang="en-US" altLang="zh-CN" dirty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MyClass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</a:t>
            </a:r>
            <a:r>
              <a:rPr kumimoji="1" lang="en-US" altLang="zh-CN" dirty="0" err="1" smtClean="0">
                <a:sym typeface="Wingdings"/>
              </a:rPr>
              <a:t>createMyClassWithString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类是用来描述对象的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类就是一系列方法与属性的集合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58001"/>
              </p:ext>
            </p:extLst>
          </p:nvPr>
        </p:nvGraphicFramePr>
        <p:xfrm>
          <a:off x="605207" y="2923625"/>
          <a:ext cx="8081592" cy="199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57"/>
                <a:gridCol w="6754635"/>
              </a:tblGrid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源类型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头文件，头文件包含方法，属性的声明。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类的实现文件，参与编译的文件，用来实现类中声明的方法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8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中增加的面相对象语法特性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en-US" altLang="zh-CN" dirty="0" smtClean="0"/>
          </a:p>
          <a:p>
            <a:pPr marL="2286000" lvl="5" indent="0">
              <a:buNone/>
            </a:pPr>
            <a:r>
              <a:rPr kumimoji="1" lang="zh-CN" altLang="en-US" dirty="0" smtClean="0"/>
              <a:t>欢迎进入面向对象的世界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18" y="3580143"/>
            <a:ext cx="6533280" cy="2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property</a:t>
            </a:r>
          </a:p>
          <a:p>
            <a:r>
              <a:rPr lang="en-US" altLang="zh-CN" dirty="0"/>
              <a:t>@synthesize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3977" y="3391003"/>
            <a:ext cx="81328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声明属性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property (</a:t>
            </a:r>
            <a:r>
              <a:rPr lang="en-US" altLang="zh-CN" dirty="0" err="1"/>
              <a:t>nonatomic,strong</a:t>
            </a:r>
            <a:r>
              <a:rPr lang="en-US" altLang="zh-CN" dirty="0"/>
              <a:t>)</a:t>
            </a:r>
            <a:r>
              <a:rPr lang="en-US" altLang="zh-CN" dirty="0" err="1"/>
              <a:t>NSString</a:t>
            </a:r>
            <a:r>
              <a:rPr lang="en-US" altLang="zh-CN" dirty="0"/>
              <a:t> * name</a:t>
            </a:r>
            <a:r>
              <a:rPr lang="en-US" altLang="zh-CN" dirty="0" smtClean="0"/>
              <a:t>;</a:t>
            </a:r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合成属性</a:t>
            </a:r>
            <a:endParaRPr kumimoji="1" lang="en-US" altLang="zh-CN" dirty="0" smtClean="0"/>
          </a:p>
          <a:p>
            <a:r>
              <a:rPr lang="en-US" altLang="zh-CN" dirty="0"/>
              <a:t>@synthesize name = _name;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4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1685</TotalTime>
  <Words>705</Words>
  <Application>Microsoft Macintosh PowerPoint</Application>
  <PresentationFormat>全屏显示(4:3)</PresentationFormat>
  <Paragraphs>163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微风</vt:lpstr>
      <vt:lpstr>Objective-C 简介</vt:lpstr>
      <vt:lpstr>OC简介</vt:lpstr>
      <vt:lpstr>关键字</vt:lpstr>
      <vt:lpstr>OC中增加的数据类型</vt:lpstr>
      <vt:lpstr>OC中的流程控制语句</vt:lpstr>
      <vt:lpstr>OC中的方法</vt:lpstr>
      <vt:lpstr>OC中的类</vt:lpstr>
      <vt:lpstr>OC中增加的面相对象语法特性</vt:lpstr>
      <vt:lpstr>属性生成器</vt:lpstr>
      <vt:lpstr>手动内存管理</vt:lpstr>
      <vt:lpstr>ARC内存管理机制</vt:lpstr>
      <vt:lpstr>分类</vt:lpstr>
      <vt:lpstr>协议</vt:lpstr>
      <vt:lpstr>Fundation框架</vt:lpstr>
      <vt:lpstr>OC语言学习阶段目标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超 张</cp:lastModifiedBy>
  <cp:revision>274</cp:revision>
  <dcterms:created xsi:type="dcterms:W3CDTF">2013-07-22T07:36:09Z</dcterms:created>
  <dcterms:modified xsi:type="dcterms:W3CDTF">2015-12-29T01:54:01Z</dcterms:modified>
</cp:coreProperties>
</file>