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24" r:id="rId3"/>
    <p:sldId id="326" r:id="rId4"/>
    <p:sldId id="327" r:id="rId5"/>
    <p:sldId id="325" r:id="rId6"/>
    <p:sldId id="301" r:id="rId7"/>
    <p:sldId id="302" r:id="rId8"/>
    <p:sldId id="303" r:id="rId9"/>
    <p:sldId id="306" r:id="rId10"/>
    <p:sldId id="310" r:id="rId11"/>
    <p:sldId id="316" r:id="rId12"/>
    <p:sldId id="297" r:id="rId13"/>
    <p:sldId id="329" r:id="rId14"/>
    <p:sldId id="29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64" d="100"/>
          <a:sy n="64" d="100"/>
        </p:scale>
        <p:origin x="13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320116" cy="1368425"/>
          </a:xfrm>
        </p:spPr>
        <p:txBody>
          <a:bodyPr/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项目二：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网络对战象棋软件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创建连接对话框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5545112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实现方式自定，但是要对输入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进行错误判断，如果出错，要求用户重新输入。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内容占位符 3" descr="kehuji.bmp"/>
          <p:cNvPicPr>
            <a:picLocks noChangeAspect="1"/>
          </p:cNvPicPr>
          <p:nvPr/>
        </p:nvPicPr>
        <p:blipFill>
          <a:blip r:embed="rId2" cstate="print"/>
          <a:srcRect l="37426" t="26201" r="18566" b="15815"/>
          <a:stretch>
            <a:fillRect/>
          </a:stretch>
        </p:blipFill>
        <p:spPr bwMode="auto">
          <a:xfrm>
            <a:off x="6804248" y="2169468"/>
            <a:ext cx="20162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程序设计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网络对战象棋的实现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基本界面已经实现，还剩下以下两个功能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1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、传输棋子数据（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2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、同步棋盘（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 + 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数据链表）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请在网络学堂上提交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）、源代码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客户端和服务器端二者能够正确显示界面、网络数据同步、评判规则正确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设计文档需要涵盖：客户端、服务器端的工作流程；二者通信协议；网络通信编程框架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只能使用基本的</a:t>
            </a:r>
            <a:r>
              <a:rPr lang="en-US" altLang="zh-CN" dirty="0" err="1" smtClean="0">
                <a:latin typeface="Arial" pitchFamily="34" charset="0"/>
                <a:ea typeface="仿宋_GB2312" pitchFamily="49" charset="-122"/>
                <a:cs typeface="+mn-cs"/>
              </a:rPr>
              <a:t>Qt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 Socket API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编程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7921625" cy="5039766"/>
          </a:xfrm>
        </p:spPr>
        <p:txBody>
          <a:bodyPr/>
          <a:lstStyle/>
          <a:p>
            <a:r>
              <a:rPr lang="zh-CN" altLang="en-US" sz="2800" dirty="0" smtClean="0"/>
              <a:t>正确实现规则（包括走吃子、胜负条件判定等）</a:t>
            </a:r>
            <a:endParaRPr lang="en-US" altLang="zh-CN" sz="2800" dirty="0" smtClean="0"/>
          </a:p>
          <a:p>
            <a:r>
              <a:rPr lang="zh-CN" altLang="en-US" sz="2800" dirty="0" smtClean="0"/>
              <a:t>网络对战（包括输入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建立对战，可以取消等待 等）</a:t>
            </a:r>
            <a:endParaRPr lang="en-US" altLang="zh-CN" sz="2800" dirty="0" smtClean="0"/>
          </a:p>
          <a:p>
            <a:r>
              <a:rPr lang="zh-CN" altLang="en-US" sz="2800" dirty="0"/>
              <a:t>支持</a:t>
            </a:r>
            <a:r>
              <a:rPr lang="zh-CN" altLang="en-US" sz="2800" dirty="0" smtClean="0">
                <a:solidFill>
                  <a:srgbClr val="FF0000"/>
                </a:solidFill>
              </a:rPr>
              <a:t>残局的保存和导入</a:t>
            </a:r>
            <a:r>
              <a:rPr lang="zh-CN" altLang="en-US" sz="2800" dirty="0" smtClean="0"/>
              <a:t>（输入方式参考给出的文件，要求尽量方便）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将军、吃子时特殊音效</a:t>
            </a:r>
            <a:endParaRPr lang="en-US" altLang="zh-CN" sz="2800" dirty="0" smtClean="0"/>
          </a:p>
          <a:p>
            <a:r>
              <a:rPr lang="zh-CN" altLang="en-US" sz="2800" dirty="0" smtClean="0"/>
              <a:t>计时显示，</a:t>
            </a:r>
            <a:r>
              <a:rPr lang="zh-CN" altLang="en-US" sz="2800" dirty="0" smtClean="0"/>
              <a:t>超时</a:t>
            </a:r>
            <a:r>
              <a:rPr lang="zh-CN" altLang="en-US" sz="2800" dirty="0" smtClean="0"/>
              <a:t>判负机制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CCF1-D1D5-4337-9C9B-57CD2D26A07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5327650" cy="792162"/>
          </a:xfrm>
        </p:spPr>
        <p:txBody>
          <a:bodyPr/>
          <a:lstStyle/>
          <a:p>
            <a:r>
              <a:rPr lang="zh-CN" altLang="en-US" dirty="0" smtClean="0"/>
              <a:t>中国象棋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916832"/>
            <a:ext cx="6264175" cy="3456806"/>
          </a:xfrm>
        </p:spPr>
        <p:txBody>
          <a:bodyPr/>
          <a:lstStyle/>
          <a:p>
            <a:r>
              <a:rPr lang="zh-CN" altLang="en-US" dirty="0"/>
              <a:t>中国象棋是起源于中国的一种棋戏，属于二</a:t>
            </a:r>
            <a:r>
              <a:rPr lang="zh-CN" altLang="en-US" dirty="0" smtClean="0"/>
              <a:t>人对抗性游戏的</a:t>
            </a:r>
            <a:r>
              <a:rPr lang="zh-CN" altLang="en-US" dirty="0"/>
              <a:t>一种，在中国</a:t>
            </a:r>
            <a:r>
              <a:rPr lang="zh-CN" altLang="en-US" dirty="0" smtClean="0"/>
              <a:t>有着悠久的</a:t>
            </a:r>
            <a:r>
              <a:rPr lang="zh-CN" altLang="en-US" dirty="0"/>
              <a:t>历史。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232" y="1196752"/>
            <a:ext cx="9144000" cy="5112568"/>
          </a:xfrm>
        </p:spPr>
        <p:txBody>
          <a:bodyPr/>
          <a:lstStyle/>
          <a:p>
            <a:pPr lvl="1"/>
            <a:r>
              <a:rPr lang="zh-CN" altLang="en-US" sz="2400" dirty="0"/>
              <a:t>象棋分红黑双方，每方</a:t>
            </a:r>
            <a:r>
              <a:rPr lang="en-US" altLang="zh-CN" sz="2400" dirty="0"/>
              <a:t>16</a:t>
            </a:r>
            <a:r>
              <a:rPr lang="zh-CN" altLang="en-US" sz="2400" dirty="0"/>
              <a:t>个棋子，共</a:t>
            </a:r>
            <a:r>
              <a:rPr lang="en-US" altLang="zh-CN" sz="2400" dirty="0"/>
              <a:t>7</a:t>
            </a:r>
            <a:r>
              <a:rPr lang="zh-CN" altLang="en-US" sz="2400" dirty="0"/>
              <a:t>种，在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/>
              <a:t>10</a:t>
            </a:r>
            <a:r>
              <a:rPr lang="zh-CN" altLang="en-US" sz="2400" dirty="0"/>
              <a:t>的格点图上进行游戏。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将或帅</a:t>
            </a:r>
          </a:p>
          <a:p>
            <a:pPr lvl="1"/>
            <a:r>
              <a:rPr lang="zh-CN" altLang="en-US" sz="2400" dirty="0"/>
              <a:t>士</a:t>
            </a:r>
          </a:p>
          <a:p>
            <a:pPr lvl="1"/>
            <a:r>
              <a:rPr lang="zh-CN" altLang="en-US" sz="2400" dirty="0"/>
              <a:t>象或相</a:t>
            </a:r>
          </a:p>
          <a:p>
            <a:pPr lvl="1"/>
            <a:r>
              <a:rPr lang="zh-CN" altLang="en-US" sz="2400" dirty="0"/>
              <a:t>马</a:t>
            </a:r>
          </a:p>
          <a:p>
            <a:pPr lvl="1"/>
            <a:r>
              <a:rPr lang="zh-CN" altLang="en-US" sz="2400" dirty="0"/>
              <a:t>车</a:t>
            </a:r>
          </a:p>
          <a:p>
            <a:pPr lvl="1"/>
            <a:r>
              <a:rPr lang="zh-CN" altLang="en-US" sz="2400" dirty="0"/>
              <a:t>炮</a:t>
            </a:r>
          </a:p>
          <a:p>
            <a:pPr lvl="1"/>
            <a:r>
              <a:rPr lang="zh-CN" altLang="en-US" sz="2400" dirty="0" smtClean="0"/>
              <a:t>兵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卒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象棋的具体规则请自行百度</a:t>
            </a:r>
            <a:endParaRPr lang="zh-CN" altLang="en-US" sz="2400" dirty="0"/>
          </a:p>
          <a:p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51" y="1680704"/>
            <a:ext cx="4215944" cy="470062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550" y="188913"/>
            <a:ext cx="5327650" cy="792162"/>
          </a:xfrm>
        </p:spPr>
        <p:txBody>
          <a:bodyPr/>
          <a:lstStyle/>
          <a:p>
            <a:r>
              <a:rPr lang="zh-CN" altLang="en-US" dirty="0" smtClean="0"/>
              <a:t>最终胜负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5538"/>
            <a:ext cx="8712968" cy="52562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象棋的走棋规则主要有如下一些，更多的请自己查：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）马走日，象走田；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 smtClean="0"/>
              <a:t>）车是一杆枪，炮是隔山打；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 smtClean="0"/>
              <a:t>）小卒一去不回头；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4</a:t>
            </a:r>
            <a:r>
              <a:rPr lang="zh-CN" altLang="en-US" sz="2400" dirty="0" smtClean="0"/>
              <a:t>）别马腿，不能走；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对局</a:t>
            </a:r>
            <a:r>
              <a:rPr lang="zh-CN" altLang="en-US" sz="2400" dirty="0"/>
              <a:t>中，出现下列情况之一，本方算输，对方赢：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）己方的帅（将）被对方棋子吃掉；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）己方发出认输请求；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）己方走棋超出步时限制；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主要涉及的技术点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图形界面显示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网络数据传输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象棋规则实现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过程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从程序员的角度来看：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首先有主机创建网络连接，等待客户机连接；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走棋，双方每下完一步棋，就必须发送相关的网络数据给对方，同时更新棋盘，达到同步，之后就要等待对方下棋，并且准备接收对方发送过来的数据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功能分析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512" y="1269132"/>
            <a:ext cx="8784976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创建网络服务器。在界面上添加功能按钮，显示创建主机对话框，对话框显示主机的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，还有取消按钮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游戏客户端能够加入主机。添加软键盘，用来输入主机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界面标记游戏状态，显示当前走棋方，检测走棋规则是否符合规定，并按照规则更新棋盘。如果一方胜利，双向弹出对话框提示。如果一方超时，则判负。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棋子坐标变化的网络传输。传递报文，表示最新棋子坐标的变化，另一端接收报文，并且刷新棋盘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主要涉及点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281169" cy="52562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通过对对战象棋的功能分析，可以看出：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 smtClean="0">
                <a:solidFill>
                  <a:srgbClr val="000000"/>
                </a:solidFill>
              </a:rPr>
              <a:t>、网络是必不可少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2</a:t>
            </a:r>
            <a:r>
              <a:rPr lang="zh-CN" altLang="en-US" dirty="0" smtClean="0">
                <a:solidFill>
                  <a:srgbClr val="000000"/>
                </a:solidFill>
              </a:rPr>
              <a:t>、等待网络数据的时候，保证程序不进入死锁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 smtClean="0">
                <a:solidFill>
                  <a:srgbClr val="000000"/>
                </a:solidFill>
              </a:rPr>
              <a:t>、依赖窗口部件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创建主机对话框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5041056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对话框要有可编辑文本能够显示当前主机的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，并且有两个按钮，一个是确定开始连接，一个是在连接的时候可以取消。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内容占位符 3" descr="fuwuqi.bmp"/>
          <p:cNvPicPr>
            <a:picLocks noChangeAspect="1"/>
          </p:cNvPicPr>
          <p:nvPr/>
        </p:nvPicPr>
        <p:blipFill>
          <a:blip r:embed="rId2" cstate="print"/>
          <a:srcRect l="29568" t="34108" r="23281" b="26357"/>
          <a:stretch>
            <a:fillRect/>
          </a:stretch>
        </p:blipFill>
        <p:spPr bwMode="auto">
          <a:xfrm>
            <a:off x="6516216" y="2420888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4384</TotalTime>
  <Words>529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仿宋_GB2312</vt:lpstr>
      <vt:lpstr>黑体</vt:lpstr>
      <vt:lpstr>宋体</vt:lpstr>
      <vt:lpstr>Arial</vt:lpstr>
      <vt:lpstr>Wingdings</vt:lpstr>
      <vt:lpstr>tsinghua-template</vt:lpstr>
      <vt:lpstr>项目二： 网络对战象棋软件</vt:lpstr>
      <vt:lpstr>中国象棋</vt:lpstr>
      <vt:lpstr>PowerPoint 演示文稿</vt:lpstr>
      <vt:lpstr>最终胜负</vt:lpstr>
      <vt:lpstr>主要涉及的技术点</vt:lpstr>
      <vt:lpstr>过程</vt:lpstr>
      <vt:lpstr>功能分析</vt:lpstr>
      <vt:lpstr>主要涉及点</vt:lpstr>
      <vt:lpstr>创建主机对话框</vt:lpstr>
      <vt:lpstr>创建连接对话框</vt:lpstr>
      <vt:lpstr>程序设计</vt:lpstr>
      <vt:lpstr>评分考核指标</vt:lpstr>
      <vt:lpstr>考核重点</vt:lpstr>
      <vt:lpstr>PowerPoint 演示文稿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Stevens</cp:lastModifiedBy>
  <cp:revision>295</cp:revision>
  <dcterms:created xsi:type="dcterms:W3CDTF">2010-07-18T08:18:18Z</dcterms:created>
  <dcterms:modified xsi:type="dcterms:W3CDTF">2018-09-03T14:26:53Z</dcterms:modified>
</cp:coreProperties>
</file>