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58" r:id="rId8"/>
    <p:sldId id="259" r:id="rId9"/>
    <p:sldId id="260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hyperlink" Target="http://47.96.120.3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hyperlink" Target="http://47.96.120.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兰亭黑-简" panose="02000000000000000000" charset="-122"/>
                <a:ea typeface="兰亭黑-简" panose="02000000000000000000" charset="-122"/>
              </a:rPr>
              <a:t>疫情舆论数据分析</a:t>
            </a:r>
            <a:endParaRPr lang="zh-CN" altLang="en-US" dirty="0"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5435" y="436594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李曌珩 戴翼</a:t>
            </a:r>
            <a:endParaRPr lang="zh-CN" altLang="en-US" dirty="0"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zh-CN" altLang="en-US" dirty="0">
                <a:sym typeface="+mn-ea"/>
                <a:hlinkClick r:id="rId1"/>
              </a:rPr>
              <a:t>http://47.96.120.3</a:t>
            </a:r>
            <a:r>
              <a:rPr lang="en-US" altLang="zh-CN" dirty="0">
                <a:sym typeface="+mn-ea"/>
                <a:hlinkClick r:id="rId1"/>
              </a:rPr>
              <a:t>:80</a:t>
            </a:r>
            <a:endParaRPr lang="en-US" altLang="zh-CN" dirty="0"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+mn-ea"/>
              <a:hlinkClick r:id="rId1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截屏2020-04-07 下午7.41.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1973580"/>
            <a:ext cx="3502025" cy="3380105"/>
          </a:xfrm>
          <a:prstGeom prst="rect">
            <a:avLst/>
          </a:prstGeom>
        </p:spPr>
      </p:pic>
      <p:pic>
        <p:nvPicPr>
          <p:cNvPr id="10" name="图片 9" descr="截屏2020-04-07 下午7.43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0" y="1973580"/>
            <a:ext cx="3007360" cy="3397885"/>
          </a:xfrm>
          <a:prstGeom prst="rect">
            <a:avLst/>
          </a:prstGeom>
        </p:spPr>
      </p:pic>
      <p:pic>
        <p:nvPicPr>
          <p:cNvPr id="11" name="图片 10" descr="截屏2020-04-07 下午7.40.19"/>
          <p:cNvPicPr>
            <a:picLocks noChangeAspect="1"/>
          </p:cNvPicPr>
          <p:nvPr/>
        </p:nvPicPr>
        <p:blipFill>
          <a:blip r:embed="rId3"/>
          <a:srcRect l="34340" t="145" r="1135" b="507"/>
          <a:stretch>
            <a:fillRect/>
          </a:stretch>
        </p:blipFill>
        <p:spPr>
          <a:xfrm>
            <a:off x="7890510" y="1973580"/>
            <a:ext cx="3622040" cy="3397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0-04-07 下午7.28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970280"/>
            <a:ext cx="10422255" cy="4120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0-04-07 下午8.14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6800"/>
            <a:ext cx="1005776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0-04-07 下午8.16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28700"/>
            <a:ext cx="10058400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0-04-07 下午8.25.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080" y="550545"/>
            <a:ext cx="8371840" cy="5756910"/>
          </a:xfrm>
          <a:prstGeom prst="rect">
            <a:avLst/>
          </a:prstGeom>
        </p:spPr>
      </p:pic>
      <p:pic>
        <p:nvPicPr>
          <p:cNvPr id="6" name="图片 5" descr="截屏2020-04-07 下午8.48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550545"/>
            <a:ext cx="2609215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0-04-07 下午8.56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18185"/>
            <a:ext cx="10058400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截屏2020-04-07 下午8.44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608965"/>
            <a:ext cx="10057765" cy="2263775"/>
          </a:xfrm>
          <a:prstGeom prst="rect">
            <a:avLst/>
          </a:prstGeom>
        </p:spPr>
      </p:pic>
      <p:pic>
        <p:nvPicPr>
          <p:cNvPr id="7" name="图片 6" descr="截屏2020-04-07 下午8.45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30" y="1847850"/>
            <a:ext cx="5051425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兰亭黑-简" panose="02000000000000000000" charset="-122"/>
                <a:ea typeface="兰亭黑-简" panose="02000000000000000000" charset="-122"/>
              </a:rPr>
              <a:t>疫情舆论数据分析</a:t>
            </a:r>
            <a:endParaRPr lang="zh-CN" altLang="en-US" dirty="0"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5435" y="436594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</a:rPr>
              <a:t>李曌珩 戴翼</a:t>
            </a:r>
            <a:endParaRPr lang="zh-CN" altLang="en-US" dirty="0"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</a:endParaRPr>
          </a:p>
          <a:p>
            <a:r>
              <a:rPr lang="zh-CN" altLang="en-US" dirty="0">
                <a:sym typeface="+mn-ea"/>
                <a:hlinkClick r:id="rId1"/>
              </a:rPr>
              <a:t>http://47.96.120.3</a:t>
            </a:r>
            <a:r>
              <a:rPr lang="en-US" altLang="zh-CN" dirty="0">
                <a:sym typeface="+mn-ea"/>
                <a:hlinkClick r:id="rId1"/>
              </a:rPr>
              <a:t>:80</a:t>
            </a:r>
            <a:endParaRPr lang="en-US" altLang="zh-CN" dirty="0"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+mn-ea"/>
              <a:hlinkClick r:id="rId1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方正书宋_GBK</vt:lpstr>
      <vt:lpstr>Wingdings</vt:lpstr>
      <vt:lpstr>兰亭黑-简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Office 主题</vt:lpstr>
      <vt:lpstr>疫情舆论数据分析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疫情舆论数据分析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lizhaoheng</dc:creator>
  <cp:lastModifiedBy>lizhaoheng</cp:lastModifiedBy>
  <cp:revision>8</cp:revision>
  <dcterms:created xsi:type="dcterms:W3CDTF">2020-04-07T13:04:46Z</dcterms:created>
  <dcterms:modified xsi:type="dcterms:W3CDTF">2020-04-07T13:04:46Z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