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200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Demonstration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后端部分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66945" y="3702050"/>
            <a:ext cx="2658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http://47.96.120.3:9400/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项目结构</a:t>
            </a:r>
            <a:endParaRPr lang="zh-CN" altLang="en-US"/>
          </a:p>
        </p:txBody>
      </p:sp>
      <p:pic>
        <p:nvPicPr>
          <p:cNvPr id="4" name="图片 3" descr="截屏2020-03-25上午10.02.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1080" y="1356360"/>
            <a:ext cx="7610475" cy="51517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工作接口</a:t>
            </a:r>
            <a:endParaRPr lang="zh-CN" altLang="en-US"/>
          </a:p>
        </p:txBody>
      </p:sp>
      <p:pic>
        <p:nvPicPr>
          <p:cNvPr id="3" name="图片 2" descr="截屏2020-03-25上午10.08.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0" y="1691005"/>
            <a:ext cx="10058400" cy="3832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未来工作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6790" y="2399030"/>
            <a:ext cx="724979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进一步细化接口 返回定制化数据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对文本内容进行</a:t>
            </a:r>
            <a:r>
              <a:rPr lang="en-US" altLang="zh-CN" sz="2400"/>
              <a:t>LDA</a:t>
            </a:r>
            <a:r>
              <a:rPr lang="zh-CN" altLang="en-US" sz="2400"/>
              <a:t>模型主题提取 满足舆论展示需求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谣言判断模型已经训练好 添加后端接口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WPS 演示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lizhaoheng</dc:creator>
  <cp:lastModifiedBy>lizhaoheng</cp:lastModifiedBy>
  <cp:revision>1</cp:revision>
  <dcterms:created xsi:type="dcterms:W3CDTF">2020-03-25T02:17:27Z</dcterms:created>
  <dcterms:modified xsi:type="dcterms:W3CDTF">2020-03-25T02:17:27Z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