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303" r:id="rId4"/>
    <p:sldId id="301" r:id="rId5"/>
    <p:sldId id="306" r:id="rId6"/>
    <p:sldId id="307" r:id="rId7"/>
    <p:sldId id="318" r:id="rId8"/>
    <p:sldId id="314" r:id="rId9"/>
    <p:sldId id="315" r:id="rId10"/>
    <p:sldId id="308" r:id="rId11"/>
    <p:sldId id="311" r:id="rId12"/>
    <p:sldId id="312" r:id="rId13"/>
    <p:sldId id="313" r:id="rId14"/>
    <p:sldId id="316" r:id="rId15"/>
    <p:sldId id="317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howGuide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E5DCF3-7710-4628-848C-1CCAE542E41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84F395-DBC1-46F2-88D9-C932E85C2EF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zh-CN" noProof="0">
                <a:ln>
                  <a:noFill/>
                </a:ln>
                <a:uLnTx/>
                <a:uFillTx/>
                <a:cs typeface="+mn-cs"/>
                <a:sym typeface="+mn-ea"/>
              </a:rPr>
              <a:t>学大数据，上小牛学堂：www.edu360.cn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450850"/>
            <a:ext cx="2068513" cy="6073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4975" y="450850"/>
            <a:ext cx="6054725" cy="6073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975" y="450850"/>
            <a:ext cx="8275638" cy="698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4975" y="1331913"/>
            <a:ext cx="4057650" cy="5192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331913"/>
            <a:ext cx="4057650" cy="5192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rgbClr val="963B2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B53675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3559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34975" y="450850"/>
            <a:ext cx="8275638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>
          <a:xfrm>
            <a:off x="434975" y="1319848"/>
            <a:ext cx="8267700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0919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70C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zh-CN" noProof="0">
                <a:ln>
                  <a:noFill/>
                </a:ln>
                <a:uLnTx/>
                <a:uFillTx/>
                <a:cs typeface="+mn-cs"/>
                <a:sym typeface="+mn-ea"/>
              </a:rPr>
              <a:t>学大数据，上小牛学堂：www.edu360.cn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0919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2pPr>
      <a:lvl3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3pPr>
      <a:lvl4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4pPr>
      <a:lvl5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5pPr>
      <a:lvl6pPr marL="13716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6pPr>
      <a:lvl7pPr marL="18288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7pPr>
      <a:lvl8pPr marL="22860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8pPr>
      <a:lvl9pPr marL="27432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  <a:sym typeface="Times New Roman" panose="02020603050405020304" pitchFamily="18" charset="0"/>
        </a:defRPr>
      </a:lvl9pPr>
    </p:titleStyle>
    <p:bodyStyle>
      <a:lvl1pPr marL="357505" indent="-357505" algn="just" rtl="0" eaLnBrk="0" fontAlgn="base" hangingPunct="0">
        <a:lnSpc>
          <a:spcPct val="130000"/>
        </a:lnSpc>
        <a:spcBef>
          <a:spcPts val="1800"/>
        </a:spcBef>
        <a:spcAft>
          <a:spcPct val="0"/>
        </a:spcAft>
        <a:buClr>
          <a:srgbClr val="963B22"/>
        </a:buClr>
        <a:buSzPct val="60000"/>
        <a:buFont typeface="Wingdings" panose="05000000000000000000" pitchFamily="2" charset="2"/>
        <a:buChar char="n"/>
        <a:defRPr sz="2000" kern="1200">
          <a:solidFill>
            <a:srgbClr val="B53675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57505" indent="-357505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E4A895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Clr>
          <a:srgbClr val="E4A895"/>
        </a:buClr>
        <a:buSzPct val="6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幼圆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Clr>
          <a:srgbClr val="E4A895"/>
        </a:buClr>
        <a:buSzPct val="6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幼圆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Clr>
          <a:srgbClr val="E4A895"/>
        </a:buClr>
        <a:buSzPct val="6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幼圆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/>
          <p:cNvPicPr>
            <a:picLocks noChangeAspect="1"/>
          </p:cNvPicPr>
          <p:nvPr/>
        </p:nvPicPr>
        <p:blipFill>
          <a:blip r:embed="rId2"/>
          <a:srcRect l="2327"/>
          <a:stretch>
            <a:fillRect/>
          </a:stretch>
        </p:blipFill>
        <p:spPr>
          <a:xfrm>
            <a:off x="0" y="-185102"/>
            <a:ext cx="9134475" cy="70564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副标题 2"/>
          <p:cNvSpPr>
            <a:spLocks noGrp="1"/>
          </p:cNvSpPr>
          <p:nvPr>
            <p:ph type="subTitle"/>
          </p:nvPr>
        </p:nvSpPr>
        <p:spPr>
          <a:xfrm>
            <a:off x="3309938" y="5407025"/>
            <a:ext cx="5808662" cy="466725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endParaRPr lang="en-US" altLang="zh-CN" b="1" dirty="0">
              <a:solidFill>
                <a:srgbClr val="0070C0"/>
              </a:solidFill>
            </a:endParaRPr>
          </a:p>
          <a:p>
            <a:pPr lvl="0" eaLnBrk="1" hangingPunct="1"/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0" eaLnBrk="1" hangingPunct="1"/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>
          <a:xfrm>
            <a:off x="3308350" y="3579813"/>
            <a:ext cx="5818188" cy="18002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>
                <a:latin typeface="Times New Roman" panose="02020603050405020304" pitchFamily="18" charset="0"/>
              </a:rPr>
              <a:t>Spark2.x</a:t>
            </a:r>
            <a:r>
              <a:rPr lang="zh-CN" altLang="en-US" sz="4400" dirty="0">
                <a:latin typeface="Times New Roman" panose="02020603050405020304" pitchFamily="18" charset="0"/>
              </a:rPr>
              <a:t>新特性介绍        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更智能：结构化数据流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615315" y="1302068"/>
            <a:ext cx="7886700" cy="4749800"/>
          </a:xfrm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通过在DataFrames之上构建持久化的应用程序来不断简化数据流，允许我们统一数据流，支持交互和批量查询。</a:t>
            </a: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287145"/>
            <a:ext cx="8795385" cy="4699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传统迭代模型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10970"/>
            <a:ext cx="7976870" cy="4507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467485"/>
            <a:ext cx="7701280" cy="4570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350010"/>
            <a:ext cx="837819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64310"/>
            <a:ext cx="7787005" cy="4148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615315" y="1302068"/>
            <a:ext cx="7886700" cy="4749800"/>
          </a:xfrm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课程简介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Spark2.x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新特性介绍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Spark2.x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简单案例</a:t>
            </a: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zh-CN" noProof="0">
                <a:ln>
                  <a:noFill/>
                </a:ln>
                <a:uLnTx/>
                <a:uFillTx/>
                <a:cs typeface="+mn-cs"/>
                <a:sym typeface="+mn-ea"/>
              </a:rPr>
              <a:t>学大数据，上小牛学堂：www.edu360.cn</a:t>
            </a:r>
            <a:endParaRPr kumimoji="0" lang="zh-CN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Spark2.x  release notes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628650" y="1293178"/>
            <a:ext cx="7886700" cy="4749800"/>
          </a:xfrm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http://spark.apache.org/releases/spark-release-2-0-0.html</a:t>
            </a: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4" name="图片 3" descr="spark2.0-blog-illus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1708150"/>
            <a:ext cx="7913370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Spark2.x</a:t>
            </a:r>
            <a:r>
              <a:rPr lang="zh-CN" altLang="en-US"/>
              <a:t>新特性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628650" y="1293178"/>
            <a:ext cx="7886700" cy="4749800"/>
          </a:xfrm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更简单：支持标准SQL和简化的API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更快：Spark作为一个编译器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更智能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：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Dataset 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结构化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数据流</a:t>
            </a: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更简单：标准SQL和简化的API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615315" y="1302068"/>
            <a:ext cx="7886700" cy="4749800"/>
          </a:xfrm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Spark 2.0依然拥有标准的SQL支持和统一的DataFrame/Dataset API。但我们扩展了Spark的SQL 性能，引进了一个新的ANSI SQL解析器并支持子查询。Spark 2.0可以运行所有的99 TPC-DS的查询，这需要很多的SQL：2003功能。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在编程API方面，我们已经简化了API：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统一Scala/Java下的DataFrames 和 Datasets 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SparkSession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更简单、更高性能的Accumulator API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基于DataFrame的Machine Learning API 将成为主要的ML API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Machine Learning 管道持久性 </a:t>
            </a:r>
          </a:p>
          <a:p>
            <a:pPr lvl="0" eaLnBrk="1" hangingPunct="1">
              <a:buClr>
                <a:srgbClr val="B53675"/>
              </a:buClr>
              <a:buSzPct val="100000"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R中的分布式算法</a:t>
            </a: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更快：Spark 作为一个编译器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615315" y="1302068"/>
            <a:ext cx="7886700" cy="4749800"/>
          </a:xfrm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marL="0" lvl="0" indent="0" eaLnBrk="1" hangingPunct="1">
              <a:buClr>
                <a:srgbClr val="B53675"/>
              </a:buClr>
              <a:buSzPct val="100000"/>
              <a:buNone/>
            </a:pPr>
            <a:r>
              <a:rPr lang="zh-CN" altLang="en-US" sz="1400" b="1" dirty="0">
                <a:latin typeface="幼圆" pitchFamily="49" charset="-122"/>
                <a:ea typeface="幼圆" pitchFamily="49" charset="-122"/>
              </a:rPr>
              <a:t>Spark 2.0将拥有更快的速度，下图是Spark 2.0和Spark 1.6的速度对比图</a:t>
            </a: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4" name="图片 3" descr="092846_KV7h_26520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1692910"/>
            <a:ext cx="7480935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SparkDatase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149350"/>
            <a:ext cx="7171055" cy="517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149350"/>
            <a:ext cx="8676640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学大数据，上小牛学堂：www.edu360.cn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" y="1045845"/>
            <a:ext cx="8276590" cy="4820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7PPBG">
  <a:themeElements>
    <a:clrScheme name="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D2689D"/>
      </a:accent1>
      <a:accent2>
        <a:srgbClr val="D37051"/>
      </a:accent2>
      <a:accent3>
        <a:srgbClr val="FFFFFF"/>
      </a:accent3>
      <a:accent4>
        <a:srgbClr val="333436"/>
      </a:accent4>
      <a:accent5>
        <a:srgbClr val="E5B9CC"/>
      </a:accent5>
      <a:accent6>
        <a:srgbClr val="BF6549"/>
      </a:accent6>
      <a:hlink>
        <a:srgbClr val="00B0F0"/>
      </a:hlink>
      <a:folHlink>
        <a:srgbClr val="AFB2B4"/>
      </a:folHlink>
    </a:clrScheme>
    <a:fontScheme name="A000120140530A97PPBG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D2689D"/>
      </a:accent1>
      <a:accent2>
        <a:srgbClr val="D37051"/>
      </a:accent2>
      <a:accent3>
        <a:srgbClr val="FFFFFF"/>
      </a:accent3>
      <a:accent4>
        <a:srgbClr val="333436"/>
      </a:accent4>
      <a:accent5>
        <a:srgbClr val="E5B9CC"/>
      </a:accent5>
      <a:accent6>
        <a:srgbClr val="BF6549"/>
      </a:accent6>
      <a:hlink>
        <a:srgbClr val="00B0F0"/>
      </a:hlink>
      <a:folHlink>
        <a:srgbClr val="AFB2B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415</Words>
  <Application>Microsoft Macintosh PowerPoint</Application>
  <PresentationFormat>全屏显示(4:3)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Wingdings</vt:lpstr>
      <vt:lpstr>宋体</vt:lpstr>
      <vt:lpstr>微软雅黑</vt:lpstr>
      <vt:lpstr>幼圆</vt:lpstr>
      <vt:lpstr>A000120140530A97PPBG</vt:lpstr>
      <vt:lpstr>Spark2.x新特性介绍          </vt:lpstr>
      <vt:lpstr>目录</vt:lpstr>
      <vt:lpstr>Spark2.x  release notes  </vt:lpstr>
      <vt:lpstr>Spark2.x新特性</vt:lpstr>
      <vt:lpstr>更简单：标准SQL和简化的API</vt:lpstr>
      <vt:lpstr>更快：Spark 作为一个编译器</vt:lpstr>
      <vt:lpstr>DataSet</vt:lpstr>
      <vt:lpstr> </vt:lpstr>
      <vt:lpstr> </vt:lpstr>
      <vt:lpstr>更智能：结构化数据流</vt:lpstr>
      <vt:lpstr> </vt:lpstr>
      <vt:lpstr>传统迭代模型</vt:lpstr>
      <vt:lpstr>PowerPoint 演示文稿</vt:lpstr>
      <vt:lpstr> </vt:lpstr>
      <vt:lpstr> 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让你的网站飞起来</dc:title>
  <dc:creator>admin</dc:creator>
  <cp:lastModifiedBy>MSoffice</cp:lastModifiedBy>
  <cp:revision>135</cp:revision>
  <dcterms:created xsi:type="dcterms:W3CDTF">2014-07-24T08:15:00Z</dcterms:created>
  <dcterms:modified xsi:type="dcterms:W3CDTF">2017-07-29T03:36:44Z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  <property fmtid="{D5CDD505-2E9C-101B-9397-08002B2CF9AE}" pid="3" name="模板文件">
    <vt:lpwstr>A000120140912AMLPOFW.ppt</vt:lpwstr>
  </property>
  <property fmtid="{D5CDD505-2E9C-101B-9397-08002B2CF9AE}" pid="4" name="标题">
    <vt:lpwstr>让你的网站飞起来——Discuz!云平台介绍及演示_A000120140912AMLPOFW</vt:lpwstr>
  </property>
  <property fmtid="{D5CDD505-2E9C-101B-9397-08002B2CF9AE}" pid="5" name="关键字">
    <vt:lpwstr>PPT PowerPoint 范文 v2003 策划宣传 产品宣传 Siscuz! 云平台 腾讯 QQ 应用 介绍 简介 多色 标屏 #P25</vt:lpwstr>
  </property>
  <property fmtid="{D5CDD505-2E9C-101B-9397-08002B2CF9AE}" pid="6" name="name">
    <vt:lpwstr>A000120140912AMLPOFW.ppt</vt:lpwstr>
  </property>
  <property fmtid="{D5CDD505-2E9C-101B-9397-08002B2CF9AE}" pid="7" name="fileid">
    <vt:lpwstr>523919</vt:lpwstr>
  </property>
</Properties>
</file>